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1"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 id="2147484092" r:id="rId39"/>
    <p:sldMasterId id="2147484104" r:id="rId40"/>
    <p:sldMasterId id="2147484116" r:id="rId41"/>
    <p:sldMasterId id="2147484128" r:id="rId42"/>
    <p:sldMasterId id="2147484140" r:id="rId43"/>
    <p:sldMasterId id="2147484152" r:id="rId44"/>
    <p:sldMasterId id="2147484164" r:id="rId45"/>
    <p:sldMasterId id="2147484176" r:id="rId46"/>
    <p:sldMasterId id="2147484188" r:id="rId47"/>
    <p:sldMasterId id="2147484200" r:id="rId48"/>
    <p:sldMasterId id="2147484213" r:id="rId49"/>
  </p:sldMasterIdLst>
  <p:notesMasterIdLst>
    <p:notesMasterId r:id="rId67"/>
  </p:notesMasterIdLst>
  <p:sldIdLst>
    <p:sldId id="256"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8"/>
    <p:sldId id="276" r:id="rId69"/>
    <p:sldId id="277" r:id="rId70"/>
    <p:sldId id="278" r:id="rId71"/>
    <p:sldId id="760" r:id="rId72"/>
    <p:sldId id="761" r:id="rId73"/>
    <p:sldId id="762" r:id="rId74"/>
    <p:sldId id="763" r:id="rId75"/>
    <p:sldId id="764" r:id="rId76"/>
    <p:sldId id="765" r:id="rId77"/>
    <p:sldId id="766" r:id="rId78"/>
    <p:sldId id="767" r:id="rId79"/>
    <p:sldId id="768" r:id="rId80"/>
    <p:sldId id="279" r:id="rId81"/>
    <p:sldId id="280" r:id="rId82"/>
    <p:sldId id="281" r:id="rId83"/>
    <p:sldId id="282" r:id="rId84"/>
    <p:sldId id="283" r:id="rId85"/>
    <p:sldId id="284" r:id="rId86"/>
    <p:sldId id="285" r:id="rId87"/>
    <p:sldId id="286" r:id="rId88"/>
    <p:sldId id="287" r:id="rId89"/>
    <p:sldId id="288" r:id="rId90"/>
    <p:sldId id="289" r:id="rId91"/>
    <p:sldId id="290" r:id="rId92"/>
    <p:sldId id="291" r:id="rId93"/>
    <p:sldId id="342" r:id="rId94"/>
    <p:sldId id="343" r:id="rId95"/>
    <p:sldId id="344" r:id="rId96"/>
    <p:sldId id="345" r:id="rId97"/>
    <p:sldId id="346" r:id="rId98"/>
    <p:sldId id="307" r:id="rId99"/>
    <p:sldId id="308" r:id="rId100"/>
    <p:sldId id="309" r:id="rId101"/>
    <p:sldId id="310" r:id="rId102"/>
    <p:sldId id="311" r:id="rId103"/>
    <p:sldId id="312" r:id="rId104"/>
    <p:sldId id="313" r:id="rId105"/>
    <p:sldId id="314" r:id="rId106"/>
    <p:sldId id="315" r:id="rId107"/>
    <p:sldId id="316" r:id="rId108"/>
    <p:sldId id="317" r:id="rId109"/>
    <p:sldId id="318" r:id="rId110"/>
    <p:sldId id="319" r:id="rId111"/>
    <p:sldId id="320" r:id="rId112"/>
    <p:sldId id="321" r:id="rId113"/>
    <p:sldId id="322" r:id="rId114"/>
    <p:sldId id="323" r:id="rId115"/>
    <p:sldId id="324" r:id="rId116"/>
    <p:sldId id="325" r:id="rId117"/>
    <p:sldId id="326" r:id="rId118"/>
    <p:sldId id="327" r:id="rId119"/>
    <p:sldId id="328" r:id="rId120"/>
    <p:sldId id="329" r:id="rId121"/>
    <p:sldId id="330" r:id="rId122"/>
    <p:sldId id="331" r:id="rId123"/>
    <p:sldId id="347" r:id="rId124"/>
    <p:sldId id="348" r:id="rId125"/>
    <p:sldId id="349" r:id="rId126"/>
    <p:sldId id="350" r:id="rId127"/>
    <p:sldId id="351" r:id="rId128"/>
    <p:sldId id="352" r:id="rId129"/>
    <p:sldId id="353" r:id="rId130"/>
    <p:sldId id="354" r:id="rId131"/>
    <p:sldId id="355" r:id="rId132"/>
    <p:sldId id="356" r:id="rId133"/>
    <p:sldId id="1225" r:id="rId134"/>
    <p:sldId id="357" r:id="rId135"/>
    <p:sldId id="358" r:id="rId136"/>
    <p:sldId id="359" r:id="rId137"/>
    <p:sldId id="360" r:id="rId138"/>
    <p:sldId id="1224" r:id="rId139"/>
    <p:sldId id="361" r:id="rId140"/>
    <p:sldId id="362" r:id="rId141"/>
    <p:sldId id="363" r:id="rId142"/>
    <p:sldId id="364" r:id="rId143"/>
    <p:sldId id="365" r:id="rId144"/>
    <p:sldId id="366" r:id="rId145"/>
    <p:sldId id="367" r:id="rId146"/>
    <p:sldId id="382" r:id="rId147"/>
    <p:sldId id="383" r:id="rId148"/>
    <p:sldId id="384" r:id="rId149"/>
    <p:sldId id="385" r:id="rId150"/>
    <p:sldId id="386" r:id="rId151"/>
    <p:sldId id="387" r:id="rId152"/>
    <p:sldId id="388" r:id="rId153"/>
    <p:sldId id="389" r:id="rId154"/>
    <p:sldId id="390" r:id="rId155"/>
    <p:sldId id="391" r:id="rId156"/>
    <p:sldId id="392" r:id="rId157"/>
    <p:sldId id="393" r:id="rId158"/>
    <p:sldId id="394" r:id="rId159"/>
    <p:sldId id="395" r:id="rId160"/>
    <p:sldId id="396" r:id="rId161"/>
    <p:sldId id="397" r:id="rId162"/>
    <p:sldId id="398" r:id="rId163"/>
    <p:sldId id="399" r:id="rId164"/>
    <p:sldId id="400" r:id="rId165"/>
    <p:sldId id="401" r:id="rId166"/>
    <p:sldId id="402" r:id="rId167"/>
    <p:sldId id="403" r:id="rId168"/>
    <p:sldId id="404" r:id="rId169"/>
    <p:sldId id="405" r:id="rId170"/>
    <p:sldId id="406"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431" r:id="rId196"/>
    <p:sldId id="432" r:id="rId197"/>
    <p:sldId id="433" r:id="rId198"/>
    <p:sldId id="434" r:id="rId199"/>
    <p:sldId id="435" r:id="rId200"/>
    <p:sldId id="436" r:id="rId201"/>
    <p:sldId id="437" r:id="rId202"/>
    <p:sldId id="438" r:id="rId203"/>
    <p:sldId id="439" r:id="rId204"/>
    <p:sldId id="440" r:id="rId205"/>
    <p:sldId id="441" r:id="rId206"/>
    <p:sldId id="442" r:id="rId207"/>
    <p:sldId id="443" r:id="rId208"/>
    <p:sldId id="444" r:id="rId209"/>
    <p:sldId id="769" r:id="rId210"/>
    <p:sldId id="770" r:id="rId211"/>
    <p:sldId id="771" r:id="rId212"/>
    <p:sldId id="772" r:id="rId213"/>
    <p:sldId id="773" r:id="rId214"/>
    <p:sldId id="774" r:id="rId215"/>
    <p:sldId id="775" r:id="rId216"/>
    <p:sldId id="776" r:id="rId217"/>
    <p:sldId id="777" r:id="rId218"/>
    <p:sldId id="778" r:id="rId219"/>
    <p:sldId id="779" r:id="rId220"/>
    <p:sldId id="780" r:id="rId221"/>
    <p:sldId id="781" r:id="rId222"/>
    <p:sldId id="445" r:id="rId223"/>
    <p:sldId id="446" r:id="rId224"/>
    <p:sldId id="447" r:id="rId225"/>
    <p:sldId id="448" r:id="rId226"/>
    <p:sldId id="449" r:id="rId227"/>
    <p:sldId id="450" r:id="rId228"/>
    <p:sldId id="451" r:id="rId229"/>
    <p:sldId id="452" r:id="rId230"/>
    <p:sldId id="453" r:id="rId231"/>
    <p:sldId id="454" r:id="rId232"/>
    <p:sldId id="455" r:id="rId233"/>
    <p:sldId id="456" r:id="rId234"/>
    <p:sldId id="457" r:id="rId235"/>
    <p:sldId id="458" r:id="rId236"/>
    <p:sldId id="459" r:id="rId237"/>
    <p:sldId id="460" r:id="rId238"/>
    <p:sldId id="461" r:id="rId239"/>
    <p:sldId id="462" r:id="rId240"/>
    <p:sldId id="463" r:id="rId241"/>
    <p:sldId id="464" r:id="rId242"/>
    <p:sldId id="465" r:id="rId243"/>
    <p:sldId id="466" r:id="rId244"/>
    <p:sldId id="467" r:id="rId245"/>
    <p:sldId id="468" r:id="rId246"/>
    <p:sldId id="469" r:id="rId247"/>
    <p:sldId id="470" r:id="rId248"/>
    <p:sldId id="471" r:id="rId249"/>
    <p:sldId id="472" r:id="rId250"/>
    <p:sldId id="473" r:id="rId251"/>
    <p:sldId id="474" r:id="rId252"/>
    <p:sldId id="475" r:id="rId253"/>
    <p:sldId id="476" r:id="rId254"/>
    <p:sldId id="477" r:id="rId255"/>
    <p:sldId id="478" r:id="rId256"/>
    <p:sldId id="479" r:id="rId257"/>
    <p:sldId id="480" r:id="rId258"/>
    <p:sldId id="481" r:id="rId259"/>
    <p:sldId id="482" r:id="rId260"/>
    <p:sldId id="483" r:id="rId261"/>
    <p:sldId id="484" r:id="rId262"/>
    <p:sldId id="485" r:id="rId263"/>
    <p:sldId id="486" r:id="rId264"/>
    <p:sldId id="487" r:id="rId265"/>
    <p:sldId id="488" r:id="rId266"/>
    <p:sldId id="489" r:id="rId267"/>
    <p:sldId id="490" r:id="rId268"/>
    <p:sldId id="491" r:id="rId269"/>
    <p:sldId id="492" r:id="rId270"/>
    <p:sldId id="493" r:id="rId271"/>
    <p:sldId id="494" r:id="rId272"/>
    <p:sldId id="495" r:id="rId273"/>
    <p:sldId id="496" r:id="rId274"/>
    <p:sldId id="497" r:id="rId275"/>
    <p:sldId id="498" r:id="rId276"/>
    <p:sldId id="499" r:id="rId277"/>
    <p:sldId id="500" r:id="rId278"/>
    <p:sldId id="501" r:id="rId279"/>
    <p:sldId id="502" r:id="rId280"/>
    <p:sldId id="503" r:id="rId281"/>
    <p:sldId id="504" r:id="rId282"/>
    <p:sldId id="505" r:id="rId283"/>
    <p:sldId id="506" r:id="rId284"/>
    <p:sldId id="507" r:id="rId285"/>
    <p:sldId id="508" r:id="rId286"/>
    <p:sldId id="509" r:id="rId287"/>
    <p:sldId id="510" r:id="rId288"/>
    <p:sldId id="511" r:id="rId289"/>
    <p:sldId id="512" r:id="rId290"/>
    <p:sldId id="513" r:id="rId291"/>
    <p:sldId id="514" r:id="rId292"/>
    <p:sldId id="515" r:id="rId293"/>
    <p:sldId id="516" r:id="rId294"/>
    <p:sldId id="517" r:id="rId295"/>
    <p:sldId id="518" r:id="rId296"/>
    <p:sldId id="519" r:id="rId297"/>
    <p:sldId id="520" r:id="rId298"/>
    <p:sldId id="521" r:id="rId299"/>
    <p:sldId id="522" r:id="rId300"/>
    <p:sldId id="523" r:id="rId301"/>
    <p:sldId id="524" r:id="rId302"/>
    <p:sldId id="525" r:id="rId303"/>
    <p:sldId id="526" r:id="rId304"/>
    <p:sldId id="527" r:id="rId305"/>
    <p:sldId id="528" r:id="rId306"/>
    <p:sldId id="529" r:id="rId307"/>
    <p:sldId id="530" r:id="rId308"/>
    <p:sldId id="531" r:id="rId309"/>
    <p:sldId id="532" r:id="rId310"/>
    <p:sldId id="533" r:id="rId311"/>
    <p:sldId id="534" r:id="rId312"/>
    <p:sldId id="535" r:id="rId313"/>
    <p:sldId id="536" r:id="rId314"/>
    <p:sldId id="537" r:id="rId315"/>
    <p:sldId id="538" r:id="rId316"/>
    <p:sldId id="539" r:id="rId317"/>
    <p:sldId id="540" r:id="rId318"/>
    <p:sldId id="541" r:id="rId319"/>
    <p:sldId id="542" r:id="rId320"/>
    <p:sldId id="543" r:id="rId321"/>
    <p:sldId id="544" r:id="rId322"/>
    <p:sldId id="545" r:id="rId323"/>
    <p:sldId id="546" r:id="rId324"/>
    <p:sldId id="547" r:id="rId325"/>
    <p:sldId id="548" r:id="rId326"/>
    <p:sldId id="549" r:id="rId327"/>
    <p:sldId id="550" r:id="rId328"/>
    <p:sldId id="551" r:id="rId329"/>
    <p:sldId id="552" r:id="rId330"/>
    <p:sldId id="553" r:id="rId331"/>
    <p:sldId id="554" r:id="rId332"/>
    <p:sldId id="555" r:id="rId333"/>
    <p:sldId id="556" r:id="rId334"/>
    <p:sldId id="557" r:id="rId335"/>
    <p:sldId id="558" r:id="rId336"/>
    <p:sldId id="559" r:id="rId337"/>
    <p:sldId id="560" r:id="rId338"/>
    <p:sldId id="561" r:id="rId339"/>
    <p:sldId id="562" r:id="rId340"/>
    <p:sldId id="563" r:id="rId341"/>
    <p:sldId id="564" r:id="rId342"/>
    <p:sldId id="565" r:id="rId343"/>
    <p:sldId id="566" r:id="rId344"/>
    <p:sldId id="567" r:id="rId345"/>
    <p:sldId id="568" r:id="rId346"/>
    <p:sldId id="569" r:id="rId347"/>
    <p:sldId id="570" r:id="rId348"/>
    <p:sldId id="571" r:id="rId349"/>
    <p:sldId id="572" r:id="rId350"/>
    <p:sldId id="573" r:id="rId351"/>
    <p:sldId id="574" r:id="rId352"/>
    <p:sldId id="575" r:id="rId353"/>
    <p:sldId id="576" r:id="rId354"/>
    <p:sldId id="577" r:id="rId355"/>
    <p:sldId id="578" r:id="rId356"/>
    <p:sldId id="579" r:id="rId357"/>
    <p:sldId id="580" r:id="rId358"/>
    <p:sldId id="581" r:id="rId359"/>
    <p:sldId id="582" r:id="rId360"/>
    <p:sldId id="583" r:id="rId361"/>
    <p:sldId id="584" r:id="rId362"/>
    <p:sldId id="585" r:id="rId363"/>
    <p:sldId id="586" r:id="rId364"/>
    <p:sldId id="587" r:id="rId365"/>
    <p:sldId id="588" r:id="rId366"/>
    <p:sldId id="589" r:id="rId367"/>
    <p:sldId id="590" r:id="rId368"/>
    <p:sldId id="591" r:id="rId369"/>
    <p:sldId id="592" r:id="rId370"/>
    <p:sldId id="593" r:id="rId371"/>
    <p:sldId id="594" r:id="rId372"/>
    <p:sldId id="595" r:id="rId373"/>
    <p:sldId id="596" r:id="rId374"/>
    <p:sldId id="597" r:id="rId375"/>
    <p:sldId id="598" r:id="rId376"/>
    <p:sldId id="599" r:id="rId377"/>
    <p:sldId id="600" r:id="rId378"/>
    <p:sldId id="601" r:id="rId379"/>
    <p:sldId id="602" r:id="rId380"/>
    <p:sldId id="603" r:id="rId381"/>
    <p:sldId id="604" r:id="rId382"/>
    <p:sldId id="605" r:id="rId383"/>
    <p:sldId id="606" r:id="rId384"/>
    <p:sldId id="607" r:id="rId385"/>
    <p:sldId id="608" r:id="rId386"/>
    <p:sldId id="609" r:id="rId387"/>
    <p:sldId id="610" r:id="rId388"/>
    <p:sldId id="611" r:id="rId389"/>
    <p:sldId id="612" r:id="rId390"/>
    <p:sldId id="613" r:id="rId391"/>
    <p:sldId id="614" r:id="rId392"/>
    <p:sldId id="615" r:id="rId393"/>
    <p:sldId id="616" r:id="rId394"/>
    <p:sldId id="617" r:id="rId395"/>
    <p:sldId id="618" r:id="rId396"/>
    <p:sldId id="619"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632" r:id="rId410"/>
    <p:sldId id="633" r:id="rId411"/>
    <p:sldId id="634" r:id="rId412"/>
    <p:sldId id="635" r:id="rId413"/>
    <p:sldId id="636" r:id="rId414"/>
    <p:sldId id="637" r:id="rId415"/>
    <p:sldId id="638" r:id="rId416"/>
    <p:sldId id="639" r:id="rId417"/>
    <p:sldId id="640" r:id="rId418"/>
    <p:sldId id="641" r:id="rId419"/>
    <p:sldId id="642" r:id="rId420"/>
    <p:sldId id="643" r:id="rId421"/>
    <p:sldId id="644" r:id="rId422"/>
    <p:sldId id="645" r:id="rId423"/>
    <p:sldId id="646" r:id="rId424"/>
    <p:sldId id="647" r:id="rId425"/>
    <p:sldId id="648" r:id="rId426"/>
    <p:sldId id="649" r:id="rId427"/>
    <p:sldId id="650" r:id="rId428"/>
    <p:sldId id="651" r:id="rId429"/>
    <p:sldId id="652" r:id="rId430"/>
    <p:sldId id="653" r:id="rId431"/>
    <p:sldId id="654" r:id="rId432"/>
    <p:sldId id="655" r:id="rId433"/>
    <p:sldId id="656" r:id="rId434"/>
    <p:sldId id="657" r:id="rId435"/>
    <p:sldId id="658" r:id="rId436"/>
    <p:sldId id="659" r:id="rId437"/>
    <p:sldId id="660" r:id="rId438"/>
    <p:sldId id="661" r:id="rId439"/>
    <p:sldId id="662" r:id="rId440"/>
    <p:sldId id="663" r:id="rId441"/>
    <p:sldId id="664" r:id="rId442"/>
    <p:sldId id="665" r:id="rId443"/>
    <p:sldId id="666" r:id="rId444"/>
    <p:sldId id="667" r:id="rId445"/>
    <p:sldId id="668" r:id="rId446"/>
    <p:sldId id="669" r:id="rId447"/>
    <p:sldId id="670" r:id="rId448"/>
    <p:sldId id="671" r:id="rId449"/>
    <p:sldId id="672" r:id="rId450"/>
    <p:sldId id="673" r:id="rId451"/>
    <p:sldId id="674" r:id="rId452"/>
    <p:sldId id="675" r:id="rId453"/>
    <p:sldId id="676" r:id="rId454"/>
    <p:sldId id="677" r:id="rId455"/>
    <p:sldId id="678" r:id="rId456"/>
    <p:sldId id="679" r:id="rId457"/>
    <p:sldId id="680" r:id="rId458"/>
    <p:sldId id="681" r:id="rId459"/>
    <p:sldId id="682" r:id="rId460"/>
    <p:sldId id="683" r:id="rId461"/>
    <p:sldId id="684" r:id="rId462"/>
    <p:sldId id="685" r:id="rId463"/>
    <p:sldId id="686" r:id="rId464"/>
    <p:sldId id="687" r:id="rId465"/>
    <p:sldId id="688" r:id="rId466"/>
    <p:sldId id="689" r:id="rId467"/>
    <p:sldId id="690" r:id="rId468"/>
    <p:sldId id="691" r:id="rId469"/>
    <p:sldId id="692" r:id="rId470"/>
    <p:sldId id="693" r:id="rId471"/>
    <p:sldId id="694" r:id="rId472"/>
    <p:sldId id="695" r:id="rId473"/>
    <p:sldId id="696" r:id="rId474"/>
    <p:sldId id="697" r:id="rId475"/>
    <p:sldId id="698" r:id="rId476"/>
    <p:sldId id="699" r:id="rId477"/>
    <p:sldId id="700" r:id="rId478"/>
    <p:sldId id="701" r:id="rId479"/>
    <p:sldId id="702" r:id="rId480"/>
    <p:sldId id="703" r:id="rId481"/>
    <p:sldId id="704" r:id="rId482"/>
    <p:sldId id="705" r:id="rId483"/>
    <p:sldId id="706" r:id="rId484"/>
    <p:sldId id="707" r:id="rId485"/>
    <p:sldId id="708" r:id="rId486"/>
    <p:sldId id="709" r:id="rId487"/>
    <p:sldId id="710" r:id="rId488"/>
    <p:sldId id="711" r:id="rId489"/>
    <p:sldId id="712" r:id="rId490"/>
    <p:sldId id="713" r:id="rId491"/>
    <p:sldId id="714" r:id="rId492"/>
    <p:sldId id="715" r:id="rId493"/>
    <p:sldId id="716" r:id="rId494"/>
    <p:sldId id="717" r:id="rId495"/>
    <p:sldId id="718" r:id="rId496"/>
    <p:sldId id="719" r:id="rId497"/>
    <p:sldId id="720" r:id="rId498"/>
    <p:sldId id="721" r:id="rId499"/>
    <p:sldId id="722" r:id="rId500"/>
    <p:sldId id="723" r:id="rId501"/>
    <p:sldId id="724" r:id="rId502"/>
    <p:sldId id="725" r:id="rId503"/>
    <p:sldId id="726" r:id="rId504"/>
    <p:sldId id="727" r:id="rId505"/>
    <p:sldId id="728" r:id="rId506"/>
    <p:sldId id="729" r:id="rId507"/>
    <p:sldId id="730" r:id="rId508"/>
    <p:sldId id="731" r:id="rId509"/>
    <p:sldId id="732" r:id="rId510"/>
    <p:sldId id="733" r:id="rId511"/>
    <p:sldId id="734" r:id="rId512"/>
    <p:sldId id="735" r:id="rId513"/>
    <p:sldId id="736" r:id="rId514"/>
    <p:sldId id="737" r:id="rId515"/>
    <p:sldId id="738" r:id="rId516"/>
    <p:sldId id="739" r:id="rId517"/>
    <p:sldId id="740" r:id="rId518"/>
    <p:sldId id="741" r:id="rId519"/>
    <p:sldId id="742" r:id="rId520"/>
    <p:sldId id="743" r:id="rId521"/>
    <p:sldId id="744" r:id="rId522"/>
    <p:sldId id="745" r:id="rId523"/>
    <p:sldId id="746" r:id="rId524"/>
    <p:sldId id="747" r:id="rId525"/>
    <p:sldId id="748" r:id="rId526"/>
    <p:sldId id="749" r:id="rId527"/>
    <p:sldId id="750" r:id="rId528"/>
    <p:sldId id="751" r:id="rId529"/>
    <p:sldId id="752" r:id="rId530"/>
    <p:sldId id="753" r:id="rId531"/>
    <p:sldId id="754" r:id="rId532"/>
    <p:sldId id="755" r:id="rId533"/>
    <p:sldId id="756" r:id="rId534"/>
    <p:sldId id="757" r:id="rId535"/>
    <p:sldId id="758" r:id="rId536"/>
    <p:sldId id="759" r:id="rId53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76" userDrawn="1">
          <p15:clr>
            <a:srgbClr val="A4A3A4"/>
          </p15:clr>
        </p15:guide>
        <p15:guide id="2" pos="29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玉瑛"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84" d="100"/>
          <a:sy n="84" d="100"/>
        </p:scale>
        <p:origin x="-1152" y="-90"/>
      </p:cViewPr>
      <p:guideLst>
        <p:guide orient="horz" pos="2176"/>
        <p:guide pos="294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49.xml"/><Relationship Id="rId98" Type="http://schemas.openxmlformats.org/officeDocument/2006/relationships/slide" Target="slides/slide48.xml"/><Relationship Id="rId97" Type="http://schemas.openxmlformats.org/officeDocument/2006/relationships/slide" Target="slides/slide47.xml"/><Relationship Id="rId96" Type="http://schemas.openxmlformats.org/officeDocument/2006/relationships/slide" Target="slides/slide46.xml"/><Relationship Id="rId95" Type="http://schemas.openxmlformats.org/officeDocument/2006/relationships/slide" Target="slides/slide45.xml"/><Relationship Id="rId94" Type="http://schemas.openxmlformats.org/officeDocument/2006/relationships/slide" Target="slides/slide44.xml"/><Relationship Id="rId93" Type="http://schemas.openxmlformats.org/officeDocument/2006/relationships/slide" Target="slides/slide43.xml"/><Relationship Id="rId92" Type="http://schemas.openxmlformats.org/officeDocument/2006/relationships/slide" Target="slides/slide42.xml"/><Relationship Id="rId91" Type="http://schemas.openxmlformats.org/officeDocument/2006/relationships/slide" Target="slides/slide41.xml"/><Relationship Id="rId90" Type="http://schemas.openxmlformats.org/officeDocument/2006/relationships/slide" Target="slides/slide40.xml"/><Relationship Id="rId9" Type="http://schemas.openxmlformats.org/officeDocument/2006/relationships/slideMaster" Target="slideMasters/slideMaster8.xml"/><Relationship Id="rId89" Type="http://schemas.openxmlformats.org/officeDocument/2006/relationships/slide" Target="slides/slide39.xml"/><Relationship Id="rId88" Type="http://schemas.openxmlformats.org/officeDocument/2006/relationships/slide" Target="slides/slide38.xml"/><Relationship Id="rId87" Type="http://schemas.openxmlformats.org/officeDocument/2006/relationships/slide" Target="slides/slide37.xml"/><Relationship Id="rId86" Type="http://schemas.openxmlformats.org/officeDocument/2006/relationships/slide" Target="slides/slide36.xml"/><Relationship Id="rId85" Type="http://schemas.openxmlformats.org/officeDocument/2006/relationships/slide" Target="slides/slide35.xml"/><Relationship Id="rId84" Type="http://schemas.openxmlformats.org/officeDocument/2006/relationships/slide" Target="slides/slide34.xml"/><Relationship Id="rId83" Type="http://schemas.openxmlformats.org/officeDocument/2006/relationships/slide" Target="slides/slide33.xml"/><Relationship Id="rId82" Type="http://schemas.openxmlformats.org/officeDocument/2006/relationships/slide" Target="slides/slide32.xml"/><Relationship Id="rId81" Type="http://schemas.openxmlformats.org/officeDocument/2006/relationships/slide" Target="slides/slide31.xml"/><Relationship Id="rId80" Type="http://schemas.openxmlformats.org/officeDocument/2006/relationships/slide" Target="slides/slide30.xml"/><Relationship Id="rId8" Type="http://schemas.openxmlformats.org/officeDocument/2006/relationships/slideMaster" Target="slideMasters/slideMaster7.xml"/><Relationship Id="rId79" Type="http://schemas.openxmlformats.org/officeDocument/2006/relationships/slide" Target="slides/slide29.xml"/><Relationship Id="rId78" Type="http://schemas.openxmlformats.org/officeDocument/2006/relationships/slide" Target="slides/slide28.xml"/><Relationship Id="rId77" Type="http://schemas.openxmlformats.org/officeDocument/2006/relationships/slide" Target="slides/slide27.xml"/><Relationship Id="rId76" Type="http://schemas.openxmlformats.org/officeDocument/2006/relationships/slide" Target="slides/slide26.xml"/><Relationship Id="rId75" Type="http://schemas.openxmlformats.org/officeDocument/2006/relationships/slide" Target="slides/slide25.xml"/><Relationship Id="rId74" Type="http://schemas.openxmlformats.org/officeDocument/2006/relationships/slide" Target="slides/slide24.xml"/><Relationship Id="rId73" Type="http://schemas.openxmlformats.org/officeDocument/2006/relationships/slide" Target="slides/slide23.xml"/><Relationship Id="rId72" Type="http://schemas.openxmlformats.org/officeDocument/2006/relationships/slide" Target="slides/slide22.xml"/><Relationship Id="rId71" Type="http://schemas.openxmlformats.org/officeDocument/2006/relationships/slide" Target="slides/slide21.xml"/><Relationship Id="rId70" Type="http://schemas.openxmlformats.org/officeDocument/2006/relationships/slide" Target="slides/slide20.xml"/><Relationship Id="rId7" Type="http://schemas.openxmlformats.org/officeDocument/2006/relationships/slideMaster" Target="slideMasters/slideMaster6.xml"/><Relationship Id="rId69" Type="http://schemas.openxmlformats.org/officeDocument/2006/relationships/slide" Target="slides/slide19.xml"/><Relationship Id="rId68" Type="http://schemas.openxmlformats.org/officeDocument/2006/relationships/slide" Target="slides/slide18.xml"/><Relationship Id="rId67" Type="http://schemas.openxmlformats.org/officeDocument/2006/relationships/notesMaster" Target="notesMasters/notesMaster1.xml"/><Relationship Id="rId66" Type="http://schemas.openxmlformats.org/officeDocument/2006/relationships/slide" Target="slides/slide17.xml"/><Relationship Id="rId65" Type="http://schemas.openxmlformats.org/officeDocument/2006/relationships/slide" Target="slides/slide16.xml"/><Relationship Id="rId64" Type="http://schemas.openxmlformats.org/officeDocument/2006/relationships/slide" Target="slides/slide15.xml"/><Relationship Id="rId63" Type="http://schemas.openxmlformats.org/officeDocument/2006/relationships/slide" Target="slides/slide14.xml"/><Relationship Id="rId62" Type="http://schemas.openxmlformats.org/officeDocument/2006/relationships/slide" Target="slides/slide13.xml"/><Relationship Id="rId61" Type="http://schemas.openxmlformats.org/officeDocument/2006/relationships/slide" Target="slides/slide12.xml"/><Relationship Id="rId60" Type="http://schemas.openxmlformats.org/officeDocument/2006/relationships/slide" Target="slides/slide11.xml"/><Relationship Id="rId6" Type="http://schemas.openxmlformats.org/officeDocument/2006/relationships/slideMaster" Target="slideMasters/slideMaster5.xml"/><Relationship Id="rId59" Type="http://schemas.openxmlformats.org/officeDocument/2006/relationships/slide" Target="slides/slide10.xml"/><Relationship Id="rId58" Type="http://schemas.openxmlformats.org/officeDocument/2006/relationships/slide" Target="slides/slide9.xml"/><Relationship Id="rId57" Type="http://schemas.openxmlformats.org/officeDocument/2006/relationships/slide" Target="slides/slide8.xml"/><Relationship Id="rId56" Type="http://schemas.openxmlformats.org/officeDocument/2006/relationships/slide" Target="slides/slide7.xml"/><Relationship Id="rId55" Type="http://schemas.openxmlformats.org/officeDocument/2006/relationships/slide" Target="slides/slide6.xml"/><Relationship Id="rId541" Type="http://schemas.openxmlformats.org/officeDocument/2006/relationships/commentAuthors" Target="commentAuthors.xml"/><Relationship Id="rId540" Type="http://schemas.openxmlformats.org/officeDocument/2006/relationships/tableStyles" Target="tableStyles.xml"/><Relationship Id="rId54" Type="http://schemas.openxmlformats.org/officeDocument/2006/relationships/slide" Target="slides/slide5.xml"/><Relationship Id="rId539" Type="http://schemas.openxmlformats.org/officeDocument/2006/relationships/viewProps" Target="viewProps.xml"/><Relationship Id="rId538" Type="http://schemas.openxmlformats.org/officeDocument/2006/relationships/presProps" Target="presProps.xml"/><Relationship Id="rId537" Type="http://schemas.openxmlformats.org/officeDocument/2006/relationships/slide" Target="slides/slide487.xml"/><Relationship Id="rId536" Type="http://schemas.openxmlformats.org/officeDocument/2006/relationships/slide" Target="slides/slide486.xml"/><Relationship Id="rId535" Type="http://schemas.openxmlformats.org/officeDocument/2006/relationships/slide" Target="slides/slide485.xml"/><Relationship Id="rId534" Type="http://schemas.openxmlformats.org/officeDocument/2006/relationships/slide" Target="slides/slide484.xml"/><Relationship Id="rId533" Type="http://schemas.openxmlformats.org/officeDocument/2006/relationships/slide" Target="slides/slide483.xml"/><Relationship Id="rId532" Type="http://schemas.openxmlformats.org/officeDocument/2006/relationships/slide" Target="slides/slide482.xml"/><Relationship Id="rId531" Type="http://schemas.openxmlformats.org/officeDocument/2006/relationships/slide" Target="slides/slide481.xml"/><Relationship Id="rId530" Type="http://schemas.openxmlformats.org/officeDocument/2006/relationships/slide" Target="slides/slide480.xml"/><Relationship Id="rId53" Type="http://schemas.openxmlformats.org/officeDocument/2006/relationships/slide" Target="slides/slide4.xml"/><Relationship Id="rId529" Type="http://schemas.openxmlformats.org/officeDocument/2006/relationships/slide" Target="slides/slide479.xml"/><Relationship Id="rId528" Type="http://schemas.openxmlformats.org/officeDocument/2006/relationships/slide" Target="slides/slide478.xml"/><Relationship Id="rId527" Type="http://schemas.openxmlformats.org/officeDocument/2006/relationships/slide" Target="slides/slide477.xml"/><Relationship Id="rId526" Type="http://schemas.openxmlformats.org/officeDocument/2006/relationships/slide" Target="slides/slide476.xml"/><Relationship Id="rId525" Type="http://schemas.openxmlformats.org/officeDocument/2006/relationships/slide" Target="slides/slide475.xml"/><Relationship Id="rId524" Type="http://schemas.openxmlformats.org/officeDocument/2006/relationships/slide" Target="slides/slide474.xml"/><Relationship Id="rId523" Type="http://schemas.openxmlformats.org/officeDocument/2006/relationships/slide" Target="slides/slide473.xml"/><Relationship Id="rId522" Type="http://schemas.openxmlformats.org/officeDocument/2006/relationships/slide" Target="slides/slide472.xml"/><Relationship Id="rId521" Type="http://schemas.openxmlformats.org/officeDocument/2006/relationships/slide" Target="slides/slide471.xml"/><Relationship Id="rId520" Type="http://schemas.openxmlformats.org/officeDocument/2006/relationships/slide" Target="slides/slide470.xml"/><Relationship Id="rId52" Type="http://schemas.openxmlformats.org/officeDocument/2006/relationships/slide" Target="slides/slide3.xml"/><Relationship Id="rId519" Type="http://schemas.openxmlformats.org/officeDocument/2006/relationships/slide" Target="slides/slide469.xml"/><Relationship Id="rId518" Type="http://schemas.openxmlformats.org/officeDocument/2006/relationships/slide" Target="slides/slide468.xml"/><Relationship Id="rId517" Type="http://schemas.openxmlformats.org/officeDocument/2006/relationships/slide" Target="slides/slide467.xml"/><Relationship Id="rId516" Type="http://schemas.openxmlformats.org/officeDocument/2006/relationships/slide" Target="slides/slide466.xml"/><Relationship Id="rId515" Type="http://schemas.openxmlformats.org/officeDocument/2006/relationships/slide" Target="slides/slide465.xml"/><Relationship Id="rId514" Type="http://schemas.openxmlformats.org/officeDocument/2006/relationships/slide" Target="slides/slide464.xml"/><Relationship Id="rId513" Type="http://schemas.openxmlformats.org/officeDocument/2006/relationships/slide" Target="slides/slide463.xml"/><Relationship Id="rId512" Type="http://schemas.openxmlformats.org/officeDocument/2006/relationships/slide" Target="slides/slide462.xml"/><Relationship Id="rId511" Type="http://schemas.openxmlformats.org/officeDocument/2006/relationships/slide" Target="slides/slide461.xml"/><Relationship Id="rId510" Type="http://schemas.openxmlformats.org/officeDocument/2006/relationships/slide" Target="slides/slide460.xml"/><Relationship Id="rId51" Type="http://schemas.openxmlformats.org/officeDocument/2006/relationships/slide" Target="slides/slide2.xml"/><Relationship Id="rId509" Type="http://schemas.openxmlformats.org/officeDocument/2006/relationships/slide" Target="slides/slide459.xml"/><Relationship Id="rId508" Type="http://schemas.openxmlformats.org/officeDocument/2006/relationships/slide" Target="slides/slide458.xml"/><Relationship Id="rId507" Type="http://schemas.openxmlformats.org/officeDocument/2006/relationships/slide" Target="slides/slide457.xml"/><Relationship Id="rId506" Type="http://schemas.openxmlformats.org/officeDocument/2006/relationships/slide" Target="slides/slide456.xml"/><Relationship Id="rId505" Type="http://schemas.openxmlformats.org/officeDocument/2006/relationships/slide" Target="slides/slide455.xml"/><Relationship Id="rId504" Type="http://schemas.openxmlformats.org/officeDocument/2006/relationships/slide" Target="slides/slide454.xml"/><Relationship Id="rId503" Type="http://schemas.openxmlformats.org/officeDocument/2006/relationships/slide" Target="slides/slide453.xml"/><Relationship Id="rId502" Type="http://schemas.openxmlformats.org/officeDocument/2006/relationships/slide" Target="slides/slide452.xml"/><Relationship Id="rId501" Type="http://schemas.openxmlformats.org/officeDocument/2006/relationships/slide" Target="slides/slide451.xml"/><Relationship Id="rId500" Type="http://schemas.openxmlformats.org/officeDocument/2006/relationships/slide" Target="slides/slide450.xml"/><Relationship Id="rId50" Type="http://schemas.openxmlformats.org/officeDocument/2006/relationships/slide" Target="slides/slide1.xml"/><Relationship Id="rId5" Type="http://schemas.openxmlformats.org/officeDocument/2006/relationships/slideMaster" Target="slideMasters/slideMaster4.xml"/><Relationship Id="rId499" Type="http://schemas.openxmlformats.org/officeDocument/2006/relationships/slide" Target="slides/slide449.xml"/><Relationship Id="rId498" Type="http://schemas.openxmlformats.org/officeDocument/2006/relationships/slide" Target="slides/slide448.xml"/><Relationship Id="rId497" Type="http://schemas.openxmlformats.org/officeDocument/2006/relationships/slide" Target="slides/slide447.xml"/><Relationship Id="rId496" Type="http://schemas.openxmlformats.org/officeDocument/2006/relationships/slide" Target="slides/slide446.xml"/><Relationship Id="rId495" Type="http://schemas.openxmlformats.org/officeDocument/2006/relationships/slide" Target="slides/slide445.xml"/><Relationship Id="rId494" Type="http://schemas.openxmlformats.org/officeDocument/2006/relationships/slide" Target="slides/slide444.xml"/><Relationship Id="rId493" Type="http://schemas.openxmlformats.org/officeDocument/2006/relationships/slide" Target="slides/slide443.xml"/><Relationship Id="rId492" Type="http://schemas.openxmlformats.org/officeDocument/2006/relationships/slide" Target="slides/slide442.xml"/><Relationship Id="rId491" Type="http://schemas.openxmlformats.org/officeDocument/2006/relationships/slide" Target="slides/slide441.xml"/><Relationship Id="rId490" Type="http://schemas.openxmlformats.org/officeDocument/2006/relationships/slide" Target="slides/slide440.xml"/><Relationship Id="rId49" Type="http://schemas.openxmlformats.org/officeDocument/2006/relationships/slideMaster" Target="slideMasters/slideMaster48.xml"/><Relationship Id="rId489" Type="http://schemas.openxmlformats.org/officeDocument/2006/relationships/slide" Target="slides/slide439.xml"/><Relationship Id="rId488" Type="http://schemas.openxmlformats.org/officeDocument/2006/relationships/slide" Target="slides/slide438.xml"/><Relationship Id="rId487" Type="http://schemas.openxmlformats.org/officeDocument/2006/relationships/slide" Target="slides/slide437.xml"/><Relationship Id="rId486" Type="http://schemas.openxmlformats.org/officeDocument/2006/relationships/slide" Target="slides/slide436.xml"/><Relationship Id="rId485" Type="http://schemas.openxmlformats.org/officeDocument/2006/relationships/slide" Target="slides/slide435.xml"/><Relationship Id="rId484" Type="http://schemas.openxmlformats.org/officeDocument/2006/relationships/slide" Target="slides/slide434.xml"/><Relationship Id="rId483" Type="http://schemas.openxmlformats.org/officeDocument/2006/relationships/slide" Target="slides/slide433.xml"/><Relationship Id="rId482" Type="http://schemas.openxmlformats.org/officeDocument/2006/relationships/slide" Target="slides/slide432.xml"/><Relationship Id="rId481" Type="http://schemas.openxmlformats.org/officeDocument/2006/relationships/slide" Target="slides/slide431.xml"/><Relationship Id="rId480" Type="http://schemas.openxmlformats.org/officeDocument/2006/relationships/slide" Target="slides/slide430.xml"/><Relationship Id="rId48" Type="http://schemas.openxmlformats.org/officeDocument/2006/relationships/slideMaster" Target="slideMasters/slideMaster47.xml"/><Relationship Id="rId479" Type="http://schemas.openxmlformats.org/officeDocument/2006/relationships/slide" Target="slides/slide429.xml"/><Relationship Id="rId478" Type="http://schemas.openxmlformats.org/officeDocument/2006/relationships/slide" Target="slides/slide428.xml"/><Relationship Id="rId477" Type="http://schemas.openxmlformats.org/officeDocument/2006/relationships/slide" Target="slides/slide427.xml"/><Relationship Id="rId476" Type="http://schemas.openxmlformats.org/officeDocument/2006/relationships/slide" Target="slides/slide426.xml"/><Relationship Id="rId475" Type="http://schemas.openxmlformats.org/officeDocument/2006/relationships/slide" Target="slides/slide425.xml"/><Relationship Id="rId474" Type="http://schemas.openxmlformats.org/officeDocument/2006/relationships/slide" Target="slides/slide424.xml"/><Relationship Id="rId473" Type="http://schemas.openxmlformats.org/officeDocument/2006/relationships/slide" Target="slides/slide423.xml"/><Relationship Id="rId472" Type="http://schemas.openxmlformats.org/officeDocument/2006/relationships/slide" Target="slides/slide422.xml"/><Relationship Id="rId471" Type="http://schemas.openxmlformats.org/officeDocument/2006/relationships/slide" Target="slides/slide421.xml"/><Relationship Id="rId470" Type="http://schemas.openxmlformats.org/officeDocument/2006/relationships/slide" Target="slides/slide420.xml"/><Relationship Id="rId47" Type="http://schemas.openxmlformats.org/officeDocument/2006/relationships/slideMaster" Target="slideMasters/slideMaster46.xml"/><Relationship Id="rId469" Type="http://schemas.openxmlformats.org/officeDocument/2006/relationships/slide" Target="slides/slide419.xml"/><Relationship Id="rId468" Type="http://schemas.openxmlformats.org/officeDocument/2006/relationships/slide" Target="slides/slide418.xml"/><Relationship Id="rId467" Type="http://schemas.openxmlformats.org/officeDocument/2006/relationships/slide" Target="slides/slide417.xml"/><Relationship Id="rId466" Type="http://schemas.openxmlformats.org/officeDocument/2006/relationships/slide" Target="slides/slide416.xml"/><Relationship Id="rId465" Type="http://schemas.openxmlformats.org/officeDocument/2006/relationships/slide" Target="slides/slide415.xml"/><Relationship Id="rId464" Type="http://schemas.openxmlformats.org/officeDocument/2006/relationships/slide" Target="slides/slide414.xml"/><Relationship Id="rId463" Type="http://schemas.openxmlformats.org/officeDocument/2006/relationships/slide" Target="slides/slide413.xml"/><Relationship Id="rId462" Type="http://schemas.openxmlformats.org/officeDocument/2006/relationships/slide" Target="slides/slide412.xml"/><Relationship Id="rId461" Type="http://schemas.openxmlformats.org/officeDocument/2006/relationships/slide" Target="slides/slide411.xml"/><Relationship Id="rId460" Type="http://schemas.openxmlformats.org/officeDocument/2006/relationships/slide" Target="slides/slide410.xml"/><Relationship Id="rId46" Type="http://schemas.openxmlformats.org/officeDocument/2006/relationships/slideMaster" Target="slideMasters/slideMaster45.xml"/><Relationship Id="rId459" Type="http://schemas.openxmlformats.org/officeDocument/2006/relationships/slide" Target="slides/slide409.xml"/><Relationship Id="rId458" Type="http://schemas.openxmlformats.org/officeDocument/2006/relationships/slide" Target="slides/slide408.xml"/><Relationship Id="rId457" Type="http://schemas.openxmlformats.org/officeDocument/2006/relationships/slide" Target="slides/slide407.xml"/><Relationship Id="rId456" Type="http://schemas.openxmlformats.org/officeDocument/2006/relationships/slide" Target="slides/slide406.xml"/><Relationship Id="rId455" Type="http://schemas.openxmlformats.org/officeDocument/2006/relationships/slide" Target="slides/slide405.xml"/><Relationship Id="rId454" Type="http://schemas.openxmlformats.org/officeDocument/2006/relationships/slide" Target="slides/slide404.xml"/><Relationship Id="rId453" Type="http://schemas.openxmlformats.org/officeDocument/2006/relationships/slide" Target="slides/slide403.xml"/><Relationship Id="rId452" Type="http://schemas.openxmlformats.org/officeDocument/2006/relationships/slide" Target="slides/slide402.xml"/><Relationship Id="rId451" Type="http://schemas.openxmlformats.org/officeDocument/2006/relationships/slide" Target="slides/slide401.xml"/><Relationship Id="rId450" Type="http://schemas.openxmlformats.org/officeDocument/2006/relationships/slide" Target="slides/slide400.xml"/><Relationship Id="rId45" Type="http://schemas.openxmlformats.org/officeDocument/2006/relationships/slideMaster" Target="slideMasters/slideMaster44.xml"/><Relationship Id="rId449" Type="http://schemas.openxmlformats.org/officeDocument/2006/relationships/slide" Target="slides/slide399.xml"/><Relationship Id="rId448" Type="http://schemas.openxmlformats.org/officeDocument/2006/relationships/slide" Target="slides/slide398.xml"/><Relationship Id="rId447" Type="http://schemas.openxmlformats.org/officeDocument/2006/relationships/slide" Target="slides/slide397.xml"/><Relationship Id="rId446" Type="http://schemas.openxmlformats.org/officeDocument/2006/relationships/slide" Target="slides/slide396.xml"/><Relationship Id="rId445" Type="http://schemas.openxmlformats.org/officeDocument/2006/relationships/slide" Target="slides/slide395.xml"/><Relationship Id="rId444" Type="http://schemas.openxmlformats.org/officeDocument/2006/relationships/slide" Target="slides/slide394.xml"/><Relationship Id="rId443" Type="http://schemas.openxmlformats.org/officeDocument/2006/relationships/slide" Target="slides/slide393.xml"/><Relationship Id="rId442" Type="http://schemas.openxmlformats.org/officeDocument/2006/relationships/slide" Target="slides/slide392.xml"/><Relationship Id="rId441" Type="http://schemas.openxmlformats.org/officeDocument/2006/relationships/slide" Target="slides/slide391.xml"/><Relationship Id="rId440" Type="http://schemas.openxmlformats.org/officeDocument/2006/relationships/slide" Target="slides/slide390.xml"/><Relationship Id="rId44" Type="http://schemas.openxmlformats.org/officeDocument/2006/relationships/slideMaster" Target="slideMasters/slideMaster43.xml"/><Relationship Id="rId439" Type="http://schemas.openxmlformats.org/officeDocument/2006/relationships/slide" Target="slides/slide389.xml"/><Relationship Id="rId438" Type="http://schemas.openxmlformats.org/officeDocument/2006/relationships/slide" Target="slides/slide388.xml"/><Relationship Id="rId437" Type="http://schemas.openxmlformats.org/officeDocument/2006/relationships/slide" Target="slides/slide387.xml"/><Relationship Id="rId436" Type="http://schemas.openxmlformats.org/officeDocument/2006/relationships/slide" Target="slides/slide386.xml"/><Relationship Id="rId435" Type="http://schemas.openxmlformats.org/officeDocument/2006/relationships/slide" Target="slides/slide385.xml"/><Relationship Id="rId434" Type="http://schemas.openxmlformats.org/officeDocument/2006/relationships/slide" Target="slides/slide384.xml"/><Relationship Id="rId433" Type="http://schemas.openxmlformats.org/officeDocument/2006/relationships/slide" Target="slides/slide383.xml"/><Relationship Id="rId432" Type="http://schemas.openxmlformats.org/officeDocument/2006/relationships/slide" Target="slides/slide382.xml"/><Relationship Id="rId431" Type="http://schemas.openxmlformats.org/officeDocument/2006/relationships/slide" Target="slides/slide381.xml"/><Relationship Id="rId430" Type="http://schemas.openxmlformats.org/officeDocument/2006/relationships/slide" Target="slides/slide380.xml"/><Relationship Id="rId43" Type="http://schemas.openxmlformats.org/officeDocument/2006/relationships/slideMaster" Target="slideMasters/slideMaster42.xml"/><Relationship Id="rId429" Type="http://schemas.openxmlformats.org/officeDocument/2006/relationships/slide" Target="slides/slide379.xml"/><Relationship Id="rId428" Type="http://schemas.openxmlformats.org/officeDocument/2006/relationships/slide" Target="slides/slide378.xml"/><Relationship Id="rId427" Type="http://schemas.openxmlformats.org/officeDocument/2006/relationships/slide" Target="slides/slide377.xml"/><Relationship Id="rId426" Type="http://schemas.openxmlformats.org/officeDocument/2006/relationships/slide" Target="slides/slide376.xml"/><Relationship Id="rId425" Type="http://schemas.openxmlformats.org/officeDocument/2006/relationships/slide" Target="slides/slide375.xml"/><Relationship Id="rId424" Type="http://schemas.openxmlformats.org/officeDocument/2006/relationships/slide" Target="slides/slide374.xml"/><Relationship Id="rId423" Type="http://schemas.openxmlformats.org/officeDocument/2006/relationships/slide" Target="slides/slide373.xml"/><Relationship Id="rId422" Type="http://schemas.openxmlformats.org/officeDocument/2006/relationships/slide" Target="slides/slide372.xml"/><Relationship Id="rId421" Type="http://schemas.openxmlformats.org/officeDocument/2006/relationships/slide" Target="slides/slide371.xml"/><Relationship Id="rId420" Type="http://schemas.openxmlformats.org/officeDocument/2006/relationships/slide" Target="slides/slide370.xml"/><Relationship Id="rId42" Type="http://schemas.openxmlformats.org/officeDocument/2006/relationships/slideMaster" Target="slideMasters/slideMaster41.xml"/><Relationship Id="rId419" Type="http://schemas.openxmlformats.org/officeDocument/2006/relationships/slide" Target="slides/slide369.xml"/><Relationship Id="rId418" Type="http://schemas.openxmlformats.org/officeDocument/2006/relationships/slide" Target="slides/slide368.xml"/><Relationship Id="rId417" Type="http://schemas.openxmlformats.org/officeDocument/2006/relationships/slide" Target="slides/slide367.xml"/><Relationship Id="rId416" Type="http://schemas.openxmlformats.org/officeDocument/2006/relationships/slide" Target="slides/slide366.xml"/><Relationship Id="rId415" Type="http://schemas.openxmlformats.org/officeDocument/2006/relationships/slide" Target="slides/slide365.xml"/><Relationship Id="rId414" Type="http://schemas.openxmlformats.org/officeDocument/2006/relationships/slide" Target="slides/slide364.xml"/><Relationship Id="rId413" Type="http://schemas.openxmlformats.org/officeDocument/2006/relationships/slide" Target="slides/slide363.xml"/><Relationship Id="rId412" Type="http://schemas.openxmlformats.org/officeDocument/2006/relationships/slide" Target="slides/slide362.xml"/><Relationship Id="rId411" Type="http://schemas.openxmlformats.org/officeDocument/2006/relationships/slide" Target="slides/slide361.xml"/><Relationship Id="rId410" Type="http://schemas.openxmlformats.org/officeDocument/2006/relationships/slide" Target="slides/slide360.xml"/><Relationship Id="rId41" Type="http://schemas.openxmlformats.org/officeDocument/2006/relationships/slideMaster" Target="slideMasters/slideMaster40.xml"/><Relationship Id="rId409" Type="http://schemas.openxmlformats.org/officeDocument/2006/relationships/slide" Target="slides/slide359.xml"/><Relationship Id="rId408" Type="http://schemas.openxmlformats.org/officeDocument/2006/relationships/slide" Target="slides/slide358.xml"/><Relationship Id="rId407" Type="http://schemas.openxmlformats.org/officeDocument/2006/relationships/slide" Target="slides/slide357.xml"/><Relationship Id="rId406" Type="http://schemas.openxmlformats.org/officeDocument/2006/relationships/slide" Target="slides/slide356.xml"/><Relationship Id="rId405" Type="http://schemas.openxmlformats.org/officeDocument/2006/relationships/slide" Target="slides/slide355.xml"/><Relationship Id="rId404" Type="http://schemas.openxmlformats.org/officeDocument/2006/relationships/slide" Target="slides/slide354.xml"/><Relationship Id="rId403" Type="http://schemas.openxmlformats.org/officeDocument/2006/relationships/slide" Target="slides/slide353.xml"/><Relationship Id="rId402" Type="http://schemas.openxmlformats.org/officeDocument/2006/relationships/slide" Target="slides/slide352.xml"/><Relationship Id="rId401" Type="http://schemas.openxmlformats.org/officeDocument/2006/relationships/slide" Target="slides/slide351.xml"/><Relationship Id="rId400" Type="http://schemas.openxmlformats.org/officeDocument/2006/relationships/slide" Target="slides/slide35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9" Type="http://schemas.openxmlformats.org/officeDocument/2006/relationships/slide" Target="slides/slide349.xml"/><Relationship Id="rId398" Type="http://schemas.openxmlformats.org/officeDocument/2006/relationships/slide" Target="slides/slide348.xml"/><Relationship Id="rId397" Type="http://schemas.openxmlformats.org/officeDocument/2006/relationships/slide" Target="slides/slide347.xml"/><Relationship Id="rId396" Type="http://schemas.openxmlformats.org/officeDocument/2006/relationships/slide" Target="slides/slide346.xml"/><Relationship Id="rId395" Type="http://schemas.openxmlformats.org/officeDocument/2006/relationships/slide" Target="slides/slide345.xml"/><Relationship Id="rId394" Type="http://schemas.openxmlformats.org/officeDocument/2006/relationships/slide" Target="slides/slide344.xml"/><Relationship Id="rId393" Type="http://schemas.openxmlformats.org/officeDocument/2006/relationships/slide" Target="slides/slide343.xml"/><Relationship Id="rId392" Type="http://schemas.openxmlformats.org/officeDocument/2006/relationships/slide" Target="slides/slide342.xml"/><Relationship Id="rId391" Type="http://schemas.openxmlformats.org/officeDocument/2006/relationships/slide" Target="slides/slide341.xml"/><Relationship Id="rId390" Type="http://schemas.openxmlformats.org/officeDocument/2006/relationships/slide" Target="slides/slide340.xml"/><Relationship Id="rId39" Type="http://schemas.openxmlformats.org/officeDocument/2006/relationships/slideMaster" Target="slideMasters/slideMaster38.xml"/><Relationship Id="rId389" Type="http://schemas.openxmlformats.org/officeDocument/2006/relationships/slide" Target="slides/slide339.xml"/><Relationship Id="rId388" Type="http://schemas.openxmlformats.org/officeDocument/2006/relationships/slide" Target="slides/slide338.xml"/><Relationship Id="rId387" Type="http://schemas.openxmlformats.org/officeDocument/2006/relationships/slide" Target="slides/slide337.xml"/><Relationship Id="rId386" Type="http://schemas.openxmlformats.org/officeDocument/2006/relationships/slide" Target="slides/slide336.xml"/><Relationship Id="rId385" Type="http://schemas.openxmlformats.org/officeDocument/2006/relationships/slide" Target="slides/slide335.xml"/><Relationship Id="rId384" Type="http://schemas.openxmlformats.org/officeDocument/2006/relationships/slide" Target="slides/slide334.xml"/><Relationship Id="rId383" Type="http://schemas.openxmlformats.org/officeDocument/2006/relationships/slide" Target="slides/slide333.xml"/><Relationship Id="rId382" Type="http://schemas.openxmlformats.org/officeDocument/2006/relationships/slide" Target="slides/slide332.xml"/><Relationship Id="rId381" Type="http://schemas.openxmlformats.org/officeDocument/2006/relationships/slide" Target="slides/slide331.xml"/><Relationship Id="rId380" Type="http://schemas.openxmlformats.org/officeDocument/2006/relationships/slide" Target="slides/slide330.xml"/><Relationship Id="rId38" Type="http://schemas.openxmlformats.org/officeDocument/2006/relationships/slideMaster" Target="slideMasters/slideMaster37.xml"/><Relationship Id="rId379" Type="http://schemas.openxmlformats.org/officeDocument/2006/relationships/slide" Target="slides/slide329.xml"/><Relationship Id="rId378" Type="http://schemas.openxmlformats.org/officeDocument/2006/relationships/slide" Target="slides/slide328.xml"/><Relationship Id="rId377" Type="http://schemas.openxmlformats.org/officeDocument/2006/relationships/slide" Target="slides/slide327.xml"/><Relationship Id="rId376" Type="http://schemas.openxmlformats.org/officeDocument/2006/relationships/slide" Target="slides/slide326.xml"/><Relationship Id="rId375" Type="http://schemas.openxmlformats.org/officeDocument/2006/relationships/slide" Target="slides/slide325.xml"/><Relationship Id="rId374" Type="http://schemas.openxmlformats.org/officeDocument/2006/relationships/slide" Target="slides/slide324.xml"/><Relationship Id="rId373" Type="http://schemas.openxmlformats.org/officeDocument/2006/relationships/slide" Target="slides/slide323.xml"/><Relationship Id="rId372" Type="http://schemas.openxmlformats.org/officeDocument/2006/relationships/slide" Target="slides/slide322.xml"/><Relationship Id="rId371" Type="http://schemas.openxmlformats.org/officeDocument/2006/relationships/slide" Target="slides/slide321.xml"/><Relationship Id="rId370" Type="http://schemas.openxmlformats.org/officeDocument/2006/relationships/slide" Target="slides/slide320.xml"/><Relationship Id="rId37" Type="http://schemas.openxmlformats.org/officeDocument/2006/relationships/slideMaster" Target="slideMasters/slideMaster36.xml"/><Relationship Id="rId369" Type="http://schemas.openxmlformats.org/officeDocument/2006/relationships/slide" Target="slides/slide319.xml"/><Relationship Id="rId368" Type="http://schemas.openxmlformats.org/officeDocument/2006/relationships/slide" Target="slides/slide318.xml"/><Relationship Id="rId367" Type="http://schemas.openxmlformats.org/officeDocument/2006/relationships/slide" Target="slides/slide317.xml"/><Relationship Id="rId366" Type="http://schemas.openxmlformats.org/officeDocument/2006/relationships/slide" Target="slides/slide316.xml"/><Relationship Id="rId365" Type="http://schemas.openxmlformats.org/officeDocument/2006/relationships/slide" Target="slides/slide315.xml"/><Relationship Id="rId364" Type="http://schemas.openxmlformats.org/officeDocument/2006/relationships/slide" Target="slides/slide314.xml"/><Relationship Id="rId363" Type="http://schemas.openxmlformats.org/officeDocument/2006/relationships/slide" Target="slides/slide313.xml"/><Relationship Id="rId362" Type="http://schemas.openxmlformats.org/officeDocument/2006/relationships/slide" Target="slides/slide312.xml"/><Relationship Id="rId361" Type="http://schemas.openxmlformats.org/officeDocument/2006/relationships/slide" Target="slides/slide311.xml"/><Relationship Id="rId360" Type="http://schemas.openxmlformats.org/officeDocument/2006/relationships/slide" Target="slides/slide310.xml"/><Relationship Id="rId36" Type="http://schemas.openxmlformats.org/officeDocument/2006/relationships/slideMaster" Target="slideMasters/slideMaster35.xml"/><Relationship Id="rId359" Type="http://schemas.openxmlformats.org/officeDocument/2006/relationships/slide" Target="slides/slide309.xml"/><Relationship Id="rId358" Type="http://schemas.openxmlformats.org/officeDocument/2006/relationships/slide" Target="slides/slide308.xml"/><Relationship Id="rId357" Type="http://schemas.openxmlformats.org/officeDocument/2006/relationships/slide" Target="slides/slide307.xml"/><Relationship Id="rId356" Type="http://schemas.openxmlformats.org/officeDocument/2006/relationships/slide" Target="slides/slide306.xml"/><Relationship Id="rId355" Type="http://schemas.openxmlformats.org/officeDocument/2006/relationships/slide" Target="slides/slide305.xml"/><Relationship Id="rId354" Type="http://schemas.openxmlformats.org/officeDocument/2006/relationships/slide" Target="slides/slide304.xml"/><Relationship Id="rId353" Type="http://schemas.openxmlformats.org/officeDocument/2006/relationships/slide" Target="slides/slide303.xml"/><Relationship Id="rId352" Type="http://schemas.openxmlformats.org/officeDocument/2006/relationships/slide" Target="slides/slide302.xml"/><Relationship Id="rId351" Type="http://schemas.openxmlformats.org/officeDocument/2006/relationships/slide" Target="slides/slide301.xml"/><Relationship Id="rId350" Type="http://schemas.openxmlformats.org/officeDocument/2006/relationships/slide" Target="slides/slide300.xml"/><Relationship Id="rId35" Type="http://schemas.openxmlformats.org/officeDocument/2006/relationships/slideMaster" Target="slideMasters/slideMaster34.xml"/><Relationship Id="rId349" Type="http://schemas.openxmlformats.org/officeDocument/2006/relationships/slide" Target="slides/slide299.xml"/><Relationship Id="rId348" Type="http://schemas.openxmlformats.org/officeDocument/2006/relationships/slide" Target="slides/slide298.xml"/><Relationship Id="rId347" Type="http://schemas.openxmlformats.org/officeDocument/2006/relationships/slide" Target="slides/slide297.xml"/><Relationship Id="rId346" Type="http://schemas.openxmlformats.org/officeDocument/2006/relationships/slide" Target="slides/slide296.xml"/><Relationship Id="rId345" Type="http://schemas.openxmlformats.org/officeDocument/2006/relationships/slide" Target="slides/slide295.xml"/><Relationship Id="rId344" Type="http://schemas.openxmlformats.org/officeDocument/2006/relationships/slide" Target="slides/slide294.xml"/><Relationship Id="rId343" Type="http://schemas.openxmlformats.org/officeDocument/2006/relationships/slide" Target="slides/slide293.xml"/><Relationship Id="rId342" Type="http://schemas.openxmlformats.org/officeDocument/2006/relationships/slide" Target="slides/slide292.xml"/><Relationship Id="rId341" Type="http://schemas.openxmlformats.org/officeDocument/2006/relationships/slide" Target="slides/slide291.xml"/><Relationship Id="rId340" Type="http://schemas.openxmlformats.org/officeDocument/2006/relationships/slide" Target="slides/slide290.xml"/><Relationship Id="rId34" Type="http://schemas.openxmlformats.org/officeDocument/2006/relationships/slideMaster" Target="slideMasters/slideMaster33.xml"/><Relationship Id="rId339" Type="http://schemas.openxmlformats.org/officeDocument/2006/relationships/slide" Target="slides/slide289.xml"/><Relationship Id="rId338" Type="http://schemas.openxmlformats.org/officeDocument/2006/relationships/slide" Target="slides/slide288.xml"/><Relationship Id="rId337" Type="http://schemas.openxmlformats.org/officeDocument/2006/relationships/slide" Target="slides/slide287.xml"/><Relationship Id="rId336" Type="http://schemas.openxmlformats.org/officeDocument/2006/relationships/slide" Target="slides/slide286.xml"/><Relationship Id="rId335" Type="http://schemas.openxmlformats.org/officeDocument/2006/relationships/slide" Target="slides/slide285.xml"/><Relationship Id="rId334" Type="http://schemas.openxmlformats.org/officeDocument/2006/relationships/slide" Target="slides/slide284.xml"/><Relationship Id="rId333" Type="http://schemas.openxmlformats.org/officeDocument/2006/relationships/slide" Target="slides/slide283.xml"/><Relationship Id="rId332" Type="http://schemas.openxmlformats.org/officeDocument/2006/relationships/slide" Target="slides/slide282.xml"/><Relationship Id="rId331" Type="http://schemas.openxmlformats.org/officeDocument/2006/relationships/slide" Target="slides/slide281.xml"/><Relationship Id="rId330" Type="http://schemas.openxmlformats.org/officeDocument/2006/relationships/slide" Target="slides/slide280.xml"/><Relationship Id="rId33" Type="http://schemas.openxmlformats.org/officeDocument/2006/relationships/slideMaster" Target="slideMasters/slideMaster32.xml"/><Relationship Id="rId329" Type="http://schemas.openxmlformats.org/officeDocument/2006/relationships/slide" Target="slides/slide279.xml"/><Relationship Id="rId328" Type="http://schemas.openxmlformats.org/officeDocument/2006/relationships/slide" Target="slides/slide278.xml"/><Relationship Id="rId327" Type="http://schemas.openxmlformats.org/officeDocument/2006/relationships/slide" Target="slides/slide277.xml"/><Relationship Id="rId326" Type="http://schemas.openxmlformats.org/officeDocument/2006/relationships/slide" Target="slides/slide276.xml"/><Relationship Id="rId325" Type="http://schemas.openxmlformats.org/officeDocument/2006/relationships/slide" Target="slides/slide275.xml"/><Relationship Id="rId324" Type="http://schemas.openxmlformats.org/officeDocument/2006/relationships/slide" Target="slides/slide274.xml"/><Relationship Id="rId323" Type="http://schemas.openxmlformats.org/officeDocument/2006/relationships/slide" Target="slides/slide273.xml"/><Relationship Id="rId322" Type="http://schemas.openxmlformats.org/officeDocument/2006/relationships/slide" Target="slides/slide272.xml"/><Relationship Id="rId321" Type="http://schemas.openxmlformats.org/officeDocument/2006/relationships/slide" Target="slides/slide271.xml"/><Relationship Id="rId320" Type="http://schemas.openxmlformats.org/officeDocument/2006/relationships/slide" Target="slides/slide270.xml"/><Relationship Id="rId32" Type="http://schemas.openxmlformats.org/officeDocument/2006/relationships/slideMaster" Target="slideMasters/slideMaster31.xml"/><Relationship Id="rId319" Type="http://schemas.openxmlformats.org/officeDocument/2006/relationships/slide" Target="slides/slide269.xml"/><Relationship Id="rId318" Type="http://schemas.openxmlformats.org/officeDocument/2006/relationships/slide" Target="slides/slide268.xml"/><Relationship Id="rId317" Type="http://schemas.openxmlformats.org/officeDocument/2006/relationships/slide" Target="slides/slide267.xml"/><Relationship Id="rId316" Type="http://schemas.openxmlformats.org/officeDocument/2006/relationships/slide" Target="slides/slide266.xml"/><Relationship Id="rId315" Type="http://schemas.openxmlformats.org/officeDocument/2006/relationships/slide" Target="slides/slide265.xml"/><Relationship Id="rId314" Type="http://schemas.openxmlformats.org/officeDocument/2006/relationships/slide" Target="slides/slide264.xml"/><Relationship Id="rId313" Type="http://schemas.openxmlformats.org/officeDocument/2006/relationships/slide" Target="slides/slide263.xml"/><Relationship Id="rId312" Type="http://schemas.openxmlformats.org/officeDocument/2006/relationships/slide" Target="slides/slide262.xml"/><Relationship Id="rId311" Type="http://schemas.openxmlformats.org/officeDocument/2006/relationships/slide" Target="slides/slide261.xml"/><Relationship Id="rId310" Type="http://schemas.openxmlformats.org/officeDocument/2006/relationships/slide" Target="slides/slide260.xml"/><Relationship Id="rId31" Type="http://schemas.openxmlformats.org/officeDocument/2006/relationships/slideMaster" Target="slideMasters/slideMaster30.xml"/><Relationship Id="rId309" Type="http://schemas.openxmlformats.org/officeDocument/2006/relationships/slide" Target="slides/slide259.xml"/><Relationship Id="rId308" Type="http://schemas.openxmlformats.org/officeDocument/2006/relationships/slide" Target="slides/slide258.xml"/><Relationship Id="rId307" Type="http://schemas.openxmlformats.org/officeDocument/2006/relationships/slide" Target="slides/slide257.xml"/><Relationship Id="rId306" Type="http://schemas.openxmlformats.org/officeDocument/2006/relationships/slide" Target="slides/slide256.xml"/><Relationship Id="rId305" Type="http://schemas.openxmlformats.org/officeDocument/2006/relationships/slide" Target="slides/slide255.xml"/><Relationship Id="rId304" Type="http://schemas.openxmlformats.org/officeDocument/2006/relationships/slide" Target="slides/slide254.xml"/><Relationship Id="rId303" Type="http://schemas.openxmlformats.org/officeDocument/2006/relationships/slide" Target="slides/slide253.xml"/><Relationship Id="rId302" Type="http://schemas.openxmlformats.org/officeDocument/2006/relationships/slide" Target="slides/slide252.xml"/><Relationship Id="rId301" Type="http://schemas.openxmlformats.org/officeDocument/2006/relationships/slide" Target="slides/slide251.xml"/><Relationship Id="rId300" Type="http://schemas.openxmlformats.org/officeDocument/2006/relationships/slide" Target="slides/slide25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9" Type="http://schemas.openxmlformats.org/officeDocument/2006/relationships/slide" Target="slides/slide249.xml"/><Relationship Id="rId298" Type="http://schemas.openxmlformats.org/officeDocument/2006/relationships/slide" Target="slides/slide248.xml"/><Relationship Id="rId297" Type="http://schemas.openxmlformats.org/officeDocument/2006/relationships/slide" Target="slides/slide247.xml"/><Relationship Id="rId296" Type="http://schemas.openxmlformats.org/officeDocument/2006/relationships/slide" Target="slides/slide246.xml"/><Relationship Id="rId295" Type="http://schemas.openxmlformats.org/officeDocument/2006/relationships/slide" Target="slides/slide245.xml"/><Relationship Id="rId294" Type="http://schemas.openxmlformats.org/officeDocument/2006/relationships/slide" Target="slides/slide244.xml"/><Relationship Id="rId293" Type="http://schemas.openxmlformats.org/officeDocument/2006/relationships/slide" Target="slides/slide243.xml"/><Relationship Id="rId292" Type="http://schemas.openxmlformats.org/officeDocument/2006/relationships/slide" Target="slides/slide242.xml"/><Relationship Id="rId291" Type="http://schemas.openxmlformats.org/officeDocument/2006/relationships/slide" Target="slides/slide241.xml"/><Relationship Id="rId290" Type="http://schemas.openxmlformats.org/officeDocument/2006/relationships/slide" Target="slides/slide240.xml"/><Relationship Id="rId29" Type="http://schemas.openxmlformats.org/officeDocument/2006/relationships/slideMaster" Target="slideMasters/slideMaster28.xml"/><Relationship Id="rId289" Type="http://schemas.openxmlformats.org/officeDocument/2006/relationships/slide" Target="slides/slide239.xml"/><Relationship Id="rId288" Type="http://schemas.openxmlformats.org/officeDocument/2006/relationships/slide" Target="slides/slide238.xml"/><Relationship Id="rId287" Type="http://schemas.openxmlformats.org/officeDocument/2006/relationships/slide" Target="slides/slide237.xml"/><Relationship Id="rId286" Type="http://schemas.openxmlformats.org/officeDocument/2006/relationships/slide" Target="slides/slide236.xml"/><Relationship Id="rId285" Type="http://schemas.openxmlformats.org/officeDocument/2006/relationships/slide" Target="slides/slide235.xml"/><Relationship Id="rId284" Type="http://schemas.openxmlformats.org/officeDocument/2006/relationships/slide" Target="slides/slide234.xml"/><Relationship Id="rId283" Type="http://schemas.openxmlformats.org/officeDocument/2006/relationships/slide" Target="slides/slide233.xml"/><Relationship Id="rId282" Type="http://schemas.openxmlformats.org/officeDocument/2006/relationships/slide" Target="slides/slide232.xml"/><Relationship Id="rId281" Type="http://schemas.openxmlformats.org/officeDocument/2006/relationships/slide" Target="slides/slide231.xml"/><Relationship Id="rId280" Type="http://schemas.openxmlformats.org/officeDocument/2006/relationships/slide" Target="slides/slide230.xml"/><Relationship Id="rId28" Type="http://schemas.openxmlformats.org/officeDocument/2006/relationships/slideMaster" Target="slideMasters/slideMaster27.xml"/><Relationship Id="rId279" Type="http://schemas.openxmlformats.org/officeDocument/2006/relationships/slide" Target="slides/slide229.xml"/><Relationship Id="rId278" Type="http://schemas.openxmlformats.org/officeDocument/2006/relationships/slide" Target="slides/slide228.xml"/><Relationship Id="rId277" Type="http://schemas.openxmlformats.org/officeDocument/2006/relationships/slide" Target="slides/slide227.xml"/><Relationship Id="rId276" Type="http://schemas.openxmlformats.org/officeDocument/2006/relationships/slide" Target="slides/slide226.xml"/><Relationship Id="rId275" Type="http://schemas.openxmlformats.org/officeDocument/2006/relationships/slide" Target="slides/slide225.xml"/><Relationship Id="rId274" Type="http://schemas.openxmlformats.org/officeDocument/2006/relationships/slide" Target="slides/slide224.xml"/><Relationship Id="rId273" Type="http://schemas.openxmlformats.org/officeDocument/2006/relationships/slide" Target="slides/slide223.xml"/><Relationship Id="rId272" Type="http://schemas.openxmlformats.org/officeDocument/2006/relationships/slide" Target="slides/slide222.xml"/><Relationship Id="rId271" Type="http://schemas.openxmlformats.org/officeDocument/2006/relationships/slide" Target="slides/slide221.xml"/><Relationship Id="rId270" Type="http://schemas.openxmlformats.org/officeDocument/2006/relationships/slide" Target="slides/slide220.xml"/><Relationship Id="rId27" Type="http://schemas.openxmlformats.org/officeDocument/2006/relationships/slideMaster" Target="slideMasters/slideMaster26.xml"/><Relationship Id="rId269" Type="http://schemas.openxmlformats.org/officeDocument/2006/relationships/slide" Target="slides/slide219.xml"/><Relationship Id="rId268" Type="http://schemas.openxmlformats.org/officeDocument/2006/relationships/slide" Target="slides/slide218.xml"/><Relationship Id="rId267" Type="http://schemas.openxmlformats.org/officeDocument/2006/relationships/slide" Target="slides/slide217.xml"/><Relationship Id="rId266" Type="http://schemas.openxmlformats.org/officeDocument/2006/relationships/slide" Target="slides/slide216.xml"/><Relationship Id="rId265" Type="http://schemas.openxmlformats.org/officeDocument/2006/relationships/slide" Target="slides/slide215.xml"/><Relationship Id="rId264" Type="http://schemas.openxmlformats.org/officeDocument/2006/relationships/slide" Target="slides/slide214.xml"/><Relationship Id="rId263" Type="http://schemas.openxmlformats.org/officeDocument/2006/relationships/slide" Target="slides/slide213.xml"/><Relationship Id="rId262" Type="http://schemas.openxmlformats.org/officeDocument/2006/relationships/slide" Target="slides/slide212.xml"/><Relationship Id="rId261" Type="http://schemas.openxmlformats.org/officeDocument/2006/relationships/slide" Target="slides/slide211.xml"/><Relationship Id="rId260" Type="http://schemas.openxmlformats.org/officeDocument/2006/relationships/slide" Target="slides/slide210.xml"/><Relationship Id="rId26" Type="http://schemas.openxmlformats.org/officeDocument/2006/relationships/slideMaster" Target="slideMasters/slideMaster25.xml"/><Relationship Id="rId259" Type="http://schemas.openxmlformats.org/officeDocument/2006/relationships/slide" Target="slides/slide209.xml"/><Relationship Id="rId258" Type="http://schemas.openxmlformats.org/officeDocument/2006/relationships/slide" Target="slides/slide208.xml"/><Relationship Id="rId257" Type="http://schemas.openxmlformats.org/officeDocument/2006/relationships/slide" Target="slides/slide207.xml"/><Relationship Id="rId256" Type="http://schemas.openxmlformats.org/officeDocument/2006/relationships/slide" Target="slides/slide206.xml"/><Relationship Id="rId255" Type="http://schemas.openxmlformats.org/officeDocument/2006/relationships/slide" Target="slides/slide205.xml"/><Relationship Id="rId254" Type="http://schemas.openxmlformats.org/officeDocument/2006/relationships/slide" Target="slides/slide204.xml"/><Relationship Id="rId253" Type="http://schemas.openxmlformats.org/officeDocument/2006/relationships/slide" Target="slides/slide203.xml"/><Relationship Id="rId252" Type="http://schemas.openxmlformats.org/officeDocument/2006/relationships/slide" Target="slides/slide202.xml"/><Relationship Id="rId251" Type="http://schemas.openxmlformats.org/officeDocument/2006/relationships/slide" Target="slides/slide201.xml"/><Relationship Id="rId250" Type="http://schemas.openxmlformats.org/officeDocument/2006/relationships/slide" Target="slides/slide200.xml"/><Relationship Id="rId25" Type="http://schemas.openxmlformats.org/officeDocument/2006/relationships/slideMaster" Target="slideMasters/slideMaster24.xml"/><Relationship Id="rId249" Type="http://schemas.openxmlformats.org/officeDocument/2006/relationships/slide" Target="slides/slide199.xml"/><Relationship Id="rId248" Type="http://schemas.openxmlformats.org/officeDocument/2006/relationships/slide" Target="slides/slide198.xml"/><Relationship Id="rId247" Type="http://schemas.openxmlformats.org/officeDocument/2006/relationships/slide" Target="slides/slide197.xml"/><Relationship Id="rId246" Type="http://schemas.openxmlformats.org/officeDocument/2006/relationships/slide" Target="slides/slide196.xml"/><Relationship Id="rId245" Type="http://schemas.openxmlformats.org/officeDocument/2006/relationships/slide" Target="slides/slide195.xml"/><Relationship Id="rId244" Type="http://schemas.openxmlformats.org/officeDocument/2006/relationships/slide" Target="slides/slide194.xml"/><Relationship Id="rId243" Type="http://schemas.openxmlformats.org/officeDocument/2006/relationships/slide" Target="slides/slide193.xml"/><Relationship Id="rId242" Type="http://schemas.openxmlformats.org/officeDocument/2006/relationships/slide" Target="slides/slide192.xml"/><Relationship Id="rId241" Type="http://schemas.openxmlformats.org/officeDocument/2006/relationships/slide" Target="slides/slide191.xml"/><Relationship Id="rId240" Type="http://schemas.openxmlformats.org/officeDocument/2006/relationships/slide" Target="slides/slide190.xml"/><Relationship Id="rId24" Type="http://schemas.openxmlformats.org/officeDocument/2006/relationships/slideMaster" Target="slideMasters/slideMaster23.xml"/><Relationship Id="rId239" Type="http://schemas.openxmlformats.org/officeDocument/2006/relationships/slide" Target="slides/slide189.xml"/><Relationship Id="rId238" Type="http://schemas.openxmlformats.org/officeDocument/2006/relationships/slide" Target="slides/slide188.xml"/><Relationship Id="rId237" Type="http://schemas.openxmlformats.org/officeDocument/2006/relationships/slide" Target="slides/slide187.xml"/><Relationship Id="rId236" Type="http://schemas.openxmlformats.org/officeDocument/2006/relationships/slide" Target="slides/slide186.xml"/><Relationship Id="rId235" Type="http://schemas.openxmlformats.org/officeDocument/2006/relationships/slide" Target="slides/slide185.xml"/><Relationship Id="rId234" Type="http://schemas.openxmlformats.org/officeDocument/2006/relationships/slide" Target="slides/slide184.xml"/><Relationship Id="rId233" Type="http://schemas.openxmlformats.org/officeDocument/2006/relationships/slide" Target="slides/slide183.xml"/><Relationship Id="rId232" Type="http://schemas.openxmlformats.org/officeDocument/2006/relationships/slide" Target="slides/slide182.xml"/><Relationship Id="rId231" Type="http://schemas.openxmlformats.org/officeDocument/2006/relationships/slide" Target="slides/slide181.xml"/><Relationship Id="rId230" Type="http://schemas.openxmlformats.org/officeDocument/2006/relationships/slide" Target="slides/slide180.xml"/><Relationship Id="rId23" Type="http://schemas.openxmlformats.org/officeDocument/2006/relationships/slideMaster" Target="slideMasters/slideMaster22.xml"/><Relationship Id="rId229" Type="http://schemas.openxmlformats.org/officeDocument/2006/relationships/slide" Target="slides/slide179.xml"/><Relationship Id="rId228" Type="http://schemas.openxmlformats.org/officeDocument/2006/relationships/slide" Target="slides/slide178.xml"/><Relationship Id="rId227" Type="http://schemas.openxmlformats.org/officeDocument/2006/relationships/slide" Target="slides/slide177.xml"/><Relationship Id="rId226" Type="http://schemas.openxmlformats.org/officeDocument/2006/relationships/slide" Target="slides/slide176.xml"/><Relationship Id="rId225" Type="http://schemas.openxmlformats.org/officeDocument/2006/relationships/slide" Target="slides/slide175.xml"/><Relationship Id="rId224" Type="http://schemas.openxmlformats.org/officeDocument/2006/relationships/slide" Target="slides/slide174.xml"/><Relationship Id="rId223" Type="http://schemas.openxmlformats.org/officeDocument/2006/relationships/slide" Target="slides/slide173.xml"/><Relationship Id="rId222" Type="http://schemas.openxmlformats.org/officeDocument/2006/relationships/slide" Target="slides/slide172.xml"/><Relationship Id="rId221" Type="http://schemas.openxmlformats.org/officeDocument/2006/relationships/slide" Target="slides/slide171.xml"/><Relationship Id="rId220" Type="http://schemas.openxmlformats.org/officeDocument/2006/relationships/slide" Target="slides/slide170.xml"/><Relationship Id="rId22" Type="http://schemas.openxmlformats.org/officeDocument/2006/relationships/slideMaster" Target="slideMasters/slideMaster21.xml"/><Relationship Id="rId219" Type="http://schemas.openxmlformats.org/officeDocument/2006/relationships/slide" Target="slides/slide169.xml"/><Relationship Id="rId218" Type="http://schemas.openxmlformats.org/officeDocument/2006/relationships/slide" Target="slides/slide168.xml"/><Relationship Id="rId217" Type="http://schemas.openxmlformats.org/officeDocument/2006/relationships/slide" Target="slides/slide167.xml"/><Relationship Id="rId216" Type="http://schemas.openxmlformats.org/officeDocument/2006/relationships/slide" Target="slides/slide166.xml"/><Relationship Id="rId215" Type="http://schemas.openxmlformats.org/officeDocument/2006/relationships/slide" Target="slides/slide165.xml"/><Relationship Id="rId214" Type="http://schemas.openxmlformats.org/officeDocument/2006/relationships/slide" Target="slides/slide164.xml"/><Relationship Id="rId213" Type="http://schemas.openxmlformats.org/officeDocument/2006/relationships/slide" Target="slides/slide163.xml"/><Relationship Id="rId212" Type="http://schemas.openxmlformats.org/officeDocument/2006/relationships/slide" Target="slides/slide162.xml"/><Relationship Id="rId211" Type="http://schemas.openxmlformats.org/officeDocument/2006/relationships/slide" Target="slides/slide161.xml"/><Relationship Id="rId210" Type="http://schemas.openxmlformats.org/officeDocument/2006/relationships/slide" Target="slides/slide160.xml"/><Relationship Id="rId21" Type="http://schemas.openxmlformats.org/officeDocument/2006/relationships/slideMaster" Target="slideMasters/slideMaster20.xml"/><Relationship Id="rId209" Type="http://schemas.openxmlformats.org/officeDocument/2006/relationships/slide" Target="slides/slide159.xml"/><Relationship Id="rId208" Type="http://schemas.openxmlformats.org/officeDocument/2006/relationships/slide" Target="slides/slide158.xml"/><Relationship Id="rId207" Type="http://schemas.openxmlformats.org/officeDocument/2006/relationships/slide" Target="slides/slide157.xml"/><Relationship Id="rId206" Type="http://schemas.openxmlformats.org/officeDocument/2006/relationships/slide" Target="slides/slide156.xml"/><Relationship Id="rId205" Type="http://schemas.openxmlformats.org/officeDocument/2006/relationships/slide" Target="slides/slide155.xml"/><Relationship Id="rId204" Type="http://schemas.openxmlformats.org/officeDocument/2006/relationships/slide" Target="slides/slide154.xml"/><Relationship Id="rId203" Type="http://schemas.openxmlformats.org/officeDocument/2006/relationships/slide" Target="slides/slide153.xml"/><Relationship Id="rId202" Type="http://schemas.openxmlformats.org/officeDocument/2006/relationships/slide" Target="slides/slide152.xml"/><Relationship Id="rId201" Type="http://schemas.openxmlformats.org/officeDocument/2006/relationships/slide" Target="slides/slide151.xml"/><Relationship Id="rId200" Type="http://schemas.openxmlformats.org/officeDocument/2006/relationships/slide" Target="slides/slide150.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49.xml"/><Relationship Id="rId198" Type="http://schemas.openxmlformats.org/officeDocument/2006/relationships/slide" Target="slides/slide148.xml"/><Relationship Id="rId197" Type="http://schemas.openxmlformats.org/officeDocument/2006/relationships/slide" Target="slides/slide147.xml"/><Relationship Id="rId196" Type="http://schemas.openxmlformats.org/officeDocument/2006/relationships/slide" Target="slides/slide146.xml"/><Relationship Id="rId195" Type="http://schemas.openxmlformats.org/officeDocument/2006/relationships/slide" Target="slides/slide145.xml"/><Relationship Id="rId194" Type="http://schemas.openxmlformats.org/officeDocument/2006/relationships/slide" Target="slides/slide144.xml"/><Relationship Id="rId193" Type="http://schemas.openxmlformats.org/officeDocument/2006/relationships/slide" Target="slides/slide143.xml"/><Relationship Id="rId192" Type="http://schemas.openxmlformats.org/officeDocument/2006/relationships/slide" Target="slides/slide142.xml"/><Relationship Id="rId191" Type="http://schemas.openxmlformats.org/officeDocument/2006/relationships/slide" Target="slides/slide141.xml"/><Relationship Id="rId190" Type="http://schemas.openxmlformats.org/officeDocument/2006/relationships/slide" Target="slides/slide140.xml"/><Relationship Id="rId19" Type="http://schemas.openxmlformats.org/officeDocument/2006/relationships/slideMaster" Target="slideMasters/slideMaster18.xml"/><Relationship Id="rId189" Type="http://schemas.openxmlformats.org/officeDocument/2006/relationships/slide" Target="slides/slide139.xml"/><Relationship Id="rId188" Type="http://schemas.openxmlformats.org/officeDocument/2006/relationships/slide" Target="slides/slide138.xml"/><Relationship Id="rId187" Type="http://schemas.openxmlformats.org/officeDocument/2006/relationships/slide" Target="slides/slide137.xml"/><Relationship Id="rId186" Type="http://schemas.openxmlformats.org/officeDocument/2006/relationships/slide" Target="slides/slide136.xml"/><Relationship Id="rId185" Type="http://schemas.openxmlformats.org/officeDocument/2006/relationships/slide" Target="slides/slide135.xml"/><Relationship Id="rId184" Type="http://schemas.openxmlformats.org/officeDocument/2006/relationships/slide" Target="slides/slide134.xml"/><Relationship Id="rId183" Type="http://schemas.openxmlformats.org/officeDocument/2006/relationships/slide" Target="slides/slide133.xml"/><Relationship Id="rId182" Type="http://schemas.openxmlformats.org/officeDocument/2006/relationships/slide" Target="slides/slide132.xml"/><Relationship Id="rId181" Type="http://schemas.openxmlformats.org/officeDocument/2006/relationships/slide" Target="slides/slide131.xml"/><Relationship Id="rId180" Type="http://schemas.openxmlformats.org/officeDocument/2006/relationships/slide" Target="slides/slide130.xml"/><Relationship Id="rId18" Type="http://schemas.openxmlformats.org/officeDocument/2006/relationships/slideMaster" Target="slideMasters/slideMaster17.xml"/><Relationship Id="rId179" Type="http://schemas.openxmlformats.org/officeDocument/2006/relationships/slide" Target="slides/slide129.xml"/><Relationship Id="rId178" Type="http://schemas.openxmlformats.org/officeDocument/2006/relationships/slide" Target="slides/slide128.xml"/><Relationship Id="rId177" Type="http://schemas.openxmlformats.org/officeDocument/2006/relationships/slide" Target="slides/slide127.xml"/><Relationship Id="rId176" Type="http://schemas.openxmlformats.org/officeDocument/2006/relationships/slide" Target="slides/slide126.xml"/><Relationship Id="rId175" Type="http://schemas.openxmlformats.org/officeDocument/2006/relationships/slide" Target="slides/slide125.xml"/><Relationship Id="rId174" Type="http://schemas.openxmlformats.org/officeDocument/2006/relationships/slide" Target="slides/slide124.xml"/><Relationship Id="rId173" Type="http://schemas.openxmlformats.org/officeDocument/2006/relationships/slide" Target="slides/slide123.xml"/><Relationship Id="rId172" Type="http://schemas.openxmlformats.org/officeDocument/2006/relationships/slide" Target="slides/slide122.xml"/><Relationship Id="rId171" Type="http://schemas.openxmlformats.org/officeDocument/2006/relationships/slide" Target="slides/slide121.xml"/><Relationship Id="rId170" Type="http://schemas.openxmlformats.org/officeDocument/2006/relationships/slide" Target="slides/slide120.xml"/><Relationship Id="rId17" Type="http://schemas.openxmlformats.org/officeDocument/2006/relationships/slideMaster" Target="slideMasters/slideMaster16.xml"/><Relationship Id="rId169" Type="http://schemas.openxmlformats.org/officeDocument/2006/relationships/slide" Target="slides/slide119.xml"/><Relationship Id="rId168" Type="http://schemas.openxmlformats.org/officeDocument/2006/relationships/slide" Target="slides/slide118.xml"/><Relationship Id="rId167" Type="http://schemas.openxmlformats.org/officeDocument/2006/relationships/slide" Target="slides/slide117.xml"/><Relationship Id="rId166" Type="http://schemas.openxmlformats.org/officeDocument/2006/relationships/slide" Target="slides/slide116.xml"/><Relationship Id="rId165" Type="http://schemas.openxmlformats.org/officeDocument/2006/relationships/slide" Target="slides/slide115.xml"/><Relationship Id="rId164" Type="http://schemas.openxmlformats.org/officeDocument/2006/relationships/slide" Target="slides/slide114.xml"/><Relationship Id="rId163" Type="http://schemas.openxmlformats.org/officeDocument/2006/relationships/slide" Target="slides/slide113.xml"/><Relationship Id="rId162" Type="http://schemas.openxmlformats.org/officeDocument/2006/relationships/slide" Target="slides/slide112.xml"/><Relationship Id="rId161" Type="http://schemas.openxmlformats.org/officeDocument/2006/relationships/slide" Target="slides/slide111.xml"/><Relationship Id="rId160" Type="http://schemas.openxmlformats.org/officeDocument/2006/relationships/slide" Target="slides/slide110.xml"/><Relationship Id="rId16" Type="http://schemas.openxmlformats.org/officeDocument/2006/relationships/slideMaster" Target="slideMasters/slideMaster15.xml"/><Relationship Id="rId159" Type="http://schemas.openxmlformats.org/officeDocument/2006/relationships/slide" Target="slides/slide109.xml"/><Relationship Id="rId158" Type="http://schemas.openxmlformats.org/officeDocument/2006/relationships/slide" Target="slides/slide108.xml"/><Relationship Id="rId157" Type="http://schemas.openxmlformats.org/officeDocument/2006/relationships/slide" Target="slides/slide107.xml"/><Relationship Id="rId156" Type="http://schemas.openxmlformats.org/officeDocument/2006/relationships/slide" Target="slides/slide106.xml"/><Relationship Id="rId155" Type="http://schemas.openxmlformats.org/officeDocument/2006/relationships/slide" Target="slides/slide105.xml"/><Relationship Id="rId154" Type="http://schemas.openxmlformats.org/officeDocument/2006/relationships/slide" Target="slides/slide104.xml"/><Relationship Id="rId153" Type="http://schemas.openxmlformats.org/officeDocument/2006/relationships/slide" Target="slides/slide103.xml"/><Relationship Id="rId152" Type="http://schemas.openxmlformats.org/officeDocument/2006/relationships/slide" Target="slides/slide102.xml"/><Relationship Id="rId151" Type="http://schemas.openxmlformats.org/officeDocument/2006/relationships/slide" Target="slides/slide101.xml"/><Relationship Id="rId150" Type="http://schemas.openxmlformats.org/officeDocument/2006/relationships/slide" Target="slides/slide100.xml"/><Relationship Id="rId15" Type="http://schemas.openxmlformats.org/officeDocument/2006/relationships/slideMaster" Target="slideMasters/slideMaster14.xml"/><Relationship Id="rId149" Type="http://schemas.openxmlformats.org/officeDocument/2006/relationships/slide" Target="slides/slide99.xml"/><Relationship Id="rId148" Type="http://schemas.openxmlformats.org/officeDocument/2006/relationships/slide" Target="slides/slide98.xml"/><Relationship Id="rId147" Type="http://schemas.openxmlformats.org/officeDocument/2006/relationships/slide" Target="slides/slide97.xml"/><Relationship Id="rId146" Type="http://schemas.openxmlformats.org/officeDocument/2006/relationships/slide" Target="slides/slide96.xml"/><Relationship Id="rId145" Type="http://schemas.openxmlformats.org/officeDocument/2006/relationships/slide" Target="slides/slide95.xml"/><Relationship Id="rId144" Type="http://schemas.openxmlformats.org/officeDocument/2006/relationships/slide" Target="slides/slide94.xml"/><Relationship Id="rId143" Type="http://schemas.openxmlformats.org/officeDocument/2006/relationships/slide" Target="slides/slide93.xml"/><Relationship Id="rId142" Type="http://schemas.openxmlformats.org/officeDocument/2006/relationships/slide" Target="slides/slide92.xml"/><Relationship Id="rId141" Type="http://schemas.openxmlformats.org/officeDocument/2006/relationships/slide" Target="slides/slide91.xml"/><Relationship Id="rId140" Type="http://schemas.openxmlformats.org/officeDocument/2006/relationships/slide" Target="slides/slide90.xml"/><Relationship Id="rId14" Type="http://schemas.openxmlformats.org/officeDocument/2006/relationships/slideMaster" Target="slideMasters/slideMaster13.xml"/><Relationship Id="rId139" Type="http://schemas.openxmlformats.org/officeDocument/2006/relationships/slide" Target="slides/slide89.xml"/><Relationship Id="rId138" Type="http://schemas.openxmlformats.org/officeDocument/2006/relationships/slide" Target="slides/slide88.xml"/><Relationship Id="rId137" Type="http://schemas.openxmlformats.org/officeDocument/2006/relationships/slide" Target="slides/slide87.xml"/><Relationship Id="rId136" Type="http://schemas.openxmlformats.org/officeDocument/2006/relationships/slide" Target="slides/slide86.xml"/><Relationship Id="rId135" Type="http://schemas.openxmlformats.org/officeDocument/2006/relationships/slide" Target="slides/slide85.xml"/><Relationship Id="rId134" Type="http://schemas.openxmlformats.org/officeDocument/2006/relationships/slide" Target="slides/slide84.xml"/><Relationship Id="rId133" Type="http://schemas.openxmlformats.org/officeDocument/2006/relationships/slide" Target="slides/slide83.xml"/><Relationship Id="rId132" Type="http://schemas.openxmlformats.org/officeDocument/2006/relationships/slide" Target="slides/slide82.xml"/><Relationship Id="rId131" Type="http://schemas.openxmlformats.org/officeDocument/2006/relationships/slide" Target="slides/slide81.xml"/><Relationship Id="rId130" Type="http://schemas.openxmlformats.org/officeDocument/2006/relationships/slide" Target="slides/slide80.xml"/><Relationship Id="rId13" Type="http://schemas.openxmlformats.org/officeDocument/2006/relationships/slideMaster" Target="slideMasters/slideMaster12.xml"/><Relationship Id="rId129" Type="http://schemas.openxmlformats.org/officeDocument/2006/relationships/slide" Target="slides/slide79.xml"/><Relationship Id="rId128" Type="http://schemas.openxmlformats.org/officeDocument/2006/relationships/slide" Target="slides/slide78.xml"/><Relationship Id="rId127" Type="http://schemas.openxmlformats.org/officeDocument/2006/relationships/slide" Target="slides/slide77.xml"/><Relationship Id="rId126" Type="http://schemas.openxmlformats.org/officeDocument/2006/relationships/slide" Target="slides/slide76.xml"/><Relationship Id="rId125" Type="http://schemas.openxmlformats.org/officeDocument/2006/relationships/slide" Target="slides/slide75.xml"/><Relationship Id="rId124" Type="http://schemas.openxmlformats.org/officeDocument/2006/relationships/slide" Target="slides/slide74.xml"/><Relationship Id="rId123" Type="http://schemas.openxmlformats.org/officeDocument/2006/relationships/slide" Target="slides/slide73.xml"/><Relationship Id="rId122" Type="http://schemas.openxmlformats.org/officeDocument/2006/relationships/slide" Target="slides/slide72.xml"/><Relationship Id="rId121" Type="http://schemas.openxmlformats.org/officeDocument/2006/relationships/slide" Target="slides/slide71.xml"/><Relationship Id="rId120" Type="http://schemas.openxmlformats.org/officeDocument/2006/relationships/slide" Target="slides/slide70.xml"/><Relationship Id="rId12" Type="http://schemas.openxmlformats.org/officeDocument/2006/relationships/slideMaster" Target="slideMasters/slideMaster11.xml"/><Relationship Id="rId119" Type="http://schemas.openxmlformats.org/officeDocument/2006/relationships/slide" Target="slides/slide69.xml"/><Relationship Id="rId118" Type="http://schemas.openxmlformats.org/officeDocument/2006/relationships/slide" Target="slides/slide68.xml"/><Relationship Id="rId117" Type="http://schemas.openxmlformats.org/officeDocument/2006/relationships/slide" Target="slides/slide67.xml"/><Relationship Id="rId116" Type="http://schemas.openxmlformats.org/officeDocument/2006/relationships/slide" Target="slides/slide66.xml"/><Relationship Id="rId115" Type="http://schemas.openxmlformats.org/officeDocument/2006/relationships/slide" Target="slides/slide65.xml"/><Relationship Id="rId114" Type="http://schemas.openxmlformats.org/officeDocument/2006/relationships/slide" Target="slides/slide64.xml"/><Relationship Id="rId113" Type="http://schemas.openxmlformats.org/officeDocument/2006/relationships/slide" Target="slides/slide63.xml"/><Relationship Id="rId112" Type="http://schemas.openxmlformats.org/officeDocument/2006/relationships/slide" Target="slides/slide62.xml"/><Relationship Id="rId111" Type="http://schemas.openxmlformats.org/officeDocument/2006/relationships/slide" Target="slides/slide61.xml"/><Relationship Id="rId110" Type="http://schemas.openxmlformats.org/officeDocument/2006/relationships/slide" Target="slides/slide60.xml"/><Relationship Id="rId11" Type="http://schemas.openxmlformats.org/officeDocument/2006/relationships/slideMaster" Target="slideMasters/slideMaster10.xml"/><Relationship Id="rId109" Type="http://schemas.openxmlformats.org/officeDocument/2006/relationships/slide" Target="slides/slide59.xml"/><Relationship Id="rId108" Type="http://schemas.openxmlformats.org/officeDocument/2006/relationships/slide" Target="slides/slide58.xml"/><Relationship Id="rId107" Type="http://schemas.openxmlformats.org/officeDocument/2006/relationships/slide" Target="slides/slide57.xml"/><Relationship Id="rId106" Type="http://schemas.openxmlformats.org/officeDocument/2006/relationships/slide" Target="slides/slide56.xml"/><Relationship Id="rId105" Type="http://schemas.openxmlformats.org/officeDocument/2006/relationships/slide" Target="slides/slide55.xml"/><Relationship Id="rId104" Type="http://schemas.openxmlformats.org/officeDocument/2006/relationships/slide" Target="slides/slide54.xml"/><Relationship Id="rId103" Type="http://schemas.openxmlformats.org/officeDocument/2006/relationships/slide" Target="slides/slide53.xml"/><Relationship Id="rId102" Type="http://schemas.openxmlformats.org/officeDocument/2006/relationships/slide" Target="slides/slide52.xml"/><Relationship Id="rId101" Type="http://schemas.openxmlformats.org/officeDocument/2006/relationships/slide" Target="slides/slide51.xml"/><Relationship Id="rId100" Type="http://schemas.openxmlformats.org/officeDocument/2006/relationships/slide" Target="slides/slide5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466.wmf"/><Relationship Id="rId1" Type="http://schemas.openxmlformats.org/officeDocument/2006/relationships/image" Target="../media/image417.wmf"/></Relationships>
</file>

<file path=ppt/drawings/_rels/vmlDrawing101.vml.rels><?xml version="1.0" encoding="UTF-8" standalone="yes"?>
<Relationships xmlns="http://schemas.openxmlformats.org/package/2006/relationships"><Relationship Id="rId7" Type="http://schemas.openxmlformats.org/officeDocument/2006/relationships/image" Target="../media/image471.wmf"/><Relationship Id="rId6" Type="http://schemas.openxmlformats.org/officeDocument/2006/relationships/image" Target="../media/image470.wmf"/><Relationship Id="rId5" Type="http://schemas.openxmlformats.org/officeDocument/2006/relationships/image" Target="../media/image469.wmf"/><Relationship Id="rId4" Type="http://schemas.openxmlformats.org/officeDocument/2006/relationships/image" Target="../media/image468.wmf"/><Relationship Id="rId3" Type="http://schemas.openxmlformats.org/officeDocument/2006/relationships/image" Target="../media/image467.wmf"/><Relationship Id="rId2" Type="http://schemas.openxmlformats.org/officeDocument/2006/relationships/image" Target="../media/image466.wmf"/><Relationship Id="rId1" Type="http://schemas.openxmlformats.org/officeDocument/2006/relationships/image" Target="../media/image417.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472.wmf"/></Relationships>
</file>

<file path=ppt/drawings/_rels/vmlDrawing103.vml.rels><?xml version="1.0" encoding="UTF-8" standalone="yes"?>
<Relationships xmlns="http://schemas.openxmlformats.org/package/2006/relationships"><Relationship Id="rId5" Type="http://schemas.openxmlformats.org/officeDocument/2006/relationships/image" Target="../media/image477.emf"/><Relationship Id="rId4" Type="http://schemas.openxmlformats.org/officeDocument/2006/relationships/image" Target="../media/image476.emf"/><Relationship Id="rId3" Type="http://schemas.openxmlformats.org/officeDocument/2006/relationships/image" Target="../media/image475.emf"/><Relationship Id="rId2" Type="http://schemas.openxmlformats.org/officeDocument/2006/relationships/image" Target="../media/image474.emf"/><Relationship Id="rId1" Type="http://schemas.openxmlformats.org/officeDocument/2006/relationships/image" Target="../media/image473.emf"/></Relationships>
</file>

<file path=ppt/drawings/_rels/vmlDrawing104.vml.rels><?xml version="1.0" encoding="UTF-8" standalone="yes"?>
<Relationships xmlns="http://schemas.openxmlformats.org/package/2006/relationships"><Relationship Id="rId7" Type="http://schemas.openxmlformats.org/officeDocument/2006/relationships/image" Target="../media/image484.wmf"/><Relationship Id="rId6" Type="http://schemas.openxmlformats.org/officeDocument/2006/relationships/image" Target="../media/image483.wmf"/><Relationship Id="rId5" Type="http://schemas.openxmlformats.org/officeDocument/2006/relationships/image" Target="../media/image482.wmf"/><Relationship Id="rId4" Type="http://schemas.openxmlformats.org/officeDocument/2006/relationships/image" Target="../media/image481.wmf"/><Relationship Id="rId3" Type="http://schemas.openxmlformats.org/officeDocument/2006/relationships/image" Target="../media/image480.wmf"/><Relationship Id="rId2" Type="http://schemas.openxmlformats.org/officeDocument/2006/relationships/image" Target="../media/image479.wmf"/><Relationship Id="rId1" Type="http://schemas.openxmlformats.org/officeDocument/2006/relationships/image" Target="../media/image478.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418.wmf"/></Relationships>
</file>

<file path=ppt/drawings/_rels/vmlDrawing106.vml.rels><?xml version="1.0" encoding="UTF-8" standalone="yes"?>
<Relationships xmlns="http://schemas.openxmlformats.org/package/2006/relationships"><Relationship Id="rId7" Type="http://schemas.openxmlformats.org/officeDocument/2006/relationships/image" Target="../media/image490.wmf"/><Relationship Id="rId6" Type="http://schemas.openxmlformats.org/officeDocument/2006/relationships/image" Target="../media/image489.wmf"/><Relationship Id="rId5" Type="http://schemas.openxmlformats.org/officeDocument/2006/relationships/image" Target="../media/image488.wmf"/><Relationship Id="rId4" Type="http://schemas.openxmlformats.org/officeDocument/2006/relationships/image" Target="../media/image487.wmf"/><Relationship Id="rId3" Type="http://schemas.openxmlformats.org/officeDocument/2006/relationships/image" Target="../media/image486.wmf"/><Relationship Id="rId2" Type="http://schemas.openxmlformats.org/officeDocument/2006/relationships/image" Target="../media/image418.wmf"/><Relationship Id="rId1" Type="http://schemas.openxmlformats.org/officeDocument/2006/relationships/image" Target="../media/image485.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491.wmf"/></Relationships>
</file>

<file path=ppt/drawings/_rels/vmlDrawing108.vml.rels><?xml version="1.0" encoding="UTF-8" standalone="yes"?>
<Relationships xmlns="http://schemas.openxmlformats.org/package/2006/relationships"><Relationship Id="rId7" Type="http://schemas.openxmlformats.org/officeDocument/2006/relationships/image" Target="../media/image497.wmf"/><Relationship Id="rId6" Type="http://schemas.openxmlformats.org/officeDocument/2006/relationships/image" Target="../media/image496.wmf"/><Relationship Id="rId5" Type="http://schemas.openxmlformats.org/officeDocument/2006/relationships/image" Target="../media/image495.wmf"/><Relationship Id="rId4" Type="http://schemas.openxmlformats.org/officeDocument/2006/relationships/image" Target="../media/image494.wmf"/><Relationship Id="rId3" Type="http://schemas.openxmlformats.org/officeDocument/2006/relationships/image" Target="../media/image493.wmf"/><Relationship Id="rId2" Type="http://schemas.openxmlformats.org/officeDocument/2006/relationships/image" Target="../media/image492.wmf"/><Relationship Id="rId1" Type="http://schemas.openxmlformats.org/officeDocument/2006/relationships/image" Target="../media/image478.wmf"/></Relationships>
</file>

<file path=ppt/drawings/_rels/vmlDrawing109.vml.rels><?xml version="1.0" encoding="UTF-8" standalone="yes"?>
<Relationships xmlns="http://schemas.openxmlformats.org/package/2006/relationships"><Relationship Id="rId4" Type="http://schemas.openxmlformats.org/officeDocument/2006/relationships/image" Target="../media/image501.emf"/><Relationship Id="rId3" Type="http://schemas.openxmlformats.org/officeDocument/2006/relationships/image" Target="../media/image500.emf"/><Relationship Id="rId2" Type="http://schemas.openxmlformats.org/officeDocument/2006/relationships/image" Target="../media/image499.emf"/><Relationship Id="rId1" Type="http://schemas.openxmlformats.org/officeDocument/2006/relationships/image" Target="../media/image49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418.wmf"/><Relationship Id="rId1" Type="http://schemas.openxmlformats.org/officeDocument/2006/relationships/image" Target="../media/image417.wmf"/></Relationships>
</file>

<file path=ppt/drawings/_rels/vmlDrawing111.vml.rels><?xml version="1.0" encoding="UTF-8" standalone="yes"?>
<Relationships xmlns="http://schemas.openxmlformats.org/package/2006/relationships"><Relationship Id="rId9" Type="http://schemas.openxmlformats.org/officeDocument/2006/relationships/image" Target="../media/image508.wmf"/><Relationship Id="rId8" Type="http://schemas.openxmlformats.org/officeDocument/2006/relationships/image" Target="../media/image507.wmf"/><Relationship Id="rId7" Type="http://schemas.openxmlformats.org/officeDocument/2006/relationships/image" Target="../media/image506.wmf"/><Relationship Id="rId6" Type="http://schemas.openxmlformats.org/officeDocument/2006/relationships/image" Target="../media/image505.wmf"/><Relationship Id="rId5" Type="http://schemas.openxmlformats.org/officeDocument/2006/relationships/image" Target="../media/image504.wmf"/><Relationship Id="rId4" Type="http://schemas.openxmlformats.org/officeDocument/2006/relationships/image" Target="../media/image503.wmf"/><Relationship Id="rId3" Type="http://schemas.openxmlformats.org/officeDocument/2006/relationships/image" Target="../media/image502.wmf"/><Relationship Id="rId2" Type="http://schemas.openxmlformats.org/officeDocument/2006/relationships/image" Target="../media/image418.wmf"/><Relationship Id="rId11" Type="http://schemas.openxmlformats.org/officeDocument/2006/relationships/image" Target="../media/image510.wmf"/><Relationship Id="rId10" Type="http://schemas.openxmlformats.org/officeDocument/2006/relationships/image" Target="../media/image509.wmf"/><Relationship Id="rId1" Type="http://schemas.openxmlformats.org/officeDocument/2006/relationships/image" Target="../media/image417.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11.wmf"/></Relationships>
</file>

<file path=ppt/drawings/_rels/vmlDrawing113.vml.rels><?xml version="1.0" encoding="UTF-8" standalone="yes"?>
<Relationships xmlns="http://schemas.openxmlformats.org/package/2006/relationships"><Relationship Id="rId5" Type="http://schemas.openxmlformats.org/officeDocument/2006/relationships/image" Target="../media/image518.wmf"/><Relationship Id="rId4" Type="http://schemas.openxmlformats.org/officeDocument/2006/relationships/image" Target="../media/image517.wmf"/><Relationship Id="rId3" Type="http://schemas.openxmlformats.org/officeDocument/2006/relationships/image" Target="../media/image516.wmf"/><Relationship Id="rId2" Type="http://schemas.openxmlformats.org/officeDocument/2006/relationships/image" Target="../media/image515.wmf"/><Relationship Id="rId1" Type="http://schemas.openxmlformats.org/officeDocument/2006/relationships/image" Target="../media/image514.w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520.wmf"/><Relationship Id="rId1" Type="http://schemas.openxmlformats.org/officeDocument/2006/relationships/image" Target="../media/image519.wmf"/></Relationships>
</file>

<file path=ppt/drawings/_rels/vmlDrawing115.vml.rels><?xml version="1.0" encoding="UTF-8" standalone="yes"?>
<Relationships xmlns="http://schemas.openxmlformats.org/package/2006/relationships"><Relationship Id="rId6" Type="http://schemas.openxmlformats.org/officeDocument/2006/relationships/image" Target="../media/image526.wmf"/><Relationship Id="rId5" Type="http://schemas.openxmlformats.org/officeDocument/2006/relationships/image" Target="../media/image525.wmf"/><Relationship Id="rId4" Type="http://schemas.openxmlformats.org/officeDocument/2006/relationships/image" Target="../media/image524.wmf"/><Relationship Id="rId3" Type="http://schemas.openxmlformats.org/officeDocument/2006/relationships/image" Target="../media/image523.wmf"/><Relationship Id="rId2" Type="http://schemas.openxmlformats.org/officeDocument/2006/relationships/image" Target="../media/image522.emf"/><Relationship Id="rId1" Type="http://schemas.openxmlformats.org/officeDocument/2006/relationships/image" Target="../media/image521.e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534.wmf"/><Relationship Id="rId7" Type="http://schemas.openxmlformats.org/officeDocument/2006/relationships/image" Target="../media/image533.wmf"/><Relationship Id="rId6" Type="http://schemas.openxmlformats.org/officeDocument/2006/relationships/image" Target="../media/image532.wmf"/><Relationship Id="rId5" Type="http://schemas.openxmlformats.org/officeDocument/2006/relationships/image" Target="../media/image531.wmf"/><Relationship Id="rId4" Type="http://schemas.openxmlformats.org/officeDocument/2006/relationships/image" Target="../media/image530.wmf"/><Relationship Id="rId3" Type="http://schemas.openxmlformats.org/officeDocument/2006/relationships/image" Target="../media/image529.wmf"/><Relationship Id="rId2" Type="http://schemas.openxmlformats.org/officeDocument/2006/relationships/image" Target="../media/image528.wmf"/><Relationship Id="rId1" Type="http://schemas.openxmlformats.org/officeDocument/2006/relationships/image" Target="../media/image527.wmf"/></Relationships>
</file>

<file path=ppt/drawings/_rels/vmlDrawing117.vml.rels><?xml version="1.0" encoding="UTF-8" standalone="yes"?>
<Relationships xmlns="http://schemas.openxmlformats.org/package/2006/relationships"><Relationship Id="rId4" Type="http://schemas.openxmlformats.org/officeDocument/2006/relationships/image" Target="../media/image538.wmf"/><Relationship Id="rId3" Type="http://schemas.openxmlformats.org/officeDocument/2006/relationships/image" Target="../media/image537.wmf"/><Relationship Id="rId2" Type="http://schemas.openxmlformats.org/officeDocument/2006/relationships/image" Target="../media/image536.wmf"/><Relationship Id="rId1" Type="http://schemas.openxmlformats.org/officeDocument/2006/relationships/image" Target="../media/image535.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s>
</file>

<file path=ppt/drawings/_rels/vmlDrawing119.vml.rels><?xml version="1.0" encoding="UTF-8" standalone="yes"?>
<Relationships xmlns="http://schemas.openxmlformats.org/package/2006/relationships"><Relationship Id="rId4" Type="http://schemas.openxmlformats.org/officeDocument/2006/relationships/image" Target="../media/image545.wmf"/><Relationship Id="rId3" Type="http://schemas.openxmlformats.org/officeDocument/2006/relationships/image" Target="../media/image544.wmf"/><Relationship Id="rId2" Type="http://schemas.openxmlformats.org/officeDocument/2006/relationships/image" Target="../media/image543.wmf"/><Relationship Id="rId1" Type="http://schemas.openxmlformats.org/officeDocument/2006/relationships/image" Target="../media/image5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20.vml.rels><?xml version="1.0" encoding="UTF-8" standalone="yes"?>
<Relationships xmlns="http://schemas.openxmlformats.org/package/2006/relationships"><Relationship Id="rId4" Type="http://schemas.openxmlformats.org/officeDocument/2006/relationships/image" Target="../media/image549.wmf"/><Relationship Id="rId3" Type="http://schemas.openxmlformats.org/officeDocument/2006/relationships/image" Target="../media/image548.wmf"/><Relationship Id="rId2" Type="http://schemas.openxmlformats.org/officeDocument/2006/relationships/image" Target="../media/image547.wmf"/><Relationship Id="rId1" Type="http://schemas.openxmlformats.org/officeDocument/2006/relationships/image" Target="../media/image546.wmf"/></Relationships>
</file>

<file path=ppt/drawings/_rels/vmlDrawing121.vml.rels><?xml version="1.0" encoding="UTF-8" standalone="yes"?>
<Relationships xmlns="http://schemas.openxmlformats.org/package/2006/relationships"><Relationship Id="rId3" Type="http://schemas.openxmlformats.org/officeDocument/2006/relationships/image" Target="../media/image552.wmf"/><Relationship Id="rId2" Type="http://schemas.openxmlformats.org/officeDocument/2006/relationships/image" Target="../media/image551.wmf"/><Relationship Id="rId1" Type="http://schemas.openxmlformats.org/officeDocument/2006/relationships/image" Target="../media/image550.w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554.wmf"/><Relationship Id="rId1" Type="http://schemas.openxmlformats.org/officeDocument/2006/relationships/image" Target="../media/image553.wmf"/></Relationships>
</file>

<file path=ppt/drawings/_rels/vmlDrawing123.vml.rels><?xml version="1.0" encoding="UTF-8" standalone="yes"?>
<Relationships xmlns="http://schemas.openxmlformats.org/package/2006/relationships"><Relationship Id="rId4" Type="http://schemas.openxmlformats.org/officeDocument/2006/relationships/image" Target="../media/image558.wmf"/><Relationship Id="rId3" Type="http://schemas.openxmlformats.org/officeDocument/2006/relationships/image" Target="../media/image557.wmf"/><Relationship Id="rId2" Type="http://schemas.openxmlformats.org/officeDocument/2006/relationships/image" Target="../media/image556.wmf"/><Relationship Id="rId1" Type="http://schemas.openxmlformats.org/officeDocument/2006/relationships/image" Target="../media/image555.wmf"/></Relationships>
</file>

<file path=ppt/drawings/_rels/vmlDrawing124.vml.rels><?xml version="1.0" encoding="UTF-8" standalone="yes"?>
<Relationships xmlns="http://schemas.openxmlformats.org/package/2006/relationships"><Relationship Id="rId9" Type="http://schemas.openxmlformats.org/officeDocument/2006/relationships/image" Target="../media/image567.wmf"/><Relationship Id="rId8" Type="http://schemas.openxmlformats.org/officeDocument/2006/relationships/image" Target="../media/image566.wmf"/><Relationship Id="rId7" Type="http://schemas.openxmlformats.org/officeDocument/2006/relationships/image" Target="../media/image565.wmf"/><Relationship Id="rId6" Type="http://schemas.openxmlformats.org/officeDocument/2006/relationships/image" Target="../media/image564.wmf"/><Relationship Id="rId5" Type="http://schemas.openxmlformats.org/officeDocument/2006/relationships/image" Target="../media/image563.wmf"/><Relationship Id="rId4" Type="http://schemas.openxmlformats.org/officeDocument/2006/relationships/image" Target="../media/image562.wmf"/><Relationship Id="rId3" Type="http://schemas.openxmlformats.org/officeDocument/2006/relationships/image" Target="../media/image561.wmf"/><Relationship Id="rId2" Type="http://schemas.openxmlformats.org/officeDocument/2006/relationships/image" Target="../media/image560.wmf"/><Relationship Id="rId12" Type="http://schemas.openxmlformats.org/officeDocument/2006/relationships/image" Target="../media/image570.wmf"/><Relationship Id="rId11" Type="http://schemas.openxmlformats.org/officeDocument/2006/relationships/image" Target="../media/image569.wmf"/><Relationship Id="rId10" Type="http://schemas.openxmlformats.org/officeDocument/2006/relationships/image" Target="../media/image568.wmf"/><Relationship Id="rId1" Type="http://schemas.openxmlformats.org/officeDocument/2006/relationships/image" Target="../media/image559.wmf"/></Relationships>
</file>

<file path=ppt/drawings/_rels/vmlDrawing125.vml.rels><?xml version="1.0" encoding="UTF-8" standalone="yes"?>
<Relationships xmlns="http://schemas.openxmlformats.org/package/2006/relationships"><Relationship Id="rId4" Type="http://schemas.openxmlformats.org/officeDocument/2006/relationships/image" Target="../media/image574.wmf"/><Relationship Id="rId3" Type="http://schemas.openxmlformats.org/officeDocument/2006/relationships/image" Target="../media/image573.wmf"/><Relationship Id="rId2" Type="http://schemas.openxmlformats.org/officeDocument/2006/relationships/image" Target="../media/image572.wmf"/><Relationship Id="rId1" Type="http://schemas.openxmlformats.org/officeDocument/2006/relationships/image" Target="../media/image571.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576.wmf"/><Relationship Id="rId1" Type="http://schemas.openxmlformats.org/officeDocument/2006/relationships/image" Target="../media/image575.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584.wmf"/><Relationship Id="rId7" Type="http://schemas.openxmlformats.org/officeDocument/2006/relationships/image" Target="../media/image583.wmf"/><Relationship Id="rId6" Type="http://schemas.openxmlformats.org/officeDocument/2006/relationships/image" Target="../media/image582.wmf"/><Relationship Id="rId5" Type="http://schemas.openxmlformats.org/officeDocument/2006/relationships/image" Target="../media/image581.wmf"/><Relationship Id="rId4" Type="http://schemas.openxmlformats.org/officeDocument/2006/relationships/image" Target="../media/image580.wmf"/><Relationship Id="rId3" Type="http://schemas.openxmlformats.org/officeDocument/2006/relationships/image" Target="../media/image579.wmf"/><Relationship Id="rId2" Type="http://schemas.openxmlformats.org/officeDocument/2006/relationships/image" Target="../media/image578.wmf"/><Relationship Id="rId1" Type="http://schemas.openxmlformats.org/officeDocument/2006/relationships/image" Target="../media/image577.wmf"/></Relationships>
</file>

<file path=ppt/drawings/_rels/vmlDrawing128.vml.rels><?xml version="1.0" encoding="UTF-8" standalone="yes"?>
<Relationships xmlns="http://schemas.openxmlformats.org/package/2006/relationships"><Relationship Id="rId5" Type="http://schemas.openxmlformats.org/officeDocument/2006/relationships/image" Target="../media/image590.wmf"/><Relationship Id="rId4" Type="http://schemas.openxmlformats.org/officeDocument/2006/relationships/image" Target="../media/image589.wmf"/><Relationship Id="rId3" Type="http://schemas.openxmlformats.org/officeDocument/2006/relationships/image" Target="../media/image588.wmf"/><Relationship Id="rId2" Type="http://schemas.openxmlformats.org/officeDocument/2006/relationships/image" Target="../media/image587.wmf"/><Relationship Id="rId1" Type="http://schemas.openxmlformats.org/officeDocument/2006/relationships/image" Target="../media/image586.wmf"/></Relationships>
</file>

<file path=ppt/drawings/_rels/vmlDrawing129.vml.rels><?xml version="1.0" encoding="UTF-8" standalone="yes"?>
<Relationships xmlns="http://schemas.openxmlformats.org/package/2006/relationships"><Relationship Id="rId7" Type="http://schemas.openxmlformats.org/officeDocument/2006/relationships/image" Target="../media/image596.wmf"/><Relationship Id="rId6" Type="http://schemas.openxmlformats.org/officeDocument/2006/relationships/image" Target="../media/image595.wmf"/><Relationship Id="rId5" Type="http://schemas.openxmlformats.org/officeDocument/2006/relationships/image" Target="../media/image594.wmf"/><Relationship Id="rId4" Type="http://schemas.openxmlformats.org/officeDocument/2006/relationships/image" Target="../media/image593.wmf"/><Relationship Id="rId3" Type="http://schemas.openxmlformats.org/officeDocument/2006/relationships/image" Target="../media/image592.wmf"/><Relationship Id="rId2" Type="http://schemas.openxmlformats.org/officeDocument/2006/relationships/image" Target="../media/image591.wmf"/><Relationship Id="rId1" Type="http://schemas.openxmlformats.org/officeDocument/2006/relationships/image" Target="../media/image58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30.vml.rels><?xml version="1.0" encoding="UTF-8" standalone="yes"?>
<Relationships xmlns="http://schemas.openxmlformats.org/package/2006/relationships"><Relationship Id="rId5" Type="http://schemas.openxmlformats.org/officeDocument/2006/relationships/image" Target="../media/image601.wmf"/><Relationship Id="rId4" Type="http://schemas.openxmlformats.org/officeDocument/2006/relationships/image" Target="../media/image600.wmf"/><Relationship Id="rId3" Type="http://schemas.openxmlformats.org/officeDocument/2006/relationships/image" Target="../media/image599.wmf"/><Relationship Id="rId2" Type="http://schemas.openxmlformats.org/officeDocument/2006/relationships/image" Target="../media/image598.wmf"/><Relationship Id="rId1" Type="http://schemas.openxmlformats.org/officeDocument/2006/relationships/image" Target="../media/image597.wmf"/></Relationships>
</file>

<file path=ppt/drawings/_rels/vmlDrawing131.vml.rels><?xml version="1.0" encoding="UTF-8" standalone="yes"?>
<Relationships xmlns="http://schemas.openxmlformats.org/package/2006/relationships"><Relationship Id="rId4" Type="http://schemas.openxmlformats.org/officeDocument/2006/relationships/image" Target="../media/image605.wmf"/><Relationship Id="rId3" Type="http://schemas.openxmlformats.org/officeDocument/2006/relationships/image" Target="../media/image604.wmf"/><Relationship Id="rId2" Type="http://schemas.openxmlformats.org/officeDocument/2006/relationships/image" Target="../media/image603.wmf"/><Relationship Id="rId1" Type="http://schemas.openxmlformats.org/officeDocument/2006/relationships/image" Target="../media/image602.wmf"/></Relationships>
</file>

<file path=ppt/drawings/_rels/vmlDrawing132.vml.rels><?xml version="1.0" encoding="UTF-8" standalone="yes"?>
<Relationships xmlns="http://schemas.openxmlformats.org/package/2006/relationships"><Relationship Id="rId9" Type="http://schemas.openxmlformats.org/officeDocument/2006/relationships/image" Target="../media/image613.wmf"/><Relationship Id="rId8" Type="http://schemas.openxmlformats.org/officeDocument/2006/relationships/image" Target="../media/image612.wmf"/><Relationship Id="rId7" Type="http://schemas.openxmlformats.org/officeDocument/2006/relationships/image" Target="../media/image611.wmf"/><Relationship Id="rId6" Type="http://schemas.openxmlformats.org/officeDocument/2006/relationships/image" Target="../media/image610.wmf"/><Relationship Id="rId5" Type="http://schemas.openxmlformats.org/officeDocument/2006/relationships/image" Target="../media/image609.wmf"/><Relationship Id="rId4" Type="http://schemas.openxmlformats.org/officeDocument/2006/relationships/image" Target="../media/image608.wmf"/><Relationship Id="rId3" Type="http://schemas.openxmlformats.org/officeDocument/2006/relationships/image" Target="../media/image607.wmf"/><Relationship Id="rId2" Type="http://schemas.openxmlformats.org/officeDocument/2006/relationships/image" Target="../media/image605.wmf"/><Relationship Id="rId10" Type="http://schemas.openxmlformats.org/officeDocument/2006/relationships/image" Target="../media/image614.wmf"/><Relationship Id="rId1" Type="http://schemas.openxmlformats.org/officeDocument/2006/relationships/image" Target="../media/image606.wmf"/></Relationships>
</file>

<file path=ppt/drawings/_rels/vmlDrawing133.vml.rels><?xml version="1.0" encoding="UTF-8" standalone="yes"?>
<Relationships xmlns="http://schemas.openxmlformats.org/package/2006/relationships"><Relationship Id="rId9" Type="http://schemas.openxmlformats.org/officeDocument/2006/relationships/image" Target="../media/image623.wmf"/><Relationship Id="rId8" Type="http://schemas.openxmlformats.org/officeDocument/2006/relationships/image" Target="../media/image622.wmf"/><Relationship Id="rId7" Type="http://schemas.openxmlformats.org/officeDocument/2006/relationships/image" Target="../media/image621.wmf"/><Relationship Id="rId6" Type="http://schemas.openxmlformats.org/officeDocument/2006/relationships/image" Target="../media/image620.wmf"/><Relationship Id="rId5" Type="http://schemas.openxmlformats.org/officeDocument/2006/relationships/image" Target="../media/image619.wmf"/><Relationship Id="rId4" Type="http://schemas.openxmlformats.org/officeDocument/2006/relationships/image" Target="../media/image618.wmf"/><Relationship Id="rId3" Type="http://schemas.openxmlformats.org/officeDocument/2006/relationships/image" Target="../media/image617.wmf"/><Relationship Id="rId2" Type="http://schemas.openxmlformats.org/officeDocument/2006/relationships/image" Target="../media/image616.wmf"/><Relationship Id="rId1" Type="http://schemas.openxmlformats.org/officeDocument/2006/relationships/image" Target="../media/image615.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624.w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625.wmf"/></Relationships>
</file>

<file path=ppt/drawings/_rels/vmlDrawing136.vml.rels><?xml version="1.0" encoding="UTF-8" standalone="yes"?>
<Relationships xmlns="http://schemas.openxmlformats.org/package/2006/relationships"><Relationship Id="rId9" Type="http://schemas.openxmlformats.org/officeDocument/2006/relationships/image" Target="../media/image604.wmf"/><Relationship Id="rId8" Type="http://schemas.openxmlformats.org/officeDocument/2006/relationships/image" Target="../media/image603.wmf"/><Relationship Id="rId7" Type="http://schemas.openxmlformats.org/officeDocument/2006/relationships/image" Target="../media/image632.wmf"/><Relationship Id="rId6" Type="http://schemas.openxmlformats.org/officeDocument/2006/relationships/image" Target="../media/image631.wmf"/><Relationship Id="rId5" Type="http://schemas.openxmlformats.org/officeDocument/2006/relationships/image" Target="../media/image630.wmf"/><Relationship Id="rId4" Type="http://schemas.openxmlformats.org/officeDocument/2006/relationships/image" Target="../media/image629.wmf"/><Relationship Id="rId3" Type="http://schemas.openxmlformats.org/officeDocument/2006/relationships/image" Target="../media/image628.wmf"/><Relationship Id="rId2" Type="http://schemas.openxmlformats.org/officeDocument/2006/relationships/image" Target="../media/image627.wmf"/><Relationship Id="rId1" Type="http://schemas.openxmlformats.org/officeDocument/2006/relationships/image" Target="../media/image626.wmf"/></Relationships>
</file>

<file path=ppt/drawings/_rels/vmlDrawing137.vml.rels><?xml version="1.0" encoding="UTF-8" standalone="yes"?>
<Relationships xmlns="http://schemas.openxmlformats.org/package/2006/relationships"><Relationship Id="rId2" Type="http://schemas.openxmlformats.org/officeDocument/2006/relationships/image" Target="../media/image634.wmf"/><Relationship Id="rId1" Type="http://schemas.openxmlformats.org/officeDocument/2006/relationships/image" Target="../media/image633.wmf"/></Relationships>
</file>

<file path=ppt/drawings/_rels/vmlDrawing138.vml.rels><?xml version="1.0" encoding="UTF-8" standalone="yes"?>
<Relationships xmlns="http://schemas.openxmlformats.org/package/2006/relationships"><Relationship Id="rId5" Type="http://schemas.openxmlformats.org/officeDocument/2006/relationships/image" Target="../media/image639.wmf"/><Relationship Id="rId4" Type="http://schemas.openxmlformats.org/officeDocument/2006/relationships/image" Target="../media/image638.wmf"/><Relationship Id="rId3" Type="http://schemas.openxmlformats.org/officeDocument/2006/relationships/image" Target="../media/image637.wmf"/><Relationship Id="rId2" Type="http://schemas.openxmlformats.org/officeDocument/2006/relationships/image" Target="../media/image636.wmf"/><Relationship Id="rId1" Type="http://schemas.openxmlformats.org/officeDocument/2006/relationships/image" Target="../media/image635.wmf"/></Relationships>
</file>

<file path=ppt/drawings/_rels/vmlDrawing139.vml.rels><?xml version="1.0" encoding="UTF-8" standalone="yes"?>
<Relationships xmlns="http://schemas.openxmlformats.org/package/2006/relationships"><Relationship Id="rId4" Type="http://schemas.openxmlformats.org/officeDocument/2006/relationships/image" Target="../media/image643.wmf"/><Relationship Id="rId3" Type="http://schemas.openxmlformats.org/officeDocument/2006/relationships/image" Target="../media/image642.wmf"/><Relationship Id="rId2" Type="http://schemas.openxmlformats.org/officeDocument/2006/relationships/image" Target="../media/image641.wmf"/><Relationship Id="rId1" Type="http://schemas.openxmlformats.org/officeDocument/2006/relationships/image" Target="../media/image640.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1.wmf"/><Relationship Id="rId7" Type="http://schemas.openxmlformats.org/officeDocument/2006/relationships/image" Target="../media/image60.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40.vml.rels><?xml version="1.0" encoding="UTF-8" standalone="yes"?>
<Relationships xmlns="http://schemas.openxmlformats.org/package/2006/relationships"><Relationship Id="rId7" Type="http://schemas.openxmlformats.org/officeDocument/2006/relationships/image" Target="../media/image650.wmf"/><Relationship Id="rId6" Type="http://schemas.openxmlformats.org/officeDocument/2006/relationships/image" Target="../media/image649.wmf"/><Relationship Id="rId5" Type="http://schemas.openxmlformats.org/officeDocument/2006/relationships/image" Target="../media/image648.wmf"/><Relationship Id="rId4" Type="http://schemas.openxmlformats.org/officeDocument/2006/relationships/image" Target="../media/image647.wmf"/><Relationship Id="rId3" Type="http://schemas.openxmlformats.org/officeDocument/2006/relationships/image" Target="../media/image646.wmf"/><Relationship Id="rId2" Type="http://schemas.openxmlformats.org/officeDocument/2006/relationships/image" Target="../media/image645.wmf"/><Relationship Id="rId1" Type="http://schemas.openxmlformats.org/officeDocument/2006/relationships/image" Target="../media/image644.w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652.wmf"/><Relationship Id="rId1" Type="http://schemas.openxmlformats.org/officeDocument/2006/relationships/image" Target="../media/image651.wmf"/></Relationships>
</file>

<file path=ppt/drawings/_rels/vmlDrawing142.vml.rels><?xml version="1.0" encoding="UTF-8" standalone="yes"?>
<Relationships xmlns="http://schemas.openxmlformats.org/package/2006/relationships"><Relationship Id="rId2" Type="http://schemas.openxmlformats.org/officeDocument/2006/relationships/image" Target="../media/image654.wmf"/><Relationship Id="rId1" Type="http://schemas.openxmlformats.org/officeDocument/2006/relationships/image" Target="../media/image653.w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657.wmf"/><Relationship Id="rId2" Type="http://schemas.openxmlformats.org/officeDocument/2006/relationships/image" Target="../media/image656.wmf"/><Relationship Id="rId1" Type="http://schemas.openxmlformats.org/officeDocument/2006/relationships/image" Target="../media/image655.wmf"/></Relationships>
</file>

<file path=ppt/drawings/_rels/vmlDrawing144.vml.rels><?xml version="1.0" encoding="UTF-8" standalone="yes"?>
<Relationships xmlns="http://schemas.openxmlformats.org/package/2006/relationships"><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659.wmf"/><Relationship Id="rId1" Type="http://schemas.openxmlformats.org/officeDocument/2006/relationships/image" Target="../media/image658.wmf"/></Relationships>
</file>

<file path=ppt/drawings/_rels/vmlDrawing146.vml.rels><?xml version="1.0" encoding="UTF-8" standalone="yes"?>
<Relationships xmlns="http://schemas.openxmlformats.org/package/2006/relationships"><Relationship Id="rId6" Type="http://schemas.openxmlformats.org/officeDocument/2006/relationships/image" Target="../media/image665.wmf"/><Relationship Id="rId5" Type="http://schemas.openxmlformats.org/officeDocument/2006/relationships/image" Target="../media/image664.wmf"/><Relationship Id="rId4" Type="http://schemas.openxmlformats.org/officeDocument/2006/relationships/image" Target="../media/image663.wmf"/><Relationship Id="rId3" Type="http://schemas.openxmlformats.org/officeDocument/2006/relationships/image" Target="../media/image662.wmf"/><Relationship Id="rId2" Type="http://schemas.openxmlformats.org/officeDocument/2006/relationships/image" Target="../media/image661.wmf"/><Relationship Id="rId1" Type="http://schemas.openxmlformats.org/officeDocument/2006/relationships/image" Target="../media/image660.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658.wmf"/></Relationships>
</file>

<file path=ppt/drawings/_rels/vmlDrawing148.vml.rels><?xml version="1.0" encoding="UTF-8" standalone="yes"?>
<Relationships xmlns="http://schemas.openxmlformats.org/package/2006/relationships"><Relationship Id="rId5" Type="http://schemas.openxmlformats.org/officeDocument/2006/relationships/image" Target="../media/image670.wmf"/><Relationship Id="rId4" Type="http://schemas.openxmlformats.org/officeDocument/2006/relationships/image" Target="../media/image669.wmf"/><Relationship Id="rId3" Type="http://schemas.openxmlformats.org/officeDocument/2006/relationships/image" Target="../media/image668.wmf"/><Relationship Id="rId2" Type="http://schemas.openxmlformats.org/officeDocument/2006/relationships/image" Target="../media/image667.wmf"/><Relationship Id="rId1" Type="http://schemas.openxmlformats.org/officeDocument/2006/relationships/image" Target="../media/image666.wmf"/></Relationships>
</file>

<file path=ppt/drawings/_rels/vmlDrawing149.vml.rels><?xml version="1.0" encoding="UTF-8" standalone="yes"?>
<Relationships xmlns="http://schemas.openxmlformats.org/package/2006/relationships"><Relationship Id="rId7" Type="http://schemas.openxmlformats.org/officeDocument/2006/relationships/image" Target="../media/image677.wmf"/><Relationship Id="rId6" Type="http://schemas.openxmlformats.org/officeDocument/2006/relationships/image" Target="../media/image676.wmf"/><Relationship Id="rId5" Type="http://schemas.openxmlformats.org/officeDocument/2006/relationships/image" Target="../media/image675.wmf"/><Relationship Id="rId4" Type="http://schemas.openxmlformats.org/officeDocument/2006/relationships/image" Target="../media/image674.wmf"/><Relationship Id="rId3" Type="http://schemas.openxmlformats.org/officeDocument/2006/relationships/image" Target="../media/image673.wmf"/><Relationship Id="rId2" Type="http://schemas.openxmlformats.org/officeDocument/2006/relationships/image" Target="../media/image672.wmf"/><Relationship Id="rId1" Type="http://schemas.openxmlformats.org/officeDocument/2006/relationships/image" Target="../media/image67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0.vml.rels><?xml version="1.0" encoding="UTF-8" standalone="yes"?>
<Relationships xmlns="http://schemas.openxmlformats.org/package/2006/relationships"><Relationship Id="rId6" Type="http://schemas.openxmlformats.org/officeDocument/2006/relationships/image" Target="../media/image683.wmf"/><Relationship Id="rId5" Type="http://schemas.openxmlformats.org/officeDocument/2006/relationships/image" Target="../media/image682.wmf"/><Relationship Id="rId4" Type="http://schemas.openxmlformats.org/officeDocument/2006/relationships/image" Target="../media/image681.wmf"/><Relationship Id="rId3" Type="http://schemas.openxmlformats.org/officeDocument/2006/relationships/image" Target="../media/image680.wmf"/><Relationship Id="rId2" Type="http://schemas.openxmlformats.org/officeDocument/2006/relationships/image" Target="../media/image679.wmf"/><Relationship Id="rId1" Type="http://schemas.openxmlformats.org/officeDocument/2006/relationships/image" Target="../media/image678.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684.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685.wmf"/></Relationships>
</file>

<file path=ppt/drawings/_rels/vmlDrawing153.vml.rels><?xml version="1.0" encoding="UTF-8" standalone="yes"?>
<Relationships xmlns="http://schemas.openxmlformats.org/package/2006/relationships"><Relationship Id="rId5" Type="http://schemas.openxmlformats.org/officeDocument/2006/relationships/image" Target="../media/image690.wmf"/><Relationship Id="rId4" Type="http://schemas.openxmlformats.org/officeDocument/2006/relationships/image" Target="../media/image689.wmf"/><Relationship Id="rId3" Type="http://schemas.openxmlformats.org/officeDocument/2006/relationships/image" Target="../media/image688.wmf"/><Relationship Id="rId2" Type="http://schemas.openxmlformats.org/officeDocument/2006/relationships/image" Target="../media/image687.wmf"/><Relationship Id="rId1" Type="http://schemas.openxmlformats.org/officeDocument/2006/relationships/image" Target="../media/image686.wmf"/></Relationships>
</file>

<file path=ppt/drawings/_rels/vmlDrawing154.vml.rels><?xml version="1.0" encoding="UTF-8" standalone="yes"?>
<Relationships xmlns="http://schemas.openxmlformats.org/package/2006/relationships"><Relationship Id="rId2" Type="http://schemas.openxmlformats.org/officeDocument/2006/relationships/image" Target="../media/image692.wmf"/><Relationship Id="rId1" Type="http://schemas.openxmlformats.org/officeDocument/2006/relationships/image" Target="../media/image691.w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602.wmf"/></Relationships>
</file>

<file path=ppt/drawings/_rels/vmlDrawing156.vml.rels><?xml version="1.0" encoding="UTF-8" standalone="yes"?>
<Relationships xmlns="http://schemas.openxmlformats.org/package/2006/relationships"><Relationship Id="rId9" Type="http://schemas.openxmlformats.org/officeDocument/2006/relationships/image" Target="../media/image701.wmf"/><Relationship Id="rId8" Type="http://schemas.openxmlformats.org/officeDocument/2006/relationships/image" Target="../media/image700.wmf"/><Relationship Id="rId7" Type="http://schemas.openxmlformats.org/officeDocument/2006/relationships/image" Target="../media/image699.wmf"/><Relationship Id="rId6" Type="http://schemas.openxmlformats.org/officeDocument/2006/relationships/image" Target="../media/image698.wmf"/><Relationship Id="rId5" Type="http://schemas.openxmlformats.org/officeDocument/2006/relationships/image" Target="../media/image697.wmf"/><Relationship Id="rId4" Type="http://schemas.openxmlformats.org/officeDocument/2006/relationships/image" Target="../media/image696.wmf"/><Relationship Id="rId3" Type="http://schemas.openxmlformats.org/officeDocument/2006/relationships/image" Target="../media/image695.wmf"/><Relationship Id="rId2" Type="http://schemas.openxmlformats.org/officeDocument/2006/relationships/image" Target="../media/image694.wmf"/><Relationship Id="rId14" Type="http://schemas.openxmlformats.org/officeDocument/2006/relationships/image" Target="../media/image706.wmf"/><Relationship Id="rId13" Type="http://schemas.openxmlformats.org/officeDocument/2006/relationships/image" Target="../media/image705.wmf"/><Relationship Id="rId12" Type="http://schemas.openxmlformats.org/officeDocument/2006/relationships/image" Target="../media/image704.wmf"/><Relationship Id="rId11" Type="http://schemas.openxmlformats.org/officeDocument/2006/relationships/image" Target="../media/image703.wmf"/><Relationship Id="rId10" Type="http://schemas.openxmlformats.org/officeDocument/2006/relationships/image" Target="../media/image702.wmf"/><Relationship Id="rId1" Type="http://schemas.openxmlformats.org/officeDocument/2006/relationships/image" Target="../media/image693.w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708.wmf"/><Relationship Id="rId1" Type="http://schemas.openxmlformats.org/officeDocument/2006/relationships/image" Target="../media/image707.wmf"/></Relationships>
</file>

<file path=ppt/drawings/_rels/vmlDrawing158.vml.rels><?xml version="1.0" encoding="UTF-8" standalone="yes"?>
<Relationships xmlns="http://schemas.openxmlformats.org/package/2006/relationships"><Relationship Id="rId9" Type="http://schemas.openxmlformats.org/officeDocument/2006/relationships/image" Target="../media/image714.wmf"/><Relationship Id="rId8" Type="http://schemas.openxmlformats.org/officeDocument/2006/relationships/image" Target="../media/image713.wmf"/><Relationship Id="rId7" Type="http://schemas.openxmlformats.org/officeDocument/2006/relationships/image" Target="../media/image712.wmf"/><Relationship Id="rId6" Type="http://schemas.openxmlformats.org/officeDocument/2006/relationships/image" Target="../media/image698.wmf"/><Relationship Id="rId5" Type="http://schemas.openxmlformats.org/officeDocument/2006/relationships/image" Target="../media/image697.wmf"/><Relationship Id="rId4" Type="http://schemas.openxmlformats.org/officeDocument/2006/relationships/image" Target="../media/image696.wmf"/><Relationship Id="rId3" Type="http://schemas.openxmlformats.org/officeDocument/2006/relationships/image" Target="../media/image695.wmf"/><Relationship Id="rId2" Type="http://schemas.openxmlformats.org/officeDocument/2006/relationships/image" Target="../media/image711.wmf"/><Relationship Id="rId10" Type="http://schemas.openxmlformats.org/officeDocument/2006/relationships/image" Target="../media/image715.wmf"/><Relationship Id="rId1" Type="http://schemas.openxmlformats.org/officeDocument/2006/relationships/image" Target="../media/image710.w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717.wmf"/><Relationship Id="rId1" Type="http://schemas.openxmlformats.org/officeDocument/2006/relationships/image" Target="../media/image716.wmf"/></Relationships>
</file>

<file path=ppt/drawings/_rels/vmlDrawing16.vml.rels><?xml version="1.0" encoding="UTF-8" standalone="yes"?>
<Relationships xmlns="http://schemas.openxmlformats.org/package/2006/relationships"><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721.wmf"/><Relationship Id="rId2" Type="http://schemas.openxmlformats.org/officeDocument/2006/relationships/image" Target="../media/image720.wmf"/><Relationship Id="rId1" Type="http://schemas.openxmlformats.org/officeDocument/2006/relationships/image" Target="../media/image719.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724.wmf"/><Relationship Id="rId2" Type="http://schemas.openxmlformats.org/officeDocument/2006/relationships/image" Target="../media/image723.wmf"/><Relationship Id="rId1" Type="http://schemas.openxmlformats.org/officeDocument/2006/relationships/image" Target="../media/image722.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726.wmf"/><Relationship Id="rId1" Type="http://schemas.openxmlformats.org/officeDocument/2006/relationships/image" Target="../media/image725.wmf"/></Relationships>
</file>

<file path=ppt/drawings/_rels/vmlDrawing163.vml.rels><?xml version="1.0" encoding="UTF-8" standalone="yes"?>
<Relationships xmlns="http://schemas.openxmlformats.org/package/2006/relationships"><Relationship Id="rId4" Type="http://schemas.openxmlformats.org/officeDocument/2006/relationships/image" Target="../media/image730.wmf"/><Relationship Id="rId3" Type="http://schemas.openxmlformats.org/officeDocument/2006/relationships/image" Target="../media/image729.wmf"/><Relationship Id="rId2" Type="http://schemas.openxmlformats.org/officeDocument/2006/relationships/image" Target="../media/image728.wmf"/><Relationship Id="rId1" Type="http://schemas.openxmlformats.org/officeDocument/2006/relationships/image" Target="../media/image727.w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731.w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733.wmf"/><Relationship Id="rId1" Type="http://schemas.openxmlformats.org/officeDocument/2006/relationships/image" Target="../media/image732.wmf"/></Relationships>
</file>

<file path=ppt/drawings/_rels/vmlDrawing166.vml.rels><?xml version="1.0" encoding="UTF-8" standalone="yes"?>
<Relationships xmlns="http://schemas.openxmlformats.org/package/2006/relationships"><Relationship Id="rId5" Type="http://schemas.openxmlformats.org/officeDocument/2006/relationships/image" Target="../media/image738.wmf"/><Relationship Id="rId4" Type="http://schemas.openxmlformats.org/officeDocument/2006/relationships/image" Target="../media/image737.wmf"/><Relationship Id="rId3" Type="http://schemas.openxmlformats.org/officeDocument/2006/relationships/image" Target="../media/image736.wmf"/><Relationship Id="rId2" Type="http://schemas.openxmlformats.org/officeDocument/2006/relationships/image" Target="../media/image735.wmf"/><Relationship Id="rId1" Type="http://schemas.openxmlformats.org/officeDocument/2006/relationships/image" Target="../media/image734.wmf"/></Relationships>
</file>

<file path=ppt/drawings/_rels/vmlDrawing167.vml.rels><?xml version="1.0" encoding="UTF-8" standalone="yes"?>
<Relationships xmlns="http://schemas.openxmlformats.org/package/2006/relationships"><Relationship Id="rId4" Type="http://schemas.openxmlformats.org/officeDocument/2006/relationships/image" Target="../media/image742.wmf"/><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w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658.w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743.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72.wmf"/><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70.vml.rels><?xml version="1.0" encoding="UTF-8" standalone="yes"?>
<Relationships xmlns="http://schemas.openxmlformats.org/package/2006/relationships"><Relationship Id="rId2" Type="http://schemas.openxmlformats.org/officeDocument/2006/relationships/image" Target="../media/image745.wmf"/><Relationship Id="rId1" Type="http://schemas.openxmlformats.org/officeDocument/2006/relationships/image" Target="../media/image744.wmf"/></Relationships>
</file>

<file path=ppt/drawings/_rels/vmlDrawing171.vml.rels><?xml version="1.0" encoding="UTF-8" standalone="yes"?>
<Relationships xmlns="http://schemas.openxmlformats.org/package/2006/relationships"><Relationship Id="rId2" Type="http://schemas.openxmlformats.org/officeDocument/2006/relationships/image" Target="../media/image747.wmf"/><Relationship Id="rId1" Type="http://schemas.openxmlformats.org/officeDocument/2006/relationships/image" Target="../media/image746.wmf"/></Relationships>
</file>

<file path=ppt/drawings/_rels/vmlDrawing172.vml.rels><?xml version="1.0" encoding="UTF-8" standalone="yes"?>
<Relationships xmlns="http://schemas.openxmlformats.org/package/2006/relationships"><Relationship Id="rId2" Type="http://schemas.openxmlformats.org/officeDocument/2006/relationships/image" Target="../media/image749.wmf"/><Relationship Id="rId1" Type="http://schemas.openxmlformats.org/officeDocument/2006/relationships/image" Target="../media/image748.w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751.wmf"/><Relationship Id="rId1" Type="http://schemas.openxmlformats.org/officeDocument/2006/relationships/image" Target="../media/image750.wmf"/></Relationships>
</file>

<file path=ppt/drawings/_rels/vmlDrawing174.vml.rels><?xml version="1.0" encoding="UTF-8" standalone="yes"?>
<Relationships xmlns="http://schemas.openxmlformats.org/package/2006/relationships"><Relationship Id="rId4" Type="http://schemas.openxmlformats.org/officeDocument/2006/relationships/image" Target="../media/image755.wmf"/><Relationship Id="rId3" Type="http://schemas.openxmlformats.org/officeDocument/2006/relationships/image" Target="../media/image754.wmf"/><Relationship Id="rId2" Type="http://schemas.openxmlformats.org/officeDocument/2006/relationships/image" Target="../media/image753.wmf"/><Relationship Id="rId1" Type="http://schemas.openxmlformats.org/officeDocument/2006/relationships/image" Target="../media/image752.wmf"/></Relationships>
</file>

<file path=ppt/drawings/_rels/vmlDrawing175.vml.rels><?xml version="1.0" encoding="UTF-8" standalone="yes"?>
<Relationships xmlns="http://schemas.openxmlformats.org/package/2006/relationships"><Relationship Id="rId9" Type="http://schemas.openxmlformats.org/officeDocument/2006/relationships/image" Target="../media/image764.wmf"/><Relationship Id="rId8" Type="http://schemas.openxmlformats.org/officeDocument/2006/relationships/image" Target="../media/image763.wmf"/><Relationship Id="rId7" Type="http://schemas.openxmlformats.org/officeDocument/2006/relationships/image" Target="../media/image762.wmf"/><Relationship Id="rId6" Type="http://schemas.openxmlformats.org/officeDocument/2006/relationships/image" Target="../media/image761.wmf"/><Relationship Id="rId5" Type="http://schemas.openxmlformats.org/officeDocument/2006/relationships/image" Target="../media/image760.wmf"/><Relationship Id="rId4" Type="http://schemas.openxmlformats.org/officeDocument/2006/relationships/image" Target="../media/image759.wmf"/><Relationship Id="rId3" Type="http://schemas.openxmlformats.org/officeDocument/2006/relationships/image" Target="../media/image758.emf"/><Relationship Id="rId2" Type="http://schemas.openxmlformats.org/officeDocument/2006/relationships/image" Target="../media/image757.emf"/><Relationship Id="rId1" Type="http://schemas.openxmlformats.org/officeDocument/2006/relationships/image" Target="../media/image756.emf"/></Relationships>
</file>

<file path=ppt/drawings/_rels/vmlDrawing176.vml.rels><?xml version="1.0" encoding="UTF-8" standalone="yes"?>
<Relationships xmlns="http://schemas.openxmlformats.org/package/2006/relationships"><Relationship Id="rId3" Type="http://schemas.openxmlformats.org/officeDocument/2006/relationships/image" Target="../media/image767.wmf"/><Relationship Id="rId2" Type="http://schemas.openxmlformats.org/officeDocument/2006/relationships/image" Target="../media/image766.wmf"/><Relationship Id="rId1" Type="http://schemas.openxmlformats.org/officeDocument/2006/relationships/image" Target="../media/image765.wmf"/></Relationships>
</file>

<file path=ppt/drawings/_rels/vmlDrawing177.vml.rels><?xml version="1.0" encoding="UTF-8" standalone="yes"?>
<Relationships xmlns="http://schemas.openxmlformats.org/package/2006/relationships"><Relationship Id="rId6" Type="http://schemas.openxmlformats.org/officeDocument/2006/relationships/image" Target="../media/image773.wmf"/><Relationship Id="rId5" Type="http://schemas.openxmlformats.org/officeDocument/2006/relationships/image" Target="../media/image772.wmf"/><Relationship Id="rId4" Type="http://schemas.openxmlformats.org/officeDocument/2006/relationships/image" Target="../media/image771.wmf"/><Relationship Id="rId3" Type="http://schemas.openxmlformats.org/officeDocument/2006/relationships/image" Target="../media/image770.wmf"/><Relationship Id="rId2" Type="http://schemas.openxmlformats.org/officeDocument/2006/relationships/image" Target="../media/image769.wmf"/><Relationship Id="rId1" Type="http://schemas.openxmlformats.org/officeDocument/2006/relationships/image" Target="../media/image768.wmf"/></Relationships>
</file>

<file path=ppt/drawings/_rels/vmlDrawing178.vml.rels><?xml version="1.0" encoding="UTF-8" standalone="yes"?>
<Relationships xmlns="http://schemas.openxmlformats.org/package/2006/relationships"><Relationship Id="rId7" Type="http://schemas.openxmlformats.org/officeDocument/2006/relationships/image" Target="../media/image780.wmf"/><Relationship Id="rId6" Type="http://schemas.openxmlformats.org/officeDocument/2006/relationships/image" Target="../media/image779.wmf"/><Relationship Id="rId5" Type="http://schemas.openxmlformats.org/officeDocument/2006/relationships/image" Target="../media/image778.wmf"/><Relationship Id="rId4" Type="http://schemas.openxmlformats.org/officeDocument/2006/relationships/image" Target="../media/image777.wmf"/><Relationship Id="rId3" Type="http://schemas.openxmlformats.org/officeDocument/2006/relationships/image" Target="../media/image776.wmf"/><Relationship Id="rId2" Type="http://schemas.openxmlformats.org/officeDocument/2006/relationships/image" Target="../media/image775.wmf"/><Relationship Id="rId1" Type="http://schemas.openxmlformats.org/officeDocument/2006/relationships/image" Target="../media/image774.wmf"/></Relationships>
</file>

<file path=ppt/drawings/_rels/vmlDrawing179.vml.rels><?xml version="1.0" encoding="UTF-8" standalone="yes"?>
<Relationships xmlns="http://schemas.openxmlformats.org/package/2006/relationships"><Relationship Id="rId7" Type="http://schemas.openxmlformats.org/officeDocument/2006/relationships/image" Target="../media/image787.wmf"/><Relationship Id="rId6" Type="http://schemas.openxmlformats.org/officeDocument/2006/relationships/image" Target="../media/image786.wmf"/><Relationship Id="rId5" Type="http://schemas.openxmlformats.org/officeDocument/2006/relationships/image" Target="../media/image785.wmf"/><Relationship Id="rId4" Type="http://schemas.openxmlformats.org/officeDocument/2006/relationships/image" Target="../media/image784.wmf"/><Relationship Id="rId3" Type="http://schemas.openxmlformats.org/officeDocument/2006/relationships/image" Target="../media/image783.wmf"/><Relationship Id="rId2" Type="http://schemas.openxmlformats.org/officeDocument/2006/relationships/image" Target="../media/image782.wmf"/><Relationship Id="rId1" Type="http://schemas.openxmlformats.org/officeDocument/2006/relationships/image" Target="../media/image781.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80.vml.rels><?xml version="1.0" encoding="UTF-8" standalone="yes"?>
<Relationships xmlns="http://schemas.openxmlformats.org/package/2006/relationships"><Relationship Id="rId6" Type="http://schemas.openxmlformats.org/officeDocument/2006/relationships/image" Target="../media/image793.wmf"/><Relationship Id="rId5" Type="http://schemas.openxmlformats.org/officeDocument/2006/relationships/image" Target="../media/image792.wmf"/><Relationship Id="rId4" Type="http://schemas.openxmlformats.org/officeDocument/2006/relationships/image" Target="../media/image791.wmf"/><Relationship Id="rId3" Type="http://schemas.openxmlformats.org/officeDocument/2006/relationships/image" Target="../media/image790.wmf"/><Relationship Id="rId2" Type="http://schemas.openxmlformats.org/officeDocument/2006/relationships/image" Target="../media/image789.wmf"/><Relationship Id="rId1" Type="http://schemas.openxmlformats.org/officeDocument/2006/relationships/image" Target="../media/image788.wmf"/></Relationships>
</file>

<file path=ppt/drawings/_rels/vmlDrawing181.vml.rels><?xml version="1.0" encoding="UTF-8" standalone="yes"?>
<Relationships xmlns="http://schemas.openxmlformats.org/package/2006/relationships"><Relationship Id="rId5" Type="http://schemas.openxmlformats.org/officeDocument/2006/relationships/image" Target="../media/image798.wmf"/><Relationship Id="rId4" Type="http://schemas.openxmlformats.org/officeDocument/2006/relationships/image" Target="../media/image797.wmf"/><Relationship Id="rId3" Type="http://schemas.openxmlformats.org/officeDocument/2006/relationships/image" Target="../media/image796.wmf"/><Relationship Id="rId2" Type="http://schemas.openxmlformats.org/officeDocument/2006/relationships/image" Target="../media/image795.wmf"/><Relationship Id="rId1" Type="http://schemas.openxmlformats.org/officeDocument/2006/relationships/image" Target="../media/image794.wmf"/></Relationships>
</file>

<file path=ppt/drawings/_rels/vmlDrawing182.vml.rels><?xml version="1.0" encoding="UTF-8" standalone="yes"?>
<Relationships xmlns="http://schemas.openxmlformats.org/package/2006/relationships"><Relationship Id="rId4" Type="http://schemas.openxmlformats.org/officeDocument/2006/relationships/image" Target="../media/image755.wmf"/><Relationship Id="rId3" Type="http://schemas.openxmlformats.org/officeDocument/2006/relationships/image" Target="../media/image754.wmf"/><Relationship Id="rId2" Type="http://schemas.openxmlformats.org/officeDocument/2006/relationships/image" Target="../media/image800.wmf"/><Relationship Id="rId1" Type="http://schemas.openxmlformats.org/officeDocument/2006/relationships/image" Target="../media/image799.wmf"/></Relationships>
</file>

<file path=ppt/drawings/_rels/vmlDrawing183.vml.rels><?xml version="1.0" encoding="UTF-8" standalone="yes"?>
<Relationships xmlns="http://schemas.openxmlformats.org/package/2006/relationships"><Relationship Id="rId4" Type="http://schemas.openxmlformats.org/officeDocument/2006/relationships/image" Target="../media/image805.wmf"/><Relationship Id="rId3" Type="http://schemas.openxmlformats.org/officeDocument/2006/relationships/image" Target="../media/image804.wmf"/><Relationship Id="rId2" Type="http://schemas.openxmlformats.org/officeDocument/2006/relationships/image" Target="../media/image803.wmf"/><Relationship Id="rId1" Type="http://schemas.openxmlformats.org/officeDocument/2006/relationships/image" Target="../media/image802.wmf"/></Relationships>
</file>

<file path=ppt/drawings/_rels/vmlDrawing184.vml.rels><?xml version="1.0" encoding="UTF-8" standalone="yes"?>
<Relationships xmlns="http://schemas.openxmlformats.org/package/2006/relationships"><Relationship Id="rId8" Type="http://schemas.openxmlformats.org/officeDocument/2006/relationships/image" Target="../media/image813.wmf"/><Relationship Id="rId7" Type="http://schemas.openxmlformats.org/officeDocument/2006/relationships/image" Target="../media/image812.wmf"/><Relationship Id="rId6" Type="http://schemas.openxmlformats.org/officeDocument/2006/relationships/image" Target="../media/image811.wmf"/><Relationship Id="rId5" Type="http://schemas.openxmlformats.org/officeDocument/2006/relationships/image" Target="../media/image810.wmf"/><Relationship Id="rId4" Type="http://schemas.openxmlformats.org/officeDocument/2006/relationships/image" Target="../media/image809.wmf"/><Relationship Id="rId3" Type="http://schemas.openxmlformats.org/officeDocument/2006/relationships/image" Target="../media/image808.wmf"/><Relationship Id="rId2" Type="http://schemas.openxmlformats.org/officeDocument/2006/relationships/image" Target="../media/image807.wmf"/><Relationship Id="rId1" Type="http://schemas.openxmlformats.org/officeDocument/2006/relationships/image" Target="../media/image806.wmf"/></Relationships>
</file>

<file path=ppt/drawings/_rels/vmlDrawing185.vml.rels><?xml version="1.0" encoding="UTF-8" standalone="yes"?>
<Relationships xmlns="http://schemas.openxmlformats.org/package/2006/relationships"><Relationship Id="rId4" Type="http://schemas.openxmlformats.org/officeDocument/2006/relationships/image" Target="../media/image798.wmf"/><Relationship Id="rId3" Type="http://schemas.openxmlformats.org/officeDocument/2006/relationships/image" Target="../media/image797.wmf"/><Relationship Id="rId2" Type="http://schemas.openxmlformats.org/officeDocument/2006/relationships/image" Target="../media/image795.wmf"/><Relationship Id="rId1" Type="http://schemas.openxmlformats.org/officeDocument/2006/relationships/image" Target="../media/image814.wmf"/></Relationships>
</file>

<file path=ppt/drawings/_rels/vmlDrawing186.vml.rels><?xml version="1.0" encoding="UTF-8" standalone="yes"?>
<Relationships xmlns="http://schemas.openxmlformats.org/package/2006/relationships"><Relationship Id="rId5" Type="http://schemas.openxmlformats.org/officeDocument/2006/relationships/image" Target="../media/image819.wmf"/><Relationship Id="rId4" Type="http://schemas.openxmlformats.org/officeDocument/2006/relationships/image" Target="../media/image818.wmf"/><Relationship Id="rId3" Type="http://schemas.openxmlformats.org/officeDocument/2006/relationships/image" Target="../media/image817.wmf"/><Relationship Id="rId2" Type="http://schemas.openxmlformats.org/officeDocument/2006/relationships/image" Target="../media/image816.wmf"/><Relationship Id="rId1" Type="http://schemas.openxmlformats.org/officeDocument/2006/relationships/image" Target="../media/image815.w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820.wmf"/></Relationships>
</file>

<file path=ppt/drawings/_rels/vmlDrawing188.vml.rels><?xml version="1.0" encoding="UTF-8" standalone="yes"?>
<Relationships xmlns="http://schemas.openxmlformats.org/package/2006/relationships"><Relationship Id="rId9" Type="http://schemas.openxmlformats.org/officeDocument/2006/relationships/image" Target="../media/image829.wmf"/><Relationship Id="rId8" Type="http://schemas.openxmlformats.org/officeDocument/2006/relationships/image" Target="../media/image828.wmf"/><Relationship Id="rId7" Type="http://schemas.openxmlformats.org/officeDocument/2006/relationships/image" Target="../media/image827.wmf"/><Relationship Id="rId6" Type="http://schemas.openxmlformats.org/officeDocument/2006/relationships/image" Target="../media/image826.wmf"/><Relationship Id="rId5" Type="http://schemas.openxmlformats.org/officeDocument/2006/relationships/image" Target="../media/image825.wmf"/><Relationship Id="rId4" Type="http://schemas.openxmlformats.org/officeDocument/2006/relationships/image" Target="../media/image824.wmf"/><Relationship Id="rId3" Type="http://schemas.openxmlformats.org/officeDocument/2006/relationships/image" Target="../media/image823.wmf"/><Relationship Id="rId2" Type="http://schemas.openxmlformats.org/officeDocument/2006/relationships/image" Target="../media/image822.wmf"/><Relationship Id="rId10" Type="http://schemas.openxmlformats.org/officeDocument/2006/relationships/image" Target="../media/image830.wmf"/><Relationship Id="rId1" Type="http://schemas.openxmlformats.org/officeDocument/2006/relationships/image" Target="../media/image821.wmf"/></Relationships>
</file>

<file path=ppt/drawings/_rels/vmlDrawing189.vml.rels><?xml version="1.0" encoding="UTF-8" standalone="yes"?>
<Relationships xmlns="http://schemas.openxmlformats.org/package/2006/relationships"><Relationship Id="rId7" Type="http://schemas.openxmlformats.org/officeDocument/2006/relationships/image" Target="../media/image830.wmf"/><Relationship Id="rId6" Type="http://schemas.openxmlformats.org/officeDocument/2006/relationships/image" Target="../media/image834.wmf"/><Relationship Id="rId5" Type="http://schemas.openxmlformats.org/officeDocument/2006/relationships/image" Target="../media/image833.wmf"/><Relationship Id="rId4" Type="http://schemas.openxmlformats.org/officeDocument/2006/relationships/image" Target="../media/image824.wmf"/><Relationship Id="rId3" Type="http://schemas.openxmlformats.org/officeDocument/2006/relationships/image" Target="../media/image823.wmf"/><Relationship Id="rId2" Type="http://schemas.openxmlformats.org/officeDocument/2006/relationships/image" Target="../media/image832.wmf"/><Relationship Id="rId1" Type="http://schemas.openxmlformats.org/officeDocument/2006/relationships/image" Target="../media/image831.wmf"/></Relationships>
</file>

<file path=ppt/drawings/_rels/vmlDrawing19.vml.rels><?xml version="1.0" encoding="UTF-8" standalone="yes"?>
<Relationships xmlns="http://schemas.openxmlformats.org/package/2006/relationships"><Relationship Id="rId5" Type="http://schemas.openxmlformats.org/officeDocument/2006/relationships/image" Target="../media/image78.emf"/><Relationship Id="rId4" Type="http://schemas.openxmlformats.org/officeDocument/2006/relationships/image" Target="../media/image77.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90.vml.rels><?xml version="1.0" encoding="UTF-8" standalone="yes"?>
<Relationships xmlns="http://schemas.openxmlformats.org/package/2006/relationships"><Relationship Id="rId9" Type="http://schemas.openxmlformats.org/officeDocument/2006/relationships/image" Target="../media/image840.wmf"/><Relationship Id="rId8" Type="http://schemas.openxmlformats.org/officeDocument/2006/relationships/image" Target="../media/image839.emf"/><Relationship Id="rId7" Type="http://schemas.openxmlformats.org/officeDocument/2006/relationships/image" Target="../media/image830.wmf"/><Relationship Id="rId6" Type="http://schemas.openxmlformats.org/officeDocument/2006/relationships/image" Target="../media/image838.emf"/><Relationship Id="rId5" Type="http://schemas.openxmlformats.org/officeDocument/2006/relationships/image" Target="../media/image837.emf"/><Relationship Id="rId4" Type="http://schemas.openxmlformats.org/officeDocument/2006/relationships/image" Target="../media/image824.wmf"/><Relationship Id="rId3" Type="http://schemas.openxmlformats.org/officeDocument/2006/relationships/image" Target="../media/image823.wmf"/><Relationship Id="rId2" Type="http://schemas.openxmlformats.org/officeDocument/2006/relationships/image" Target="../media/image836.wmf"/><Relationship Id="rId1" Type="http://schemas.openxmlformats.org/officeDocument/2006/relationships/image" Target="../media/image835.wmf"/></Relationships>
</file>

<file path=ppt/drawings/_rels/vmlDrawing191.vml.rels><?xml version="1.0" encoding="UTF-8" standalone="yes"?>
<Relationships xmlns="http://schemas.openxmlformats.org/package/2006/relationships"><Relationship Id="rId5" Type="http://schemas.openxmlformats.org/officeDocument/2006/relationships/image" Target="../media/image845.wmf"/><Relationship Id="rId4" Type="http://schemas.openxmlformats.org/officeDocument/2006/relationships/image" Target="../media/image844.wmf"/><Relationship Id="rId3" Type="http://schemas.openxmlformats.org/officeDocument/2006/relationships/image" Target="../media/image843.wmf"/><Relationship Id="rId2" Type="http://schemas.openxmlformats.org/officeDocument/2006/relationships/image" Target="../media/image842.wmf"/><Relationship Id="rId1" Type="http://schemas.openxmlformats.org/officeDocument/2006/relationships/image" Target="../media/image841.wmf"/></Relationships>
</file>

<file path=ppt/drawings/_rels/vmlDrawing192.vml.rels><?xml version="1.0" encoding="UTF-8" standalone="yes"?>
<Relationships xmlns="http://schemas.openxmlformats.org/package/2006/relationships"><Relationship Id="rId5" Type="http://schemas.openxmlformats.org/officeDocument/2006/relationships/image" Target="../media/image850.wmf"/><Relationship Id="rId4" Type="http://schemas.openxmlformats.org/officeDocument/2006/relationships/image" Target="../media/image849.wmf"/><Relationship Id="rId3" Type="http://schemas.openxmlformats.org/officeDocument/2006/relationships/image" Target="../media/image848.wmf"/><Relationship Id="rId2" Type="http://schemas.openxmlformats.org/officeDocument/2006/relationships/image" Target="../media/image847.wmf"/><Relationship Id="rId1" Type="http://schemas.openxmlformats.org/officeDocument/2006/relationships/image" Target="../media/image846.wmf"/></Relationships>
</file>

<file path=ppt/drawings/_rels/vmlDrawing193.vml.rels><?xml version="1.0" encoding="UTF-8" standalone="yes"?>
<Relationships xmlns="http://schemas.openxmlformats.org/package/2006/relationships"><Relationship Id="rId9" Type="http://schemas.openxmlformats.org/officeDocument/2006/relationships/image" Target="../media/image859.emf"/><Relationship Id="rId8" Type="http://schemas.openxmlformats.org/officeDocument/2006/relationships/image" Target="../media/image858.wmf"/><Relationship Id="rId7" Type="http://schemas.openxmlformats.org/officeDocument/2006/relationships/image" Target="../media/image857.emf"/><Relationship Id="rId6" Type="http://schemas.openxmlformats.org/officeDocument/2006/relationships/image" Target="../media/image856.wmf"/><Relationship Id="rId5" Type="http://schemas.openxmlformats.org/officeDocument/2006/relationships/image" Target="../media/image855.emf"/><Relationship Id="rId4" Type="http://schemas.openxmlformats.org/officeDocument/2006/relationships/image" Target="../media/image854.wmf"/><Relationship Id="rId3" Type="http://schemas.openxmlformats.org/officeDocument/2006/relationships/image" Target="../media/image853.emf"/><Relationship Id="rId2" Type="http://schemas.openxmlformats.org/officeDocument/2006/relationships/image" Target="../media/image852.wmf"/><Relationship Id="rId12" Type="http://schemas.openxmlformats.org/officeDocument/2006/relationships/image" Target="../media/image862.wmf"/><Relationship Id="rId11" Type="http://schemas.openxmlformats.org/officeDocument/2006/relationships/image" Target="../media/image861.emf"/><Relationship Id="rId10" Type="http://schemas.openxmlformats.org/officeDocument/2006/relationships/image" Target="../media/image860.wmf"/><Relationship Id="rId1" Type="http://schemas.openxmlformats.org/officeDocument/2006/relationships/image" Target="../media/image851.emf"/></Relationships>
</file>

<file path=ppt/drawings/_rels/vmlDrawing194.vml.rels><?xml version="1.0" encoding="UTF-8" standalone="yes"?>
<Relationships xmlns="http://schemas.openxmlformats.org/package/2006/relationships"><Relationship Id="rId9" Type="http://schemas.openxmlformats.org/officeDocument/2006/relationships/image" Target="../media/image866.wmf"/><Relationship Id="rId8" Type="http://schemas.openxmlformats.org/officeDocument/2006/relationships/image" Target="../media/image865.wmf"/><Relationship Id="rId7" Type="http://schemas.openxmlformats.org/officeDocument/2006/relationships/image" Target="../media/image864.wmf"/><Relationship Id="rId6" Type="http://schemas.openxmlformats.org/officeDocument/2006/relationships/image" Target="../media/image827.wmf"/><Relationship Id="rId5" Type="http://schemas.openxmlformats.org/officeDocument/2006/relationships/image" Target="../media/image826.wmf"/><Relationship Id="rId4" Type="http://schemas.openxmlformats.org/officeDocument/2006/relationships/image" Target="../media/image825.wmf"/><Relationship Id="rId3" Type="http://schemas.openxmlformats.org/officeDocument/2006/relationships/image" Target="../media/image824.wmf"/><Relationship Id="rId2" Type="http://schemas.openxmlformats.org/officeDocument/2006/relationships/image" Target="../media/image822.wmf"/><Relationship Id="rId12" Type="http://schemas.openxmlformats.org/officeDocument/2006/relationships/image" Target="../media/image869.wmf"/><Relationship Id="rId11" Type="http://schemas.openxmlformats.org/officeDocument/2006/relationships/image" Target="../media/image868.wmf"/><Relationship Id="rId10" Type="http://schemas.openxmlformats.org/officeDocument/2006/relationships/image" Target="../media/image867.wmf"/><Relationship Id="rId1" Type="http://schemas.openxmlformats.org/officeDocument/2006/relationships/image" Target="../media/image863.wmf"/></Relationships>
</file>

<file path=ppt/drawings/_rels/vmlDrawing195.vml.rels><?xml version="1.0" encoding="UTF-8" standalone="yes"?>
<Relationships xmlns="http://schemas.openxmlformats.org/package/2006/relationships"><Relationship Id="rId9" Type="http://schemas.openxmlformats.org/officeDocument/2006/relationships/image" Target="../media/image872.wmf"/><Relationship Id="rId8" Type="http://schemas.openxmlformats.org/officeDocument/2006/relationships/image" Target="../media/image871.wmf"/><Relationship Id="rId7" Type="http://schemas.openxmlformats.org/officeDocument/2006/relationships/image" Target="../media/image870.wmf"/><Relationship Id="rId6" Type="http://schemas.openxmlformats.org/officeDocument/2006/relationships/image" Target="../media/image827.wmf"/><Relationship Id="rId5" Type="http://schemas.openxmlformats.org/officeDocument/2006/relationships/image" Target="../media/image826.wmf"/><Relationship Id="rId4" Type="http://schemas.openxmlformats.org/officeDocument/2006/relationships/image" Target="../media/image825.wmf"/><Relationship Id="rId3" Type="http://schemas.openxmlformats.org/officeDocument/2006/relationships/image" Target="../media/image824.wmf"/><Relationship Id="rId2" Type="http://schemas.openxmlformats.org/officeDocument/2006/relationships/image" Target="../media/image822.wmf"/><Relationship Id="rId12" Type="http://schemas.openxmlformats.org/officeDocument/2006/relationships/image" Target="../media/image875.wmf"/><Relationship Id="rId11" Type="http://schemas.openxmlformats.org/officeDocument/2006/relationships/image" Target="../media/image874.wmf"/><Relationship Id="rId10" Type="http://schemas.openxmlformats.org/officeDocument/2006/relationships/image" Target="../media/image873.wmf"/><Relationship Id="rId1" Type="http://schemas.openxmlformats.org/officeDocument/2006/relationships/image" Target="../media/image863.wmf"/></Relationships>
</file>

<file path=ppt/drawings/_rels/vmlDrawing196.vml.rels><?xml version="1.0" encoding="UTF-8" standalone="yes"?>
<Relationships xmlns="http://schemas.openxmlformats.org/package/2006/relationships"><Relationship Id="rId9" Type="http://schemas.openxmlformats.org/officeDocument/2006/relationships/image" Target="../media/image873.wmf"/><Relationship Id="rId8" Type="http://schemas.openxmlformats.org/officeDocument/2006/relationships/image" Target="../media/image878.wmf"/><Relationship Id="rId7" Type="http://schemas.openxmlformats.org/officeDocument/2006/relationships/image" Target="../media/image877.wmf"/><Relationship Id="rId6" Type="http://schemas.openxmlformats.org/officeDocument/2006/relationships/image" Target="../media/image876.wmf"/><Relationship Id="rId5" Type="http://schemas.openxmlformats.org/officeDocument/2006/relationships/image" Target="../media/image866.wmf"/><Relationship Id="rId4" Type="http://schemas.openxmlformats.org/officeDocument/2006/relationships/image" Target="../media/image865.wmf"/><Relationship Id="rId3" Type="http://schemas.openxmlformats.org/officeDocument/2006/relationships/image" Target="../media/image824.wmf"/><Relationship Id="rId2" Type="http://schemas.openxmlformats.org/officeDocument/2006/relationships/image" Target="../media/image864.wmf"/><Relationship Id="rId11" Type="http://schemas.openxmlformats.org/officeDocument/2006/relationships/image" Target="../media/image880.wmf"/><Relationship Id="rId10" Type="http://schemas.openxmlformats.org/officeDocument/2006/relationships/image" Target="../media/image879.wmf"/><Relationship Id="rId1" Type="http://schemas.openxmlformats.org/officeDocument/2006/relationships/image" Target="../media/image863.wmf"/></Relationships>
</file>

<file path=ppt/drawings/_rels/vmlDrawing197.vml.rels><?xml version="1.0" encoding="UTF-8" standalone="yes"?>
<Relationships xmlns="http://schemas.openxmlformats.org/package/2006/relationships"><Relationship Id="rId9" Type="http://schemas.openxmlformats.org/officeDocument/2006/relationships/image" Target="../media/image824.wmf"/><Relationship Id="rId8" Type="http://schemas.openxmlformats.org/officeDocument/2006/relationships/image" Target="../media/image867.wmf"/><Relationship Id="rId7" Type="http://schemas.openxmlformats.org/officeDocument/2006/relationships/image" Target="../media/image863.wmf"/><Relationship Id="rId6" Type="http://schemas.openxmlformats.org/officeDocument/2006/relationships/image" Target="../media/image885.wmf"/><Relationship Id="rId5" Type="http://schemas.openxmlformats.org/officeDocument/2006/relationships/image" Target="../media/image884.wmf"/><Relationship Id="rId4" Type="http://schemas.openxmlformats.org/officeDocument/2006/relationships/image" Target="../media/image873.wmf"/><Relationship Id="rId3" Type="http://schemas.openxmlformats.org/officeDocument/2006/relationships/image" Target="../media/image883.wmf"/><Relationship Id="rId2" Type="http://schemas.openxmlformats.org/officeDocument/2006/relationships/image" Target="../media/image882.wmf"/><Relationship Id="rId11" Type="http://schemas.openxmlformats.org/officeDocument/2006/relationships/image" Target="../media/image887.wmf"/><Relationship Id="rId10" Type="http://schemas.openxmlformats.org/officeDocument/2006/relationships/image" Target="../media/image886.wmf"/><Relationship Id="rId1" Type="http://schemas.openxmlformats.org/officeDocument/2006/relationships/image" Target="../media/image881.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890.wmf"/><Relationship Id="rId2" Type="http://schemas.openxmlformats.org/officeDocument/2006/relationships/image" Target="../media/image889.wmf"/><Relationship Id="rId1" Type="http://schemas.openxmlformats.org/officeDocument/2006/relationships/image" Target="../media/image888.w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89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84.wmf"/><Relationship Id="rId8" Type="http://schemas.openxmlformats.org/officeDocument/2006/relationships/image" Target="../media/image83.wmf"/><Relationship Id="rId7" Type="http://schemas.openxmlformats.org/officeDocument/2006/relationships/image" Target="../media/image82.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3" Type="http://schemas.openxmlformats.org/officeDocument/2006/relationships/image" Target="../media/image75.wmf"/><Relationship Id="rId2" Type="http://schemas.openxmlformats.org/officeDocument/2006/relationships/image" Target="../media/image74.wmf"/><Relationship Id="rId12" Type="http://schemas.openxmlformats.org/officeDocument/2006/relationships/image" Target="../media/image87.wmf"/><Relationship Id="rId11" Type="http://schemas.openxmlformats.org/officeDocument/2006/relationships/image" Target="../media/image86.wmf"/><Relationship Id="rId10" Type="http://schemas.openxmlformats.org/officeDocument/2006/relationships/image" Target="../media/image85.wmf"/><Relationship Id="rId1" Type="http://schemas.openxmlformats.org/officeDocument/2006/relationships/image" Target="../media/image73.wmf"/></Relationships>
</file>

<file path=ppt/drawings/_rels/vmlDrawing200.vml.rels><?xml version="1.0" encoding="UTF-8" standalone="yes"?>
<Relationships xmlns="http://schemas.openxmlformats.org/package/2006/relationships"><Relationship Id="rId7" Type="http://schemas.openxmlformats.org/officeDocument/2006/relationships/image" Target="../media/image898.wmf"/><Relationship Id="rId6" Type="http://schemas.openxmlformats.org/officeDocument/2006/relationships/image" Target="../media/image897.wmf"/><Relationship Id="rId5" Type="http://schemas.openxmlformats.org/officeDocument/2006/relationships/image" Target="../media/image896.wmf"/><Relationship Id="rId4" Type="http://schemas.openxmlformats.org/officeDocument/2006/relationships/image" Target="../media/image895.wmf"/><Relationship Id="rId3" Type="http://schemas.openxmlformats.org/officeDocument/2006/relationships/image" Target="../media/image894.wmf"/><Relationship Id="rId2" Type="http://schemas.openxmlformats.org/officeDocument/2006/relationships/image" Target="../media/image893.wmf"/><Relationship Id="rId1" Type="http://schemas.openxmlformats.org/officeDocument/2006/relationships/image" Target="../media/image892.wmf"/></Relationships>
</file>

<file path=ppt/drawings/_rels/vmlDrawing201.vml.rels><?xml version="1.0" encoding="UTF-8" standalone="yes"?>
<Relationships xmlns="http://schemas.openxmlformats.org/package/2006/relationships"><Relationship Id="rId7" Type="http://schemas.openxmlformats.org/officeDocument/2006/relationships/image" Target="../media/image905.wmf"/><Relationship Id="rId6" Type="http://schemas.openxmlformats.org/officeDocument/2006/relationships/image" Target="../media/image904.wmf"/><Relationship Id="rId5" Type="http://schemas.openxmlformats.org/officeDocument/2006/relationships/image" Target="../media/image903.wmf"/><Relationship Id="rId4" Type="http://schemas.openxmlformats.org/officeDocument/2006/relationships/image" Target="../media/image902.wmf"/><Relationship Id="rId3" Type="http://schemas.openxmlformats.org/officeDocument/2006/relationships/image" Target="../media/image901.wmf"/><Relationship Id="rId2" Type="http://schemas.openxmlformats.org/officeDocument/2006/relationships/image" Target="../media/image900.wmf"/><Relationship Id="rId1" Type="http://schemas.openxmlformats.org/officeDocument/2006/relationships/image" Target="../media/image899.wmf"/></Relationships>
</file>

<file path=ppt/drawings/_rels/vmlDrawing202.vml.rels><?xml version="1.0" encoding="UTF-8" standalone="yes"?>
<Relationships xmlns="http://schemas.openxmlformats.org/package/2006/relationships"><Relationship Id="rId9" Type="http://schemas.openxmlformats.org/officeDocument/2006/relationships/image" Target="../media/image912.wmf"/><Relationship Id="rId8" Type="http://schemas.openxmlformats.org/officeDocument/2006/relationships/image" Target="../media/image911.wmf"/><Relationship Id="rId7" Type="http://schemas.openxmlformats.org/officeDocument/2006/relationships/image" Target="../media/image910.wmf"/><Relationship Id="rId6" Type="http://schemas.openxmlformats.org/officeDocument/2006/relationships/image" Target="../media/image909.wmf"/><Relationship Id="rId5" Type="http://schemas.openxmlformats.org/officeDocument/2006/relationships/image" Target="../media/image908.wmf"/><Relationship Id="rId4" Type="http://schemas.openxmlformats.org/officeDocument/2006/relationships/image" Target="../media/image907.wmf"/><Relationship Id="rId3" Type="http://schemas.openxmlformats.org/officeDocument/2006/relationships/image" Target="../media/image905.wmf"/><Relationship Id="rId2" Type="http://schemas.openxmlformats.org/officeDocument/2006/relationships/image" Target="../media/image904.wmf"/><Relationship Id="rId10" Type="http://schemas.openxmlformats.org/officeDocument/2006/relationships/image" Target="../media/image913.wmf"/><Relationship Id="rId1" Type="http://schemas.openxmlformats.org/officeDocument/2006/relationships/image" Target="../media/image906.wmf"/></Relationships>
</file>

<file path=ppt/drawings/_rels/vmlDrawing203.vml.rels><?xml version="1.0" encoding="UTF-8" standalone="yes"?>
<Relationships xmlns="http://schemas.openxmlformats.org/package/2006/relationships"><Relationship Id="rId5" Type="http://schemas.openxmlformats.org/officeDocument/2006/relationships/image" Target="../media/image918.wmf"/><Relationship Id="rId4" Type="http://schemas.openxmlformats.org/officeDocument/2006/relationships/image" Target="../media/image917.wmf"/><Relationship Id="rId3" Type="http://schemas.openxmlformats.org/officeDocument/2006/relationships/image" Target="../media/image916.wmf"/><Relationship Id="rId2" Type="http://schemas.openxmlformats.org/officeDocument/2006/relationships/image" Target="../media/image915.wmf"/><Relationship Id="rId1" Type="http://schemas.openxmlformats.org/officeDocument/2006/relationships/image" Target="../media/image914.w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921.wmf"/><Relationship Id="rId2" Type="http://schemas.openxmlformats.org/officeDocument/2006/relationships/image" Target="../media/image920.wmf"/><Relationship Id="rId1" Type="http://schemas.openxmlformats.org/officeDocument/2006/relationships/image" Target="../media/image919.wmf"/></Relationships>
</file>

<file path=ppt/drawings/_rels/vmlDrawing205.vml.rels><?xml version="1.0" encoding="UTF-8" standalone="yes"?>
<Relationships xmlns="http://schemas.openxmlformats.org/package/2006/relationships"><Relationship Id="rId9" Type="http://schemas.openxmlformats.org/officeDocument/2006/relationships/image" Target="../media/image909.wmf"/><Relationship Id="rId8" Type="http://schemas.openxmlformats.org/officeDocument/2006/relationships/image" Target="../media/image908.wmf"/><Relationship Id="rId7" Type="http://schemas.openxmlformats.org/officeDocument/2006/relationships/image" Target="../media/image905.wmf"/><Relationship Id="rId6" Type="http://schemas.openxmlformats.org/officeDocument/2006/relationships/image" Target="../media/image904.wmf"/><Relationship Id="rId5" Type="http://schemas.openxmlformats.org/officeDocument/2006/relationships/image" Target="../media/image903.wmf"/><Relationship Id="rId4" Type="http://schemas.openxmlformats.org/officeDocument/2006/relationships/image" Target="../media/image902.wmf"/><Relationship Id="rId3" Type="http://schemas.openxmlformats.org/officeDocument/2006/relationships/image" Target="../media/image924.wmf"/><Relationship Id="rId2" Type="http://schemas.openxmlformats.org/officeDocument/2006/relationships/image" Target="../media/image923.wmf"/><Relationship Id="rId1" Type="http://schemas.openxmlformats.org/officeDocument/2006/relationships/image" Target="../media/image922.wmf"/></Relationships>
</file>

<file path=ppt/drawings/_rels/vmlDrawing206.vml.rels><?xml version="1.0" encoding="UTF-8" standalone="yes"?>
<Relationships xmlns="http://schemas.openxmlformats.org/package/2006/relationships"><Relationship Id="rId7" Type="http://schemas.openxmlformats.org/officeDocument/2006/relationships/image" Target="../media/image909.wmf"/><Relationship Id="rId6" Type="http://schemas.openxmlformats.org/officeDocument/2006/relationships/image" Target="../media/image908.wmf"/><Relationship Id="rId5" Type="http://schemas.openxmlformats.org/officeDocument/2006/relationships/image" Target="../media/image924.wmf"/><Relationship Id="rId4" Type="http://schemas.openxmlformats.org/officeDocument/2006/relationships/image" Target="../media/image928.wmf"/><Relationship Id="rId3" Type="http://schemas.openxmlformats.org/officeDocument/2006/relationships/image" Target="../media/image927.wmf"/><Relationship Id="rId2" Type="http://schemas.openxmlformats.org/officeDocument/2006/relationships/image" Target="../media/image926.wmf"/><Relationship Id="rId1" Type="http://schemas.openxmlformats.org/officeDocument/2006/relationships/image" Target="../media/image925.wmf"/></Relationships>
</file>

<file path=ppt/drawings/_rels/vmlDrawing207.vml.rels><?xml version="1.0" encoding="UTF-8" standalone="yes"?>
<Relationships xmlns="http://schemas.openxmlformats.org/package/2006/relationships"><Relationship Id="rId8" Type="http://schemas.openxmlformats.org/officeDocument/2006/relationships/image" Target="../media/image936.wmf"/><Relationship Id="rId7" Type="http://schemas.openxmlformats.org/officeDocument/2006/relationships/image" Target="../media/image935.wmf"/><Relationship Id="rId6" Type="http://schemas.openxmlformats.org/officeDocument/2006/relationships/image" Target="../media/image934.wmf"/><Relationship Id="rId5" Type="http://schemas.openxmlformats.org/officeDocument/2006/relationships/image" Target="../media/image933.wmf"/><Relationship Id="rId4" Type="http://schemas.openxmlformats.org/officeDocument/2006/relationships/image" Target="../media/image932.wmf"/><Relationship Id="rId3" Type="http://schemas.openxmlformats.org/officeDocument/2006/relationships/image" Target="../media/image931.wmf"/><Relationship Id="rId2" Type="http://schemas.openxmlformats.org/officeDocument/2006/relationships/image" Target="../media/image930.wmf"/><Relationship Id="rId1" Type="http://schemas.openxmlformats.org/officeDocument/2006/relationships/image" Target="../media/image929.w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937.wmf"/></Relationships>
</file>

<file path=ppt/drawings/_rels/vmlDrawing209.vml.rels><?xml version="1.0" encoding="UTF-8" standalone="yes"?>
<Relationships xmlns="http://schemas.openxmlformats.org/package/2006/relationships"><Relationship Id="rId6" Type="http://schemas.openxmlformats.org/officeDocument/2006/relationships/image" Target="../media/image943.wmf"/><Relationship Id="rId5" Type="http://schemas.openxmlformats.org/officeDocument/2006/relationships/image" Target="../media/image942.wmf"/><Relationship Id="rId4" Type="http://schemas.openxmlformats.org/officeDocument/2006/relationships/image" Target="../media/image941.wmf"/><Relationship Id="rId3" Type="http://schemas.openxmlformats.org/officeDocument/2006/relationships/image" Target="../media/image940.wmf"/><Relationship Id="rId2" Type="http://schemas.openxmlformats.org/officeDocument/2006/relationships/image" Target="../media/image939.wmf"/><Relationship Id="rId1" Type="http://schemas.openxmlformats.org/officeDocument/2006/relationships/image" Target="../media/image93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10.vml.rels><?xml version="1.0" encoding="UTF-8" standalone="yes"?>
<Relationships xmlns="http://schemas.openxmlformats.org/package/2006/relationships"><Relationship Id="rId3" Type="http://schemas.openxmlformats.org/officeDocument/2006/relationships/image" Target="../media/image946.wmf"/><Relationship Id="rId2" Type="http://schemas.openxmlformats.org/officeDocument/2006/relationships/image" Target="../media/image945.wmf"/><Relationship Id="rId1" Type="http://schemas.openxmlformats.org/officeDocument/2006/relationships/image" Target="../media/image944.wmf"/></Relationships>
</file>

<file path=ppt/drawings/_rels/vmlDrawing211.vml.rels><?xml version="1.0" encoding="UTF-8" standalone="yes"?>
<Relationships xmlns="http://schemas.openxmlformats.org/package/2006/relationships"><Relationship Id="rId6" Type="http://schemas.openxmlformats.org/officeDocument/2006/relationships/image" Target="../media/image951.wmf"/><Relationship Id="rId5" Type="http://schemas.openxmlformats.org/officeDocument/2006/relationships/image" Target="../media/image950.wmf"/><Relationship Id="rId4" Type="http://schemas.openxmlformats.org/officeDocument/2006/relationships/image" Target="../media/image949.wmf"/><Relationship Id="rId3" Type="http://schemas.openxmlformats.org/officeDocument/2006/relationships/image" Target="../media/image940.wmf"/><Relationship Id="rId2" Type="http://schemas.openxmlformats.org/officeDocument/2006/relationships/image" Target="../media/image948.wmf"/><Relationship Id="rId1" Type="http://schemas.openxmlformats.org/officeDocument/2006/relationships/image" Target="../media/image947.wmf"/></Relationships>
</file>

<file path=ppt/drawings/_rels/vmlDrawing212.vml.rels><?xml version="1.0" encoding="UTF-8" standalone="yes"?>
<Relationships xmlns="http://schemas.openxmlformats.org/package/2006/relationships"><Relationship Id="rId3" Type="http://schemas.openxmlformats.org/officeDocument/2006/relationships/image" Target="../media/image954.wmf"/><Relationship Id="rId2" Type="http://schemas.openxmlformats.org/officeDocument/2006/relationships/image" Target="../media/image953.wmf"/><Relationship Id="rId1" Type="http://schemas.openxmlformats.org/officeDocument/2006/relationships/image" Target="../media/image952.w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953.wmf"/><Relationship Id="rId2" Type="http://schemas.openxmlformats.org/officeDocument/2006/relationships/image" Target="../media/image955.wmf"/><Relationship Id="rId1" Type="http://schemas.openxmlformats.org/officeDocument/2006/relationships/image" Target="../media/image952.wmf"/></Relationships>
</file>

<file path=ppt/drawings/_rels/vmlDrawing214.vml.rels><?xml version="1.0" encoding="UTF-8" standalone="yes"?>
<Relationships xmlns="http://schemas.openxmlformats.org/package/2006/relationships"><Relationship Id="rId5" Type="http://schemas.openxmlformats.org/officeDocument/2006/relationships/image" Target="../media/image953.wmf"/><Relationship Id="rId4" Type="http://schemas.openxmlformats.org/officeDocument/2006/relationships/image" Target="../media/image958.wmf"/><Relationship Id="rId3" Type="http://schemas.openxmlformats.org/officeDocument/2006/relationships/image" Target="../media/image957.wmf"/><Relationship Id="rId2" Type="http://schemas.openxmlformats.org/officeDocument/2006/relationships/image" Target="../media/image956.wmf"/><Relationship Id="rId1" Type="http://schemas.openxmlformats.org/officeDocument/2006/relationships/image" Target="../media/image952.wmf"/></Relationships>
</file>

<file path=ppt/drawings/_rels/vmlDrawing215.vml.rels><?xml version="1.0" encoding="UTF-8" standalone="yes"?>
<Relationships xmlns="http://schemas.openxmlformats.org/package/2006/relationships"><Relationship Id="rId3" Type="http://schemas.openxmlformats.org/officeDocument/2006/relationships/image" Target="../media/image961.wmf"/><Relationship Id="rId2" Type="http://schemas.openxmlformats.org/officeDocument/2006/relationships/image" Target="../media/image960.wmf"/><Relationship Id="rId1" Type="http://schemas.openxmlformats.org/officeDocument/2006/relationships/image" Target="../media/image959.wmf"/></Relationships>
</file>

<file path=ppt/drawings/_rels/vmlDrawing216.vml.rels><?xml version="1.0" encoding="UTF-8" standalone="yes"?>
<Relationships xmlns="http://schemas.openxmlformats.org/package/2006/relationships"><Relationship Id="rId9" Type="http://schemas.openxmlformats.org/officeDocument/2006/relationships/image" Target="../media/image970.wmf"/><Relationship Id="rId8" Type="http://schemas.openxmlformats.org/officeDocument/2006/relationships/image" Target="../media/image969.wmf"/><Relationship Id="rId7" Type="http://schemas.openxmlformats.org/officeDocument/2006/relationships/image" Target="../media/image968.wmf"/><Relationship Id="rId6" Type="http://schemas.openxmlformats.org/officeDocument/2006/relationships/image" Target="../media/image967.wmf"/><Relationship Id="rId5" Type="http://schemas.openxmlformats.org/officeDocument/2006/relationships/image" Target="../media/image966.wmf"/><Relationship Id="rId4" Type="http://schemas.openxmlformats.org/officeDocument/2006/relationships/image" Target="../media/image965.wmf"/><Relationship Id="rId3" Type="http://schemas.openxmlformats.org/officeDocument/2006/relationships/image" Target="../media/image964.wmf"/><Relationship Id="rId2" Type="http://schemas.openxmlformats.org/officeDocument/2006/relationships/image" Target="../media/image963.wmf"/><Relationship Id="rId10" Type="http://schemas.openxmlformats.org/officeDocument/2006/relationships/image" Target="../media/image971.wmf"/><Relationship Id="rId1" Type="http://schemas.openxmlformats.org/officeDocument/2006/relationships/image" Target="../media/image962.wmf"/></Relationships>
</file>

<file path=ppt/drawings/_rels/vmlDrawing217.vml.rels><?xml version="1.0" encoding="UTF-8" standalone="yes"?>
<Relationships xmlns="http://schemas.openxmlformats.org/package/2006/relationships"><Relationship Id="rId7" Type="http://schemas.openxmlformats.org/officeDocument/2006/relationships/image" Target="../media/image976.wmf"/><Relationship Id="rId6" Type="http://schemas.openxmlformats.org/officeDocument/2006/relationships/image" Target="../media/image975.wmf"/><Relationship Id="rId5" Type="http://schemas.openxmlformats.org/officeDocument/2006/relationships/image" Target="../media/image940.wmf"/><Relationship Id="rId4" Type="http://schemas.openxmlformats.org/officeDocument/2006/relationships/image" Target="../media/image974.wmf"/><Relationship Id="rId3" Type="http://schemas.openxmlformats.org/officeDocument/2006/relationships/image" Target="../media/image973.wmf"/><Relationship Id="rId2" Type="http://schemas.openxmlformats.org/officeDocument/2006/relationships/image" Target="../media/image949.wmf"/><Relationship Id="rId1" Type="http://schemas.openxmlformats.org/officeDocument/2006/relationships/image" Target="../media/image972.wmf"/></Relationships>
</file>

<file path=ppt/drawings/_rels/vmlDrawing218.vml.rels><?xml version="1.0" encoding="UTF-8" standalone="yes"?>
<Relationships xmlns="http://schemas.openxmlformats.org/package/2006/relationships"><Relationship Id="rId8" Type="http://schemas.openxmlformats.org/officeDocument/2006/relationships/image" Target="../media/image981.wmf"/><Relationship Id="rId7" Type="http://schemas.openxmlformats.org/officeDocument/2006/relationships/image" Target="../media/image940.wmf"/><Relationship Id="rId6" Type="http://schemas.openxmlformats.org/officeDocument/2006/relationships/image" Target="../media/image980.wmf"/><Relationship Id="rId5" Type="http://schemas.openxmlformats.org/officeDocument/2006/relationships/image" Target="../media/image979.emf"/><Relationship Id="rId4" Type="http://schemas.openxmlformats.org/officeDocument/2006/relationships/image" Target="../media/image973.wmf"/><Relationship Id="rId3" Type="http://schemas.openxmlformats.org/officeDocument/2006/relationships/image" Target="../media/image949.wmf"/><Relationship Id="rId2" Type="http://schemas.openxmlformats.org/officeDocument/2006/relationships/image" Target="../media/image978.wmf"/><Relationship Id="rId1" Type="http://schemas.openxmlformats.org/officeDocument/2006/relationships/image" Target="../media/image977.wmf"/></Relationships>
</file>

<file path=ppt/drawings/_rels/vmlDrawing219.vml.rels><?xml version="1.0" encoding="UTF-8" standalone="yes"?>
<Relationships xmlns="http://schemas.openxmlformats.org/package/2006/relationships"><Relationship Id="rId3" Type="http://schemas.openxmlformats.org/officeDocument/2006/relationships/image" Target="../media/image984.wmf"/><Relationship Id="rId2" Type="http://schemas.openxmlformats.org/officeDocument/2006/relationships/image" Target="../media/image983.wmf"/><Relationship Id="rId1" Type="http://schemas.openxmlformats.org/officeDocument/2006/relationships/image" Target="../media/image982.w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94.wmf"/><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985.w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959.wmf"/></Relationships>
</file>

<file path=ppt/drawings/_rels/vmlDrawing222.vml.rels><?xml version="1.0" encoding="UTF-8" standalone="yes"?>
<Relationships xmlns="http://schemas.openxmlformats.org/package/2006/relationships"><Relationship Id="rId3" Type="http://schemas.openxmlformats.org/officeDocument/2006/relationships/image" Target="../media/image988.wmf"/><Relationship Id="rId2" Type="http://schemas.openxmlformats.org/officeDocument/2006/relationships/image" Target="../media/image987.wmf"/><Relationship Id="rId1" Type="http://schemas.openxmlformats.org/officeDocument/2006/relationships/image" Target="../media/image986.wmf"/></Relationships>
</file>

<file path=ppt/drawings/_rels/vmlDrawing223.vml.rels><?xml version="1.0" encoding="UTF-8" standalone="yes"?>
<Relationships xmlns="http://schemas.openxmlformats.org/package/2006/relationships"><Relationship Id="rId2" Type="http://schemas.openxmlformats.org/officeDocument/2006/relationships/image" Target="../media/image990.wmf"/><Relationship Id="rId1" Type="http://schemas.openxmlformats.org/officeDocument/2006/relationships/image" Target="../media/image989.wmf"/></Relationships>
</file>

<file path=ppt/drawings/_rels/vmlDrawing224.vml.rels><?xml version="1.0" encoding="UTF-8" standalone="yes"?>
<Relationships xmlns="http://schemas.openxmlformats.org/package/2006/relationships"><Relationship Id="rId4" Type="http://schemas.openxmlformats.org/officeDocument/2006/relationships/image" Target="../media/image994.wmf"/><Relationship Id="rId3" Type="http://schemas.openxmlformats.org/officeDocument/2006/relationships/image" Target="../media/image993.wmf"/><Relationship Id="rId2" Type="http://schemas.openxmlformats.org/officeDocument/2006/relationships/image" Target="../media/image992.wmf"/><Relationship Id="rId1" Type="http://schemas.openxmlformats.org/officeDocument/2006/relationships/image" Target="../media/image991.wmf"/></Relationships>
</file>

<file path=ppt/drawings/_rels/vmlDrawing225.vml.rels><?xml version="1.0" encoding="UTF-8" standalone="yes"?>
<Relationships xmlns="http://schemas.openxmlformats.org/package/2006/relationships"><Relationship Id="rId5" Type="http://schemas.openxmlformats.org/officeDocument/2006/relationships/image" Target="../media/image1003.wmf"/><Relationship Id="rId4" Type="http://schemas.openxmlformats.org/officeDocument/2006/relationships/image" Target="../media/image1002.wmf"/><Relationship Id="rId3" Type="http://schemas.openxmlformats.org/officeDocument/2006/relationships/image" Target="../media/image1001.wmf"/><Relationship Id="rId2" Type="http://schemas.openxmlformats.org/officeDocument/2006/relationships/image" Target="../media/image1000.wmf"/><Relationship Id="rId1" Type="http://schemas.openxmlformats.org/officeDocument/2006/relationships/image" Target="../media/image999.wmf"/></Relationships>
</file>

<file path=ppt/drawings/_rels/vmlDrawing226.vml.rels><?xml version="1.0" encoding="UTF-8" standalone="yes"?>
<Relationships xmlns="http://schemas.openxmlformats.org/package/2006/relationships"><Relationship Id="rId4" Type="http://schemas.openxmlformats.org/officeDocument/2006/relationships/image" Target="../media/image798.wmf"/><Relationship Id="rId3" Type="http://schemas.openxmlformats.org/officeDocument/2006/relationships/image" Target="../media/image797.wmf"/><Relationship Id="rId2" Type="http://schemas.openxmlformats.org/officeDocument/2006/relationships/image" Target="../media/image1005.wmf"/><Relationship Id="rId1" Type="http://schemas.openxmlformats.org/officeDocument/2006/relationships/image" Target="../media/image1004.wmf"/></Relationships>
</file>

<file path=ppt/drawings/_rels/vmlDrawing227.vml.rels><?xml version="1.0" encoding="UTF-8" standalone="yes"?>
<Relationships xmlns="http://schemas.openxmlformats.org/package/2006/relationships"><Relationship Id="rId2" Type="http://schemas.openxmlformats.org/officeDocument/2006/relationships/image" Target="../media/image1007.wmf"/><Relationship Id="rId1" Type="http://schemas.openxmlformats.org/officeDocument/2006/relationships/image" Target="../media/image1006.wmf"/></Relationships>
</file>

<file path=ppt/drawings/_rels/vmlDrawing228.vml.rels><?xml version="1.0" encoding="UTF-8" standalone="yes"?>
<Relationships xmlns="http://schemas.openxmlformats.org/package/2006/relationships"><Relationship Id="rId4" Type="http://schemas.openxmlformats.org/officeDocument/2006/relationships/image" Target="../media/image1011.wmf"/><Relationship Id="rId3" Type="http://schemas.openxmlformats.org/officeDocument/2006/relationships/image" Target="../media/image1010.wmf"/><Relationship Id="rId2" Type="http://schemas.openxmlformats.org/officeDocument/2006/relationships/image" Target="../media/image1009.wmf"/><Relationship Id="rId1" Type="http://schemas.openxmlformats.org/officeDocument/2006/relationships/image" Target="../media/image1008.w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1012.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03.wmf"/><Relationship Id="rId8" Type="http://schemas.openxmlformats.org/officeDocument/2006/relationships/image" Target="../media/image102.wmf"/><Relationship Id="rId7" Type="http://schemas.openxmlformats.org/officeDocument/2006/relationships/image" Target="../media/image101.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1" Type="http://schemas.openxmlformats.org/officeDocument/2006/relationships/image" Target="../media/image105.wmf"/><Relationship Id="rId10" Type="http://schemas.openxmlformats.org/officeDocument/2006/relationships/image" Target="../media/image104.wmf"/><Relationship Id="rId1" Type="http://schemas.openxmlformats.org/officeDocument/2006/relationships/image" Target="../media/image95.w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1013.wmf"/></Relationships>
</file>

<file path=ppt/drawings/_rels/vmlDrawing231.vml.rels><?xml version="1.0" encoding="UTF-8" standalone="yes"?>
<Relationships xmlns="http://schemas.openxmlformats.org/package/2006/relationships"><Relationship Id="rId2" Type="http://schemas.openxmlformats.org/officeDocument/2006/relationships/image" Target="../media/image1013.wmf"/><Relationship Id="rId1" Type="http://schemas.openxmlformats.org/officeDocument/2006/relationships/image" Target="../media/image1014.wmf"/></Relationships>
</file>

<file path=ppt/drawings/_rels/vmlDrawing232.vml.rels><?xml version="1.0" encoding="UTF-8" standalone="yes"?>
<Relationships xmlns="http://schemas.openxmlformats.org/package/2006/relationships"><Relationship Id="rId7" Type="http://schemas.openxmlformats.org/officeDocument/2006/relationships/image" Target="../media/image1020.wmf"/><Relationship Id="rId6" Type="http://schemas.openxmlformats.org/officeDocument/2006/relationships/image" Target="../media/image1019.wmf"/><Relationship Id="rId5" Type="http://schemas.openxmlformats.org/officeDocument/2006/relationships/image" Target="../media/image1018.wmf"/><Relationship Id="rId4" Type="http://schemas.openxmlformats.org/officeDocument/2006/relationships/image" Target="../media/image1017.wmf"/><Relationship Id="rId3" Type="http://schemas.openxmlformats.org/officeDocument/2006/relationships/image" Target="../media/image1013.wmf"/><Relationship Id="rId2" Type="http://schemas.openxmlformats.org/officeDocument/2006/relationships/image" Target="../media/image1016.wmf"/><Relationship Id="rId1" Type="http://schemas.openxmlformats.org/officeDocument/2006/relationships/image" Target="../media/image1015.wmf"/></Relationships>
</file>

<file path=ppt/drawings/_rels/vmlDrawing233.vml.rels><?xml version="1.0" encoding="UTF-8" standalone="yes"?>
<Relationships xmlns="http://schemas.openxmlformats.org/package/2006/relationships"><Relationship Id="rId7" Type="http://schemas.openxmlformats.org/officeDocument/2006/relationships/image" Target="../media/image1017.wmf"/><Relationship Id="rId6" Type="http://schemas.openxmlformats.org/officeDocument/2006/relationships/image" Target="../media/image1023.wmf"/><Relationship Id="rId5" Type="http://schemas.openxmlformats.org/officeDocument/2006/relationships/image" Target="../media/image1015.wmf"/><Relationship Id="rId4" Type="http://schemas.openxmlformats.org/officeDocument/2006/relationships/image" Target="../media/image1013.wmf"/><Relationship Id="rId3" Type="http://schemas.openxmlformats.org/officeDocument/2006/relationships/image" Target="../media/image1022.wmf"/><Relationship Id="rId2" Type="http://schemas.openxmlformats.org/officeDocument/2006/relationships/image" Target="../media/image1016.wmf"/><Relationship Id="rId1" Type="http://schemas.openxmlformats.org/officeDocument/2006/relationships/image" Target="../media/image1021.wmf"/></Relationships>
</file>

<file path=ppt/drawings/_rels/vmlDrawing234.vml.rels><?xml version="1.0" encoding="UTF-8" standalone="yes"?>
<Relationships xmlns="http://schemas.openxmlformats.org/package/2006/relationships"><Relationship Id="rId4" Type="http://schemas.openxmlformats.org/officeDocument/2006/relationships/image" Target="../media/image1018.wmf"/><Relationship Id="rId3" Type="http://schemas.openxmlformats.org/officeDocument/2006/relationships/image" Target="../media/image1024.wmf"/><Relationship Id="rId2" Type="http://schemas.openxmlformats.org/officeDocument/2006/relationships/image" Target="../media/image1014.wmf"/><Relationship Id="rId1" Type="http://schemas.openxmlformats.org/officeDocument/2006/relationships/image" Target="../media/image1013.wmf"/></Relationships>
</file>

<file path=ppt/drawings/_rels/vmlDrawing235.vml.rels><?xml version="1.0" encoding="UTF-8" standalone="yes"?>
<Relationships xmlns="http://schemas.openxmlformats.org/package/2006/relationships"><Relationship Id="rId4" Type="http://schemas.openxmlformats.org/officeDocument/2006/relationships/image" Target="../media/image1028.wmf"/><Relationship Id="rId3" Type="http://schemas.openxmlformats.org/officeDocument/2006/relationships/image" Target="../media/image1027.wmf"/><Relationship Id="rId2" Type="http://schemas.openxmlformats.org/officeDocument/2006/relationships/image" Target="../media/image1026.wmf"/><Relationship Id="rId1" Type="http://schemas.openxmlformats.org/officeDocument/2006/relationships/image" Target="../media/image1025.wmf"/></Relationships>
</file>

<file path=ppt/drawings/_rels/vmlDrawing236.vml.rels><?xml version="1.0" encoding="UTF-8" standalone="yes"?>
<Relationships xmlns="http://schemas.openxmlformats.org/package/2006/relationships"><Relationship Id="rId2" Type="http://schemas.openxmlformats.org/officeDocument/2006/relationships/image" Target="../media/image1030.wmf"/><Relationship Id="rId1" Type="http://schemas.openxmlformats.org/officeDocument/2006/relationships/image" Target="../media/image1029.wmf"/></Relationships>
</file>

<file path=ppt/drawings/_rels/vmlDrawing237.vml.rels><?xml version="1.0" encoding="UTF-8" standalone="yes"?>
<Relationships xmlns="http://schemas.openxmlformats.org/package/2006/relationships"><Relationship Id="rId2" Type="http://schemas.openxmlformats.org/officeDocument/2006/relationships/image" Target="../media/image1031.wmf"/><Relationship Id="rId1" Type="http://schemas.openxmlformats.org/officeDocument/2006/relationships/image" Target="../media/image1030.wmf"/></Relationships>
</file>

<file path=ppt/drawings/_rels/vmlDrawing238.vml.rels><?xml version="1.0" encoding="UTF-8" standalone="yes"?>
<Relationships xmlns="http://schemas.openxmlformats.org/package/2006/relationships"><Relationship Id="rId4" Type="http://schemas.openxmlformats.org/officeDocument/2006/relationships/image" Target="../media/image1035.wmf"/><Relationship Id="rId3" Type="http://schemas.openxmlformats.org/officeDocument/2006/relationships/image" Target="../media/image1034.wmf"/><Relationship Id="rId2" Type="http://schemas.openxmlformats.org/officeDocument/2006/relationships/image" Target="../media/image1033.wmf"/><Relationship Id="rId1" Type="http://schemas.openxmlformats.org/officeDocument/2006/relationships/image" Target="../media/image1032.wmf"/></Relationships>
</file>

<file path=ppt/drawings/_rels/vmlDrawing239.vml.rels><?xml version="1.0" encoding="UTF-8" standalone="yes"?>
<Relationships xmlns="http://schemas.openxmlformats.org/package/2006/relationships"><Relationship Id="rId4" Type="http://schemas.openxmlformats.org/officeDocument/2006/relationships/image" Target="../media/image1038.wmf"/><Relationship Id="rId3" Type="http://schemas.openxmlformats.org/officeDocument/2006/relationships/image" Target="../media/image1037.wmf"/><Relationship Id="rId2" Type="http://schemas.openxmlformats.org/officeDocument/2006/relationships/image" Target="../media/image1036.wmf"/><Relationship Id="rId1" Type="http://schemas.openxmlformats.org/officeDocument/2006/relationships/image" Target="../media/image103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40.vml.rels><?xml version="1.0" encoding="UTF-8" standalone="yes"?>
<Relationships xmlns="http://schemas.openxmlformats.org/package/2006/relationships"><Relationship Id="rId2" Type="http://schemas.openxmlformats.org/officeDocument/2006/relationships/image" Target="../media/image1040.wmf"/><Relationship Id="rId1" Type="http://schemas.openxmlformats.org/officeDocument/2006/relationships/image" Target="../media/image1039.w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1041.w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1042.wmf"/></Relationships>
</file>

<file path=ppt/drawings/_rels/vmlDrawing243.vml.rels><?xml version="1.0" encoding="UTF-8" standalone="yes"?>
<Relationships xmlns="http://schemas.openxmlformats.org/package/2006/relationships"><Relationship Id="rId5" Type="http://schemas.openxmlformats.org/officeDocument/2006/relationships/image" Target="../media/image1047.wmf"/><Relationship Id="rId4" Type="http://schemas.openxmlformats.org/officeDocument/2006/relationships/image" Target="../media/image1046.wmf"/><Relationship Id="rId3" Type="http://schemas.openxmlformats.org/officeDocument/2006/relationships/image" Target="../media/image1045.wmf"/><Relationship Id="rId2" Type="http://schemas.openxmlformats.org/officeDocument/2006/relationships/image" Target="../media/image1044.wmf"/><Relationship Id="rId1" Type="http://schemas.openxmlformats.org/officeDocument/2006/relationships/image" Target="../media/image1043.wmf"/></Relationships>
</file>

<file path=ppt/drawings/_rels/vmlDrawing244.vml.rels><?xml version="1.0" encoding="UTF-8" standalone="yes"?>
<Relationships xmlns="http://schemas.openxmlformats.org/package/2006/relationships"><Relationship Id="rId3" Type="http://schemas.openxmlformats.org/officeDocument/2006/relationships/image" Target="../media/image1050.wmf"/><Relationship Id="rId2" Type="http://schemas.openxmlformats.org/officeDocument/2006/relationships/image" Target="../media/image1049.wmf"/><Relationship Id="rId1" Type="http://schemas.openxmlformats.org/officeDocument/2006/relationships/image" Target="../media/image1048.wmf"/></Relationships>
</file>

<file path=ppt/drawings/_rels/vmlDrawing245.vml.rels><?xml version="1.0" encoding="UTF-8" standalone="yes"?>
<Relationships xmlns="http://schemas.openxmlformats.org/package/2006/relationships"><Relationship Id="rId1" Type="http://schemas.openxmlformats.org/officeDocument/2006/relationships/image" Target="../media/image1051.wmf"/></Relationships>
</file>

<file path=ppt/drawings/_rels/vmlDrawing246.vml.rels><?xml version="1.0" encoding="UTF-8" standalone="yes"?>
<Relationships xmlns="http://schemas.openxmlformats.org/package/2006/relationships"><Relationship Id="rId1" Type="http://schemas.openxmlformats.org/officeDocument/2006/relationships/image" Target="../media/image1052.w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1053.wmf"/><Relationship Id="rId1" Type="http://schemas.openxmlformats.org/officeDocument/2006/relationships/image" Target="../media/image1043.wmf"/></Relationships>
</file>

<file path=ppt/drawings/_rels/vmlDrawing248.vml.rels><?xml version="1.0" encoding="UTF-8" standalone="yes"?>
<Relationships xmlns="http://schemas.openxmlformats.org/package/2006/relationships"><Relationship Id="rId3" Type="http://schemas.openxmlformats.org/officeDocument/2006/relationships/image" Target="../media/image1056.wmf"/><Relationship Id="rId2" Type="http://schemas.openxmlformats.org/officeDocument/2006/relationships/image" Target="../media/image1055.wmf"/><Relationship Id="rId1" Type="http://schemas.openxmlformats.org/officeDocument/2006/relationships/image" Target="../media/image1054.wmf"/></Relationships>
</file>

<file path=ppt/drawings/_rels/vmlDrawing249.vml.rels><?xml version="1.0" encoding="UTF-8" standalone="yes"?>
<Relationships xmlns="http://schemas.openxmlformats.org/package/2006/relationships"><Relationship Id="rId4" Type="http://schemas.openxmlformats.org/officeDocument/2006/relationships/image" Target="../media/image1061.wmf"/><Relationship Id="rId3" Type="http://schemas.openxmlformats.org/officeDocument/2006/relationships/image" Target="../media/image1060.wmf"/><Relationship Id="rId2" Type="http://schemas.openxmlformats.org/officeDocument/2006/relationships/image" Target="../media/image1059.wmf"/><Relationship Id="rId1" Type="http://schemas.openxmlformats.org/officeDocument/2006/relationships/image" Target="../media/image1058.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109.wmf"/><Relationship Id="rId4" Type="http://schemas.openxmlformats.org/officeDocument/2006/relationships/image" Target="../media/image108.wmf"/><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107.wmf"/></Relationships>
</file>

<file path=ppt/drawings/_rels/vmlDrawing250.vml.rels><?xml version="1.0" encoding="UTF-8" standalone="yes"?>
<Relationships xmlns="http://schemas.openxmlformats.org/package/2006/relationships"><Relationship Id="rId6" Type="http://schemas.openxmlformats.org/officeDocument/2006/relationships/image" Target="../media/image1066.wmf"/><Relationship Id="rId5" Type="http://schemas.openxmlformats.org/officeDocument/2006/relationships/image" Target="../media/image1061.wmf"/><Relationship Id="rId4" Type="http://schemas.openxmlformats.org/officeDocument/2006/relationships/image" Target="../media/image1065.wmf"/><Relationship Id="rId3" Type="http://schemas.openxmlformats.org/officeDocument/2006/relationships/image" Target="../media/image1064.wmf"/><Relationship Id="rId2" Type="http://schemas.openxmlformats.org/officeDocument/2006/relationships/image" Target="../media/image1063.wmf"/><Relationship Id="rId1" Type="http://schemas.openxmlformats.org/officeDocument/2006/relationships/image" Target="../media/image1062.wmf"/></Relationships>
</file>

<file path=ppt/drawings/_rels/vmlDrawing251.vml.rels><?xml version="1.0" encoding="UTF-8" standalone="yes"?>
<Relationships xmlns="http://schemas.openxmlformats.org/package/2006/relationships"><Relationship Id="rId2" Type="http://schemas.openxmlformats.org/officeDocument/2006/relationships/image" Target="../media/image1068.wmf"/><Relationship Id="rId1" Type="http://schemas.openxmlformats.org/officeDocument/2006/relationships/image" Target="../media/image1067.wmf"/></Relationships>
</file>

<file path=ppt/drawings/_rels/vmlDrawing252.vml.rels><?xml version="1.0" encoding="UTF-8" standalone="yes"?>
<Relationships xmlns="http://schemas.openxmlformats.org/package/2006/relationships"><Relationship Id="rId3" Type="http://schemas.openxmlformats.org/officeDocument/2006/relationships/image" Target="../media/image1071.emf"/><Relationship Id="rId2" Type="http://schemas.openxmlformats.org/officeDocument/2006/relationships/image" Target="../media/image1070.emf"/><Relationship Id="rId1" Type="http://schemas.openxmlformats.org/officeDocument/2006/relationships/image" Target="../media/image1069.wmf"/></Relationships>
</file>

<file path=ppt/drawings/_rels/vmlDrawing253.vml.rels><?xml version="1.0" encoding="UTF-8" standalone="yes"?>
<Relationships xmlns="http://schemas.openxmlformats.org/package/2006/relationships"><Relationship Id="rId6" Type="http://schemas.openxmlformats.org/officeDocument/2006/relationships/image" Target="../media/image1077.wmf"/><Relationship Id="rId5" Type="http://schemas.openxmlformats.org/officeDocument/2006/relationships/image" Target="../media/image1076.wmf"/><Relationship Id="rId4" Type="http://schemas.openxmlformats.org/officeDocument/2006/relationships/image" Target="../media/image1075.wmf"/><Relationship Id="rId3" Type="http://schemas.openxmlformats.org/officeDocument/2006/relationships/image" Target="../media/image1074.wmf"/><Relationship Id="rId2" Type="http://schemas.openxmlformats.org/officeDocument/2006/relationships/image" Target="../media/image1073.wmf"/><Relationship Id="rId1" Type="http://schemas.openxmlformats.org/officeDocument/2006/relationships/image" Target="../media/image1072.wmf"/></Relationships>
</file>

<file path=ppt/drawings/_rels/vmlDrawing254.vml.rels><?xml version="1.0" encoding="UTF-8" standalone="yes"?>
<Relationships xmlns="http://schemas.openxmlformats.org/package/2006/relationships"><Relationship Id="rId3" Type="http://schemas.openxmlformats.org/officeDocument/2006/relationships/image" Target="../media/image1079.wmf"/><Relationship Id="rId2" Type="http://schemas.openxmlformats.org/officeDocument/2006/relationships/image" Target="../media/image1077.wmf"/><Relationship Id="rId1" Type="http://schemas.openxmlformats.org/officeDocument/2006/relationships/image" Target="../media/image1078.wmf"/></Relationships>
</file>

<file path=ppt/drawings/_rels/vmlDrawing255.vml.rels><?xml version="1.0" encoding="UTF-8" standalone="yes"?>
<Relationships xmlns="http://schemas.openxmlformats.org/package/2006/relationships"><Relationship Id="rId6" Type="http://schemas.openxmlformats.org/officeDocument/2006/relationships/image" Target="../media/image1081.wmf"/><Relationship Id="rId5" Type="http://schemas.openxmlformats.org/officeDocument/2006/relationships/image" Target="../media/image1080.wmf"/><Relationship Id="rId4" Type="http://schemas.openxmlformats.org/officeDocument/2006/relationships/image" Target="../media/image1011.wmf"/><Relationship Id="rId3" Type="http://schemas.openxmlformats.org/officeDocument/2006/relationships/image" Target="../media/image1010.wmf"/><Relationship Id="rId2" Type="http://schemas.openxmlformats.org/officeDocument/2006/relationships/image" Target="../media/image1009.wmf"/><Relationship Id="rId1" Type="http://schemas.openxmlformats.org/officeDocument/2006/relationships/image" Target="../media/image1008.wmf"/></Relationships>
</file>

<file path=ppt/drawings/_rels/vmlDrawing256.vml.rels><?xml version="1.0" encoding="UTF-8" standalone="yes"?>
<Relationships xmlns="http://schemas.openxmlformats.org/package/2006/relationships"><Relationship Id="rId4" Type="http://schemas.openxmlformats.org/officeDocument/2006/relationships/image" Target="../media/image1085.wmf"/><Relationship Id="rId3" Type="http://schemas.openxmlformats.org/officeDocument/2006/relationships/image" Target="../media/image1084.wmf"/><Relationship Id="rId2" Type="http://schemas.openxmlformats.org/officeDocument/2006/relationships/image" Target="../media/image1083.wmf"/><Relationship Id="rId1" Type="http://schemas.openxmlformats.org/officeDocument/2006/relationships/image" Target="../media/image1082.wmf"/></Relationships>
</file>

<file path=ppt/drawings/_rels/vmlDrawing257.vml.rels><?xml version="1.0" encoding="UTF-8" standalone="yes"?>
<Relationships xmlns="http://schemas.openxmlformats.org/package/2006/relationships"><Relationship Id="rId2" Type="http://schemas.openxmlformats.org/officeDocument/2006/relationships/image" Target="../media/image1087.wmf"/><Relationship Id="rId1" Type="http://schemas.openxmlformats.org/officeDocument/2006/relationships/image" Target="../media/image1086.wmf"/></Relationships>
</file>

<file path=ppt/drawings/_rels/vmlDrawing258.vml.rels><?xml version="1.0" encoding="UTF-8" standalone="yes"?>
<Relationships xmlns="http://schemas.openxmlformats.org/package/2006/relationships"><Relationship Id="rId2" Type="http://schemas.openxmlformats.org/officeDocument/2006/relationships/image" Target="../media/image1089.wmf"/><Relationship Id="rId1" Type="http://schemas.openxmlformats.org/officeDocument/2006/relationships/image" Target="../media/image1088.wmf"/></Relationships>
</file>

<file path=ppt/drawings/_rels/vmlDrawing259.vml.rels><?xml version="1.0" encoding="UTF-8" standalone="yes"?>
<Relationships xmlns="http://schemas.openxmlformats.org/package/2006/relationships"><Relationship Id="rId2" Type="http://schemas.openxmlformats.org/officeDocument/2006/relationships/image" Target="../media/image1090.wmf"/><Relationship Id="rId1" Type="http://schemas.openxmlformats.org/officeDocument/2006/relationships/image" Target="../media/image1089.w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107.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60.vml.rels><?xml version="1.0" encoding="UTF-8" standalone="yes"?>
<Relationships xmlns="http://schemas.openxmlformats.org/package/2006/relationships"><Relationship Id="rId2" Type="http://schemas.openxmlformats.org/officeDocument/2006/relationships/image" Target="../media/image1092.wmf"/><Relationship Id="rId1" Type="http://schemas.openxmlformats.org/officeDocument/2006/relationships/image" Target="../media/image1091.wmf"/></Relationships>
</file>

<file path=ppt/drawings/_rels/vmlDrawing261.vml.rels><?xml version="1.0" encoding="UTF-8" standalone="yes"?>
<Relationships xmlns="http://schemas.openxmlformats.org/package/2006/relationships"><Relationship Id="rId2" Type="http://schemas.openxmlformats.org/officeDocument/2006/relationships/image" Target="../media/image1094.wmf"/><Relationship Id="rId1" Type="http://schemas.openxmlformats.org/officeDocument/2006/relationships/image" Target="../media/image1093.w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1096.wmf"/><Relationship Id="rId2" Type="http://schemas.openxmlformats.org/officeDocument/2006/relationships/image" Target="../media/image1095.wmf"/><Relationship Id="rId1" Type="http://schemas.openxmlformats.org/officeDocument/2006/relationships/image" Target="../media/image1094.wmf"/></Relationships>
</file>

<file path=ppt/drawings/_rels/vmlDrawing263.vml.rels><?xml version="1.0" encoding="UTF-8" standalone="yes"?>
<Relationships xmlns="http://schemas.openxmlformats.org/package/2006/relationships"><Relationship Id="rId4" Type="http://schemas.openxmlformats.org/officeDocument/2006/relationships/image" Target="../media/image1099.wmf"/><Relationship Id="rId3" Type="http://schemas.openxmlformats.org/officeDocument/2006/relationships/image" Target="../media/image1098.wmf"/><Relationship Id="rId2" Type="http://schemas.openxmlformats.org/officeDocument/2006/relationships/image" Target="../media/image1097.wmf"/><Relationship Id="rId1" Type="http://schemas.openxmlformats.org/officeDocument/2006/relationships/image" Target="../media/image1085.wmf"/></Relationships>
</file>

<file path=ppt/drawings/_rels/vmlDrawing264.vml.rels><?xml version="1.0" encoding="UTF-8" standalone="yes"?>
<Relationships xmlns="http://schemas.openxmlformats.org/package/2006/relationships"><Relationship Id="rId1" Type="http://schemas.openxmlformats.org/officeDocument/2006/relationships/image" Target="../media/image1085.wmf"/></Relationships>
</file>

<file path=ppt/drawings/_rels/vmlDrawing265.vml.rels><?xml version="1.0" encoding="UTF-8" standalone="yes"?>
<Relationships xmlns="http://schemas.openxmlformats.org/package/2006/relationships"><Relationship Id="rId2" Type="http://schemas.openxmlformats.org/officeDocument/2006/relationships/image" Target="../media/image1100.wmf"/><Relationship Id="rId1" Type="http://schemas.openxmlformats.org/officeDocument/2006/relationships/image" Target="../media/image1072.wmf"/></Relationships>
</file>

<file path=ppt/drawings/_rels/vmlDrawing266.vml.rels><?xml version="1.0" encoding="UTF-8" standalone="yes"?>
<Relationships xmlns="http://schemas.openxmlformats.org/package/2006/relationships"><Relationship Id="rId2" Type="http://schemas.openxmlformats.org/officeDocument/2006/relationships/image" Target="../media/image1102.wmf"/><Relationship Id="rId1" Type="http://schemas.openxmlformats.org/officeDocument/2006/relationships/image" Target="../media/image1101.wmf"/></Relationships>
</file>

<file path=ppt/drawings/_rels/vmlDrawing267.vml.rels><?xml version="1.0" encoding="UTF-8" standalone="yes"?>
<Relationships xmlns="http://schemas.openxmlformats.org/package/2006/relationships"><Relationship Id="rId1" Type="http://schemas.openxmlformats.org/officeDocument/2006/relationships/image" Target="../media/image1103.wmf"/></Relationships>
</file>

<file path=ppt/drawings/_rels/vmlDrawing268.vml.rels><?xml version="1.0" encoding="UTF-8" standalone="yes"?>
<Relationships xmlns="http://schemas.openxmlformats.org/package/2006/relationships"><Relationship Id="rId1" Type="http://schemas.openxmlformats.org/officeDocument/2006/relationships/image" Target="../media/image1103.wmf"/></Relationships>
</file>

<file path=ppt/drawings/_rels/vmlDrawing269.vml.rels><?xml version="1.0" encoding="UTF-8" standalone="yes"?>
<Relationships xmlns="http://schemas.openxmlformats.org/package/2006/relationships"><Relationship Id="rId1" Type="http://schemas.openxmlformats.org/officeDocument/2006/relationships/image" Target="../media/image1104.wmf"/></Relationships>
</file>

<file path=ppt/drawings/_rels/vmlDrawing27.vml.rels><?xml version="1.0" encoding="UTF-8" standalone="yes"?>
<Relationships xmlns="http://schemas.openxmlformats.org/package/2006/relationships"><Relationship Id="rId7" Type="http://schemas.openxmlformats.org/officeDocument/2006/relationships/image" Target="../media/image118.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70.vml.rels><?xml version="1.0" encoding="UTF-8" standalone="yes"?>
<Relationships xmlns="http://schemas.openxmlformats.org/package/2006/relationships"><Relationship Id="rId3" Type="http://schemas.openxmlformats.org/officeDocument/2006/relationships/image" Target="../media/image1107.wmf"/><Relationship Id="rId2" Type="http://schemas.openxmlformats.org/officeDocument/2006/relationships/image" Target="../media/image1106.wmf"/><Relationship Id="rId1" Type="http://schemas.openxmlformats.org/officeDocument/2006/relationships/image" Target="../media/image1105.wmf"/></Relationships>
</file>

<file path=ppt/drawings/_rels/vmlDrawing271.vml.rels><?xml version="1.0" encoding="UTF-8" standalone="yes"?>
<Relationships xmlns="http://schemas.openxmlformats.org/package/2006/relationships"><Relationship Id="rId2" Type="http://schemas.openxmlformats.org/officeDocument/2006/relationships/image" Target="../media/image1109.wmf"/><Relationship Id="rId1" Type="http://schemas.openxmlformats.org/officeDocument/2006/relationships/image" Target="../media/image1108.wmf"/></Relationships>
</file>

<file path=ppt/drawings/_rels/vmlDrawing272.vml.rels><?xml version="1.0" encoding="UTF-8" standalone="yes"?>
<Relationships xmlns="http://schemas.openxmlformats.org/package/2006/relationships"><Relationship Id="rId1" Type="http://schemas.openxmlformats.org/officeDocument/2006/relationships/image" Target="../media/image1108.wmf"/></Relationships>
</file>

<file path=ppt/drawings/_rels/vmlDrawing273.vml.rels><?xml version="1.0" encoding="UTF-8" standalone="yes"?>
<Relationships xmlns="http://schemas.openxmlformats.org/package/2006/relationships"><Relationship Id="rId2" Type="http://schemas.openxmlformats.org/officeDocument/2006/relationships/image" Target="../media/image1102.wmf"/><Relationship Id="rId1" Type="http://schemas.openxmlformats.org/officeDocument/2006/relationships/image" Target="../media/image1101.wmf"/></Relationships>
</file>

<file path=ppt/drawings/_rels/vmlDrawing274.vml.rels><?xml version="1.0" encoding="UTF-8" standalone="yes"?>
<Relationships xmlns="http://schemas.openxmlformats.org/package/2006/relationships"><Relationship Id="rId2" Type="http://schemas.openxmlformats.org/officeDocument/2006/relationships/image" Target="../media/image1111.wmf"/><Relationship Id="rId1" Type="http://schemas.openxmlformats.org/officeDocument/2006/relationships/image" Target="../media/image1110.wmf"/></Relationships>
</file>

<file path=ppt/drawings/_rels/vmlDrawing275.vml.rels><?xml version="1.0" encoding="UTF-8" standalone="yes"?>
<Relationships xmlns="http://schemas.openxmlformats.org/package/2006/relationships"><Relationship Id="rId2" Type="http://schemas.openxmlformats.org/officeDocument/2006/relationships/image" Target="../media/image1113.wmf"/><Relationship Id="rId1" Type="http://schemas.openxmlformats.org/officeDocument/2006/relationships/image" Target="../media/image1112.wmf"/></Relationships>
</file>

<file path=ppt/drawings/_rels/vmlDrawing276.vml.rels><?xml version="1.0" encoding="UTF-8" standalone="yes"?>
<Relationships xmlns="http://schemas.openxmlformats.org/package/2006/relationships"><Relationship Id="rId2" Type="http://schemas.openxmlformats.org/officeDocument/2006/relationships/image" Target="../media/image1114.wmf"/><Relationship Id="rId1" Type="http://schemas.openxmlformats.org/officeDocument/2006/relationships/image" Target="../media/image1104.wmf"/></Relationships>
</file>

<file path=ppt/drawings/_rels/vmlDrawing277.vml.rels><?xml version="1.0" encoding="UTF-8" standalone="yes"?>
<Relationships xmlns="http://schemas.openxmlformats.org/package/2006/relationships"><Relationship Id="rId3" Type="http://schemas.openxmlformats.org/officeDocument/2006/relationships/image" Target="../media/image1107.wmf"/><Relationship Id="rId2" Type="http://schemas.openxmlformats.org/officeDocument/2006/relationships/image" Target="../media/image1106.wmf"/><Relationship Id="rId1" Type="http://schemas.openxmlformats.org/officeDocument/2006/relationships/image" Target="../media/image1105.wmf"/></Relationships>
</file>

<file path=ppt/drawings/_rels/vmlDrawing278.vml.rels><?xml version="1.0" encoding="UTF-8" standalone="yes"?>
<Relationships xmlns="http://schemas.openxmlformats.org/package/2006/relationships"><Relationship Id="rId2" Type="http://schemas.openxmlformats.org/officeDocument/2006/relationships/image" Target="../media/image1108.wmf"/><Relationship Id="rId1" Type="http://schemas.openxmlformats.org/officeDocument/2006/relationships/image" Target="../media/image1109.w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115.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280.vml.rels><?xml version="1.0" encoding="UTF-8" standalone="yes"?>
<Relationships xmlns="http://schemas.openxmlformats.org/package/2006/relationships"><Relationship Id="rId1" Type="http://schemas.openxmlformats.org/officeDocument/2006/relationships/image" Target="../media/image1116.wmf"/></Relationships>
</file>

<file path=ppt/drawings/_rels/vmlDrawing281.vml.rels><?xml version="1.0" encoding="UTF-8" standalone="yes"?>
<Relationships xmlns="http://schemas.openxmlformats.org/package/2006/relationships"><Relationship Id="rId1" Type="http://schemas.openxmlformats.org/officeDocument/2006/relationships/image" Target="../media/image1116.wmf"/></Relationships>
</file>

<file path=ppt/drawings/_rels/vmlDrawing282.vml.rels><?xml version="1.0" encoding="UTF-8" standalone="yes"?>
<Relationships xmlns="http://schemas.openxmlformats.org/package/2006/relationships"><Relationship Id="rId1" Type="http://schemas.openxmlformats.org/officeDocument/2006/relationships/image" Target="../media/image1117.wmf"/></Relationships>
</file>

<file path=ppt/drawings/_rels/vmlDrawing283.vml.rels><?xml version="1.0" encoding="UTF-8" standalone="yes"?>
<Relationships xmlns="http://schemas.openxmlformats.org/package/2006/relationships"><Relationship Id="rId3" Type="http://schemas.openxmlformats.org/officeDocument/2006/relationships/image" Target="../media/image1120.wmf"/><Relationship Id="rId2" Type="http://schemas.openxmlformats.org/officeDocument/2006/relationships/image" Target="../media/image1119.wmf"/><Relationship Id="rId1" Type="http://schemas.openxmlformats.org/officeDocument/2006/relationships/image" Target="../media/image1118.wmf"/></Relationships>
</file>

<file path=ppt/drawings/_rels/vmlDrawing284.vml.rels><?xml version="1.0" encoding="UTF-8" standalone="yes"?>
<Relationships xmlns="http://schemas.openxmlformats.org/package/2006/relationships"><Relationship Id="rId3" Type="http://schemas.openxmlformats.org/officeDocument/2006/relationships/image" Target="../media/image1123.wmf"/><Relationship Id="rId2" Type="http://schemas.openxmlformats.org/officeDocument/2006/relationships/image" Target="../media/image1122.wmf"/><Relationship Id="rId1" Type="http://schemas.openxmlformats.org/officeDocument/2006/relationships/image" Target="../media/image1121.w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124.wmf"/></Relationships>
</file>

<file path=ppt/drawings/_rels/vmlDrawing286.vml.rels><?xml version="1.0" encoding="UTF-8" standalone="yes"?>
<Relationships xmlns="http://schemas.openxmlformats.org/package/2006/relationships"><Relationship Id="rId3" Type="http://schemas.openxmlformats.org/officeDocument/2006/relationships/image" Target="../media/image1126.wmf"/><Relationship Id="rId2" Type="http://schemas.openxmlformats.org/officeDocument/2006/relationships/image" Target="../media/image1122.wmf"/><Relationship Id="rId1" Type="http://schemas.openxmlformats.org/officeDocument/2006/relationships/image" Target="../media/image1125.wmf"/></Relationships>
</file>

<file path=ppt/drawings/_rels/vmlDrawing287.vml.rels><?xml version="1.0" encoding="UTF-8" standalone="yes"?>
<Relationships xmlns="http://schemas.openxmlformats.org/package/2006/relationships"><Relationship Id="rId4" Type="http://schemas.openxmlformats.org/officeDocument/2006/relationships/image" Target="../media/image1130.wmf"/><Relationship Id="rId3" Type="http://schemas.openxmlformats.org/officeDocument/2006/relationships/image" Target="../media/image1129.wmf"/><Relationship Id="rId2" Type="http://schemas.openxmlformats.org/officeDocument/2006/relationships/image" Target="../media/image1128.wmf"/><Relationship Id="rId1" Type="http://schemas.openxmlformats.org/officeDocument/2006/relationships/image" Target="../media/image1127.wmf"/></Relationships>
</file>

<file path=ppt/drawings/_rels/vmlDrawing288.vml.rels><?xml version="1.0" encoding="UTF-8" standalone="yes"?>
<Relationships xmlns="http://schemas.openxmlformats.org/package/2006/relationships"><Relationship Id="rId4" Type="http://schemas.openxmlformats.org/officeDocument/2006/relationships/image" Target="../media/image1134.wmf"/><Relationship Id="rId3" Type="http://schemas.openxmlformats.org/officeDocument/2006/relationships/image" Target="../media/image1133.wmf"/><Relationship Id="rId2" Type="http://schemas.openxmlformats.org/officeDocument/2006/relationships/image" Target="../media/image1132.wmf"/><Relationship Id="rId1" Type="http://schemas.openxmlformats.org/officeDocument/2006/relationships/image" Target="../media/image1131.wmf"/></Relationships>
</file>

<file path=ppt/drawings/_rels/vmlDrawing289.vml.rels><?xml version="1.0" encoding="UTF-8" standalone="yes"?>
<Relationships xmlns="http://schemas.openxmlformats.org/package/2006/relationships"><Relationship Id="rId1" Type="http://schemas.openxmlformats.org/officeDocument/2006/relationships/image" Target="../media/image1135.wmf"/></Relationships>
</file>

<file path=ppt/drawings/_rels/vmlDrawing29.vml.rels><?xml version="1.0" encoding="UTF-8" standalone="yes"?>
<Relationships xmlns="http://schemas.openxmlformats.org/package/2006/relationships"><Relationship Id="rId7" Type="http://schemas.openxmlformats.org/officeDocument/2006/relationships/image" Target="../media/image129.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90.vml.rels><?xml version="1.0" encoding="UTF-8" standalone="yes"?>
<Relationships xmlns="http://schemas.openxmlformats.org/package/2006/relationships"><Relationship Id="rId6" Type="http://schemas.openxmlformats.org/officeDocument/2006/relationships/image" Target="../media/image1138.wmf"/><Relationship Id="rId5" Type="http://schemas.openxmlformats.org/officeDocument/2006/relationships/image" Target="../media/image1137.wmf"/><Relationship Id="rId4" Type="http://schemas.openxmlformats.org/officeDocument/2006/relationships/image" Target="../media/image1136.wmf"/><Relationship Id="rId3" Type="http://schemas.openxmlformats.org/officeDocument/2006/relationships/image" Target="../media/image1134.wmf"/><Relationship Id="rId2" Type="http://schemas.openxmlformats.org/officeDocument/2006/relationships/image" Target="../media/image1133.wmf"/><Relationship Id="rId1" Type="http://schemas.openxmlformats.org/officeDocument/2006/relationships/image" Target="../media/image1132.wmf"/></Relationships>
</file>

<file path=ppt/drawings/_rels/vmlDrawing291.vml.rels><?xml version="1.0" encoding="UTF-8" standalone="yes"?>
<Relationships xmlns="http://schemas.openxmlformats.org/package/2006/relationships"><Relationship Id="rId2" Type="http://schemas.openxmlformats.org/officeDocument/2006/relationships/image" Target="../media/image1139.wmf"/><Relationship Id="rId1" Type="http://schemas.openxmlformats.org/officeDocument/2006/relationships/image" Target="../media/image1132.wmf"/></Relationships>
</file>

<file path=ppt/drawings/_rels/vmlDrawing292.vml.rels><?xml version="1.0" encoding="UTF-8" standalone="yes"?>
<Relationships xmlns="http://schemas.openxmlformats.org/package/2006/relationships"><Relationship Id="rId4" Type="http://schemas.openxmlformats.org/officeDocument/2006/relationships/image" Target="../media/image1143.wmf"/><Relationship Id="rId3" Type="http://schemas.openxmlformats.org/officeDocument/2006/relationships/image" Target="../media/image1142.wmf"/><Relationship Id="rId2" Type="http://schemas.openxmlformats.org/officeDocument/2006/relationships/image" Target="../media/image1141.wmf"/><Relationship Id="rId1" Type="http://schemas.openxmlformats.org/officeDocument/2006/relationships/image" Target="../media/image1140.wmf"/></Relationships>
</file>

<file path=ppt/drawings/_rels/vmlDrawing293.vml.rels><?xml version="1.0" encoding="UTF-8" standalone="yes"?>
<Relationships xmlns="http://schemas.openxmlformats.org/package/2006/relationships"><Relationship Id="rId4" Type="http://schemas.openxmlformats.org/officeDocument/2006/relationships/image" Target="../media/image1138.wmf"/><Relationship Id="rId3" Type="http://schemas.openxmlformats.org/officeDocument/2006/relationships/image" Target="../media/image1131.wmf"/><Relationship Id="rId2" Type="http://schemas.openxmlformats.org/officeDocument/2006/relationships/image" Target="../media/image1145.wmf"/><Relationship Id="rId1" Type="http://schemas.openxmlformats.org/officeDocument/2006/relationships/image" Target="../media/image1144.w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146.wmf"/></Relationships>
</file>

<file path=ppt/drawings/_rels/vmlDrawing295.vml.rels><?xml version="1.0" encoding="UTF-8" standalone="yes"?>
<Relationships xmlns="http://schemas.openxmlformats.org/package/2006/relationships"><Relationship Id="rId4" Type="http://schemas.openxmlformats.org/officeDocument/2006/relationships/image" Target="../media/image1075.wmf"/><Relationship Id="rId3" Type="http://schemas.openxmlformats.org/officeDocument/2006/relationships/image" Target="../media/image1074.wmf"/><Relationship Id="rId2" Type="http://schemas.openxmlformats.org/officeDocument/2006/relationships/image" Target="../media/image1073.wmf"/><Relationship Id="rId1" Type="http://schemas.openxmlformats.org/officeDocument/2006/relationships/image" Target="../media/image1072.wmf"/></Relationships>
</file>

<file path=ppt/drawings/_rels/vmlDrawing296.vml.rels><?xml version="1.0" encoding="UTF-8" standalone="yes"?>
<Relationships xmlns="http://schemas.openxmlformats.org/package/2006/relationships"><Relationship Id="rId3" Type="http://schemas.openxmlformats.org/officeDocument/2006/relationships/image" Target="../media/image1079.wmf"/><Relationship Id="rId2" Type="http://schemas.openxmlformats.org/officeDocument/2006/relationships/image" Target="../media/image1077.wmf"/><Relationship Id="rId1" Type="http://schemas.openxmlformats.org/officeDocument/2006/relationships/image" Target="../media/image1078.wmf"/></Relationships>
</file>

<file path=ppt/drawings/_rels/vmlDrawing297.vml.rels><?xml version="1.0" encoding="UTF-8" standalone="yes"?>
<Relationships xmlns="http://schemas.openxmlformats.org/package/2006/relationships"><Relationship Id="rId2" Type="http://schemas.openxmlformats.org/officeDocument/2006/relationships/image" Target="../media/image1148.wmf"/><Relationship Id="rId1" Type="http://schemas.openxmlformats.org/officeDocument/2006/relationships/image" Target="../media/image1147.wmf"/></Relationships>
</file>

<file path=ppt/drawings/_rels/vmlDrawing298.vml.rels><?xml version="1.0" encoding="UTF-8" standalone="yes"?>
<Relationships xmlns="http://schemas.openxmlformats.org/package/2006/relationships"><Relationship Id="rId2" Type="http://schemas.openxmlformats.org/officeDocument/2006/relationships/image" Target="../media/image1150.wmf"/><Relationship Id="rId1" Type="http://schemas.openxmlformats.org/officeDocument/2006/relationships/image" Target="../media/image1149.wmf"/></Relationships>
</file>

<file path=ppt/drawings/_rels/vmlDrawing299.vml.rels><?xml version="1.0" encoding="UTF-8" standalone="yes"?>
<Relationships xmlns="http://schemas.openxmlformats.org/package/2006/relationships"><Relationship Id="rId3" Type="http://schemas.openxmlformats.org/officeDocument/2006/relationships/image" Target="../media/image1152.wmf"/><Relationship Id="rId2" Type="http://schemas.openxmlformats.org/officeDocument/2006/relationships/image" Target="../media/image1151.wmf"/><Relationship Id="rId1" Type="http://schemas.openxmlformats.org/officeDocument/2006/relationships/image" Target="../media/image1149.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12.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1.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7.wmf"/><Relationship Id="rId1" Type="http://schemas.openxmlformats.org/officeDocument/2006/relationships/image" Target="../media/image128.wmf"/></Relationships>
</file>

<file path=ppt/drawings/_rels/vmlDrawing300.vml.rels><?xml version="1.0" encoding="UTF-8" standalone="yes"?>
<Relationships xmlns="http://schemas.openxmlformats.org/package/2006/relationships"><Relationship Id="rId2" Type="http://schemas.openxmlformats.org/officeDocument/2006/relationships/image" Target="../media/image1154.wmf"/><Relationship Id="rId1" Type="http://schemas.openxmlformats.org/officeDocument/2006/relationships/image" Target="../media/image1153.wmf"/></Relationships>
</file>

<file path=ppt/drawings/_rels/vmlDrawing301.vml.rels><?xml version="1.0" encoding="UTF-8" standalone="yes"?>
<Relationships xmlns="http://schemas.openxmlformats.org/package/2006/relationships"><Relationship Id="rId1" Type="http://schemas.openxmlformats.org/officeDocument/2006/relationships/image" Target="../media/image1155.wmf"/></Relationships>
</file>

<file path=ppt/drawings/_rels/vmlDrawing302.vml.rels><?xml version="1.0" encoding="UTF-8" standalone="yes"?>
<Relationships xmlns="http://schemas.openxmlformats.org/package/2006/relationships"><Relationship Id="rId4" Type="http://schemas.openxmlformats.org/officeDocument/2006/relationships/image" Target="../media/image1158.wmf"/><Relationship Id="rId3" Type="http://schemas.openxmlformats.org/officeDocument/2006/relationships/image" Target="../media/image1157.wmf"/><Relationship Id="rId2" Type="http://schemas.openxmlformats.org/officeDocument/2006/relationships/image" Target="../media/image1155.wmf"/><Relationship Id="rId1" Type="http://schemas.openxmlformats.org/officeDocument/2006/relationships/image" Target="../media/image1156.wmf"/></Relationships>
</file>

<file path=ppt/drawings/_rels/vmlDrawing303.vml.rels><?xml version="1.0" encoding="UTF-8" standalone="yes"?>
<Relationships xmlns="http://schemas.openxmlformats.org/package/2006/relationships"><Relationship Id="rId1" Type="http://schemas.openxmlformats.org/officeDocument/2006/relationships/image" Target="../media/image1159.wmf"/></Relationships>
</file>

<file path=ppt/drawings/_rels/vmlDrawing304.vml.rels><?xml version="1.0" encoding="UTF-8" standalone="yes"?>
<Relationships xmlns="http://schemas.openxmlformats.org/package/2006/relationships"><Relationship Id="rId2" Type="http://schemas.openxmlformats.org/officeDocument/2006/relationships/image" Target="../media/image1161.wmf"/><Relationship Id="rId1" Type="http://schemas.openxmlformats.org/officeDocument/2006/relationships/image" Target="../media/image1160.wmf"/></Relationships>
</file>

<file path=ppt/drawings/_rels/vmlDrawing305.vml.rels><?xml version="1.0" encoding="UTF-8" standalone="yes"?>
<Relationships xmlns="http://schemas.openxmlformats.org/package/2006/relationships"><Relationship Id="rId2" Type="http://schemas.openxmlformats.org/officeDocument/2006/relationships/image" Target="../media/image1163.wmf"/><Relationship Id="rId1" Type="http://schemas.openxmlformats.org/officeDocument/2006/relationships/image" Target="../media/image1162.wmf"/></Relationships>
</file>

<file path=ppt/drawings/_rels/vmlDrawing306.vml.rels><?xml version="1.0" encoding="UTF-8" standalone="yes"?>
<Relationships xmlns="http://schemas.openxmlformats.org/package/2006/relationships"><Relationship Id="rId3" Type="http://schemas.openxmlformats.org/officeDocument/2006/relationships/image" Target="../media/image1166.wmf"/><Relationship Id="rId2" Type="http://schemas.openxmlformats.org/officeDocument/2006/relationships/image" Target="../media/image1165.wmf"/><Relationship Id="rId1" Type="http://schemas.openxmlformats.org/officeDocument/2006/relationships/image" Target="../media/image1164.w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167.wmf"/></Relationships>
</file>

<file path=ppt/drawings/_rels/vmlDrawing308.vml.rels><?xml version="1.0" encoding="UTF-8" standalone="yes"?>
<Relationships xmlns="http://schemas.openxmlformats.org/package/2006/relationships"><Relationship Id="rId3" Type="http://schemas.openxmlformats.org/officeDocument/2006/relationships/image" Target="../media/image1170.wmf"/><Relationship Id="rId2" Type="http://schemas.openxmlformats.org/officeDocument/2006/relationships/image" Target="../media/image1169.wmf"/><Relationship Id="rId1" Type="http://schemas.openxmlformats.org/officeDocument/2006/relationships/image" Target="../media/image1168.wmf"/></Relationships>
</file>

<file path=ppt/drawings/_rels/vmlDrawing309.vml.rels><?xml version="1.0" encoding="UTF-8" standalone="yes"?>
<Relationships xmlns="http://schemas.openxmlformats.org/package/2006/relationships"><Relationship Id="rId2" Type="http://schemas.openxmlformats.org/officeDocument/2006/relationships/image" Target="../media/image1172.wmf"/><Relationship Id="rId1" Type="http://schemas.openxmlformats.org/officeDocument/2006/relationships/image" Target="../media/image1171.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137.wmf"/><Relationship Id="rId3" Type="http://schemas.openxmlformats.org/officeDocument/2006/relationships/image" Target="../media/image130.wmf"/><Relationship Id="rId2" Type="http://schemas.openxmlformats.org/officeDocument/2006/relationships/image" Target="../media/image136.wmf"/><Relationship Id="rId1" Type="http://schemas.openxmlformats.org/officeDocument/2006/relationships/image" Target="../media/image135.wmf"/></Relationships>
</file>

<file path=ppt/drawings/_rels/vmlDrawing310.vml.rels><?xml version="1.0" encoding="UTF-8" standalone="yes"?>
<Relationships xmlns="http://schemas.openxmlformats.org/package/2006/relationships"><Relationship Id="rId5" Type="http://schemas.openxmlformats.org/officeDocument/2006/relationships/image" Target="../media/image1176.wmf"/><Relationship Id="rId4" Type="http://schemas.openxmlformats.org/officeDocument/2006/relationships/image" Target="../media/image1175.wmf"/><Relationship Id="rId3" Type="http://schemas.openxmlformats.org/officeDocument/2006/relationships/image" Target="../media/image1174.wmf"/><Relationship Id="rId2" Type="http://schemas.openxmlformats.org/officeDocument/2006/relationships/image" Target="../media/image1173.wmf"/><Relationship Id="rId1" Type="http://schemas.openxmlformats.org/officeDocument/2006/relationships/image" Target="../media/image1172.wmf"/></Relationships>
</file>

<file path=ppt/drawings/_rels/vmlDrawing311.vml.rels><?xml version="1.0" encoding="UTF-8" standalone="yes"?>
<Relationships xmlns="http://schemas.openxmlformats.org/package/2006/relationships"><Relationship Id="rId2" Type="http://schemas.openxmlformats.org/officeDocument/2006/relationships/image" Target="../media/image1178.wmf"/><Relationship Id="rId1" Type="http://schemas.openxmlformats.org/officeDocument/2006/relationships/image" Target="../media/image1177.wmf"/></Relationships>
</file>

<file path=ppt/drawings/_rels/vmlDrawing312.vml.rels><?xml version="1.0" encoding="UTF-8" standalone="yes"?>
<Relationships xmlns="http://schemas.openxmlformats.org/package/2006/relationships"><Relationship Id="rId2" Type="http://schemas.openxmlformats.org/officeDocument/2006/relationships/image" Target="../media/image1180.wmf"/><Relationship Id="rId1" Type="http://schemas.openxmlformats.org/officeDocument/2006/relationships/image" Target="../media/image1179.wmf"/></Relationships>
</file>

<file path=ppt/drawings/_rels/vmlDrawing313.vml.rels><?xml version="1.0" encoding="UTF-8" standalone="yes"?>
<Relationships xmlns="http://schemas.openxmlformats.org/package/2006/relationships"><Relationship Id="rId2" Type="http://schemas.openxmlformats.org/officeDocument/2006/relationships/image" Target="../media/image1182.wmf"/><Relationship Id="rId1" Type="http://schemas.openxmlformats.org/officeDocument/2006/relationships/image" Target="../media/image1181.wmf"/></Relationships>
</file>

<file path=ppt/drawings/_rels/vmlDrawing314.vml.rels><?xml version="1.0" encoding="UTF-8" standalone="yes"?>
<Relationships xmlns="http://schemas.openxmlformats.org/package/2006/relationships"><Relationship Id="rId3" Type="http://schemas.openxmlformats.org/officeDocument/2006/relationships/image" Target="../media/image1185.wmf"/><Relationship Id="rId2" Type="http://schemas.openxmlformats.org/officeDocument/2006/relationships/image" Target="../media/image1184.wmf"/><Relationship Id="rId1" Type="http://schemas.openxmlformats.org/officeDocument/2006/relationships/image" Target="../media/image1183.wmf"/></Relationships>
</file>

<file path=ppt/drawings/_rels/vmlDrawing315.vml.rels><?xml version="1.0" encoding="UTF-8" standalone="yes"?>
<Relationships xmlns="http://schemas.openxmlformats.org/package/2006/relationships"><Relationship Id="rId5" Type="http://schemas.openxmlformats.org/officeDocument/2006/relationships/image" Target="../media/image1190.emf"/><Relationship Id="rId4" Type="http://schemas.openxmlformats.org/officeDocument/2006/relationships/image" Target="../media/image1189.emf"/><Relationship Id="rId3" Type="http://schemas.openxmlformats.org/officeDocument/2006/relationships/image" Target="../media/image1188.wmf"/><Relationship Id="rId2" Type="http://schemas.openxmlformats.org/officeDocument/2006/relationships/image" Target="../media/image1187.wmf"/><Relationship Id="rId1" Type="http://schemas.openxmlformats.org/officeDocument/2006/relationships/image" Target="../media/image1186.wmf"/></Relationships>
</file>

<file path=ppt/drawings/_rels/vmlDrawing316.vml.rels><?xml version="1.0" encoding="UTF-8" standalone="yes"?>
<Relationships xmlns="http://schemas.openxmlformats.org/package/2006/relationships"><Relationship Id="rId3" Type="http://schemas.openxmlformats.org/officeDocument/2006/relationships/image" Target="../media/image1184.wmf"/><Relationship Id="rId2" Type="http://schemas.openxmlformats.org/officeDocument/2006/relationships/image" Target="../media/image1183.wmf"/><Relationship Id="rId1" Type="http://schemas.openxmlformats.org/officeDocument/2006/relationships/image" Target="../media/image1191.wmf"/></Relationships>
</file>

<file path=ppt/drawings/_rels/vmlDrawing317.vml.rels><?xml version="1.0" encoding="UTF-8" standalone="yes"?>
<Relationships xmlns="http://schemas.openxmlformats.org/package/2006/relationships"><Relationship Id="rId3" Type="http://schemas.openxmlformats.org/officeDocument/2006/relationships/image" Target="../media/image1194.wmf"/><Relationship Id="rId2" Type="http://schemas.openxmlformats.org/officeDocument/2006/relationships/image" Target="../media/image1193.wmf"/><Relationship Id="rId1" Type="http://schemas.openxmlformats.org/officeDocument/2006/relationships/image" Target="../media/image1192.wmf"/></Relationships>
</file>

<file path=ppt/drawings/_rels/vmlDrawing318.vml.rels><?xml version="1.0" encoding="UTF-8" standalone="yes"?>
<Relationships xmlns="http://schemas.openxmlformats.org/package/2006/relationships"><Relationship Id="rId2" Type="http://schemas.openxmlformats.org/officeDocument/2006/relationships/image" Target="../media/image1196.wmf"/><Relationship Id="rId1" Type="http://schemas.openxmlformats.org/officeDocument/2006/relationships/image" Target="../media/image1195.wmf"/></Relationships>
</file>

<file path=ppt/drawings/_rels/vmlDrawing319.vml.rels><?xml version="1.0" encoding="UTF-8" standalone="yes"?>
<Relationships xmlns="http://schemas.openxmlformats.org/package/2006/relationships"><Relationship Id="rId2" Type="http://schemas.openxmlformats.org/officeDocument/2006/relationships/image" Target="../media/image1197.wmf"/><Relationship Id="rId1" Type="http://schemas.openxmlformats.org/officeDocument/2006/relationships/image" Target="../media/image1195.w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41.w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320.vml.rels><?xml version="1.0" encoding="UTF-8" standalone="yes"?>
<Relationships xmlns="http://schemas.openxmlformats.org/package/2006/relationships"><Relationship Id="rId3" Type="http://schemas.openxmlformats.org/officeDocument/2006/relationships/image" Target="../media/image1200.wmf"/><Relationship Id="rId2" Type="http://schemas.openxmlformats.org/officeDocument/2006/relationships/image" Target="../media/image1199.wmf"/><Relationship Id="rId1" Type="http://schemas.openxmlformats.org/officeDocument/2006/relationships/image" Target="../media/image1198.wmf"/></Relationships>
</file>

<file path=ppt/drawings/_rels/vmlDrawing321.vml.rels><?xml version="1.0" encoding="UTF-8" standalone="yes"?>
<Relationships xmlns="http://schemas.openxmlformats.org/package/2006/relationships"><Relationship Id="rId2" Type="http://schemas.openxmlformats.org/officeDocument/2006/relationships/image" Target="../media/image1202.wmf"/><Relationship Id="rId1" Type="http://schemas.openxmlformats.org/officeDocument/2006/relationships/image" Target="../media/image1201.wmf"/></Relationships>
</file>

<file path=ppt/drawings/_rels/vmlDrawing322.vml.rels><?xml version="1.0" encoding="UTF-8" standalone="yes"?>
<Relationships xmlns="http://schemas.openxmlformats.org/package/2006/relationships"><Relationship Id="rId2" Type="http://schemas.openxmlformats.org/officeDocument/2006/relationships/image" Target="../media/image1204.wmf"/><Relationship Id="rId1" Type="http://schemas.openxmlformats.org/officeDocument/2006/relationships/image" Target="../media/image1203.wmf"/></Relationships>
</file>

<file path=ppt/drawings/_rels/vmlDrawing323.vml.rels><?xml version="1.0" encoding="UTF-8" standalone="yes"?>
<Relationships xmlns="http://schemas.openxmlformats.org/package/2006/relationships"><Relationship Id="rId2" Type="http://schemas.openxmlformats.org/officeDocument/2006/relationships/image" Target="../media/image1179.wmf"/><Relationship Id="rId1" Type="http://schemas.openxmlformats.org/officeDocument/2006/relationships/image" Target="../media/image1205.w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206.wmf"/></Relationships>
</file>

<file path=ppt/drawings/_rels/vmlDrawing325.vml.rels><?xml version="1.0" encoding="UTF-8" standalone="yes"?>
<Relationships xmlns="http://schemas.openxmlformats.org/package/2006/relationships"><Relationship Id="rId6" Type="http://schemas.openxmlformats.org/officeDocument/2006/relationships/image" Target="../media/image447.wmf"/><Relationship Id="rId5" Type="http://schemas.openxmlformats.org/officeDocument/2006/relationships/image" Target="../media/image446.wmf"/><Relationship Id="rId4" Type="http://schemas.openxmlformats.org/officeDocument/2006/relationships/image" Target="../media/image445.wmf"/><Relationship Id="rId3" Type="http://schemas.openxmlformats.org/officeDocument/2006/relationships/image" Target="../media/image444.wmf"/><Relationship Id="rId2" Type="http://schemas.openxmlformats.org/officeDocument/2006/relationships/image" Target="../media/image443.wmf"/><Relationship Id="rId1" Type="http://schemas.openxmlformats.org/officeDocument/2006/relationships/image" Target="../media/image442.wmf"/></Relationships>
</file>

<file path=ppt/drawings/_rels/vmlDrawing326.vml.rels><?xml version="1.0" encoding="UTF-8" standalone="yes"?>
<Relationships xmlns="http://schemas.openxmlformats.org/package/2006/relationships"><Relationship Id="rId3" Type="http://schemas.openxmlformats.org/officeDocument/2006/relationships/image" Target="../media/image450.wmf"/><Relationship Id="rId2" Type="http://schemas.openxmlformats.org/officeDocument/2006/relationships/image" Target="../media/image449.wmf"/><Relationship Id="rId1" Type="http://schemas.openxmlformats.org/officeDocument/2006/relationships/image" Target="../media/image448.wmf"/></Relationships>
</file>

<file path=ppt/drawings/_rels/vmlDrawing327.vml.rels><?xml version="1.0" encoding="UTF-8" standalone="yes"?>
<Relationships xmlns="http://schemas.openxmlformats.org/package/2006/relationships"><Relationship Id="rId1" Type="http://schemas.openxmlformats.org/officeDocument/2006/relationships/image" Target="../media/image1207.wmf"/></Relationships>
</file>

<file path=ppt/drawings/_rels/vmlDrawing328.vml.rels><?xml version="1.0" encoding="UTF-8" standalone="yes"?>
<Relationships xmlns="http://schemas.openxmlformats.org/package/2006/relationships"><Relationship Id="rId3" Type="http://schemas.openxmlformats.org/officeDocument/2006/relationships/image" Target="../media/image1210.wmf"/><Relationship Id="rId2" Type="http://schemas.openxmlformats.org/officeDocument/2006/relationships/image" Target="../media/image1209.wmf"/><Relationship Id="rId1" Type="http://schemas.openxmlformats.org/officeDocument/2006/relationships/image" Target="../media/image1208.wmf"/></Relationships>
</file>

<file path=ppt/drawings/_rels/vmlDrawing329.vml.rels><?xml version="1.0" encoding="UTF-8" standalone="yes"?>
<Relationships xmlns="http://schemas.openxmlformats.org/package/2006/relationships"><Relationship Id="rId1" Type="http://schemas.openxmlformats.org/officeDocument/2006/relationships/image" Target="../media/image121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30.vml.rels><?xml version="1.0" encoding="UTF-8" standalone="yes"?>
<Relationships xmlns="http://schemas.openxmlformats.org/package/2006/relationships"><Relationship Id="rId5" Type="http://schemas.openxmlformats.org/officeDocument/2006/relationships/image" Target="../media/image1216.wmf"/><Relationship Id="rId4" Type="http://schemas.openxmlformats.org/officeDocument/2006/relationships/image" Target="../media/image1215.wmf"/><Relationship Id="rId3" Type="http://schemas.openxmlformats.org/officeDocument/2006/relationships/image" Target="../media/image1214.wmf"/><Relationship Id="rId2" Type="http://schemas.openxmlformats.org/officeDocument/2006/relationships/image" Target="../media/image1213.wmf"/><Relationship Id="rId1" Type="http://schemas.openxmlformats.org/officeDocument/2006/relationships/image" Target="../media/image1212.wmf"/></Relationships>
</file>

<file path=ppt/drawings/_rels/vmlDrawing331.vml.rels><?xml version="1.0" encoding="UTF-8" standalone="yes"?>
<Relationships xmlns="http://schemas.openxmlformats.org/package/2006/relationships"><Relationship Id="rId5" Type="http://schemas.openxmlformats.org/officeDocument/2006/relationships/image" Target="../media/image1219.wmf"/><Relationship Id="rId4" Type="http://schemas.openxmlformats.org/officeDocument/2006/relationships/image" Target="../media/image1218.wmf"/><Relationship Id="rId3" Type="http://schemas.openxmlformats.org/officeDocument/2006/relationships/image" Target="../media/image1217.wmf"/><Relationship Id="rId2" Type="http://schemas.openxmlformats.org/officeDocument/2006/relationships/image" Target="../media/image1213.wmf"/><Relationship Id="rId1" Type="http://schemas.openxmlformats.org/officeDocument/2006/relationships/image" Target="../media/image1212.wmf"/></Relationships>
</file>

<file path=ppt/drawings/_rels/vmlDrawing332.vml.rels><?xml version="1.0" encoding="UTF-8" standalone="yes"?>
<Relationships xmlns="http://schemas.openxmlformats.org/package/2006/relationships"><Relationship Id="rId2" Type="http://schemas.openxmlformats.org/officeDocument/2006/relationships/image" Target="../media/image1221.wmf"/><Relationship Id="rId1" Type="http://schemas.openxmlformats.org/officeDocument/2006/relationships/image" Target="../media/image1220.wmf"/></Relationships>
</file>

<file path=ppt/drawings/_rels/vmlDrawing333.vml.rels><?xml version="1.0" encoding="UTF-8" standalone="yes"?>
<Relationships xmlns="http://schemas.openxmlformats.org/package/2006/relationships"><Relationship Id="rId3" Type="http://schemas.openxmlformats.org/officeDocument/2006/relationships/image" Target="../media/image1223.wmf"/><Relationship Id="rId2" Type="http://schemas.openxmlformats.org/officeDocument/2006/relationships/image" Target="../media/image1222.wmf"/><Relationship Id="rId1" Type="http://schemas.openxmlformats.org/officeDocument/2006/relationships/image" Target="../media/image1220.wmf"/></Relationships>
</file>

<file path=ppt/drawings/_rels/vmlDrawing334.vml.rels><?xml version="1.0" encoding="UTF-8" standalone="yes"?>
<Relationships xmlns="http://schemas.openxmlformats.org/package/2006/relationships"><Relationship Id="rId3" Type="http://schemas.openxmlformats.org/officeDocument/2006/relationships/image" Target="../media/image1225.wmf"/><Relationship Id="rId2" Type="http://schemas.openxmlformats.org/officeDocument/2006/relationships/image" Target="../media/image1224.wmf"/><Relationship Id="rId1" Type="http://schemas.openxmlformats.org/officeDocument/2006/relationships/image" Target="../media/image1220.wmf"/></Relationships>
</file>

<file path=ppt/drawings/_rels/vmlDrawing335.vml.rels><?xml version="1.0" encoding="UTF-8" standalone="yes"?>
<Relationships xmlns="http://schemas.openxmlformats.org/package/2006/relationships"><Relationship Id="rId2" Type="http://schemas.openxmlformats.org/officeDocument/2006/relationships/image" Target="../media/image1227.wmf"/><Relationship Id="rId1" Type="http://schemas.openxmlformats.org/officeDocument/2006/relationships/image" Target="../media/image1226.wmf"/></Relationships>
</file>

<file path=ppt/drawings/_rels/vmlDrawing336.vml.rels><?xml version="1.0" encoding="UTF-8" standalone="yes"?>
<Relationships xmlns="http://schemas.openxmlformats.org/package/2006/relationships"><Relationship Id="rId1" Type="http://schemas.openxmlformats.org/officeDocument/2006/relationships/image" Target="../media/image1228.wmf"/></Relationships>
</file>

<file path=ppt/drawings/_rels/vmlDrawing337.vml.rels><?xml version="1.0" encoding="UTF-8" standalone="yes"?>
<Relationships xmlns="http://schemas.openxmlformats.org/package/2006/relationships"><Relationship Id="rId1" Type="http://schemas.openxmlformats.org/officeDocument/2006/relationships/image" Target="../media/image1229.wmf"/></Relationships>
</file>

<file path=ppt/drawings/_rels/vmlDrawing338.vml.rels><?xml version="1.0" encoding="UTF-8" standalone="yes"?>
<Relationships xmlns="http://schemas.openxmlformats.org/package/2006/relationships"><Relationship Id="rId1" Type="http://schemas.openxmlformats.org/officeDocument/2006/relationships/image" Target="../media/image1230.wmf"/></Relationships>
</file>

<file path=ppt/drawings/_rels/vmlDrawing339.vml.rels><?xml version="1.0" encoding="UTF-8" standalone="yes"?>
<Relationships xmlns="http://schemas.openxmlformats.org/package/2006/relationships"><Relationship Id="rId1" Type="http://schemas.openxmlformats.org/officeDocument/2006/relationships/image" Target="../media/image1230.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148.wmf"/><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340.vml.rels><?xml version="1.0" encoding="UTF-8" standalone="yes"?>
<Relationships xmlns="http://schemas.openxmlformats.org/package/2006/relationships"><Relationship Id="rId2" Type="http://schemas.openxmlformats.org/officeDocument/2006/relationships/image" Target="../media/image1232.wmf"/><Relationship Id="rId1" Type="http://schemas.openxmlformats.org/officeDocument/2006/relationships/image" Target="../media/image1231.wmf"/></Relationships>
</file>

<file path=ppt/drawings/_rels/vmlDrawing341.vml.rels><?xml version="1.0" encoding="UTF-8" standalone="yes"?>
<Relationships xmlns="http://schemas.openxmlformats.org/package/2006/relationships"><Relationship Id="rId6" Type="http://schemas.openxmlformats.org/officeDocument/2006/relationships/image" Target="../media/image1238.wmf"/><Relationship Id="rId5" Type="http://schemas.openxmlformats.org/officeDocument/2006/relationships/image" Target="../media/image1237.wmf"/><Relationship Id="rId4" Type="http://schemas.openxmlformats.org/officeDocument/2006/relationships/image" Target="../media/image1236.wmf"/><Relationship Id="rId3" Type="http://schemas.openxmlformats.org/officeDocument/2006/relationships/image" Target="../media/image1235.wmf"/><Relationship Id="rId2" Type="http://schemas.openxmlformats.org/officeDocument/2006/relationships/image" Target="../media/image1234.wmf"/><Relationship Id="rId1" Type="http://schemas.openxmlformats.org/officeDocument/2006/relationships/image" Target="../media/image1233.wmf"/></Relationships>
</file>

<file path=ppt/drawings/_rels/vmlDrawing342.v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image" Target="../media/image1236.wmf"/><Relationship Id="rId1" Type="http://schemas.openxmlformats.org/officeDocument/2006/relationships/image" Target="../media/image1239.wmf"/></Relationships>
</file>

<file path=ppt/drawings/_rels/vmlDrawing343.vml.rels><?xml version="1.0" encoding="UTF-8" standalone="yes"?>
<Relationships xmlns="http://schemas.openxmlformats.org/package/2006/relationships"><Relationship Id="rId4" Type="http://schemas.openxmlformats.org/officeDocument/2006/relationships/image" Target="../media/image1243.wmf"/><Relationship Id="rId3" Type="http://schemas.openxmlformats.org/officeDocument/2006/relationships/image" Target="../media/image1242.wmf"/><Relationship Id="rId2" Type="http://schemas.openxmlformats.org/officeDocument/2006/relationships/image" Target="../media/image1241.wmf"/><Relationship Id="rId1" Type="http://schemas.openxmlformats.org/officeDocument/2006/relationships/image" Target="../media/image1239.wmf"/></Relationships>
</file>

<file path=ppt/drawings/_rels/vmlDrawing344.vml.rels><?xml version="1.0" encoding="UTF-8" standalone="yes"?>
<Relationships xmlns="http://schemas.openxmlformats.org/package/2006/relationships"><Relationship Id="rId4" Type="http://schemas.openxmlformats.org/officeDocument/2006/relationships/image" Target="../media/image1238.wmf"/><Relationship Id="rId3" Type="http://schemas.openxmlformats.org/officeDocument/2006/relationships/image" Target="../media/image1245.wmf"/><Relationship Id="rId2" Type="http://schemas.openxmlformats.org/officeDocument/2006/relationships/image" Target="../media/image1243.wmf"/><Relationship Id="rId1" Type="http://schemas.openxmlformats.org/officeDocument/2006/relationships/image" Target="../media/image1244.wmf"/></Relationships>
</file>

<file path=ppt/drawings/_rels/vmlDrawing345.vml.rels><?xml version="1.0" encoding="UTF-8" standalone="yes"?>
<Relationships xmlns="http://schemas.openxmlformats.org/package/2006/relationships"><Relationship Id="rId4" Type="http://schemas.openxmlformats.org/officeDocument/2006/relationships/image" Target="../media/image1249.wmf"/><Relationship Id="rId3" Type="http://schemas.openxmlformats.org/officeDocument/2006/relationships/image" Target="../media/image1248.wmf"/><Relationship Id="rId2" Type="http://schemas.openxmlformats.org/officeDocument/2006/relationships/image" Target="../media/image1247.wmf"/><Relationship Id="rId1" Type="http://schemas.openxmlformats.org/officeDocument/2006/relationships/image" Target="../media/image1246.wmf"/></Relationships>
</file>

<file path=ppt/drawings/_rels/vmlDrawing346.vml.rels><?xml version="1.0" encoding="UTF-8" standalone="yes"?>
<Relationships xmlns="http://schemas.openxmlformats.org/package/2006/relationships"><Relationship Id="rId1" Type="http://schemas.openxmlformats.org/officeDocument/2006/relationships/image" Target="../media/image1229.wmf"/></Relationships>
</file>

<file path=ppt/drawings/_rels/vmlDrawing347.vml.rels><?xml version="1.0" encoding="UTF-8" standalone="yes"?>
<Relationships xmlns="http://schemas.openxmlformats.org/package/2006/relationships"><Relationship Id="rId4" Type="http://schemas.openxmlformats.org/officeDocument/2006/relationships/image" Target="../media/image1252.wmf"/><Relationship Id="rId3" Type="http://schemas.openxmlformats.org/officeDocument/2006/relationships/image" Target="../media/image1251.wmf"/><Relationship Id="rId2" Type="http://schemas.openxmlformats.org/officeDocument/2006/relationships/image" Target="../media/image1250.wmf"/><Relationship Id="rId1" Type="http://schemas.openxmlformats.org/officeDocument/2006/relationships/image" Target="../media/image1246.wmf"/></Relationships>
</file>

<file path=ppt/drawings/_rels/vmlDrawing348.vml.rels><?xml version="1.0" encoding="UTF-8" standalone="yes"?>
<Relationships xmlns="http://schemas.openxmlformats.org/package/2006/relationships"><Relationship Id="rId8" Type="http://schemas.openxmlformats.org/officeDocument/2006/relationships/image" Target="../media/image1260.wmf"/><Relationship Id="rId7" Type="http://schemas.openxmlformats.org/officeDocument/2006/relationships/image" Target="../media/image1259.wmf"/><Relationship Id="rId6" Type="http://schemas.openxmlformats.org/officeDocument/2006/relationships/image" Target="../media/image1258.wmf"/><Relationship Id="rId5" Type="http://schemas.openxmlformats.org/officeDocument/2006/relationships/image" Target="../media/image1257.wmf"/><Relationship Id="rId4" Type="http://schemas.openxmlformats.org/officeDocument/2006/relationships/image" Target="../media/image1256.wmf"/><Relationship Id="rId3" Type="http://schemas.openxmlformats.org/officeDocument/2006/relationships/image" Target="../media/image1255.wmf"/><Relationship Id="rId2" Type="http://schemas.openxmlformats.org/officeDocument/2006/relationships/image" Target="../media/image1254.wmf"/><Relationship Id="rId1" Type="http://schemas.openxmlformats.org/officeDocument/2006/relationships/image" Target="../media/image1253.wmf"/></Relationships>
</file>

<file path=ppt/drawings/_rels/vmlDrawing349.vml.rels><?xml version="1.0" encoding="UTF-8" standalone="yes"?>
<Relationships xmlns="http://schemas.openxmlformats.org/package/2006/relationships"><Relationship Id="rId3" Type="http://schemas.openxmlformats.org/officeDocument/2006/relationships/image" Target="../media/image1263.wmf"/><Relationship Id="rId2" Type="http://schemas.openxmlformats.org/officeDocument/2006/relationships/image" Target="../media/image1262.wmf"/><Relationship Id="rId1" Type="http://schemas.openxmlformats.org/officeDocument/2006/relationships/image" Target="../media/image126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350.vml.rels><?xml version="1.0" encoding="UTF-8" standalone="yes"?>
<Relationships xmlns="http://schemas.openxmlformats.org/package/2006/relationships"><Relationship Id="rId9" Type="http://schemas.openxmlformats.org/officeDocument/2006/relationships/image" Target="../media/image1264.wmf"/><Relationship Id="rId8" Type="http://schemas.openxmlformats.org/officeDocument/2006/relationships/image" Target="../media/image462.wmf"/><Relationship Id="rId7" Type="http://schemas.openxmlformats.org/officeDocument/2006/relationships/image" Target="../media/image461.wmf"/><Relationship Id="rId6" Type="http://schemas.openxmlformats.org/officeDocument/2006/relationships/image" Target="../media/image460.wmf"/><Relationship Id="rId5" Type="http://schemas.openxmlformats.org/officeDocument/2006/relationships/image" Target="../media/image459.wmf"/><Relationship Id="rId4" Type="http://schemas.openxmlformats.org/officeDocument/2006/relationships/image" Target="../media/image458.wmf"/><Relationship Id="rId3" Type="http://schemas.openxmlformats.org/officeDocument/2006/relationships/image" Target="../media/image457.wmf"/><Relationship Id="rId2" Type="http://schemas.openxmlformats.org/officeDocument/2006/relationships/image" Target="../media/image456.wmf"/><Relationship Id="rId13" Type="http://schemas.openxmlformats.org/officeDocument/2006/relationships/image" Target="../media/image465.wmf"/><Relationship Id="rId12" Type="http://schemas.openxmlformats.org/officeDocument/2006/relationships/image" Target="../media/image464.wmf"/><Relationship Id="rId11" Type="http://schemas.openxmlformats.org/officeDocument/2006/relationships/image" Target="../media/image1266.wmf"/><Relationship Id="rId10" Type="http://schemas.openxmlformats.org/officeDocument/2006/relationships/image" Target="../media/image1265.wmf"/><Relationship Id="rId1" Type="http://schemas.openxmlformats.org/officeDocument/2006/relationships/image" Target="../media/image455.wmf"/></Relationships>
</file>

<file path=ppt/drawings/_rels/vmlDrawing351.vml.rels><?xml version="1.0" encoding="UTF-8" standalone="yes"?>
<Relationships xmlns="http://schemas.openxmlformats.org/package/2006/relationships"><Relationship Id="rId2" Type="http://schemas.openxmlformats.org/officeDocument/2006/relationships/image" Target="../media/image1268.wmf"/><Relationship Id="rId1" Type="http://schemas.openxmlformats.org/officeDocument/2006/relationships/image" Target="../media/image1267.wmf"/></Relationships>
</file>

<file path=ppt/drawings/_rels/vmlDrawing352.vml.rels><?xml version="1.0" encoding="UTF-8" standalone="yes"?>
<Relationships xmlns="http://schemas.openxmlformats.org/package/2006/relationships"><Relationship Id="rId1" Type="http://schemas.openxmlformats.org/officeDocument/2006/relationships/image" Target="../media/image1269.wmf"/></Relationships>
</file>

<file path=ppt/drawings/_rels/vmlDrawing353.vml.rels><?xml version="1.0" encoding="UTF-8" standalone="yes"?>
<Relationships xmlns="http://schemas.openxmlformats.org/package/2006/relationships"><Relationship Id="rId7" Type="http://schemas.openxmlformats.org/officeDocument/2006/relationships/image" Target="../media/image1276.wmf"/><Relationship Id="rId6" Type="http://schemas.openxmlformats.org/officeDocument/2006/relationships/image" Target="../media/image1275.wmf"/><Relationship Id="rId5" Type="http://schemas.openxmlformats.org/officeDocument/2006/relationships/image" Target="../media/image1274.wmf"/><Relationship Id="rId4" Type="http://schemas.openxmlformats.org/officeDocument/2006/relationships/image" Target="../media/image1273.emf"/><Relationship Id="rId3" Type="http://schemas.openxmlformats.org/officeDocument/2006/relationships/image" Target="../media/image1272.emf"/><Relationship Id="rId2" Type="http://schemas.openxmlformats.org/officeDocument/2006/relationships/image" Target="../media/image1271.emf"/><Relationship Id="rId1" Type="http://schemas.openxmlformats.org/officeDocument/2006/relationships/image" Target="../media/image1270.wmf"/></Relationships>
</file>

<file path=ppt/drawings/_rels/vmlDrawing354.vml.rels><?xml version="1.0" encoding="UTF-8" standalone="yes"?>
<Relationships xmlns="http://schemas.openxmlformats.org/package/2006/relationships"><Relationship Id="rId2" Type="http://schemas.openxmlformats.org/officeDocument/2006/relationships/image" Target="../media/image1278.wmf"/><Relationship Id="rId1" Type="http://schemas.openxmlformats.org/officeDocument/2006/relationships/image" Target="../media/image1277.wmf"/></Relationships>
</file>

<file path=ppt/drawings/_rels/vmlDrawing355.vml.rels><?xml version="1.0" encoding="UTF-8" standalone="yes"?>
<Relationships xmlns="http://schemas.openxmlformats.org/package/2006/relationships"><Relationship Id="rId1" Type="http://schemas.openxmlformats.org/officeDocument/2006/relationships/image" Target="../media/image1279.wmf"/></Relationships>
</file>

<file path=ppt/drawings/_rels/vmlDrawing356.vml.rels><?xml version="1.0" encoding="UTF-8" standalone="yes"?>
<Relationships xmlns="http://schemas.openxmlformats.org/package/2006/relationships"><Relationship Id="rId1" Type="http://schemas.openxmlformats.org/officeDocument/2006/relationships/image" Target="../media/image1280.wmf"/></Relationships>
</file>

<file path=ppt/drawings/_rels/vmlDrawing357.vml.rels><?xml version="1.0" encoding="UTF-8" standalone="yes"?>
<Relationships xmlns="http://schemas.openxmlformats.org/package/2006/relationships"><Relationship Id="rId2" Type="http://schemas.openxmlformats.org/officeDocument/2006/relationships/image" Target="../media/image1282.wmf"/><Relationship Id="rId1" Type="http://schemas.openxmlformats.org/officeDocument/2006/relationships/image" Target="../media/image1281.wmf"/></Relationships>
</file>

<file path=ppt/drawings/_rels/vmlDrawing358.vml.rels><?xml version="1.0" encoding="UTF-8" standalone="yes"?>
<Relationships xmlns="http://schemas.openxmlformats.org/package/2006/relationships"><Relationship Id="rId3" Type="http://schemas.openxmlformats.org/officeDocument/2006/relationships/image" Target="../media/image1238.wmf"/><Relationship Id="rId2" Type="http://schemas.openxmlformats.org/officeDocument/2006/relationships/image" Target="../media/image1283.wmf"/><Relationship Id="rId1" Type="http://schemas.openxmlformats.org/officeDocument/2006/relationships/image" Target="../media/image1231.wmf"/></Relationships>
</file>

<file path=ppt/drawings/_rels/vmlDrawing359.vml.rels><?xml version="1.0" encoding="UTF-8" standalone="yes"?>
<Relationships xmlns="http://schemas.openxmlformats.org/package/2006/relationships"><Relationship Id="rId3" Type="http://schemas.openxmlformats.org/officeDocument/2006/relationships/image" Target="../media/image1285.wmf"/><Relationship Id="rId2" Type="http://schemas.openxmlformats.org/officeDocument/2006/relationships/image" Target="../media/image1238.wmf"/><Relationship Id="rId1" Type="http://schemas.openxmlformats.org/officeDocument/2006/relationships/image" Target="../media/image1284.wmf"/></Relationships>
</file>

<file path=ppt/drawings/_rels/vmlDrawing36.vml.rels><?xml version="1.0" encoding="UTF-8" standalone="yes"?>
<Relationships xmlns="http://schemas.openxmlformats.org/package/2006/relationships"><Relationship Id="rId7" Type="http://schemas.openxmlformats.org/officeDocument/2006/relationships/image" Target="../media/image156.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152.wmf"/><Relationship Id="rId2" Type="http://schemas.openxmlformats.org/officeDocument/2006/relationships/image" Target="../media/image149.wmf"/><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66.wmf"/><Relationship Id="rId7" Type="http://schemas.openxmlformats.org/officeDocument/2006/relationships/image" Target="../media/image165.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42.vml.rels><?xml version="1.0" encoding="UTF-8" standalone="yes"?>
<Relationships xmlns="http://schemas.openxmlformats.org/package/2006/relationships"><Relationship Id="rId7" Type="http://schemas.openxmlformats.org/officeDocument/2006/relationships/image" Target="../media/image180.wmf"/><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s>
</file>

<file path=ppt/drawings/_rels/vmlDrawing43.vml.rels><?xml version="1.0" encoding="UTF-8" standalone="yes"?>
<Relationships xmlns="http://schemas.openxmlformats.org/package/2006/relationships"><Relationship Id="rId5" Type="http://schemas.openxmlformats.org/officeDocument/2006/relationships/image" Target="../media/image185.wmf"/><Relationship Id="rId4" Type="http://schemas.openxmlformats.org/officeDocument/2006/relationships/image" Target="../media/image184.wmf"/><Relationship Id="rId3" Type="http://schemas.openxmlformats.org/officeDocument/2006/relationships/image" Target="../media/image183.wmf"/><Relationship Id="rId2" Type="http://schemas.openxmlformats.org/officeDocument/2006/relationships/image" Target="../media/image182.emf"/><Relationship Id="rId1" Type="http://schemas.openxmlformats.org/officeDocument/2006/relationships/image" Target="../media/image181.wmf"/></Relationships>
</file>

<file path=ppt/drawings/_rels/vmlDrawing44.vml.rels><?xml version="1.0" encoding="UTF-8" standalone="yes"?>
<Relationships xmlns="http://schemas.openxmlformats.org/package/2006/relationships"><Relationship Id="rId9" Type="http://schemas.openxmlformats.org/officeDocument/2006/relationships/image" Target="../media/image194.emf"/><Relationship Id="rId8" Type="http://schemas.openxmlformats.org/officeDocument/2006/relationships/image" Target="../media/image193.emf"/><Relationship Id="rId7" Type="http://schemas.openxmlformats.org/officeDocument/2006/relationships/image" Target="../media/image192.wmf"/><Relationship Id="rId6" Type="http://schemas.openxmlformats.org/officeDocument/2006/relationships/image" Target="../media/image191.wmf"/><Relationship Id="rId5" Type="http://schemas.openxmlformats.org/officeDocument/2006/relationships/image" Target="../media/image190.wmf"/><Relationship Id="rId4" Type="http://schemas.openxmlformats.org/officeDocument/2006/relationships/image" Target="../media/image189.wmf"/><Relationship Id="rId3" Type="http://schemas.openxmlformats.org/officeDocument/2006/relationships/image" Target="../media/image188.wmf"/><Relationship Id="rId2" Type="http://schemas.openxmlformats.org/officeDocument/2006/relationships/image" Target="../media/image187.wmf"/><Relationship Id="rId10" Type="http://schemas.openxmlformats.org/officeDocument/2006/relationships/image" Target="../media/image195.emf"/><Relationship Id="rId1" Type="http://schemas.openxmlformats.org/officeDocument/2006/relationships/image" Target="../media/image186.wmf"/></Relationships>
</file>

<file path=ppt/drawings/_rels/vmlDrawing45.vml.rels><?xml version="1.0" encoding="UTF-8" standalone="yes"?>
<Relationships xmlns="http://schemas.openxmlformats.org/package/2006/relationships"><Relationship Id="rId7" Type="http://schemas.openxmlformats.org/officeDocument/2006/relationships/image" Target="../media/image202.emf"/><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99.wmf"/><Relationship Id="rId3" Type="http://schemas.openxmlformats.org/officeDocument/2006/relationships/image" Target="../media/image198.emf"/><Relationship Id="rId2" Type="http://schemas.openxmlformats.org/officeDocument/2006/relationships/image" Target="../media/image197.wmf"/><Relationship Id="rId1" Type="http://schemas.openxmlformats.org/officeDocument/2006/relationships/image" Target="../media/image196.wmf"/></Relationships>
</file>

<file path=ppt/drawings/_rels/vmlDrawing46.vml.rels><?xml version="1.0" encoding="UTF-8" standalone="yes"?>
<Relationships xmlns="http://schemas.openxmlformats.org/package/2006/relationships"><Relationship Id="rId7" Type="http://schemas.openxmlformats.org/officeDocument/2006/relationships/image" Target="../media/image209.emf"/><Relationship Id="rId6" Type="http://schemas.openxmlformats.org/officeDocument/2006/relationships/image" Target="../media/image208.emf"/><Relationship Id="rId5" Type="http://schemas.openxmlformats.org/officeDocument/2006/relationships/image" Target="../media/image207.emf"/><Relationship Id="rId4" Type="http://schemas.openxmlformats.org/officeDocument/2006/relationships/image" Target="../media/image206.wmf"/><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10.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emf"/></Relationships>
</file>

<file path=ppt/drawings/_rels/vmlDrawing49.vml.rels><?xml version="1.0" encoding="UTF-8" standalone="yes"?>
<Relationships xmlns="http://schemas.openxmlformats.org/package/2006/relationships"><Relationship Id="rId4" Type="http://schemas.openxmlformats.org/officeDocument/2006/relationships/image" Target="../media/image216.wmf"/><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7" Type="http://schemas.openxmlformats.org/officeDocument/2006/relationships/image" Target="../media/image223.emf"/><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emf"/><Relationship Id="rId3" Type="http://schemas.openxmlformats.org/officeDocument/2006/relationships/image" Target="../media/image219.wmf"/><Relationship Id="rId2" Type="http://schemas.openxmlformats.org/officeDocument/2006/relationships/image" Target="../media/image218.emf"/><Relationship Id="rId1" Type="http://schemas.openxmlformats.org/officeDocument/2006/relationships/image" Target="../media/image217.emf"/></Relationships>
</file>

<file path=ppt/drawings/_rels/vmlDrawing51.vml.rels><?xml version="1.0" encoding="UTF-8" standalone="yes"?>
<Relationships xmlns="http://schemas.openxmlformats.org/package/2006/relationships"><Relationship Id="rId4" Type="http://schemas.openxmlformats.org/officeDocument/2006/relationships/image" Target="../media/image227.wmf"/><Relationship Id="rId3" Type="http://schemas.openxmlformats.org/officeDocument/2006/relationships/image" Target="../media/image226.wmf"/><Relationship Id="rId2" Type="http://schemas.openxmlformats.org/officeDocument/2006/relationships/image" Target="../media/image225.emf"/><Relationship Id="rId1" Type="http://schemas.openxmlformats.org/officeDocument/2006/relationships/image" Target="../media/image224.w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228.wmf"/><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4.wmf"/></Relationships>
</file>

<file path=ppt/drawings/_rels/vmlDrawing53.vml.rels><?xml version="1.0" encoding="UTF-8" standalone="yes"?>
<Relationships xmlns="http://schemas.openxmlformats.org/package/2006/relationships"><Relationship Id="rId7" Type="http://schemas.openxmlformats.org/officeDocument/2006/relationships/image" Target="../media/image234.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27.wmf"/><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54.vml.rels><?xml version="1.0" encoding="UTF-8" standalone="yes"?>
<Relationships xmlns="http://schemas.openxmlformats.org/package/2006/relationships"><Relationship Id="rId6" Type="http://schemas.openxmlformats.org/officeDocument/2006/relationships/image" Target="../media/image239.wmf"/><Relationship Id="rId5" Type="http://schemas.openxmlformats.org/officeDocument/2006/relationships/image" Target="../media/image238.wmf"/><Relationship Id="rId4" Type="http://schemas.openxmlformats.org/officeDocument/2006/relationships/image" Target="../media/image227.wmf"/><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55.vml.rels><?xml version="1.0" encoding="UTF-8" standalone="yes"?>
<Relationships xmlns="http://schemas.openxmlformats.org/package/2006/relationships"><Relationship Id="rId6" Type="http://schemas.openxmlformats.org/officeDocument/2006/relationships/image" Target="../media/image231.wmf"/><Relationship Id="rId5" Type="http://schemas.openxmlformats.org/officeDocument/2006/relationships/image" Target="../media/image227.wmf"/><Relationship Id="rId4" Type="http://schemas.openxmlformats.org/officeDocument/2006/relationships/image" Target="../media/image243.wmf"/><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27.wmf"/><Relationship Id="rId7" Type="http://schemas.openxmlformats.org/officeDocument/2006/relationships/image" Target="../media/image250.w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57.vml.rels><?xml version="1.0" encoding="UTF-8" standalone="yes"?>
<Relationships xmlns="http://schemas.openxmlformats.org/package/2006/relationships"><Relationship Id="rId5" Type="http://schemas.openxmlformats.org/officeDocument/2006/relationships/image" Target="../media/image255.wmf"/><Relationship Id="rId4" Type="http://schemas.openxmlformats.org/officeDocument/2006/relationships/image" Target="../media/image254.wmf"/><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s>
</file>

<file path=ppt/drawings/_rels/vmlDrawing58.vml.rels><?xml version="1.0" encoding="UTF-8" standalone="yes"?>
<Relationships xmlns="http://schemas.openxmlformats.org/package/2006/relationships"><Relationship Id="rId5" Type="http://schemas.openxmlformats.org/officeDocument/2006/relationships/image" Target="../media/image260.wmf"/><Relationship Id="rId4" Type="http://schemas.openxmlformats.org/officeDocument/2006/relationships/image" Target="../media/image259.wmf"/><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s>
</file>

<file path=ppt/drawings/_rels/vmlDrawing59.vml.rels><?xml version="1.0" encoding="UTF-8" standalone="yes"?>
<Relationships xmlns="http://schemas.openxmlformats.org/package/2006/relationships"><Relationship Id="rId4" Type="http://schemas.openxmlformats.org/officeDocument/2006/relationships/image" Target="../media/image264.wmf"/><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6.vml.rels><?xml version="1.0" encoding="UTF-8" standalone="yes"?>
<Relationships xmlns="http://schemas.openxmlformats.org/package/2006/relationships"><Relationship Id="rId7" Type="http://schemas.openxmlformats.org/officeDocument/2006/relationships/image" Target="../media/image27.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272.wmf"/><Relationship Id="rId7" Type="http://schemas.openxmlformats.org/officeDocument/2006/relationships/image" Target="../media/image271.wmf"/><Relationship Id="rId6" Type="http://schemas.openxmlformats.org/officeDocument/2006/relationships/image" Target="../media/image270.wmf"/><Relationship Id="rId5" Type="http://schemas.openxmlformats.org/officeDocument/2006/relationships/image" Target="../media/image269.wmf"/><Relationship Id="rId4" Type="http://schemas.openxmlformats.org/officeDocument/2006/relationships/image" Target="../media/image268.wmf"/><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s>
</file>

<file path=ppt/drawings/_rels/vmlDrawing61.vml.rels><?xml version="1.0" encoding="UTF-8" standalone="yes"?>
<Relationships xmlns="http://schemas.openxmlformats.org/package/2006/relationships"><Relationship Id="rId5" Type="http://schemas.openxmlformats.org/officeDocument/2006/relationships/image" Target="../media/image270.wmf"/><Relationship Id="rId4" Type="http://schemas.openxmlformats.org/officeDocument/2006/relationships/image" Target="../media/image267.wmf"/><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77.wmf"/><Relationship Id="rId1" Type="http://schemas.openxmlformats.org/officeDocument/2006/relationships/image" Target="../media/image276.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79.wmf"/><Relationship Id="rId1" Type="http://schemas.openxmlformats.org/officeDocument/2006/relationships/image" Target="../media/image27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image" Target="../media/image284.wmf"/><Relationship Id="rId1" Type="http://schemas.openxmlformats.org/officeDocument/2006/relationships/image" Target="../media/image283.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294.wmf"/><Relationship Id="rId7" Type="http://schemas.openxmlformats.org/officeDocument/2006/relationships/image" Target="../media/image293.wmf"/><Relationship Id="rId6" Type="http://schemas.openxmlformats.org/officeDocument/2006/relationships/image" Target="../media/image292.wmf"/><Relationship Id="rId5" Type="http://schemas.openxmlformats.org/officeDocument/2006/relationships/image" Target="../media/image291.wmf"/><Relationship Id="rId4" Type="http://schemas.openxmlformats.org/officeDocument/2006/relationships/image" Target="../media/image290.wmf"/><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s>
</file>

<file path=ppt/drawings/_rels/vmlDrawing67.vml.rels><?xml version="1.0" encoding="UTF-8" standalone="yes"?>
<Relationships xmlns="http://schemas.openxmlformats.org/package/2006/relationships"><Relationship Id="rId7" Type="http://schemas.openxmlformats.org/officeDocument/2006/relationships/image" Target="../media/image291.wmf"/><Relationship Id="rId6" Type="http://schemas.openxmlformats.org/officeDocument/2006/relationships/image" Target="../media/image292.wmf"/><Relationship Id="rId5" Type="http://schemas.openxmlformats.org/officeDocument/2006/relationships/image" Target="../media/image299.wmf"/><Relationship Id="rId4" Type="http://schemas.openxmlformats.org/officeDocument/2006/relationships/image" Target="../media/image298.wmf"/><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68.vml.rels><?xml version="1.0" encoding="UTF-8" standalone="yes"?>
<Relationships xmlns="http://schemas.openxmlformats.org/package/2006/relationships"><Relationship Id="rId5" Type="http://schemas.openxmlformats.org/officeDocument/2006/relationships/image" Target="../media/image304.wmf"/><Relationship Id="rId4" Type="http://schemas.openxmlformats.org/officeDocument/2006/relationships/image" Target="../media/image303.wmf"/><Relationship Id="rId3" Type="http://schemas.openxmlformats.org/officeDocument/2006/relationships/image" Target="../media/image302.wmf"/><Relationship Id="rId2" Type="http://schemas.openxmlformats.org/officeDocument/2006/relationships/image" Target="../media/image301.wmf"/><Relationship Id="rId1" Type="http://schemas.openxmlformats.org/officeDocument/2006/relationships/image" Target="../media/image300.wmf"/></Relationships>
</file>

<file path=ppt/drawings/_rels/vmlDrawing69.vml.rels><?xml version="1.0" encoding="UTF-8" standalone="yes"?>
<Relationships xmlns="http://schemas.openxmlformats.org/package/2006/relationships"><Relationship Id="rId5" Type="http://schemas.openxmlformats.org/officeDocument/2006/relationships/image" Target="../media/image309.emf"/><Relationship Id="rId4" Type="http://schemas.openxmlformats.org/officeDocument/2006/relationships/image" Target="../media/image308.emf"/><Relationship Id="rId3" Type="http://schemas.openxmlformats.org/officeDocument/2006/relationships/image" Target="../media/image307.emf"/><Relationship Id="rId2" Type="http://schemas.openxmlformats.org/officeDocument/2006/relationships/image" Target="../media/image306.emf"/><Relationship Id="rId1" Type="http://schemas.openxmlformats.org/officeDocument/2006/relationships/image" Target="../media/image305.e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emf"/><Relationship Id="rId1" Type="http://schemas.openxmlformats.org/officeDocument/2006/relationships/image" Target="../media/image310.emf"/></Relationships>
</file>

<file path=ppt/drawings/_rels/vmlDrawing71.vml.rels><?xml version="1.0" encoding="UTF-8" standalone="yes"?>
<Relationships xmlns="http://schemas.openxmlformats.org/package/2006/relationships"><Relationship Id="rId9" Type="http://schemas.openxmlformats.org/officeDocument/2006/relationships/image" Target="../media/image321.emf"/><Relationship Id="rId8" Type="http://schemas.openxmlformats.org/officeDocument/2006/relationships/image" Target="../media/image320.wmf"/><Relationship Id="rId7" Type="http://schemas.openxmlformats.org/officeDocument/2006/relationships/image" Target="../media/image319.wmf"/><Relationship Id="rId6" Type="http://schemas.openxmlformats.org/officeDocument/2006/relationships/image" Target="../media/image318.emf"/><Relationship Id="rId5" Type="http://schemas.openxmlformats.org/officeDocument/2006/relationships/image" Target="../media/image317.emf"/><Relationship Id="rId4" Type="http://schemas.openxmlformats.org/officeDocument/2006/relationships/image" Target="../media/image316.emf"/><Relationship Id="rId3" Type="http://schemas.openxmlformats.org/officeDocument/2006/relationships/image" Target="../media/image315.emf"/><Relationship Id="rId2" Type="http://schemas.openxmlformats.org/officeDocument/2006/relationships/image" Target="../media/image314.emf"/><Relationship Id="rId10" Type="http://schemas.openxmlformats.org/officeDocument/2006/relationships/image" Target="../media/image322.wmf"/><Relationship Id="rId1" Type="http://schemas.openxmlformats.org/officeDocument/2006/relationships/image" Target="../media/image313.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23.emf"/></Relationships>
</file>

<file path=ppt/drawings/_rels/vmlDrawing73.vml.rels><?xml version="1.0" encoding="UTF-8" standalone="yes"?>
<Relationships xmlns="http://schemas.openxmlformats.org/package/2006/relationships"><Relationship Id="rId7" Type="http://schemas.openxmlformats.org/officeDocument/2006/relationships/image" Target="../media/image330.emf"/><Relationship Id="rId6" Type="http://schemas.openxmlformats.org/officeDocument/2006/relationships/image" Target="../media/image329.emf"/><Relationship Id="rId5" Type="http://schemas.openxmlformats.org/officeDocument/2006/relationships/image" Target="../media/image328.wmf"/><Relationship Id="rId4" Type="http://schemas.openxmlformats.org/officeDocument/2006/relationships/image" Target="../media/image327.wmf"/><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wmf"/></Relationships>
</file>

<file path=ppt/drawings/_rels/vmlDrawing74.vml.rels><?xml version="1.0" encoding="UTF-8" standalone="yes"?>
<Relationships xmlns="http://schemas.openxmlformats.org/package/2006/relationships"><Relationship Id="rId4" Type="http://schemas.openxmlformats.org/officeDocument/2006/relationships/image" Target="../media/image334.wmf"/><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s>
</file>

<file path=ppt/drawings/_rels/vmlDrawing75.vml.rels><?xml version="1.0" encoding="UTF-8" standalone="yes"?>
<Relationships xmlns="http://schemas.openxmlformats.org/package/2006/relationships"><Relationship Id="rId9" Type="http://schemas.openxmlformats.org/officeDocument/2006/relationships/image" Target="../media/image343.wmf"/><Relationship Id="rId8" Type="http://schemas.openxmlformats.org/officeDocument/2006/relationships/image" Target="../media/image342.wmf"/><Relationship Id="rId7" Type="http://schemas.openxmlformats.org/officeDocument/2006/relationships/image" Target="../media/image341.wmf"/><Relationship Id="rId6" Type="http://schemas.openxmlformats.org/officeDocument/2006/relationships/image" Target="../media/image340.wmf"/><Relationship Id="rId5" Type="http://schemas.openxmlformats.org/officeDocument/2006/relationships/image" Target="../media/image339.wmf"/><Relationship Id="rId4" Type="http://schemas.openxmlformats.org/officeDocument/2006/relationships/image" Target="../media/image338.wmf"/><Relationship Id="rId3" Type="http://schemas.openxmlformats.org/officeDocument/2006/relationships/image" Target="../media/image337.wmf"/><Relationship Id="rId2" Type="http://schemas.openxmlformats.org/officeDocument/2006/relationships/image" Target="../media/image336.wmf"/><Relationship Id="rId10" Type="http://schemas.openxmlformats.org/officeDocument/2006/relationships/image" Target="../media/image344.wmf"/><Relationship Id="rId1" Type="http://schemas.openxmlformats.org/officeDocument/2006/relationships/image" Target="../media/image335.wmf"/></Relationships>
</file>

<file path=ppt/drawings/_rels/vmlDrawing76.vml.rels><?xml version="1.0" encoding="UTF-8" standalone="yes"?>
<Relationships xmlns="http://schemas.openxmlformats.org/package/2006/relationships"><Relationship Id="rId5" Type="http://schemas.openxmlformats.org/officeDocument/2006/relationships/image" Target="../media/image349.wmf"/><Relationship Id="rId4" Type="http://schemas.openxmlformats.org/officeDocument/2006/relationships/image" Target="../media/image348.wmf"/><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345.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1.wmf"/><Relationship Id="rId1" Type="http://schemas.openxmlformats.org/officeDocument/2006/relationships/image" Target="../media/image350.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357.wmf"/><Relationship Id="rId1" Type="http://schemas.openxmlformats.org/officeDocument/2006/relationships/image" Target="../media/image356.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38.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80.vml.rels><?xml version="1.0" encoding="UTF-8" standalone="yes"?>
<Relationships xmlns="http://schemas.openxmlformats.org/package/2006/relationships"><Relationship Id="rId5" Type="http://schemas.openxmlformats.org/officeDocument/2006/relationships/image" Target="../media/image362.wmf"/><Relationship Id="rId4" Type="http://schemas.openxmlformats.org/officeDocument/2006/relationships/image" Target="../media/image361.wmf"/><Relationship Id="rId3" Type="http://schemas.openxmlformats.org/officeDocument/2006/relationships/image" Target="../media/image360.wmf"/><Relationship Id="rId2" Type="http://schemas.openxmlformats.org/officeDocument/2006/relationships/image" Target="../media/image359.emf"/><Relationship Id="rId1" Type="http://schemas.openxmlformats.org/officeDocument/2006/relationships/image" Target="../media/image358.emf"/></Relationships>
</file>

<file path=ppt/drawings/_rels/vmlDrawing81.vml.rels><?xml version="1.0" encoding="UTF-8" standalone="yes"?>
<Relationships xmlns="http://schemas.openxmlformats.org/package/2006/relationships"><Relationship Id="rId4" Type="http://schemas.openxmlformats.org/officeDocument/2006/relationships/image" Target="../media/image366.emf"/><Relationship Id="rId3" Type="http://schemas.openxmlformats.org/officeDocument/2006/relationships/image" Target="../media/image365.emf"/><Relationship Id="rId2" Type="http://schemas.openxmlformats.org/officeDocument/2006/relationships/image" Target="../media/image364.emf"/><Relationship Id="rId1" Type="http://schemas.openxmlformats.org/officeDocument/2006/relationships/image" Target="../media/image363.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69.wmf"/><Relationship Id="rId2" Type="http://schemas.openxmlformats.org/officeDocument/2006/relationships/image" Target="../media/image368.wmf"/><Relationship Id="rId1" Type="http://schemas.openxmlformats.org/officeDocument/2006/relationships/image" Target="../media/image367.wmf"/></Relationships>
</file>

<file path=ppt/drawings/_rels/vmlDrawing83.vml.rels><?xml version="1.0" encoding="UTF-8" standalone="yes"?>
<Relationships xmlns="http://schemas.openxmlformats.org/package/2006/relationships"><Relationship Id="rId7" Type="http://schemas.openxmlformats.org/officeDocument/2006/relationships/image" Target="../media/image376.wmf"/><Relationship Id="rId6" Type="http://schemas.openxmlformats.org/officeDocument/2006/relationships/image" Target="../media/image375.wmf"/><Relationship Id="rId5" Type="http://schemas.openxmlformats.org/officeDocument/2006/relationships/image" Target="../media/image374.wmf"/><Relationship Id="rId4" Type="http://schemas.openxmlformats.org/officeDocument/2006/relationships/image" Target="../media/image373.wmf"/><Relationship Id="rId3" Type="http://schemas.openxmlformats.org/officeDocument/2006/relationships/image" Target="../media/image372.wmf"/><Relationship Id="rId2" Type="http://schemas.openxmlformats.org/officeDocument/2006/relationships/image" Target="../media/image371.wmf"/><Relationship Id="rId1" Type="http://schemas.openxmlformats.org/officeDocument/2006/relationships/image" Target="../media/image370.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384.wmf"/><Relationship Id="rId7" Type="http://schemas.openxmlformats.org/officeDocument/2006/relationships/image" Target="../media/image383.emf"/><Relationship Id="rId6" Type="http://schemas.openxmlformats.org/officeDocument/2006/relationships/image" Target="../media/image382.emf"/><Relationship Id="rId5" Type="http://schemas.openxmlformats.org/officeDocument/2006/relationships/image" Target="../media/image381.wmf"/><Relationship Id="rId4" Type="http://schemas.openxmlformats.org/officeDocument/2006/relationships/image" Target="../media/image380.wmf"/><Relationship Id="rId3" Type="http://schemas.openxmlformats.org/officeDocument/2006/relationships/image" Target="../media/image379.wmf"/><Relationship Id="rId2" Type="http://schemas.openxmlformats.org/officeDocument/2006/relationships/image" Target="../media/image378.wmf"/><Relationship Id="rId1" Type="http://schemas.openxmlformats.org/officeDocument/2006/relationships/image" Target="../media/image377.wmf"/></Relationships>
</file>

<file path=ppt/drawings/_rels/vmlDrawing85.vml.rels><?xml version="1.0" encoding="UTF-8" standalone="yes"?>
<Relationships xmlns="http://schemas.openxmlformats.org/package/2006/relationships"><Relationship Id="rId9" Type="http://schemas.openxmlformats.org/officeDocument/2006/relationships/image" Target="../media/image393.wmf"/><Relationship Id="rId8" Type="http://schemas.openxmlformats.org/officeDocument/2006/relationships/image" Target="../media/image392.wmf"/><Relationship Id="rId7" Type="http://schemas.openxmlformats.org/officeDocument/2006/relationships/image" Target="../media/image391.wmf"/><Relationship Id="rId6" Type="http://schemas.openxmlformats.org/officeDocument/2006/relationships/image" Target="../media/image390.wmf"/><Relationship Id="rId5" Type="http://schemas.openxmlformats.org/officeDocument/2006/relationships/image" Target="../media/image389.wmf"/><Relationship Id="rId4" Type="http://schemas.openxmlformats.org/officeDocument/2006/relationships/image" Target="../media/image388.wmf"/><Relationship Id="rId3" Type="http://schemas.openxmlformats.org/officeDocument/2006/relationships/image" Target="../media/image387.wmf"/><Relationship Id="rId2" Type="http://schemas.openxmlformats.org/officeDocument/2006/relationships/image" Target="../media/image386.wmf"/><Relationship Id="rId1" Type="http://schemas.openxmlformats.org/officeDocument/2006/relationships/image" Target="../media/image385.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400.wmf"/><Relationship Id="rId7" Type="http://schemas.openxmlformats.org/officeDocument/2006/relationships/image" Target="../media/image399.wmf"/><Relationship Id="rId6" Type="http://schemas.openxmlformats.org/officeDocument/2006/relationships/image" Target="../media/image398.wmf"/><Relationship Id="rId5" Type="http://schemas.openxmlformats.org/officeDocument/2006/relationships/image" Target="../media/image397.wmf"/><Relationship Id="rId4" Type="http://schemas.openxmlformats.org/officeDocument/2006/relationships/image" Target="../media/image396.wmf"/><Relationship Id="rId3" Type="http://schemas.openxmlformats.org/officeDocument/2006/relationships/image" Target="../media/image387.wmf"/><Relationship Id="rId2" Type="http://schemas.openxmlformats.org/officeDocument/2006/relationships/image" Target="../media/image395.wmf"/><Relationship Id="rId1" Type="http://schemas.openxmlformats.org/officeDocument/2006/relationships/image" Target="../media/image394.wmf"/></Relationships>
</file>

<file path=ppt/drawings/_rels/vmlDrawing87.vml.rels><?xml version="1.0" encoding="UTF-8" standalone="yes"?>
<Relationships xmlns="http://schemas.openxmlformats.org/package/2006/relationships"><Relationship Id="rId9" Type="http://schemas.openxmlformats.org/officeDocument/2006/relationships/image" Target="../media/image409.wmf"/><Relationship Id="rId8" Type="http://schemas.openxmlformats.org/officeDocument/2006/relationships/image" Target="../media/image408.wmf"/><Relationship Id="rId7" Type="http://schemas.openxmlformats.org/officeDocument/2006/relationships/image" Target="../media/image407.wmf"/><Relationship Id="rId6" Type="http://schemas.openxmlformats.org/officeDocument/2006/relationships/image" Target="../media/image406.wmf"/><Relationship Id="rId5" Type="http://schemas.openxmlformats.org/officeDocument/2006/relationships/image" Target="../media/image405.wmf"/><Relationship Id="rId4" Type="http://schemas.openxmlformats.org/officeDocument/2006/relationships/image" Target="../media/image404.wmf"/><Relationship Id="rId3" Type="http://schemas.openxmlformats.org/officeDocument/2006/relationships/image" Target="../media/image403.wmf"/><Relationship Id="rId2" Type="http://schemas.openxmlformats.org/officeDocument/2006/relationships/image" Target="../media/image402.wmf"/><Relationship Id="rId16" Type="http://schemas.openxmlformats.org/officeDocument/2006/relationships/image" Target="../media/image416.wmf"/><Relationship Id="rId15" Type="http://schemas.openxmlformats.org/officeDocument/2006/relationships/image" Target="../media/image415.wmf"/><Relationship Id="rId14" Type="http://schemas.openxmlformats.org/officeDocument/2006/relationships/image" Target="../media/image414.wmf"/><Relationship Id="rId13" Type="http://schemas.openxmlformats.org/officeDocument/2006/relationships/image" Target="../media/image413.wmf"/><Relationship Id="rId12" Type="http://schemas.openxmlformats.org/officeDocument/2006/relationships/image" Target="../media/image412.wmf"/><Relationship Id="rId11" Type="http://schemas.openxmlformats.org/officeDocument/2006/relationships/image" Target="../media/image411.wmf"/><Relationship Id="rId10" Type="http://schemas.openxmlformats.org/officeDocument/2006/relationships/image" Target="../media/image410.wmf"/><Relationship Id="rId1" Type="http://schemas.openxmlformats.org/officeDocument/2006/relationships/image" Target="../media/image401.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18.wmf"/><Relationship Id="rId1" Type="http://schemas.openxmlformats.org/officeDocument/2006/relationships/image" Target="../media/image417.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422.wmf"/><Relationship Id="rId2" Type="http://schemas.openxmlformats.org/officeDocument/2006/relationships/image" Target="../media/image421.wmf"/><Relationship Id="rId1" Type="http://schemas.openxmlformats.org/officeDocument/2006/relationships/image" Target="../media/image420.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423.wmf"/><Relationship Id="rId1" Type="http://schemas.openxmlformats.org/officeDocument/2006/relationships/image" Target="../media/image422.wmf"/></Relationships>
</file>

<file path=ppt/drawings/_rels/vmlDrawing91.vml.rels><?xml version="1.0" encoding="UTF-8" standalone="yes"?>
<Relationships xmlns="http://schemas.openxmlformats.org/package/2006/relationships"><Relationship Id="rId4" Type="http://schemas.openxmlformats.org/officeDocument/2006/relationships/image" Target="../media/image426.wmf"/><Relationship Id="rId3" Type="http://schemas.openxmlformats.org/officeDocument/2006/relationships/image" Target="../media/image117.wmf"/><Relationship Id="rId2" Type="http://schemas.openxmlformats.org/officeDocument/2006/relationships/image" Target="../media/image425.wmf"/><Relationship Id="rId1" Type="http://schemas.openxmlformats.org/officeDocument/2006/relationships/image" Target="../media/image424.wmf"/></Relationships>
</file>

<file path=ppt/drawings/_rels/vmlDrawing92.vml.rels><?xml version="1.0" encoding="UTF-8" standalone="yes"?>
<Relationships xmlns="http://schemas.openxmlformats.org/package/2006/relationships"><Relationship Id="rId5" Type="http://schemas.openxmlformats.org/officeDocument/2006/relationships/image" Target="../media/image431.wmf"/><Relationship Id="rId4" Type="http://schemas.openxmlformats.org/officeDocument/2006/relationships/image" Target="../media/image430.wmf"/><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wmf"/></Relationships>
</file>

<file path=ppt/drawings/_rels/vmlDrawing93.vml.rels><?xml version="1.0" encoding="UTF-8" standalone="yes"?>
<Relationships xmlns="http://schemas.openxmlformats.org/package/2006/relationships"><Relationship Id="rId4" Type="http://schemas.openxmlformats.org/officeDocument/2006/relationships/image" Target="../media/image435.emf"/><Relationship Id="rId3" Type="http://schemas.openxmlformats.org/officeDocument/2006/relationships/image" Target="../media/image434.wmf"/><Relationship Id="rId2" Type="http://schemas.openxmlformats.org/officeDocument/2006/relationships/image" Target="../media/image433.emf"/><Relationship Id="rId1" Type="http://schemas.openxmlformats.org/officeDocument/2006/relationships/image" Target="../media/image432.wmf"/></Relationships>
</file>

<file path=ppt/drawings/_rels/vmlDrawing94.vml.rels><?xml version="1.0" encoding="UTF-8" standalone="yes"?>
<Relationships xmlns="http://schemas.openxmlformats.org/package/2006/relationships"><Relationship Id="rId4" Type="http://schemas.openxmlformats.org/officeDocument/2006/relationships/image" Target="../media/image439.wmf"/><Relationship Id="rId3" Type="http://schemas.openxmlformats.org/officeDocument/2006/relationships/image" Target="../media/image438.wmf"/><Relationship Id="rId2" Type="http://schemas.openxmlformats.org/officeDocument/2006/relationships/image" Target="../media/image437.wmf"/><Relationship Id="rId1" Type="http://schemas.openxmlformats.org/officeDocument/2006/relationships/image" Target="../media/image436.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441.emf"/><Relationship Id="rId1" Type="http://schemas.openxmlformats.org/officeDocument/2006/relationships/image" Target="../media/image440.wmf"/></Relationships>
</file>

<file path=ppt/drawings/_rels/vmlDrawing96.vml.rels><?xml version="1.0" encoding="UTF-8" standalone="yes"?>
<Relationships xmlns="http://schemas.openxmlformats.org/package/2006/relationships"><Relationship Id="rId6" Type="http://schemas.openxmlformats.org/officeDocument/2006/relationships/image" Target="../media/image447.wmf"/><Relationship Id="rId5" Type="http://schemas.openxmlformats.org/officeDocument/2006/relationships/image" Target="../media/image446.wmf"/><Relationship Id="rId4" Type="http://schemas.openxmlformats.org/officeDocument/2006/relationships/image" Target="../media/image445.wmf"/><Relationship Id="rId3" Type="http://schemas.openxmlformats.org/officeDocument/2006/relationships/image" Target="../media/image444.wmf"/><Relationship Id="rId2" Type="http://schemas.openxmlformats.org/officeDocument/2006/relationships/image" Target="../media/image443.wmf"/><Relationship Id="rId1" Type="http://schemas.openxmlformats.org/officeDocument/2006/relationships/image" Target="../media/image442.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50.wmf"/><Relationship Id="rId2" Type="http://schemas.openxmlformats.org/officeDocument/2006/relationships/image" Target="../media/image449.wmf"/><Relationship Id="rId1" Type="http://schemas.openxmlformats.org/officeDocument/2006/relationships/image" Target="../media/image448.wmf"/></Relationships>
</file>

<file path=ppt/drawings/_rels/vmlDrawing98.vml.rels><?xml version="1.0" encoding="UTF-8" standalone="yes"?>
<Relationships xmlns="http://schemas.openxmlformats.org/package/2006/relationships"><Relationship Id="rId4" Type="http://schemas.openxmlformats.org/officeDocument/2006/relationships/image" Target="../media/image454.wmf"/><Relationship Id="rId3" Type="http://schemas.openxmlformats.org/officeDocument/2006/relationships/image" Target="../media/image453.wmf"/><Relationship Id="rId2" Type="http://schemas.openxmlformats.org/officeDocument/2006/relationships/image" Target="../media/image452.wmf"/><Relationship Id="rId1" Type="http://schemas.openxmlformats.org/officeDocument/2006/relationships/image" Target="../media/image451.wmf"/></Relationships>
</file>

<file path=ppt/drawings/_rels/vmlDrawing99.vml.rels><?xml version="1.0" encoding="UTF-8" standalone="yes"?>
<Relationships xmlns="http://schemas.openxmlformats.org/package/2006/relationships"><Relationship Id="rId9" Type="http://schemas.openxmlformats.org/officeDocument/2006/relationships/image" Target="../media/image463.wmf"/><Relationship Id="rId8" Type="http://schemas.openxmlformats.org/officeDocument/2006/relationships/image" Target="../media/image462.wmf"/><Relationship Id="rId7" Type="http://schemas.openxmlformats.org/officeDocument/2006/relationships/image" Target="../media/image461.wmf"/><Relationship Id="rId6" Type="http://schemas.openxmlformats.org/officeDocument/2006/relationships/image" Target="../media/image460.wmf"/><Relationship Id="rId5" Type="http://schemas.openxmlformats.org/officeDocument/2006/relationships/image" Target="../media/image459.wmf"/><Relationship Id="rId4" Type="http://schemas.openxmlformats.org/officeDocument/2006/relationships/image" Target="../media/image458.wmf"/><Relationship Id="rId3" Type="http://schemas.openxmlformats.org/officeDocument/2006/relationships/image" Target="../media/image457.wmf"/><Relationship Id="rId2" Type="http://schemas.openxmlformats.org/officeDocument/2006/relationships/image" Target="../media/image456.wmf"/><Relationship Id="rId11" Type="http://schemas.openxmlformats.org/officeDocument/2006/relationships/image" Target="../media/image465.wmf"/><Relationship Id="rId10" Type="http://schemas.openxmlformats.org/officeDocument/2006/relationships/image" Target="../media/image464.wmf"/><Relationship Id="rId1" Type="http://schemas.openxmlformats.org/officeDocument/2006/relationships/image" Target="../media/image4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CAAAA13-3679-43A4-AF95-564E915F8E2B}"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82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solidFill>
                  <a:srgbClr val="000000"/>
                </a:solidFill>
                <a:latin typeface="Calibri" panose="020F0502020204030204" pitchFamily="34" charset="0"/>
              </a:rPr>
            </a:fld>
            <a:endParaRPr lang="en-US" altLang="zh-CN" sz="1200" dirty="0">
              <a:solidFill>
                <a:srgbClr val="000000"/>
              </a:solidFill>
              <a:latin typeface="Calibri" panose="020F0502020204030204" pitchFamily="34" charset="0"/>
            </a:endParaRPr>
          </a:p>
        </p:txBody>
      </p:sp>
      <p:sp>
        <p:nvSpPr>
          <p:cNvPr id="1078275" name="Rectangle 2"/>
          <p:cNvSpPr>
            <a:spLocks noGrp="1" noRot="1" noChangeAspect="1" noTextEdit="1"/>
          </p:cNvSpPr>
          <p:nvPr>
            <p:ph type="sldImg"/>
          </p:nvPr>
        </p:nvSpPr>
        <p:spPr>
          <a:ln>
            <a:solidFill>
              <a:srgbClr val="000000">
                <a:alpha val="100000"/>
              </a:srgbClr>
            </a:solidFill>
            <a:miter lim="800000"/>
          </a:ln>
        </p:spPr>
      </p:sp>
      <p:sp>
        <p:nvSpPr>
          <p:cNvPr id="1078276" name="Rectangle 3"/>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92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solidFill>
                  <a:srgbClr val="000000"/>
                </a:solidFill>
                <a:latin typeface="Calibri" panose="020F0502020204030204" pitchFamily="34" charset="0"/>
              </a:rPr>
            </a:fld>
            <a:endParaRPr lang="en-US" altLang="zh-CN" sz="1200" dirty="0">
              <a:solidFill>
                <a:srgbClr val="000000"/>
              </a:solidFill>
              <a:latin typeface="Calibri" panose="020F0502020204030204" pitchFamily="34" charset="0"/>
            </a:endParaRPr>
          </a:p>
        </p:txBody>
      </p:sp>
      <p:sp>
        <p:nvSpPr>
          <p:cNvPr id="1079299" name="Rectangle 2"/>
          <p:cNvSpPr>
            <a:spLocks noGrp="1" noRot="1" noChangeAspect="1" noTextEdit="1"/>
          </p:cNvSpPr>
          <p:nvPr>
            <p:ph type="sldImg"/>
          </p:nvPr>
        </p:nvSpPr>
        <p:spPr>
          <a:ln>
            <a:solidFill>
              <a:srgbClr val="000000">
                <a:alpha val="100000"/>
              </a:srgbClr>
            </a:solidFill>
            <a:miter lim="800000"/>
          </a:ln>
        </p:spPr>
      </p:sp>
      <p:sp>
        <p:nvSpPr>
          <p:cNvPr id="1079300" name="Rectangle 3"/>
          <p:cNvSpPr>
            <a:spLocks noGrp="1"/>
          </p:cNvSpPr>
          <p:nvPr>
            <p:ph type="body" idx="1"/>
          </p:nvPr>
        </p:nvSpPr>
        <p:spPr>
          <a:xfrm>
            <a:off x="914400" y="4343400"/>
            <a:ext cx="5029200" cy="4114800"/>
          </a:xfrm>
          <a:noFill/>
          <a:ln>
            <a:noFill/>
          </a:ln>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0322" name="幻灯片图像占位符 1"/>
          <p:cNvSpPr>
            <a:spLocks noGrp="1" noRot="1" noChangeAspect="1" noTextEdit="1"/>
          </p:cNvSpPr>
          <p:nvPr>
            <p:ph type="sldImg"/>
          </p:nvPr>
        </p:nvSpPr>
        <p:spPr>
          <a:ln>
            <a:solidFill>
              <a:srgbClr val="000000">
                <a:alpha val="100000"/>
              </a:srgbClr>
            </a:solidFill>
            <a:miter lim="800000"/>
          </a:ln>
        </p:spPr>
      </p:sp>
      <p:sp>
        <p:nvSpPr>
          <p:cNvPr id="108032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080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b="1" dirty="0">
                <a:solidFill>
                  <a:srgbClr val="000000"/>
                </a:solidFill>
                <a:latin typeface="Times New Roman" panose="02020603050405020304" pitchFamily="18" charset="0"/>
                <a:ea typeface="楷体_GB2312" panose="02010609030101010101" pitchFamily="49" charset="-122"/>
              </a:rPr>
            </a:fld>
            <a:endParaRPr lang="zh-CN" altLang="en-US" sz="12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40290" name="Group 2"/>
          <p:cNvGrpSpPr/>
          <p:nvPr/>
        </p:nvGrpSpPr>
        <p:grpSpPr>
          <a:xfrm>
            <a:off x="0" y="0"/>
            <a:ext cx="9144000" cy="6858000"/>
            <a:chOff x="0" y="0"/>
            <a:chExt cx="5760" cy="4320"/>
          </a:xfrm>
        </p:grpSpPr>
        <p:sp>
          <p:nvSpPr>
            <p:cNvPr id="140296"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40297"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140298" name="Group 5"/>
            <p:cNvGrpSpPr/>
            <p:nvPr/>
          </p:nvGrpSpPr>
          <p:grpSpPr>
            <a:xfrm>
              <a:off x="0" y="672"/>
              <a:ext cx="1806" cy="1989"/>
              <a:chOff x="0" y="672"/>
              <a:chExt cx="1806" cy="1989"/>
            </a:xfrm>
          </p:grpSpPr>
          <p:sp>
            <p:nvSpPr>
              <p:cNvPr id="140299"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0"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1"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2"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3"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4"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5"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6"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7"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40308"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2152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2152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51554" name="Group 2"/>
          <p:cNvGrpSpPr/>
          <p:nvPr/>
        </p:nvGrpSpPr>
        <p:grpSpPr>
          <a:xfrm>
            <a:off x="0" y="2438400"/>
            <a:ext cx="9009063" cy="1052513"/>
            <a:chOff x="0" y="1536"/>
            <a:chExt cx="5675" cy="663"/>
          </a:xfrm>
        </p:grpSpPr>
        <p:grpSp>
          <p:nvGrpSpPr>
            <p:cNvPr id="151560" name="Group 3"/>
            <p:cNvGrpSpPr/>
            <p:nvPr/>
          </p:nvGrpSpPr>
          <p:grpSpPr>
            <a:xfrm>
              <a:off x="185" y="1604"/>
              <a:ext cx="449" cy="299"/>
              <a:chOff x="720" y="336"/>
              <a:chExt cx="624" cy="432"/>
            </a:xfrm>
          </p:grpSpPr>
          <p:sp>
            <p:nvSpPr>
              <p:cNvPr id="151567"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51568"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151561" name="Group 6"/>
            <p:cNvGrpSpPr/>
            <p:nvPr/>
          </p:nvGrpSpPr>
          <p:grpSpPr>
            <a:xfrm>
              <a:off x="263" y="1870"/>
              <a:ext cx="466" cy="299"/>
              <a:chOff x="912" y="2640"/>
              <a:chExt cx="672" cy="432"/>
            </a:xfrm>
          </p:grpSpPr>
          <p:sp>
            <p:nvSpPr>
              <p:cNvPr id="151565"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5156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51562"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51563"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51564"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5121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5121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0DD78E9-62EE-4226-A3D1-B2F1AFE00383}" type="datetimeFigureOut">
              <a:rPr kumimoji="0" lang="zh-CN" altLang="en-US" sz="1400" b="0" i="0" u="none" strike="noStrike" kern="1200" cap="none" spc="0" normalizeH="0" baseline="0" noProof="0">
                <a:ln>
                  <a:noFill/>
                </a:ln>
                <a:solidFill>
                  <a:srgbClr val="333333"/>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333333"/>
              </a:solidFill>
              <a:effectLst/>
              <a:uLnTx/>
              <a:uFillTx/>
              <a:latin typeface="Tahoma" panose="020B0604030504040204" pitchFamily="34" charset="0"/>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333333"/>
              </a:solidFill>
              <a:effectLst/>
              <a:uLnTx/>
              <a:uFillTx/>
              <a:latin typeface="Tahoma" panose="020B0604030504040204" pitchFamily="34" charset="0"/>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solidFill>
                  <a:srgbClr val="333333"/>
                </a:solidFill>
                <a:latin typeface="Tahoma" panose="020B0604030504040204" pitchFamily="34" charset="0"/>
                <a:ea typeface="楷体_GB2312" panose="02010609030101010101" pitchFamily="49" charset="-122"/>
              </a:rPr>
            </a:fld>
            <a:endParaRPr lang="zh-CN" altLang="en-US" dirty="0">
              <a:solidFill>
                <a:srgbClr val="333333"/>
              </a:solidFill>
              <a:latin typeface="Tahoma" panose="020B0604030504040204" pitchFamily="34"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85330B3-5195-4298-AC5D-FD5B14149B7B}"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C0E7D7A-7DF5-41FE-B767-434F3F2F20A8}"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6F07A98-0CD3-4742-8E3F-92C524CB8D6A}"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02015FB-A8A5-4655-94CE-A7CE43D5384B}"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526BA9A-452E-49AD-A440-C111FB19663E}"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F1BFE5A-7D14-4A43-BC7F-AE40773FB16A}"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78FAA7B-BBEA-4790-B1FB-48D326FB1F04}"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7A2F423-865C-47A4-82AD-365056CD0E50}"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0178" name="Group 2"/>
          <p:cNvGrpSpPr/>
          <p:nvPr/>
        </p:nvGrpSpPr>
        <p:grpSpPr>
          <a:xfrm>
            <a:off x="0" y="0"/>
            <a:ext cx="9144000" cy="6858000"/>
            <a:chOff x="0" y="0"/>
            <a:chExt cx="5760" cy="4320"/>
          </a:xfrm>
        </p:grpSpPr>
        <p:sp>
          <p:nvSpPr>
            <p:cNvPr id="50184"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50185"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50186" name="Group 5"/>
            <p:cNvGrpSpPr/>
            <p:nvPr/>
          </p:nvGrpSpPr>
          <p:grpSpPr>
            <a:xfrm>
              <a:off x="0" y="672"/>
              <a:ext cx="1806" cy="1989"/>
              <a:chOff x="0" y="672"/>
              <a:chExt cx="1806" cy="1989"/>
            </a:xfrm>
          </p:grpSpPr>
          <p:sp>
            <p:nvSpPr>
              <p:cNvPr id="50187"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88"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89"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0"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1"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2"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3"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4"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5"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0196"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225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2254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B8A0731-5C05-4FDE-BB9F-BE93DDDB2CF3}"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B3DA358-01FC-4756-B6E9-E2640B7FDC67}"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zh-CN" altLang="en-US" dirty="0">
                <a:latin typeface="Tahoma" panose="020B0604030504040204" pitchFamily="34" charset="0"/>
                <a:ea typeface="楷体_GB2312" panose="02010609030101010101" pitchFamily="49" charset="-122"/>
              </a:rPr>
            </a:fld>
            <a:endParaRPr lang="zh-CN" altLang="en-US"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Times New Roman" panose="02020603050405020304" pitchFamily="18" charset="0"/>
              <a:ea typeface="楷体_GB2312" panose="02010609030101010101" pitchFamily="49"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73058" name="Group 2"/>
          <p:cNvGrpSpPr/>
          <p:nvPr/>
        </p:nvGrpSpPr>
        <p:grpSpPr>
          <a:xfrm>
            <a:off x="0" y="0"/>
            <a:ext cx="9144000" cy="6858000"/>
            <a:chOff x="0" y="0"/>
            <a:chExt cx="5760" cy="4320"/>
          </a:xfrm>
        </p:grpSpPr>
        <p:sp>
          <p:nvSpPr>
            <p:cNvPr id="173067"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73068"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173069" name="Group 5"/>
            <p:cNvGrpSpPr/>
            <p:nvPr/>
          </p:nvGrpSpPr>
          <p:grpSpPr>
            <a:xfrm>
              <a:off x="0" y="672"/>
              <a:ext cx="1806" cy="1989"/>
              <a:chOff x="0" y="672"/>
              <a:chExt cx="1806" cy="1989"/>
            </a:xfrm>
          </p:grpSpPr>
          <p:sp>
            <p:nvSpPr>
              <p:cNvPr id="173070"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1"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2"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3"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4"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5"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6"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7"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8"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73079"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173059"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73060"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73061"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68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7"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85346" name="Group 2"/>
          <p:cNvGrpSpPr/>
          <p:nvPr/>
        </p:nvGrpSpPr>
        <p:grpSpPr>
          <a:xfrm>
            <a:off x="0" y="2438400"/>
            <a:ext cx="9009063" cy="1052513"/>
            <a:chOff x="0" y="1536"/>
            <a:chExt cx="5675" cy="663"/>
          </a:xfrm>
        </p:grpSpPr>
        <p:grpSp>
          <p:nvGrpSpPr>
            <p:cNvPr id="185352" name="Group 3"/>
            <p:cNvGrpSpPr/>
            <p:nvPr/>
          </p:nvGrpSpPr>
          <p:grpSpPr>
            <a:xfrm>
              <a:off x="185" y="1604"/>
              <a:ext cx="449" cy="299"/>
              <a:chOff x="720" y="336"/>
              <a:chExt cx="624" cy="432"/>
            </a:xfrm>
          </p:grpSpPr>
          <p:sp>
            <p:nvSpPr>
              <p:cNvPr id="18535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8536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185353" name="Group 6"/>
            <p:cNvGrpSpPr/>
            <p:nvPr/>
          </p:nvGrpSpPr>
          <p:grpSpPr>
            <a:xfrm>
              <a:off x="263" y="1870"/>
              <a:ext cx="466" cy="299"/>
              <a:chOff x="912" y="2640"/>
              <a:chExt cx="672" cy="432"/>
            </a:xfrm>
          </p:grpSpPr>
          <p:sp>
            <p:nvSpPr>
              <p:cNvPr id="18535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8535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8535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8535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8535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6554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rPr>
            </a:fld>
            <a:endParaRPr lang="en-US" altLang="zh-CN" dirty="0">
              <a:solidFill>
                <a:srgbClr val="1C1C1C"/>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96610" name="Group 2"/>
          <p:cNvGrpSpPr/>
          <p:nvPr/>
        </p:nvGrpSpPr>
        <p:grpSpPr>
          <a:xfrm>
            <a:off x="0" y="2438400"/>
            <a:ext cx="9009063" cy="1052513"/>
            <a:chOff x="0" y="1536"/>
            <a:chExt cx="5675" cy="663"/>
          </a:xfrm>
        </p:grpSpPr>
        <p:grpSp>
          <p:nvGrpSpPr>
            <p:cNvPr id="196616" name="Group 3"/>
            <p:cNvGrpSpPr/>
            <p:nvPr/>
          </p:nvGrpSpPr>
          <p:grpSpPr>
            <a:xfrm>
              <a:off x="185" y="1604"/>
              <a:ext cx="449" cy="299"/>
              <a:chOff x="720" y="336"/>
              <a:chExt cx="624" cy="432"/>
            </a:xfrm>
          </p:grpSpPr>
          <p:sp>
            <p:nvSpPr>
              <p:cNvPr id="196623"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sp>
            <p:nvSpPr>
              <p:cNvPr id="196624"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grpSp>
        <p:grpSp>
          <p:nvGrpSpPr>
            <p:cNvPr id="196617" name="Group 6"/>
            <p:cNvGrpSpPr/>
            <p:nvPr/>
          </p:nvGrpSpPr>
          <p:grpSpPr>
            <a:xfrm>
              <a:off x="263" y="1870"/>
              <a:ext cx="466" cy="299"/>
              <a:chOff x="912" y="2640"/>
              <a:chExt cx="672" cy="432"/>
            </a:xfrm>
          </p:grpSpPr>
          <p:sp>
            <p:nvSpPr>
              <p:cNvPr id="196621"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sp>
            <p:nvSpPr>
              <p:cNvPr id="196622"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grpSp>
        <p:sp>
          <p:nvSpPr>
            <p:cNvPr id="196618"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sp>
          <p:nvSpPr>
            <p:cNvPr id="196619"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sp>
          <p:nvSpPr>
            <p:cNvPr id="196620"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sz="2400" dirty="0">
                <a:solidFill>
                  <a:srgbClr val="000000"/>
                </a:solidFill>
                <a:latin typeface="Times New Roman" panose="02020603050405020304" pitchFamily="18" charset="0"/>
              </a:endParaRPr>
            </a:p>
          </p:txBody>
        </p:sp>
      </p:grpSp>
      <p:sp>
        <p:nvSpPr>
          <p:cNvPr id="563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5633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rPr>
            </a:fld>
            <a:endParaRPr lang="en-US" altLang="zh-CN" dirty="0">
              <a:solidFill>
                <a:srgbClr val="1C1C1C"/>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7874" name="Group 2"/>
          <p:cNvGrpSpPr/>
          <p:nvPr/>
        </p:nvGrpSpPr>
        <p:grpSpPr>
          <a:xfrm>
            <a:off x="0" y="0"/>
            <a:ext cx="9144000" cy="6858000"/>
            <a:chOff x="0" y="0"/>
            <a:chExt cx="5760" cy="4320"/>
          </a:xfrm>
        </p:grpSpPr>
        <p:sp>
          <p:nvSpPr>
            <p:cNvPr id="207880"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207881"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207882" name="Group 5"/>
            <p:cNvGrpSpPr/>
            <p:nvPr/>
          </p:nvGrpSpPr>
          <p:grpSpPr>
            <a:xfrm>
              <a:off x="0" y="672"/>
              <a:ext cx="1806" cy="1989"/>
              <a:chOff x="0" y="672"/>
              <a:chExt cx="1806" cy="1989"/>
            </a:xfrm>
          </p:grpSpPr>
          <p:sp>
            <p:nvSpPr>
              <p:cNvPr id="207883"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4"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5"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6"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7"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8"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89"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90"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91"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7892"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6145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61460"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7"/>
          <p:cNvSpPr>
            <a:spLocks noGrp="1"/>
          </p:cNvSpPr>
          <p:nvPr>
            <p:ph type="ftr" sz="quarter" idx="1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8"/>
          <p:cNvSpPr>
            <a:spLocks noGrp="1"/>
          </p:cNvSpPr>
          <p:nvPr>
            <p:ph type="sldNum" sz="quarter" idx="1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3"/>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4"/>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2"/>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3"/>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 name="页脚占位符 4"/>
          <p:cNvSpPr>
            <a:spLocks noGrp="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 name="灯片编号占位符 5"/>
          <p:cNvSpPr>
            <a:spLocks noGrp="1"/>
          </p:cNvSpPr>
          <p:nvPr>
            <p:ph type="sldNum" sz="quarter" idx="4"/>
          </p:nvPr>
        </p:nvSpPr>
        <p:spPr bwMode="auto">
          <a:xfrm>
            <a:off x="6553200" y="6245225"/>
            <a:ext cx="2133600" cy="476250"/>
          </a:xfrm>
          <a:prstGeom prst="rect">
            <a:avLst/>
          </a:prstGeom>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30402" name="Group 2"/>
          <p:cNvGrpSpPr/>
          <p:nvPr/>
        </p:nvGrpSpPr>
        <p:grpSpPr>
          <a:xfrm>
            <a:off x="0" y="2438400"/>
            <a:ext cx="9009063" cy="1052513"/>
            <a:chOff x="0" y="1536"/>
            <a:chExt cx="5675" cy="663"/>
          </a:xfrm>
        </p:grpSpPr>
        <p:grpSp>
          <p:nvGrpSpPr>
            <p:cNvPr id="230408" name="Group 3"/>
            <p:cNvGrpSpPr/>
            <p:nvPr/>
          </p:nvGrpSpPr>
          <p:grpSpPr>
            <a:xfrm>
              <a:off x="185" y="1604"/>
              <a:ext cx="449" cy="299"/>
              <a:chOff x="720" y="336"/>
              <a:chExt cx="624" cy="432"/>
            </a:xfrm>
          </p:grpSpPr>
          <p:sp>
            <p:nvSpPr>
              <p:cNvPr id="230415"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sp>
            <p:nvSpPr>
              <p:cNvPr id="230416"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grpSp>
        <p:grpSp>
          <p:nvGrpSpPr>
            <p:cNvPr id="230409" name="Group 6"/>
            <p:cNvGrpSpPr/>
            <p:nvPr/>
          </p:nvGrpSpPr>
          <p:grpSpPr>
            <a:xfrm>
              <a:off x="263" y="1870"/>
              <a:ext cx="466" cy="299"/>
              <a:chOff x="912" y="2640"/>
              <a:chExt cx="672" cy="432"/>
            </a:xfrm>
          </p:grpSpPr>
          <p:sp>
            <p:nvSpPr>
              <p:cNvPr id="230413"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sp>
            <p:nvSpPr>
              <p:cNvPr id="230414"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grpSp>
        <p:sp>
          <p:nvSpPr>
            <p:cNvPr id="230410"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sp>
          <p:nvSpPr>
            <p:cNvPr id="230411"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sp>
          <p:nvSpPr>
            <p:cNvPr id="230412"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Times New Roman" panose="02020603050405020304" pitchFamily="18" charset="0"/>
                <a:ea typeface="楷体_GB2312" panose="02010609030101010101" pitchFamily="49" charset="-122"/>
              </a:endParaRPr>
            </a:p>
          </p:txBody>
        </p:sp>
      </p:grpSp>
      <p:sp>
        <p:nvSpPr>
          <p:cNvPr id="27660" name="Rectangle 12"/>
          <p:cNvSpPr>
            <a:spLocks noGrp="1" noChangeArrowheads="1"/>
          </p:cNvSpPr>
          <p:nvPr>
            <p:ph type="ctrTitle"/>
          </p:nvPr>
        </p:nvSpPr>
        <p:spPr>
          <a:xfrm>
            <a:off x="990600" y="1676400"/>
            <a:ext cx="7772400" cy="1462088"/>
          </a:xfrm>
        </p:spPr>
        <p:txBody>
          <a:bodyPr/>
          <a:lstStyle>
            <a:lvl1pPr>
              <a:defRPr b="1">
                <a:latin typeface="Times New Roman" panose="02020603050405020304" pitchFamily="18" charset="0"/>
              </a:defRPr>
            </a:lvl1pPr>
          </a:lstStyle>
          <a:p>
            <a:pPr lvl="0"/>
            <a:r>
              <a:rPr lang="zh-CN" altLang="en-US" noProof="0" smtClean="0"/>
              <a:t>单击此处编辑母版标题样式</a:t>
            </a:r>
            <a:endParaRPr lang="zh-CN" altLang="en-US" noProof="0" smtClean="0"/>
          </a:p>
        </p:txBody>
      </p:sp>
      <p:sp>
        <p:nvSpPr>
          <p:cNvPr id="276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ea typeface="楷体_GB2312" panose="02010609030101010101" pitchFamily="49" charset="-122"/>
              </a:rPr>
            </a:fld>
            <a:endParaRPr lang="en-US" altLang="zh-CN" dirty="0">
              <a:solidFill>
                <a:srgbClr val="1C1C1C"/>
              </a:solidFill>
              <a:latin typeface="Tahoma" panose="020B0604030504040204" pitchFamily="34"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41666" name="Group 2"/>
          <p:cNvGrpSpPr/>
          <p:nvPr/>
        </p:nvGrpSpPr>
        <p:grpSpPr>
          <a:xfrm>
            <a:off x="0" y="0"/>
            <a:ext cx="9144000" cy="6858000"/>
            <a:chOff x="0" y="0"/>
            <a:chExt cx="5760" cy="4320"/>
          </a:xfrm>
        </p:grpSpPr>
        <p:sp>
          <p:nvSpPr>
            <p:cNvPr id="241672"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73"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241674" name="Group 5"/>
            <p:cNvGrpSpPr/>
            <p:nvPr/>
          </p:nvGrpSpPr>
          <p:grpSpPr>
            <a:xfrm>
              <a:off x="0" y="672"/>
              <a:ext cx="1806" cy="1989"/>
              <a:chOff x="0" y="672"/>
              <a:chExt cx="1806" cy="1989"/>
            </a:xfrm>
          </p:grpSpPr>
          <p:sp>
            <p:nvSpPr>
              <p:cNvPr id="241675"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76"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77"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78"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79"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80"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81"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82"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83"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1684"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2152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2152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52930" name="Group 2"/>
          <p:cNvGrpSpPr/>
          <p:nvPr/>
        </p:nvGrpSpPr>
        <p:grpSpPr>
          <a:xfrm>
            <a:off x="0" y="2438400"/>
            <a:ext cx="9009063" cy="1052513"/>
            <a:chOff x="0" y="1536"/>
            <a:chExt cx="5675" cy="663"/>
          </a:xfrm>
        </p:grpSpPr>
        <p:grpSp>
          <p:nvGrpSpPr>
            <p:cNvPr id="252936" name="Group 3"/>
            <p:cNvGrpSpPr/>
            <p:nvPr/>
          </p:nvGrpSpPr>
          <p:grpSpPr>
            <a:xfrm>
              <a:off x="185" y="1604"/>
              <a:ext cx="449" cy="299"/>
              <a:chOff x="720" y="336"/>
              <a:chExt cx="624" cy="432"/>
            </a:xfrm>
          </p:grpSpPr>
          <p:sp>
            <p:nvSpPr>
              <p:cNvPr id="252943"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252944"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252937" name="Group 6"/>
            <p:cNvGrpSpPr/>
            <p:nvPr/>
          </p:nvGrpSpPr>
          <p:grpSpPr>
            <a:xfrm>
              <a:off x="263" y="1870"/>
              <a:ext cx="466" cy="299"/>
              <a:chOff x="912" y="2640"/>
              <a:chExt cx="672" cy="432"/>
            </a:xfrm>
          </p:grpSpPr>
          <p:sp>
            <p:nvSpPr>
              <p:cNvPr id="252941"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252942"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252938"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252939"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252940"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24588" name="Rectangle 12"/>
          <p:cNvSpPr>
            <a:spLocks noGrp="1" noChangeArrowheads="1"/>
          </p:cNvSpPr>
          <p:nvPr>
            <p:ph type="ctrTitle"/>
          </p:nvPr>
        </p:nvSpPr>
        <p:spPr>
          <a:xfrm>
            <a:off x="990600" y="1676400"/>
            <a:ext cx="7772400" cy="1462088"/>
          </a:xfrm>
        </p:spPr>
        <p:txBody>
          <a:bodyPr/>
          <a:lstStyle>
            <a:lvl1pPr>
              <a:defRPr b="0"/>
            </a:lvl1pPr>
          </a:lstStyle>
          <a:p>
            <a:r>
              <a:rPr lang="zh-CN" altLang="en-US"/>
              <a:t>单击此处编辑母版标题样式</a:t>
            </a:r>
            <a:endParaRPr lang="zh-CN" altLang="en-US"/>
          </a:p>
        </p:txBody>
      </p:sp>
      <p:sp>
        <p:nvSpPr>
          <p:cNvPr id="2458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0"/>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Tahoma" panose="020B0604030504040204" pitchFamily="34" charset="0"/>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ea typeface="楷体_GB2312" panose="02010609030101010101" pitchFamily="49" charset="-122"/>
              </a:rPr>
            </a:fld>
            <a:endParaRPr lang="en-US" altLang="zh-CN" dirty="0">
              <a:solidFill>
                <a:srgbClr val="1C1C1C"/>
              </a:solidFill>
              <a:latin typeface="Tahoma" panose="020B0604030504040204" pitchFamily="34"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ea typeface="楷体_GB2312" panose="02010609030101010101" pitchFamily="49" charset="-122"/>
              </a:rPr>
            </a:fld>
            <a:endParaRPr lang="en-US" altLang="zh-CN" dirty="0">
              <a:latin typeface="Tahoma" panose="020B0604030504040204" pitchFamily="34"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64194" name="Group 2"/>
          <p:cNvGrpSpPr/>
          <p:nvPr/>
        </p:nvGrpSpPr>
        <p:grpSpPr>
          <a:xfrm>
            <a:off x="0" y="0"/>
            <a:ext cx="9144000" cy="6858000"/>
            <a:chOff x="0" y="0"/>
            <a:chExt cx="5760" cy="4320"/>
          </a:xfrm>
        </p:grpSpPr>
        <p:sp>
          <p:nvSpPr>
            <p:cNvPr id="264200"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264201"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264202" name="Group 5"/>
            <p:cNvGrpSpPr/>
            <p:nvPr/>
          </p:nvGrpSpPr>
          <p:grpSpPr>
            <a:xfrm>
              <a:off x="0" y="672"/>
              <a:ext cx="1806" cy="1989"/>
              <a:chOff x="0" y="672"/>
              <a:chExt cx="1806" cy="1989"/>
            </a:xfrm>
          </p:grpSpPr>
          <p:sp>
            <p:nvSpPr>
              <p:cNvPr id="264203"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4"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5"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6"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7"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8"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09"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10"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11"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64212"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616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endParaRPr lang="zh-CN" altLang="en-US"/>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1"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39888"/>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39888"/>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61442" name="Group 2"/>
          <p:cNvGrpSpPr/>
          <p:nvPr/>
        </p:nvGrpSpPr>
        <p:grpSpPr>
          <a:xfrm>
            <a:off x="0" y="2438400"/>
            <a:ext cx="9009063" cy="1052513"/>
            <a:chOff x="0" y="1536"/>
            <a:chExt cx="5675" cy="663"/>
          </a:xfrm>
        </p:grpSpPr>
        <p:grpSp>
          <p:nvGrpSpPr>
            <p:cNvPr id="61448" name="Group 3"/>
            <p:cNvGrpSpPr/>
            <p:nvPr/>
          </p:nvGrpSpPr>
          <p:grpSpPr>
            <a:xfrm>
              <a:off x="185" y="1604"/>
              <a:ext cx="449" cy="299"/>
              <a:chOff x="720" y="336"/>
              <a:chExt cx="624" cy="432"/>
            </a:xfrm>
          </p:grpSpPr>
          <p:sp>
            <p:nvSpPr>
              <p:cNvPr id="61455"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456"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61449" name="Group 6"/>
            <p:cNvGrpSpPr/>
            <p:nvPr/>
          </p:nvGrpSpPr>
          <p:grpSpPr>
            <a:xfrm>
              <a:off x="263" y="1870"/>
              <a:ext cx="466" cy="299"/>
              <a:chOff x="912" y="2640"/>
              <a:chExt cx="672" cy="432"/>
            </a:xfrm>
          </p:grpSpPr>
          <p:sp>
            <p:nvSpPr>
              <p:cNvPr id="61453"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454"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61450"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451"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452"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3073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3073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rPr>
            </a:fld>
            <a:endParaRPr lang="en-US" altLang="zh-CN" dirty="0">
              <a:solidFill>
                <a:srgbClr val="1C1C1C"/>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5888"/>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5888"/>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75458" name="Group 2"/>
          <p:cNvGrpSpPr/>
          <p:nvPr/>
        </p:nvGrpSpPr>
        <p:grpSpPr>
          <a:xfrm>
            <a:off x="0" y="0"/>
            <a:ext cx="9144000" cy="6858000"/>
            <a:chOff x="0" y="0"/>
            <a:chExt cx="5760" cy="4320"/>
          </a:xfrm>
        </p:grpSpPr>
        <p:sp>
          <p:nvSpPr>
            <p:cNvPr id="275467"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68"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275469" name="Group 5"/>
            <p:cNvGrpSpPr/>
            <p:nvPr/>
          </p:nvGrpSpPr>
          <p:grpSpPr>
            <a:xfrm>
              <a:off x="0" y="672"/>
              <a:ext cx="1806" cy="1989"/>
              <a:chOff x="0" y="672"/>
              <a:chExt cx="1806" cy="1989"/>
            </a:xfrm>
          </p:grpSpPr>
          <p:sp>
            <p:nvSpPr>
              <p:cNvPr id="275470"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1"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2"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3"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4"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5"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6"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7"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8"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75479"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275459"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75460"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75461"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7"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86722" name="Group 2"/>
          <p:cNvGrpSpPr/>
          <p:nvPr/>
        </p:nvGrpSpPr>
        <p:grpSpPr>
          <a:xfrm>
            <a:off x="0" y="2438400"/>
            <a:ext cx="9009063" cy="1052513"/>
            <a:chOff x="0" y="1536"/>
            <a:chExt cx="5675" cy="663"/>
          </a:xfrm>
        </p:grpSpPr>
        <p:grpSp>
          <p:nvGrpSpPr>
            <p:cNvPr id="286728" name="Group 3"/>
            <p:cNvGrpSpPr/>
            <p:nvPr/>
          </p:nvGrpSpPr>
          <p:grpSpPr>
            <a:xfrm>
              <a:off x="185" y="1604"/>
              <a:ext cx="449" cy="299"/>
              <a:chOff x="720" y="336"/>
              <a:chExt cx="624" cy="432"/>
            </a:xfrm>
          </p:grpSpPr>
          <p:sp>
            <p:nvSpPr>
              <p:cNvPr id="286735"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736"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286729" name="Group 6"/>
            <p:cNvGrpSpPr/>
            <p:nvPr/>
          </p:nvGrpSpPr>
          <p:grpSpPr>
            <a:xfrm>
              <a:off x="263" y="1870"/>
              <a:ext cx="466" cy="299"/>
              <a:chOff x="912" y="2640"/>
              <a:chExt cx="672" cy="432"/>
            </a:xfrm>
          </p:grpSpPr>
          <p:sp>
            <p:nvSpPr>
              <p:cNvPr id="286733"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734"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286730"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731"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732"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97986" name="Group 2"/>
          <p:cNvGrpSpPr/>
          <p:nvPr/>
        </p:nvGrpSpPr>
        <p:grpSpPr>
          <a:xfrm>
            <a:off x="0" y="2438400"/>
            <a:ext cx="9009063" cy="1052513"/>
            <a:chOff x="0" y="1536"/>
            <a:chExt cx="5675" cy="663"/>
          </a:xfrm>
        </p:grpSpPr>
        <p:grpSp>
          <p:nvGrpSpPr>
            <p:cNvPr id="297992" name="Group 3"/>
            <p:cNvGrpSpPr/>
            <p:nvPr/>
          </p:nvGrpSpPr>
          <p:grpSpPr>
            <a:xfrm>
              <a:off x="185" y="1604"/>
              <a:ext cx="449" cy="299"/>
              <a:chOff x="720" y="336"/>
              <a:chExt cx="624" cy="432"/>
            </a:xfrm>
          </p:grpSpPr>
          <p:sp>
            <p:nvSpPr>
              <p:cNvPr id="29799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9800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grpSp>
        <p:grpSp>
          <p:nvGrpSpPr>
            <p:cNvPr id="297993" name="Group 6"/>
            <p:cNvGrpSpPr/>
            <p:nvPr/>
          </p:nvGrpSpPr>
          <p:grpSpPr>
            <a:xfrm>
              <a:off x="263" y="1870"/>
              <a:ext cx="466" cy="299"/>
              <a:chOff x="912" y="2640"/>
              <a:chExt cx="672" cy="432"/>
            </a:xfrm>
          </p:grpSpPr>
          <p:sp>
            <p:nvSpPr>
              <p:cNvPr id="29799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9799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grpSp>
        <p:sp>
          <p:nvSpPr>
            <p:cNvPr id="29799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9799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9799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Arial" panose="020B0604020202090204" pitchFamily="34" charset="0"/>
                <a:ea typeface="楷体_GB2312" panose="02010609030101010101" pitchFamily="49" charset="-122"/>
              </a:endParaRPr>
            </a:p>
          </p:txBody>
        </p:sp>
      </p:grpSp>
      <p:sp>
        <p:nvSpPr>
          <p:cNvPr id="8204"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9250" name="Group 2"/>
          <p:cNvGrpSpPr/>
          <p:nvPr/>
        </p:nvGrpSpPr>
        <p:grpSpPr>
          <a:xfrm>
            <a:off x="0" y="0"/>
            <a:ext cx="9144000" cy="6858000"/>
            <a:chOff x="0" y="0"/>
            <a:chExt cx="5760" cy="4320"/>
          </a:xfrm>
        </p:grpSpPr>
        <p:sp>
          <p:nvSpPr>
            <p:cNvPr id="309256"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57"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309258" name="Group 5"/>
            <p:cNvGrpSpPr/>
            <p:nvPr/>
          </p:nvGrpSpPr>
          <p:grpSpPr>
            <a:xfrm>
              <a:off x="0" y="672"/>
              <a:ext cx="1806" cy="1989"/>
              <a:chOff x="0" y="672"/>
              <a:chExt cx="1806" cy="1989"/>
            </a:xfrm>
          </p:grpSpPr>
          <p:sp>
            <p:nvSpPr>
              <p:cNvPr id="309259"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0"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1"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2"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3"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4"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5"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6"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7"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9268"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13331" name="Rectangle 19"/>
          <p:cNvSpPr>
            <a:spLocks noGrp="1" noChangeArrowheads="1"/>
          </p:cNvSpPr>
          <p:nvPr>
            <p:ph type="ctrTitle"/>
          </p:nvPr>
        </p:nvSpPr>
        <p:spPr>
          <a:xfrm>
            <a:off x="2971800" y="1828800"/>
            <a:ext cx="6019800" cy="2209800"/>
          </a:xfrm>
        </p:spPr>
        <p:txBody>
          <a:bodyPr/>
          <a:lstStyle>
            <a:lvl1pPr>
              <a:defRPr sz="4200">
                <a:solidFill>
                  <a:srgbClr val="FFFFFF"/>
                </a:solidFill>
              </a:defRPr>
            </a:lvl1pPr>
          </a:lstStyle>
          <a:p>
            <a:r>
              <a:rPr lang="zh-CN" altLang="en-US"/>
              <a:t>单击此处编辑母版标题样式</a:t>
            </a:r>
            <a:endParaRPr lang="zh-CN" altLang="en-US"/>
          </a:p>
        </p:txBody>
      </p:sp>
      <p:sp>
        <p:nvSpPr>
          <p:cNvPr id="1333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1"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240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5240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
            <a:ext cx="2057400" cy="533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76200"/>
            <a:ext cx="6019800" cy="5334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ea typeface="楷体_GB2312" panose="02010609030101010101" pitchFamily="49" charset="-122"/>
              </a:rPr>
            </a:fld>
            <a:endParaRPr lang="en-US" altLang="zh-CN" dirty="0">
              <a:latin typeface="Arial Black" panose="020B0A04020102020204" pitchFamily="34" charset="0"/>
              <a:ea typeface="楷体_GB2312" panose="02010609030101010101" pitchFamily="49" charset="-122"/>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20514" name="Group 2"/>
          <p:cNvGrpSpPr/>
          <p:nvPr/>
        </p:nvGrpSpPr>
        <p:grpSpPr>
          <a:xfrm>
            <a:off x="0" y="2438400"/>
            <a:ext cx="9009063" cy="1052513"/>
            <a:chOff x="0" y="1536"/>
            <a:chExt cx="5675" cy="663"/>
          </a:xfrm>
        </p:grpSpPr>
        <p:grpSp>
          <p:nvGrpSpPr>
            <p:cNvPr id="320520" name="Group 3"/>
            <p:cNvGrpSpPr/>
            <p:nvPr/>
          </p:nvGrpSpPr>
          <p:grpSpPr>
            <a:xfrm>
              <a:off x="185" y="1604"/>
              <a:ext cx="449" cy="299"/>
              <a:chOff x="720" y="336"/>
              <a:chExt cx="624" cy="432"/>
            </a:xfrm>
          </p:grpSpPr>
          <p:sp>
            <p:nvSpPr>
              <p:cNvPr id="320527"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20528"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320521" name="Group 6"/>
            <p:cNvGrpSpPr/>
            <p:nvPr/>
          </p:nvGrpSpPr>
          <p:grpSpPr>
            <a:xfrm>
              <a:off x="263" y="1870"/>
              <a:ext cx="466" cy="299"/>
              <a:chOff x="912" y="2640"/>
              <a:chExt cx="672" cy="432"/>
            </a:xfrm>
          </p:grpSpPr>
          <p:sp>
            <p:nvSpPr>
              <p:cNvPr id="320525"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2052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320522"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20523"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20524"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31778" name="Group 2"/>
          <p:cNvGrpSpPr/>
          <p:nvPr/>
        </p:nvGrpSpPr>
        <p:grpSpPr>
          <a:xfrm>
            <a:off x="0" y="0"/>
            <a:ext cx="9144000" cy="6858000"/>
            <a:chOff x="0" y="0"/>
            <a:chExt cx="5760" cy="4320"/>
          </a:xfrm>
        </p:grpSpPr>
        <p:sp>
          <p:nvSpPr>
            <p:cNvPr id="331784"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331785"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331786" name="Group 5"/>
            <p:cNvGrpSpPr/>
            <p:nvPr/>
          </p:nvGrpSpPr>
          <p:grpSpPr>
            <a:xfrm>
              <a:off x="0" y="672"/>
              <a:ext cx="1806" cy="1989"/>
              <a:chOff x="0" y="672"/>
              <a:chExt cx="1806" cy="1989"/>
            </a:xfrm>
          </p:grpSpPr>
          <p:sp>
            <p:nvSpPr>
              <p:cNvPr id="331787"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88"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89"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0"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1"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2"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3"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4"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5"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331796"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5139" name="Rectangle 19"/>
          <p:cNvSpPr>
            <a:spLocks noGrp="1" noChangeArrowheads="1"/>
          </p:cNvSpPr>
          <p:nvPr>
            <p:ph type="ctrTitle"/>
          </p:nvPr>
        </p:nvSpPr>
        <p:spPr>
          <a:xfrm>
            <a:off x="2971800" y="1828800"/>
            <a:ext cx="6019800" cy="2209800"/>
          </a:xfrm>
        </p:spPr>
        <p:txBody>
          <a:bodyPr/>
          <a:lstStyle>
            <a:lvl1pPr>
              <a:defRPr sz="4200">
                <a:solidFill>
                  <a:srgbClr val="FFFFFF"/>
                </a:solidFill>
              </a:defRPr>
            </a:lvl1pPr>
          </a:lstStyle>
          <a:p>
            <a:r>
              <a:rPr lang="zh-CN" altLang="en-US"/>
              <a:t>单击此处编辑母版标题样式</a:t>
            </a:r>
            <a:endParaRPr lang="zh-CN" altLang="en-US"/>
          </a:p>
        </p:txBody>
      </p:sp>
      <p:sp>
        <p:nvSpPr>
          <p:cNvPr id="5140"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1"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5888"/>
            <a:ext cx="2057400" cy="5751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5888"/>
            <a:ext cx="6019800" cy="57515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
        <p:nvSpPr>
          <p:cNvPr id="18"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宋体" pitchFamily="2" charset="-122"/>
              <a:cs typeface="+mn-cs"/>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43042" name="Group 2"/>
          <p:cNvGrpSpPr/>
          <p:nvPr/>
        </p:nvGrpSpPr>
        <p:grpSpPr>
          <a:xfrm>
            <a:off x="0" y="0"/>
            <a:ext cx="9144000" cy="6858000"/>
            <a:chOff x="0" y="0"/>
            <a:chExt cx="5760" cy="4320"/>
          </a:xfrm>
        </p:grpSpPr>
        <p:sp>
          <p:nvSpPr>
            <p:cNvPr id="343051"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2"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343053" name="Group 5"/>
            <p:cNvGrpSpPr/>
            <p:nvPr/>
          </p:nvGrpSpPr>
          <p:grpSpPr>
            <a:xfrm>
              <a:off x="0" y="672"/>
              <a:ext cx="1806" cy="1989"/>
              <a:chOff x="0" y="672"/>
              <a:chExt cx="1806" cy="1989"/>
            </a:xfrm>
          </p:grpSpPr>
          <p:sp>
            <p:nvSpPr>
              <p:cNvPr id="343054"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5"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6"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7"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8"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59"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60"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61"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62"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3063"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343043"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43044"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43045"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54306" name="Group 2"/>
          <p:cNvGrpSpPr/>
          <p:nvPr/>
        </p:nvGrpSpPr>
        <p:grpSpPr>
          <a:xfrm>
            <a:off x="0" y="2438400"/>
            <a:ext cx="9009063" cy="1052513"/>
            <a:chOff x="0" y="1536"/>
            <a:chExt cx="5675" cy="663"/>
          </a:xfrm>
        </p:grpSpPr>
        <p:grpSp>
          <p:nvGrpSpPr>
            <p:cNvPr id="354312" name="Group 3"/>
            <p:cNvGrpSpPr/>
            <p:nvPr/>
          </p:nvGrpSpPr>
          <p:grpSpPr>
            <a:xfrm>
              <a:off x="185" y="1604"/>
              <a:ext cx="449" cy="299"/>
              <a:chOff x="720" y="336"/>
              <a:chExt cx="624" cy="432"/>
            </a:xfrm>
          </p:grpSpPr>
          <p:sp>
            <p:nvSpPr>
              <p:cNvPr id="35431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5432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354313" name="Group 6"/>
            <p:cNvGrpSpPr/>
            <p:nvPr/>
          </p:nvGrpSpPr>
          <p:grpSpPr>
            <a:xfrm>
              <a:off x="263" y="1870"/>
              <a:ext cx="466" cy="299"/>
              <a:chOff x="912" y="2640"/>
              <a:chExt cx="672" cy="432"/>
            </a:xfrm>
          </p:grpSpPr>
          <p:sp>
            <p:nvSpPr>
              <p:cNvPr id="35431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5431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35431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5431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5431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65570" name="Group 2"/>
          <p:cNvGrpSpPr/>
          <p:nvPr/>
        </p:nvGrpSpPr>
        <p:grpSpPr>
          <a:xfrm>
            <a:off x="0" y="2438400"/>
            <a:ext cx="9009063" cy="1052513"/>
            <a:chOff x="0" y="1536"/>
            <a:chExt cx="5675" cy="663"/>
          </a:xfrm>
        </p:grpSpPr>
        <p:grpSp>
          <p:nvGrpSpPr>
            <p:cNvPr id="365576" name="Group 3"/>
            <p:cNvGrpSpPr/>
            <p:nvPr/>
          </p:nvGrpSpPr>
          <p:grpSpPr>
            <a:xfrm>
              <a:off x="185" y="1604"/>
              <a:ext cx="449" cy="299"/>
              <a:chOff x="720" y="336"/>
              <a:chExt cx="624" cy="432"/>
            </a:xfrm>
          </p:grpSpPr>
          <p:sp>
            <p:nvSpPr>
              <p:cNvPr id="365583"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65584"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365577" name="Group 6"/>
            <p:cNvGrpSpPr/>
            <p:nvPr/>
          </p:nvGrpSpPr>
          <p:grpSpPr>
            <a:xfrm>
              <a:off x="263" y="1870"/>
              <a:ext cx="466" cy="299"/>
              <a:chOff x="912" y="2640"/>
              <a:chExt cx="672" cy="432"/>
            </a:xfrm>
          </p:grpSpPr>
          <p:sp>
            <p:nvSpPr>
              <p:cNvPr id="365581"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65582"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365578"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65579"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65580"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76834" name="Group 2"/>
          <p:cNvGrpSpPr/>
          <p:nvPr/>
        </p:nvGrpSpPr>
        <p:grpSpPr>
          <a:xfrm>
            <a:off x="0" y="0"/>
            <a:ext cx="9144000" cy="6858000"/>
            <a:chOff x="0" y="0"/>
            <a:chExt cx="5760" cy="4320"/>
          </a:xfrm>
        </p:grpSpPr>
        <p:sp>
          <p:nvSpPr>
            <p:cNvPr id="376843"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44"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376845" name="Group 5"/>
            <p:cNvGrpSpPr/>
            <p:nvPr/>
          </p:nvGrpSpPr>
          <p:grpSpPr>
            <a:xfrm>
              <a:off x="0" y="672"/>
              <a:ext cx="1806" cy="1989"/>
              <a:chOff x="0" y="672"/>
              <a:chExt cx="1806" cy="1989"/>
            </a:xfrm>
          </p:grpSpPr>
          <p:sp>
            <p:nvSpPr>
              <p:cNvPr id="376846"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47"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48"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49"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0"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1"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2"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3"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4"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6855"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376835"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76836"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76837"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72706" name="Group 2"/>
          <p:cNvGrpSpPr/>
          <p:nvPr/>
        </p:nvGrpSpPr>
        <p:grpSpPr>
          <a:xfrm>
            <a:off x="0" y="2438400"/>
            <a:ext cx="9009063" cy="1052513"/>
            <a:chOff x="0" y="1536"/>
            <a:chExt cx="5675" cy="663"/>
          </a:xfrm>
        </p:grpSpPr>
        <p:grpSp>
          <p:nvGrpSpPr>
            <p:cNvPr id="72712" name="Group 3"/>
            <p:cNvGrpSpPr/>
            <p:nvPr/>
          </p:nvGrpSpPr>
          <p:grpSpPr>
            <a:xfrm>
              <a:off x="185" y="1604"/>
              <a:ext cx="449" cy="299"/>
              <a:chOff x="720" y="336"/>
              <a:chExt cx="624" cy="432"/>
            </a:xfrm>
          </p:grpSpPr>
          <p:sp>
            <p:nvSpPr>
              <p:cNvPr id="7271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7272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72713" name="Group 6"/>
            <p:cNvGrpSpPr/>
            <p:nvPr/>
          </p:nvGrpSpPr>
          <p:grpSpPr>
            <a:xfrm>
              <a:off x="263" y="1870"/>
              <a:ext cx="466" cy="299"/>
              <a:chOff x="912" y="2640"/>
              <a:chExt cx="672" cy="432"/>
            </a:xfrm>
          </p:grpSpPr>
          <p:sp>
            <p:nvSpPr>
              <p:cNvPr id="7271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7271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7271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7271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7271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434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1434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333333"/>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333333"/>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333333"/>
                </a:solidFill>
                <a:latin typeface="Tahoma" panose="020B0604030504040204" pitchFamily="34" charset="0"/>
              </a:rPr>
            </a:fld>
            <a:endParaRPr lang="en-US" altLang="zh-CN" dirty="0">
              <a:solidFill>
                <a:srgbClr val="333333"/>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88098" name="Group 2"/>
          <p:cNvGrpSpPr/>
          <p:nvPr/>
        </p:nvGrpSpPr>
        <p:grpSpPr>
          <a:xfrm>
            <a:off x="0" y="2438400"/>
            <a:ext cx="9009063" cy="1052513"/>
            <a:chOff x="0" y="1536"/>
            <a:chExt cx="5675" cy="663"/>
          </a:xfrm>
        </p:grpSpPr>
        <p:grpSp>
          <p:nvGrpSpPr>
            <p:cNvPr id="388104" name="Group 3"/>
            <p:cNvGrpSpPr/>
            <p:nvPr/>
          </p:nvGrpSpPr>
          <p:grpSpPr>
            <a:xfrm>
              <a:off x="185" y="1604"/>
              <a:ext cx="449" cy="299"/>
              <a:chOff x="720" y="336"/>
              <a:chExt cx="624" cy="432"/>
            </a:xfrm>
          </p:grpSpPr>
          <p:sp>
            <p:nvSpPr>
              <p:cNvPr id="388111"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88112"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388105" name="Group 6"/>
            <p:cNvGrpSpPr/>
            <p:nvPr/>
          </p:nvGrpSpPr>
          <p:grpSpPr>
            <a:xfrm>
              <a:off x="263" y="1870"/>
              <a:ext cx="466" cy="299"/>
              <a:chOff x="912" y="2640"/>
              <a:chExt cx="672" cy="432"/>
            </a:xfrm>
          </p:grpSpPr>
          <p:sp>
            <p:nvSpPr>
              <p:cNvPr id="388109"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88110"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388106"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88107"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88108"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99362" name="Group 2"/>
          <p:cNvGrpSpPr/>
          <p:nvPr/>
        </p:nvGrpSpPr>
        <p:grpSpPr>
          <a:xfrm>
            <a:off x="0" y="0"/>
            <a:ext cx="9144000" cy="6858000"/>
            <a:chOff x="0" y="0"/>
            <a:chExt cx="5760" cy="4320"/>
          </a:xfrm>
        </p:grpSpPr>
        <p:sp>
          <p:nvSpPr>
            <p:cNvPr id="399371"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2"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399373" name="Group 5"/>
            <p:cNvGrpSpPr/>
            <p:nvPr/>
          </p:nvGrpSpPr>
          <p:grpSpPr>
            <a:xfrm>
              <a:off x="0" y="672"/>
              <a:ext cx="1806" cy="1989"/>
              <a:chOff x="0" y="672"/>
              <a:chExt cx="1806" cy="1989"/>
            </a:xfrm>
          </p:grpSpPr>
          <p:sp>
            <p:nvSpPr>
              <p:cNvPr id="399374"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5"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6"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7"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8"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79"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80"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81"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82"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83"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399363"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99364"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99365"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10626" name="Group 2"/>
          <p:cNvGrpSpPr/>
          <p:nvPr/>
        </p:nvGrpSpPr>
        <p:grpSpPr>
          <a:xfrm>
            <a:off x="0" y="2438400"/>
            <a:ext cx="9009063" cy="1052513"/>
            <a:chOff x="0" y="1536"/>
            <a:chExt cx="5675" cy="663"/>
          </a:xfrm>
        </p:grpSpPr>
        <p:grpSp>
          <p:nvGrpSpPr>
            <p:cNvPr id="410632" name="Group 3"/>
            <p:cNvGrpSpPr/>
            <p:nvPr/>
          </p:nvGrpSpPr>
          <p:grpSpPr>
            <a:xfrm>
              <a:off x="185" y="1604"/>
              <a:ext cx="449" cy="299"/>
              <a:chOff x="720" y="336"/>
              <a:chExt cx="624" cy="432"/>
            </a:xfrm>
          </p:grpSpPr>
          <p:sp>
            <p:nvSpPr>
              <p:cNvPr id="41063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1064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410633" name="Group 6"/>
            <p:cNvGrpSpPr/>
            <p:nvPr/>
          </p:nvGrpSpPr>
          <p:grpSpPr>
            <a:xfrm>
              <a:off x="263" y="1870"/>
              <a:ext cx="466" cy="299"/>
              <a:chOff x="912" y="2640"/>
              <a:chExt cx="672" cy="432"/>
            </a:xfrm>
          </p:grpSpPr>
          <p:sp>
            <p:nvSpPr>
              <p:cNvPr id="41063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1063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41063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1063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1063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21890" name="Group 2"/>
          <p:cNvGrpSpPr/>
          <p:nvPr/>
        </p:nvGrpSpPr>
        <p:grpSpPr>
          <a:xfrm>
            <a:off x="0" y="0"/>
            <a:ext cx="9144000" cy="6858000"/>
            <a:chOff x="0" y="0"/>
            <a:chExt cx="5760" cy="4320"/>
          </a:xfrm>
        </p:grpSpPr>
        <p:sp>
          <p:nvSpPr>
            <p:cNvPr id="421899"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0"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421901" name="Group 5"/>
            <p:cNvGrpSpPr/>
            <p:nvPr/>
          </p:nvGrpSpPr>
          <p:grpSpPr>
            <a:xfrm>
              <a:off x="0" y="672"/>
              <a:ext cx="1806" cy="1989"/>
              <a:chOff x="0" y="672"/>
              <a:chExt cx="1806" cy="1989"/>
            </a:xfrm>
          </p:grpSpPr>
          <p:sp>
            <p:nvSpPr>
              <p:cNvPr id="421902"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3"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4"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5"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6"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7"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8"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09"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10"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1911"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421891"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21892"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21893"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33154" name="Group 2"/>
          <p:cNvGrpSpPr/>
          <p:nvPr/>
        </p:nvGrpSpPr>
        <p:grpSpPr>
          <a:xfrm>
            <a:off x="0" y="2438400"/>
            <a:ext cx="9009063" cy="1052513"/>
            <a:chOff x="0" y="1536"/>
            <a:chExt cx="5675" cy="663"/>
          </a:xfrm>
        </p:grpSpPr>
        <p:grpSp>
          <p:nvGrpSpPr>
            <p:cNvPr id="433160" name="Group 3"/>
            <p:cNvGrpSpPr/>
            <p:nvPr/>
          </p:nvGrpSpPr>
          <p:grpSpPr>
            <a:xfrm>
              <a:off x="185" y="1604"/>
              <a:ext cx="449" cy="299"/>
              <a:chOff x="720" y="336"/>
              <a:chExt cx="624" cy="432"/>
            </a:xfrm>
          </p:grpSpPr>
          <p:sp>
            <p:nvSpPr>
              <p:cNvPr id="433167"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33168"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433161" name="Group 6"/>
            <p:cNvGrpSpPr/>
            <p:nvPr/>
          </p:nvGrpSpPr>
          <p:grpSpPr>
            <a:xfrm>
              <a:off x="263" y="1870"/>
              <a:ext cx="466" cy="299"/>
              <a:chOff x="912" y="2640"/>
              <a:chExt cx="672" cy="432"/>
            </a:xfrm>
          </p:grpSpPr>
          <p:sp>
            <p:nvSpPr>
              <p:cNvPr id="433165"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3316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433162"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33163"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33164"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922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922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44418" name="Group 2"/>
          <p:cNvGrpSpPr/>
          <p:nvPr/>
        </p:nvGrpSpPr>
        <p:grpSpPr>
          <a:xfrm>
            <a:off x="0" y="0"/>
            <a:ext cx="9144000" cy="6858000"/>
            <a:chOff x="0" y="0"/>
            <a:chExt cx="5760" cy="4320"/>
          </a:xfrm>
        </p:grpSpPr>
        <p:sp>
          <p:nvSpPr>
            <p:cNvPr id="444427"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28"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444429" name="Group 5"/>
            <p:cNvGrpSpPr/>
            <p:nvPr/>
          </p:nvGrpSpPr>
          <p:grpSpPr>
            <a:xfrm>
              <a:off x="0" y="672"/>
              <a:ext cx="1806" cy="1989"/>
              <a:chOff x="0" y="672"/>
              <a:chExt cx="1806" cy="1989"/>
            </a:xfrm>
          </p:grpSpPr>
          <p:sp>
            <p:nvSpPr>
              <p:cNvPr id="444430"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1"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2"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3"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4"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5"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6"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7"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8"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4439"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444419"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44420"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444421"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6163"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616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55682" name="Group 2"/>
          <p:cNvGrpSpPr/>
          <p:nvPr/>
        </p:nvGrpSpPr>
        <p:grpSpPr>
          <a:xfrm>
            <a:off x="0" y="0"/>
            <a:ext cx="9144000" cy="6858000"/>
            <a:chOff x="0" y="0"/>
            <a:chExt cx="5760" cy="4320"/>
          </a:xfrm>
        </p:grpSpPr>
        <p:sp>
          <p:nvSpPr>
            <p:cNvPr id="455691"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2"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455693" name="Group 5"/>
            <p:cNvGrpSpPr/>
            <p:nvPr/>
          </p:nvGrpSpPr>
          <p:grpSpPr>
            <a:xfrm>
              <a:off x="0" y="672"/>
              <a:ext cx="1806" cy="1989"/>
              <a:chOff x="0" y="672"/>
              <a:chExt cx="1806" cy="1989"/>
            </a:xfrm>
          </p:grpSpPr>
          <p:sp>
            <p:nvSpPr>
              <p:cNvPr id="455694"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5"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6"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7"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8"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699"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700"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701"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702"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5703"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455683"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55684"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55685"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66946" name="Group 2"/>
          <p:cNvGrpSpPr/>
          <p:nvPr/>
        </p:nvGrpSpPr>
        <p:grpSpPr>
          <a:xfrm>
            <a:off x="0" y="2438400"/>
            <a:ext cx="9009063" cy="1052513"/>
            <a:chOff x="0" y="1536"/>
            <a:chExt cx="5675" cy="663"/>
          </a:xfrm>
        </p:grpSpPr>
        <p:grpSp>
          <p:nvGrpSpPr>
            <p:cNvPr id="466952" name="Group 3"/>
            <p:cNvGrpSpPr/>
            <p:nvPr/>
          </p:nvGrpSpPr>
          <p:grpSpPr>
            <a:xfrm>
              <a:off x="185" y="1604"/>
              <a:ext cx="449" cy="299"/>
              <a:chOff x="720" y="336"/>
              <a:chExt cx="624" cy="432"/>
            </a:xfrm>
          </p:grpSpPr>
          <p:sp>
            <p:nvSpPr>
              <p:cNvPr id="46695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696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466953" name="Group 6"/>
            <p:cNvGrpSpPr/>
            <p:nvPr/>
          </p:nvGrpSpPr>
          <p:grpSpPr>
            <a:xfrm>
              <a:off x="263" y="1870"/>
              <a:ext cx="466" cy="299"/>
              <a:chOff x="912" y="2640"/>
              <a:chExt cx="672" cy="432"/>
            </a:xfrm>
          </p:grpSpPr>
          <p:sp>
            <p:nvSpPr>
              <p:cNvPr id="46695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695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46695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695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695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78210" name="Group 2"/>
          <p:cNvGrpSpPr/>
          <p:nvPr/>
        </p:nvGrpSpPr>
        <p:grpSpPr>
          <a:xfrm>
            <a:off x="0" y="2438400"/>
            <a:ext cx="9009063" cy="1052513"/>
            <a:chOff x="0" y="1536"/>
            <a:chExt cx="5675" cy="663"/>
          </a:xfrm>
        </p:grpSpPr>
        <p:grpSp>
          <p:nvGrpSpPr>
            <p:cNvPr id="478216" name="Group 3"/>
            <p:cNvGrpSpPr/>
            <p:nvPr/>
          </p:nvGrpSpPr>
          <p:grpSpPr>
            <a:xfrm>
              <a:off x="185" y="1604"/>
              <a:ext cx="449" cy="299"/>
              <a:chOff x="720" y="336"/>
              <a:chExt cx="624" cy="432"/>
            </a:xfrm>
          </p:grpSpPr>
          <p:sp>
            <p:nvSpPr>
              <p:cNvPr id="478223"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78224"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478217" name="Group 6"/>
            <p:cNvGrpSpPr/>
            <p:nvPr/>
          </p:nvGrpSpPr>
          <p:grpSpPr>
            <a:xfrm>
              <a:off x="263" y="1870"/>
              <a:ext cx="466" cy="299"/>
              <a:chOff x="912" y="2640"/>
              <a:chExt cx="672" cy="432"/>
            </a:xfrm>
          </p:grpSpPr>
          <p:sp>
            <p:nvSpPr>
              <p:cNvPr id="478221"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78222"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478218"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78219"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78220"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89474" name="Group 2"/>
          <p:cNvGrpSpPr/>
          <p:nvPr/>
        </p:nvGrpSpPr>
        <p:grpSpPr>
          <a:xfrm>
            <a:off x="0" y="0"/>
            <a:ext cx="9144000" cy="6858000"/>
            <a:chOff x="0" y="0"/>
            <a:chExt cx="5760" cy="4320"/>
          </a:xfrm>
        </p:grpSpPr>
        <p:sp>
          <p:nvSpPr>
            <p:cNvPr id="489483"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84"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489485" name="Group 5"/>
            <p:cNvGrpSpPr/>
            <p:nvPr/>
          </p:nvGrpSpPr>
          <p:grpSpPr>
            <a:xfrm>
              <a:off x="0" y="672"/>
              <a:ext cx="1806" cy="1989"/>
              <a:chOff x="0" y="672"/>
              <a:chExt cx="1806" cy="1989"/>
            </a:xfrm>
          </p:grpSpPr>
          <p:sp>
            <p:nvSpPr>
              <p:cNvPr id="489486"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87"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88"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89"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0"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1"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2"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3"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4"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89495"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489475"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89476"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89477"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83970" name="Group 2"/>
          <p:cNvGrpSpPr/>
          <p:nvPr/>
        </p:nvGrpSpPr>
        <p:grpSpPr>
          <a:xfrm>
            <a:off x="0" y="0"/>
            <a:ext cx="9144000" cy="6858000"/>
            <a:chOff x="0" y="0"/>
            <a:chExt cx="5760" cy="4320"/>
          </a:xfrm>
        </p:grpSpPr>
        <p:sp>
          <p:nvSpPr>
            <p:cNvPr id="83976"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83977"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83978" name="Group 5"/>
            <p:cNvGrpSpPr/>
            <p:nvPr/>
          </p:nvGrpSpPr>
          <p:grpSpPr>
            <a:xfrm>
              <a:off x="0" y="672"/>
              <a:ext cx="1806" cy="1989"/>
              <a:chOff x="0" y="672"/>
              <a:chExt cx="1806" cy="1989"/>
            </a:xfrm>
          </p:grpSpPr>
          <p:sp>
            <p:nvSpPr>
              <p:cNvPr id="83979"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0"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1"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2"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3"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4"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5"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6"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7"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83988"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1742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1742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00738" name="Group 2"/>
          <p:cNvGrpSpPr/>
          <p:nvPr/>
        </p:nvGrpSpPr>
        <p:grpSpPr>
          <a:xfrm>
            <a:off x="0" y="2438400"/>
            <a:ext cx="9009063" cy="1052513"/>
            <a:chOff x="0" y="1536"/>
            <a:chExt cx="5675" cy="663"/>
          </a:xfrm>
        </p:grpSpPr>
        <p:grpSp>
          <p:nvGrpSpPr>
            <p:cNvPr id="500744" name="Group 3"/>
            <p:cNvGrpSpPr/>
            <p:nvPr/>
          </p:nvGrpSpPr>
          <p:grpSpPr>
            <a:xfrm>
              <a:off x="185" y="1604"/>
              <a:ext cx="449" cy="299"/>
              <a:chOff x="720" y="336"/>
              <a:chExt cx="624" cy="432"/>
            </a:xfrm>
          </p:grpSpPr>
          <p:sp>
            <p:nvSpPr>
              <p:cNvPr id="500751"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00752"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500745" name="Group 6"/>
            <p:cNvGrpSpPr/>
            <p:nvPr/>
          </p:nvGrpSpPr>
          <p:grpSpPr>
            <a:xfrm>
              <a:off x="263" y="1870"/>
              <a:ext cx="466" cy="299"/>
              <a:chOff x="912" y="2640"/>
              <a:chExt cx="672" cy="432"/>
            </a:xfrm>
          </p:grpSpPr>
          <p:sp>
            <p:nvSpPr>
              <p:cNvPr id="500749"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00750"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500746"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00747"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00748"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002" name="Group 2"/>
          <p:cNvGrpSpPr/>
          <p:nvPr/>
        </p:nvGrpSpPr>
        <p:grpSpPr>
          <a:xfrm>
            <a:off x="0" y="0"/>
            <a:ext cx="9144000" cy="6858000"/>
            <a:chOff x="0" y="0"/>
            <a:chExt cx="5760" cy="4320"/>
          </a:xfrm>
        </p:grpSpPr>
        <p:sp>
          <p:nvSpPr>
            <p:cNvPr id="512011"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2"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512013" name="Group 5"/>
            <p:cNvGrpSpPr/>
            <p:nvPr/>
          </p:nvGrpSpPr>
          <p:grpSpPr>
            <a:xfrm>
              <a:off x="0" y="672"/>
              <a:ext cx="1806" cy="1989"/>
              <a:chOff x="0" y="672"/>
              <a:chExt cx="1806" cy="1989"/>
            </a:xfrm>
          </p:grpSpPr>
          <p:sp>
            <p:nvSpPr>
              <p:cNvPr id="512014"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5"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6"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7"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8"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19"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20"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21"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22"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12023"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512003"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12004"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12005"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23266" name="Group 2"/>
          <p:cNvGrpSpPr/>
          <p:nvPr/>
        </p:nvGrpSpPr>
        <p:grpSpPr>
          <a:xfrm>
            <a:off x="0" y="2438400"/>
            <a:ext cx="9009063" cy="1052513"/>
            <a:chOff x="0" y="1536"/>
            <a:chExt cx="5675" cy="663"/>
          </a:xfrm>
        </p:grpSpPr>
        <p:grpSp>
          <p:nvGrpSpPr>
            <p:cNvPr id="523272" name="Group 3"/>
            <p:cNvGrpSpPr/>
            <p:nvPr/>
          </p:nvGrpSpPr>
          <p:grpSpPr>
            <a:xfrm>
              <a:off x="185" y="1604"/>
              <a:ext cx="449" cy="299"/>
              <a:chOff x="720" y="336"/>
              <a:chExt cx="624" cy="432"/>
            </a:xfrm>
          </p:grpSpPr>
          <p:sp>
            <p:nvSpPr>
              <p:cNvPr id="523279"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23280"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523273" name="Group 6"/>
            <p:cNvGrpSpPr/>
            <p:nvPr/>
          </p:nvGrpSpPr>
          <p:grpSpPr>
            <a:xfrm>
              <a:off x="263" y="1870"/>
              <a:ext cx="466" cy="299"/>
              <a:chOff x="912" y="2640"/>
              <a:chExt cx="672" cy="432"/>
            </a:xfrm>
          </p:grpSpPr>
          <p:sp>
            <p:nvSpPr>
              <p:cNvPr id="523277"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23278"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523274"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23275"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23276"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34530" name="Group 2"/>
          <p:cNvGrpSpPr/>
          <p:nvPr/>
        </p:nvGrpSpPr>
        <p:grpSpPr>
          <a:xfrm>
            <a:off x="0" y="0"/>
            <a:ext cx="9144000" cy="6858000"/>
            <a:chOff x="0" y="0"/>
            <a:chExt cx="5760" cy="4320"/>
          </a:xfrm>
        </p:grpSpPr>
        <p:sp>
          <p:nvSpPr>
            <p:cNvPr id="534539"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0"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534541" name="Group 5"/>
            <p:cNvGrpSpPr/>
            <p:nvPr/>
          </p:nvGrpSpPr>
          <p:grpSpPr>
            <a:xfrm>
              <a:off x="0" y="672"/>
              <a:ext cx="1806" cy="1989"/>
              <a:chOff x="0" y="672"/>
              <a:chExt cx="1806" cy="1989"/>
            </a:xfrm>
          </p:grpSpPr>
          <p:sp>
            <p:nvSpPr>
              <p:cNvPr id="534542"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3"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4"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5"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6"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7"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8"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49"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50"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34551"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534531"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34532"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34533"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45794" name="Group 2"/>
          <p:cNvGrpSpPr/>
          <p:nvPr/>
        </p:nvGrpSpPr>
        <p:grpSpPr>
          <a:xfrm>
            <a:off x="0" y="2438400"/>
            <a:ext cx="9009063" cy="1052513"/>
            <a:chOff x="0" y="1536"/>
            <a:chExt cx="5675" cy="663"/>
          </a:xfrm>
        </p:grpSpPr>
        <p:grpSp>
          <p:nvGrpSpPr>
            <p:cNvPr id="545800" name="Group 3"/>
            <p:cNvGrpSpPr/>
            <p:nvPr/>
          </p:nvGrpSpPr>
          <p:grpSpPr>
            <a:xfrm>
              <a:off x="185" y="1604"/>
              <a:ext cx="449" cy="299"/>
              <a:chOff x="720" y="336"/>
              <a:chExt cx="624" cy="432"/>
            </a:xfrm>
          </p:grpSpPr>
          <p:sp>
            <p:nvSpPr>
              <p:cNvPr id="545807"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45808"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grpSp>
          <p:nvGrpSpPr>
            <p:cNvPr id="545801" name="Group 6"/>
            <p:cNvGrpSpPr/>
            <p:nvPr/>
          </p:nvGrpSpPr>
          <p:grpSpPr>
            <a:xfrm>
              <a:off x="263" y="1870"/>
              <a:ext cx="466" cy="299"/>
              <a:chOff x="912" y="2640"/>
              <a:chExt cx="672" cy="432"/>
            </a:xfrm>
          </p:grpSpPr>
          <p:sp>
            <p:nvSpPr>
              <p:cNvPr id="545805"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4580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545802"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45803"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45804"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grpSp>
      <p:sp>
        <p:nvSpPr>
          <p:cNvPr id="11276"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endParaRPr lang="zh-CN" altLang="en-US"/>
          </a:p>
        </p:txBody>
      </p:sp>
      <p:sp>
        <p:nvSpPr>
          <p:cNvPr id="1127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imes New Roman" panose="02020603050405020304" pitchFamily="18" charset="0"/>
                <a:ea typeface="楷体_GB2312" panose="02010609030101010101" pitchFamily="49" charset="-122"/>
              </a:rPr>
            </a:fld>
            <a:endParaRPr lang="en-US" altLang="zh-CN" dirty="0">
              <a:solidFill>
                <a:srgbClr val="1C1C1C"/>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1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1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Rectangle 11"/>
          <p:cNvSpPr>
            <a:spLocks noGrp="1" noChangeArrowheads="1"/>
          </p:cNvSpPr>
          <p:nvPr>
            <p:ph type="dt" sz="half" idx="1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Rectangle 11"/>
          <p:cNvSpPr>
            <a:spLocks noGrp="1" noChangeArrowheads="1"/>
          </p:cNvSpPr>
          <p:nvPr>
            <p:ph type="dt" sz="half" idx="2"/>
          </p:nvPr>
        </p:nvSpPr>
        <p:spPr bwMode="auto">
          <a:xfrm>
            <a:off x="1162050" y="6243638"/>
            <a:ext cx="19050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Rectangle 12"/>
          <p:cNvSpPr>
            <a:spLocks noGrp="1" noChangeArrowheads="1"/>
          </p:cNvSpPr>
          <p:nvPr>
            <p:ph type="ftr" sz="quarter" idx="3"/>
          </p:nvPr>
        </p:nvSpPr>
        <p:spPr bwMode="auto">
          <a:xfrm>
            <a:off x="3657600" y="6243638"/>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Rectangle 13"/>
          <p:cNvSpPr>
            <a:spLocks noGrp="1" noChangeArrowheads="1"/>
          </p:cNvSpPr>
          <p:nvPr>
            <p:ph type="sldNum" sz="quarter" idx="4"/>
          </p:nvPr>
        </p:nvSpPr>
        <p:spPr bwMode="auto">
          <a:xfrm>
            <a:off x="7042150" y="6243638"/>
            <a:ext cx="19050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57058" name="Group 2"/>
          <p:cNvGrpSpPr/>
          <p:nvPr/>
        </p:nvGrpSpPr>
        <p:grpSpPr>
          <a:xfrm>
            <a:off x="0" y="0"/>
            <a:ext cx="9144000" cy="6858000"/>
            <a:chOff x="0" y="0"/>
            <a:chExt cx="5760" cy="4320"/>
          </a:xfrm>
        </p:grpSpPr>
        <p:sp>
          <p:nvSpPr>
            <p:cNvPr id="557067"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68"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grpSp>
          <p:nvGrpSpPr>
            <p:cNvPr id="557069" name="Group 5"/>
            <p:cNvGrpSpPr/>
            <p:nvPr/>
          </p:nvGrpSpPr>
          <p:grpSpPr>
            <a:xfrm>
              <a:off x="0" y="672"/>
              <a:ext cx="1806" cy="1989"/>
              <a:chOff x="0" y="672"/>
              <a:chExt cx="1806" cy="1989"/>
            </a:xfrm>
          </p:grpSpPr>
          <p:sp>
            <p:nvSpPr>
              <p:cNvPr id="557070"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1"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2"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3"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4"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5"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6"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7"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8"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557079"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grpSp>
      </p:grpSp>
      <p:sp>
        <p:nvSpPr>
          <p:cNvPr id="557059"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57060"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57061"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6883"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endParaRPr lang="zh-CN" altLang="en-US"/>
          </a:p>
        </p:txBody>
      </p:sp>
      <p:sp>
        <p:nvSpPr>
          <p:cNvPr id="36884"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b="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69346" name="Group 2"/>
          <p:cNvGrpSpPr/>
          <p:nvPr/>
        </p:nvGrpSpPr>
        <p:grpSpPr>
          <a:xfrm>
            <a:off x="0" y="0"/>
            <a:ext cx="9144000" cy="6858000"/>
            <a:chOff x="0" y="0"/>
            <a:chExt cx="5760" cy="4320"/>
          </a:xfrm>
        </p:grpSpPr>
        <p:sp>
          <p:nvSpPr>
            <p:cNvPr id="569355"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56"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nvGrpSpPr>
            <p:cNvPr id="569357" name="Group 5"/>
            <p:cNvGrpSpPr/>
            <p:nvPr/>
          </p:nvGrpSpPr>
          <p:grpSpPr>
            <a:xfrm>
              <a:off x="0" y="672"/>
              <a:ext cx="1806" cy="1989"/>
              <a:chOff x="0" y="672"/>
              <a:chExt cx="1806" cy="1989"/>
            </a:xfrm>
          </p:grpSpPr>
          <p:sp>
            <p:nvSpPr>
              <p:cNvPr id="569358"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59"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0"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1"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2"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3"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4"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5"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6"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569367"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grpSp>
      </p:grpSp>
      <p:sp>
        <p:nvSpPr>
          <p:cNvPr id="569347" name="Rectangle 21">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69348" name="Rectangle 22">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69349" name="Rectangle 23">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475" name="Rectangle 19"/>
          <p:cNvSpPr>
            <a:spLocks noGrp="1" noChangeArrowheads="1"/>
          </p:cNvSpPr>
          <p:nvPr>
            <p:ph type="ctrTitle"/>
          </p:nvPr>
        </p:nvSpPr>
        <p:spPr>
          <a:xfrm>
            <a:off x="2971800" y="1828800"/>
            <a:ext cx="6019800" cy="2209800"/>
          </a:xfrm>
        </p:spPr>
        <p:txBody>
          <a:bodyPr/>
          <a:lstStyle>
            <a:lvl1pPr>
              <a:defRPr sz="3800">
                <a:solidFill>
                  <a:srgbClr val="FFFFFF"/>
                </a:solidFill>
              </a:defRPr>
            </a:lvl1pPr>
          </a:lstStyle>
          <a:p>
            <a:r>
              <a:rPr lang="zh-CN" altLang="en-US"/>
              <a:t>单击此处编辑母版标题样式</a:t>
            </a:r>
            <a:endParaRPr lang="zh-CN" altLang="en-US"/>
          </a:p>
        </p:txBody>
      </p:sp>
      <p:sp>
        <p:nvSpPr>
          <p:cNvPr id="19476"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2600"/>
            </a:lvl1pPr>
          </a:lstStyle>
          <a:p>
            <a:r>
              <a:rPr lang="zh-CN" altLang="en-US"/>
              <a:t>单击此处编辑母版副标题样式</a:t>
            </a:r>
            <a:endParaRPr lang="zh-CN" altLang="en-US"/>
          </a:p>
        </p:txBody>
      </p:sp>
      <p:sp>
        <p:nvSpPr>
          <p:cNvPr id="37" name="Rectangle 16"/>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 name="Rectangle 17"/>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9" name="Rectangle 18"/>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28775"/>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1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1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2713"/>
            <a:ext cx="2057400" cy="54022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12713"/>
            <a:ext cx="6019800" cy="54022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20" name="Rectangle 2"/>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 name="Rectangle 3"/>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
            <a:pPr algn="r">
              <a:buNone/>
            </a:pPr>
            <a:fld id="{9A0DB2DC-4C9A-4742-B13C-FB6460FD3503}" type="slidenum">
              <a:rPr lang="en-US" altLang="zh-CN" dirty="0">
                <a:latin typeface="Times New Roman" panose="02020603050405020304" pitchFamily="18" charset="0"/>
                <a:ea typeface="楷体_GB2312" panose="02010609030101010101" pitchFamily="49" charset="-122"/>
              </a:rPr>
            </a:fld>
            <a:endParaRPr lang="en-US" altLang="zh-CN" dirty="0">
              <a:latin typeface="Times New Roman" panose="02020603050405020304" pitchFamily="18" charset="0"/>
              <a:ea typeface="楷体_GB2312" panose="02010609030101010101" pitchFamily="49" charset="-122"/>
            </a:endParaRPr>
          </a:p>
        </p:txBody>
      </p:sp>
      <p:sp>
        <p:nvSpPr>
          <p:cNvPr id="22" name="Rectangle 16"/>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95234" name="Group 2"/>
          <p:cNvGrpSpPr/>
          <p:nvPr/>
        </p:nvGrpSpPr>
        <p:grpSpPr>
          <a:xfrm>
            <a:off x="0" y="2438400"/>
            <a:ext cx="9009063" cy="1052513"/>
            <a:chOff x="0" y="1536"/>
            <a:chExt cx="5675" cy="663"/>
          </a:xfrm>
        </p:grpSpPr>
        <p:grpSp>
          <p:nvGrpSpPr>
            <p:cNvPr id="95240" name="Group 3"/>
            <p:cNvGrpSpPr/>
            <p:nvPr/>
          </p:nvGrpSpPr>
          <p:grpSpPr>
            <a:xfrm>
              <a:off x="185" y="1604"/>
              <a:ext cx="449" cy="299"/>
              <a:chOff x="720" y="336"/>
              <a:chExt cx="624" cy="432"/>
            </a:xfrm>
          </p:grpSpPr>
          <p:sp>
            <p:nvSpPr>
              <p:cNvPr id="95247"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95248"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95241" name="Group 6"/>
            <p:cNvGrpSpPr/>
            <p:nvPr/>
          </p:nvGrpSpPr>
          <p:grpSpPr>
            <a:xfrm>
              <a:off x="263" y="1870"/>
              <a:ext cx="466" cy="299"/>
              <a:chOff x="912" y="2640"/>
              <a:chExt cx="672" cy="432"/>
            </a:xfrm>
          </p:grpSpPr>
          <p:sp>
            <p:nvSpPr>
              <p:cNvPr id="95245"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95246"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95242"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95243"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95244"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946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1946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333333"/>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333333"/>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333333"/>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333333"/>
                </a:solidFill>
                <a:latin typeface="Tahoma" panose="020B0604030504040204" pitchFamily="34" charset="0"/>
              </a:rPr>
            </a:fld>
            <a:endParaRPr lang="en-US" altLang="zh-CN" dirty="0">
              <a:solidFill>
                <a:srgbClr val="333333"/>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06498" name="Group 2"/>
          <p:cNvGrpSpPr/>
          <p:nvPr/>
        </p:nvGrpSpPr>
        <p:grpSpPr>
          <a:xfrm>
            <a:off x="0" y="0"/>
            <a:ext cx="9144000" cy="6858000"/>
            <a:chOff x="0" y="0"/>
            <a:chExt cx="5760" cy="4320"/>
          </a:xfrm>
        </p:grpSpPr>
        <p:sp>
          <p:nvSpPr>
            <p:cNvPr id="106504"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06505"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106506" name="Group 5"/>
            <p:cNvGrpSpPr/>
            <p:nvPr/>
          </p:nvGrpSpPr>
          <p:grpSpPr>
            <a:xfrm>
              <a:off x="0" y="672"/>
              <a:ext cx="1806" cy="1989"/>
              <a:chOff x="0" y="672"/>
              <a:chExt cx="1806" cy="1989"/>
            </a:xfrm>
          </p:grpSpPr>
          <p:sp>
            <p:nvSpPr>
              <p:cNvPr id="106507"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08"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09"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0"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1"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2"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3"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4"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5"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6516"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2254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2254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17762" name="Group 2"/>
          <p:cNvGrpSpPr/>
          <p:nvPr/>
        </p:nvGrpSpPr>
        <p:grpSpPr>
          <a:xfrm>
            <a:off x="0" y="2438400"/>
            <a:ext cx="9009063" cy="1052513"/>
            <a:chOff x="0" y="1536"/>
            <a:chExt cx="5675" cy="663"/>
          </a:xfrm>
        </p:grpSpPr>
        <p:grpSp>
          <p:nvGrpSpPr>
            <p:cNvPr id="117768" name="Group 3"/>
            <p:cNvGrpSpPr/>
            <p:nvPr/>
          </p:nvGrpSpPr>
          <p:grpSpPr>
            <a:xfrm>
              <a:off x="185" y="1604"/>
              <a:ext cx="449" cy="299"/>
              <a:chOff x="720" y="336"/>
              <a:chExt cx="624" cy="432"/>
            </a:xfrm>
          </p:grpSpPr>
          <p:sp>
            <p:nvSpPr>
              <p:cNvPr id="117775" name="Rectangle 4"/>
              <p:cNvSpPr/>
              <p:nvPr/>
            </p:nvSpPr>
            <p:spPr>
              <a:xfrm>
                <a:off x="720" y="336"/>
                <a:ext cx="384" cy="432"/>
              </a:xfrm>
              <a:prstGeom prst="rect">
                <a:avLst/>
              </a:prstGeom>
              <a:solidFill>
                <a:schemeClr val="folHlink"/>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17776"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grpSp>
          <p:nvGrpSpPr>
            <p:cNvPr id="117769" name="Group 6"/>
            <p:cNvGrpSpPr/>
            <p:nvPr/>
          </p:nvGrpSpPr>
          <p:grpSpPr>
            <a:xfrm>
              <a:off x="263" y="1870"/>
              <a:ext cx="466" cy="299"/>
              <a:chOff x="912" y="2640"/>
              <a:chExt cx="672" cy="432"/>
            </a:xfrm>
          </p:grpSpPr>
          <p:sp>
            <p:nvSpPr>
              <p:cNvPr id="117773" name="Rectangle 7"/>
              <p:cNvSpPr/>
              <p:nvPr/>
            </p:nvSpPr>
            <p:spPr>
              <a:xfrm>
                <a:off x="912" y="2640"/>
                <a:ext cx="384" cy="432"/>
              </a:xfrm>
              <a:prstGeom prst="rect">
                <a:avLst/>
              </a:prstGeom>
              <a:solidFill>
                <a:schemeClr val="accent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17774"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117770"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17771" name="Rectangle 10"/>
            <p:cNvSpPr/>
            <p:nvPr/>
          </p:nvSpPr>
          <p:spPr>
            <a:xfrm>
              <a:off x="400" y="1536"/>
              <a:ext cx="20" cy="663"/>
            </a:xfrm>
            <a:prstGeom prst="rect">
              <a:avLst/>
            </a:prstGeom>
            <a:solidFill>
              <a:schemeClr val="bg2"/>
            </a:soli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17772"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grpSp>
      <p:sp>
        <p:nvSpPr>
          <p:cNvPr id="2970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endParaRPr lang="zh-CN" altLang="en-US" noProof="0" smtClean="0"/>
          </a:p>
        </p:txBody>
      </p:sp>
      <p:sp>
        <p:nvSpPr>
          <p:cNvPr id="2970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24" name="Rectangle 14"/>
          <p:cNvSpPr>
            <a:spLocks noGrp="1" noChangeArrowheads="1"/>
          </p:cNvSpPr>
          <p:nvPr>
            <p:ph type="dt" sz="half" idx="2"/>
          </p:nvPr>
        </p:nvSpPr>
        <p:spPr bwMode="auto">
          <a:xfrm>
            <a:off x="990600" y="6248400"/>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solidFill>
                  <a:srgbClr val="1C1C1C"/>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1C1C1C"/>
              </a:solidFill>
              <a:effectLst/>
              <a:uLnTx/>
              <a:uFillTx/>
              <a:latin typeface="+mn-lt"/>
              <a:ea typeface="+mn-ea"/>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solidFill>
                  <a:srgbClr val="1C1C1C"/>
                </a:solidFill>
                <a:latin typeface="Tahoma" panose="020B0604030504040204" pitchFamily="34" charset="0"/>
              </a:rPr>
            </a:fld>
            <a:endParaRPr lang="en-US" altLang="zh-CN" dirty="0">
              <a:solidFill>
                <a:srgbClr val="1C1C1C"/>
              </a:solidFill>
              <a:latin typeface="Tahoma" panose="020B0604030504040204" pitchFamily="34" charset="0"/>
            </a:endParaRPr>
          </a:p>
        </p:txBody>
      </p:sp>
    </p:spTree>
  </p:cSld>
  <p:clrMapOvr>
    <a:masterClrMapping/>
  </p:clrMapOvr>
  <p:transition spd="slow"/>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6"/>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7"/>
          <p:cNvSpPr>
            <a:spLocks noGrp="1"/>
          </p:cNvSpPr>
          <p:nvPr>
            <p:ph type="ftr" sz="quarter" idx="1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8"/>
          <p:cNvSpPr>
            <a:spLocks noGrp="1"/>
          </p:cNvSpPr>
          <p:nvPr>
            <p:ph type="sldNum" sz="quarter" idx="1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4" name="日期占位符 2"/>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3"/>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4"/>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日期占位符 1"/>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2"/>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3"/>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4" name="日期占位符 4"/>
          <p:cNvSpPr>
            <a:spLocks noGrp="1"/>
          </p:cNvSpPr>
          <p:nvPr>
            <p:ph type="dt" sz="half" idx="1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5"/>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6"/>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4" name="日期占位符 3"/>
          <p:cNvSpPr>
            <a:spLocks noGrp="1"/>
          </p:cNvSpPr>
          <p:nvPr>
            <p:ph type="dt" sz="half" idx="2"/>
          </p:nvPr>
        </p:nvSpPr>
        <p:spPr bwMode="auto">
          <a:xfrm>
            <a:off x="1162050" y="6243638"/>
            <a:ext cx="19050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5" name="页脚占位符 4"/>
          <p:cNvSpPr>
            <a:spLocks noGrp="1"/>
          </p:cNvSpPr>
          <p:nvPr>
            <p:ph type="ftr" sz="quarter" idx="3"/>
          </p:nvPr>
        </p:nvSpPr>
        <p:spPr bwMode="auto">
          <a:xfrm>
            <a:off x="3657600" y="6243638"/>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6" name="灯片编号占位符 5"/>
          <p:cNvSpPr>
            <a:spLocks noGrp="1"/>
          </p:cNvSpPr>
          <p:nvPr>
            <p:ph type="sldNum" sz="quarter" idx="4"/>
          </p:nvPr>
        </p:nvSpPr>
        <p:spPr bwMode="auto">
          <a:xfrm>
            <a:off x="7042150" y="6243638"/>
            <a:ext cx="19050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Tahoma" panose="020B0604030504040204" pitchFamily="34" charset="0"/>
              </a:rPr>
            </a:fld>
            <a:endParaRPr lang="en-US" altLang="zh-CN" dirty="0">
              <a:latin typeface="Tahoma" panose="020B0604030504040204" pitchFamily="34" charset="0"/>
            </a:endParaRPr>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129026" name="Group 2"/>
          <p:cNvGrpSpPr/>
          <p:nvPr/>
        </p:nvGrpSpPr>
        <p:grpSpPr>
          <a:xfrm>
            <a:off x="0" y="0"/>
            <a:ext cx="9144000" cy="6858000"/>
            <a:chOff x="0" y="0"/>
            <a:chExt cx="5760" cy="4320"/>
          </a:xfrm>
        </p:grpSpPr>
        <p:sp>
          <p:nvSpPr>
            <p:cNvPr id="129032" name="Rectangle 3"/>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29033" name="Rectangle 4"/>
            <p:cNvSpPr/>
            <p:nvPr/>
          </p:nvSpPr>
          <p:spPr>
            <a:xfrm>
              <a:off x="1081" y="1065"/>
              <a:ext cx="4679" cy="1596"/>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nvGrpSpPr>
            <p:cNvPr id="129034" name="Group 5"/>
            <p:cNvGrpSpPr/>
            <p:nvPr/>
          </p:nvGrpSpPr>
          <p:grpSpPr>
            <a:xfrm>
              <a:off x="0" y="672"/>
              <a:ext cx="1806" cy="1989"/>
              <a:chOff x="0" y="672"/>
              <a:chExt cx="1806" cy="1989"/>
            </a:xfrm>
          </p:grpSpPr>
          <p:sp>
            <p:nvSpPr>
              <p:cNvPr id="129035" name="Rectangle 6"/>
              <p:cNvSpPr/>
              <p:nvPr userDrawn="1"/>
            </p:nvSpPr>
            <p:spPr>
              <a:xfrm>
                <a:off x="361" y="2257"/>
                <a:ext cx="363" cy="404"/>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36" name="Rectangle 7"/>
              <p:cNvSpPr/>
              <p:nvPr userDrawn="1"/>
            </p:nvSpPr>
            <p:spPr>
              <a:xfrm>
                <a:off x="1081" y="1065"/>
                <a:ext cx="362" cy="405"/>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37" name="Rectangle 8"/>
              <p:cNvSpPr/>
              <p:nvPr userDrawn="1"/>
            </p:nvSpPr>
            <p:spPr>
              <a:xfrm>
                <a:off x="1437" y="672"/>
                <a:ext cx="369" cy="400"/>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38" name="Rectangle 9"/>
              <p:cNvSpPr/>
              <p:nvPr userDrawn="1"/>
            </p:nvSpPr>
            <p:spPr>
              <a:xfrm>
                <a:off x="719" y="2257"/>
                <a:ext cx="368" cy="404"/>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39" name="Rectangle 10"/>
              <p:cNvSpPr/>
              <p:nvPr userDrawn="1"/>
            </p:nvSpPr>
            <p:spPr>
              <a:xfrm>
                <a:off x="1437" y="1065"/>
                <a:ext cx="369" cy="405"/>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40" name="Rectangle 11"/>
              <p:cNvSpPr/>
              <p:nvPr userDrawn="1"/>
            </p:nvSpPr>
            <p:spPr>
              <a:xfrm>
                <a:off x="719" y="1464"/>
                <a:ext cx="368" cy="399"/>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41" name="Rectangle 12"/>
              <p:cNvSpPr/>
              <p:nvPr userDrawn="1"/>
            </p:nvSpPr>
            <p:spPr>
              <a:xfrm>
                <a:off x="0" y="1464"/>
                <a:ext cx="367" cy="399"/>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42" name="Rectangle 13"/>
              <p:cNvSpPr/>
              <p:nvPr userDrawn="1"/>
            </p:nvSpPr>
            <p:spPr>
              <a:xfrm>
                <a:off x="1081" y="1464"/>
                <a:ext cx="362" cy="399"/>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43" name="Rectangle 14"/>
              <p:cNvSpPr/>
              <p:nvPr userDrawn="1"/>
            </p:nvSpPr>
            <p:spPr>
              <a:xfrm>
                <a:off x="361" y="1857"/>
                <a:ext cx="363" cy="406"/>
              </a:xfrm>
              <a:prstGeom prst="rect">
                <a:avLst/>
              </a:prstGeom>
              <a:solidFill>
                <a:schemeClr val="folHlink"/>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9044" name="Rectangle 15"/>
              <p:cNvSpPr/>
              <p:nvPr userDrawn="1"/>
            </p:nvSpPr>
            <p:spPr>
              <a:xfrm>
                <a:off x="719" y="1857"/>
                <a:ext cx="368" cy="406"/>
              </a:xfrm>
              <a:prstGeom prst="rect">
                <a:avLst/>
              </a:prstGeom>
              <a:solidFill>
                <a:schemeClr val="accent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grpSp>
      </p:grpSp>
      <p:sp>
        <p:nvSpPr>
          <p:cNvPr id="327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altLang="en-US" noProof="0" smtClean="0"/>
              <a:t>单击此处编辑母版标题样式</a:t>
            </a:r>
            <a:endParaRPr lang="zh-CN" altLang="en-US" noProof="0" smtClean="0"/>
          </a:p>
        </p:txBody>
      </p:sp>
      <p:sp>
        <p:nvSpPr>
          <p:cNvPr id="32788"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altLang="en-US" noProof="0" smtClean="0"/>
              <a:t>单击此处编辑母版副标题样式</a:t>
            </a:r>
            <a:endParaRPr lang="zh-CN" altLang="en-US" noProof="0" smtClean="0"/>
          </a:p>
        </p:txBody>
      </p:sp>
      <p:sp>
        <p:nvSpPr>
          <p:cNvPr id="31" name="Rectangle 16"/>
          <p:cNvSpPr>
            <a:spLocks noGrp="1" noChangeArrowheads="1"/>
          </p:cNvSpPr>
          <p:nvPr>
            <p:ph type="dt" sz="half" idx="2"/>
          </p:nvPr>
        </p:nvSpPr>
        <p:spPr bwMode="auto">
          <a:xfrm>
            <a:off x="457200" y="6248400"/>
            <a:ext cx="2133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2" name="Rectangle 17"/>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 name="Rectangle 18"/>
          <p:cNvSpPr>
            <a:spLocks noGrp="1" noChangeArrowheads="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Tree>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9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6"/>
          <p:cNvSpPr>
            <a:spLocks noGrp="1"/>
          </p:cNvSpPr>
          <p:nvPr>
            <p:ph type="ftr" sz="quarter" idx="1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7"/>
          <p:cNvSpPr>
            <a:spLocks noGrp="1"/>
          </p:cNvSpPr>
          <p:nvPr>
            <p:ph type="sldNum" sz="quarter" idx="1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8"/>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7" name="页脚占位符 2"/>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3"/>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4"/>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7" name="页脚占位符 1"/>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2"/>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3"/>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17" name="页脚占位符 4"/>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5"/>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6"/>
          <p:cNvSpPr>
            <a:spLocks noGrp="1"/>
          </p:cNvSpPr>
          <p:nvPr>
            <p:ph type="dt" sz="half" idx="1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7" name="页脚占位符 3"/>
          <p:cNvSpPr>
            <a:spLocks noGrp="1"/>
          </p:cNvSpPr>
          <p:nvPr>
            <p:ph type="ftr" sz="quarter" idx="3"/>
          </p:nvPr>
        </p:nvSpPr>
        <p:spPr bwMode="auto">
          <a:xfrm>
            <a:off x="3124200" y="6248400"/>
            <a:ext cx="2895600" cy="45720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 name="灯片编号占位符 4"/>
          <p:cNvSpPr>
            <a:spLocks noGrp="1"/>
          </p:cNvSpPr>
          <p:nvPr>
            <p:ph type="sldNum" sz="quarter" idx="4"/>
          </p:nvPr>
        </p:nvSpPr>
        <p:spPr bwMode="auto">
          <a:xfrm>
            <a:off x="6553200" y="6248400"/>
            <a:ext cx="2133600" cy="457200"/>
          </a:xfrm>
          <a:prstGeom prst="rect">
            <a:avLst/>
          </a:prstGeom>
        </p:spPr>
        <p:txBody>
          <a:bodyPr vert="horz" wrap="square" lIns="91440" tIns="45720" rIns="91440" bIns="45720" numCol="1" anchor="b" anchorCtr="0" compatLnSpc="1"/>
          <a:p>
            <a:pPr algn="r">
              <a:buNone/>
            </a:pPr>
            <a:fld id="{9A0DB2DC-4C9A-4742-B13C-FB6460FD3503}" type="slidenum">
              <a:rPr lang="en-US" altLang="zh-CN" dirty="0">
                <a:latin typeface="Arial Black" panose="020B0A04020102020204" pitchFamily="34" charset="0"/>
              </a:rPr>
            </a:fld>
            <a:endParaRPr lang="en-US" altLang="zh-CN" dirty="0">
              <a:latin typeface="Arial Black" panose="020B0A04020102020204" pitchFamily="34" charset="0"/>
            </a:endParaRPr>
          </a:p>
        </p:txBody>
      </p:sp>
      <p:sp>
        <p:nvSpPr>
          <p:cNvPr id="19" name="日期占位符 5"/>
          <p:cNvSpPr>
            <a:spLocks noGrp="1"/>
          </p:cNvSpPr>
          <p:nvPr>
            <p:ph type="dt" sz="half" idx="2"/>
          </p:nvPr>
        </p:nvSpPr>
        <p:spPr bwMode="auto">
          <a:xfrm>
            <a:off x="457200" y="6245225"/>
            <a:ext cx="2133600" cy="476250"/>
          </a:xfrm>
          <a:prstGeom prst="rect">
            <a:avLst/>
          </a:prstGeom>
        </p:spPr>
        <p:txBody>
          <a:bodyPr vert="horz" wrap="square" lIns="91440" tIns="45720" rIns="91440" bIns="45720" numCol="1" anchor="b" anchorCtr="0" compatLnSpc="1"/>
          <a:lstStyle>
            <a:lvl1pPr fontAlgn="auto">
              <a:spcBef>
                <a:spcPts val="0"/>
              </a:spcBef>
              <a:spcAft>
                <a:spcPts val="0"/>
              </a:spcAf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1" Type="http://schemas.openxmlformats.org/officeDocument/2006/relationships/theme" Target="../theme/theme1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0.xml"/><Relationship Id="rId8" Type="http://schemas.openxmlformats.org/officeDocument/2006/relationships/slideLayout" Target="../slideLayouts/slideLayout139.xml"/><Relationship Id="rId7" Type="http://schemas.openxmlformats.org/officeDocument/2006/relationships/slideLayout" Target="../slideLayouts/slideLayout138.xml"/><Relationship Id="rId6" Type="http://schemas.openxmlformats.org/officeDocument/2006/relationships/slideLayout" Target="../slideLayouts/slideLayout137.xml"/><Relationship Id="rId5" Type="http://schemas.openxmlformats.org/officeDocument/2006/relationships/slideLayout" Target="../slideLayouts/slideLayout136.xml"/><Relationship Id="rId4" Type="http://schemas.openxmlformats.org/officeDocument/2006/relationships/slideLayout" Target="../slideLayouts/slideLayout135.xml"/><Relationship Id="rId3" Type="http://schemas.openxmlformats.org/officeDocument/2006/relationships/slideLayout" Target="../slideLayouts/slideLayout134.xml"/><Relationship Id="rId2" Type="http://schemas.openxmlformats.org/officeDocument/2006/relationships/slideLayout" Target="../slideLayouts/slideLayout133.xml"/><Relationship Id="rId13" Type="http://schemas.openxmlformats.org/officeDocument/2006/relationships/theme" Target="../theme/theme13.xml"/><Relationship Id="rId12" Type="http://schemas.openxmlformats.org/officeDocument/2006/relationships/slideLayout" Target="../slideLayouts/slideLayout143.xml"/><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2" Type="http://schemas.openxmlformats.org/officeDocument/2006/relationships/theme" Target="../theme/theme14.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2" Type="http://schemas.openxmlformats.org/officeDocument/2006/relationships/theme" Target="../theme/theme15.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2" Type="http://schemas.openxmlformats.org/officeDocument/2006/relationships/theme" Target="../theme/theme16.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2" Type="http://schemas.openxmlformats.org/officeDocument/2006/relationships/theme" Target="../theme/theme17.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2" Type="http://schemas.openxmlformats.org/officeDocument/2006/relationships/theme" Target="../theme/theme18.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2" Type="http://schemas.openxmlformats.org/officeDocument/2006/relationships/theme" Target="../theme/theme19.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2" Type="http://schemas.openxmlformats.org/officeDocument/2006/relationships/theme" Target="../theme/theme20.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2" Type="http://schemas.openxmlformats.org/officeDocument/2006/relationships/theme" Target="../theme/theme21.xml"/><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2" Type="http://schemas.openxmlformats.org/officeDocument/2006/relationships/theme" Target="../theme/theme22.xml"/><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2" Type="http://schemas.openxmlformats.org/officeDocument/2006/relationships/theme" Target="../theme/theme23.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2" Type="http://schemas.openxmlformats.org/officeDocument/2006/relationships/theme" Target="../theme/theme24.xml"/><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2" Type="http://schemas.openxmlformats.org/officeDocument/2006/relationships/theme" Target="../theme/theme25.xml"/><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2" Type="http://schemas.openxmlformats.org/officeDocument/2006/relationships/theme" Target="../theme/theme26.xml"/><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2" Type="http://schemas.openxmlformats.org/officeDocument/2006/relationships/theme" Target="../theme/theme27.xml"/><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2" Type="http://schemas.openxmlformats.org/officeDocument/2006/relationships/theme" Target="../theme/theme28.xml"/><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2" Type="http://schemas.openxmlformats.org/officeDocument/2006/relationships/theme" Target="../theme/theme29.xml"/><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2" Type="http://schemas.openxmlformats.org/officeDocument/2006/relationships/theme" Target="../theme/theme30.xml"/><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2" Type="http://schemas.openxmlformats.org/officeDocument/2006/relationships/theme" Target="../theme/theme31.xml"/><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2" Type="http://schemas.openxmlformats.org/officeDocument/2006/relationships/theme" Target="../theme/theme32.xml"/><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2" Type="http://schemas.openxmlformats.org/officeDocument/2006/relationships/theme" Target="../theme/theme33.xml"/><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2" Type="http://schemas.openxmlformats.org/officeDocument/2006/relationships/theme" Target="../theme/theme34.xml"/><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2" Type="http://schemas.openxmlformats.org/officeDocument/2006/relationships/theme" Target="../theme/theme35.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2" Type="http://schemas.openxmlformats.org/officeDocument/2006/relationships/theme" Target="../theme/theme36.xml"/><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2" Type="http://schemas.openxmlformats.org/officeDocument/2006/relationships/theme" Target="../theme/theme37.xml"/><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16.xml"/><Relationship Id="rId8" Type="http://schemas.openxmlformats.org/officeDocument/2006/relationships/slideLayout" Target="../slideLayouts/slideLayout415.xml"/><Relationship Id="rId7" Type="http://schemas.openxmlformats.org/officeDocument/2006/relationships/slideLayout" Target="../slideLayouts/slideLayout414.xml"/><Relationship Id="rId6" Type="http://schemas.openxmlformats.org/officeDocument/2006/relationships/slideLayout" Target="../slideLayouts/slideLayout413.xml"/><Relationship Id="rId5" Type="http://schemas.openxmlformats.org/officeDocument/2006/relationships/slideLayout" Target="../slideLayouts/slideLayout412.xml"/><Relationship Id="rId4" Type="http://schemas.openxmlformats.org/officeDocument/2006/relationships/slideLayout" Target="../slideLayouts/slideLayout411.xml"/><Relationship Id="rId3" Type="http://schemas.openxmlformats.org/officeDocument/2006/relationships/slideLayout" Target="../slideLayouts/slideLayout410.xml"/><Relationship Id="rId2" Type="http://schemas.openxmlformats.org/officeDocument/2006/relationships/slideLayout" Target="../slideLayouts/slideLayout409.xml"/><Relationship Id="rId12" Type="http://schemas.openxmlformats.org/officeDocument/2006/relationships/theme" Target="../theme/theme38.xml"/><Relationship Id="rId11" Type="http://schemas.openxmlformats.org/officeDocument/2006/relationships/slideLayout" Target="../slideLayouts/slideLayout418.xml"/><Relationship Id="rId10" Type="http://schemas.openxmlformats.org/officeDocument/2006/relationships/slideLayout" Target="../slideLayouts/slideLayout417.xml"/><Relationship Id="rId1"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427.xml"/><Relationship Id="rId8" Type="http://schemas.openxmlformats.org/officeDocument/2006/relationships/slideLayout" Target="../slideLayouts/slideLayout426.xml"/><Relationship Id="rId7" Type="http://schemas.openxmlformats.org/officeDocument/2006/relationships/slideLayout" Target="../slideLayouts/slideLayout425.xml"/><Relationship Id="rId6" Type="http://schemas.openxmlformats.org/officeDocument/2006/relationships/slideLayout" Target="../slideLayouts/slideLayout424.xml"/><Relationship Id="rId5" Type="http://schemas.openxmlformats.org/officeDocument/2006/relationships/slideLayout" Target="../slideLayouts/slideLayout423.xml"/><Relationship Id="rId4" Type="http://schemas.openxmlformats.org/officeDocument/2006/relationships/slideLayout" Target="../slideLayouts/slideLayout422.xml"/><Relationship Id="rId3" Type="http://schemas.openxmlformats.org/officeDocument/2006/relationships/slideLayout" Target="../slideLayouts/slideLayout421.xml"/><Relationship Id="rId2" Type="http://schemas.openxmlformats.org/officeDocument/2006/relationships/slideLayout" Target="../slideLayouts/slideLayout420.xml"/><Relationship Id="rId12" Type="http://schemas.openxmlformats.org/officeDocument/2006/relationships/theme" Target="../theme/theme39.xml"/><Relationship Id="rId11" Type="http://schemas.openxmlformats.org/officeDocument/2006/relationships/slideLayout" Target="../slideLayouts/slideLayout429.xml"/><Relationship Id="rId10" Type="http://schemas.openxmlformats.org/officeDocument/2006/relationships/slideLayout" Target="../slideLayouts/slideLayout428.xml"/><Relationship Id="rId1"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2" Type="http://schemas.openxmlformats.org/officeDocument/2006/relationships/theme" Target="../theme/theme40.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2" Type="http://schemas.openxmlformats.org/officeDocument/2006/relationships/theme" Target="../theme/theme41.xml"/><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60.xml"/><Relationship Id="rId8" Type="http://schemas.openxmlformats.org/officeDocument/2006/relationships/slideLayout" Target="../slideLayouts/slideLayout459.xml"/><Relationship Id="rId7" Type="http://schemas.openxmlformats.org/officeDocument/2006/relationships/slideLayout" Target="../slideLayouts/slideLayout458.xml"/><Relationship Id="rId6" Type="http://schemas.openxmlformats.org/officeDocument/2006/relationships/slideLayout" Target="../slideLayouts/slideLayout457.xml"/><Relationship Id="rId5" Type="http://schemas.openxmlformats.org/officeDocument/2006/relationships/slideLayout" Target="../slideLayouts/slideLayout456.xml"/><Relationship Id="rId4" Type="http://schemas.openxmlformats.org/officeDocument/2006/relationships/slideLayout" Target="../slideLayouts/slideLayout455.xml"/><Relationship Id="rId3" Type="http://schemas.openxmlformats.org/officeDocument/2006/relationships/slideLayout" Target="../slideLayouts/slideLayout454.xml"/><Relationship Id="rId2" Type="http://schemas.openxmlformats.org/officeDocument/2006/relationships/slideLayout" Target="../slideLayouts/slideLayout453.xml"/><Relationship Id="rId12" Type="http://schemas.openxmlformats.org/officeDocument/2006/relationships/theme" Target="../theme/theme42.xml"/><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2" Type="http://schemas.openxmlformats.org/officeDocument/2006/relationships/theme" Target="../theme/theme43.xml"/><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 Type="http://schemas.openxmlformats.org/officeDocument/2006/relationships/slideLayout" Target="../slideLayouts/slideLayout477.xml"/><Relationship Id="rId3" Type="http://schemas.openxmlformats.org/officeDocument/2006/relationships/slideLayout" Target="../slideLayouts/slideLayout476.xml"/><Relationship Id="rId2" Type="http://schemas.openxmlformats.org/officeDocument/2006/relationships/slideLayout" Target="../slideLayouts/slideLayout475.xml"/><Relationship Id="rId12" Type="http://schemas.openxmlformats.org/officeDocument/2006/relationships/theme" Target="../theme/theme44.xml"/><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93.xml"/><Relationship Id="rId8" Type="http://schemas.openxmlformats.org/officeDocument/2006/relationships/slideLayout" Target="../slideLayouts/slideLayout492.xml"/><Relationship Id="rId7" Type="http://schemas.openxmlformats.org/officeDocument/2006/relationships/slideLayout" Target="../slideLayouts/slideLayout491.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 Id="rId3" Type="http://schemas.openxmlformats.org/officeDocument/2006/relationships/slideLayout" Target="../slideLayouts/slideLayout487.xml"/><Relationship Id="rId2" Type="http://schemas.openxmlformats.org/officeDocument/2006/relationships/slideLayout" Target="../slideLayouts/slideLayout486.xml"/><Relationship Id="rId12" Type="http://schemas.openxmlformats.org/officeDocument/2006/relationships/theme" Target="../theme/theme45.xml"/><Relationship Id="rId11" Type="http://schemas.openxmlformats.org/officeDocument/2006/relationships/slideLayout" Target="../slideLayouts/slideLayout495.xml"/><Relationship Id="rId10" Type="http://schemas.openxmlformats.org/officeDocument/2006/relationships/slideLayout" Target="../slideLayouts/slideLayout494.xml"/><Relationship Id="rId1" Type="http://schemas.openxmlformats.org/officeDocument/2006/relationships/slideLayout" Target="../slideLayouts/slideLayout485.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04.xml"/><Relationship Id="rId8" Type="http://schemas.openxmlformats.org/officeDocument/2006/relationships/slideLayout" Target="../slideLayouts/slideLayout503.xml"/><Relationship Id="rId7" Type="http://schemas.openxmlformats.org/officeDocument/2006/relationships/slideLayout" Target="../slideLayouts/slideLayout502.xml"/><Relationship Id="rId6" Type="http://schemas.openxmlformats.org/officeDocument/2006/relationships/slideLayout" Target="../slideLayouts/slideLayout501.xml"/><Relationship Id="rId5" Type="http://schemas.openxmlformats.org/officeDocument/2006/relationships/slideLayout" Target="../slideLayouts/slideLayout500.xml"/><Relationship Id="rId4" Type="http://schemas.openxmlformats.org/officeDocument/2006/relationships/slideLayout" Target="../slideLayouts/slideLayout499.xml"/><Relationship Id="rId3" Type="http://schemas.openxmlformats.org/officeDocument/2006/relationships/slideLayout" Target="../slideLayouts/slideLayout498.xml"/><Relationship Id="rId2" Type="http://schemas.openxmlformats.org/officeDocument/2006/relationships/slideLayout" Target="../slideLayouts/slideLayout497.xml"/><Relationship Id="rId12" Type="http://schemas.openxmlformats.org/officeDocument/2006/relationships/theme" Target="../theme/theme46.xml"/><Relationship Id="rId11" Type="http://schemas.openxmlformats.org/officeDocument/2006/relationships/slideLayout" Target="../slideLayouts/slideLayout506.xml"/><Relationship Id="rId10" Type="http://schemas.openxmlformats.org/officeDocument/2006/relationships/slideLayout" Target="../slideLayouts/slideLayout505.xml"/><Relationship Id="rId1" Type="http://schemas.openxmlformats.org/officeDocument/2006/relationships/slideLayout" Target="../slideLayouts/slideLayout49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 Type="http://schemas.openxmlformats.org/officeDocument/2006/relationships/slideLayout" Target="../slideLayouts/slideLayout509.xml"/><Relationship Id="rId2" Type="http://schemas.openxmlformats.org/officeDocument/2006/relationships/slideLayout" Target="../slideLayouts/slideLayout508.xml"/><Relationship Id="rId13" Type="http://schemas.openxmlformats.org/officeDocument/2006/relationships/theme" Target="../theme/theme47.xml"/><Relationship Id="rId12" Type="http://schemas.openxmlformats.org/officeDocument/2006/relationships/slideLayout" Target="../slideLayouts/slideLayout518.xml"/><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527.xml"/><Relationship Id="rId8" Type="http://schemas.openxmlformats.org/officeDocument/2006/relationships/slideLayout" Target="../slideLayouts/slideLayout526.xml"/><Relationship Id="rId7" Type="http://schemas.openxmlformats.org/officeDocument/2006/relationships/slideLayout" Target="../slideLayouts/slideLayout525.xml"/><Relationship Id="rId6" Type="http://schemas.openxmlformats.org/officeDocument/2006/relationships/slideLayout" Target="../slideLayouts/slideLayout524.xml"/><Relationship Id="rId5" Type="http://schemas.openxmlformats.org/officeDocument/2006/relationships/slideLayout" Target="../slideLayouts/slideLayout523.xml"/><Relationship Id="rId4" Type="http://schemas.openxmlformats.org/officeDocument/2006/relationships/slideLayout" Target="../slideLayouts/slideLayout522.xml"/><Relationship Id="rId3" Type="http://schemas.openxmlformats.org/officeDocument/2006/relationships/slideLayout" Target="../slideLayouts/slideLayout521.xml"/><Relationship Id="rId2" Type="http://schemas.openxmlformats.org/officeDocument/2006/relationships/slideLayout" Target="../slideLayouts/slideLayout520.xml"/><Relationship Id="rId12" Type="http://schemas.openxmlformats.org/officeDocument/2006/relationships/theme" Target="../theme/theme48.xml"/><Relationship Id="rId11" Type="http://schemas.openxmlformats.org/officeDocument/2006/relationships/slideLayout" Target="../slideLayouts/slideLayout529.xml"/><Relationship Id="rId10" Type="http://schemas.openxmlformats.org/officeDocument/2006/relationships/slideLayout" Target="../slideLayouts/slideLayout528.xml"/><Relationship Id="rId1" Type="http://schemas.openxmlformats.org/officeDocument/2006/relationships/slideLayout" Target="../slideLayouts/slideLayout51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D0A79E0-3D17-41A1-80F4-E8F00BB66423}"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482"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0483"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10244" name="Group 4"/>
          <p:cNvGrpSpPr/>
          <p:nvPr/>
        </p:nvGrpSpPr>
        <p:grpSpPr>
          <a:xfrm>
            <a:off x="0" y="0"/>
            <a:ext cx="9144000" cy="546100"/>
            <a:chOff x="0" y="0"/>
            <a:chExt cx="5760" cy="344"/>
          </a:xfrm>
        </p:grpSpPr>
        <p:sp>
          <p:nvSpPr>
            <p:cNvPr id="10248"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0249"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250"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0251"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0252"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0253"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0254"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0255"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0256"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10245"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46"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496"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266"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67"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68"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69"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70"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71"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72"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en-US" sz="2400" dirty="0">
              <a:solidFill>
                <a:srgbClr val="000000"/>
              </a:solidFill>
              <a:latin typeface="Tahoma" panose="020B0604030504040204" pitchFamily="34" charset="0"/>
            </a:endParaRPr>
          </a:p>
        </p:txBody>
      </p:sp>
      <p:sp>
        <p:nvSpPr>
          <p:cNvPr id="11273"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127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0187"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Tahoma" panose="020B0604030504040204" pitchFamily="34"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4F37DE4-2D5B-4C33-8B2B-2C96D9012D03}" type="datetimeFigureOut">
              <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rPr>
            </a:fld>
            <a:endParaRPr kumimoji="0" lang="zh-CN" altLang="en-US"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50188"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Tahoma" panose="020B0604030504040204" pitchFamily="34" charset="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宋体" pitchFamily="2" charset="-122"/>
              <a:cs typeface="+mn-cs"/>
            </a:endParaRPr>
          </a:p>
        </p:txBody>
      </p:sp>
      <p:sp>
        <p:nvSpPr>
          <p:cNvPr id="50189"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zh-CN" altLang="en-US" dirty="0"/>
            </a:fld>
            <a:endParaRPr lang="zh-CN" altLang="en-US"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6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4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4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9698"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9699"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12292" name="Group 4"/>
          <p:cNvGrpSpPr/>
          <p:nvPr/>
        </p:nvGrpSpPr>
        <p:grpSpPr>
          <a:xfrm>
            <a:off x="0" y="0"/>
            <a:ext cx="9144000" cy="546100"/>
            <a:chOff x="0" y="0"/>
            <a:chExt cx="5760" cy="344"/>
          </a:xfrm>
        </p:grpSpPr>
        <p:sp>
          <p:nvSpPr>
            <p:cNvPr id="12296"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2297"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298"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2299"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2300"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2301"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2302"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2303"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2304"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12293" name="Rectangle 14"/>
          <p:cNvSpPr>
            <a:spLocks noGrp="1"/>
          </p:cNvSpPr>
          <p:nvPr>
            <p:ph type="title"/>
          </p:nvPr>
        </p:nvSpPr>
        <p:spPr>
          <a:xfrm>
            <a:off x="457200" y="103188"/>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2294" name="Rectangle 15"/>
          <p:cNvSpPr>
            <a:spLocks noGrp="1"/>
          </p:cNvSpPr>
          <p:nvPr>
            <p:ph type="body" idx="1"/>
          </p:nvPr>
        </p:nvSpPr>
        <p:spPr>
          <a:xfrm>
            <a:off x="457200" y="1627188"/>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712"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cs typeface="+mj-cs"/>
        </a:defRPr>
      </a:lvl1pPr>
      <a:lvl2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Times New Roman" panose="02020603050405020304" pitchFamily="18" charset="0"/>
          <a:ea typeface="楷体_GB2312" panose="02010609030101010101" pitchFamily="49" charset="-122"/>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Times New Roman" panose="02020603050405020304" pitchFamily="18" charset="0"/>
          <a:ea typeface="楷体_GB2312" panose="02010609030101010101" pitchFamily="49" charset="-122"/>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Times New Roman" panose="02020603050405020304" pitchFamily="18" charset="0"/>
          <a:ea typeface="楷体_GB2312" panose="02010609030101010101" pitchFamily="49"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Times New Roman" panose="02020603050405020304" pitchFamily="18" charset="0"/>
          <a:ea typeface="楷体_GB2312" panose="02010609030101010101" pitchFamily="49" charset="-122"/>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Times New Roman" panose="02020603050405020304" pitchFamily="18" charset="0"/>
          <a:ea typeface="楷体_GB2312" panose="02010609030101010101" pitchFamily="49" charset="-122"/>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5842"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5843"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13316" name="Group 4"/>
          <p:cNvGrpSpPr/>
          <p:nvPr/>
        </p:nvGrpSpPr>
        <p:grpSpPr>
          <a:xfrm>
            <a:off x="0" y="0"/>
            <a:ext cx="9144000" cy="546100"/>
            <a:chOff x="0" y="0"/>
            <a:chExt cx="5760" cy="344"/>
          </a:xfrm>
        </p:grpSpPr>
        <p:sp>
          <p:nvSpPr>
            <p:cNvPr id="1332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332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332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332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332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332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332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333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333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13317"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3318"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856"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332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332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1332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33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3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434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434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4523"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64524"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64525"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362"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3"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4"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5"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6"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7"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8"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15369"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5370"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5307"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kumimoji="0"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55308"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kumimoji="0"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55309"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0418"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kumimoji="0"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60419"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16388" name="Group 4"/>
          <p:cNvGrpSpPr/>
          <p:nvPr/>
        </p:nvGrpSpPr>
        <p:grpSpPr>
          <a:xfrm>
            <a:off x="0" y="0"/>
            <a:ext cx="9144000" cy="546100"/>
            <a:chOff x="0" y="0"/>
            <a:chExt cx="5760" cy="344"/>
          </a:xfrm>
        </p:grpSpPr>
        <p:sp>
          <p:nvSpPr>
            <p:cNvPr id="16392"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16393"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6394"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6395"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6396"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6397"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16398"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16399"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16400"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16389"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6390"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0432"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kumimoji="0"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41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7411"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9332"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kumimoji="0"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9333"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kumimoji="0"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9334"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solidFill>
                  <a:srgbClr val="000000"/>
                </a:solidFill>
              </a:defRPr>
            </a:lvl1pPr>
          </a:lstStyle>
          <a:p>
            <a:pPr lvl="0" eaLnBrk="1" hangingPunct="1">
              <a:buNone/>
            </a:pPr>
            <a:fld id="{9A0DB2DC-4C9A-4742-B13C-FB6460FD3503}" type="slidenum">
              <a:rPr lang="en-US" altLang="zh-CN" dirty="0">
                <a:latin typeface="Arial" panose="020B0604020202090204" pitchFamily="34" charset="0"/>
              </a:rPr>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35"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36"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37"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38"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39"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40"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18441"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8442"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6635"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6636"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6637"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楷体_GB2312" panose="02010609030101010101" pitchFamily="49" charset="-122"/>
        </a:defRPr>
      </a:lvl5pPr>
      <a:lvl6pPr marL="457200" algn="l" rtl="0" fontAlgn="base">
        <a:spcBef>
          <a:spcPct val="0"/>
        </a:spcBef>
        <a:spcAft>
          <a:spcPct val="0"/>
        </a:spcAft>
        <a:defRPr sz="4400">
          <a:solidFill>
            <a:schemeClr val="tx2"/>
          </a:solidFill>
          <a:latin typeface="Tahoma" panose="020B0604030504040204" pitchFamily="34" charset="0"/>
          <a:ea typeface="楷体_GB2312" panose="02010609030101010101" pitchFamily="49" charset="-122"/>
        </a:defRPr>
      </a:lvl6pPr>
      <a:lvl7pPr marL="914400" algn="l" rtl="0" fontAlgn="base">
        <a:spcBef>
          <a:spcPct val="0"/>
        </a:spcBef>
        <a:spcAft>
          <a:spcPct val="0"/>
        </a:spcAft>
        <a:defRPr sz="4400">
          <a:solidFill>
            <a:schemeClr val="tx2"/>
          </a:solidFill>
          <a:latin typeface="Tahoma" panose="020B0604030504040204" pitchFamily="34" charset="0"/>
          <a:ea typeface="楷体_GB2312" panose="02010609030101010101" pitchFamily="49" charset="-122"/>
        </a:defRPr>
      </a:lvl7pPr>
      <a:lvl8pPr marL="1371600" algn="l" rtl="0" fontAlgn="base">
        <a:spcBef>
          <a:spcPct val="0"/>
        </a:spcBef>
        <a:spcAft>
          <a:spcPct val="0"/>
        </a:spcAft>
        <a:defRPr sz="4400">
          <a:solidFill>
            <a:schemeClr val="tx2"/>
          </a:solidFill>
          <a:latin typeface="Tahoma" panose="020B0604030504040204" pitchFamily="34" charset="0"/>
          <a:ea typeface="楷体_GB2312" panose="02010609030101010101" pitchFamily="49" charset="-122"/>
        </a:defRPr>
      </a:lvl8pPr>
      <a:lvl9pPr marL="1828800" algn="l" rtl="0" fontAlgn="base">
        <a:spcBef>
          <a:spcPct val="0"/>
        </a:spcBef>
        <a:spcAft>
          <a:spcPct val="0"/>
        </a:spcAft>
        <a:defRPr sz="4400">
          <a:solidFill>
            <a:schemeClr val="tx2"/>
          </a:solidFill>
          <a:latin typeface="Tahoma" panose="020B0604030504040204" pitchFamily="34"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482"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0483"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19460" name="Group 4"/>
          <p:cNvGrpSpPr/>
          <p:nvPr/>
        </p:nvGrpSpPr>
        <p:grpSpPr>
          <a:xfrm>
            <a:off x="0" y="0"/>
            <a:ext cx="9144000" cy="546100"/>
            <a:chOff x="0" y="0"/>
            <a:chExt cx="5760" cy="344"/>
          </a:xfrm>
        </p:grpSpPr>
        <p:sp>
          <p:nvSpPr>
            <p:cNvPr id="19464"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19465"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19466"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19467"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19468"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19469"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19470"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19471"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19472"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19461"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9462"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496"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50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50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2052" name="Group 4"/>
          <p:cNvGrpSpPr/>
          <p:nvPr/>
        </p:nvGrpSpPr>
        <p:grpSpPr>
          <a:xfrm>
            <a:off x="0" y="0"/>
            <a:ext cx="9144000" cy="546100"/>
            <a:chOff x="0" y="0"/>
            <a:chExt cx="5760" cy="344"/>
          </a:xfrm>
        </p:grpSpPr>
        <p:sp>
          <p:nvSpPr>
            <p:cNvPr id="2056"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2057"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58"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059"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060"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061"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062"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063"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064"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2053"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4"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482"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3"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4"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5"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6"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7"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8"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a typeface="楷体_GB2312" panose="02010609030101010101" pitchFamily="49" charset="-122"/>
            </a:endParaRPr>
          </a:p>
        </p:txBody>
      </p:sp>
      <p:sp>
        <p:nvSpPr>
          <p:cNvPr id="20489"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490"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56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Tahoma" panose="020B060403050404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3564"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Tahoma" panose="020B060403050404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3565"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21508" name="Group 4"/>
          <p:cNvGrpSpPr/>
          <p:nvPr/>
        </p:nvGrpSpPr>
        <p:grpSpPr>
          <a:xfrm>
            <a:off x="0" y="0"/>
            <a:ext cx="9144000" cy="546100"/>
            <a:chOff x="0" y="0"/>
            <a:chExt cx="5760" cy="344"/>
          </a:xfrm>
        </p:grpSpPr>
        <p:sp>
          <p:nvSpPr>
            <p:cNvPr id="21512"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21513"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1514"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1515"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1516"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1517"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1518"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1519"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1520"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21509" name="Rectangle 14"/>
          <p:cNvSpPr>
            <a:spLocks noGrp="1"/>
          </p:cNvSpPr>
          <p:nvPr>
            <p:ph type="title"/>
          </p:nvPr>
        </p:nvSpPr>
        <p:spPr>
          <a:xfrm>
            <a:off x="457200" y="115888"/>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1510" name="Rectangle 15"/>
          <p:cNvSpPr>
            <a:spLocks noGrp="1"/>
          </p:cNvSpPr>
          <p:nvPr>
            <p:ph type="body" idx="1"/>
          </p:nvPr>
        </p:nvSpPr>
        <p:spPr>
          <a:xfrm>
            <a:off x="457200" y="1639888"/>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l" rtl="0" eaLnBrk="0" fontAlgn="base" hangingPunct="0">
        <a:spcBef>
          <a:spcPct val="0"/>
        </a:spcBef>
        <a:spcAft>
          <a:spcPct val="0"/>
        </a:spcAft>
        <a:defRPr sz="4400" b="1">
          <a:solidFill>
            <a:schemeClr val="tx1"/>
          </a:solidFill>
          <a:latin typeface="+mj-lt"/>
          <a:ea typeface="+mj-ea"/>
          <a:cs typeface="+mj-cs"/>
        </a:defRPr>
      </a:lvl1pPr>
      <a:lvl2pPr algn="l" rtl="0" eaLnBrk="0" fontAlgn="base" hangingPunct="0">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22532" name="Group 4"/>
          <p:cNvGrpSpPr/>
          <p:nvPr/>
        </p:nvGrpSpPr>
        <p:grpSpPr>
          <a:xfrm>
            <a:off x="0" y="0"/>
            <a:ext cx="9144000" cy="546100"/>
            <a:chOff x="0" y="0"/>
            <a:chExt cx="5760" cy="344"/>
          </a:xfrm>
        </p:grpSpPr>
        <p:sp>
          <p:nvSpPr>
            <p:cNvPr id="22539"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2540"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2541"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2542"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2543"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22544"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2545"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2546"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22547"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22533"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2534"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2536"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37"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38"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554"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55"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56"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57"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58"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59"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60"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3561"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3562"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57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7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458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458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79"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7180"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7181"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290"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mn-ea"/>
              <a:cs typeface="+mn-cs"/>
            </a:endParaRPr>
          </a:p>
        </p:txBody>
      </p:sp>
      <p:sp>
        <p:nvSpPr>
          <p:cNvPr id="12291"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25604" name="Group 4"/>
          <p:cNvGrpSpPr/>
          <p:nvPr/>
        </p:nvGrpSpPr>
        <p:grpSpPr>
          <a:xfrm>
            <a:off x="0" y="0"/>
            <a:ext cx="9144000" cy="546100"/>
            <a:chOff x="0" y="0"/>
            <a:chExt cx="5760" cy="344"/>
          </a:xfrm>
        </p:grpSpPr>
        <p:sp>
          <p:nvSpPr>
            <p:cNvPr id="25608"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5609"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5610"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a typeface="楷体_GB2312" panose="02010609030101010101" pitchFamily="49" charset="-122"/>
              </a:endParaRPr>
            </a:p>
          </p:txBody>
        </p:sp>
        <p:sp>
          <p:nvSpPr>
            <p:cNvPr id="25611"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a typeface="楷体_GB2312" panose="02010609030101010101" pitchFamily="49" charset="-122"/>
              </a:endParaRPr>
            </a:p>
          </p:txBody>
        </p:sp>
        <p:sp>
          <p:nvSpPr>
            <p:cNvPr id="25612"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a typeface="楷体_GB2312" panose="02010609030101010101" pitchFamily="49" charset="-122"/>
              </a:endParaRPr>
            </a:p>
          </p:txBody>
        </p:sp>
        <p:sp>
          <p:nvSpPr>
            <p:cNvPr id="25613"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a typeface="楷体_GB2312" panose="02010609030101010101" pitchFamily="49" charset="-122"/>
              </a:endParaRPr>
            </a:p>
          </p:txBody>
        </p:sp>
        <p:sp>
          <p:nvSpPr>
            <p:cNvPr id="25614"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5615"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a typeface="楷体_GB2312" panose="02010609030101010101" pitchFamily="49" charset="-122"/>
              </a:endParaRPr>
            </a:p>
          </p:txBody>
        </p:sp>
        <p:sp>
          <p:nvSpPr>
            <p:cNvPr id="25616"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a typeface="楷体_GB2312" panose="02010609030101010101" pitchFamily="49" charset="-122"/>
              </a:endParaRPr>
            </a:p>
          </p:txBody>
        </p:sp>
      </p:grpSp>
      <p:sp>
        <p:nvSpPr>
          <p:cNvPr id="25605" name="Rectangle 14"/>
          <p:cNvSpPr>
            <a:spLocks noGrp="1"/>
          </p:cNvSpPr>
          <p:nvPr>
            <p:ph type="title"/>
          </p:nvPr>
        </p:nvSpPr>
        <p:spPr>
          <a:xfrm>
            <a:off x="457200" y="76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5606" name="Rectangle 15"/>
          <p:cNvSpPr>
            <a:spLocks noGrp="1"/>
          </p:cNvSpPr>
          <p:nvPr>
            <p:ph type="body" idx="1"/>
          </p:nvPr>
        </p:nvSpPr>
        <p:spPr>
          <a:xfrm>
            <a:off x="457200" y="15240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304"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sldNum="0" hdr="0" ftr="0" dt="0"/>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90204" pitchFamily="34" charset="0"/>
          <a:ea typeface="楷体_GB2312" panose="02010609030101010101" pitchFamily="49" charset="-122"/>
        </a:defRPr>
      </a:lvl2pPr>
      <a:lvl3pPr algn="l" rtl="0" eaLnBrk="0" fontAlgn="base" hangingPunct="0">
        <a:spcBef>
          <a:spcPct val="0"/>
        </a:spcBef>
        <a:spcAft>
          <a:spcPct val="0"/>
        </a:spcAft>
        <a:defRPr sz="3600" b="1">
          <a:solidFill>
            <a:schemeClr val="tx1"/>
          </a:solidFill>
          <a:latin typeface="Arial" panose="020B0604020202090204" pitchFamily="34" charset="0"/>
          <a:ea typeface="楷体_GB2312" panose="02010609030101010101" pitchFamily="49" charset="-122"/>
        </a:defRPr>
      </a:lvl3pPr>
      <a:lvl4pPr algn="l" rtl="0" eaLnBrk="0" fontAlgn="base" hangingPunct="0">
        <a:spcBef>
          <a:spcPct val="0"/>
        </a:spcBef>
        <a:spcAft>
          <a:spcPct val="0"/>
        </a:spcAft>
        <a:defRPr sz="3600" b="1">
          <a:solidFill>
            <a:schemeClr val="tx1"/>
          </a:solidFill>
          <a:latin typeface="Arial" panose="020B0604020202090204" pitchFamily="34" charset="0"/>
          <a:ea typeface="楷体_GB2312" panose="02010609030101010101" pitchFamily="49" charset="-122"/>
        </a:defRPr>
      </a:lvl4pPr>
      <a:lvl5pPr algn="l" rtl="0" eaLnBrk="0" fontAlgn="base" hangingPunct="0">
        <a:spcBef>
          <a:spcPct val="0"/>
        </a:spcBef>
        <a:spcAft>
          <a:spcPct val="0"/>
        </a:spcAft>
        <a:defRPr sz="3600" b="1">
          <a:solidFill>
            <a:schemeClr val="tx1"/>
          </a:solidFill>
          <a:latin typeface="Arial" panose="020B0604020202090204" pitchFamily="34" charset="0"/>
          <a:ea typeface="楷体_GB2312" panose="02010609030101010101" pitchFamily="49" charset="-122"/>
        </a:defRPr>
      </a:lvl5pPr>
      <a:lvl6pPr marL="457200" algn="l" rtl="0" fontAlgn="base">
        <a:spcBef>
          <a:spcPct val="0"/>
        </a:spcBef>
        <a:spcAft>
          <a:spcPct val="0"/>
        </a:spcAft>
        <a:defRPr sz="3600" b="1">
          <a:solidFill>
            <a:schemeClr val="tx1"/>
          </a:solidFill>
          <a:latin typeface="Arial" panose="020B0604020202090204" pitchFamily="34" charset="0"/>
          <a:ea typeface="楷体_GB2312" panose="02010609030101010101" pitchFamily="49" charset="-122"/>
        </a:defRPr>
      </a:lvl6pPr>
      <a:lvl7pPr marL="914400" algn="l" rtl="0" fontAlgn="base">
        <a:spcBef>
          <a:spcPct val="0"/>
        </a:spcBef>
        <a:spcAft>
          <a:spcPct val="0"/>
        </a:spcAft>
        <a:defRPr sz="3600" b="1">
          <a:solidFill>
            <a:schemeClr val="tx1"/>
          </a:solidFill>
          <a:latin typeface="Arial" panose="020B0604020202090204" pitchFamily="34" charset="0"/>
          <a:ea typeface="楷体_GB2312" panose="02010609030101010101" pitchFamily="49" charset="-122"/>
        </a:defRPr>
      </a:lvl7pPr>
      <a:lvl8pPr marL="1371600" algn="l" rtl="0" fontAlgn="base">
        <a:spcBef>
          <a:spcPct val="0"/>
        </a:spcBef>
        <a:spcAft>
          <a:spcPct val="0"/>
        </a:spcAft>
        <a:defRPr sz="3600" b="1">
          <a:solidFill>
            <a:schemeClr val="tx1"/>
          </a:solidFill>
          <a:latin typeface="Arial" panose="020B0604020202090204" pitchFamily="34" charset="0"/>
          <a:ea typeface="楷体_GB2312" panose="02010609030101010101" pitchFamily="49" charset="-122"/>
        </a:defRPr>
      </a:lvl8pPr>
      <a:lvl9pPr marL="1828800" algn="l" rtl="0" fontAlgn="base">
        <a:spcBef>
          <a:spcPct val="0"/>
        </a:spcBef>
        <a:spcAft>
          <a:spcPct val="0"/>
        </a:spcAft>
        <a:defRPr sz="3600" b="1">
          <a:solidFill>
            <a:schemeClr val="tx1"/>
          </a:solidFill>
          <a:latin typeface="Arial" panose="020B0604020202090204" pitchFamily="34"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27"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28"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29"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30"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31"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32"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6633"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663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
        <p:nvSpPr>
          <p:cNvPr id="4099"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27652" name="Group 4"/>
          <p:cNvGrpSpPr/>
          <p:nvPr/>
        </p:nvGrpSpPr>
        <p:grpSpPr>
          <a:xfrm>
            <a:off x="0" y="0"/>
            <a:ext cx="9144000" cy="546100"/>
            <a:chOff x="0" y="0"/>
            <a:chExt cx="5760" cy="344"/>
          </a:xfrm>
        </p:grpSpPr>
        <p:sp>
          <p:nvSpPr>
            <p:cNvPr id="27656"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27657"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7658"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7659"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7660"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7661"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27662"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27663"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27664"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27653" name="Rectangle 14"/>
          <p:cNvSpPr>
            <a:spLocks noGrp="1"/>
          </p:cNvSpPr>
          <p:nvPr>
            <p:ph type="title"/>
          </p:nvPr>
        </p:nvSpPr>
        <p:spPr>
          <a:xfrm>
            <a:off x="457200" y="115888"/>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7654"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12"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6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28676" name="Group 4"/>
          <p:cNvGrpSpPr/>
          <p:nvPr/>
        </p:nvGrpSpPr>
        <p:grpSpPr>
          <a:xfrm>
            <a:off x="0" y="0"/>
            <a:ext cx="9144000" cy="546100"/>
            <a:chOff x="0" y="0"/>
            <a:chExt cx="5760" cy="344"/>
          </a:xfrm>
        </p:grpSpPr>
        <p:sp>
          <p:nvSpPr>
            <p:cNvPr id="2868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868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868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868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868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2868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2868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869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2869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28677"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8678"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868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8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8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969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69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2970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970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75"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76"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77"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78"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79"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80"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3081"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82"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9707"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9708"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9709"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22"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3"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4"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5"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6"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7"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8"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0729"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730"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31748" name="Group 4"/>
          <p:cNvGrpSpPr/>
          <p:nvPr/>
        </p:nvGrpSpPr>
        <p:grpSpPr>
          <a:xfrm>
            <a:off x="0" y="0"/>
            <a:ext cx="9144000" cy="546100"/>
            <a:chOff x="0" y="0"/>
            <a:chExt cx="5760" cy="344"/>
          </a:xfrm>
        </p:grpSpPr>
        <p:sp>
          <p:nvSpPr>
            <p:cNvPr id="31755"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1756"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1757"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1758"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1759"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1760"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1761"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1762"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1763"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31749"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1750"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1752"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1753"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1754"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2770"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1"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2"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3"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4"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5"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6"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2777"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2778"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33796" name="Group 4"/>
          <p:cNvGrpSpPr/>
          <p:nvPr/>
        </p:nvGrpSpPr>
        <p:grpSpPr>
          <a:xfrm>
            <a:off x="0" y="0"/>
            <a:ext cx="9144000" cy="546100"/>
            <a:chOff x="0" y="0"/>
            <a:chExt cx="5760" cy="344"/>
          </a:xfrm>
        </p:grpSpPr>
        <p:sp>
          <p:nvSpPr>
            <p:cNvPr id="3380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380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380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380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380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380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380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381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381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33797"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3798"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380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380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380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481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1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482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482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35844" name="Group 4"/>
          <p:cNvGrpSpPr/>
          <p:nvPr/>
        </p:nvGrpSpPr>
        <p:grpSpPr>
          <a:xfrm>
            <a:off x="0" y="0"/>
            <a:ext cx="9144000" cy="546100"/>
            <a:chOff x="0" y="0"/>
            <a:chExt cx="5760" cy="344"/>
          </a:xfrm>
        </p:grpSpPr>
        <p:sp>
          <p:nvSpPr>
            <p:cNvPr id="35851"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5852"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5853"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5854"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5855"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5856"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5857"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5858"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5859"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35845"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5846"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5848"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5849"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5850"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6866"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67"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68"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69"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70"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71"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72"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6873"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687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203"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4"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8205"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b="1">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512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512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37892" name="Group 4"/>
          <p:cNvGrpSpPr/>
          <p:nvPr/>
        </p:nvGrpSpPr>
        <p:grpSpPr>
          <a:xfrm>
            <a:off x="0" y="0"/>
            <a:ext cx="9144000" cy="546100"/>
            <a:chOff x="0" y="0"/>
            <a:chExt cx="5760" cy="344"/>
          </a:xfrm>
        </p:grpSpPr>
        <p:sp>
          <p:nvSpPr>
            <p:cNvPr id="37899"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900"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901"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7902"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7903"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7904"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7905"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7906"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7907"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37893"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7894"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3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7896"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7897"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
        <p:nvSpPr>
          <p:cNvPr id="37898"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dirty="0">
              <a:solidFill>
                <a:srgbClr val="000000"/>
              </a:solidFill>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38916" name="Group 4"/>
          <p:cNvGrpSpPr/>
          <p:nvPr/>
        </p:nvGrpSpPr>
        <p:grpSpPr>
          <a:xfrm>
            <a:off x="0" y="0"/>
            <a:ext cx="9144000" cy="546100"/>
            <a:chOff x="0" y="0"/>
            <a:chExt cx="5760" cy="344"/>
          </a:xfrm>
        </p:grpSpPr>
        <p:sp>
          <p:nvSpPr>
            <p:cNvPr id="3892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892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892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892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892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892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3892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893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3893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38917"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8918"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892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892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892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93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3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3994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994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09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410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10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23"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3324"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3325"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62"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3"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4"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5"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6"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7"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8"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0969"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0970"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41988" name="Group 4"/>
          <p:cNvGrpSpPr/>
          <p:nvPr/>
        </p:nvGrpSpPr>
        <p:grpSpPr>
          <a:xfrm>
            <a:off x="0" y="0"/>
            <a:ext cx="9144000" cy="546100"/>
            <a:chOff x="0" y="0"/>
            <a:chExt cx="5760" cy="344"/>
          </a:xfrm>
        </p:grpSpPr>
        <p:sp>
          <p:nvSpPr>
            <p:cNvPr id="41995"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1996"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1997"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1998"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1999"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2000"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2001"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2002"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2003"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41989"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1990"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41992"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1993"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1994"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3010"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1"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2"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3"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4"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5"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6"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3017"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3018"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44036" name="Group 4"/>
          <p:cNvGrpSpPr/>
          <p:nvPr/>
        </p:nvGrpSpPr>
        <p:grpSpPr>
          <a:xfrm>
            <a:off x="0" y="0"/>
            <a:ext cx="9144000" cy="546100"/>
            <a:chOff x="0" y="0"/>
            <a:chExt cx="5760" cy="344"/>
          </a:xfrm>
        </p:grpSpPr>
        <p:sp>
          <p:nvSpPr>
            <p:cNvPr id="4404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04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04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404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404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404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404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405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405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44037"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4038"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4404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404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404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5058"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59"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0"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1"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2"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3"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4"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5065"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5066"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46084" name="Group 4"/>
          <p:cNvGrpSpPr/>
          <p:nvPr/>
        </p:nvGrpSpPr>
        <p:grpSpPr>
          <a:xfrm>
            <a:off x="0" y="0"/>
            <a:ext cx="9144000" cy="546100"/>
            <a:chOff x="0" y="0"/>
            <a:chExt cx="5760" cy="344"/>
          </a:xfrm>
        </p:grpSpPr>
        <p:sp>
          <p:nvSpPr>
            <p:cNvPr id="46091"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6092"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6093"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6094"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6095"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6096"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6097"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6098"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6099"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46085"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6086"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46088"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089"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6090"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7106"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07"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08"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09"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10"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11"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12"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7113"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711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51"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defRPr sz="14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2"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4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0253"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4400">
          <a:solidFill>
            <a:schemeClr val="tx2"/>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5842"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1">
                <a:solidFill>
                  <a:srgbClr val="000000"/>
                </a:solidFill>
                <a:latin typeface="Times New Roman" panose="02020603050405020304" pitchFamily="18" charset="0"/>
                <a:ea typeface="楷体_GB2312" panose="02010609030101010101" pitchFamily="49"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cs typeface="+mn-cs"/>
            </a:endParaRPr>
          </a:p>
        </p:txBody>
      </p:sp>
      <p:sp>
        <p:nvSpPr>
          <p:cNvPr id="35843"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b="1">
                <a:solidFill>
                  <a:srgbClr val="000000"/>
                </a:solidFill>
                <a:latin typeface="Arial Black" panose="020B0A04020102020204" pitchFamily="34"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48132" name="Group 4"/>
          <p:cNvGrpSpPr/>
          <p:nvPr/>
        </p:nvGrpSpPr>
        <p:grpSpPr>
          <a:xfrm>
            <a:off x="0" y="0"/>
            <a:ext cx="9144000" cy="546100"/>
            <a:chOff x="0" y="0"/>
            <a:chExt cx="5760" cy="344"/>
          </a:xfrm>
        </p:grpSpPr>
        <p:sp>
          <p:nvSpPr>
            <p:cNvPr id="48139"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48140"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48141"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b="1" dirty="0">
                <a:solidFill>
                  <a:srgbClr val="666699"/>
                </a:solidFill>
                <a:latin typeface="Times New Roman" panose="02020603050405020304" pitchFamily="18" charset="0"/>
                <a:ea typeface="楷体_GB2312" panose="02010609030101010101" pitchFamily="49" charset="-122"/>
              </a:endParaRPr>
            </a:p>
          </p:txBody>
        </p:sp>
        <p:sp>
          <p:nvSpPr>
            <p:cNvPr id="48142"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b="1" dirty="0">
                <a:solidFill>
                  <a:srgbClr val="666699"/>
                </a:solidFill>
                <a:latin typeface="Times New Roman" panose="02020603050405020304" pitchFamily="18" charset="0"/>
                <a:ea typeface="楷体_GB2312" panose="02010609030101010101" pitchFamily="49" charset="-122"/>
              </a:endParaRPr>
            </a:p>
          </p:txBody>
        </p:sp>
        <p:sp>
          <p:nvSpPr>
            <p:cNvPr id="48143"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b="1" dirty="0">
                <a:solidFill>
                  <a:srgbClr val="9999CC"/>
                </a:solidFill>
                <a:latin typeface="Times New Roman" panose="02020603050405020304" pitchFamily="18" charset="0"/>
                <a:ea typeface="楷体_GB2312" panose="02010609030101010101" pitchFamily="49" charset="-122"/>
              </a:endParaRPr>
            </a:p>
          </p:txBody>
        </p:sp>
        <p:sp>
          <p:nvSpPr>
            <p:cNvPr id="48144"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b="1" dirty="0">
                <a:solidFill>
                  <a:srgbClr val="666699"/>
                </a:solidFill>
                <a:latin typeface="Times New Roman" panose="02020603050405020304" pitchFamily="18" charset="0"/>
                <a:ea typeface="楷体_GB2312" panose="02010609030101010101" pitchFamily="49" charset="-122"/>
              </a:endParaRPr>
            </a:p>
          </p:txBody>
        </p:sp>
        <p:sp>
          <p:nvSpPr>
            <p:cNvPr id="48145"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b="1" dirty="0">
                <a:solidFill>
                  <a:srgbClr val="000000"/>
                </a:solidFill>
                <a:latin typeface="Times New Roman" panose="02020603050405020304" pitchFamily="18" charset="0"/>
                <a:ea typeface="楷体_GB2312" panose="02010609030101010101" pitchFamily="49" charset="-122"/>
              </a:endParaRPr>
            </a:p>
          </p:txBody>
        </p:sp>
        <p:sp>
          <p:nvSpPr>
            <p:cNvPr id="48146"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b="1" dirty="0">
                <a:solidFill>
                  <a:srgbClr val="9999CC"/>
                </a:solidFill>
                <a:latin typeface="Times New Roman" panose="02020603050405020304" pitchFamily="18" charset="0"/>
                <a:ea typeface="楷体_GB2312" panose="02010609030101010101" pitchFamily="49" charset="-122"/>
              </a:endParaRPr>
            </a:p>
          </p:txBody>
        </p:sp>
        <p:sp>
          <p:nvSpPr>
            <p:cNvPr id="48147"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b="1" dirty="0">
                <a:solidFill>
                  <a:srgbClr val="9999CC"/>
                </a:solidFill>
                <a:latin typeface="Times New Roman" panose="02020603050405020304" pitchFamily="18" charset="0"/>
                <a:ea typeface="楷体_GB2312" panose="02010609030101010101" pitchFamily="49" charset="-122"/>
              </a:endParaRPr>
            </a:p>
          </p:txBody>
        </p:sp>
      </p:grpSp>
      <p:sp>
        <p:nvSpPr>
          <p:cNvPr id="48133"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8134"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5856"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1">
                <a:solidFill>
                  <a:srgbClr val="000000"/>
                </a:solidFill>
                <a:latin typeface="Times New Roman" panose="02020603050405020304" pitchFamily="18" charset="0"/>
                <a:ea typeface="楷体_GB2312" panose="0201060903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rgbClr val="000000"/>
              </a:solidFill>
              <a:effectLst/>
              <a:uLnTx/>
              <a:uFillTx/>
              <a:latin typeface="Times New Roman" panose="02020603050405020304" pitchFamily="18" charset="0"/>
              <a:ea typeface="楷体_GB2312" panose="02010609030101010101" pitchFamily="49" charset="-122"/>
              <a:cs typeface="+mn-cs"/>
            </a:endParaRPr>
          </a:p>
        </p:txBody>
      </p:sp>
      <p:sp>
        <p:nvSpPr>
          <p:cNvPr id="48136"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8137"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8138"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Lst>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4"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b="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8435"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000000"/>
                </a:solidFill>
                <a:latin typeface="Times New Roman" panose="02020603050405020304" pitchFamily="18" charset="0"/>
                <a:ea typeface="楷体_GB2312" panose="02010609030101010101" pitchFamily="49" charset="-122"/>
              </a:defRPr>
            </a:lvl1pPr>
          </a:lstStyle>
          <a:p>
            <a:pPr lvl="0" eaLnBrk="1" hangingPunct="1">
              <a:buNone/>
            </a:pPr>
            <a:fld id="{9A0DB2DC-4C9A-4742-B13C-FB6460FD3503}" type="slidenum">
              <a:rPr lang="en-US" altLang="zh-CN" dirty="0"/>
            </a:fld>
            <a:endParaRPr lang="en-US" altLang="zh-CN" dirty="0"/>
          </a:p>
        </p:txBody>
      </p:sp>
      <p:grpSp>
        <p:nvGrpSpPr>
          <p:cNvPr id="49156" name="Group 4"/>
          <p:cNvGrpSpPr/>
          <p:nvPr/>
        </p:nvGrpSpPr>
        <p:grpSpPr>
          <a:xfrm>
            <a:off x="0" y="0"/>
            <a:ext cx="9144000" cy="546100"/>
            <a:chOff x="0" y="0"/>
            <a:chExt cx="5760" cy="344"/>
          </a:xfrm>
        </p:grpSpPr>
        <p:sp>
          <p:nvSpPr>
            <p:cNvPr id="49163"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9164"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9165"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9166"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9167"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9168"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Times New Roman" panose="02020603050405020304" pitchFamily="18" charset="0"/>
                <a:ea typeface="楷体_GB2312" panose="02010609030101010101" pitchFamily="49" charset="-122"/>
              </a:endParaRPr>
            </a:p>
          </p:txBody>
        </p:sp>
        <p:sp>
          <p:nvSpPr>
            <p:cNvPr id="49169"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a typeface="楷体_GB2312" panose="02010609030101010101" pitchFamily="49" charset="-122"/>
              </a:endParaRPr>
            </a:p>
          </p:txBody>
        </p:sp>
        <p:sp>
          <p:nvSpPr>
            <p:cNvPr id="49170"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sp>
          <p:nvSpPr>
            <p:cNvPr id="49171"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Times New Roman" panose="02020603050405020304" pitchFamily="18" charset="0"/>
                <a:ea typeface="楷体_GB2312" panose="02010609030101010101" pitchFamily="49" charset="-122"/>
              </a:endParaRPr>
            </a:p>
          </p:txBody>
        </p:sp>
      </p:grpSp>
      <p:sp>
        <p:nvSpPr>
          <p:cNvPr id="49157" name="Rectangle 14"/>
          <p:cNvSpPr>
            <a:spLocks noGrp="1"/>
          </p:cNvSpPr>
          <p:nvPr>
            <p:ph type="title"/>
          </p:nvPr>
        </p:nvSpPr>
        <p:spPr>
          <a:xfrm>
            <a:off x="457200" y="112713"/>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49158" name="Rectangle 15"/>
          <p:cNvSpPr>
            <a:spLocks noGrp="1"/>
          </p:cNvSpPr>
          <p:nvPr>
            <p:ph type="body" idx="1"/>
          </p:nvPr>
        </p:nvSpPr>
        <p:spPr>
          <a:xfrm>
            <a:off x="457200" y="1628775"/>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8"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b="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49160" name="Rectangle 17">
            <a:hlinkClick r:id="" action="ppaction://hlinkshowjump?jump=previousslide"/>
          </p:cNvPr>
          <p:cNvSpPr/>
          <p:nvPr/>
        </p:nvSpPr>
        <p:spPr>
          <a:xfrm>
            <a:off x="6388100" y="62865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9161" name="Rectangle 18">
            <a:hlinkClick r:id="" action="ppaction://hlinkshowjump?jump=nextslide"/>
          </p:cNvPr>
          <p:cNvSpPr/>
          <p:nvPr/>
        </p:nvSpPr>
        <p:spPr>
          <a:xfrm>
            <a:off x="72898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49162" name="Rectangle 19">
            <a:hlinkClick r:id="" action="ppaction://hlinkshowjump?jump=firstslide"/>
          </p:cNvPr>
          <p:cNvSpPr/>
          <p:nvPr/>
        </p:nvSpPr>
        <p:spPr>
          <a:xfrm>
            <a:off x="8204200" y="6299200"/>
            <a:ext cx="673100" cy="381000"/>
          </a:xfrm>
          <a:prstGeom prst="rect">
            <a:avLst/>
          </a:prstGeom>
          <a:noFill/>
          <a:ln w="9525">
            <a:noFill/>
          </a:ln>
        </p:spPr>
        <p:txBody>
          <a:bodyPr wrap="none" anchor="ctr" anchorCtr="0"/>
          <a:p>
            <a:pPr lvl="0" eaLnBrk="1" hangingPunct="1"/>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2pPr>
      <a:lvl3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3pPr>
      <a:lvl4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4pPr>
      <a:lvl5pPr algn="l" rtl="0" eaLnBrk="0" fontAlgn="base" hangingPunct="0">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5pPr>
      <a:lvl6pPr marL="4572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6pPr>
      <a:lvl7pPr marL="9144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7pPr>
      <a:lvl8pPr marL="13716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8pPr>
      <a:lvl9pPr marL="1828800" algn="l" rtl="0" fontAlgn="base">
        <a:spcBef>
          <a:spcPct val="0"/>
        </a:spcBef>
        <a:spcAft>
          <a:spcPct val="0"/>
        </a:spcAft>
        <a:defRPr sz="3200" b="1">
          <a:solidFill>
            <a:schemeClr val="tx1"/>
          </a:solidFill>
          <a:latin typeface="Times New Roman" panose="02020603050405020304" pitchFamily="18" charset="0"/>
          <a:ea typeface="楷体_GB2312" panose="0201060903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b="1">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38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1638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5124" name="Group 4"/>
          <p:cNvGrpSpPr/>
          <p:nvPr/>
        </p:nvGrpSpPr>
        <p:grpSpPr>
          <a:xfrm>
            <a:off x="0" y="0"/>
            <a:ext cx="9144000" cy="546100"/>
            <a:chOff x="0" y="0"/>
            <a:chExt cx="5760" cy="344"/>
          </a:xfrm>
        </p:grpSpPr>
        <p:sp>
          <p:nvSpPr>
            <p:cNvPr id="5128"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5129"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130"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5131"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5132"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5133"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5134"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5135"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5136"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5125"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5126"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640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47"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48"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49"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50"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51"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52"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6153"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6154"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443"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8444"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18445"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50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2150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7172" name="Group 4"/>
          <p:cNvGrpSpPr/>
          <p:nvPr/>
        </p:nvGrpSpPr>
        <p:grpSpPr>
          <a:xfrm>
            <a:off x="0" y="0"/>
            <a:ext cx="9144000" cy="546100"/>
            <a:chOff x="0" y="0"/>
            <a:chExt cx="5760" cy="344"/>
          </a:xfrm>
        </p:grpSpPr>
        <p:sp>
          <p:nvSpPr>
            <p:cNvPr id="7176"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7177"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7178"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7179"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7180"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7181"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7182"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7183"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7184"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7173"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174"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52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p:nvPr/>
        </p:nvSpPr>
        <p:spPr>
          <a:xfrm>
            <a:off x="417513" y="1098550"/>
            <a:ext cx="438150" cy="474663"/>
          </a:xfrm>
          <a:prstGeom prst="rect">
            <a:avLst/>
          </a:prstGeom>
          <a:solidFill>
            <a:schemeClr val="accent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195" name="Rectangle 3"/>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196" name="Rectangle 4"/>
          <p:cNvSpPr/>
          <p:nvPr/>
        </p:nvSpPr>
        <p:spPr>
          <a:xfrm>
            <a:off x="541338" y="1520825"/>
            <a:ext cx="422275" cy="474663"/>
          </a:xfrm>
          <a:prstGeom prst="rect">
            <a:avLst/>
          </a:prstGeom>
          <a:solidFill>
            <a:schemeClr val="folHlink"/>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197" name="Rectangle 5"/>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198" name="Rectangle 6"/>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199" name="Rectangle 7"/>
          <p:cNvSpPr/>
          <p:nvPr/>
        </p:nvSpPr>
        <p:spPr>
          <a:xfrm>
            <a:off x="762000" y="990600"/>
            <a:ext cx="31750" cy="1052513"/>
          </a:xfrm>
          <a:prstGeom prst="rect">
            <a:avLst/>
          </a:prstGeom>
          <a:solidFill>
            <a:schemeClr val="bg2"/>
          </a:soli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200" name="Rectangle 8"/>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ahoma" panose="020B0604030504040204" pitchFamily="34" charset="0"/>
            </a:endParaRPr>
          </a:p>
        </p:txBody>
      </p:sp>
      <p:sp>
        <p:nvSpPr>
          <p:cNvPr id="8201" name="Rectangle 9"/>
          <p:cNvSpPr>
            <a:spLocks noGrp="1"/>
          </p:cNvSpPr>
          <p:nvPr>
            <p:ph type="title"/>
          </p:nvPr>
        </p:nvSpPr>
        <p:spPr>
          <a:xfrm>
            <a:off x="1150938" y="214313"/>
            <a:ext cx="7793037" cy="1462087"/>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8202" name="Rectangle 10"/>
          <p:cNvSpPr>
            <a:spLocks noGrp="1"/>
          </p:cNvSpPr>
          <p:nvPr>
            <p:ph type="body" idx="1"/>
          </p:nvPr>
        </p:nvSpPr>
        <p:spPr>
          <a:xfrm>
            <a:off x="1182688" y="2017713"/>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8683" name="Rectangle 11"/>
          <p:cNvSpPr>
            <a:spLocks noGrp="1" noChangeArrowheads="1"/>
          </p:cNvSpPr>
          <p:nvPr>
            <p:ph type="dt" sz="half" idx="2"/>
          </p:nvPr>
        </p:nvSpPr>
        <p:spPr bwMode="auto">
          <a:xfrm>
            <a:off x="1162050" y="6243638"/>
            <a:ext cx="1905000" cy="457200"/>
          </a:xfrm>
          <a:prstGeom prst="rect">
            <a:avLst/>
          </a:prstGeom>
          <a:noFill/>
          <a:ln>
            <a:noFill/>
          </a:ln>
          <a:effectLst/>
        </p:spPr>
        <p:txBody>
          <a:bodyPr vert="horz" wrap="square" lIns="91440" tIns="45720" rIns="91440" bIns="45720" numCol="1" anchor="b" anchorCtr="0" compatLnSpc="1"/>
          <a:lstStyle>
            <a:lvl1pPr>
              <a:defRPr sz="14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8684" name="Rectangle 12"/>
          <p:cNvSpPr>
            <a:spLocks noGrp="1" noChangeArrowheads="1"/>
          </p:cNvSpPr>
          <p:nvPr>
            <p:ph type="ftr" sz="quarter" idx="3"/>
          </p:nvPr>
        </p:nvSpPr>
        <p:spPr bwMode="auto">
          <a:xfrm>
            <a:off x="3657600" y="6243638"/>
            <a:ext cx="2895600" cy="457200"/>
          </a:xfrm>
          <a:prstGeom prst="rect">
            <a:avLst/>
          </a:prstGeom>
          <a:noFill/>
          <a:ln>
            <a:noFill/>
          </a:ln>
          <a:effectLst/>
        </p:spPr>
        <p:txBody>
          <a:bodyPr vert="horz" wrap="square" lIns="91440" tIns="45720" rIns="91440" bIns="45720" numCol="1" anchor="b" anchorCtr="0" compatLnSpc="1"/>
          <a:lstStyle>
            <a:lvl1pPr algn="ctr">
              <a:defRPr sz="14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0000"/>
              </a:solidFill>
              <a:effectLst/>
              <a:uLnTx/>
              <a:uFillTx/>
              <a:latin typeface="+mn-lt"/>
              <a:ea typeface="+mn-ea"/>
              <a:cs typeface="+mn-cs"/>
            </a:endParaRPr>
          </a:p>
        </p:txBody>
      </p:sp>
      <p:sp>
        <p:nvSpPr>
          <p:cNvPr id="28685" name="Rectangle 13"/>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lstStyle>
            <a:lvl1pPr algn="r">
              <a:defRPr sz="1400">
                <a:solidFill>
                  <a:srgbClr val="000000"/>
                </a:solidFill>
                <a:latin typeface="Tahoma" panose="020B060403050404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1746" name="Rectangle 2"/>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lstStyle>
            <a:lvl1pPr algn="ctr">
              <a:defRPr sz="1200">
                <a:solidFill>
                  <a:srgbClr val="000000"/>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
        <p:nvSpPr>
          <p:cNvPr id="31747" name="Rectangle 3"/>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lstStyle>
            <a:lvl1pPr algn="r">
              <a:defRPr sz="1200">
                <a:solidFill>
                  <a:srgbClr val="000000"/>
                </a:solidFill>
                <a:latin typeface="Arial Black" panose="020B0A04020102020204" pitchFamily="34" charset="0"/>
              </a:defRPr>
            </a:lvl1pPr>
          </a:lstStyle>
          <a:p>
            <a:pPr lvl="0" eaLnBrk="1" hangingPunct="1">
              <a:buNone/>
            </a:pPr>
            <a:fld id="{9A0DB2DC-4C9A-4742-B13C-FB6460FD3503}" type="slidenum">
              <a:rPr lang="en-US" altLang="zh-CN" dirty="0"/>
            </a:fld>
            <a:endParaRPr lang="en-US" altLang="zh-CN" dirty="0">
              <a:latin typeface="Arial" panose="020B0604020202090204" pitchFamily="34" charset="0"/>
            </a:endParaRPr>
          </a:p>
        </p:txBody>
      </p:sp>
      <p:grpSp>
        <p:nvGrpSpPr>
          <p:cNvPr id="9220" name="Group 4"/>
          <p:cNvGrpSpPr/>
          <p:nvPr/>
        </p:nvGrpSpPr>
        <p:grpSpPr>
          <a:xfrm>
            <a:off x="0" y="0"/>
            <a:ext cx="9144000" cy="546100"/>
            <a:chOff x="0" y="0"/>
            <a:chExt cx="5760" cy="344"/>
          </a:xfrm>
        </p:grpSpPr>
        <p:sp>
          <p:nvSpPr>
            <p:cNvPr id="9224" name="Rectangle 5"/>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p>
              <a:pPr lvl="0" algn="ctr" eaLnBrk="1" hangingPunct="1"/>
              <a:endParaRPr lang="zh-CN" altLang="zh-CN" sz="2400" dirty="0">
                <a:solidFill>
                  <a:srgbClr val="000000"/>
                </a:solidFill>
                <a:latin typeface="Times New Roman" panose="02020603050405020304" pitchFamily="18" charset="0"/>
              </a:endParaRPr>
            </a:p>
          </p:txBody>
        </p:sp>
        <p:sp>
          <p:nvSpPr>
            <p:cNvPr id="9225" name="Rectangle 6"/>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9226" name="Rectangle 7"/>
            <p:cNvSpPr/>
            <p:nvPr/>
          </p:nvSpPr>
          <p:spPr>
            <a:xfrm>
              <a:off x="258" y="85"/>
              <a:ext cx="87" cy="89"/>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9227" name="Rectangle 8"/>
            <p:cNvSpPr/>
            <p:nvPr/>
          </p:nvSpPr>
          <p:spPr>
            <a:xfrm>
              <a:off x="345" y="0"/>
              <a:ext cx="88"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9228" name="Rectangle 9"/>
            <p:cNvSpPr/>
            <p:nvPr/>
          </p:nvSpPr>
          <p:spPr>
            <a:xfrm>
              <a:off x="345" y="85"/>
              <a:ext cx="88" cy="89"/>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9229" name="Rectangle 10"/>
            <p:cNvSpPr/>
            <p:nvPr/>
          </p:nvSpPr>
          <p:spPr>
            <a:xfrm>
              <a:off x="173" y="173"/>
              <a:ext cx="86" cy="87"/>
            </a:xfrm>
            <a:prstGeom prst="rect">
              <a:avLst/>
            </a:prstGeom>
            <a:solidFill>
              <a:schemeClr val="folHlink"/>
            </a:solidFill>
            <a:ln w="9525">
              <a:noFill/>
            </a:ln>
          </p:spPr>
          <p:txBody>
            <a:bodyPr/>
            <a:p>
              <a:pPr lvl="0" eaLnBrk="1" hangingPunct="1"/>
              <a:endParaRPr lang="zh-CN" altLang="zh-CN" dirty="0">
                <a:solidFill>
                  <a:srgbClr val="666699"/>
                </a:solidFill>
                <a:latin typeface="Arial" panose="020B0604020202090204" pitchFamily="34" charset="0"/>
              </a:endParaRPr>
            </a:p>
          </p:txBody>
        </p:sp>
        <p:sp>
          <p:nvSpPr>
            <p:cNvPr id="9230" name="Rectangle 11"/>
            <p:cNvSpPr/>
            <p:nvPr/>
          </p:nvSpPr>
          <p:spPr>
            <a:xfrm>
              <a:off x="83" y="86"/>
              <a:ext cx="89" cy="87"/>
            </a:xfrm>
            <a:prstGeom prst="rect">
              <a:avLst/>
            </a:prstGeom>
            <a:solidFill>
              <a:schemeClr val="bg2"/>
            </a:solidFill>
            <a:ln w="9525">
              <a:noFill/>
            </a:ln>
          </p:spPr>
          <p:txBody>
            <a:bodyPr/>
            <a:p>
              <a:pPr lvl="0" eaLnBrk="1" hangingPunct="1"/>
              <a:endParaRPr lang="zh-CN" altLang="zh-CN" sz="2400" dirty="0">
                <a:solidFill>
                  <a:srgbClr val="000000"/>
                </a:solidFill>
                <a:latin typeface="Times New Roman" panose="02020603050405020304" pitchFamily="18" charset="0"/>
              </a:endParaRPr>
            </a:p>
          </p:txBody>
        </p:sp>
        <p:sp>
          <p:nvSpPr>
            <p:cNvPr id="9231" name="Rectangle 12"/>
            <p:cNvSpPr/>
            <p:nvPr/>
          </p:nvSpPr>
          <p:spPr>
            <a:xfrm>
              <a:off x="258" y="171"/>
              <a:ext cx="87" cy="87"/>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sp>
          <p:nvSpPr>
            <p:cNvPr id="9232" name="Rectangle 13"/>
            <p:cNvSpPr/>
            <p:nvPr/>
          </p:nvSpPr>
          <p:spPr>
            <a:xfrm>
              <a:off x="173" y="258"/>
              <a:ext cx="86" cy="86"/>
            </a:xfrm>
            <a:prstGeom prst="rect">
              <a:avLst/>
            </a:prstGeom>
            <a:solidFill>
              <a:schemeClr val="accent2"/>
            </a:solidFill>
            <a:ln w="9525">
              <a:noFill/>
            </a:ln>
          </p:spPr>
          <p:txBody>
            <a:bodyPr/>
            <a:p>
              <a:pPr lvl="0" eaLnBrk="1" hangingPunct="1"/>
              <a:endParaRPr lang="zh-CN" altLang="zh-CN" dirty="0">
                <a:solidFill>
                  <a:srgbClr val="9999CC"/>
                </a:solidFill>
                <a:latin typeface="Arial" panose="020B0604020202090204" pitchFamily="34" charset="0"/>
              </a:endParaRPr>
            </a:p>
          </p:txBody>
        </p:sp>
      </p:grpSp>
      <p:sp>
        <p:nvSpPr>
          <p:cNvPr id="9221" name="Rectangle 14"/>
          <p:cNvSpPr>
            <a:spLocks noGrp="1"/>
          </p:cNvSpPr>
          <p:nvPr>
            <p:ph type="title"/>
          </p:nvPr>
        </p:nvSpPr>
        <p:spPr>
          <a:xfrm>
            <a:off x="457200" y="457200"/>
            <a:ext cx="8229600" cy="13716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9222" name="Rectangle 15"/>
          <p:cNvSpPr>
            <a:spLocks noGrp="1"/>
          </p:cNvSpPr>
          <p:nvPr>
            <p:ph type="body" idx="1"/>
          </p:nvPr>
        </p:nvSpPr>
        <p:spPr>
          <a:xfrm>
            <a:off x="457200" y="1981200"/>
            <a:ext cx="822960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1760" name="Rectangle 16"/>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lstStyle>
            <a:lvl1pPr>
              <a:defRPr sz="1200">
                <a:solidFill>
                  <a:srgbClr val="000000"/>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p:timing>
    <p:tnLst>
      <p:par>
        <p:cTn id="1" dur="indefinite" restart="never" nodeType="tmRoot"/>
      </p:par>
    </p:tnLst>
  </p:timing>
  <p:hf sldNum="0"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2pPr>
      <a:lvl3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3pPr>
      <a:lvl4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4pPr>
      <a:lvl5pPr algn="l" rtl="0" eaLnBrk="0" fontAlgn="base" hangingPunct="0">
        <a:spcBef>
          <a:spcPct val="0"/>
        </a:spcBef>
        <a:spcAft>
          <a:spcPct val="0"/>
        </a:spcAft>
        <a:defRPr sz="4400">
          <a:solidFill>
            <a:schemeClr val="tx1"/>
          </a:solidFill>
          <a:latin typeface="Arial" panose="020B0604020202090204" pitchFamily="34" charset="0"/>
          <a:ea typeface="宋体" pitchFamily="2" charset="-122"/>
        </a:defRPr>
      </a:lvl5pPr>
      <a:lvl6pPr marL="457200" algn="l" rtl="0" fontAlgn="base">
        <a:spcBef>
          <a:spcPct val="0"/>
        </a:spcBef>
        <a:spcAft>
          <a:spcPct val="0"/>
        </a:spcAft>
        <a:defRPr sz="4400">
          <a:solidFill>
            <a:schemeClr val="tx1"/>
          </a:solidFill>
          <a:latin typeface="Arial" panose="020B0604020202090204" pitchFamily="34" charset="0"/>
          <a:ea typeface="宋体" pitchFamily="2" charset="-122"/>
        </a:defRPr>
      </a:lvl6pPr>
      <a:lvl7pPr marL="914400" algn="l" rtl="0" fontAlgn="base">
        <a:spcBef>
          <a:spcPct val="0"/>
        </a:spcBef>
        <a:spcAft>
          <a:spcPct val="0"/>
        </a:spcAft>
        <a:defRPr sz="4400">
          <a:solidFill>
            <a:schemeClr val="tx1"/>
          </a:solidFill>
          <a:latin typeface="Arial" panose="020B0604020202090204" pitchFamily="34" charset="0"/>
          <a:ea typeface="宋体" pitchFamily="2" charset="-122"/>
        </a:defRPr>
      </a:lvl7pPr>
      <a:lvl8pPr marL="1371600" algn="l" rtl="0" fontAlgn="base">
        <a:spcBef>
          <a:spcPct val="0"/>
        </a:spcBef>
        <a:spcAft>
          <a:spcPct val="0"/>
        </a:spcAft>
        <a:defRPr sz="4400">
          <a:solidFill>
            <a:schemeClr val="tx1"/>
          </a:solidFill>
          <a:latin typeface="Arial" panose="020B0604020202090204" pitchFamily="34" charset="0"/>
          <a:ea typeface="宋体" pitchFamily="2" charset="-122"/>
        </a:defRPr>
      </a:lvl8pPr>
      <a:lvl9pPr marL="1828800" algn="l" rtl="0" fontAlgn="base">
        <a:spcBef>
          <a:spcPct val="0"/>
        </a:spcBef>
        <a:spcAft>
          <a:spcPct val="0"/>
        </a:spcAft>
        <a:defRPr sz="4400">
          <a:solidFill>
            <a:schemeClr val="tx1"/>
          </a:solidFill>
          <a:latin typeface="Arial" panose="020B0604020202090204"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image" Target="../media/image31.wmf"/><Relationship Id="rId7" Type="http://schemas.openxmlformats.org/officeDocument/2006/relationships/oleObject" Target="../embeddings/oleObject34.bin"/><Relationship Id="rId6" Type="http://schemas.openxmlformats.org/officeDocument/2006/relationships/image" Target="../media/image30.wmf"/><Relationship Id="rId5" Type="http://schemas.openxmlformats.org/officeDocument/2006/relationships/oleObject" Target="../embeddings/oleObject33.bin"/><Relationship Id="rId4" Type="http://schemas.openxmlformats.org/officeDocument/2006/relationships/image" Target="../media/image29.wmf"/><Relationship Id="rId3" Type="http://schemas.openxmlformats.org/officeDocument/2006/relationships/oleObject" Target="../embeddings/oleObject32.bin"/><Relationship Id="rId2" Type="http://schemas.openxmlformats.org/officeDocument/2006/relationships/image" Target="../media/image28.wmf"/><Relationship Id="rId10" Type="http://schemas.openxmlformats.org/officeDocument/2006/relationships/vmlDrawing" Target="../drawings/vmlDrawing7.vml"/><Relationship Id="rId1" Type="http://schemas.openxmlformats.org/officeDocument/2006/relationships/oleObject" Target="../embeddings/oleObject31.bin"/></Relationships>
</file>

<file path=ppt/slides/_rels/slide100.xml.rels><?xml version="1.0" encoding="UTF-8" standalone="yes"?>
<Relationships xmlns="http://schemas.openxmlformats.org/package/2006/relationships"><Relationship Id="rId9" Type="http://schemas.openxmlformats.org/officeDocument/2006/relationships/oleObject" Target="../embeddings/oleObject447.bin"/><Relationship Id="rId8" Type="http://schemas.openxmlformats.org/officeDocument/2006/relationships/image" Target="../media/image404.wmf"/><Relationship Id="rId7" Type="http://schemas.openxmlformats.org/officeDocument/2006/relationships/oleObject" Target="../embeddings/oleObject446.bin"/><Relationship Id="rId6" Type="http://schemas.openxmlformats.org/officeDocument/2006/relationships/image" Target="../media/image403.wmf"/><Relationship Id="rId5" Type="http://schemas.openxmlformats.org/officeDocument/2006/relationships/oleObject" Target="../embeddings/oleObject445.bin"/><Relationship Id="rId4" Type="http://schemas.openxmlformats.org/officeDocument/2006/relationships/image" Target="../media/image402.wmf"/><Relationship Id="rId34" Type="http://schemas.openxmlformats.org/officeDocument/2006/relationships/vmlDrawing" Target="../drawings/vmlDrawing87.vml"/><Relationship Id="rId33" Type="http://schemas.openxmlformats.org/officeDocument/2006/relationships/slideLayout" Target="../slideLayouts/slideLayout138.xml"/><Relationship Id="rId32" Type="http://schemas.openxmlformats.org/officeDocument/2006/relationships/image" Target="../media/image416.wmf"/><Relationship Id="rId31" Type="http://schemas.openxmlformats.org/officeDocument/2006/relationships/oleObject" Target="../embeddings/oleObject458.bin"/><Relationship Id="rId30" Type="http://schemas.openxmlformats.org/officeDocument/2006/relationships/image" Target="../media/image415.wmf"/><Relationship Id="rId3" Type="http://schemas.openxmlformats.org/officeDocument/2006/relationships/oleObject" Target="../embeddings/oleObject444.bin"/><Relationship Id="rId29" Type="http://schemas.openxmlformats.org/officeDocument/2006/relationships/oleObject" Target="../embeddings/oleObject457.bin"/><Relationship Id="rId28" Type="http://schemas.openxmlformats.org/officeDocument/2006/relationships/image" Target="../media/image414.wmf"/><Relationship Id="rId27" Type="http://schemas.openxmlformats.org/officeDocument/2006/relationships/oleObject" Target="../embeddings/oleObject456.bin"/><Relationship Id="rId26" Type="http://schemas.openxmlformats.org/officeDocument/2006/relationships/image" Target="../media/image413.wmf"/><Relationship Id="rId25" Type="http://schemas.openxmlformats.org/officeDocument/2006/relationships/oleObject" Target="../embeddings/oleObject455.bin"/><Relationship Id="rId24" Type="http://schemas.openxmlformats.org/officeDocument/2006/relationships/image" Target="../media/image412.wmf"/><Relationship Id="rId23" Type="http://schemas.openxmlformats.org/officeDocument/2006/relationships/oleObject" Target="../embeddings/oleObject454.bin"/><Relationship Id="rId22" Type="http://schemas.openxmlformats.org/officeDocument/2006/relationships/image" Target="../media/image411.wmf"/><Relationship Id="rId21" Type="http://schemas.openxmlformats.org/officeDocument/2006/relationships/oleObject" Target="../embeddings/oleObject453.bin"/><Relationship Id="rId20" Type="http://schemas.openxmlformats.org/officeDocument/2006/relationships/image" Target="../media/image410.wmf"/><Relationship Id="rId2" Type="http://schemas.openxmlformats.org/officeDocument/2006/relationships/image" Target="../media/image401.wmf"/><Relationship Id="rId19" Type="http://schemas.openxmlformats.org/officeDocument/2006/relationships/oleObject" Target="../embeddings/oleObject452.bin"/><Relationship Id="rId18" Type="http://schemas.openxmlformats.org/officeDocument/2006/relationships/image" Target="../media/image409.wmf"/><Relationship Id="rId17" Type="http://schemas.openxmlformats.org/officeDocument/2006/relationships/oleObject" Target="../embeddings/oleObject451.bin"/><Relationship Id="rId16" Type="http://schemas.openxmlformats.org/officeDocument/2006/relationships/image" Target="../media/image408.wmf"/><Relationship Id="rId15" Type="http://schemas.openxmlformats.org/officeDocument/2006/relationships/oleObject" Target="../embeddings/oleObject450.bin"/><Relationship Id="rId14" Type="http://schemas.openxmlformats.org/officeDocument/2006/relationships/image" Target="../media/image407.wmf"/><Relationship Id="rId13" Type="http://schemas.openxmlformats.org/officeDocument/2006/relationships/oleObject" Target="../embeddings/oleObject449.bin"/><Relationship Id="rId12" Type="http://schemas.openxmlformats.org/officeDocument/2006/relationships/image" Target="../media/image406.wmf"/><Relationship Id="rId11" Type="http://schemas.openxmlformats.org/officeDocument/2006/relationships/oleObject" Target="../embeddings/oleObject448.bin"/><Relationship Id="rId10" Type="http://schemas.openxmlformats.org/officeDocument/2006/relationships/image" Target="../media/image405.wmf"/><Relationship Id="rId1" Type="http://schemas.openxmlformats.org/officeDocument/2006/relationships/oleObject" Target="../embeddings/oleObject443.bin"/></Relationships>
</file>

<file path=ppt/slides/_rels/slide101.xml.rels><?xml version="1.0" encoding="UTF-8" standalone="yes"?>
<Relationships xmlns="http://schemas.openxmlformats.org/package/2006/relationships"><Relationship Id="rId7" Type="http://schemas.openxmlformats.org/officeDocument/2006/relationships/vmlDrawing" Target="../drawings/vmlDrawing88.vml"/><Relationship Id="rId6" Type="http://schemas.openxmlformats.org/officeDocument/2006/relationships/slideLayout" Target="../slideLayouts/slideLayout138.xml"/><Relationship Id="rId5" Type="http://schemas.openxmlformats.org/officeDocument/2006/relationships/image" Target="../media/image419.wmf"/><Relationship Id="rId4" Type="http://schemas.openxmlformats.org/officeDocument/2006/relationships/image" Target="../media/image418.wmf"/><Relationship Id="rId3" Type="http://schemas.openxmlformats.org/officeDocument/2006/relationships/oleObject" Target="../embeddings/oleObject460.bin"/><Relationship Id="rId2" Type="http://schemas.openxmlformats.org/officeDocument/2006/relationships/image" Target="../media/image417.wmf"/><Relationship Id="rId1" Type="http://schemas.openxmlformats.org/officeDocument/2006/relationships/oleObject" Target="../embeddings/oleObject459.bin"/></Relationships>
</file>

<file path=ppt/slides/_rels/slide102.xml.rels><?xml version="1.0" encoding="UTF-8" standalone="yes"?>
<Relationships xmlns="http://schemas.openxmlformats.org/package/2006/relationships"><Relationship Id="rId8" Type="http://schemas.openxmlformats.org/officeDocument/2006/relationships/vmlDrawing" Target="../drawings/vmlDrawing89.vml"/><Relationship Id="rId7" Type="http://schemas.openxmlformats.org/officeDocument/2006/relationships/slideLayout" Target="../slideLayouts/slideLayout137.xml"/><Relationship Id="rId6" Type="http://schemas.openxmlformats.org/officeDocument/2006/relationships/image" Target="../media/image422.wmf"/><Relationship Id="rId5" Type="http://schemas.openxmlformats.org/officeDocument/2006/relationships/oleObject" Target="../embeddings/oleObject463.bin"/><Relationship Id="rId4" Type="http://schemas.openxmlformats.org/officeDocument/2006/relationships/image" Target="../media/image421.wmf"/><Relationship Id="rId3" Type="http://schemas.openxmlformats.org/officeDocument/2006/relationships/oleObject" Target="../embeddings/oleObject462.bin"/><Relationship Id="rId2" Type="http://schemas.openxmlformats.org/officeDocument/2006/relationships/image" Target="../media/image420.wmf"/><Relationship Id="rId1" Type="http://schemas.openxmlformats.org/officeDocument/2006/relationships/oleObject" Target="../embeddings/oleObject461.bin"/></Relationships>
</file>

<file path=ppt/slides/_rels/slide103.xml.rels><?xml version="1.0" encoding="UTF-8" standalone="yes"?>
<Relationships xmlns="http://schemas.openxmlformats.org/package/2006/relationships"><Relationship Id="rId6" Type="http://schemas.openxmlformats.org/officeDocument/2006/relationships/vmlDrawing" Target="../drawings/vmlDrawing90.vml"/><Relationship Id="rId5" Type="http://schemas.openxmlformats.org/officeDocument/2006/relationships/slideLayout" Target="../slideLayouts/slideLayout137.xml"/><Relationship Id="rId4" Type="http://schemas.openxmlformats.org/officeDocument/2006/relationships/image" Target="../media/image423.wmf"/><Relationship Id="rId3" Type="http://schemas.openxmlformats.org/officeDocument/2006/relationships/oleObject" Target="../embeddings/oleObject465.bin"/><Relationship Id="rId2" Type="http://schemas.openxmlformats.org/officeDocument/2006/relationships/image" Target="../media/image422.wmf"/><Relationship Id="rId1" Type="http://schemas.openxmlformats.org/officeDocument/2006/relationships/oleObject" Target="../embeddings/oleObject464.bin"/></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143.xml"/><Relationship Id="rId8" Type="http://schemas.openxmlformats.org/officeDocument/2006/relationships/image" Target="../media/image426.wmf"/><Relationship Id="rId7" Type="http://schemas.openxmlformats.org/officeDocument/2006/relationships/oleObject" Target="../embeddings/oleObject469.bin"/><Relationship Id="rId6" Type="http://schemas.openxmlformats.org/officeDocument/2006/relationships/image" Target="../media/image117.wmf"/><Relationship Id="rId5" Type="http://schemas.openxmlformats.org/officeDocument/2006/relationships/oleObject" Target="../embeddings/oleObject468.bin"/><Relationship Id="rId4" Type="http://schemas.openxmlformats.org/officeDocument/2006/relationships/image" Target="../media/image425.wmf"/><Relationship Id="rId3" Type="http://schemas.openxmlformats.org/officeDocument/2006/relationships/oleObject" Target="../embeddings/oleObject467.bin"/><Relationship Id="rId2" Type="http://schemas.openxmlformats.org/officeDocument/2006/relationships/image" Target="../media/image424.wmf"/><Relationship Id="rId10" Type="http://schemas.openxmlformats.org/officeDocument/2006/relationships/vmlDrawing" Target="../drawings/vmlDrawing91.vml"/><Relationship Id="rId1" Type="http://schemas.openxmlformats.org/officeDocument/2006/relationships/oleObject" Target="../embeddings/oleObject466.bin"/></Relationships>
</file>

<file path=ppt/slides/_rels/slide105.xml.rels><?xml version="1.0" encoding="UTF-8" standalone="yes"?>
<Relationships xmlns="http://schemas.openxmlformats.org/package/2006/relationships"><Relationship Id="rId9" Type="http://schemas.openxmlformats.org/officeDocument/2006/relationships/oleObject" Target="../embeddings/oleObject474.bin"/><Relationship Id="rId8" Type="http://schemas.openxmlformats.org/officeDocument/2006/relationships/image" Target="../media/image430.wmf"/><Relationship Id="rId7" Type="http://schemas.openxmlformats.org/officeDocument/2006/relationships/oleObject" Target="../embeddings/oleObject473.bin"/><Relationship Id="rId6" Type="http://schemas.openxmlformats.org/officeDocument/2006/relationships/image" Target="../media/image429.wmf"/><Relationship Id="rId5" Type="http://schemas.openxmlformats.org/officeDocument/2006/relationships/oleObject" Target="../embeddings/oleObject472.bin"/><Relationship Id="rId4" Type="http://schemas.openxmlformats.org/officeDocument/2006/relationships/image" Target="../media/image428.wmf"/><Relationship Id="rId3" Type="http://schemas.openxmlformats.org/officeDocument/2006/relationships/oleObject" Target="../embeddings/oleObject471.bin"/><Relationship Id="rId2" Type="http://schemas.openxmlformats.org/officeDocument/2006/relationships/image" Target="../media/image427.wmf"/><Relationship Id="rId12" Type="http://schemas.openxmlformats.org/officeDocument/2006/relationships/vmlDrawing" Target="../drawings/vmlDrawing92.vml"/><Relationship Id="rId11" Type="http://schemas.openxmlformats.org/officeDocument/2006/relationships/slideLayout" Target="../slideLayouts/slideLayout138.xml"/><Relationship Id="rId10" Type="http://schemas.openxmlformats.org/officeDocument/2006/relationships/image" Target="../media/image431.wmf"/><Relationship Id="rId1" Type="http://schemas.openxmlformats.org/officeDocument/2006/relationships/oleObject" Target="../embeddings/oleObject470.bin"/></Relationships>
</file>

<file path=ppt/slides/_rels/slide106.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image" Target="../media/image435.emf"/><Relationship Id="rId7" Type="http://schemas.openxmlformats.org/officeDocument/2006/relationships/oleObject" Target="../embeddings/oleObject478.bin"/><Relationship Id="rId6" Type="http://schemas.openxmlformats.org/officeDocument/2006/relationships/image" Target="../media/image434.wmf"/><Relationship Id="rId5" Type="http://schemas.openxmlformats.org/officeDocument/2006/relationships/oleObject" Target="../embeddings/oleObject477.bin"/><Relationship Id="rId4" Type="http://schemas.openxmlformats.org/officeDocument/2006/relationships/image" Target="../media/image433.emf"/><Relationship Id="rId3" Type="http://schemas.openxmlformats.org/officeDocument/2006/relationships/oleObject" Target="../embeddings/oleObject476.bin"/><Relationship Id="rId2" Type="http://schemas.openxmlformats.org/officeDocument/2006/relationships/image" Target="../media/image432.wmf"/><Relationship Id="rId10" Type="http://schemas.openxmlformats.org/officeDocument/2006/relationships/vmlDrawing" Target="../drawings/vmlDrawing93.vml"/><Relationship Id="rId1" Type="http://schemas.openxmlformats.org/officeDocument/2006/relationships/oleObject" Target="../embeddings/oleObject475.bin"/></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image" Target="../media/image439.wmf"/><Relationship Id="rId7" Type="http://schemas.openxmlformats.org/officeDocument/2006/relationships/oleObject" Target="../embeddings/oleObject482.bin"/><Relationship Id="rId6" Type="http://schemas.openxmlformats.org/officeDocument/2006/relationships/image" Target="../media/image438.wmf"/><Relationship Id="rId5" Type="http://schemas.openxmlformats.org/officeDocument/2006/relationships/oleObject" Target="../embeddings/oleObject481.bin"/><Relationship Id="rId4" Type="http://schemas.openxmlformats.org/officeDocument/2006/relationships/image" Target="../media/image437.wmf"/><Relationship Id="rId3" Type="http://schemas.openxmlformats.org/officeDocument/2006/relationships/oleObject" Target="../embeddings/oleObject480.bin"/><Relationship Id="rId2" Type="http://schemas.openxmlformats.org/officeDocument/2006/relationships/image" Target="../media/image436.wmf"/><Relationship Id="rId10" Type="http://schemas.openxmlformats.org/officeDocument/2006/relationships/vmlDrawing" Target="../drawings/vmlDrawing94.vml"/><Relationship Id="rId1" Type="http://schemas.openxmlformats.org/officeDocument/2006/relationships/oleObject" Target="../embeddings/oleObject479.bin"/></Relationships>
</file>

<file path=ppt/slides/_rels/slide108.xml.rels><?xml version="1.0" encoding="UTF-8" standalone="yes"?>
<Relationships xmlns="http://schemas.openxmlformats.org/package/2006/relationships"><Relationship Id="rId6" Type="http://schemas.openxmlformats.org/officeDocument/2006/relationships/vmlDrawing" Target="../drawings/vmlDrawing95.vml"/><Relationship Id="rId5" Type="http://schemas.openxmlformats.org/officeDocument/2006/relationships/slideLayout" Target="../slideLayouts/slideLayout138.xml"/><Relationship Id="rId4" Type="http://schemas.openxmlformats.org/officeDocument/2006/relationships/image" Target="../media/image441.emf"/><Relationship Id="rId3" Type="http://schemas.openxmlformats.org/officeDocument/2006/relationships/oleObject" Target="../embeddings/oleObject484.bin"/><Relationship Id="rId2" Type="http://schemas.openxmlformats.org/officeDocument/2006/relationships/image" Target="../media/image440.wmf"/><Relationship Id="rId1" Type="http://schemas.openxmlformats.org/officeDocument/2006/relationships/oleObject" Target="../embeddings/oleObject483.bin"/></Relationships>
</file>

<file path=ppt/slides/_rels/slide109.xml.rels><?xml version="1.0" encoding="UTF-8" standalone="yes"?>
<Relationships xmlns="http://schemas.openxmlformats.org/package/2006/relationships"><Relationship Id="rId9" Type="http://schemas.openxmlformats.org/officeDocument/2006/relationships/oleObject" Target="../embeddings/oleObject489.bin"/><Relationship Id="rId8" Type="http://schemas.openxmlformats.org/officeDocument/2006/relationships/image" Target="../media/image445.wmf"/><Relationship Id="rId7" Type="http://schemas.openxmlformats.org/officeDocument/2006/relationships/oleObject" Target="../embeddings/oleObject488.bin"/><Relationship Id="rId6" Type="http://schemas.openxmlformats.org/officeDocument/2006/relationships/image" Target="../media/image444.wmf"/><Relationship Id="rId5" Type="http://schemas.openxmlformats.org/officeDocument/2006/relationships/oleObject" Target="../embeddings/oleObject487.bin"/><Relationship Id="rId4" Type="http://schemas.openxmlformats.org/officeDocument/2006/relationships/image" Target="../media/image443.wmf"/><Relationship Id="rId3" Type="http://schemas.openxmlformats.org/officeDocument/2006/relationships/oleObject" Target="../embeddings/oleObject486.bin"/><Relationship Id="rId2" Type="http://schemas.openxmlformats.org/officeDocument/2006/relationships/image" Target="../media/image442.wmf"/><Relationship Id="rId14" Type="http://schemas.openxmlformats.org/officeDocument/2006/relationships/vmlDrawing" Target="../drawings/vmlDrawing96.vml"/><Relationship Id="rId13" Type="http://schemas.openxmlformats.org/officeDocument/2006/relationships/slideLayout" Target="../slideLayouts/slideLayout138.xml"/><Relationship Id="rId12" Type="http://schemas.openxmlformats.org/officeDocument/2006/relationships/image" Target="../media/image447.wmf"/><Relationship Id="rId11" Type="http://schemas.openxmlformats.org/officeDocument/2006/relationships/oleObject" Target="../embeddings/oleObject490.bin"/><Relationship Id="rId10" Type="http://schemas.openxmlformats.org/officeDocument/2006/relationships/image" Target="../media/image446.wmf"/><Relationship Id="rId1" Type="http://schemas.openxmlformats.org/officeDocument/2006/relationships/oleObject" Target="../embeddings/oleObject485.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35.wmf"/><Relationship Id="rId7" Type="http://schemas.openxmlformats.org/officeDocument/2006/relationships/oleObject" Target="../embeddings/oleObject38.bin"/><Relationship Id="rId6" Type="http://schemas.openxmlformats.org/officeDocument/2006/relationships/image" Target="../media/image34.wmf"/><Relationship Id="rId5" Type="http://schemas.openxmlformats.org/officeDocument/2006/relationships/oleObject" Target="../embeddings/oleObject37.bin"/><Relationship Id="rId4" Type="http://schemas.openxmlformats.org/officeDocument/2006/relationships/image" Target="../media/image33.wmf"/><Relationship Id="rId3" Type="http://schemas.openxmlformats.org/officeDocument/2006/relationships/oleObject" Target="../embeddings/oleObject36.bin"/><Relationship Id="rId2" Type="http://schemas.openxmlformats.org/officeDocument/2006/relationships/image" Target="../media/image32.wmf"/><Relationship Id="rId16" Type="http://schemas.openxmlformats.org/officeDocument/2006/relationships/vmlDrawing" Target="../drawings/vmlDrawing8.vml"/><Relationship Id="rId15" Type="http://schemas.openxmlformats.org/officeDocument/2006/relationships/slideLayout" Target="../slideLayouts/slideLayout18.xml"/><Relationship Id="rId14" Type="http://schemas.openxmlformats.org/officeDocument/2006/relationships/image" Target="../media/image38.wmf"/><Relationship Id="rId13" Type="http://schemas.openxmlformats.org/officeDocument/2006/relationships/oleObject" Target="../embeddings/oleObject41.bin"/><Relationship Id="rId12" Type="http://schemas.openxmlformats.org/officeDocument/2006/relationships/image" Target="../media/image37.wmf"/><Relationship Id="rId11" Type="http://schemas.openxmlformats.org/officeDocument/2006/relationships/oleObject" Target="../embeddings/oleObject40.bin"/><Relationship Id="rId10" Type="http://schemas.openxmlformats.org/officeDocument/2006/relationships/image" Target="../media/image36.wmf"/><Relationship Id="rId1" Type="http://schemas.openxmlformats.org/officeDocument/2006/relationships/oleObject" Target="../embeddings/oleObject35.bin"/></Relationships>
</file>

<file path=ppt/slides/_rels/slide110.xml.rels><?xml version="1.0" encoding="UTF-8" standalone="yes"?>
<Relationships xmlns="http://schemas.openxmlformats.org/package/2006/relationships"><Relationship Id="rId8" Type="http://schemas.openxmlformats.org/officeDocument/2006/relationships/vmlDrawing" Target="../drawings/vmlDrawing97.vml"/><Relationship Id="rId7" Type="http://schemas.openxmlformats.org/officeDocument/2006/relationships/slideLayout" Target="../slideLayouts/slideLayout138.xml"/><Relationship Id="rId6" Type="http://schemas.openxmlformats.org/officeDocument/2006/relationships/image" Target="../media/image450.wmf"/><Relationship Id="rId5" Type="http://schemas.openxmlformats.org/officeDocument/2006/relationships/oleObject" Target="../embeddings/oleObject493.bin"/><Relationship Id="rId4" Type="http://schemas.openxmlformats.org/officeDocument/2006/relationships/image" Target="../media/image449.wmf"/><Relationship Id="rId3" Type="http://schemas.openxmlformats.org/officeDocument/2006/relationships/oleObject" Target="../embeddings/oleObject492.bin"/><Relationship Id="rId2" Type="http://schemas.openxmlformats.org/officeDocument/2006/relationships/image" Target="../media/image448.wmf"/><Relationship Id="rId1" Type="http://schemas.openxmlformats.org/officeDocument/2006/relationships/oleObject" Target="../embeddings/oleObject491.bin"/></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138.xml"/><Relationship Id="rId8" Type="http://schemas.openxmlformats.org/officeDocument/2006/relationships/image" Target="../media/image454.wmf"/><Relationship Id="rId7" Type="http://schemas.openxmlformats.org/officeDocument/2006/relationships/oleObject" Target="../embeddings/oleObject497.bin"/><Relationship Id="rId6" Type="http://schemas.openxmlformats.org/officeDocument/2006/relationships/image" Target="../media/image453.wmf"/><Relationship Id="rId5" Type="http://schemas.openxmlformats.org/officeDocument/2006/relationships/oleObject" Target="../embeddings/oleObject496.bin"/><Relationship Id="rId4" Type="http://schemas.openxmlformats.org/officeDocument/2006/relationships/image" Target="../media/image452.wmf"/><Relationship Id="rId3" Type="http://schemas.openxmlformats.org/officeDocument/2006/relationships/oleObject" Target="../embeddings/oleObject495.bin"/><Relationship Id="rId2" Type="http://schemas.openxmlformats.org/officeDocument/2006/relationships/image" Target="../media/image451.wmf"/><Relationship Id="rId10" Type="http://schemas.openxmlformats.org/officeDocument/2006/relationships/vmlDrawing" Target="../drawings/vmlDrawing98.vml"/><Relationship Id="rId1" Type="http://schemas.openxmlformats.org/officeDocument/2006/relationships/oleObject" Target="../embeddings/oleObject494.bin"/></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502.bin"/><Relationship Id="rId8" Type="http://schemas.openxmlformats.org/officeDocument/2006/relationships/image" Target="../media/image458.wmf"/><Relationship Id="rId7" Type="http://schemas.openxmlformats.org/officeDocument/2006/relationships/oleObject" Target="../embeddings/oleObject501.bin"/><Relationship Id="rId6" Type="http://schemas.openxmlformats.org/officeDocument/2006/relationships/image" Target="../media/image457.wmf"/><Relationship Id="rId5" Type="http://schemas.openxmlformats.org/officeDocument/2006/relationships/oleObject" Target="../embeddings/oleObject500.bin"/><Relationship Id="rId4" Type="http://schemas.openxmlformats.org/officeDocument/2006/relationships/image" Target="../media/image456.wmf"/><Relationship Id="rId3" Type="http://schemas.openxmlformats.org/officeDocument/2006/relationships/oleObject" Target="../embeddings/oleObject499.bin"/><Relationship Id="rId29" Type="http://schemas.openxmlformats.org/officeDocument/2006/relationships/vmlDrawing" Target="../drawings/vmlDrawing99.vml"/><Relationship Id="rId28" Type="http://schemas.openxmlformats.org/officeDocument/2006/relationships/slideLayout" Target="../slideLayouts/slideLayout138.xml"/><Relationship Id="rId27" Type="http://schemas.openxmlformats.org/officeDocument/2006/relationships/oleObject" Target="../embeddings/oleObject513.bin"/><Relationship Id="rId26" Type="http://schemas.openxmlformats.org/officeDocument/2006/relationships/oleObject" Target="../embeddings/oleObject512.bin"/><Relationship Id="rId25" Type="http://schemas.openxmlformats.org/officeDocument/2006/relationships/oleObject" Target="../embeddings/oleObject511.bin"/><Relationship Id="rId24" Type="http://schemas.openxmlformats.org/officeDocument/2006/relationships/image" Target="../media/image465.wmf"/><Relationship Id="rId23" Type="http://schemas.openxmlformats.org/officeDocument/2006/relationships/oleObject" Target="../embeddings/oleObject510.bin"/><Relationship Id="rId22" Type="http://schemas.openxmlformats.org/officeDocument/2006/relationships/image" Target="../media/image464.wmf"/><Relationship Id="rId21" Type="http://schemas.openxmlformats.org/officeDocument/2006/relationships/oleObject" Target="../embeddings/oleObject509.bin"/><Relationship Id="rId20" Type="http://schemas.openxmlformats.org/officeDocument/2006/relationships/oleObject" Target="../embeddings/oleObject508.bin"/><Relationship Id="rId2" Type="http://schemas.openxmlformats.org/officeDocument/2006/relationships/image" Target="../media/image455.wmf"/><Relationship Id="rId19" Type="http://schemas.openxmlformats.org/officeDocument/2006/relationships/oleObject" Target="../embeddings/oleObject507.bin"/><Relationship Id="rId18" Type="http://schemas.openxmlformats.org/officeDocument/2006/relationships/image" Target="../media/image463.wmf"/><Relationship Id="rId17" Type="http://schemas.openxmlformats.org/officeDocument/2006/relationships/oleObject" Target="../embeddings/oleObject506.bin"/><Relationship Id="rId16" Type="http://schemas.openxmlformats.org/officeDocument/2006/relationships/image" Target="../media/image462.wmf"/><Relationship Id="rId15" Type="http://schemas.openxmlformats.org/officeDocument/2006/relationships/oleObject" Target="../embeddings/oleObject505.bin"/><Relationship Id="rId14" Type="http://schemas.openxmlformats.org/officeDocument/2006/relationships/image" Target="../media/image461.wmf"/><Relationship Id="rId13" Type="http://schemas.openxmlformats.org/officeDocument/2006/relationships/oleObject" Target="../embeddings/oleObject504.bin"/><Relationship Id="rId12" Type="http://schemas.openxmlformats.org/officeDocument/2006/relationships/image" Target="../media/image460.wmf"/><Relationship Id="rId11" Type="http://schemas.openxmlformats.org/officeDocument/2006/relationships/oleObject" Target="../embeddings/oleObject503.bin"/><Relationship Id="rId10" Type="http://schemas.openxmlformats.org/officeDocument/2006/relationships/image" Target="../media/image459.wmf"/><Relationship Id="rId1" Type="http://schemas.openxmlformats.org/officeDocument/2006/relationships/oleObject" Target="../embeddings/oleObject498.bin"/></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55.xml"/><Relationship Id="rId1" Type="http://schemas.openxmlformats.org/officeDocument/2006/relationships/themeOverride" Target="../theme/themeOverride4.xml"/></Relationships>
</file>

<file path=ppt/slides/_rels/slide114.xml.rels><?xml version="1.0" encoding="UTF-8" standalone="yes"?>
<Relationships xmlns="http://schemas.openxmlformats.org/package/2006/relationships"><Relationship Id="rId6" Type="http://schemas.openxmlformats.org/officeDocument/2006/relationships/vmlDrawing" Target="../drawings/vmlDrawing100.vml"/><Relationship Id="rId5" Type="http://schemas.openxmlformats.org/officeDocument/2006/relationships/slideLayout" Target="../slideLayouts/slideLayout172.xml"/><Relationship Id="rId4" Type="http://schemas.openxmlformats.org/officeDocument/2006/relationships/image" Target="../media/image466.wmf"/><Relationship Id="rId3" Type="http://schemas.openxmlformats.org/officeDocument/2006/relationships/oleObject" Target="../embeddings/oleObject515.bin"/><Relationship Id="rId2" Type="http://schemas.openxmlformats.org/officeDocument/2006/relationships/image" Target="../media/image417.wmf"/><Relationship Id="rId1" Type="http://schemas.openxmlformats.org/officeDocument/2006/relationships/oleObject" Target="../embeddings/oleObject514.bin"/></Relationships>
</file>

<file path=ppt/slides/_rels/slide115.xml.rels><?xml version="1.0" encoding="UTF-8" standalone="yes"?>
<Relationships xmlns="http://schemas.openxmlformats.org/package/2006/relationships"><Relationship Id="rId9" Type="http://schemas.openxmlformats.org/officeDocument/2006/relationships/oleObject" Target="../embeddings/oleObject520.bin"/><Relationship Id="rId8" Type="http://schemas.openxmlformats.org/officeDocument/2006/relationships/image" Target="../media/image468.wmf"/><Relationship Id="rId7" Type="http://schemas.openxmlformats.org/officeDocument/2006/relationships/oleObject" Target="../embeddings/oleObject519.bin"/><Relationship Id="rId6" Type="http://schemas.openxmlformats.org/officeDocument/2006/relationships/image" Target="../media/image467.wmf"/><Relationship Id="rId5" Type="http://schemas.openxmlformats.org/officeDocument/2006/relationships/oleObject" Target="../embeddings/oleObject518.bin"/><Relationship Id="rId4" Type="http://schemas.openxmlformats.org/officeDocument/2006/relationships/image" Target="../media/image466.wmf"/><Relationship Id="rId3" Type="http://schemas.openxmlformats.org/officeDocument/2006/relationships/oleObject" Target="../embeddings/oleObject517.bin"/><Relationship Id="rId2" Type="http://schemas.openxmlformats.org/officeDocument/2006/relationships/image" Target="../media/image417.wmf"/><Relationship Id="rId16" Type="http://schemas.openxmlformats.org/officeDocument/2006/relationships/vmlDrawing" Target="../drawings/vmlDrawing101.vml"/><Relationship Id="rId15" Type="http://schemas.openxmlformats.org/officeDocument/2006/relationships/slideLayout" Target="../slideLayouts/slideLayout172.xml"/><Relationship Id="rId14" Type="http://schemas.openxmlformats.org/officeDocument/2006/relationships/image" Target="../media/image471.wmf"/><Relationship Id="rId13" Type="http://schemas.openxmlformats.org/officeDocument/2006/relationships/oleObject" Target="../embeddings/oleObject522.bin"/><Relationship Id="rId12" Type="http://schemas.openxmlformats.org/officeDocument/2006/relationships/image" Target="../media/image470.wmf"/><Relationship Id="rId11" Type="http://schemas.openxmlformats.org/officeDocument/2006/relationships/oleObject" Target="../embeddings/oleObject521.bin"/><Relationship Id="rId10" Type="http://schemas.openxmlformats.org/officeDocument/2006/relationships/image" Target="../media/image469.wmf"/><Relationship Id="rId1" Type="http://schemas.openxmlformats.org/officeDocument/2006/relationships/oleObject" Target="../embeddings/oleObject516.bin"/></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102.vml"/><Relationship Id="rId3" Type="http://schemas.openxmlformats.org/officeDocument/2006/relationships/slideLayout" Target="../slideLayouts/slideLayout172.xml"/><Relationship Id="rId2" Type="http://schemas.openxmlformats.org/officeDocument/2006/relationships/image" Target="../media/image472.wmf"/><Relationship Id="rId1" Type="http://schemas.openxmlformats.org/officeDocument/2006/relationships/oleObject" Target="../embeddings/oleObject523.bin"/></Relationships>
</file>

<file path=ppt/slides/_rels/slide117.xml.rels><?xml version="1.0" encoding="UTF-8" standalone="yes"?>
<Relationships xmlns="http://schemas.openxmlformats.org/package/2006/relationships"><Relationship Id="rId9" Type="http://schemas.openxmlformats.org/officeDocument/2006/relationships/oleObject" Target="../embeddings/oleObject528.bin"/><Relationship Id="rId8" Type="http://schemas.openxmlformats.org/officeDocument/2006/relationships/image" Target="../media/image476.emf"/><Relationship Id="rId7" Type="http://schemas.openxmlformats.org/officeDocument/2006/relationships/oleObject" Target="../embeddings/oleObject527.bin"/><Relationship Id="rId6" Type="http://schemas.openxmlformats.org/officeDocument/2006/relationships/image" Target="../media/image475.emf"/><Relationship Id="rId5" Type="http://schemas.openxmlformats.org/officeDocument/2006/relationships/oleObject" Target="../embeddings/oleObject526.bin"/><Relationship Id="rId4" Type="http://schemas.openxmlformats.org/officeDocument/2006/relationships/image" Target="../media/image474.emf"/><Relationship Id="rId3" Type="http://schemas.openxmlformats.org/officeDocument/2006/relationships/oleObject" Target="../embeddings/oleObject525.bin"/><Relationship Id="rId2" Type="http://schemas.openxmlformats.org/officeDocument/2006/relationships/image" Target="../media/image473.emf"/><Relationship Id="rId13" Type="http://schemas.openxmlformats.org/officeDocument/2006/relationships/vmlDrawing" Target="../drawings/vmlDrawing103.vml"/><Relationship Id="rId12" Type="http://schemas.openxmlformats.org/officeDocument/2006/relationships/slideLayout" Target="../slideLayouts/slideLayout172.xml"/><Relationship Id="rId11" Type="http://schemas.openxmlformats.org/officeDocument/2006/relationships/audio" Target="../media/audio1.wav"/><Relationship Id="rId10" Type="http://schemas.openxmlformats.org/officeDocument/2006/relationships/image" Target="../media/image477.emf"/><Relationship Id="rId1" Type="http://schemas.openxmlformats.org/officeDocument/2006/relationships/oleObject" Target="../embeddings/oleObject524.bin"/></Relationships>
</file>

<file path=ppt/slides/_rels/slide118.xml.rels><?xml version="1.0" encoding="UTF-8" standalone="yes"?>
<Relationships xmlns="http://schemas.openxmlformats.org/package/2006/relationships"><Relationship Id="rId9" Type="http://schemas.openxmlformats.org/officeDocument/2006/relationships/oleObject" Target="../embeddings/oleObject533.bin"/><Relationship Id="rId8" Type="http://schemas.openxmlformats.org/officeDocument/2006/relationships/image" Target="../media/image481.wmf"/><Relationship Id="rId7" Type="http://schemas.openxmlformats.org/officeDocument/2006/relationships/oleObject" Target="../embeddings/oleObject532.bin"/><Relationship Id="rId6" Type="http://schemas.openxmlformats.org/officeDocument/2006/relationships/image" Target="../media/image480.wmf"/><Relationship Id="rId5" Type="http://schemas.openxmlformats.org/officeDocument/2006/relationships/oleObject" Target="../embeddings/oleObject531.bin"/><Relationship Id="rId4" Type="http://schemas.openxmlformats.org/officeDocument/2006/relationships/image" Target="../media/image479.wmf"/><Relationship Id="rId3" Type="http://schemas.openxmlformats.org/officeDocument/2006/relationships/oleObject" Target="../embeddings/oleObject530.bin"/><Relationship Id="rId2" Type="http://schemas.openxmlformats.org/officeDocument/2006/relationships/image" Target="../media/image478.wmf"/><Relationship Id="rId16" Type="http://schemas.openxmlformats.org/officeDocument/2006/relationships/vmlDrawing" Target="../drawings/vmlDrawing104.vml"/><Relationship Id="rId15" Type="http://schemas.openxmlformats.org/officeDocument/2006/relationships/slideLayout" Target="../slideLayouts/slideLayout167.xml"/><Relationship Id="rId14" Type="http://schemas.openxmlformats.org/officeDocument/2006/relationships/image" Target="../media/image484.wmf"/><Relationship Id="rId13" Type="http://schemas.openxmlformats.org/officeDocument/2006/relationships/oleObject" Target="../embeddings/oleObject535.bin"/><Relationship Id="rId12" Type="http://schemas.openxmlformats.org/officeDocument/2006/relationships/image" Target="../media/image483.wmf"/><Relationship Id="rId11" Type="http://schemas.openxmlformats.org/officeDocument/2006/relationships/oleObject" Target="../embeddings/oleObject534.bin"/><Relationship Id="rId10" Type="http://schemas.openxmlformats.org/officeDocument/2006/relationships/image" Target="../media/image482.wmf"/><Relationship Id="rId1" Type="http://schemas.openxmlformats.org/officeDocument/2006/relationships/oleObject" Target="../embeddings/oleObject529.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105.vml"/><Relationship Id="rId3" Type="http://schemas.openxmlformats.org/officeDocument/2006/relationships/slideLayout" Target="../slideLayouts/slideLayout172.xml"/><Relationship Id="rId2" Type="http://schemas.openxmlformats.org/officeDocument/2006/relationships/image" Target="../media/image418.wmf"/><Relationship Id="rId1" Type="http://schemas.openxmlformats.org/officeDocument/2006/relationships/oleObject" Target="../embeddings/oleObject536.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42.wmf"/><Relationship Id="rId7" Type="http://schemas.openxmlformats.org/officeDocument/2006/relationships/oleObject" Target="../embeddings/oleObject45.bin"/><Relationship Id="rId6" Type="http://schemas.openxmlformats.org/officeDocument/2006/relationships/image" Target="../media/image41.wmf"/><Relationship Id="rId5" Type="http://schemas.openxmlformats.org/officeDocument/2006/relationships/oleObject" Target="../embeddings/oleObject44.bin"/><Relationship Id="rId4" Type="http://schemas.openxmlformats.org/officeDocument/2006/relationships/image" Target="../media/image40.wmf"/><Relationship Id="rId3" Type="http://schemas.openxmlformats.org/officeDocument/2006/relationships/oleObject" Target="../embeddings/oleObject43.bin"/><Relationship Id="rId2" Type="http://schemas.openxmlformats.org/officeDocument/2006/relationships/image" Target="../media/image39.wmf"/><Relationship Id="rId14" Type="http://schemas.openxmlformats.org/officeDocument/2006/relationships/vmlDrawing" Target="../drawings/vmlDrawing9.vml"/><Relationship Id="rId13" Type="http://schemas.openxmlformats.org/officeDocument/2006/relationships/slideLayout" Target="../slideLayouts/slideLayout18.xml"/><Relationship Id="rId12" Type="http://schemas.openxmlformats.org/officeDocument/2006/relationships/image" Target="../media/image44.wmf"/><Relationship Id="rId11" Type="http://schemas.openxmlformats.org/officeDocument/2006/relationships/oleObject" Target="../embeddings/oleObject47.bin"/><Relationship Id="rId10" Type="http://schemas.openxmlformats.org/officeDocument/2006/relationships/image" Target="../media/image43.wmf"/><Relationship Id="rId1" Type="http://schemas.openxmlformats.org/officeDocument/2006/relationships/oleObject" Target="../embeddings/oleObject42.bin"/></Relationships>
</file>

<file path=ppt/slides/_rels/slide120.xml.rels><?xml version="1.0" encoding="UTF-8" standalone="yes"?>
<Relationships xmlns="http://schemas.openxmlformats.org/package/2006/relationships"><Relationship Id="rId9" Type="http://schemas.openxmlformats.org/officeDocument/2006/relationships/oleObject" Target="../embeddings/oleObject541.bin"/><Relationship Id="rId8" Type="http://schemas.openxmlformats.org/officeDocument/2006/relationships/image" Target="../media/image487.wmf"/><Relationship Id="rId7" Type="http://schemas.openxmlformats.org/officeDocument/2006/relationships/oleObject" Target="../embeddings/oleObject540.bin"/><Relationship Id="rId6" Type="http://schemas.openxmlformats.org/officeDocument/2006/relationships/image" Target="../media/image486.wmf"/><Relationship Id="rId5" Type="http://schemas.openxmlformats.org/officeDocument/2006/relationships/oleObject" Target="../embeddings/oleObject539.bin"/><Relationship Id="rId4" Type="http://schemas.openxmlformats.org/officeDocument/2006/relationships/image" Target="../media/image418.wmf"/><Relationship Id="rId3" Type="http://schemas.openxmlformats.org/officeDocument/2006/relationships/oleObject" Target="../embeddings/oleObject538.bin"/><Relationship Id="rId2" Type="http://schemas.openxmlformats.org/officeDocument/2006/relationships/image" Target="../media/image485.wmf"/><Relationship Id="rId17" Type="http://schemas.openxmlformats.org/officeDocument/2006/relationships/vmlDrawing" Target="../drawings/vmlDrawing106.vml"/><Relationship Id="rId16" Type="http://schemas.openxmlformats.org/officeDocument/2006/relationships/slideLayout" Target="../slideLayouts/slideLayout172.xml"/><Relationship Id="rId15" Type="http://schemas.openxmlformats.org/officeDocument/2006/relationships/audio" Target="../media/audio1.wav"/><Relationship Id="rId14" Type="http://schemas.openxmlformats.org/officeDocument/2006/relationships/image" Target="../media/image490.wmf"/><Relationship Id="rId13" Type="http://schemas.openxmlformats.org/officeDocument/2006/relationships/oleObject" Target="../embeddings/oleObject543.bin"/><Relationship Id="rId12" Type="http://schemas.openxmlformats.org/officeDocument/2006/relationships/image" Target="../media/image489.wmf"/><Relationship Id="rId11" Type="http://schemas.openxmlformats.org/officeDocument/2006/relationships/oleObject" Target="../embeddings/oleObject542.bin"/><Relationship Id="rId10" Type="http://schemas.openxmlformats.org/officeDocument/2006/relationships/image" Target="../media/image488.wmf"/><Relationship Id="rId1" Type="http://schemas.openxmlformats.org/officeDocument/2006/relationships/oleObject" Target="../embeddings/oleObject537.bin"/></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107.vml"/><Relationship Id="rId3" Type="http://schemas.openxmlformats.org/officeDocument/2006/relationships/slideLayout" Target="../slideLayouts/slideLayout172.xml"/><Relationship Id="rId2" Type="http://schemas.openxmlformats.org/officeDocument/2006/relationships/image" Target="../media/image491.wmf"/><Relationship Id="rId1" Type="http://schemas.openxmlformats.org/officeDocument/2006/relationships/oleObject" Target="../embeddings/oleObject544.bin"/></Relationships>
</file>

<file path=ppt/slides/_rels/slide122.xml.rels><?xml version="1.0" encoding="UTF-8" standalone="yes"?>
<Relationships xmlns="http://schemas.openxmlformats.org/package/2006/relationships"><Relationship Id="rId9" Type="http://schemas.openxmlformats.org/officeDocument/2006/relationships/oleObject" Target="../embeddings/oleObject549.bin"/><Relationship Id="rId8" Type="http://schemas.openxmlformats.org/officeDocument/2006/relationships/image" Target="../media/image494.wmf"/><Relationship Id="rId7" Type="http://schemas.openxmlformats.org/officeDocument/2006/relationships/oleObject" Target="../embeddings/oleObject548.bin"/><Relationship Id="rId6" Type="http://schemas.openxmlformats.org/officeDocument/2006/relationships/image" Target="../media/image493.wmf"/><Relationship Id="rId5" Type="http://schemas.openxmlformats.org/officeDocument/2006/relationships/oleObject" Target="../embeddings/oleObject547.bin"/><Relationship Id="rId4" Type="http://schemas.openxmlformats.org/officeDocument/2006/relationships/image" Target="../media/image492.wmf"/><Relationship Id="rId3" Type="http://schemas.openxmlformats.org/officeDocument/2006/relationships/oleObject" Target="../embeddings/oleObject546.bin"/><Relationship Id="rId2" Type="http://schemas.openxmlformats.org/officeDocument/2006/relationships/image" Target="../media/image478.wmf"/><Relationship Id="rId16" Type="http://schemas.openxmlformats.org/officeDocument/2006/relationships/vmlDrawing" Target="../drawings/vmlDrawing108.vml"/><Relationship Id="rId15" Type="http://schemas.openxmlformats.org/officeDocument/2006/relationships/slideLayout" Target="../slideLayouts/slideLayout167.xml"/><Relationship Id="rId14" Type="http://schemas.openxmlformats.org/officeDocument/2006/relationships/image" Target="../media/image497.wmf"/><Relationship Id="rId13" Type="http://schemas.openxmlformats.org/officeDocument/2006/relationships/oleObject" Target="../embeddings/oleObject551.bin"/><Relationship Id="rId12" Type="http://schemas.openxmlformats.org/officeDocument/2006/relationships/image" Target="../media/image496.wmf"/><Relationship Id="rId11" Type="http://schemas.openxmlformats.org/officeDocument/2006/relationships/oleObject" Target="../embeddings/oleObject550.bin"/><Relationship Id="rId10" Type="http://schemas.openxmlformats.org/officeDocument/2006/relationships/image" Target="../media/image495.wmf"/><Relationship Id="rId1" Type="http://schemas.openxmlformats.org/officeDocument/2006/relationships/oleObject" Target="../embeddings/oleObject545.bin"/></Relationships>
</file>

<file path=ppt/slides/_rels/slide123.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01.emf"/><Relationship Id="rId7" Type="http://schemas.openxmlformats.org/officeDocument/2006/relationships/oleObject" Target="../embeddings/oleObject555.bin"/><Relationship Id="rId6" Type="http://schemas.openxmlformats.org/officeDocument/2006/relationships/image" Target="../media/image500.emf"/><Relationship Id="rId5" Type="http://schemas.openxmlformats.org/officeDocument/2006/relationships/oleObject" Target="../embeddings/oleObject554.bin"/><Relationship Id="rId4" Type="http://schemas.openxmlformats.org/officeDocument/2006/relationships/image" Target="../media/image499.emf"/><Relationship Id="rId3" Type="http://schemas.openxmlformats.org/officeDocument/2006/relationships/oleObject" Target="../embeddings/oleObject553.bin"/><Relationship Id="rId2" Type="http://schemas.openxmlformats.org/officeDocument/2006/relationships/image" Target="../media/image498.emf"/><Relationship Id="rId10" Type="http://schemas.openxmlformats.org/officeDocument/2006/relationships/vmlDrawing" Target="../drawings/vmlDrawing109.vml"/><Relationship Id="rId1" Type="http://schemas.openxmlformats.org/officeDocument/2006/relationships/oleObject" Target="../embeddings/oleObject552.bin"/></Relationships>
</file>

<file path=ppt/slides/_rels/slide124.xml.rels><?xml version="1.0" encoding="UTF-8" standalone="yes"?>
<Relationships xmlns="http://schemas.openxmlformats.org/package/2006/relationships"><Relationship Id="rId6" Type="http://schemas.openxmlformats.org/officeDocument/2006/relationships/vmlDrawing" Target="../drawings/vmlDrawing110.vml"/><Relationship Id="rId5" Type="http://schemas.openxmlformats.org/officeDocument/2006/relationships/slideLayout" Target="../slideLayouts/slideLayout172.xml"/><Relationship Id="rId4" Type="http://schemas.openxmlformats.org/officeDocument/2006/relationships/image" Target="../media/image418.wmf"/><Relationship Id="rId3" Type="http://schemas.openxmlformats.org/officeDocument/2006/relationships/oleObject" Target="../embeddings/oleObject557.bin"/><Relationship Id="rId2" Type="http://schemas.openxmlformats.org/officeDocument/2006/relationships/image" Target="../media/image417.wmf"/><Relationship Id="rId1" Type="http://schemas.openxmlformats.org/officeDocument/2006/relationships/oleObject" Target="../embeddings/oleObject556.bin"/></Relationships>
</file>

<file path=ppt/slides/_rels/slide125.xml.rels><?xml version="1.0" encoding="UTF-8" standalone="yes"?>
<Relationships xmlns="http://schemas.openxmlformats.org/package/2006/relationships"><Relationship Id="rId9" Type="http://schemas.openxmlformats.org/officeDocument/2006/relationships/oleObject" Target="../embeddings/oleObject562.bin"/><Relationship Id="rId8" Type="http://schemas.openxmlformats.org/officeDocument/2006/relationships/image" Target="../media/image503.wmf"/><Relationship Id="rId7" Type="http://schemas.openxmlformats.org/officeDocument/2006/relationships/oleObject" Target="../embeddings/oleObject561.bin"/><Relationship Id="rId6" Type="http://schemas.openxmlformats.org/officeDocument/2006/relationships/image" Target="../media/image502.wmf"/><Relationship Id="rId5" Type="http://schemas.openxmlformats.org/officeDocument/2006/relationships/oleObject" Target="../embeddings/oleObject560.bin"/><Relationship Id="rId4" Type="http://schemas.openxmlformats.org/officeDocument/2006/relationships/image" Target="../media/image418.wmf"/><Relationship Id="rId3" Type="http://schemas.openxmlformats.org/officeDocument/2006/relationships/oleObject" Target="../embeddings/oleObject559.bin"/><Relationship Id="rId26" Type="http://schemas.openxmlformats.org/officeDocument/2006/relationships/vmlDrawing" Target="../drawings/vmlDrawing111.vml"/><Relationship Id="rId25" Type="http://schemas.openxmlformats.org/officeDocument/2006/relationships/slideLayout" Target="../slideLayouts/slideLayout183.xml"/><Relationship Id="rId24" Type="http://schemas.openxmlformats.org/officeDocument/2006/relationships/image" Target="../media/image510.wmf"/><Relationship Id="rId23" Type="http://schemas.openxmlformats.org/officeDocument/2006/relationships/oleObject" Target="../embeddings/oleObject570.bin"/><Relationship Id="rId22" Type="http://schemas.openxmlformats.org/officeDocument/2006/relationships/image" Target="../media/image509.wmf"/><Relationship Id="rId21" Type="http://schemas.openxmlformats.org/officeDocument/2006/relationships/oleObject" Target="../embeddings/oleObject569.bin"/><Relationship Id="rId20" Type="http://schemas.openxmlformats.org/officeDocument/2006/relationships/oleObject" Target="../embeddings/oleObject568.bin"/><Relationship Id="rId2" Type="http://schemas.openxmlformats.org/officeDocument/2006/relationships/image" Target="../media/image417.wmf"/><Relationship Id="rId19" Type="http://schemas.openxmlformats.org/officeDocument/2006/relationships/oleObject" Target="../embeddings/oleObject567.bin"/><Relationship Id="rId18" Type="http://schemas.openxmlformats.org/officeDocument/2006/relationships/image" Target="../media/image508.wmf"/><Relationship Id="rId17" Type="http://schemas.openxmlformats.org/officeDocument/2006/relationships/oleObject" Target="../embeddings/oleObject566.bin"/><Relationship Id="rId16" Type="http://schemas.openxmlformats.org/officeDocument/2006/relationships/image" Target="../media/image507.wmf"/><Relationship Id="rId15" Type="http://schemas.openxmlformats.org/officeDocument/2006/relationships/oleObject" Target="../embeddings/oleObject565.bin"/><Relationship Id="rId14" Type="http://schemas.openxmlformats.org/officeDocument/2006/relationships/image" Target="../media/image506.wmf"/><Relationship Id="rId13" Type="http://schemas.openxmlformats.org/officeDocument/2006/relationships/oleObject" Target="../embeddings/oleObject564.bin"/><Relationship Id="rId12" Type="http://schemas.openxmlformats.org/officeDocument/2006/relationships/image" Target="../media/image505.wmf"/><Relationship Id="rId11" Type="http://schemas.openxmlformats.org/officeDocument/2006/relationships/oleObject" Target="../embeddings/oleObject563.bin"/><Relationship Id="rId10" Type="http://schemas.openxmlformats.org/officeDocument/2006/relationships/image" Target="../media/image504.wmf"/><Relationship Id="rId1" Type="http://schemas.openxmlformats.org/officeDocument/2006/relationships/oleObject" Target="../embeddings/oleObject558.bin"/></Relationships>
</file>

<file path=ppt/slides/_rels/slide126.xml.rels><?xml version="1.0" encoding="UTF-8" standalone="yes"?>
<Relationships xmlns="http://schemas.openxmlformats.org/package/2006/relationships"><Relationship Id="rId8" Type="http://schemas.openxmlformats.org/officeDocument/2006/relationships/vmlDrawing" Target="../drawings/vmlDrawing112.vml"/><Relationship Id="rId7" Type="http://schemas.openxmlformats.org/officeDocument/2006/relationships/slideLayout" Target="../slideLayouts/slideLayout172.xml"/><Relationship Id="rId6" Type="http://schemas.openxmlformats.org/officeDocument/2006/relationships/image" Target="../media/image513.wmf"/><Relationship Id="rId5" Type="http://schemas.openxmlformats.org/officeDocument/2006/relationships/oleObject" Target="../embeddings/oleObject573.bin"/><Relationship Id="rId4" Type="http://schemas.openxmlformats.org/officeDocument/2006/relationships/image" Target="../media/image512.wmf"/><Relationship Id="rId3" Type="http://schemas.openxmlformats.org/officeDocument/2006/relationships/oleObject" Target="../embeddings/oleObject572.bin"/><Relationship Id="rId2" Type="http://schemas.openxmlformats.org/officeDocument/2006/relationships/image" Target="../media/image511.wmf"/><Relationship Id="rId1" Type="http://schemas.openxmlformats.org/officeDocument/2006/relationships/oleObject" Target="../embeddings/oleObject571.bin"/></Relationships>
</file>

<file path=ppt/slides/_rels/slide127.xml.rels><?xml version="1.0" encoding="UTF-8" standalone="yes"?>
<Relationships xmlns="http://schemas.openxmlformats.org/package/2006/relationships"><Relationship Id="rId9" Type="http://schemas.openxmlformats.org/officeDocument/2006/relationships/oleObject" Target="../embeddings/oleObject578.bin"/><Relationship Id="rId8" Type="http://schemas.openxmlformats.org/officeDocument/2006/relationships/image" Target="../media/image517.wmf"/><Relationship Id="rId7" Type="http://schemas.openxmlformats.org/officeDocument/2006/relationships/oleObject" Target="../embeddings/oleObject577.bin"/><Relationship Id="rId6" Type="http://schemas.openxmlformats.org/officeDocument/2006/relationships/image" Target="../media/image516.wmf"/><Relationship Id="rId5" Type="http://schemas.openxmlformats.org/officeDocument/2006/relationships/oleObject" Target="../embeddings/oleObject576.bin"/><Relationship Id="rId4" Type="http://schemas.openxmlformats.org/officeDocument/2006/relationships/image" Target="../media/image515.wmf"/><Relationship Id="rId3" Type="http://schemas.openxmlformats.org/officeDocument/2006/relationships/oleObject" Target="../embeddings/oleObject575.bin"/><Relationship Id="rId2" Type="http://schemas.openxmlformats.org/officeDocument/2006/relationships/image" Target="../media/image514.wmf"/><Relationship Id="rId12" Type="http://schemas.openxmlformats.org/officeDocument/2006/relationships/vmlDrawing" Target="../drawings/vmlDrawing113.vml"/><Relationship Id="rId11" Type="http://schemas.openxmlformats.org/officeDocument/2006/relationships/slideLayout" Target="../slideLayouts/slideLayout172.xml"/><Relationship Id="rId10" Type="http://schemas.openxmlformats.org/officeDocument/2006/relationships/image" Target="../media/image518.wmf"/><Relationship Id="rId1" Type="http://schemas.openxmlformats.org/officeDocument/2006/relationships/oleObject" Target="../embeddings/oleObject574.bin"/></Relationships>
</file>

<file path=ppt/slides/_rels/slide128.xml.rels><?xml version="1.0" encoding="UTF-8" standalone="yes"?>
<Relationships xmlns="http://schemas.openxmlformats.org/package/2006/relationships"><Relationship Id="rId6" Type="http://schemas.openxmlformats.org/officeDocument/2006/relationships/vmlDrawing" Target="../drawings/vmlDrawing114.vml"/><Relationship Id="rId5" Type="http://schemas.openxmlformats.org/officeDocument/2006/relationships/slideLayout" Target="../slideLayouts/slideLayout172.xml"/><Relationship Id="rId4" Type="http://schemas.openxmlformats.org/officeDocument/2006/relationships/image" Target="../media/image520.wmf"/><Relationship Id="rId3" Type="http://schemas.openxmlformats.org/officeDocument/2006/relationships/oleObject" Target="../embeddings/oleObject580.bin"/><Relationship Id="rId2" Type="http://schemas.openxmlformats.org/officeDocument/2006/relationships/image" Target="../media/image519.wmf"/><Relationship Id="rId1" Type="http://schemas.openxmlformats.org/officeDocument/2006/relationships/oleObject" Target="../embeddings/oleObject579.bin"/></Relationships>
</file>

<file path=ppt/slides/_rels/slide129.xml.rels><?xml version="1.0" encoding="UTF-8" standalone="yes"?>
<Relationships xmlns="http://schemas.openxmlformats.org/package/2006/relationships"><Relationship Id="rId9" Type="http://schemas.openxmlformats.org/officeDocument/2006/relationships/oleObject" Target="../embeddings/oleObject585.bin"/><Relationship Id="rId8" Type="http://schemas.openxmlformats.org/officeDocument/2006/relationships/image" Target="../media/image524.wmf"/><Relationship Id="rId7" Type="http://schemas.openxmlformats.org/officeDocument/2006/relationships/oleObject" Target="../embeddings/oleObject584.bin"/><Relationship Id="rId6" Type="http://schemas.openxmlformats.org/officeDocument/2006/relationships/image" Target="../media/image523.wmf"/><Relationship Id="rId5" Type="http://schemas.openxmlformats.org/officeDocument/2006/relationships/oleObject" Target="../embeddings/oleObject583.bin"/><Relationship Id="rId4" Type="http://schemas.openxmlformats.org/officeDocument/2006/relationships/image" Target="../media/image522.emf"/><Relationship Id="rId3" Type="http://schemas.openxmlformats.org/officeDocument/2006/relationships/oleObject" Target="../embeddings/oleObject582.bin"/><Relationship Id="rId2" Type="http://schemas.openxmlformats.org/officeDocument/2006/relationships/image" Target="../media/image521.emf"/><Relationship Id="rId14" Type="http://schemas.openxmlformats.org/officeDocument/2006/relationships/vmlDrawing" Target="../drawings/vmlDrawing115.vml"/><Relationship Id="rId13" Type="http://schemas.openxmlformats.org/officeDocument/2006/relationships/slideLayout" Target="../slideLayouts/slideLayout172.xml"/><Relationship Id="rId12" Type="http://schemas.openxmlformats.org/officeDocument/2006/relationships/image" Target="../media/image526.wmf"/><Relationship Id="rId11" Type="http://schemas.openxmlformats.org/officeDocument/2006/relationships/oleObject" Target="../embeddings/oleObject586.bin"/><Relationship Id="rId10" Type="http://schemas.openxmlformats.org/officeDocument/2006/relationships/image" Target="../media/image525.wmf"/><Relationship Id="rId1" Type="http://schemas.openxmlformats.org/officeDocument/2006/relationships/oleObject" Target="../embeddings/oleObject581.bin"/></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48.wmf"/><Relationship Id="rId7" Type="http://schemas.openxmlformats.org/officeDocument/2006/relationships/oleObject" Target="../embeddings/oleObject51.bin"/><Relationship Id="rId6" Type="http://schemas.openxmlformats.org/officeDocument/2006/relationships/image" Target="../media/image47.wmf"/><Relationship Id="rId5" Type="http://schemas.openxmlformats.org/officeDocument/2006/relationships/oleObject" Target="../embeddings/oleObject50.bin"/><Relationship Id="rId4" Type="http://schemas.openxmlformats.org/officeDocument/2006/relationships/image" Target="../media/image46.wmf"/><Relationship Id="rId3" Type="http://schemas.openxmlformats.org/officeDocument/2006/relationships/oleObject" Target="../embeddings/oleObject49.bin"/><Relationship Id="rId2" Type="http://schemas.openxmlformats.org/officeDocument/2006/relationships/image" Target="../media/image45.wmf"/><Relationship Id="rId12" Type="http://schemas.openxmlformats.org/officeDocument/2006/relationships/vmlDrawing" Target="../drawings/vmlDrawing10.vml"/><Relationship Id="rId11" Type="http://schemas.openxmlformats.org/officeDocument/2006/relationships/slideLayout" Target="../slideLayouts/slideLayout18.xml"/><Relationship Id="rId10" Type="http://schemas.openxmlformats.org/officeDocument/2006/relationships/image" Target="../media/image49.wmf"/><Relationship Id="rId1" Type="http://schemas.openxmlformats.org/officeDocument/2006/relationships/oleObject" Target="../embeddings/oleObject48.bin"/></Relationships>
</file>

<file path=ppt/slides/_rels/slide130.xml.rels><?xml version="1.0" encoding="UTF-8" standalone="yes"?>
<Relationships xmlns="http://schemas.openxmlformats.org/package/2006/relationships"><Relationship Id="rId9" Type="http://schemas.openxmlformats.org/officeDocument/2006/relationships/oleObject" Target="../embeddings/oleObject591.bin"/><Relationship Id="rId8" Type="http://schemas.openxmlformats.org/officeDocument/2006/relationships/image" Target="../media/image530.wmf"/><Relationship Id="rId7" Type="http://schemas.openxmlformats.org/officeDocument/2006/relationships/oleObject" Target="../embeddings/oleObject590.bin"/><Relationship Id="rId6" Type="http://schemas.openxmlformats.org/officeDocument/2006/relationships/image" Target="../media/image529.wmf"/><Relationship Id="rId5" Type="http://schemas.openxmlformats.org/officeDocument/2006/relationships/oleObject" Target="../embeddings/oleObject589.bin"/><Relationship Id="rId4" Type="http://schemas.openxmlformats.org/officeDocument/2006/relationships/image" Target="../media/image528.wmf"/><Relationship Id="rId3" Type="http://schemas.openxmlformats.org/officeDocument/2006/relationships/oleObject" Target="../embeddings/oleObject588.bin"/><Relationship Id="rId2" Type="http://schemas.openxmlformats.org/officeDocument/2006/relationships/image" Target="../media/image527.wmf"/><Relationship Id="rId19" Type="http://schemas.openxmlformats.org/officeDocument/2006/relationships/vmlDrawing" Target="../drawings/vmlDrawing116.vml"/><Relationship Id="rId18" Type="http://schemas.openxmlformats.org/officeDocument/2006/relationships/slideLayout" Target="../slideLayouts/slideLayout172.xml"/><Relationship Id="rId17" Type="http://schemas.openxmlformats.org/officeDocument/2006/relationships/image" Target="../media/image534.wmf"/><Relationship Id="rId16" Type="http://schemas.openxmlformats.org/officeDocument/2006/relationships/oleObject" Target="../embeddings/oleObject595.bin"/><Relationship Id="rId15" Type="http://schemas.openxmlformats.org/officeDocument/2006/relationships/image" Target="../media/image533.wmf"/><Relationship Id="rId14" Type="http://schemas.openxmlformats.org/officeDocument/2006/relationships/oleObject" Target="../embeddings/oleObject594.bin"/><Relationship Id="rId13" Type="http://schemas.openxmlformats.org/officeDocument/2006/relationships/oleObject" Target="../embeddings/oleObject593.bin"/><Relationship Id="rId12" Type="http://schemas.openxmlformats.org/officeDocument/2006/relationships/image" Target="../media/image532.wmf"/><Relationship Id="rId11" Type="http://schemas.openxmlformats.org/officeDocument/2006/relationships/oleObject" Target="../embeddings/oleObject592.bin"/><Relationship Id="rId10" Type="http://schemas.openxmlformats.org/officeDocument/2006/relationships/image" Target="../media/image531.wmf"/><Relationship Id="rId1" Type="http://schemas.openxmlformats.org/officeDocument/2006/relationships/oleObject" Target="../embeddings/oleObject587.bin"/></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38.wmf"/><Relationship Id="rId7" Type="http://schemas.openxmlformats.org/officeDocument/2006/relationships/oleObject" Target="../embeddings/oleObject599.bin"/><Relationship Id="rId6" Type="http://schemas.openxmlformats.org/officeDocument/2006/relationships/image" Target="../media/image537.wmf"/><Relationship Id="rId5" Type="http://schemas.openxmlformats.org/officeDocument/2006/relationships/oleObject" Target="../embeddings/oleObject598.bin"/><Relationship Id="rId4" Type="http://schemas.openxmlformats.org/officeDocument/2006/relationships/image" Target="../media/image536.wmf"/><Relationship Id="rId3" Type="http://schemas.openxmlformats.org/officeDocument/2006/relationships/oleObject" Target="../embeddings/oleObject597.bin"/><Relationship Id="rId2" Type="http://schemas.openxmlformats.org/officeDocument/2006/relationships/image" Target="../media/image535.wmf"/><Relationship Id="rId10" Type="http://schemas.openxmlformats.org/officeDocument/2006/relationships/vmlDrawing" Target="../drawings/vmlDrawing117.vml"/><Relationship Id="rId1" Type="http://schemas.openxmlformats.org/officeDocument/2006/relationships/oleObject" Target="../embeddings/oleObject596.bin"/></Relationships>
</file>

<file path=ppt/slides/_rels/slide132.xml.rels><?xml version="1.0" encoding="UTF-8" standalone="yes"?>
<Relationships xmlns="http://schemas.openxmlformats.org/package/2006/relationships"><Relationship Id="rId8" Type="http://schemas.openxmlformats.org/officeDocument/2006/relationships/vmlDrawing" Target="../drawings/vmlDrawing118.vml"/><Relationship Id="rId7" Type="http://schemas.openxmlformats.org/officeDocument/2006/relationships/slideLayout" Target="../slideLayouts/slideLayout172.xml"/><Relationship Id="rId6" Type="http://schemas.openxmlformats.org/officeDocument/2006/relationships/image" Target="../media/image541.wmf"/><Relationship Id="rId5" Type="http://schemas.openxmlformats.org/officeDocument/2006/relationships/oleObject" Target="../embeddings/oleObject602.bin"/><Relationship Id="rId4" Type="http://schemas.openxmlformats.org/officeDocument/2006/relationships/image" Target="../media/image540.wmf"/><Relationship Id="rId3" Type="http://schemas.openxmlformats.org/officeDocument/2006/relationships/oleObject" Target="../embeddings/oleObject601.bin"/><Relationship Id="rId2" Type="http://schemas.openxmlformats.org/officeDocument/2006/relationships/image" Target="../media/image539.wmf"/><Relationship Id="rId1" Type="http://schemas.openxmlformats.org/officeDocument/2006/relationships/oleObject" Target="../embeddings/oleObject600.bin"/></Relationships>
</file>

<file path=ppt/slides/_rels/slide133.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45.wmf"/><Relationship Id="rId7" Type="http://schemas.openxmlformats.org/officeDocument/2006/relationships/oleObject" Target="../embeddings/oleObject606.bin"/><Relationship Id="rId6" Type="http://schemas.openxmlformats.org/officeDocument/2006/relationships/image" Target="../media/image544.wmf"/><Relationship Id="rId5" Type="http://schemas.openxmlformats.org/officeDocument/2006/relationships/oleObject" Target="../embeddings/oleObject605.bin"/><Relationship Id="rId4" Type="http://schemas.openxmlformats.org/officeDocument/2006/relationships/image" Target="../media/image543.wmf"/><Relationship Id="rId3" Type="http://schemas.openxmlformats.org/officeDocument/2006/relationships/oleObject" Target="../embeddings/oleObject604.bin"/><Relationship Id="rId2" Type="http://schemas.openxmlformats.org/officeDocument/2006/relationships/image" Target="../media/image542.wmf"/><Relationship Id="rId10" Type="http://schemas.openxmlformats.org/officeDocument/2006/relationships/vmlDrawing" Target="../drawings/vmlDrawing119.vml"/><Relationship Id="rId1" Type="http://schemas.openxmlformats.org/officeDocument/2006/relationships/oleObject" Target="../embeddings/oleObject603.bin"/></Relationships>
</file>

<file path=ppt/slides/_rels/slide134.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49.wmf"/><Relationship Id="rId7" Type="http://schemas.openxmlformats.org/officeDocument/2006/relationships/oleObject" Target="../embeddings/oleObject610.bin"/><Relationship Id="rId6" Type="http://schemas.openxmlformats.org/officeDocument/2006/relationships/image" Target="../media/image548.wmf"/><Relationship Id="rId5" Type="http://schemas.openxmlformats.org/officeDocument/2006/relationships/oleObject" Target="../embeddings/oleObject609.bin"/><Relationship Id="rId4" Type="http://schemas.openxmlformats.org/officeDocument/2006/relationships/image" Target="../media/image547.wmf"/><Relationship Id="rId3" Type="http://schemas.openxmlformats.org/officeDocument/2006/relationships/oleObject" Target="../embeddings/oleObject608.bin"/><Relationship Id="rId2" Type="http://schemas.openxmlformats.org/officeDocument/2006/relationships/image" Target="../media/image546.wmf"/><Relationship Id="rId10" Type="http://schemas.openxmlformats.org/officeDocument/2006/relationships/vmlDrawing" Target="../drawings/vmlDrawing120.vml"/><Relationship Id="rId1" Type="http://schemas.openxmlformats.org/officeDocument/2006/relationships/oleObject" Target="../embeddings/oleObject607.bin"/></Relationships>
</file>

<file path=ppt/slides/_rels/slide135.xml.rels><?xml version="1.0" encoding="UTF-8" standalone="yes"?>
<Relationships xmlns="http://schemas.openxmlformats.org/package/2006/relationships"><Relationship Id="rId8" Type="http://schemas.openxmlformats.org/officeDocument/2006/relationships/vmlDrawing" Target="../drawings/vmlDrawing121.vml"/><Relationship Id="rId7" Type="http://schemas.openxmlformats.org/officeDocument/2006/relationships/slideLayout" Target="../slideLayouts/slideLayout172.xml"/><Relationship Id="rId6" Type="http://schemas.openxmlformats.org/officeDocument/2006/relationships/image" Target="../media/image552.wmf"/><Relationship Id="rId5" Type="http://schemas.openxmlformats.org/officeDocument/2006/relationships/oleObject" Target="../embeddings/oleObject613.bin"/><Relationship Id="rId4" Type="http://schemas.openxmlformats.org/officeDocument/2006/relationships/image" Target="../media/image551.wmf"/><Relationship Id="rId3" Type="http://schemas.openxmlformats.org/officeDocument/2006/relationships/oleObject" Target="../embeddings/oleObject612.bin"/><Relationship Id="rId2" Type="http://schemas.openxmlformats.org/officeDocument/2006/relationships/image" Target="../media/image550.wmf"/><Relationship Id="rId1" Type="http://schemas.openxmlformats.org/officeDocument/2006/relationships/oleObject" Target="../embeddings/oleObject611.bin"/></Relationships>
</file>

<file path=ppt/slides/_rels/slide136.xml.rels><?xml version="1.0" encoding="UTF-8" standalone="yes"?>
<Relationships xmlns="http://schemas.openxmlformats.org/package/2006/relationships"><Relationship Id="rId6" Type="http://schemas.openxmlformats.org/officeDocument/2006/relationships/vmlDrawing" Target="../drawings/vmlDrawing122.vml"/><Relationship Id="rId5" Type="http://schemas.openxmlformats.org/officeDocument/2006/relationships/slideLayout" Target="../slideLayouts/slideLayout172.xml"/><Relationship Id="rId4" Type="http://schemas.openxmlformats.org/officeDocument/2006/relationships/image" Target="../media/image554.wmf"/><Relationship Id="rId3" Type="http://schemas.openxmlformats.org/officeDocument/2006/relationships/oleObject" Target="../embeddings/oleObject615.bin"/><Relationship Id="rId2" Type="http://schemas.openxmlformats.org/officeDocument/2006/relationships/image" Target="../media/image553.wmf"/><Relationship Id="rId1" Type="http://schemas.openxmlformats.org/officeDocument/2006/relationships/oleObject" Target="../embeddings/oleObject614.bin"/></Relationships>
</file>

<file path=ppt/slides/_rels/slide137.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58.wmf"/><Relationship Id="rId7" Type="http://schemas.openxmlformats.org/officeDocument/2006/relationships/oleObject" Target="../embeddings/oleObject619.bin"/><Relationship Id="rId6" Type="http://schemas.openxmlformats.org/officeDocument/2006/relationships/image" Target="../media/image557.wmf"/><Relationship Id="rId5" Type="http://schemas.openxmlformats.org/officeDocument/2006/relationships/oleObject" Target="../embeddings/oleObject618.bin"/><Relationship Id="rId4" Type="http://schemas.openxmlformats.org/officeDocument/2006/relationships/image" Target="../media/image556.wmf"/><Relationship Id="rId3" Type="http://schemas.openxmlformats.org/officeDocument/2006/relationships/oleObject" Target="../embeddings/oleObject617.bin"/><Relationship Id="rId2" Type="http://schemas.openxmlformats.org/officeDocument/2006/relationships/image" Target="../media/image555.wmf"/><Relationship Id="rId10" Type="http://schemas.openxmlformats.org/officeDocument/2006/relationships/vmlDrawing" Target="../drawings/vmlDrawing123.vml"/><Relationship Id="rId1" Type="http://schemas.openxmlformats.org/officeDocument/2006/relationships/oleObject" Target="../embeddings/oleObject616.bin"/></Relationships>
</file>

<file path=ppt/slides/_rels/slide138.xml.rels><?xml version="1.0" encoding="UTF-8" standalone="yes"?>
<Relationships xmlns="http://schemas.openxmlformats.org/package/2006/relationships"><Relationship Id="rId9" Type="http://schemas.openxmlformats.org/officeDocument/2006/relationships/oleObject" Target="../embeddings/oleObject624.bin"/><Relationship Id="rId8" Type="http://schemas.openxmlformats.org/officeDocument/2006/relationships/image" Target="../media/image562.wmf"/><Relationship Id="rId7" Type="http://schemas.openxmlformats.org/officeDocument/2006/relationships/oleObject" Target="../embeddings/oleObject623.bin"/><Relationship Id="rId6" Type="http://schemas.openxmlformats.org/officeDocument/2006/relationships/image" Target="../media/image561.wmf"/><Relationship Id="rId5" Type="http://schemas.openxmlformats.org/officeDocument/2006/relationships/oleObject" Target="../embeddings/oleObject622.bin"/><Relationship Id="rId4" Type="http://schemas.openxmlformats.org/officeDocument/2006/relationships/image" Target="../media/image560.wmf"/><Relationship Id="rId3" Type="http://schemas.openxmlformats.org/officeDocument/2006/relationships/oleObject" Target="../embeddings/oleObject621.bin"/><Relationship Id="rId26" Type="http://schemas.openxmlformats.org/officeDocument/2006/relationships/vmlDrawing" Target="../drawings/vmlDrawing124.vml"/><Relationship Id="rId25" Type="http://schemas.openxmlformats.org/officeDocument/2006/relationships/slideLayout" Target="../slideLayouts/slideLayout172.xml"/><Relationship Id="rId24" Type="http://schemas.openxmlformats.org/officeDocument/2006/relationships/image" Target="../media/image570.wmf"/><Relationship Id="rId23" Type="http://schemas.openxmlformats.org/officeDocument/2006/relationships/oleObject" Target="../embeddings/oleObject631.bin"/><Relationship Id="rId22" Type="http://schemas.openxmlformats.org/officeDocument/2006/relationships/image" Target="../media/image569.wmf"/><Relationship Id="rId21" Type="http://schemas.openxmlformats.org/officeDocument/2006/relationships/oleObject" Target="../embeddings/oleObject630.bin"/><Relationship Id="rId20" Type="http://schemas.openxmlformats.org/officeDocument/2006/relationships/image" Target="../media/image568.wmf"/><Relationship Id="rId2" Type="http://schemas.openxmlformats.org/officeDocument/2006/relationships/image" Target="../media/image559.wmf"/><Relationship Id="rId19" Type="http://schemas.openxmlformats.org/officeDocument/2006/relationships/oleObject" Target="../embeddings/oleObject629.bin"/><Relationship Id="rId18" Type="http://schemas.openxmlformats.org/officeDocument/2006/relationships/image" Target="../media/image567.wmf"/><Relationship Id="rId17" Type="http://schemas.openxmlformats.org/officeDocument/2006/relationships/oleObject" Target="../embeddings/oleObject628.bin"/><Relationship Id="rId16" Type="http://schemas.openxmlformats.org/officeDocument/2006/relationships/image" Target="../media/image566.wmf"/><Relationship Id="rId15" Type="http://schemas.openxmlformats.org/officeDocument/2006/relationships/oleObject" Target="../embeddings/oleObject627.bin"/><Relationship Id="rId14" Type="http://schemas.openxmlformats.org/officeDocument/2006/relationships/image" Target="../media/image565.wmf"/><Relationship Id="rId13" Type="http://schemas.openxmlformats.org/officeDocument/2006/relationships/oleObject" Target="../embeddings/oleObject626.bin"/><Relationship Id="rId12" Type="http://schemas.openxmlformats.org/officeDocument/2006/relationships/image" Target="../media/image564.wmf"/><Relationship Id="rId11" Type="http://schemas.openxmlformats.org/officeDocument/2006/relationships/oleObject" Target="../embeddings/oleObject625.bin"/><Relationship Id="rId10" Type="http://schemas.openxmlformats.org/officeDocument/2006/relationships/image" Target="../media/image563.wmf"/><Relationship Id="rId1" Type="http://schemas.openxmlformats.org/officeDocument/2006/relationships/oleObject" Target="../embeddings/oleObject620.bin"/></Relationships>
</file>

<file path=ppt/slides/_rels/slide139.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574.wmf"/><Relationship Id="rId7" Type="http://schemas.openxmlformats.org/officeDocument/2006/relationships/oleObject" Target="../embeddings/oleObject635.bin"/><Relationship Id="rId6" Type="http://schemas.openxmlformats.org/officeDocument/2006/relationships/image" Target="../media/image573.wmf"/><Relationship Id="rId5" Type="http://schemas.openxmlformats.org/officeDocument/2006/relationships/oleObject" Target="../embeddings/oleObject634.bin"/><Relationship Id="rId4" Type="http://schemas.openxmlformats.org/officeDocument/2006/relationships/image" Target="../media/image572.wmf"/><Relationship Id="rId3" Type="http://schemas.openxmlformats.org/officeDocument/2006/relationships/oleObject" Target="../embeddings/oleObject633.bin"/><Relationship Id="rId2" Type="http://schemas.openxmlformats.org/officeDocument/2006/relationships/image" Target="../media/image571.wmf"/><Relationship Id="rId10" Type="http://schemas.openxmlformats.org/officeDocument/2006/relationships/vmlDrawing" Target="../drawings/vmlDrawing125.vml"/><Relationship Id="rId1" Type="http://schemas.openxmlformats.org/officeDocument/2006/relationships/oleObject" Target="../embeddings/oleObject63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6" Type="http://schemas.openxmlformats.org/officeDocument/2006/relationships/vmlDrawing" Target="../drawings/vmlDrawing126.vml"/><Relationship Id="rId5" Type="http://schemas.openxmlformats.org/officeDocument/2006/relationships/slideLayout" Target="../slideLayouts/slideLayout172.xml"/><Relationship Id="rId4" Type="http://schemas.openxmlformats.org/officeDocument/2006/relationships/image" Target="../media/image576.wmf"/><Relationship Id="rId3" Type="http://schemas.openxmlformats.org/officeDocument/2006/relationships/oleObject" Target="../embeddings/oleObject637.bin"/><Relationship Id="rId2" Type="http://schemas.openxmlformats.org/officeDocument/2006/relationships/image" Target="../media/image575.wmf"/><Relationship Id="rId1" Type="http://schemas.openxmlformats.org/officeDocument/2006/relationships/oleObject" Target="../embeddings/oleObject636.bin"/></Relationships>
</file>

<file path=ppt/slides/_rels/slide141.xml.rels><?xml version="1.0" encoding="UTF-8" standalone="yes"?>
<Relationships xmlns="http://schemas.openxmlformats.org/package/2006/relationships"><Relationship Id="rId9" Type="http://schemas.openxmlformats.org/officeDocument/2006/relationships/oleObject" Target="../embeddings/oleObject642.bin"/><Relationship Id="rId8" Type="http://schemas.openxmlformats.org/officeDocument/2006/relationships/image" Target="../media/image580.wmf"/><Relationship Id="rId7" Type="http://schemas.openxmlformats.org/officeDocument/2006/relationships/oleObject" Target="../embeddings/oleObject641.bin"/><Relationship Id="rId6" Type="http://schemas.openxmlformats.org/officeDocument/2006/relationships/image" Target="../media/image579.wmf"/><Relationship Id="rId5" Type="http://schemas.openxmlformats.org/officeDocument/2006/relationships/oleObject" Target="../embeddings/oleObject640.bin"/><Relationship Id="rId4" Type="http://schemas.openxmlformats.org/officeDocument/2006/relationships/image" Target="../media/image578.wmf"/><Relationship Id="rId3" Type="http://schemas.openxmlformats.org/officeDocument/2006/relationships/oleObject" Target="../embeddings/oleObject639.bin"/><Relationship Id="rId2" Type="http://schemas.openxmlformats.org/officeDocument/2006/relationships/image" Target="../media/image577.wmf"/><Relationship Id="rId19" Type="http://schemas.openxmlformats.org/officeDocument/2006/relationships/vmlDrawing" Target="../drawings/vmlDrawing127.vml"/><Relationship Id="rId18" Type="http://schemas.openxmlformats.org/officeDocument/2006/relationships/slideLayout" Target="../slideLayouts/slideLayout172.xml"/><Relationship Id="rId17" Type="http://schemas.openxmlformats.org/officeDocument/2006/relationships/image" Target="../media/image585.png"/><Relationship Id="rId16" Type="http://schemas.openxmlformats.org/officeDocument/2006/relationships/image" Target="../media/image584.wmf"/><Relationship Id="rId15" Type="http://schemas.openxmlformats.org/officeDocument/2006/relationships/oleObject" Target="../embeddings/oleObject645.bin"/><Relationship Id="rId14" Type="http://schemas.openxmlformats.org/officeDocument/2006/relationships/image" Target="../media/image583.wmf"/><Relationship Id="rId13" Type="http://schemas.openxmlformats.org/officeDocument/2006/relationships/oleObject" Target="../embeddings/oleObject644.bin"/><Relationship Id="rId12" Type="http://schemas.openxmlformats.org/officeDocument/2006/relationships/image" Target="../media/image582.wmf"/><Relationship Id="rId11" Type="http://schemas.openxmlformats.org/officeDocument/2006/relationships/oleObject" Target="../embeddings/oleObject643.bin"/><Relationship Id="rId10" Type="http://schemas.openxmlformats.org/officeDocument/2006/relationships/image" Target="../media/image581.wmf"/><Relationship Id="rId1" Type="http://schemas.openxmlformats.org/officeDocument/2006/relationships/oleObject" Target="../embeddings/oleObject638.bin"/></Relationships>
</file>

<file path=ppt/slides/_rels/slide142.xml.rels><?xml version="1.0" encoding="UTF-8" standalone="yes"?>
<Relationships xmlns="http://schemas.openxmlformats.org/package/2006/relationships"><Relationship Id="rId9" Type="http://schemas.openxmlformats.org/officeDocument/2006/relationships/oleObject" Target="../embeddings/oleObject650.bin"/><Relationship Id="rId8" Type="http://schemas.openxmlformats.org/officeDocument/2006/relationships/image" Target="../media/image589.wmf"/><Relationship Id="rId7" Type="http://schemas.openxmlformats.org/officeDocument/2006/relationships/oleObject" Target="../embeddings/oleObject649.bin"/><Relationship Id="rId6" Type="http://schemas.openxmlformats.org/officeDocument/2006/relationships/image" Target="../media/image588.wmf"/><Relationship Id="rId5" Type="http://schemas.openxmlformats.org/officeDocument/2006/relationships/oleObject" Target="../embeddings/oleObject648.bin"/><Relationship Id="rId4" Type="http://schemas.openxmlformats.org/officeDocument/2006/relationships/image" Target="../media/image587.wmf"/><Relationship Id="rId3" Type="http://schemas.openxmlformats.org/officeDocument/2006/relationships/oleObject" Target="../embeddings/oleObject647.bin"/><Relationship Id="rId2" Type="http://schemas.openxmlformats.org/officeDocument/2006/relationships/image" Target="../media/image586.wmf"/><Relationship Id="rId12" Type="http://schemas.openxmlformats.org/officeDocument/2006/relationships/vmlDrawing" Target="../drawings/vmlDrawing128.vml"/><Relationship Id="rId11" Type="http://schemas.openxmlformats.org/officeDocument/2006/relationships/slideLayout" Target="../slideLayouts/slideLayout172.xml"/><Relationship Id="rId10" Type="http://schemas.openxmlformats.org/officeDocument/2006/relationships/image" Target="../media/image590.wmf"/><Relationship Id="rId1" Type="http://schemas.openxmlformats.org/officeDocument/2006/relationships/oleObject" Target="../embeddings/oleObject646.bin"/></Relationships>
</file>

<file path=ppt/slides/_rels/slide143.xml.rels><?xml version="1.0" encoding="UTF-8" standalone="yes"?>
<Relationships xmlns="http://schemas.openxmlformats.org/package/2006/relationships"><Relationship Id="rId9" Type="http://schemas.openxmlformats.org/officeDocument/2006/relationships/oleObject" Target="../embeddings/oleObject655.bin"/><Relationship Id="rId8" Type="http://schemas.openxmlformats.org/officeDocument/2006/relationships/image" Target="../media/image593.wmf"/><Relationship Id="rId7" Type="http://schemas.openxmlformats.org/officeDocument/2006/relationships/oleObject" Target="../embeddings/oleObject654.bin"/><Relationship Id="rId6" Type="http://schemas.openxmlformats.org/officeDocument/2006/relationships/image" Target="../media/image592.wmf"/><Relationship Id="rId5" Type="http://schemas.openxmlformats.org/officeDocument/2006/relationships/oleObject" Target="../embeddings/oleObject653.bin"/><Relationship Id="rId4" Type="http://schemas.openxmlformats.org/officeDocument/2006/relationships/image" Target="../media/image591.wmf"/><Relationship Id="rId3" Type="http://schemas.openxmlformats.org/officeDocument/2006/relationships/oleObject" Target="../embeddings/oleObject652.bin"/><Relationship Id="rId2" Type="http://schemas.openxmlformats.org/officeDocument/2006/relationships/image" Target="../media/image586.wmf"/><Relationship Id="rId16" Type="http://schemas.openxmlformats.org/officeDocument/2006/relationships/vmlDrawing" Target="../drawings/vmlDrawing129.vml"/><Relationship Id="rId15" Type="http://schemas.openxmlformats.org/officeDocument/2006/relationships/slideLayout" Target="../slideLayouts/slideLayout172.xml"/><Relationship Id="rId14" Type="http://schemas.openxmlformats.org/officeDocument/2006/relationships/image" Target="../media/image596.wmf"/><Relationship Id="rId13" Type="http://schemas.openxmlformats.org/officeDocument/2006/relationships/oleObject" Target="../embeddings/oleObject657.bin"/><Relationship Id="rId12" Type="http://schemas.openxmlformats.org/officeDocument/2006/relationships/image" Target="../media/image595.wmf"/><Relationship Id="rId11" Type="http://schemas.openxmlformats.org/officeDocument/2006/relationships/oleObject" Target="../embeddings/oleObject656.bin"/><Relationship Id="rId10" Type="http://schemas.openxmlformats.org/officeDocument/2006/relationships/image" Target="../media/image594.wmf"/><Relationship Id="rId1" Type="http://schemas.openxmlformats.org/officeDocument/2006/relationships/oleObject" Target="../embeddings/oleObject651.bin"/></Relationships>
</file>

<file path=ppt/slides/_rels/slide144.xml.rels><?xml version="1.0" encoding="UTF-8" standalone="yes"?>
<Relationships xmlns="http://schemas.openxmlformats.org/package/2006/relationships"><Relationship Id="rId9" Type="http://schemas.openxmlformats.org/officeDocument/2006/relationships/oleObject" Target="../embeddings/oleObject662.bin"/><Relationship Id="rId8" Type="http://schemas.openxmlformats.org/officeDocument/2006/relationships/image" Target="../media/image600.wmf"/><Relationship Id="rId7" Type="http://schemas.openxmlformats.org/officeDocument/2006/relationships/oleObject" Target="../embeddings/oleObject661.bin"/><Relationship Id="rId6" Type="http://schemas.openxmlformats.org/officeDocument/2006/relationships/image" Target="../media/image599.wmf"/><Relationship Id="rId5" Type="http://schemas.openxmlformats.org/officeDocument/2006/relationships/oleObject" Target="../embeddings/oleObject660.bin"/><Relationship Id="rId4" Type="http://schemas.openxmlformats.org/officeDocument/2006/relationships/image" Target="../media/image598.wmf"/><Relationship Id="rId3" Type="http://schemas.openxmlformats.org/officeDocument/2006/relationships/oleObject" Target="../embeddings/oleObject659.bin"/><Relationship Id="rId2" Type="http://schemas.openxmlformats.org/officeDocument/2006/relationships/image" Target="../media/image597.wmf"/><Relationship Id="rId12" Type="http://schemas.openxmlformats.org/officeDocument/2006/relationships/vmlDrawing" Target="../drawings/vmlDrawing130.vml"/><Relationship Id="rId11" Type="http://schemas.openxmlformats.org/officeDocument/2006/relationships/slideLayout" Target="../slideLayouts/slideLayout172.xml"/><Relationship Id="rId10" Type="http://schemas.openxmlformats.org/officeDocument/2006/relationships/image" Target="../media/image601.wmf"/><Relationship Id="rId1" Type="http://schemas.openxmlformats.org/officeDocument/2006/relationships/oleObject" Target="../embeddings/oleObject658.bin"/></Relationships>
</file>

<file path=ppt/slides/_rels/slide145.xml.rels><?xml version="1.0" encoding="UTF-8" standalone="yes"?>
<Relationships xmlns="http://schemas.openxmlformats.org/package/2006/relationships"><Relationship Id="rId9" Type="http://schemas.openxmlformats.org/officeDocument/2006/relationships/slideLayout" Target="../slideLayouts/slideLayout172.xml"/><Relationship Id="rId8" Type="http://schemas.openxmlformats.org/officeDocument/2006/relationships/image" Target="../media/image605.wmf"/><Relationship Id="rId7" Type="http://schemas.openxmlformats.org/officeDocument/2006/relationships/oleObject" Target="../embeddings/oleObject666.bin"/><Relationship Id="rId6" Type="http://schemas.openxmlformats.org/officeDocument/2006/relationships/image" Target="../media/image604.wmf"/><Relationship Id="rId5" Type="http://schemas.openxmlformats.org/officeDocument/2006/relationships/oleObject" Target="../embeddings/oleObject665.bin"/><Relationship Id="rId4" Type="http://schemas.openxmlformats.org/officeDocument/2006/relationships/image" Target="../media/image603.wmf"/><Relationship Id="rId3" Type="http://schemas.openxmlformats.org/officeDocument/2006/relationships/oleObject" Target="../embeddings/oleObject664.bin"/><Relationship Id="rId2" Type="http://schemas.openxmlformats.org/officeDocument/2006/relationships/image" Target="../media/image602.wmf"/><Relationship Id="rId10" Type="http://schemas.openxmlformats.org/officeDocument/2006/relationships/vmlDrawing" Target="../drawings/vmlDrawing131.vml"/><Relationship Id="rId1" Type="http://schemas.openxmlformats.org/officeDocument/2006/relationships/oleObject" Target="../embeddings/oleObject663.bin"/></Relationships>
</file>

<file path=ppt/slides/_rels/slide146.xml.rels><?xml version="1.0" encoding="UTF-8" standalone="yes"?>
<Relationships xmlns="http://schemas.openxmlformats.org/package/2006/relationships"><Relationship Id="rId9" Type="http://schemas.openxmlformats.org/officeDocument/2006/relationships/oleObject" Target="../embeddings/oleObject671.bin"/><Relationship Id="rId8" Type="http://schemas.openxmlformats.org/officeDocument/2006/relationships/image" Target="../media/image608.wmf"/><Relationship Id="rId7" Type="http://schemas.openxmlformats.org/officeDocument/2006/relationships/oleObject" Target="../embeddings/oleObject670.bin"/><Relationship Id="rId6" Type="http://schemas.openxmlformats.org/officeDocument/2006/relationships/image" Target="../media/image607.wmf"/><Relationship Id="rId5" Type="http://schemas.openxmlformats.org/officeDocument/2006/relationships/oleObject" Target="../embeddings/oleObject669.bin"/><Relationship Id="rId4" Type="http://schemas.openxmlformats.org/officeDocument/2006/relationships/image" Target="../media/image605.wmf"/><Relationship Id="rId3" Type="http://schemas.openxmlformats.org/officeDocument/2006/relationships/oleObject" Target="../embeddings/oleObject668.bin"/><Relationship Id="rId22" Type="http://schemas.openxmlformats.org/officeDocument/2006/relationships/vmlDrawing" Target="../drawings/vmlDrawing132.vml"/><Relationship Id="rId21" Type="http://schemas.openxmlformats.org/officeDocument/2006/relationships/slideLayout" Target="../slideLayouts/slideLayout172.xml"/><Relationship Id="rId20" Type="http://schemas.openxmlformats.org/officeDocument/2006/relationships/image" Target="../media/image614.wmf"/><Relationship Id="rId2" Type="http://schemas.openxmlformats.org/officeDocument/2006/relationships/image" Target="../media/image606.wmf"/><Relationship Id="rId19" Type="http://schemas.openxmlformats.org/officeDocument/2006/relationships/oleObject" Target="../embeddings/oleObject676.bin"/><Relationship Id="rId18" Type="http://schemas.openxmlformats.org/officeDocument/2006/relationships/image" Target="../media/image613.wmf"/><Relationship Id="rId17" Type="http://schemas.openxmlformats.org/officeDocument/2006/relationships/oleObject" Target="../embeddings/oleObject675.bin"/><Relationship Id="rId16" Type="http://schemas.openxmlformats.org/officeDocument/2006/relationships/image" Target="../media/image612.wmf"/><Relationship Id="rId15" Type="http://schemas.openxmlformats.org/officeDocument/2006/relationships/oleObject" Target="../embeddings/oleObject674.bin"/><Relationship Id="rId14" Type="http://schemas.openxmlformats.org/officeDocument/2006/relationships/image" Target="../media/image611.wmf"/><Relationship Id="rId13" Type="http://schemas.openxmlformats.org/officeDocument/2006/relationships/oleObject" Target="../embeddings/oleObject673.bin"/><Relationship Id="rId12" Type="http://schemas.openxmlformats.org/officeDocument/2006/relationships/image" Target="../media/image610.wmf"/><Relationship Id="rId11" Type="http://schemas.openxmlformats.org/officeDocument/2006/relationships/oleObject" Target="../embeddings/oleObject672.bin"/><Relationship Id="rId10" Type="http://schemas.openxmlformats.org/officeDocument/2006/relationships/image" Target="../media/image609.wmf"/><Relationship Id="rId1" Type="http://schemas.openxmlformats.org/officeDocument/2006/relationships/oleObject" Target="../embeddings/oleObject667.bin"/></Relationships>
</file>

<file path=ppt/slides/_rels/slide147.xml.rels><?xml version="1.0" encoding="UTF-8" standalone="yes"?>
<Relationships xmlns="http://schemas.openxmlformats.org/package/2006/relationships"><Relationship Id="rId9" Type="http://schemas.openxmlformats.org/officeDocument/2006/relationships/oleObject" Target="../embeddings/oleObject681.bin"/><Relationship Id="rId8" Type="http://schemas.openxmlformats.org/officeDocument/2006/relationships/image" Target="../media/image618.wmf"/><Relationship Id="rId7" Type="http://schemas.openxmlformats.org/officeDocument/2006/relationships/oleObject" Target="../embeddings/oleObject680.bin"/><Relationship Id="rId6" Type="http://schemas.openxmlformats.org/officeDocument/2006/relationships/image" Target="../media/image617.wmf"/><Relationship Id="rId5" Type="http://schemas.openxmlformats.org/officeDocument/2006/relationships/oleObject" Target="../embeddings/oleObject679.bin"/><Relationship Id="rId4" Type="http://schemas.openxmlformats.org/officeDocument/2006/relationships/image" Target="../media/image616.wmf"/><Relationship Id="rId3" Type="http://schemas.openxmlformats.org/officeDocument/2006/relationships/oleObject" Target="../embeddings/oleObject678.bin"/><Relationship Id="rId20" Type="http://schemas.openxmlformats.org/officeDocument/2006/relationships/vmlDrawing" Target="../drawings/vmlDrawing133.vml"/><Relationship Id="rId2" Type="http://schemas.openxmlformats.org/officeDocument/2006/relationships/image" Target="../media/image615.wmf"/><Relationship Id="rId19" Type="http://schemas.openxmlformats.org/officeDocument/2006/relationships/slideLayout" Target="../slideLayouts/slideLayout172.xml"/><Relationship Id="rId18" Type="http://schemas.openxmlformats.org/officeDocument/2006/relationships/image" Target="../media/image623.wmf"/><Relationship Id="rId17" Type="http://schemas.openxmlformats.org/officeDocument/2006/relationships/oleObject" Target="../embeddings/oleObject685.bin"/><Relationship Id="rId16" Type="http://schemas.openxmlformats.org/officeDocument/2006/relationships/image" Target="../media/image622.wmf"/><Relationship Id="rId15" Type="http://schemas.openxmlformats.org/officeDocument/2006/relationships/oleObject" Target="../embeddings/oleObject684.bin"/><Relationship Id="rId14" Type="http://schemas.openxmlformats.org/officeDocument/2006/relationships/image" Target="../media/image621.wmf"/><Relationship Id="rId13" Type="http://schemas.openxmlformats.org/officeDocument/2006/relationships/oleObject" Target="../embeddings/oleObject683.bin"/><Relationship Id="rId12" Type="http://schemas.openxmlformats.org/officeDocument/2006/relationships/image" Target="../media/image620.wmf"/><Relationship Id="rId11" Type="http://schemas.openxmlformats.org/officeDocument/2006/relationships/oleObject" Target="../embeddings/oleObject682.bin"/><Relationship Id="rId10" Type="http://schemas.openxmlformats.org/officeDocument/2006/relationships/image" Target="../media/image619.wmf"/><Relationship Id="rId1" Type="http://schemas.openxmlformats.org/officeDocument/2006/relationships/oleObject" Target="../embeddings/oleObject677.bin"/></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88.xml"/><Relationship Id="rId1" Type="http://schemas.openxmlformats.org/officeDocument/2006/relationships/themeOverride" Target="../theme/themeOverride5.xml"/></Relationships>
</file>

<file path=ppt/slides/_rels/slide149.xml.rels><?xml version="1.0" encoding="UTF-8" standalone="yes"?>
<Relationships xmlns="http://schemas.openxmlformats.org/package/2006/relationships"><Relationship Id="rId4" Type="http://schemas.openxmlformats.org/officeDocument/2006/relationships/vmlDrawing" Target="../drawings/vmlDrawing134.vml"/><Relationship Id="rId3" Type="http://schemas.openxmlformats.org/officeDocument/2006/relationships/slideLayout" Target="../slideLayouts/slideLayout205.xml"/><Relationship Id="rId2" Type="http://schemas.openxmlformats.org/officeDocument/2006/relationships/image" Target="../media/image624.wmf"/><Relationship Id="rId1" Type="http://schemas.openxmlformats.org/officeDocument/2006/relationships/oleObject" Target="../embeddings/oleObject686.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50.xml"/><Relationship Id="rId2" Type="http://schemas.openxmlformats.org/officeDocument/2006/relationships/image" Target="../media/image50.wmf"/><Relationship Id="rId1" Type="http://schemas.openxmlformats.org/officeDocument/2006/relationships/oleObject" Target="../embeddings/oleObject53.bin"/></Relationships>
</file>

<file path=ppt/slides/_rels/slide150.xml.rels><?xml version="1.0" encoding="UTF-8" standalone="yes"?>
<Relationships xmlns="http://schemas.openxmlformats.org/package/2006/relationships"><Relationship Id="rId4" Type="http://schemas.openxmlformats.org/officeDocument/2006/relationships/vmlDrawing" Target="../drawings/vmlDrawing135.vml"/><Relationship Id="rId3" Type="http://schemas.openxmlformats.org/officeDocument/2006/relationships/slideLayout" Target="../slideLayouts/slideLayout205.xml"/><Relationship Id="rId2" Type="http://schemas.openxmlformats.org/officeDocument/2006/relationships/image" Target="../media/image625.wmf"/><Relationship Id="rId1" Type="http://schemas.openxmlformats.org/officeDocument/2006/relationships/oleObject" Target="../embeddings/oleObject687.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52.xml.rels><?xml version="1.0" encoding="UTF-8" standalone="yes"?>
<Relationships xmlns="http://schemas.openxmlformats.org/package/2006/relationships"><Relationship Id="rId9" Type="http://schemas.openxmlformats.org/officeDocument/2006/relationships/oleObject" Target="../embeddings/oleObject692.bin"/><Relationship Id="rId8" Type="http://schemas.openxmlformats.org/officeDocument/2006/relationships/image" Target="../media/image629.wmf"/><Relationship Id="rId7" Type="http://schemas.openxmlformats.org/officeDocument/2006/relationships/oleObject" Target="../embeddings/oleObject691.bin"/><Relationship Id="rId6" Type="http://schemas.openxmlformats.org/officeDocument/2006/relationships/image" Target="../media/image628.wmf"/><Relationship Id="rId5" Type="http://schemas.openxmlformats.org/officeDocument/2006/relationships/oleObject" Target="../embeddings/oleObject690.bin"/><Relationship Id="rId4" Type="http://schemas.openxmlformats.org/officeDocument/2006/relationships/image" Target="../media/image627.wmf"/><Relationship Id="rId3" Type="http://schemas.openxmlformats.org/officeDocument/2006/relationships/oleObject" Target="../embeddings/oleObject689.bin"/><Relationship Id="rId20" Type="http://schemas.openxmlformats.org/officeDocument/2006/relationships/vmlDrawing" Target="../drawings/vmlDrawing136.vml"/><Relationship Id="rId2" Type="http://schemas.openxmlformats.org/officeDocument/2006/relationships/image" Target="../media/image626.wmf"/><Relationship Id="rId19" Type="http://schemas.openxmlformats.org/officeDocument/2006/relationships/slideLayout" Target="../slideLayouts/slideLayout205.xml"/><Relationship Id="rId18" Type="http://schemas.openxmlformats.org/officeDocument/2006/relationships/image" Target="../media/image604.wmf"/><Relationship Id="rId17" Type="http://schemas.openxmlformats.org/officeDocument/2006/relationships/oleObject" Target="../embeddings/oleObject696.bin"/><Relationship Id="rId16" Type="http://schemas.openxmlformats.org/officeDocument/2006/relationships/image" Target="../media/image603.wmf"/><Relationship Id="rId15" Type="http://schemas.openxmlformats.org/officeDocument/2006/relationships/oleObject" Target="../embeddings/oleObject695.bin"/><Relationship Id="rId14" Type="http://schemas.openxmlformats.org/officeDocument/2006/relationships/image" Target="../media/image632.wmf"/><Relationship Id="rId13" Type="http://schemas.openxmlformats.org/officeDocument/2006/relationships/oleObject" Target="../embeddings/oleObject694.bin"/><Relationship Id="rId12" Type="http://schemas.openxmlformats.org/officeDocument/2006/relationships/image" Target="../media/image631.wmf"/><Relationship Id="rId11" Type="http://schemas.openxmlformats.org/officeDocument/2006/relationships/oleObject" Target="../embeddings/oleObject693.bin"/><Relationship Id="rId10" Type="http://schemas.openxmlformats.org/officeDocument/2006/relationships/image" Target="../media/image630.wmf"/><Relationship Id="rId1" Type="http://schemas.openxmlformats.org/officeDocument/2006/relationships/oleObject" Target="../embeddings/oleObject688.bin"/></Relationships>
</file>

<file path=ppt/slides/_rels/slide153.xml.rels><?xml version="1.0" encoding="UTF-8" standalone="yes"?>
<Relationships xmlns="http://schemas.openxmlformats.org/package/2006/relationships"><Relationship Id="rId6" Type="http://schemas.openxmlformats.org/officeDocument/2006/relationships/vmlDrawing" Target="../drawings/vmlDrawing137.vml"/><Relationship Id="rId5" Type="http://schemas.openxmlformats.org/officeDocument/2006/relationships/slideLayout" Target="../slideLayouts/slideLayout205.xml"/><Relationship Id="rId4" Type="http://schemas.openxmlformats.org/officeDocument/2006/relationships/image" Target="../media/image634.wmf"/><Relationship Id="rId3" Type="http://schemas.openxmlformats.org/officeDocument/2006/relationships/oleObject" Target="../embeddings/oleObject698.bin"/><Relationship Id="rId2" Type="http://schemas.openxmlformats.org/officeDocument/2006/relationships/image" Target="../media/image633.wmf"/><Relationship Id="rId1" Type="http://schemas.openxmlformats.org/officeDocument/2006/relationships/oleObject" Target="../embeddings/oleObject697.bin"/></Relationships>
</file>

<file path=ppt/slides/_rels/slide154.xml.rels><?xml version="1.0" encoding="UTF-8" standalone="yes"?>
<Relationships xmlns="http://schemas.openxmlformats.org/package/2006/relationships"><Relationship Id="rId9" Type="http://schemas.openxmlformats.org/officeDocument/2006/relationships/oleObject" Target="../embeddings/oleObject703.bin"/><Relationship Id="rId8" Type="http://schemas.openxmlformats.org/officeDocument/2006/relationships/image" Target="../media/image638.wmf"/><Relationship Id="rId7" Type="http://schemas.openxmlformats.org/officeDocument/2006/relationships/oleObject" Target="../embeddings/oleObject702.bin"/><Relationship Id="rId6" Type="http://schemas.openxmlformats.org/officeDocument/2006/relationships/image" Target="../media/image637.wmf"/><Relationship Id="rId5" Type="http://schemas.openxmlformats.org/officeDocument/2006/relationships/oleObject" Target="../embeddings/oleObject701.bin"/><Relationship Id="rId4" Type="http://schemas.openxmlformats.org/officeDocument/2006/relationships/image" Target="../media/image636.wmf"/><Relationship Id="rId3" Type="http://schemas.openxmlformats.org/officeDocument/2006/relationships/oleObject" Target="../embeddings/oleObject700.bin"/><Relationship Id="rId2" Type="http://schemas.openxmlformats.org/officeDocument/2006/relationships/image" Target="../media/image635.wmf"/><Relationship Id="rId12" Type="http://schemas.openxmlformats.org/officeDocument/2006/relationships/vmlDrawing" Target="../drawings/vmlDrawing138.vml"/><Relationship Id="rId11" Type="http://schemas.openxmlformats.org/officeDocument/2006/relationships/slideLayout" Target="../slideLayouts/slideLayout205.xml"/><Relationship Id="rId10" Type="http://schemas.openxmlformats.org/officeDocument/2006/relationships/image" Target="../media/image639.wmf"/><Relationship Id="rId1" Type="http://schemas.openxmlformats.org/officeDocument/2006/relationships/oleObject" Target="../embeddings/oleObject699.bin"/></Relationships>
</file>

<file path=ppt/slides/_rels/slide15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image" Target="../media/image643.wmf"/><Relationship Id="rId7" Type="http://schemas.openxmlformats.org/officeDocument/2006/relationships/oleObject" Target="../embeddings/oleObject707.bin"/><Relationship Id="rId6" Type="http://schemas.openxmlformats.org/officeDocument/2006/relationships/image" Target="../media/image642.wmf"/><Relationship Id="rId5" Type="http://schemas.openxmlformats.org/officeDocument/2006/relationships/oleObject" Target="../embeddings/oleObject706.bin"/><Relationship Id="rId4" Type="http://schemas.openxmlformats.org/officeDocument/2006/relationships/image" Target="../media/image641.wmf"/><Relationship Id="rId3" Type="http://schemas.openxmlformats.org/officeDocument/2006/relationships/oleObject" Target="../embeddings/oleObject705.bin"/><Relationship Id="rId2" Type="http://schemas.openxmlformats.org/officeDocument/2006/relationships/image" Target="../media/image640.wmf"/><Relationship Id="rId10" Type="http://schemas.openxmlformats.org/officeDocument/2006/relationships/vmlDrawing" Target="../drawings/vmlDrawing139.vml"/><Relationship Id="rId1" Type="http://schemas.openxmlformats.org/officeDocument/2006/relationships/oleObject" Target="../embeddings/oleObject704.bin"/></Relationships>
</file>

<file path=ppt/slides/_rels/slide156.xml.rels><?xml version="1.0" encoding="UTF-8" standalone="yes"?>
<Relationships xmlns="http://schemas.openxmlformats.org/package/2006/relationships"><Relationship Id="rId9" Type="http://schemas.openxmlformats.org/officeDocument/2006/relationships/oleObject" Target="../embeddings/oleObject712.bin"/><Relationship Id="rId8" Type="http://schemas.openxmlformats.org/officeDocument/2006/relationships/image" Target="../media/image647.wmf"/><Relationship Id="rId7" Type="http://schemas.openxmlformats.org/officeDocument/2006/relationships/oleObject" Target="../embeddings/oleObject711.bin"/><Relationship Id="rId6" Type="http://schemas.openxmlformats.org/officeDocument/2006/relationships/image" Target="../media/image646.wmf"/><Relationship Id="rId5" Type="http://schemas.openxmlformats.org/officeDocument/2006/relationships/oleObject" Target="../embeddings/oleObject710.bin"/><Relationship Id="rId4" Type="http://schemas.openxmlformats.org/officeDocument/2006/relationships/image" Target="../media/image645.wmf"/><Relationship Id="rId3" Type="http://schemas.openxmlformats.org/officeDocument/2006/relationships/oleObject" Target="../embeddings/oleObject709.bin"/><Relationship Id="rId2" Type="http://schemas.openxmlformats.org/officeDocument/2006/relationships/image" Target="../media/image644.wmf"/><Relationship Id="rId16" Type="http://schemas.openxmlformats.org/officeDocument/2006/relationships/vmlDrawing" Target="../drawings/vmlDrawing140.vml"/><Relationship Id="rId15" Type="http://schemas.openxmlformats.org/officeDocument/2006/relationships/slideLayout" Target="../slideLayouts/slideLayout205.xml"/><Relationship Id="rId14" Type="http://schemas.openxmlformats.org/officeDocument/2006/relationships/image" Target="../media/image650.wmf"/><Relationship Id="rId13" Type="http://schemas.openxmlformats.org/officeDocument/2006/relationships/oleObject" Target="../embeddings/oleObject714.bin"/><Relationship Id="rId12" Type="http://schemas.openxmlformats.org/officeDocument/2006/relationships/image" Target="../media/image649.wmf"/><Relationship Id="rId11" Type="http://schemas.openxmlformats.org/officeDocument/2006/relationships/oleObject" Target="../embeddings/oleObject713.bin"/><Relationship Id="rId10" Type="http://schemas.openxmlformats.org/officeDocument/2006/relationships/image" Target="../media/image648.wmf"/><Relationship Id="rId1" Type="http://schemas.openxmlformats.org/officeDocument/2006/relationships/oleObject" Target="../embeddings/oleObject708.bin"/></Relationships>
</file>

<file path=ppt/slides/_rels/slide157.xml.rels><?xml version="1.0" encoding="UTF-8" standalone="yes"?>
<Relationships xmlns="http://schemas.openxmlformats.org/package/2006/relationships"><Relationship Id="rId6" Type="http://schemas.openxmlformats.org/officeDocument/2006/relationships/vmlDrawing" Target="../drawings/vmlDrawing141.vml"/><Relationship Id="rId5" Type="http://schemas.openxmlformats.org/officeDocument/2006/relationships/slideLayout" Target="../slideLayouts/slideLayout205.xml"/><Relationship Id="rId4" Type="http://schemas.openxmlformats.org/officeDocument/2006/relationships/image" Target="../media/image652.wmf"/><Relationship Id="rId3" Type="http://schemas.openxmlformats.org/officeDocument/2006/relationships/oleObject" Target="../embeddings/oleObject716.bin"/><Relationship Id="rId2" Type="http://schemas.openxmlformats.org/officeDocument/2006/relationships/image" Target="../media/image651.wmf"/><Relationship Id="rId1" Type="http://schemas.openxmlformats.org/officeDocument/2006/relationships/oleObject" Target="../embeddings/oleObject715.bin"/></Relationships>
</file>

<file path=ppt/slides/_rels/slide158.xml.rels><?xml version="1.0" encoding="UTF-8" standalone="yes"?>
<Relationships xmlns="http://schemas.openxmlformats.org/package/2006/relationships"><Relationship Id="rId6" Type="http://schemas.openxmlformats.org/officeDocument/2006/relationships/vmlDrawing" Target="../drawings/vmlDrawing142.vml"/><Relationship Id="rId5" Type="http://schemas.openxmlformats.org/officeDocument/2006/relationships/slideLayout" Target="../slideLayouts/slideLayout205.xml"/><Relationship Id="rId4" Type="http://schemas.openxmlformats.org/officeDocument/2006/relationships/image" Target="../media/image654.wmf"/><Relationship Id="rId3" Type="http://schemas.openxmlformats.org/officeDocument/2006/relationships/oleObject" Target="../embeddings/oleObject718.bin"/><Relationship Id="rId2" Type="http://schemas.openxmlformats.org/officeDocument/2006/relationships/image" Target="../media/image653.wmf"/><Relationship Id="rId1" Type="http://schemas.openxmlformats.org/officeDocument/2006/relationships/oleObject" Target="../embeddings/oleObject717.bin"/></Relationships>
</file>

<file path=ppt/slides/_rels/slide159.xml.rels><?xml version="1.0" encoding="UTF-8" standalone="yes"?>
<Relationships xmlns="http://schemas.openxmlformats.org/package/2006/relationships"><Relationship Id="rId8" Type="http://schemas.openxmlformats.org/officeDocument/2006/relationships/vmlDrawing" Target="../drawings/vmlDrawing143.vml"/><Relationship Id="rId7" Type="http://schemas.openxmlformats.org/officeDocument/2006/relationships/slideLayout" Target="../slideLayouts/slideLayout205.xml"/><Relationship Id="rId6" Type="http://schemas.openxmlformats.org/officeDocument/2006/relationships/image" Target="../media/image657.wmf"/><Relationship Id="rId5" Type="http://schemas.openxmlformats.org/officeDocument/2006/relationships/oleObject" Target="../embeddings/oleObject721.bin"/><Relationship Id="rId4" Type="http://schemas.openxmlformats.org/officeDocument/2006/relationships/image" Target="../media/image656.wmf"/><Relationship Id="rId3" Type="http://schemas.openxmlformats.org/officeDocument/2006/relationships/oleObject" Target="../embeddings/oleObject720.bin"/><Relationship Id="rId2" Type="http://schemas.openxmlformats.org/officeDocument/2006/relationships/image" Target="../media/image655.wmf"/><Relationship Id="rId1" Type="http://schemas.openxmlformats.org/officeDocument/2006/relationships/oleObject" Target="../embeddings/oleObject719.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51.xml"/><Relationship Id="rId2" Type="http://schemas.openxmlformats.org/officeDocument/2006/relationships/image" Target="../media/image51.wmf"/><Relationship Id="rId1" Type="http://schemas.openxmlformats.org/officeDocument/2006/relationships/oleObject" Target="../embeddings/oleObject54.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61.xml.rels><?xml version="1.0" encoding="UTF-8" standalone="yes"?>
<Relationships xmlns="http://schemas.openxmlformats.org/package/2006/relationships"><Relationship Id="rId9" Type="http://schemas.openxmlformats.org/officeDocument/2006/relationships/oleObject" Target="../embeddings/oleObject726.bin"/><Relationship Id="rId8" Type="http://schemas.openxmlformats.org/officeDocument/2006/relationships/image" Target="../media/image18.wmf"/><Relationship Id="rId7" Type="http://schemas.openxmlformats.org/officeDocument/2006/relationships/oleObject" Target="../embeddings/oleObject725.bin"/><Relationship Id="rId6" Type="http://schemas.openxmlformats.org/officeDocument/2006/relationships/image" Target="../media/image17.wmf"/><Relationship Id="rId5" Type="http://schemas.openxmlformats.org/officeDocument/2006/relationships/oleObject" Target="../embeddings/oleObject724.bin"/><Relationship Id="rId4" Type="http://schemas.openxmlformats.org/officeDocument/2006/relationships/image" Target="../media/image16.wmf"/><Relationship Id="rId3" Type="http://schemas.openxmlformats.org/officeDocument/2006/relationships/oleObject" Target="../embeddings/oleObject723.bin"/><Relationship Id="rId2" Type="http://schemas.openxmlformats.org/officeDocument/2006/relationships/image" Target="../media/image15.wmf"/><Relationship Id="rId14" Type="http://schemas.openxmlformats.org/officeDocument/2006/relationships/vmlDrawing" Target="../drawings/vmlDrawing144.vml"/><Relationship Id="rId13" Type="http://schemas.openxmlformats.org/officeDocument/2006/relationships/slideLayout" Target="../slideLayouts/slideLayout205.xml"/><Relationship Id="rId12" Type="http://schemas.openxmlformats.org/officeDocument/2006/relationships/image" Target="../media/image20.wmf"/><Relationship Id="rId11" Type="http://schemas.openxmlformats.org/officeDocument/2006/relationships/oleObject" Target="../embeddings/oleObject727.bin"/><Relationship Id="rId10" Type="http://schemas.openxmlformats.org/officeDocument/2006/relationships/image" Target="../media/image19.wmf"/><Relationship Id="rId1" Type="http://schemas.openxmlformats.org/officeDocument/2006/relationships/oleObject" Target="../embeddings/oleObject722.bin"/></Relationships>
</file>

<file path=ppt/slides/_rels/slide162.xml.rels><?xml version="1.0" encoding="UTF-8" standalone="yes"?>
<Relationships xmlns="http://schemas.openxmlformats.org/package/2006/relationships"><Relationship Id="rId6" Type="http://schemas.openxmlformats.org/officeDocument/2006/relationships/vmlDrawing" Target="../drawings/vmlDrawing145.vml"/><Relationship Id="rId5" Type="http://schemas.openxmlformats.org/officeDocument/2006/relationships/slideLayout" Target="../slideLayouts/slideLayout204.xml"/><Relationship Id="rId4" Type="http://schemas.openxmlformats.org/officeDocument/2006/relationships/image" Target="../media/image659.wmf"/><Relationship Id="rId3" Type="http://schemas.openxmlformats.org/officeDocument/2006/relationships/oleObject" Target="../embeddings/oleObject729.bin"/><Relationship Id="rId2" Type="http://schemas.openxmlformats.org/officeDocument/2006/relationships/image" Target="../media/image658.wmf"/><Relationship Id="rId1" Type="http://schemas.openxmlformats.org/officeDocument/2006/relationships/oleObject" Target="../embeddings/oleObject728.bin"/></Relationships>
</file>

<file path=ppt/slides/_rels/slide163.xml.rels><?xml version="1.0" encoding="UTF-8" standalone="yes"?>
<Relationships xmlns="http://schemas.openxmlformats.org/package/2006/relationships"><Relationship Id="rId9" Type="http://schemas.openxmlformats.org/officeDocument/2006/relationships/oleObject" Target="../embeddings/oleObject734.bin"/><Relationship Id="rId8" Type="http://schemas.openxmlformats.org/officeDocument/2006/relationships/image" Target="../media/image663.wmf"/><Relationship Id="rId7" Type="http://schemas.openxmlformats.org/officeDocument/2006/relationships/oleObject" Target="../embeddings/oleObject733.bin"/><Relationship Id="rId6" Type="http://schemas.openxmlformats.org/officeDocument/2006/relationships/image" Target="../media/image662.wmf"/><Relationship Id="rId5" Type="http://schemas.openxmlformats.org/officeDocument/2006/relationships/oleObject" Target="../embeddings/oleObject732.bin"/><Relationship Id="rId4" Type="http://schemas.openxmlformats.org/officeDocument/2006/relationships/image" Target="../media/image661.wmf"/><Relationship Id="rId3" Type="http://schemas.openxmlformats.org/officeDocument/2006/relationships/oleObject" Target="../embeddings/oleObject731.bin"/><Relationship Id="rId2" Type="http://schemas.openxmlformats.org/officeDocument/2006/relationships/image" Target="../media/image660.wmf"/><Relationship Id="rId14" Type="http://schemas.openxmlformats.org/officeDocument/2006/relationships/vmlDrawing" Target="../drawings/vmlDrawing146.vml"/><Relationship Id="rId13" Type="http://schemas.openxmlformats.org/officeDocument/2006/relationships/slideLayout" Target="../slideLayouts/slideLayout205.xml"/><Relationship Id="rId12" Type="http://schemas.openxmlformats.org/officeDocument/2006/relationships/image" Target="../media/image665.wmf"/><Relationship Id="rId11" Type="http://schemas.openxmlformats.org/officeDocument/2006/relationships/oleObject" Target="../embeddings/oleObject735.bin"/><Relationship Id="rId10" Type="http://schemas.openxmlformats.org/officeDocument/2006/relationships/image" Target="../media/image664.wmf"/><Relationship Id="rId1" Type="http://schemas.openxmlformats.org/officeDocument/2006/relationships/oleObject" Target="../embeddings/oleObject730.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65.xml.rels><?xml version="1.0" encoding="UTF-8" standalone="yes"?>
<Relationships xmlns="http://schemas.openxmlformats.org/package/2006/relationships"><Relationship Id="rId4" Type="http://schemas.openxmlformats.org/officeDocument/2006/relationships/vmlDrawing" Target="../drawings/vmlDrawing147.vml"/><Relationship Id="rId3" Type="http://schemas.openxmlformats.org/officeDocument/2006/relationships/slideLayout" Target="../slideLayouts/slideLayout204.xml"/><Relationship Id="rId2" Type="http://schemas.openxmlformats.org/officeDocument/2006/relationships/image" Target="../media/image658.wmf"/><Relationship Id="rId1" Type="http://schemas.openxmlformats.org/officeDocument/2006/relationships/oleObject" Target="../embeddings/oleObject736.bin"/></Relationships>
</file>

<file path=ppt/slides/_rels/slide166.xml.rels><?xml version="1.0" encoding="UTF-8" standalone="yes"?>
<Relationships xmlns="http://schemas.openxmlformats.org/package/2006/relationships"><Relationship Id="rId9" Type="http://schemas.openxmlformats.org/officeDocument/2006/relationships/oleObject" Target="../embeddings/oleObject741.bin"/><Relationship Id="rId8" Type="http://schemas.openxmlformats.org/officeDocument/2006/relationships/image" Target="../media/image669.wmf"/><Relationship Id="rId7" Type="http://schemas.openxmlformats.org/officeDocument/2006/relationships/oleObject" Target="../embeddings/oleObject740.bin"/><Relationship Id="rId6" Type="http://schemas.openxmlformats.org/officeDocument/2006/relationships/image" Target="../media/image668.wmf"/><Relationship Id="rId5" Type="http://schemas.openxmlformats.org/officeDocument/2006/relationships/oleObject" Target="../embeddings/oleObject739.bin"/><Relationship Id="rId4" Type="http://schemas.openxmlformats.org/officeDocument/2006/relationships/image" Target="../media/image667.wmf"/><Relationship Id="rId3" Type="http://schemas.openxmlformats.org/officeDocument/2006/relationships/oleObject" Target="../embeddings/oleObject738.bin"/><Relationship Id="rId2" Type="http://schemas.openxmlformats.org/officeDocument/2006/relationships/image" Target="../media/image666.wmf"/><Relationship Id="rId12" Type="http://schemas.openxmlformats.org/officeDocument/2006/relationships/vmlDrawing" Target="../drawings/vmlDrawing148.vml"/><Relationship Id="rId11" Type="http://schemas.openxmlformats.org/officeDocument/2006/relationships/slideLayout" Target="../slideLayouts/slideLayout205.xml"/><Relationship Id="rId10" Type="http://schemas.openxmlformats.org/officeDocument/2006/relationships/image" Target="../media/image670.wmf"/><Relationship Id="rId1" Type="http://schemas.openxmlformats.org/officeDocument/2006/relationships/oleObject" Target="../embeddings/oleObject737.bin"/></Relationships>
</file>

<file path=ppt/slides/_rels/slide167.xml.rels><?xml version="1.0" encoding="UTF-8" standalone="yes"?>
<Relationships xmlns="http://schemas.openxmlformats.org/package/2006/relationships"><Relationship Id="rId9" Type="http://schemas.openxmlformats.org/officeDocument/2006/relationships/oleObject" Target="../embeddings/oleObject746.bin"/><Relationship Id="rId8" Type="http://schemas.openxmlformats.org/officeDocument/2006/relationships/image" Target="../media/image674.wmf"/><Relationship Id="rId7" Type="http://schemas.openxmlformats.org/officeDocument/2006/relationships/oleObject" Target="../embeddings/oleObject745.bin"/><Relationship Id="rId6" Type="http://schemas.openxmlformats.org/officeDocument/2006/relationships/image" Target="../media/image673.wmf"/><Relationship Id="rId5" Type="http://schemas.openxmlformats.org/officeDocument/2006/relationships/oleObject" Target="../embeddings/oleObject744.bin"/><Relationship Id="rId4" Type="http://schemas.openxmlformats.org/officeDocument/2006/relationships/image" Target="../media/image672.wmf"/><Relationship Id="rId3" Type="http://schemas.openxmlformats.org/officeDocument/2006/relationships/oleObject" Target="../embeddings/oleObject743.bin"/><Relationship Id="rId2" Type="http://schemas.openxmlformats.org/officeDocument/2006/relationships/image" Target="../media/image671.wmf"/><Relationship Id="rId16" Type="http://schemas.openxmlformats.org/officeDocument/2006/relationships/vmlDrawing" Target="../drawings/vmlDrawing149.vml"/><Relationship Id="rId15" Type="http://schemas.openxmlformats.org/officeDocument/2006/relationships/slideLayout" Target="../slideLayouts/slideLayout205.xml"/><Relationship Id="rId14" Type="http://schemas.openxmlformats.org/officeDocument/2006/relationships/image" Target="../media/image677.wmf"/><Relationship Id="rId13" Type="http://schemas.openxmlformats.org/officeDocument/2006/relationships/oleObject" Target="../embeddings/oleObject748.bin"/><Relationship Id="rId12" Type="http://schemas.openxmlformats.org/officeDocument/2006/relationships/image" Target="../media/image676.wmf"/><Relationship Id="rId11" Type="http://schemas.openxmlformats.org/officeDocument/2006/relationships/oleObject" Target="../embeddings/oleObject747.bin"/><Relationship Id="rId10" Type="http://schemas.openxmlformats.org/officeDocument/2006/relationships/image" Target="../media/image675.wmf"/><Relationship Id="rId1" Type="http://schemas.openxmlformats.org/officeDocument/2006/relationships/oleObject" Target="../embeddings/oleObject742.bin"/></Relationships>
</file>

<file path=ppt/slides/_rels/slide168.xml.rels><?xml version="1.0" encoding="UTF-8" standalone="yes"?>
<Relationships xmlns="http://schemas.openxmlformats.org/package/2006/relationships"><Relationship Id="rId9" Type="http://schemas.openxmlformats.org/officeDocument/2006/relationships/oleObject" Target="../embeddings/oleObject753.bin"/><Relationship Id="rId8" Type="http://schemas.openxmlformats.org/officeDocument/2006/relationships/image" Target="../media/image681.wmf"/><Relationship Id="rId7" Type="http://schemas.openxmlformats.org/officeDocument/2006/relationships/oleObject" Target="../embeddings/oleObject752.bin"/><Relationship Id="rId6" Type="http://schemas.openxmlformats.org/officeDocument/2006/relationships/image" Target="../media/image680.wmf"/><Relationship Id="rId5" Type="http://schemas.openxmlformats.org/officeDocument/2006/relationships/oleObject" Target="../embeddings/oleObject751.bin"/><Relationship Id="rId4" Type="http://schemas.openxmlformats.org/officeDocument/2006/relationships/image" Target="../media/image679.wmf"/><Relationship Id="rId3" Type="http://schemas.openxmlformats.org/officeDocument/2006/relationships/oleObject" Target="../embeddings/oleObject750.bin"/><Relationship Id="rId2" Type="http://schemas.openxmlformats.org/officeDocument/2006/relationships/image" Target="../media/image678.wmf"/><Relationship Id="rId14" Type="http://schemas.openxmlformats.org/officeDocument/2006/relationships/vmlDrawing" Target="../drawings/vmlDrawing150.vml"/><Relationship Id="rId13" Type="http://schemas.openxmlformats.org/officeDocument/2006/relationships/slideLayout" Target="../slideLayouts/slideLayout205.xml"/><Relationship Id="rId12" Type="http://schemas.openxmlformats.org/officeDocument/2006/relationships/image" Target="../media/image683.wmf"/><Relationship Id="rId11" Type="http://schemas.openxmlformats.org/officeDocument/2006/relationships/oleObject" Target="../embeddings/oleObject754.bin"/><Relationship Id="rId10" Type="http://schemas.openxmlformats.org/officeDocument/2006/relationships/image" Target="../media/image682.wmf"/><Relationship Id="rId1" Type="http://schemas.openxmlformats.org/officeDocument/2006/relationships/oleObject" Target="../embeddings/oleObject749.bin"/></Relationships>
</file>

<file path=ppt/slides/_rels/slide169.xml.rels><?xml version="1.0" encoding="UTF-8" standalone="yes"?>
<Relationships xmlns="http://schemas.openxmlformats.org/package/2006/relationships"><Relationship Id="rId4" Type="http://schemas.openxmlformats.org/officeDocument/2006/relationships/vmlDrawing" Target="../drawings/vmlDrawing151.vml"/><Relationship Id="rId3" Type="http://schemas.openxmlformats.org/officeDocument/2006/relationships/slideLayout" Target="../slideLayouts/slideLayout204.xml"/><Relationship Id="rId2" Type="http://schemas.openxmlformats.org/officeDocument/2006/relationships/image" Target="../media/image684.wmf"/><Relationship Id="rId1" Type="http://schemas.openxmlformats.org/officeDocument/2006/relationships/oleObject" Target="../embeddings/oleObject755.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70.xml.rels><?xml version="1.0" encoding="UTF-8" standalone="yes"?>
<Relationships xmlns="http://schemas.openxmlformats.org/package/2006/relationships"><Relationship Id="rId4" Type="http://schemas.openxmlformats.org/officeDocument/2006/relationships/vmlDrawing" Target="../drawings/vmlDrawing152.vml"/><Relationship Id="rId3" Type="http://schemas.openxmlformats.org/officeDocument/2006/relationships/slideLayout" Target="../slideLayouts/slideLayout205.xml"/><Relationship Id="rId2" Type="http://schemas.openxmlformats.org/officeDocument/2006/relationships/image" Target="../media/image685.wmf"/><Relationship Id="rId1" Type="http://schemas.openxmlformats.org/officeDocument/2006/relationships/oleObject" Target="../embeddings/oleObject756.bin"/></Relationships>
</file>

<file path=ppt/slides/_rels/slide171.xml.rels><?xml version="1.0" encoding="UTF-8" standalone="yes"?>
<Relationships xmlns="http://schemas.openxmlformats.org/package/2006/relationships"><Relationship Id="rId9" Type="http://schemas.openxmlformats.org/officeDocument/2006/relationships/oleObject" Target="../embeddings/oleObject761.bin"/><Relationship Id="rId8" Type="http://schemas.openxmlformats.org/officeDocument/2006/relationships/image" Target="../media/image689.wmf"/><Relationship Id="rId7" Type="http://schemas.openxmlformats.org/officeDocument/2006/relationships/oleObject" Target="../embeddings/oleObject760.bin"/><Relationship Id="rId6" Type="http://schemas.openxmlformats.org/officeDocument/2006/relationships/image" Target="../media/image688.wmf"/><Relationship Id="rId5" Type="http://schemas.openxmlformats.org/officeDocument/2006/relationships/oleObject" Target="../embeddings/oleObject759.bin"/><Relationship Id="rId4" Type="http://schemas.openxmlformats.org/officeDocument/2006/relationships/image" Target="../media/image687.wmf"/><Relationship Id="rId3" Type="http://schemas.openxmlformats.org/officeDocument/2006/relationships/oleObject" Target="../embeddings/oleObject758.bin"/><Relationship Id="rId2" Type="http://schemas.openxmlformats.org/officeDocument/2006/relationships/image" Target="../media/image686.wmf"/><Relationship Id="rId12" Type="http://schemas.openxmlformats.org/officeDocument/2006/relationships/vmlDrawing" Target="../drawings/vmlDrawing153.vml"/><Relationship Id="rId11" Type="http://schemas.openxmlformats.org/officeDocument/2006/relationships/slideLayout" Target="../slideLayouts/slideLayout205.xml"/><Relationship Id="rId10" Type="http://schemas.openxmlformats.org/officeDocument/2006/relationships/image" Target="../media/image690.wmf"/><Relationship Id="rId1" Type="http://schemas.openxmlformats.org/officeDocument/2006/relationships/oleObject" Target="../embeddings/oleObject757.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10.xml"/><Relationship Id="rId1" Type="http://schemas.openxmlformats.org/officeDocument/2006/relationships/themeOverride" Target="../theme/themeOverride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75.xml.rels><?xml version="1.0" encoding="UTF-8" standalone="yes"?>
<Relationships xmlns="http://schemas.openxmlformats.org/package/2006/relationships"><Relationship Id="rId6" Type="http://schemas.openxmlformats.org/officeDocument/2006/relationships/vmlDrawing" Target="../drawings/vmlDrawing154.vml"/><Relationship Id="rId5" Type="http://schemas.openxmlformats.org/officeDocument/2006/relationships/slideLayout" Target="../slideLayouts/slideLayout222.xml"/><Relationship Id="rId4" Type="http://schemas.openxmlformats.org/officeDocument/2006/relationships/image" Target="../media/image692.wmf"/><Relationship Id="rId3" Type="http://schemas.openxmlformats.org/officeDocument/2006/relationships/oleObject" Target="../embeddings/oleObject763.bin"/><Relationship Id="rId2" Type="http://schemas.openxmlformats.org/officeDocument/2006/relationships/image" Target="../media/image691.wmf"/><Relationship Id="rId1" Type="http://schemas.openxmlformats.org/officeDocument/2006/relationships/oleObject" Target="../embeddings/oleObject762.bin"/></Relationships>
</file>

<file path=ppt/slides/_rels/slide176.xml.rels><?xml version="1.0" encoding="UTF-8" standalone="yes"?>
<Relationships xmlns="http://schemas.openxmlformats.org/package/2006/relationships"><Relationship Id="rId4" Type="http://schemas.openxmlformats.org/officeDocument/2006/relationships/vmlDrawing" Target="../drawings/vmlDrawing155.vml"/><Relationship Id="rId3" Type="http://schemas.openxmlformats.org/officeDocument/2006/relationships/slideLayout" Target="../slideLayouts/slideLayout222.xml"/><Relationship Id="rId2" Type="http://schemas.openxmlformats.org/officeDocument/2006/relationships/image" Target="../media/image602.wmf"/><Relationship Id="rId1" Type="http://schemas.openxmlformats.org/officeDocument/2006/relationships/oleObject" Target="../embeddings/oleObject764.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178.xml.rels><?xml version="1.0" encoding="UTF-8" standalone="yes"?>
<Relationships xmlns="http://schemas.openxmlformats.org/package/2006/relationships"><Relationship Id="rId9" Type="http://schemas.openxmlformats.org/officeDocument/2006/relationships/oleObject" Target="../embeddings/oleObject769.bin"/><Relationship Id="rId8" Type="http://schemas.openxmlformats.org/officeDocument/2006/relationships/image" Target="../media/image696.wmf"/><Relationship Id="rId7" Type="http://schemas.openxmlformats.org/officeDocument/2006/relationships/oleObject" Target="../embeddings/oleObject768.bin"/><Relationship Id="rId6" Type="http://schemas.openxmlformats.org/officeDocument/2006/relationships/image" Target="../media/image695.wmf"/><Relationship Id="rId5" Type="http://schemas.openxmlformats.org/officeDocument/2006/relationships/oleObject" Target="../embeddings/oleObject767.bin"/><Relationship Id="rId4" Type="http://schemas.openxmlformats.org/officeDocument/2006/relationships/image" Target="../media/image694.wmf"/><Relationship Id="rId30" Type="http://schemas.openxmlformats.org/officeDocument/2006/relationships/vmlDrawing" Target="../drawings/vmlDrawing156.vml"/><Relationship Id="rId3" Type="http://schemas.openxmlformats.org/officeDocument/2006/relationships/oleObject" Target="../embeddings/oleObject766.bin"/><Relationship Id="rId29" Type="http://schemas.openxmlformats.org/officeDocument/2006/relationships/slideLayout" Target="../slideLayouts/slideLayout226.xml"/><Relationship Id="rId28" Type="http://schemas.openxmlformats.org/officeDocument/2006/relationships/image" Target="../media/image706.wmf"/><Relationship Id="rId27" Type="http://schemas.openxmlformats.org/officeDocument/2006/relationships/oleObject" Target="../embeddings/oleObject778.bin"/><Relationship Id="rId26" Type="http://schemas.openxmlformats.org/officeDocument/2006/relationships/image" Target="../media/image705.wmf"/><Relationship Id="rId25" Type="http://schemas.openxmlformats.org/officeDocument/2006/relationships/oleObject" Target="../embeddings/oleObject777.bin"/><Relationship Id="rId24" Type="http://schemas.openxmlformats.org/officeDocument/2006/relationships/image" Target="../media/image704.wmf"/><Relationship Id="rId23" Type="http://schemas.openxmlformats.org/officeDocument/2006/relationships/oleObject" Target="../embeddings/oleObject776.bin"/><Relationship Id="rId22" Type="http://schemas.openxmlformats.org/officeDocument/2006/relationships/image" Target="../media/image703.wmf"/><Relationship Id="rId21" Type="http://schemas.openxmlformats.org/officeDocument/2006/relationships/oleObject" Target="../embeddings/oleObject775.bin"/><Relationship Id="rId20" Type="http://schemas.openxmlformats.org/officeDocument/2006/relationships/image" Target="../media/image702.wmf"/><Relationship Id="rId2" Type="http://schemas.openxmlformats.org/officeDocument/2006/relationships/image" Target="../media/image693.wmf"/><Relationship Id="rId19" Type="http://schemas.openxmlformats.org/officeDocument/2006/relationships/oleObject" Target="../embeddings/oleObject774.bin"/><Relationship Id="rId18" Type="http://schemas.openxmlformats.org/officeDocument/2006/relationships/image" Target="../media/image701.wmf"/><Relationship Id="rId17" Type="http://schemas.openxmlformats.org/officeDocument/2006/relationships/oleObject" Target="../embeddings/oleObject773.bin"/><Relationship Id="rId16" Type="http://schemas.openxmlformats.org/officeDocument/2006/relationships/image" Target="../media/image700.wmf"/><Relationship Id="rId15" Type="http://schemas.openxmlformats.org/officeDocument/2006/relationships/oleObject" Target="../embeddings/oleObject772.bin"/><Relationship Id="rId14" Type="http://schemas.openxmlformats.org/officeDocument/2006/relationships/image" Target="../media/image699.wmf"/><Relationship Id="rId13" Type="http://schemas.openxmlformats.org/officeDocument/2006/relationships/oleObject" Target="../embeddings/oleObject771.bin"/><Relationship Id="rId12" Type="http://schemas.openxmlformats.org/officeDocument/2006/relationships/image" Target="../media/image698.wmf"/><Relationship Id="rId11" Type="http://schemas.openxmlformats.org/officeDocument/2006/relationships/oleObject" Target="../embeddings/oleObject770.bin"/><Relationship Id="rId10" Type="http://schemas.openxmlformats.org/officeDocument/2006/relationships/image" Target="../media/image697.wmf"/><Relationship Id="rId1" Type="http://schemas.openxmlformats.org/officeDocument/2006/relationships/oleObject" Target="../embeddings/oleObject765.bin"/></Relationships>
</file>

<file path=ppt/slides/_rels/slide179.xml.rels><?xml version="1.0" encoding="UTF-8" standalone="yes"?>
<Relationships xmlns="http://schemas.openxmlformats.org/package/2006/relationships"><Relationship Id="rId8" Type="http://schemas.openxmlformats.org/officeDocument/2006/relationships/vmlDrawing" Target="../drawings/vmlDrawing157.vml"/><Relationship Id="rId7" Type="http://schemas.openxmlformats.org/officeDocument/2006/relationships/slideLayout" Target="../slideLayouts/slideLayout227.xml"/><Relationship Id="rId6" Type="http://schemas.openxmlformats.org/officeDocument/2006/relationships/audio" Target="../media/audio2.wav"/><Relationship Id="rId5" Type="http://schemas.openxmlformats.org/officeDocument/2006/relationships/image" Target="../media/image709.emf"/><Relationship Id="rId4" Type="http://schemas.openxmlformats.org/officeDocument/2006/relationships/image" Target="../media/image708.wmf"/><Relationship Id="rId3" Type="http://schemas.openxmlformats.org/officeDocument/2006/relationships/oleObject" Target="../embeddings/oleObject780.bin"/><Relationship Id="rId2" Type="http://schemas.openxmlformats.org/officeDocument/2006/relationships/image" Target="../media/image707.wmf"/><Relationship Id="rId1" Type="http://schemas.openxmlformats.org/officeDocument/2006/relationships/oleObject" Target="../embeddings/oleObject779.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0.xml.rels><?xml version="1.0" encoding="UTF-8" standalone="yes"?>
<Relationships xmlns="http://schemas.openxmlformats.org/package/2006/relationships"><Relationship Id="rId9" Type="http://schemas.openxmlformats.org/officeDocument/2006/relationships/oleObject" Target="../embeddings/oleObject785.bin"/><Relationship Id="rId8" Type="http://schemas.openxmlformats.org/officeDocument/2006/relationships/image" Target="../media/image696.wmf"/><Relationship Id="rId7" Type="http://schemas.openxmlformats.org/officeDocument/2006/relationships/oleObject" Target="../embeddings/oleObject784.bin"/><Relationship Id="rId6" Type="http://schemas.openxmlformats.org/officeDocument/2006/relationships/image" Target="../media/image695.wmf"/><Relationship Id="rId5" Type="http://schemas.openxmlformats.org/officeDocument/2006/relationships/oleObject" Target="../embeddings/oleObject783.bin"/><Relationship Id="rId4" Type="http://schemas.openxmlformats.org/officeDocument/2006/relationships/image" Target="../media/image711.wmf"/><Relationship Id="rId3" Type="http://schemas.openxmlformats.org/officeDocument/2006/relationships/oleObject" Target="../embeddings/oleObject782.bin"/><Relationship Id="rId22" Type="http://schemas.openxmlformats.org/officeDocument/2006/relationships/vmlDrawing" Target="../drawings/vmlDrawing158.vml"/><Relationship Id="rId21" Type="http://schemas.openxmlformats.org/officeDocument/2006/relationships/slideLayout" Target="../slideLayouts/slideLayout226.xml"/><Relationship Id="rId20" Type="http://schemas.openxmlformats.org/officeDocument/2006/relationships/image" Target="../media/image715.wmf"/><Relationship Id="rId2" Type="http://schemas.openxmlformats.org/officeDocument/2006/relationships/image" Target="../media/image710.wmf"/><Relationship Id="rId19" Type="http://schemas.openxmlformats.org/officeDocument/2006/relationships/oleObject" Target="../embeddings/oleObject790.bin"/><Relationship Id="rId18" Type="http://schemas.openxmlformats.org/officeDocument/2006/relationships/image" Target="../media/image714.wmf"/><Relationship Id="rId17" Type="http://schemas.openxmlformats.org/officeDocument/2006/relationships/oleObject" Target="../embeddings/oleObject789.bin"/><Relationship Id="rId16" Type="http://schemas.openxmlformats.org/officeDocument/2006/relationships/image" Target="../media/image713.wmf"/><Relationship Id="rId15" Type="http://schemas.openxmlformats.org/officeDocument/2006/relationships/oleObject" Target="../embeddings/oleObject788.bin"/><Relationship Id="rId14" Type="http://schemas.openxmlformats.org/officeDocument/2006/relationships/image" Target="../media/image712.wmf"/><Relationship Id="rId13" Type="http://schemas.openxmlformats.org/officeDocument/2006/relationships/oleObject" Target="../embeddings/oleObject787.bin"/><Relationship Id="rId12" Type="http://schemas.openxmlformats.org/officeDocument/2006/relationships/image" Target="../media/image698.wmf"/><Relationship Id="rId11" Type="http://schemas.openxmlformats.org/officeDocument/2006/relationships/oleObject" Target="../embeddings/oleObject786.bin"/><Relationship Id="rId10" Type="http://schemas.openxmlformats.org/officeDocument/2006/relationships/image" Target="../media/image697.wmf"/><Relationship Id="rId1" Type="http://schemas.openxmlformats.org/officeDocument/2006/relationships/oleObject" Target="../embeddings/oleObject781.bin"/></Relationships>
</file>

<file path=ppt/slides/_rels/slide181.xml.rels><?xml version="1.0" encoding="UTF-8" standalone="yes"?>
<Relationships xmlns="http://schemas.openxmlformats.org/package/2006/relationships"><Relationship Id="rId8" Type="http://schemas.openxmlformats.org/officeDocument/2006/relationships/vmlDrawing" Target="../drawings/vmlDrawing159.vml"/><Relationship Id="rId7" Type="http://schemas.openxmlformats.org/officeDocument/2006/relationships/slideLayout" Target="../slideLayouts/slideLayout227.xml"/><Relationship Id="rId6" Type="http://schemas.openxmlformats.org/officeDocument/2006/relationships/audio" Target="../media/audio2.wav"/><Relationship Id="rId5" Type="http://schemas.openxmlformats.org/officeDocument/2006/relationships/image" Target="../media/image718.emf"/><Relationship Id="rId4" Type="http://schemas.openxmlformats.org/officeDocument/2006/relationships/image" Target="../media/image717.wmf"/><Relationship Id="rId3" Type="http://schemas.openxmlformats.org/officeDocument/2006/relationships/oleObject" Target="../embeddings/oleObject792.bin"/><Relationship Id="rId2" Type="http://schemas.openxmlformats.org/officeDocument/2006/relationships/image" Target="../media/image716.wmf"/><Relationship Id="rId1" Type="http://schemas.openxmlformats.org/officeDocument/2006/relationships/oleObject" Target="../embeddings/oleObject791.bin"/></Relationships>
</file>

<file path=ppt/slides/_rels/slide182.xml.rels><?xml version="1.0" encoding="UTF-8" standalone="yes"?>
<Relationships xmlns="http://schemas.openxmlformats.org/package/2006/relationships"><Relationship Id="rId9" Type="http://schemas.openxmlformats.org/officeDocument/2006/relationships/vmlDrawing" Target="../drawings/vmlDrawing160.vml"/><Relationship Id="rId8" Type="http://schemas.openxmlformats.org/officeDocument/2006/relationships/slideLayout" Target="../slideLayouts/slideLayout222.xml"/><Relationship Id="rId7" Type="http://schemas.openxmlformats.org/officeDocument/2006/relationships/audio" Target="../media/audio3.wav"/><Relationship Id="rId6" Type="http://schemas.openxmlformats.org/officeDocument/2006/relationships/image" Target="../media/image721.wmf"/><Relationship Id="rId5" Type="http://schemas.openxmlformats.org/officeDocument/2006/relationships/oleObject" Target="../embeddings/oleObject795.bin"/><Relationship Id="rId4" Type="http://schemas.openxmlformats.org/officeDocument/2006/relationships/image" Target="../media/image720.wmf"/><Relationship Id="rId3" Type="http://schemas.openxmlformats.org/officeDocument/2006/relationships/oleObject" Target="../embeddings/oleObject794.bin"/><Relationship Id="rId2" Type="http://schemas.openxmlformats.org/officeDocument/2006/relationships/image" Target="../media/image719.wmf"/><Relationship Id="rId1" Type="http://schemas.openxmlformats.org/officeDocument/2006/relationships/oleObject" Target="../embeddings/oleObject793.bin"/></Relationships>
</file>

<file path=ppt/slides/_rels/slide183.xml.rels><?xml version="1.0" encoding="UTF-8" standalone="yes"?>
<Relationships xmlns="http://schemas.openxmlformats.org/package/2006/relationships"><Relationship Id="rId8" Type="http://schemas.openxmlformats.org/officeDocument/2006/relationships/vmlDrawing" Target="../drawings/vmlDrawing161.vml"/><Relationship Id="rId7" Type="http://schemas.openxmlformats.org/officeDocument/2006/relationships/slideLayout" Target="../slideLayouts/slideLayout222.xml"/><Relationship Id="rId6" Type="http://schemas.openxmlformats.org/officeDocument/2006/relationships/image" Target="../media/image724.wmf"/><Relationship Id="rId5" Type="http://schemas.openxmlformats.org/officeDocument/2006/relationships/oleObject" Target="../embeddings/oleObject798.bin"/><Relationship Id="rId4" Type="http://schemas.openxmlformats.org/officeDocument/2006/relationships/image" Target="../media/image723.wmf"/><Relationship Id="rId3" Type="http://schemas.openxmlformats.org/officeDocument/2006/relationships/oleObject" Target="../embeddings/oleObject797.bin"/><Relationship Id="rId2" Type="http://schemas.openxmlformats.org/officeDocument/2006/relationships/image" Target="../media/image722.wmf"/><Relationship Id="rId1" Type="http://schemas.openxmlformats.org/officeDocument/2006/relationships/oleObject" Target="../embeddings/oleObject796.bin"/></Relationships>
</file>

<file path=ppt/slides/_rels/slide184.xml.rels><?xml version="1.0" encoding="UTF-8" standalone="yes"?>
<Relationships xmlns="http://schemas.openxmlformats.org/package/2006/relationships"><Relationship Id="rId6" Type="http://schemas.openxmlformats.org/officeDocument/2006/relationships/vmlDrawing" Target="../drawings/vmlDrawing162.vml"/><Relationship Id="rId5" Type="http://schemas.openxmlformats.org/officeDocument/2006/relationships/slideLayout" Target="../slideLayouts/slideLayout222.xml"/><Relationship Id="rId4" Type="http://schemas.openxmlformats.org/officeDocument/2006/relationships/image" Target="../media/image726.wmf"/><Relationship Id="rId3" Type="http://schemas.openxmlformats.org/officeDocument/2006/relationships/oleObject" Target="../embeddings/oleObject800.bin"/><Relationship Id="rId2" Type="http://schemas.openxmlformats.org/officeDocument/2006/relationships/image" Target="../media/image725.wmf"/><Relationship Id="rId1" Type="http://schemas.openxmlformats.org/officeDocument/2006/relationships/oleObject" Target="../embeddings/oleObject799.bin"/></Relationships>
</file>

<file path=ppt/slides/_rels/slide185.xml.rels><?xml version="1.0" encoding="UTF-8" standalone="yes"?>
<Relationships xmlns="http://schemas.openxmlformats.org/package/2006/relationships"><Relationship Id="rId9" Type="http://schemas.openxmlformats.org/officeDocument/2006/relationships/slideLayout" Target="../slideLayouts/slideLayout222.xml"/><Relationship Id="rId8" Type="http://schemas.openxmlformats.org/officeDocument/2006/relationships/image" Target="../media/image730.wmf"/><Relationship Id="rId7" Type="http://schemas.openxmlformats.org/officeDocument/2006/relationships/oleObject" Target="../embeddings/oleObject804.bin"/><Relationship Id="rId6" Type="http://schemas.openxmlformats.org/officeDocument/2006/relationships/image" Target="../media/image729.wmf"/><Relationship Id="rId5" Type="http://schemas.openxmlformats.org/officeDocument/2006/relationships/oleObject" Target="../embeddings/oleObject803.bin"/><Relationship Id="rId4" Type="http://schemas.openxmlformats.org/officeDocument/2006/relationships/image" Target="../media/image728.wmf"/><Relationship Id="rId3" Type="http://schemas.openxmlformats.org/officeDocument/2006/relationships/oleObject" Target="../embeddings/oleObject802.bin"/><Relationship Id="rId2" Type="http://schemas.openxmlformats.org/officeDocument/2006/relationships/image" Target="../media/image727.wmf"/><Relationship Id="rId10" Type="http://schemas.openxmlformats.org/officeDocument/2006/relationships/vmlDrawing" Target="../drawings/vmlDrawing163.vml"/><Relationship Id="rId1" Type="http://schemas.openxmlformats.org/officeDocument/2006/relationships/oleObject" Target="../embeddings/oleObject801.bin"/></Relationships>
</file>

<file path=ppt/slides/_rels/slide186.xml.rels><?xml version="1.0" encoding="UTF-8" standalone="yes"?>
<Relationships xmlns="http://schemas.openxmlformats.org/package/2006/relationships"><Relationship Id="rId4" Type="http://schemas.openxmlformats.org/officeDocument/2006/relationships/vmlDrawing" Target="../drawings/vmlDrawing164.vml"/><Relationship Id="rId3" Type="http://schemas.openxmlformats.org/officeDocument/2006/relationships/slideLayout" Target="../slideLayouts/slideLayout222.xml"/><Relationship Id="rId2" Type="http://schemas.openxmlformats.org/officeDocument/2006/relationships/image" Target="../media/image731.wmf"/><Relationship Id="rId1" Type="http://schemas.openxmlformats.org/officeDocument/2006/relationships/oleObject" Target="../embeddings/oleObject805.bin"/></Relationships>
</file>

<file path=ppt/slides/_rels/slide187.xml.rels><?xml version="1.0" encoding="UTF-8" standalone="yes"?>
<Relationships xmlns="http://schemas.openxmlformats.org/package/2006/relationships"><Relationship Id="rId6" Type="http://schemas.openxmlformats.org/officeDocument/2006/relationships/vmlDrawing" Target="../drawings/vmlDrawing165.vml"/><Relationship Id="rId5" Type="http://schemas.openxmlformats.org/officeDocument/2006/relationships/slideLayout" Target="../slideLayouts/slideLayout222.xml"/><Relationship Id="rId4" Type="http://schemas.openxmlformats.org/officeDocument/2006/relationships/image" Target="../media/image733.wmf"/><Relationship Id="rId3" Type="http://schemas.openxmlformats.org/officeDocument/2006/relationships/oleObject" Target="../embeddings/oleObject807.bin"/><Relationship Id="rId2" Type="http://schemas.openxmlformats.org/officeDocument/2006/relationships/image" Target="../media/image732.wmf"/><Relationship Id="rId1" Type="http://schemas.openxmlformats.org/officeDocument/2006/relationships/oleObject" Target="../embeddings/oleObject806.bin"/></Relationships>
</file>

<file path=ppt/slides/_rels/slide188.xml.rels><?xml version="1.0" encoding="UTF-8" standalone="yes"?>
<Relationships xmlns="http://schemas.openxmlformats.org/package/2006/relationships"><Relationship Id="rId9" Type="http://schemas.openxmlformats.org/officeDocument/2006/relationships/oleObject" Target="../embeddings/oleObject812.bin"/><Relationship Id="rId8" Type="http://schemas.openxmlformats.org/officeDocument/2006/relationships/image" Target="../media/image737.wmf"/><Relationship Id="rId7" Type="http://schemas.openxmlformats.org/officeDocument/2006/relationships/oleObject" Target="../embeddings/oleObject811.bin"/><Relationship Id="rId6" Type="http://schemas.openxmlformats.org/officeDocument/2006/relationships/image" Target="../media/image736.wmf"/><Relationship Id="rId5" Type="http://schemas.openxmlformats.org/officeDocument/2006/relationships/oleObject" Target="../embeddings/oleObject810.bin"/><Relationship Id="rId4" Type="http://schemas.openxmlformats.org/officeDocument/2006/relationships/image" Target="../media/image735.wmf"/><Relationship Id="rId3" Type="http://schemas.openxmlformats.org/officeDocument/2006/relationships/oleObject" Target="../embeddings/oleObject809.bin"/><Relationship Id="rId2" Type="http://schemas.openxmlformats.org/officeDocument/2006/relationships/image" Target="../media/image734.wmf"/><Relationship Id="rId12" Type="http://schemas.openxmlformats.org/officeDocument/2006/relationships/vmlDrawing" Target="../drawings/vmlDrawing166.vml"/><Relationship Id="rId11" Type="http://schemas.openxmlformats.org/officeDocument/2006/relationships/slideLayout" Target="../slideLayouts/slideLayout227.xml"/><Relationship Id="rId10" Type="http://schemas.openxmlformats.org/officeDocument/2006/relationships/image" Target="../media/image738.wmf"/><Relationship Id="rId1" Type="http://schemas.openxmlformats.org/officeDocument/2006/relationships/oleObject" Target="../embeddings/oleObject808.bin"/></Relationships>
</file>

<file path=ppt/slides/_rels/slide189.xml.rels><?xml version="1.0" encoding="UTF-8" standalone="yes"?>
<Relationships xmlns="http://schemas.openxmlformats.org/package/2006/relationships"><Relationship Id="rId9" Type="http://schemas.openxmlformats.org/officeDocument/2006/relationships/slideLayout" Target="../slideLayouts/slideLayout227.xml"/><Relationship Id="rId8" Type="http://schemas.openxmlformats.org/officeDocument/2006/relationships/image" Target="../media/image742.wmf"/><Relationship Id="rId7" Type="http://schemas.openxmlformats.org/officeDocument/2006/relationships/oleObject" Target="../embeddings/oleObject816.bin"/><Relationship Id="rId6" Type="http://schemas.openxmlformats.org/officeDocument/2006/relationships/image" Target="../media/image741.wmf"/><Relationship Id="rId5" Type="http://schemas.openxmlformats.org/officeDocument/2006/relationships/oleObject" Target="../embeddings/oleObject815.bin"/><Relationship Id="rId4" Type="http://schemas.openxmlformats.org/officeDocument/2006/relationships/image" Target="../media/image740.wmf"/><Relationship Id="rId3" Type="http://schemas.openxmlformats.org/officeDocument/2006/relationships/oleObject" Target="../embeddings/oleObject814.bin"/><Relationship Id="rId2" Type="http://schemas.openxmlformats.org/officeDocument/2006/relationships/image" Target="../media/image739.wmf"/><Relationship Id="rId10" Type="http://schemas.openxmlformats.org/officeDocument/2006/relationships/vmlDrawing" Target="../drawings/vmlDrawing167.vml"/><Relationship Id="rId1" Type="http://schemas.openxmlformats.org/officeDocument/2006/relationships/oleObject" Target="../embeddings/oleObject813.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51.xml"/><Relationship Id="rId4" Type="http://schemas.openxmlformats.org/officeDocument/2006/relationships/image" Target="../media/image53.wmf"/><Relationship Id="rId3" Type="http://schemas.openxmlformats.org/officeDocument/2006/relationships/oleObject" Target="../embeddings/oleObject56.bin"/><Relationship Id="rId2" Type="http://schemas.openxmlformats.org/officeDocument/2006/relationships/image" Target="../media/image52.wmf"/><Relationship Id="rId1" Type="http://schemas.openxmlformats.org/officeDocument/2006/relationships/oleObject" Target="../embeddings/oleObject55.bin"/></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91.xml.rels><?xml version="1.0" encoding="UTF-8" standalone="yes"?>
<Relationships xmlns="http://schemas.openxmlformats.org/package/2006/relationships"><Relationship Id="rId4" Type="http://schemas.openxmlformats.org/officeDocument/2006/relationships/vmlDrawing" Target="../drawings/vmlDrawing168.vml"/><Relationship Id="rId3" Type="http://schemas.openxmlformats.org/officeDocument/2006/relationships/slideLayout" Target="../slideLayouts/slideLayout237.xml"/><Relationship Id="rId2" Type="http://schemas.openxmlformats.org/officeDocument/2006/relationships/image" Target="../media/image658.wmf"/><Relationship Id="rId1" Type="http://schemas.openxmlformats.org/officeDocument/2006/relationships/oleObject" Target="../embeddings/oleObject817.bin"/></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243.xml"/><Relationship Id="rId1" Type="http://schemas.openxmlformats.org/officeDocument/2006/relationships/themeOverride" Target="../theme/themeOverride7.xml"/></Relationships>
</file>

<file path=ppt/slides/_rels/slide193.xml.rels><?xml version="1.0" encoding="UTF-8" standalone="yes"?>
<Relationships xmlns="http://schemas.openxmlformats.org/package/2006/relationships"><Relationship Id="rId4" Type="http://schemas.openxmlformats.org/officeDocument/2006/relationships/vmlDrawing" Target="../drawings/vmlDrawing169.vml"/><Relationship Id="rId3" Type="http://schemas.openxmlformats.org/officeDocument/2006/relationships/slideLayout" Target="../slideLayouts/slideLayout237.xml"/><Relationship Id="rId2" Type="http://schemas.openxmlformats.org/officeDocument/2006/relationships/image" Target="../media/image743.wmf"/><Relationship Id="rId1" Type="http://schemas.openxmlformats.org/officeDocument/2006/relationships/oleObject" Target="../embeddings/oleObject818.bin"/></Relationships>
</file>

<file path=ppt/slides/_rels/slide194.xml.rels><?xml version="1.0" encoding="UTF-8" standalone="yes"?>
<Relationships xmlns="http://schemas.openxmlformats.org/package/2006/relationships"><Relationship Id="rId6" Type="http://schemas.openxmlformats.org/officeDocument/2006/relationships/vmlDrawing" Target="../drawings/vmlDrawing170.vml"/><Relationship Id="rId5" Type="http://schemas.openxmlformats.org/officeDocument/2006/relationships/slideLayout" Target="../slideLayouts/slideLayout233.xml"/><Relationship Id="rId4" Type="http://schemas.openxmlformats.org/officeDocument/2006/relationships/image" Target="../media/image745.wmf"/><Relationship Id="rId3" Type="http://schemas.openxmlformats.org/officeDocument/2006/relationships/oleObject" Target="../embeddings/oleObject820.bin"/><Relationship Id="rId2" Type="http://schemas.openxmlformats.org/officeDocument/2006/relationships/image" Target="../media/image744.wmf"/><Relationship Id="rId1" Type="http://schemas.openxmlformats.org/officeDocument/2006/relationships/oleObject" Target="../embeddings/oleObject819.bin"/></Relationships>
</file>

<file path=ppt/slides/_rels/slide195.xml.rels><?xml version="1.0" encoding="UTF-8" standalone="yes"?>
<Relationships xmlns="http://schemas.openxmlformats.org/package/2006/relationships"><Relationship Id="rId6" Type="http://schemas.openxmlformats.org/officeDocument/2006/relationships/vmlDrawing" Target="../drawings/vmlDrawing171.vml"/><Relationship Id="rId5" Type="http://schemas.openxmlformats.org/officeDocument/2006/relationships/slideLayout" Target="../slideLayouts/slideLayout233.xml"/><Relationship Id="rId4" Type="http://schemas.openxmlformats.org/officeDocument/2006/relationships/image" Target="../media/image747.wmf"/><Relationship Id="rId3" Type="http://schemas.openxmlformats.org/officeDocument/2006/relationships/oleObject" Target="../embeddings/oleObject822.bin"/><Relationship Id="rId2" Type="http://schemas.openxmlformats.org/officeDocument/2006/relationships/image" Target="../media/image746.wmf"/><Relationship Id="rId1" Type="http://schemas.openxmlformats.org/officeDocument/2006/relationships/oleObject" Target="../embeddings/oleObject821.bin"/></Relationships>
</file>

<file path=ppt/slides/_rels/slide196.xml.rels><?xml version="1.0" encoding="UTF-8" standalone="yes"?>
<Relationships xmlns="http://schemas.openxmlformats.org/package/2006/relationships"><Relationship Id="rId6" Type="http://schemas.openxmlformats.org/officeDocument/2006/relationships/vmlDrawing" Target="../drawings/vmlDrawing172.vml"/><Relationship Id="rId5" Type="http://schemas.openxmlformats.org/officeDocument/2006/relationships/slideLayout" Target="../slideLayouts/slideLayout233.xml"/><Relationship Id="rId4" Type="http://schemas.openxmlformats.org/officeDocument/2006/relationships/image" Target="../media/image749.wmf"/><Relationship Id="rId3" Type="http://schemas.openxmlformats.org/officeDocument/2006/relationships/oleObject" Target="../embeddings/oleObject824.bin"/><Relationship Id="rId2" Type="http://schemas.openxmlformats.org/officeDocument/2006/relationships/image" Target="../media/image748.wmf"/><Relationship Id="rId1" Type="http://schemas.openxmlformats.org/officeDocument/2006/relationships/oleObject" Target="../embeddings/oleObject823.bin"/></Relationships>
</file>

<file path=ppt/slides/_rels/slide197.xml.rels><?xml version="1.0" encoding="UTF-8" standalone="yes"?>
<Relationships xmlns="http://schemas.openxmlformats.org/package/2006/relationships"><Relationship Id="rId6" Type="http://schemas.openxmlformats.org/officeDocument/2006/relationships/vmlDrawing" Target="../drawings/vmlDrawing173.vml"/><Relationship Id="rId5" Type="http://schemas.openxmlformats.org/officeDocument/2006/relationships/slideLayout" Target="../slideLayouts/slideLayout233.xml"/><Relationship Id="rId4" Type="http://schemas.openxmlformats.org/officeDocument/2006/relationships/image" Target="../media/image751.wmf"/><Relationship Id="rId3" Type="http://schemas.openxmlformats.org/officeDocument/2006/relationships/oleObject" Target="../embeddings/oleObject826.bin"/><Relationship Id="rId2" Type="http://schemas.openxmlformats.org/officeDocument/2006/relationships/image" Target="../media/image750.wmf"/><Relationship Id="rId1" Type="http://schemas.openxmlformats.org/officeDocument/2006/relationships/oleObject" Target="../embeddings/oleObject825.bin"/></Relationships>
</file>

<file path=ppt/slides/_rels/slide198.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755.wmf"/><Relationship Id="rId7" Type="http://schemas.openxmlformats.org/officeDocument/2006/relationships/oleObject" Target="../embeddings/oleObject830.bin"/><Relationship Id="rId6" Type="http://schemas.openxmlformats.org/officeDocument/2006/relationships/image" Target="../media/image754.wmf"/><Relationship Id="rId5" Type="http://schemas.openxmlformats.org/officeDocument/2006/relationships/oleObject" Target="../embeddings/oleObject829.bin"/><Relationship Id="rId4" Type="http://schemas.openxmlformats.org/officeDocument/2006/relationships/image" Target="../media/image753.wmf"/><Relationship Id="rId3" Type="http://schemas.openxmlformats.org/officeDocument/2006/relationships/oleObject" Target="../embeddings/oleObject828.bin"/><Relationship Id="rId2" Type="http://schemas.openxmlformats.org/officeDocument/2006/relationships/image" Target="../media/image752.wmf"/><Relationship Id="rId11" Type="http://schemas.openxmlformats.org/officeDocument/2006/relationships/vmlDrawing" Target="../drawings/vmlDrawing174.vml"/><Relationship Id="rId10" Type="http://schemas.openxmlformats.org/officeDocument/2006/relationships/slideLayout" Target="../slideLayouts/slideLayout233.xml"/><Relationship Id="rId1" Type="http://schemas.openxmlformats.org/officeDocument/2006/relationships/oleObject" Target="../embeddings/oleObject827.bin"/></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233.xml"/><Relationship Id="rId1" Type="http://schemas.openxmlformats.org/officeDocument/2006/relationships/audio" Target="../media/audio4.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9" Type="http://schemas.openxmlformats.org/officeDocument/2006/relationships/image" Target="../media/image57.wmf"/><Relationship Id="rId8" Type="http://schemas.openxmlformats.org/officeDocument/2006/relationships/oleObject" Target="../embeddings/oleObject61.bin"/><Relationship Id="rId7" Type="http://schemas.openxmlformats.org/officeDocument/2006/relationships/oleObject" Target="../embeddings/oleObject60.bin"/><Relationship Id="rId6" Type="http://schemas.openxmlformats.org/officeDocument/2006/relationships/image" Target="../media/image56.wmf"/><Relationship Id="rId5" Type="http://schemas.openxmlformats.org/officeDocument/2006/relationships/oleObject" Target="../embeddings/oleObject59.bin"/><Relationship Id="rId4" Type="http://schemas.openxmlformats.org/officeDocument/2006/relationships/image" Target="../media/image55.wmf"/><Relationship Id="rId3" Type="http://schemas.openxmlformats.org/officeDocument/2006/relationships/oleObject" Target="../embeddings/oleObject58.bin"/><Relationship Id="rId21" Type="http://schemas.openxmlformats.org/officeDocument/2006/relationships/vmlDrawing" Target="../drawings/vmlDrawing14.vml"/><Relationship Id="rId20" Type="http://schemas.openxmlformats.org/officeDocument/2006/relationships/slideLayout" Target="../slideLayouts/slideLayout51.xml"/><Relationship Id="rId2" Type="http://schemas.openxmlformats.org/officeDocument/2006/relationships/image" Target="../media/image54.wmf"/><Relationship Id="rId19" Type="http://schemas.openxmlformats.org/officeDocument/2006/relationships/image" Target="../media/image61.wmf"/><Relationship Id="rId18" Type="http://schemas.openxmlformats.org/officeDocument/2006/relationships/oleObject" Target="../embeddings/oleObject67.bin"/><Relationship Id="rId17" Type="http://schemas.openxmlformats.org/officeDocument/2006/relationships/oleObject" Target="../embeddings/oleObject66.bin"/><Relationship Id="rId16" Type="http://schemas.openxmlformats.org/officeDocument/2006/relationships/image" Target="../media/image60.wmf"/><Relationship Id="rId15" Type="http://schemas.openxmlformats.org/officeDocument/2006/relationships/oleObject" Target="../embeddings/oleObject65.bin"/><Relationship Id="rId14" Type="http://schemas.openxmlformats.org/officeDocument/2006/relationships/image" Target="../media/image59.wmf"/><Relationship Id="rId13" Type="http://schemas.openxmlformats.org/officeDocument/2006/relationships/oleObject" Target="../embeddings/oleObject64.bin"/><Relationship Id="rId12" Type="http://schemas.openxmlformats.org/officeDocument/2006/relationships/oleObject" Target="../embeddings/oleObject63.bin"/><Relationship Id="rId11" Type="http://schemas.openxmlformats.org/officeDocument/2006/relationships/image" Target="../media/image58.wmf"/><Relationship Id="rId10" Type="http://schemas.openxmlformats.org/officeDocument/2006/relationships/oleObject" Target="../embeddings/oleObject62.bin"/><Relationship Id="rId1" Type="http://schemas.openxmlformats.org/officeDocument/2006/relationships/oleObject" Target="../embeddings/oleObject57.bin"/></Relationships>
</file>

<file path=ppt/slides/_rels/slide200.xml.rels><?xml version="1.0" encoding="UTF-8" standalone="yes"?>
<Relationships xmlns="http://schemas.openxmlformats.org/package/2006/relationships"><Relationship Id="rId9" Type="http://schemas.openxmlformats.org/officeDocument/2006/relationships/oleObject" Target="../embeddings/oleObject835.bin"/><Relationship Id="rId8" Type="http://schemas.openxmlformats.org/officeDocument/2006/relationships/image" Target="../media/image759.wmf"/><Relationship Id="rId7" Type="http://schemas.openxmlformats.org/officeDocument/2006/relationships/oleObject" Target="../embeddings/oleObject834.bin"/><Relationship Id="rId6" Type="http://schemas.openxmlformats.org/officeDocument/2006/relationships/image" Target="../media/image758.emf"/><Relationship Id="rId5" Type="http://schemas.openxmlformats.org/officeDocument/2006/relationships/oleObject" Target="../embeddings/oleObject833.bin"/><Relationship Id="rId4" Type="http://schemas.openxmlformats.org/officeDocument/2006/relationships/image" Target="../media/image757.emf"/><Relationship Id="rId3" Type="http://schemas.openxmlformats.org/officeDocument/2006/relationships/oleObject" Target="../embeddings/oleObject832.bin"/><Relationship Id="rId20" Type="http://schemas.openxmlformats.org/officeDocument/2006/relationships/vmlDrawing" Target="../drawings/vmlDrawing175.vml"/><Relationship Id="rId2" Type="http://schemas.openxmlformats.org/officeDocument/2006/relationships/image" Target="../media/image756.emf"/><Relationship Id="rId19" Type="http://schemas.openxmlformats.org/officeDocument/2006/relationships/slideLayout" Target="../slideLayouts/slideLayout238.xml"/><Relationship Id="rId18" Type="http://schemas.openxmlformats.org/officeDocument/2006/relationships/image" Target="../media/image764.wmf"/><Relationship Id="rId17" Type="http://schemas.openxmlformats.org/officeDocument/2006/relationships/oleObject" Target="../embeddings/oleObject839.bin"/><Relationship Id="rId16" Type="http://schemas.openxmlformats.org/officeDocument/2006/relationships/image" Target="../media/image763.wmf"/><Relationship Id="rId15" Type="http://schemas.openxmlformats.org/officeDocument/2006/relationships/oleObject" Target="../embeddings/oleObject838.bin"/><Relationship Id="rId14" Type="http://schemas.openxmlformats.org/officeDocument/2006/relationships/image" Target="../media/image762.wmf"/><Relationship Id="rId13" Type="http://schemas.openxmlformats.org/officeDocument/2006/relationships/oleObject" Target="../embeddings/oleObject837.bin"/><Relationship Id="rId12" Type="http://schemas.openxmlformats.org/officeDocument/2006/relationships/image" Target="../media/image761.wmf"/><Relationship Id="rId11" Type="http://schemas.openxmlformats.org/officeDocument/2006/relationships/oleObject" Target="../embeddings/oleObject836.bin"/><Relationship Id="rId10" Type="http://schemas.openxmlformats.org/officeDocument/2006/relationships/image" Target="../media/image760.wmf"/><Relationship Id="rId1" Type="http://schemas.openxmlformats.org/officeDocument/2006/relationships/oleObject" Target="../embeddings/oleObject831.bin"/></Relationships>
</file>

<file path=ppt/slides/_rels/slide201.xml.rels><?xml version="1.0" encoding="UTF-8" standalone="yes"?>
<Relationships xmlns="http://schemas.openxmlformats.org/package/2006/relationships"><Relationship Id="rId9" Type="http://schemas.openxmlformats.org/officeDocument/2006/relationships/vmlDrawing" Target="../drawings/vmlDrawing176.vml"/><Relationship Id="rId8" Type="http://schemas.openxmlformats.org/officeDocument/2006/relationships/slideLayout" Target="../slideLayouts/slideLayout238.xml"/><Relationship Id="rId7" Type="http://schemas.openxmlformats.org/officeDocument/2006/relationships/audio" Target="../media/audio1.wav"/><Relationship Id="rId6" Type="http://schemas.openxmlformats.org/officeDocument/2006/relationships/image" Target="../media/image767.wmf"/><Relationship Id="rId5" Type="http://schemas.openxmlformats.org/officeDocument/2006/relationships/oleObject" Target="../embeddings/oleObject842.bin"/><Relationship Id="rId4" Type="http://schemas.openxmlformats.org/officeDocument/2006/relationships/image" Target="../media/image766.wmf"/><Relationship Id="rId3" Type="http://schemas.openxmlformats.org/officeDocument/2006/relationships/oleObject" Target="../embeddings/oleObject841.bin"/><Relationship Id="rId2" Type="http://schemas.openxmlformats.org/officeDocument/2006/relationships/image" Target="../media/image765.wmf"/><Relationship Id="rId1" Type="http://schemas.openxmlformats.org/officeDocument/2006/relationships/oleObject" Target="../embeddings/oleObject840.bin"/></Relationships>
</file>

<file path=ppt/slides/_rels/slide202.xml.rels><?xml version="1.0" encoding="UTF-8" standalone="yes"?>
<Relationships xmlns="http://schemas.openxmlformats.org/package/2006/relationships"><Relationship Id="rId9" Type="http://schemas.openxmlformats.org/officeDocument/2006/relationships/oleObject" Target="../embeddings/oleObject847.bin"/><Relationship Id="rId8" Type="http://schemas.openxmlformats.org/officeDocument/2006/relationships/image" Target="../media/image771.wmf"/><Relationship Id="rId7" Type="http://schemas.openxmlformats.org/officeDocument/2006/relationships/oleObject" Target="../embeddings/oleObject846.bin"/><Relationship Id="rId6" Type="http://schemas.openxmlformats.org/officeDocument/2006/relationships/image" Target="../media/image770.wmf"/><Relationship Id="rId5" Type="http://schemas.openxmlformats.org/officeDocument/2006/relationships/oleObject" Target="../embeddings/oleObject845.bin"/><Relationship Id="rId4" Type="http://schemas.openxmlformats.org/officeDocument/2006/relationships/image" Target="../media/image769.wmf"/><Relationship Id="rId3" Type="http://schemas.openxmlformats.org/officeDocument/2006/relationships/oleObject" Target="../embeddings/oleObject844.bin"/><Relationship Id="rId2" Type="http://schemas.openxmlformats.org/officeDocument/2006/relationships/image" Target="../media/image768.wmf"/><Relationship Id="rId14" Type="http://schemas.openxmlformats.org/officeDocument/2006/relationships/vmlDrawing" Target="../drawings/vmlDrawing177.vml"/><Relationship Id="rId13" Type="http://schemas.openxmlformats.org/officeDocument/2006/relationships/slideLayout" Target="../slideLayouts/slideLayout238.xml"/><Relationship Id="rId12" Type="http://schemas.openxmlformats.org/officeDocument/2006/relationships/image" Target="../media/image773.wmf"/><Relationship Id="rId11" Type="http://schemas.openxmlformats.org/officeDocument/2006/relationships/oleObject" Target="../embeddings/oleObject848.bin"/><Relationship Id="rId10" Type="http://schemas.openxmlformats.org/officeDocument/2006/relationships/image" Target="../media/image772.wmf"/><Relationship Id="rId1" Type="http://schemas.openxmlformats.org/officeDocument/2006/relationships/oleObject" Target="../embeddings/oleObject843.bin"/></Relationships>
</file>

<file path=ppt/slides/_rels/slide203.xml.rels><?xml version="1.0" encoding="UTF-8" standalone="yes"?>
<Relationships xmlns="http://schemas.openxmlformats.org/package/2006/relationships"><Relationship Id="rId9" Type="http://schemas.openxmlformats.org/officeDocument/2006/relationships/oleObject" Target="../embeddings/oleObject853.bin"/><Relationship Id="rId8" Type="http://schemas.openxmlformats.org/officeDocument/2006/relationships/image" Target="../media/image777.wmf"/><Relationship Id="rId7" Type="http://schemas.openxmlformats.org/officeDocument/2006/relationships/oleObject" Target="../embeddings/oleObject852.bin"/><Relationship Id="rId6" Type="http://schemas.openxmlformats.org/officeDocument/2006/relationships/image" Target="../media/image776.wmf"/><Relationship Id="rId5" Type="http://schemas.openxmlformats.org/officeDocument/2006/relationships/oleObject" Target="../embeddings/oleObject851.bin"/><Relationship Id="rId4" Type="http://schemas.openxmlformats.org/officeDocument/2006/relationships/image" Target="../media/image775.wmf"/><Relationship Id="rId3" Type="http://schemas.openxmlformats.org/officeDocument/2006/relationships/oleObject" Target="../embeddings/oleObject850.bin"/><Relationship Id="rId2" Type="http://schemas.openxmlformats.org/officeDocument/2006/relationships/image" Target="../media/image774.wmf"/><Relationship Id="rId16" Type="http://schemas.openxmlformats.org/officeDocument/2006/relationships/vmlDrawing" Target="../drawings/vmlDrawing178.vml"/><Relationship Id="rId15" Type="http://schemas.openxmlformats.org/officeDocument/2006/relationships/slideLayout" Target="../slideLayouts/slideLayout238.xml"/><Relationship Id="rId14" Type="http://schemas.openxmlformats.org/officeDocument/2006/relationships/image" Target="../media/image780.wmf"/><Relationship Id="rId13" Type="http://schemas.openxmlformats.org/officeDocument/2006/relationships/oleObject" Target="../embeddings/oleObject855.bin"/><Relationship Id="rId12" Type="http://schemas.openxmlformats.org/officeDocument/2006/relationships/image" Target="../media/image779.wmf"/><Relationship Id="rId11" Type="http://schemas.openxmlformats.org/officeDocument/2006/relationships/oleObject" Target="../embeddings/oleObject854.bin"/><Relationship Id="rId10" Type="http://schemas.openxmlformats.org/officeDocument/2006/relationships/image" Target="../media/image778.wmf"/><Relationship Id="rId1" Type="http://schemas.openxmlformats.org/officeDocument/2006/relationships/oleObject" Target="../embeddings/oleObject849.bin"/></Relationships>
</file>

<file path=ppt/slides/_rels/slide204.xml.rels><?xml version="1.0" encoding="UTF-8" standalone="yes"?>
<Relationships xmlns="http://schemas.openxmlformats.org/package/2006/relationships"><Relationship Id="rId9" Type="http://schemas.openxmlformats.org/officeDocument/2006/relationships/oleObject" Target="../embeddings/oleObject860.bin"/><Relationship Id="rId8" Type="http://schemas.openxmlformats.org/officeDocument/2006/relationships/image" Target="../media/image784.wmf"/><Relationship Id="rId7" Type="http://schemas.openxmlformats.org/officeDocument/2006/relationships/oleObject" Target="../embeddings/oleObject859.bin"/><Relationship Id="rId6" Type="http://schemas.openxmlformats.org/officeDocument/2006/relationships/image" Target="../media/image783.wmf"/><Relationship Id="rId5" Type="http://schemas.openxmlformats.org/officeDocument/2006/relationships/oleObject" Target="../embeddings/oleObject858.bin"/><Relationship Id="rId4" Type="http://schemas.openxmlformats.org/officeDocument/2006/relationships/image" Target="../media/image782.wmf"/><Relationship Id="rId3" Type="http://schemas.openxmlformats.org/officeDocument/2006/relationships/oleObject" Target="../embeddings/oleObject857.bin"/><Relationship Id="rId2" Type="http://schemas.openxmlformats.org/officeDocument/2006/relationships/image" Target="../media/image781.wmf"/><Relationship Id="rId16" Type="http://schemas.openxmlformats.org/officeDocument/2006/relationships/vmlDrawing" Target="../drawings/vmlDrawing179.vml"/><Relationship Id="rId15" Type="http://schemas.openxmlformats.org/officeDocument/2006/relationships/slideLayout" Target="../slideLayouts/slideLayout238.xml"/><Relationship Id="rId14" Type="http://schemas.openxmlformats.org/officeDocument/2006/relationships/image" Target="../media/image787.wmf"/><Relationship Id="rId13" Type="http://schemas.openxmlformats.org/officeDocument/2006/relationships/oleObject" Target="../embeddings/oleObject862.bin"/><Relationship Id="rId12" Type="http://schemas.openxmlformats.org/officeDocument/2006/relationships/image" Target="../media/image786.wmf"/><Relationship Id="rId11" Type="http://schemas.openxmlformats.org/officeDocument/2006/relationships/oleObject" Target="../embeddings/oleObject861.bin"/><Relationship Id="rId10" Type="http://schemas.openxmlformats.org/officeDocument/2006/relationships/image" Target="../media/image785.wmf"/><Relationship Id="rId1" Type="http://schemas.openxmlformats.org/officeDocument/2006/relationships/oleObject" Target="../embeddings/oleObject856.bin"/></Relationships>
</file>

<file path=ppt/slides/_rels/slide205.xml.rels><?xml version="1.0" encoding="UTF-8" standalone="yes"?>
<Relationships xmlns="http://schemas.openxmlformats.org/package/2006/relationships"><Relationship Id="rId9" Type="http://schemas.openxmlformats.org/officeDocument/2006/relationships/oleObject" Target="../embeddings/oleObject867.bin"/><Relationship Id="rId8" Type="http://schemas.openxmlformats.org/officeDocument/2006/relationships/image" Target="../media/image791.wmf"/><Relationship Id="rId7" Type="http://schemas.openxmlformats.org/officeDocument/2006/relationships/oleObject" Target="../embeddings/oleObject866.bin"/><Relationship Id="rId6" Type="http://schemas.openxmlformats.org/officeDocument/2006/relationships/image" Target="../media/image790.wmf"/><Relationship Id="rId5" Type="http://schemas.openxmlformats.org/officeDocument/2006/relationships/oleObject" Target="../embeddings/oleObject865.bin"/><Relationship Id="rId4" Type="http://schemas.openxmlformats.org/officeDocument/2006/relationships/image" Target="../media/image789.wmf"/><Relationship Id="rId3" Type="http://schemas.openxmlformats.org/officeDocument/2006/relationships/oleObject" Target="../embeddings/oleObject864.bin"/><Relationship Id="rId2" Type="http://schemas.openxmlformats.org/officeDocument/2006/relationships/image" Target="../media/image788.wmf"/><Relationship Id="rId14" Type="http://schemas.openxmlformats.org/officeDocument/2006/relationships/vmlDrawing" Target="../drawings/vmlDrawing180.vml"/><Relationship Id="rId13" Type="http://schemas.openxmlformats.org/officeDocument/2006/relationships/slideLayout" Target="../slideLayouts/slideLayout238.xml"/><Relationship Id="rId12" Type="http://schemas.openxmlformats.org/officeDocument/2006/relationships/image" Target="../media/image793.wmf"/><Relationship Id="rId11" Type="http://schemas.openxmlformats.org/officeDocument/2006/relationships/oleObject" Target="../embeddings/oleObject868.bin"/><Relationship Id="rId10" Type="http://schemas.openxmlformats.org/officeDocument/2006/relationships/image" Target="../media/image792.wmf"/><Relationship Id="rId1" Type="http://schemas.openxmlformats.org/officeDocument/2006/relationships/oleObject" Target="../embeddings/oleObject863.bin"/></Relationships>
</file>

<file path=ppt/slides/_rels/slide206.xml.rels><?xml version="1.0" encoding="UTF-8" standalone="yes"?>
<Relationships xmlns="http://schemas.openxmlformats.org/package/2006/relationships"><Relationship Id="rId9" Type="http://schemas.openxmlformats.org/officeDocument/2006/relationships/oleObject" Target="../embeddings/oleObject873.bin"/><Relationship Id="rId8" Type="http://schemas.openxmlformats.org/officeDocument/2006/relationships/image" Target="../media/image797.wmf"/><Relationship Id="rId7" Type="http://schemas.openxmlformats.org/officeDocument/2006/relationships/oleObject" Target="../embeddings/oleObject872.bin"/><Relationship Id="rId6" Type="http://schemas.openxmlformats.org/officeDocument/2006/relationships/image" Target="../media/image796.wmf"/><Relationship Id="rId5" Type="http://schemas.openxmlformats.org/officeDocument/2006/relationships/oleObject" Target="../embeddings/oleObject871.bin"/><Relationship Id="rId4" Type="http://schemas.openxmlformats.org/officeDocument/2006/relationships/image" Target="../media/image795.wmf"/><Relationship Id="rId3" Type="http://schemas.openxmlformats.org/officeDocument/2006/relationships/oleObject" Target="../embeddings/oleObject870.bin"/><Relationship Id="rId2" Type="http://schemas.openxmlformats.org/officeDocument/2006/relationships/image" Target="../media/image794.wmf"/><Relationship Id="rId12" Type="http://schemas.openxmlformats.org/officeDocument/2006/relationships/vmlDrawing" Target="../drawings/vmlDrawing181.vml"/><Relationship Id="rId11" Type="http://schemas.openxmlformats.org/officeDocument/2006/relationships/slideLayout" Target="../slideLayouts/slideLayout238.xml"/><Relationship Id="rId10" Type="http://schemas.openxmlformats.org/officeDocument/2006/relationships/image" Target="../media/image798.wmf"/><Relationship Id="rId1" Type="http://schemas.openxmlformats.org/officeDocument/2006/relationships/oleObject" Target="../embeddings/oleObject869.bin"/></Relationships>
</file>

<file path=ppt/slides/_rels/slide207.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image" Target="../media/image755.wmf"/><Relationship Id="rId7" Type="http://schemas.openxmlformats.org/officeDocument/2006/relationships/oleObject" Target="../embeddings/oleObject877.bin"/><Relationship Id="rId6" Type="http://schemas.openxmlformats.org/officeDocument/2006/relationships/image" Target="../media/image754.wmf"/><Relationship Id="rId5" Type="http://schemas.openxmlformats.org/officeDocument/2006/relationships/oleObject" Target="../embeddings/oleObject876.bin"/><Relationship Id="rId4" Type="http://schemas.openxmlformats.org/officeDocument/2006/relationships/image" Target="../media/image800.wmf"/><Relationship Id="rId3" Type="http://schemas.openxmlformats.org/officeDocument/2006/relationships/oleObject" Target="../embeddings/oleObject875.bin"/><Relationship Id="rId2" Type="http://schemas.openxmlformats.org/officeDocument/2006/relationships/image" Target="../media/image799.wmf"/><Relationship Id="rId10" Type="http://schemas.openxmlformats.org/officeDocument/2006/relationships/vmlDrawing" Target="../drawings/vmlDrawing182.vml"/><Relationship Id="rId1" Type="http://schemas.openxmlformats.org/officeDocument/2006/relationships/oleObject" Target="../embeddings/oleObject874.bin"/></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33.xml"/><Relationship Id="rId1" Type="http://schemas.openxmlformats.org/officeDocument/2006/relationships/image" Target="../media/image801.png"/></Relationships>
</file>

<file path=ppt/slides/_rels/slide209.xml.rels><?xml version="1.0" encoding="UTF-8" standalone="yes"?>
<Relationships xmlns="http://schemas.openxmlformats.org/package/2006/relationships"><Relationship Id="rId9" Type="http://schemas.openxmlformats.org/officeDocument/2006/relationships/slideLayout" Target="../slideLayouts/slideLayout237.xml"/><Relationship Id="rId8" Type="http://schemas.openxmlformats.org/officeDocument/2006/relationships/image" Target="../media/image805.wmf"/><Relationship Id="rId7" Type="http://schemas.openxmlformats.org/officeDocument/2006/relationships/oleObject" Target="../embeddings/oleObject881.bin"/><Relationship Id="rId6" Type="http://schemas.openxmlformats.org/officeDocument/2006/relationships/image" Target="../media/image804.wmf"/><Relationship Id="rId5" Type="http://schemas.openxmlformats.org/officeDocument/2006/relationships/oleObject" Target="../embeddings/oleObject880.bin"/><Relationship Id="rId4" Type="http://schemas.openxmlformats.org/officeDocument/2006/relationships/image" Target="../media/image803.wmf"/><Relationship Id="rId3" Type="http://schemas.openxmlformats.org/officeDocument/2006/relationships/oleObject" Target="../embeddings/oleObject879.bin"/><Relationship Id="rId2" Type="http://schemas.openxmlformats.org/officeDocument/2006/relationships/image" Target="../media/image802.wmf"/><Relationship Id="rId10" Type="http://schemas.openxmlformats.org/officeDocument/2006/relationships/vmlDrawing" Target="../drawings/vmlDrawing183.vml"/><Relationship Id="rId1" Type="http://schemas.openxmlformats.org/officeDocument/2006/relationships/oleObject" Target="../embeddings/oleObject878.bin"/></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51.xml"/><Relationship Id="rId4" Type="http://schemas.openxmlformats.org/officeDocument/2006/relationships/image" Target="../media/image63.wmf"/><Relationship Id="rId3" Type="http://schemas.openxmlformats.org/officeDocument/2006/relationships/oleObject" Target="../embeddings/oleObject69.bin"/><Relationship Id="rId2" Type="http://schemas.openxmlformats.org/officeDocument/2006/relationships/image" Target="../media/image62.wmf"/><Relationship Id="rId1" Type="http://schemas.openxmlformats.org/officeDocument/2006/relationships/oleObject" Target="../embeddings/oleObject68.bin"/></Relationships>
</file>

<file path=ppt/slides/_rels/slide210.xml.rels><?xml version="1.0" encoding="UTF-8" standalone="yes"?>
<Relationships xmlns="http://schemas.openxmlformats.org/package/2006/relationships"><Relationship Id="rId9" Type="http://schemas.openxmlformats.org/officeDocument/2006/relationships/oleObject" Target="../embeddings/oleObject886.bin"/><Relationship Id="rId8" Type="http://schemas.openxmlformats.org/officeDocument/2006/relationships/image" Target="../media/image809.wmf"/><Relationship Id="rId7" Type="http://schemas.openxmlformats.org/officeDocument/2006/relationships/oleObject" Target="../embeddings/oleObject885.bin"/><Relationship Id="rId6" Type="http://schemas.openxmlformats.org/officeDocument/2006/relationships/image" Target="../media/image808.wmf"/><Relationship Id="rId5" Type="http://schemas.openxmlformats.org/officeDocument/2006/relationships/oleObject" Target="../embeddings/oleObject884.bin"/><Relationship Id="rId4" Type="http://schemas.openxmlformats.org/officeDocument/2006/relationships/image" Target="../media/image807.wmf"/><Relationship Id="rId3" Type="http://schemas.openxmlformats.org/officeDocument/2006/relationships/oleObject" Target="../embeddings/oleObject883.bin"/><Relationship Id="rId2" Type="http://schemas.openxmlformats.org/officeDocument/2006/relationships/image" Target="../media/image806.wmf"/><Relationship Id="rId18" Type="http://schemas.openxmlformats.org/officeDocument/2006/relationships/vmlDrawing" Target="../drawings/vmlDrawing184.vml"/><Relationship Id="rId17" Type="http://schemas.openxmlformats.org/officeDocument/2006/relationships/slideLayout" Target="../slideLayouts/slideLayout238.xml"/><Relationship Id="rId16" Type="http://schemas.openxmlformats.org/officeDocument/2006/relationships/image" Target="../media/image813.wmf"/><Relationship Id="rId15" Type="http://schemas.openxmlformats.org/officeDocument/2006/relationships/oleObject" Target="../embeddings/oleObject889.bin"/><Relationship Id="rId14" Type="http://schemas.openxmlformats.org/officeDocument/2006/relationships/image" Target="../media/image812.wmf"/><Relationship Id="rId13" Type="http://schemas.openxmlformats.org/officeDocument/2006/relationships/oleObject" Target="../embeddings/oleObject888.bin"/><Relationship Id="rId12" Type="http://schemas.openxmlformats.org/officeDocument/2006/relationships/image" Target="../media/image811.wmf"/><Relationship Id="rId11" Type="http://schemas.openxmlformats.org/officeDocument/2006/relationships/oleObject" Target="../embeddings/oleObject887.bin"/><Relationship Id="rId10" Type="http://schemas.openxmlformats.org/officeDocument/2006/relationships/image" Target="../media/image810.wmf"/><Relationship Id="rId1" Type="http://schemas.openxmlformats.org/officeDocument/2006/relationships/oleObject" Target="../embeddings/oleObject882.bin"/></Relationships>
</file>

<file path=ppt/slides/_rels/slide211.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image" Target="../media/image798.wmf"/><Relationship Id="rId7" Type="http://schemas.openxmlformats.org/officeDocument/2006/relationships/oleObject" Target="../embeddings/oleObject893.bin"/><Relationship Id="rId6" Type="http://schemas.openxmlformats.org/officeDocument/2006/relationships/image" Target="../media/image797.wmf"/><Relationship Id="rId5" Type="http://schemas.openxmlformats.org/officeDocument/2006/relationships/oleObject" Target="../embeddings/oleObject892.bin"/><Relationship Id="rId4" Type="http://schemas.openxmlformats.org/officeDocument/2006/relationships/image" Target="../media/image795.wmf"/><Relationship Id="rId3" Type="http://schemas.openxmlformats.org/officeDocument/2006/relationships/oleObject" Target="../embeddings/oleObject891.bin"/><Relationship Id="rId2" Type="http://schemas.openxmlformats.org/officeDocument/2006/relationships/image" Target="../media/image814.wmf"/><Relationship Id="rId10" Type="http://schemas.openxmlformats.org/officeDocument/2006/relationships/vmlDrawing" Target="../drawings/vmlDrawing185.vml"/><Relationship Id="rId1" Type="http://schemas.openxmlformats.org/officeDocument/2006/relationships/oleObject" Target="../embeddings/oleObject890.bin"/></Relationships>
</file>

<file path=ppt/slides/_rels/slide212.xml.rels><?xml version="1.0" encoding="UTF-8" standalone="yes"?>
<Relationships xmlns="http://schemas.openxmlformats.org/package/2006/relationships"><Relationship Id="rId9" Type="http://schemas.openxmlformats.org/officeDocument/2006/relationships/oleObject" Target="../embeddings/oleObject898.bin"/><Relationship Id="rId8" Type="http://schemas.openxmlformats.org/officeDocument/2006/relationships/image" Target="../media/image818.wmf"/><Relationship Id="rId7" Type="http://schemas.openxmlformats.org/officeDocument/2006/relationships/oleObject" Target="../embeddings/oleObject897.bin"/><Relationship Id="rId6" Type="http://schemas.openxmlformats.org/officeDocument/2006/relationships/image" Target="../media/image817.wmf"/><Relationship Id="rId5" Type="http://schemas.openxmlformats.org/officeDocument/2006/relationships/oleObject" Target="../embeddings/oleObject896.bin"/><Relationship Id="rId4" Type="http://schemas.openxmlformats.org/officeDocument/2006/relationships/image" Target="../media/image816.wmf"/><Relationship Id="rId3" Type="http://schemas.openxmlformats.org/officeDocument/2006/relationships/oleObject" Target="../embeddings/oleObject895.bin"/><Relationship Id="rId2" Type="http://schemas.openxmlformats.org/officeDocument/2006/relationships/image" Target="../media/image815.wmf"/><Relationship Id="rId12" Type="http://schemas.openxmlformats.org/officeDocument/2006/relationships/vmlDrawing" Target="../drawings/vmlDrawing186.vml"/><Relationship Id="rId11" Type="http://schemas.openxmlformats.org/officeDocument/2006/relationships/slideLayout" Target="../slideLayouts/slideLayout233.xml"/><Relationship Id="rId10" Type="http://schemas.openxmlformats.org/officeDocument/2006/relationships/image" Target="../media/image819.wmf"/><Relationship Id="rId1" Type="http://schemas.openxmlformats.org/officeDocument/2006/relationships/oleObject" Target="../embeddings/oleObject894.bin"/></Relationships>
</file>

<file path=ppt/slides/_rels/slide213.xml.rels><?xml version="1.0" encoding="UTF-8" standalone="yes"?>
<Relationships xmlns="http://schemas.openxmlformats.org/package/2006/relationships"><Relationship Id="rId4" Type="http://schemas.openxmlformats.org/officeDocument/2006/relationships/vmlDrawing" Target="../drawings/vmlDrawing187.vml"/><Relationship Id="rId3" Type="http://schemas.openxmlformats.org/officeDocument/2006/relationships/slideLayout" Target="../slideLayouts/slideLayout238.xml"/><Relationship Id="rId2" Type="http://schemas.openxmlformats.org/officeDocument/2006/relationships/image" Target="../media/image820.wmf"/><Relationship Id="rId1" Type="http://schemas.openxmlformats.org/officeDocument/2006/relationships/oleObject" Target="../embeddings/oleObject899.bin"/></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216.xml.rels><?xml version="1.0" encoding="UTF-8" standalone="yes"?>
<Relationships xmlns="http://schemas.openxmlformats.org/package/2006/relationships"><Relationship Id="rId9" Type="http://schemas.openxmlformats.org/officeDocument/2006/relationships/oleObject" Target="../embeddings/oleObject904.bin"/><Relationship Id="rId8" Type="http://schemas.openxmlformats.org/officeDocument/2006/relationships/image" Target="../media/image824.wmf"/><Relationship Id="rId7" Type="http://schemas.openxmlformats.org/officeDocument/2006/relationships/oleObject" Target="../embeddings/oleObject903.bin"/><Relationship Id="rId6" Type="http://schemas.openxmlformats.org/officeDocument/2006/relationships/image" Target="../media/image823.wmf"/><Relationship Id="rId5" Type="http://schemas.openxmlformats.org/officeDocument/2006/relationships/oleObject" Target="../embeddings/oleObject902.bin"/><Relationship Id="rId4" Type="http://schemas.openxmlformats.org/officeDocument/2006/relationships/image" Target="../media/image822.wmf"/><Relationship Id="rId3" Type="http://schemas.openxmlformats.org/officeDocument/2006/relationships/oleObject" Target="../embeddings/oleObject901.bin"/><Relationship Id="rId22" Type="http://schemas.openxmlformats.org/officeDocument/2006/relationships/vmlDrawing" Target="../drawings/vmlDrawing188.vml"/><Relationship Id="rId21" Type="http://schemas.openxmlformats.org/officeDocument/2006/relationships/slideLayout" Target="../slideLayouts/slideLayout238.xml"/><Relationship Id="rId20" Type="http://schemas.openxmlformats.org/officeDocument/2006/relationships/image" Target="../media/image830.wmf"/><Relationship Id="rId2" Type="http://schemas.openxmlformats.org/officeDocument/2006/relationships/image" Target="../media/image821.wmf"/><Relationship Id="rId19" Type="http://schemas.openxmlformats.org/officeDocument/2006/relationships/oleObject" Target="../embeddings/oleObject909.bin"/><Relationship Id="rId18" Type="http://schemas.openxmlformats.org/officeDocument/2006/relationships/image" Target="../media/image829.wmf"/><Relationship Id="rId17" Type="http://schemas.openxmlformats.org/officeDocument/2006/relationships/oleObject" Target="../embeddings/oleObject908.bin"/><Relationship Id="rId16" Type="http://schemas.openxmlformats.org/officeDocument/2006/relationships/image" Target="../media/image828.wmf"/><Relationship Id="rId15" Type="http://schemas.openxmlformats.org/officeDocument/2006/relationships/oleObject" Target="../embeddings/oleObject907.bin"/><Relationship Id="rId14" Type="http://schemas.openxmlformats.org/officeDocument/2006/relationships/image" Target="../media/image827.wmf"/><Relationship Id="rId13" Type="http://schemas.openxmlformats.org/officeDocument/2006/relationships/oleObject" Target="../embeddings/oleObject906.bin"/><Relationship Id="rId12" Type="http://schemas.openxmlformats.org/officeDocument/2006/relationships/image" Target="../media/image826.wmf"/><Relationship Id="rId11" Type="http://schemas.openxmlformats.org/officeDocument/2006/relationships/oleObject" Target="../embeddings/oleObject905.bin"/><Relationship Id="rId10" Type="http://schemas.openxmlformats.org/officeDocument/2006/relationships/image" Target="../media/image825.wmf"/><Relationship Id="rId1" Type="http://schemas.openxmlformats.org/officeDocument/2006/relationships/oleObject" Target="../embeddings/oleObject900.bin"/></Relationships>
</file>

<file path=ppt/slides/_rels/slide217.xml.rels><?xml version="1.0" encoding="UTF-8" standalone="yes"?>
<Relationships xmlns="http://schemas.openxmlformats.org/package/2006/relationships"><Relationship Id="rId9" Type="http://schemas.openxmlformats.org/officeDocument/2006/relationships/oleObject" Target="../embeddings/oleObject914.bin"/><Relationship Id="rId8" Type="http://schemas.openxmlformats.org/officeDocument/2006/relationships/image" Target="../media/image824.wmf"/><Relationship Id="rId7" Type="http://schemas.openxmlformats.org/officeDocument/2006/relationships/oleObject" Target="../embeddings/oleObject913.bin"/><Relationship Id="rId6" Type="http://schemas.openxmlformats.org/officeDocument/2006/relationships/image" Target="../media/image823.wmf"/><Relationship Id="rId5" Type="http://schemas.openxmlformats.org/officeDocument/2006/relationships/oleObject" Target="../embeddings/oleObject912.bin"/><Relationship Id="rId4" Type="http://schemas.openxmlformats.org/officeDocument/2006/relationships/image" Target="../media/image832.wmf"/><Relationship Id="rId3" Type="http://schemas.openxmlformats.org/officeDocument/2006/relationships/oleObject" Target="../embeddings/oleObject911.bin"/><Relationship Id="rId2" Type="http://schemas.openxmlformats.org/officeDocument/2006/relationships/image" Target="../media/image831.wmf"/><Relationship Id="rId16" Type="http://schemas.openxmlformats.org/officeDocument/2006/relationships/vmlDrawing" Target="../drawings/vmlDrawing189.vml"/><Relationship Id="rId15" Type="http://schemas.openxmlformats.org/officeDocument/2006/relationships/slideLayout" Target="../slideLayouts/slideLayout238.xml"/><Relationship Id="rId14" Type="http://schemas.openxmlformats.org/officeDocument/2006/relationships/image" Target="../media/image830.wmf"/><Relationship Id="rId13" Type="http://schemas.openxmlformats.org/officeDocument/2006/relationships/oleObject" Target="../embeddings/oleObject916.bin"/><Relationship Id="rId12" Type="http://schemas.openxmlformats.org/officeDocument/2006/relationships/image" Target="../media/image834.wmf"/><Relationship Id="rId11" Type="http://schemas.openxmlformats.org/officeDocument/2006/relationships/oleObject" Target="../embeddings/oleObject915.bin"/><Relationship Id="rId10" Type="http://schemas.openxmlformats.org/officeDocument/2006/relationships/image" Target="../media/image833.wmf"/><Relationship Id="rId1" Type="http://schemas.openxmlformats.org/officeDocument/2006/relationships/oleObject" Target="../embeddings/oleObject910.bin"/></Relationships>
</file>

<file path=ppt/slides/_rels/slide218.xml.rels><?xml version="1.0" encoding="UTF-8" standalone="yes"?>
<Relationships xmlns="http://schemas.openxmlformats.org/package/2006/relationships"><Relationship Id="rId9" Type="http://schemas.openxmlformats.org/officeDocument/2006/relationships/oleObject" Target="../embeddings/oleObject921.bin"/><Relationship Id="rId8" Type="http://schemas.openxmlformats.org/officeDocument/2006/relationships/image" Target="../media/image824.wmf"/><Relationship Id="rId7" Type="http://schemas.openxmlformats.org/officeDocument/2006/relationships/oleObject" Target="../embeddings/oleObject920.bin"/><Relationship Id="rId6" Type="http://schemas.openxmlformats.org/officeDocument/2006/relationships/image" Target="../media/image823.wmf"/><Relationship Id="rId5" Type="http://schemas.openxmlformats.org/officeDocument/2006/relationships/oleObject" Target="../embeddings/oleObject919.bin"/><Relationship Id="rId4" Type="http://schemas.openxmlformats.org/officeDocument/2006/relationships/image" Target="../media/image836.wmf"/><Relationship Id="rId3" Type="http://schemas.openxmlformats.org/officeDocument/2006/relationships/oleObject" Target="../embeddings/oleObject918.bin"/><Relationship Id="rId21" Type="http://schemas.openxmlformats.org/officeDocument/2006/relationships/vmlDrawing" Target="../drawings/vmlDrawing190.vml"/><Relationship Id="rId20" Type="http://schemas.openxmlformats.org/officeDocument/2006/relationships/slideLayout" Target="../slideLayouts/slideLayout238.xml"/><Relationship Id="rId2" Type="http://schemas.openxmlformats.org/officeDocument/2006/relationships/image" Target="../media/image835.wmf"/><Relationship Id="rId19" Type="http://schemas.openxmlformats.org/officeDocument/2006/relationships/audio" Target="../media/audio1.wav"/><Relationship Id="rId18" Type="http://schemas.openxmlformats.org/officeDocument/2006/relationships/image" Target="../media/image840.wmf"/><Relationship Id="rId17" Type="http://schemas.openxmlformats.org/officeDocument/2006/relationships/oleObject" Target="../embeddings/oleObject925.bin"/><Relationship Id="rId16" Type="http://schemas.openxmlformats.org/officeDocument/2006/relationships/image" Target="../media/image839.emf"/><Relationship Id="rId15" Type="http://schemas.openxmlformats.org/officeDocument/2006/relationships/oleObject" Target="../embeddings/oleObject924.bin"/><Relationship Id="rId14" Type="http://schemas.openxmlformats.org/officeDocument/2006/relationships/image" Target="../media/image830.wmf"/><Relationship Id="rId13" Type="http://schemas.openxmlformats.org/officeDocument/2006/relationships/oleObject" Target="../embeddings/oleObject923.bin"/><Relationship Id="rId12" Type="http://schemas.openxmlformats.org/officeDocument/2006/relationships/image" Target="../media/image838.emf"/><Relationship Id="rId11" Type="http://schemas.openxmlformats.org/officeDocument/2006/relationships/oleObject" Target="../embeddings/oleObject922.bin"/><Relationship Id="rId10" Type="http://schemas.openxmlformats.org/officeDocument/2006/relationships/image" Target="../media/image837.emf"/><Relationship Id="rId1" Type="http://schemas.openxmlformats.org/officeDocument/2006/relationships/oleObject" Target="../embeddings/oleObject917.bin"/></Relationships>
</file>

<file path=ppt/slides/_rels/slide219.xml.rels><?xml version="1.0" encoding="UTF-8" standalone="yes"?>
<Relationships xmlns="http://schemas.openxmlformats.org/package/2006/relationships"><Relationship Id="rId9" Type="http://schemas.openxmlformats.org/officeDocument/2006/relationships/oleObject" Target="../embeddings/oleObject930.bin"/><Relationship Id="rId8" Type="http://schemas.openxmlformats.org/officeDocument/2006/relationships/image" Target="../media/image844.wmf"/><Relationship Id="rId7" Type="http://schemas.openxmlformats.org/officeDocument/2006/relationships/oleObject" Target="../embeddings/oleObject929.bin"/><Relationship Id="rId6" Type="http://schemas.openxmlformats.org/officeDocument/2006/relationships/image" Target="../media/image843.wmf"/><Relationship Id="rId5" Type="http://schemas.openxmlformats.org/officeDocument/2006/relationships/oleObject" Target="../embeddings/oleObject928.bin"/><Relationship Id="rId4" Type="http://schemas.openxmlformats.org/officeDocument/2006/relationships/image" Target="../media/image842.wmf"/><Relationship Id="rId3" Type="http://schemas.openxmlformats.org/officeDocument/2006/relationships/oleObject" Target="../embeddings/oleObject927.bin"/><Relationship Id="rId2" Type="http://schemas.openxmlformats.org/officeDocument/2006/relationships/image" Target="../media/image841.wmf"/><Relationship Id="rId12" Type="http://schemas.openxmlformats.org/officeDocument/2006/relationships/vmlDrawing" Target="../drawings/vmlDrawing191.vml"/><Relationship Id="rId11" Type="http://schemas.openxmlformats.org/officeDocument/2006/relationships/slideLayout" Target="../slideLayouts/slideLayout238.xml"/><Relationship Id="rId10" Type="http://schemas.openxmlformats.org/officeDocument/2006/relationships/image" Target="../media/image845.wmf"/><Relationship Id="rId1" Type="http://schemas.openxmlformats.org/officeDocument/2006/relationships/oleObject" Target="../embeddings/oleObject926.bin"/></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image" Target="../media/image67.wmf"/><Relationship Id="rId7" Type="http://schemas.openxmlformats.org/officeDocument/2006/relationships/oleObject" Target="../embeddings/oleObject73.bin"/><Relationship Id="rId6" Type="http://schemas.openxmlformats.org/officeDocument/2006/relationships/image" Target="../media/image66.wmf"/><Relationship Id="rId5" Type="http://schemas.openxmlformats.org/officeDocument/2006/relationships/oleObject" Target="../embeddings/oleObject72.bin"/><Relationship Id="rId4" Type="http://schemas.openxmlformats.org/officeDocument/2006/relationships/image" Target="../media/image65.wmf"/><Relationship Id="rId3" Type="http://schemas.openxmlformats.org/officeDocument/2006/relationships/oleObject" Target="../embeddings/oleObject71.bin"/><Relationship Id="rId2" Type="http://schemas.openxmlformats.org/officeDocument/2006/relationships/image" Target="../media/image64.wmf"/><Relationship Id="rId10" Type="http://schemas.openxmlformats.org/officeDocument/2006/relationships/vmlDrawing" Target="../drawings/vmlDrawing16.vml"/><Relationship Id="rId1" Type="http://schemas.openxmlformats.org/officeDocument/2006/relationships/oleObject" Target="../embeddings/oleObject70.bin"/></Relationships>
</file>

<file path=ppt/slides/_rels/slide220.xml.rels><?xml version="1.0" encoding="UTF-8" standalone="yes"?>
<Relationships xmlns="http://schemas.openxmlformats.org/package/2006/relationships"><Relationship Id="rId9" Type="http://schemas.openxmlformats.org/officeDocument/2006/relationships/oleObject" Target="../embeddings/oleObject935.bin"/><Relationship Id="rId8" Type="http://schemas.openxmlformats.org/officeDocument/2006/relationships/image" Target="../media/image849.wmf"/><Relationship Id="rId7" Type="http://schemas.openxmlformats.org/officeDocument/2006/relationships/oleObject" Target="../embeddings/oleObject934.bin"/><Relationship Id="rId6" Type="http://schemas.openxmlformats.org/officeDocument/2006/relationships/image" Target="../media/image848.wmf"/><Relationship Id="rId5" Type="http://schemas.openxmlformats.org/officeDocument/2006/relationships/oleObject" Target="../embeddings/oleObject933.bin"/><Relationship Id="rId4" Type="http://schemas.openxmlformats.org/officeDocument/2006/relationships/image" Target="../media/image847.wmf"/><Relationship Id="rId3" Type="http://schemas.openxmlformats.org/officeDocument/2006/relationships/oleObject" Target="../embeddings/oleObject932.bin"/><Relationship Id="rId2" Type="http://schemas.openxmlformats.org/officeDocument/2006/relationships/image" Target="../media/image846.wmf"/><Relationship Id="rId12" Type="http://schemas.openxmlformats.org/officeDocument/2006/relationships/vmlDrawing" Target="../drawings/vmlDrawing192.vml"/><Relationship Id="rId11" Type="http://schemas.openxmlformats.org/officeDocument/2006/relationships/slideLayout" Target="../slideLayouts/slideLayout238.xml"/><Relationship Id="rId10" Type="http://schemas.openxmlformats.org/officeDocument/2006/relationships/image" Target="../media/image850.wmf"/><Relationship Id="rId1" Type="http://schemas.openxmlformats.org/officeDocument/2006/relationships/oleObject" Target="../embeddings/oleObject931.bin"/></Relationships>
</file>

<file path=ppt/slides/_rels/slide221.xml.rels><?xml version="1.0" encoding="UTF-8" standalone="yes"?>
<Relationships xmlns="http://schemas.openxmlformats.org/package/2006/relationships"><Relationship Id="rId9" Type="http://schemas.openxmlformats.org/officeDocument/2006/relationships/oleObject" Target="../embeddings/oleObject940.bin"/><Relationship Id="rId8" Type="http://schemas.openxmlformats.org/officeDocument/2006/relationships/image" Target="../media/image854.wmf"/><Relationship Id="rId7" Type="http://schemas.openxmlformats.org/officeDocument/2006/relationships/oleObject" Target="../embeddings/oleObject939.bin"/><Relationship Id="rId6" Type="http://schemas.openxmlformats.org/officeDocument/2006/relationships/image" Target="../media/image853.emf"/><Relationship Id="rId5" Type="http://schemas.openxmlformats.org/officeDocument/2006/relationships/oleObject" Target="../embeddings/oleObject938.bin"/><Relationship Id="rId4" Type="http://schemas.openxmlformats.org/officeDocument/2006/relationships/image" Target="../media/image852.wmf"/><Relationship Id="rId3" Type="http://schemas.openxmlformats.org/officeDocument/2006/relationships/oleObject" Target="../embeddings/oleObject937.bin"/><Relationship Id="rId26" Type="http://schemas.openxmlformats.org/officeDocument/2006/relationships/vmlDrawing" Target="../drawings/vmlDrawing193.vml"/><Relationship Id="rId25" Type="http://schemas.openxmlformats.org/officeDocument/2006/relationships/slideLayout" Target="../slideLayouts/slideLayout238.xml"/><Relationship Id="rId24" Type="http://schemas.openxmlformats.org/officeDocument/2006/relationships/image" Target="../media/image862.wmf"/><Relationship Id="rId23" Type="http://schemas.openxmlformats.org/officeDocument/2006/relationships/oleObject" Target="../embeddings/oleObject947.bin"/><Relationship Id="rId22" Type="http://schemas.openxmlformats.org/officeDocument/2006/relationships/image" Target="../media/image861.emf"/><Relationship Id="rId21" Type="http://schemas.openxmlformats.org/officeDocument/2006/relationships/oleObject" Target="../embeddings/oleObject946.bin"/><Relationship Id="rId20" Type="http://schemas.openxmlformats.org/officeDocument/2006/relationships/image" Target="../media/image860.wmf"/><Relationship Id="rId2" Type="http://schemas.openxmlformats.org/officeDocument/2006/relationships/image" Target="../media/image851.emf"/><Relationship Id="rId19" Type="http://schemas.openxmlformats.org/officeDocument/2006/relationships/oleObject" Target="../embeddings/oleObject945.bin"/><Relationship Id="rId18" Type="http://schemas.openxmlformats.org/officeDocument/2006/relationships/image" Target="../media/image859.emf"/><Relationship Id="rId17" Type="http://schemas.openxmlformats.org/officeDocument/2006/relationships/oleObject" Target="../embeddings/oleObject944.bin"/><Relationship Id="rId16" Type="http://schemas.openxmlformats.org/officeDocument/2006/relationships/image" Target="../media/image858.wmf"/><Relationship Id="rId15" Type="http://schemas.openxmlformats.org/officeDocument/2006/relationships/oleObject" Target="../embeddings/oleObject943.bin"/><Relationship Id="rId14" Type="http://schemas.openxmlformats.org/officeDocument/2006/relationships/image" Target="../media/image857.emf"/><Relationship Id="rId13" Type="http://schemas.openxmlformats.org/officeDocument/2006/relationships/oleObject" Target="../embeddings/oleObject942.bin"/><Relationship Id="rId12" Type="http://schemas.openxmlformats.org/officeDocument/2006/relationships/image" Target="../media/image856.wmf"/><Relationship Id="rId11" Type="http://schemas.openxmlformats.org/officeDocument/2006/relationships/oleObject" Target="../embeddings/oleObject941.bin"/><Relationship Id="rId10" Type="http://schemas.openxmlformats.org/officeDocument/2006/relationships/image" Target="../media/image855.emf"/><Relationship Id="rId1" Type="http://schemas.openxmlformats.org/officeDocument/2006/relationships/oleObject" Target="../embeddings/oleObject936.bin"/></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38.xml"/><Relationship Id="rId1" Type="http://schemas.openxmlformats.org/officeDocument/2006/relationships/audio" Target="../media/audio5.wav"/></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224.xml.rels><?xml version="1.0" encoding="UTF-8" standalone="yes"?>
<Relationships xmlns="http://schemas.openxmlformats.org/package/2006/relationships"><Relationship Id="rId9" Type="http://schemas.openxmlformats.org/officeDocument/2006/relationships/oleObject" Target="../embeddings/oleObject952.bin"/><Relationship Id="rId8" Type="http://schemas.openxmlformats.org/officeDocument/2006/relationships/image" Target="../media/image825.wmf"/><Relationship Id="rId7" Type="http://schemas.openxmlformats.org/officeDocument/2006/relationships/oleObject" Target="../embeddings/oleObject951.bin"/><Relationship Id="rId6" Type="http://schemas.openxmlformats.org/officeDocument/2006/relationships/image" Target="../media/image824.wmf"/><Relationship Id="rId5" Type="http://schemas.openxmlformats.org/officeDocument/2006/relationships/oleObject" Target="../embeddings/oleObject950.bin"/><Relationship Id="rId4" Type="http://schemas.openxmlformats.org/officeDocument/2006/relationships/image" Target="../media/image822.wmf"/><Relationship Id="rId31" Type="http://schemas.openxmlformats.org/officeDocument/2006/relationships/vmlDrawing" Target="../drawings/vmlDrawing194.vml"/><Relationship Id="rId30" Type="http://schemas.openxmlformats.org/officeDocument/2006/relationships/slideLayout" Target="../slideLayouts/slideLayout238.xml"/><Relationship Id="rId3" Type="http://schemas.openxmlformats.org/officeDocument/2006/relationships/oleObject" Target="../embeddings/oleObject949.bin"/><Relationship Id="rId29" Type="http://schemas.openxmlformats.org/officeDocument/2006/relationships/image" Target="../media/image869.wmf"/><Relationship Id="rId28" Type="http://schemas.openxmlformats.org/officeDocument/2006/relationships/oleObject" Target="../embeddings/oleObject964.bin"/><Relationship Id="rId27" Type="http://schemas.openxmlformats.org/officeDocument/2006/relationships/image" Target="../media/image868.wmf"/><Relationship Id="rId26" Type="http://schemas.openxmlformats.org/officeDocument/2006/relationships/oleObject" Target="../embeddings/oleObject963.bin"/><Relationship Id="rId25" Type="http://schemas.openxmlformats.org/officeDocument/2006/relationships/oleObject" Target="../embeddings/oleObject962.bin"/><Relationship Id="rId24" Type="http://schemas.openxmlformats.org/officeDocument/2006/relationships/image" Target="../media/image867.wmf"/><Relationship Id="rId23" Type="http://schemas.openxmlformats.org/officeDocument/2006/relationships/oleObject" Target="../embeddings/oleObject961.bin"/><Relationship Id="rId22" Type="http://schemas.openxmlformats.org/officeDocument/2006/relationships/oleObject" Target="../embeddings/oleObject960.bin"/><Relationship Id="rId21" Type="http://schemas.openxmlformats.org/officeDocument/2006/relationships/image" Target="../media/image866.wmf"/><Relationship Id="rId20" Type="http://schemas.openxmlformats.org/officeDocument/2006/relationships/oleObject" Target="../embeddings/oleObject959.bin"/><Relationship Id="rId2" Type="http://schemas.openxmlformats.org/officeDocument/2006/relationships/image" Target="../media/image863.wmf"/><Relationship Id="rId19" Type="http://schemas.openxmlformats.org/officeDocument/2006/relationships/image" Target="../media/image865.wmf"/><Relationship Id="rId18" Type="http://schemas.openxmlformats.org/officeDocument/2006/relationships/oleObject" Target="../embeddings/oleObject958.bin"/><Relationship Id="rId17" Type="http://schemas.openxmlformats.org/officeDocument/2006/relationships/oleObject" Target="../embeddings/oleObject957.bin"/><Relationship Id="rId16" Type="http://schemas.openxmlformats.org/officeDocument/2006/relationships/image" Target="../media/image864.wmf"/><Relationship Id="rId15" Type="http://schemas.openxmlformats.org/officeDocument/2006/relationships/oleObject" Target="../embeddings/oleObject956.bin"/><Relationship Id="rId14" Type="http://schemas.openxmlformats.org/officeDocument/2006/relationships/oleObject" Target="../embeddings/oleObject955.bin"/><Relationship Id="rId13" Type="http://schemas.openxmlformats.org/officeDocument/2006/relationships/oleObject" Target="../embeddings/oleObject954.bin"/><Relationship Id="rId12" Type="http://schemas.openxmlformats.org/officeDocument/2006/relationships/image" Target="../media/image827.wmf"/><Relationship Id="rId11" Type="http://schemas.openxmlformats.org/officeDocument/2006/relationships/oleObject" Target="../embeddings/oleObject953.bin"/><Relationship Id="rId10" Type="http://schemas.openxmlformats.org/officeDocument/2006/relationships/image" Target="../media/image826.wmf"/><Relationship Id="rId1" Type="http://schemas.openxmlformats.org/officeDocument/2006/relationships/oleObject" Target="../embeddings/oleObject948.bin"/></Relationships>
</file>

<file path=ppt/slides/_rels/slide225.xml.rels><?xml version="1.0" encoding="UTF-8" standalone="yes"?>
<Relationships xmlns="http://schemas.openxmlformats.org/package/2006/relationships"><Relationship Id="rId9" Type="http://schemas.openxmlformats.org/officeDocument/2006/relationships/oleObject" Target="../embeddings/oleObject969.bin"/><Relationship Id="rId8" Type="http://schemas.openxmlformats.org/officeDocument/2006/relationships/image" Target="../media/image825.wmf"/><Relationship Id="rId7" Type="http://schemas.openxmlformats.org/officeDocument/2006/relationships/oleObject" Target="../embeddings/oleObject968.bin"/><Relationship Id="rId6" Type="http://schemas.openxmlformats.org/officeDocument/2006/relationships/image" Target="../media/image824.wmf"/><Relationship Id="rId5" Type="http://schemas.openxmlformats.org/officeDocument/2006/relationships/oleObject" Target="../embeddings/oleObject967.bin"/><Relationship Id="rId4" Type="http://schemas.openxmlformats.org/officeDocument/2006/relationships/image" Target="../media/image822.wmf"/><Relationship Id="rId3" Type="http://schemas.openxmlformats.org/officeDocument/2006/relationships/oleObject" Target="../embeddings/oleObject966.bin"/><Relationship Id="rId27" Type="http://schemas.openxmlformats.org/officeDocument/2006/relationships/vmlDrawing" Target="../drawings/vmlDrawing195.vml"/><Relationship Id="rId26" Type="http://schemas.openxmlformats.org/officeDocument/2006/relationships/slideLayout" Target="../slideLayouts/slideLayout238.xml"/><Relationship Id="rId25" Type="http://schemas.openxmlformats.org/officeDocument/2006/relationships/image" Target="../media/image875.wmf"/><Relationship Id="rId24" Type="http://schemas.openxmlformats.org/officeDocument/2006/relationships/oleObject" Target="../embeddings/oleObject977.bin"/><Relationship Id="rId23" Type="http://schemas.openxmlformats.org/officeDocument/2006/relationships/image" Target="../media/image874.wmf"/><Relationship Id="rId22" Type="http://schemas.openxmlformats.org/officeDocument/2006/relationships/oleObject" Target="../embeddings/oleObject976.bin"/><Relationship Id="rId21" Type="http://schemas.openxmlformats.org/officeDocument/2006/relationships/image" Target="../media/image873.wmf"/><Relationship Id="rId20" Type="http://schemas.openxmlformats.org/officeDocument/2006/relationships/oleObject" Target="../embeddings/oleObject975.bin"/><Relationship Id="rId2" Type="http://schemas.openxmlformats.org/officeDocument/2006/relationships/image" Target="../media/image863.wmf"/><Relationship Id="rId19" Type="http://schemas.openxmlformats.org/officeDocument/2006/relationships/image" Target="../media/image872.wmf"/><Relationship Id="rId18" Type="http://schemas.openxmlformats.org/officeDocument/2006/relationships/oleObject" Target="../embeddings/oleObject974.bin"/><Relationship Id="rId17" Type="http://schemas.openxmlformats.org/officeDocument/2006/relationships/image" Target="../media/image871.wmf"/><Relationship Id="rId16" Type="http://schemas.openxmlformats.org/officeDocument/2006/relationships/oleObject" Target="../embeddings/oleObject973.bin"/><Relationship Id="rId15" Type="http://schemas.openxmlformats.org/officeDocument/2006/relationships/image" Target="../media/image870.wmf"/><Relationship Id="rId14" Type="http://schemas.openxmlformats.org/officeDocument/2006/relationships/oleObject" Target="../embeddings/oleObject972.bin"/><Relationship Id="rId13" Type="http://schemas.openxmlformats.org/officeDocument/2006/relationships/oleObject" Target="../embeddings/oleObject971.bin"/><Relationship Id="rId12" Type="http://schemas.openxmlformats.org/officeDocument/2006/relationships/image" Target="../media/image827.wmf"/><Relationship Id="rId11" Type="http://schemas.openxmlformats.org/officeDocument/2006/relationships/oleObject" Target="../embeddings/oleObject970.bin"/><Relationship Id="rId10" Type="http://schemas.openxmlformats.org/officeDocument/2006/relationships/image" Target="../media/image826.wmf"/><Relationship Id="rId1" Type="http://schemas.openxmlformats.org/officeDocument/2006/relationships/oleObject" Target="../embeddings/oleObject965.bin"/></Relationships>
</file>

<file path=ppt/slides/_rels/slide226.xml.rels><?xml version="1.0" encoding="UTF-8" standalone="yes"?>
<Relationships xmlns="http://schemas.openxmlformats.org/package/2006/relationships"><Relationship Id="rId9" Type="http://schemas.openxmlformats.org/officeDocument/2006/relationships/oleObject" Target="../embeddings/oleObject982.bin"/><Relationship Id="rId8" Type="http://schemas.openxmlformats.org/officeDocument/2006/relationships/image" Target="../media/image865.wmf"/><Relationship Id="rId7" Type="http://schemas.openxmlformats.org/officeDocument/2006/relationships/oleObject" Target="../embeddings/oleObject981.bin"/><Relationship Id="rId6" Type="http://schemas.openxmlformats.org/officeDocument/2006/relationships/image" Target="../media/image824.wmf"/><Relationship Id="rId5" Type="http://schemas.openxmlformats.org/officeDocument/2006/relationships/oleObject" Target="../embeddings/oleObject980.bin"/><Relationship Id="rId4" Type="http://schemas.openxmlformats.org/officeDocument/2006/relationships/image" Target="../media/image864.wmf"/><Relationship Id="rId3" Type="http://schemas.openxmlformats.org/officeDocument/2006/relationships/oleObject" Target="../embeddings/oleObject979.bin"/><Relationship Id="rId24" Type="http://schemas.openxmlformats.org/officeDocument/2006/relationships/vmlDrawing" Target="../drawings/vmlDrawing196.vml"/><Relationship Id="rId23" Type="http://schemas.openxmlformats.org/officeDocument/2006/relationships/slideLayout" Target="../slideLayouts/slideLayout238.xml"/><Relationship Id="rId22" Type="http://schemas.openxmlformats.org/officeDocument/2006/relationships/image" Target="../media/image880.wmf"/><Relationship Id="rId21" Type="http://schemas.openxmlformats.org/officeDocument/2006/relationships/oleObject" Target="../embeddings/oleObject988.bin"/><Relationship Id="rId20" Type="http://schemas.openxmlformats.org/officeDocument/2006/relationships/image" Target="../media/image879.wmf"/><Relationship Id="rId2" Type="http://schemas.openxmlformats.org/officeDocument/2006/relationships/image" Target="../media/image863.wmf"/><Relationship Id="rId19" Type="http://schemas.openxmlformats.org/officeDocument/2006/relationships/oleObject" Target="../embeddings/oleObject987.bin"/><Relationship Id="rId18" Type="http://schemas.openxmlformats.org/officeDocument/2006/relationships/image" Target="../media/image873.wmf"/><Relationship Id="rId17" Type="http://schemas.openxmlformats.org/officeDocument/2006/relationships/oleObject" Target="../embeddings/oleObject986.bin"/><Relationship Id="rId16" Type="http://schemas.openxmlformats.org/officeDocument/2006/relationships/image" Target="../media/image878.wmf"/><Relationship Id="rId15" Type="http://schemas.openxmlformats.org/officeDocument/2006/relationships/oleObject" Target="../embeddings/oleObject985.bin"/><Relationship Id="rId14" Type="http://schemas.openxmlformats.org/officeDocument/2006/relationships/image" Target="../media/image877.wmf"/><Relationship Id="rId13" Type="http://schemas.openxmlformats.org/officeDocument/2006/relationships/oleObject" Target="../embeddings/oleObject984.bin"/><Relationship Id="rId12" Type="http://schemas.openxmlformats.org/officeDocument/2006/relationships/image" Target="../media/image876.wmf"/><Relationship Id="rId11" Type="http://schemas.openxmlformats.org/officeDocument/2006/relationships/oleObject" Target="../embeddings/oleObject983.bin"/><Relationship Id="rId10" Type="http://schemas.openxmlformats.org/officeDocument/2006/relationships/image" Target="../media/image866.wmf"/><Relationship Id="rId1" Type="http://schemas.openxmlformats.org/officeDocument/2006/relationships/oleObject" Target="../embeddings/oleObject978.bin"/></Relationships>
</file>

<file path=ppt/slides/_rels/slide227.xml.rels><?xml version="1.0" encoding="UTF-8" standalone="yes"?>
<Relationships xmlns="http://schemas.openxmlformats.org/package/2006/relationships"><Relationship Id="rId9" Type="http://schemas.openxmlformats.org/officeDocument/2006/relationships/oleObject" Target="../embeddings/oleObject993.bin"/><Relationship Id="rId8" Type="http://schemas.openxmlformats.org/officeDocument/2006/relationships/image" Target="../media/image873.wmf"/><Relationship Id="rId7" Type="http://schemas.openxmlformats.org/officeDocument/2006/relationships/oleObject" Target="../embeddings/oleObject992.bin"/><Relationship Id="rId6" Type="http://schemas.openxmlformats.org/officeDocument/2006/relationships/image" Target="../media/image883.wmf"/><Relationship Id="rId5" Type="http://schemas.openxmlformats.org/officeDocument/2006/relationships/oleObject" Target="../embeddings/oleObject991.bin"/><Relationship Id="rId4" Type="http://schemas.openxmlformats.org/officeDocument/2006/relationships/image" Target="../media/image882.wmf"/><Relationship Id="rId3" Type="http://schemas.openxmlformats.org/officeDocument/2006/relationships/oleObject" Target="../embeddings/oleObject990.bin"/><Relationship Id="rId24" Type="http://schemas.openxmlformats.org/officeDocument/2006/relationships/vmlDrawing" Target="../drawings/vmlDrawing197.vml"/><Relationship Id="rId23" Type="http://schemas.openxmlformats.org/officeDocument/2006/relationships/slideLayout" Target="../slideLayouts/slideLayout238.xml"/><Relationship Id="rId22" Type="http://schemas.openxmlformats.org/officeDocument/2006/relationships/image" Target="../media/image887.wmf"/><Relationship Id="rId21" Type="http://schemas.openxmlformats.org/officeDocument/2006/relationships/oleObject" Target="../embeddings/oleObject999.bin"/><Relationship Id="rId20" Type="http://schemas.openxmlformats.org/officeDocument/2006/relationships/image" Target="../media/image886.wmf"/><Relationship Id="rId2" Type="http://schemas.openxmlformats.org/officeDocument/2006/relationships/image" Target="../media/image881.wmf"/><Relationship Id="rId19" Type="http://schemas.openxmlformats.org/officeDocument/2006/relationships/oleObject" Target="../embeddings/oleObject998.bin"/><Relationship Id="rId18" Type="http://schemas.openxmlformats.org/officeDocument/2006/relationships/image" Target="../media/image824.wmf"/><Relationship Id="rId17" Type="http://schemas.openxmlformats.org/officeDocument/2006/relationships/oleObject" Target="../embeddings/oleObject997.bin"/><Relationship Id="rId16" Type="http://schemas.openxmlformats.org/officeDocument/2006/relationships/image" Target="../media/image867.wmf"/><Relationship Id="rId15" Type="http://schemas.openxmlformats.org/officeDocument/2006/relationships/oleObject" Target="../embeddings/oleObject996.bin"/><Relationship Id="rId14" Type="http://schemas.openxmlformats.org/officeDocument/2006/relationships/image" Target="../media/image863.wmf"/><Relationship Id="rId13" Type="http://schemas.openxmlformats.org/officeDocument/2006/relationships/oleObject" Target="../embeddings/oleObject995.bin"/><Relationship Id="rId12" Type="http://schemas.openxmlformats.org/officeDocument/2006/relationships/image" Target="../media/image885.wmf"/><Relationship Id="rId11" Type="http://schemas.openxmlformats.org/officeDocument/2006/relationships/oleObject" Target="../embeddings/oleObject994.bin"/><Relationship Id="rId10" Type="http://schemas.openxmlformats.org/officeDocument/2006/relationships/image" Target="../media/image884.wmf"/><Relationship Id="rId1" Type="http://schemas.openxmlformats.org/officeDocument/2006/relationships/oleObject" Target="../embeddings/oleObject989.bin"/></Relationships>
</file>

<file path=ppt/slides/_rels/slide228.xml.rels><?xml version="1.0" encoding="UTF-8" standalone="yes"?>
<Relationships xmlns="http://schemas.openxmlformats.org/package/2006/relationships"><Relationship Id="rId8" Type="http://schemas.openxmlformats.org/officeDocument/2006/relationships/vmlDrawing" Target="../drawings/vmlDrawing198.vml"/><Relationship Id="rId7" Type="http://schemas.openxmlformats.org/officeDocument/2006/relationships/slideLayout" Target="../slideLayouts/slideLayout238.xml"/><Relationship Id="rId6" Type="http://schemas.openxmlformats.org/officeDocument/2006/relationships/image" Target="../media/image890.wmf"/><Relationship Id="rId5" Type="http://schemas.openxmlformats.org/officeDocument/2006/relationships/oleObject" Target="../embeddings/oleObject1002.bin"/><Relationship Id="rId4" Type="http://schemas.openxmlformats.org/officeDocument/2006/relationships/image" Target="../media/image889.wmf"/><Relationship Id="rId3" Type="http://schemas.openxmlformats.org/officeDocument/2006/relationships/oleObject" Target="../embeddings/oleObject1001.bin"/><Relationship Id="rId2" Type="http://schemas.openxmlformats.org/officeDocument/2006/relationships/image" Target="../media/image888.wmf"/><Relationship Id="rId1" Type="http://schemas.openxmlformats.org/officeDocument/2006/relationships/oleObject" Target="../embeddings/oleObject1000.bin"/></Relationships>
</file>

<file path=ppt/slides/_rels/slide229.xml.rels><?xml version="1.0" encoding="UTF-8" standalone="yes"?>
<Relationships xmlns="http://schemas.openxmlformats.org/package/2006/relationships"><Relationship Id="rId4" Type="http://schemas.openxmlformats.org/officeDocument/2006/relationships/vmlDrawing" Target="../drawings/vmlDrawing199.vml"/><Relationship Id="rId3" Type="http://schemas.openxmlformats.org/officeDocument/2006/relationships/slideLayout" Target="../slideLayouts/slideLayout238.xml"/><Relationship Id="rId2" Type="http://schemas.openxmlformats.org/officeDocument/2006/relationships/image" Target="../media/image891.wmf"/><Relationship Id="rId1" Type="http://schemas.openxmlformats.org/officeDocument/2006/relationships/oleObject" Target="../embeddings/oleObject1003.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71.wmf"/><Relationship Id="rId7" Type="http://schemas.openxmlformats.org/officeDocument/2006/relationships/oleObject" Target="../embeddings/oleObject77.bin"/><Relationship Id="rId6" Type="http://schemas.openxmlformats.org/officeDocument/2006/relationships/image" Target="../media/image70.wmf"/><Relationship Id="rId5" Type="http://schemas.openxmlformats.org/officeDocument/2006/relationships/oleObject" Target="../embeddings/oleObject76.bin"/><Relationship Id="rId4" Type="http://schemas.openxmlformats.org/officeDocument/2006/relationships/image" Target="../media/image69.wmf"/><Relationship Id="rId3" Type="http://schemas.openxmlformats.org/officeDocument/2006/relationships/oleObject" Target="../embeddings/oleObject75.bin"/><Relationship Id="rId2" Type="http://schemas.openxmlformats.org/officeDocument/2006/relationships/image" Target="../media/image68.wmf"/><Relationship Id="rId12" Type="http://schemas.openxmlformats.org/officeDocument/2006/relationships/vmlDrawing" Target="../drawings/vmlDrawing17.vml"/><Relationship Id="rId11" Type="http://schemas.openxmlformats.org/officeDocument/2006/relationships/slideLayout" Target="../slideLayouts/slideLayout50.xml"/><Relationship Id="rId10" Type="http://schemas.openxmlformats.org/officeDocument/2006/relationships/image" Target="../media/image72.wmf"/><Relationship Id="rId1" Type="http://schemas.openxmlformats.org/officeDocument/2006/relationships/oleObject" Target="../embeddings/oleObject74.bin"/></Relationships>
</file>

<file path=ppt/slides/_rels/slide230.xml.rels><?xml version="1.0" encoding="UTF-8" standalone="yes"?>
<Relationships xmlns="http://schemas.openxmlformats.org/package/2006/relationships"><Relationship Id="rId9" Type="http://schemas.openxmlformats.org/officeDocument/2006/relationships/oleObject" Target="../embeddings/oleObject1008.bin"/><Relationship Id="rId8" Type="http://schemas.openxmlformats.org/officeDocument/2006/relationships/image" Target="../media/image895.wmf"/><Relationship Id="rId7" Type="http://schemas.openxmlformats.org/officeDocument/2006/relationships/oleObject" Target="../embeddings/oleObject1007.bin"/><Relationship Id="rId6" Type="http://schemas.openxmlformats.org/officeDocument/2006/relationships/image" Target="../media/image894.wmf"/><Relationship Id="rId5" Type="http://schemas.openxmlformats.org/officeDocument/2006/relationships/oleObject" Target="../embeddings/oleObject1006.bin"/><Relationship Id="rId4" Type="http://schemas.openxmlformats.org/officeDocument/2006/relationships/image" Target="../media/image893.wmf"/><Relationship Id="rId3" Type="http://schemas.openxmlformats.org/officeDocument/2006/relationships/oleObject" Target="../embeddings/oleObject1005.bin"/><Relationship Id="rId2" Type="http://schemas.openxmlformats.org/officeDocument/2006/relationships/image" Target="../media/image892.wmf"/><Relationship Id="rId16" Type="http://schemas.openxmlformats.org/officeDocument/2006/relationships/vmlDrawing" Target="../drawings/vmlDrawing200.vml"/><Relationship Id="rId15" Type="http://schemas.openxmlformats.org/officeDocument/2006/relationships/slideLayout" Target="../slideLayouts/slideLayout238.xml"/><Relationship Id="rId14" Type="http://schemas.openxmlformats.org/officeDocument/2006/relationships/image" Target="../media/image898.wmf"/><Relationship Id="rId13" Type="http://schemas.openxmlformats.org/officeDocument/2006/relationships/oleObject" Target="../embeddings/oleObject1010.bin"/><Relationship Id="rId12" Type="http://schemas.openxmlformats.org/officeDocument/2006/relationships/image" Target="../media/image897.wmf"/><Relationship Id="rId11" Type="http://schemas.openxmlformats.org/officeDocument/2006/relationships/oleObject" Target="../embeddings/oleObject1009.bin"/><Relationship Id="rId10" Type="http://schemas.openxmlformats.org/officeDocument/2006/relationships/image" Target="../media/image896.wmf"/><Relationship Id="rId1" Type="http://schemas.openxmlformats.org/officeDocument/2006/relationships/oleObject" Target="../embeddings/oleObject1004.bin"/></Relationships>
</file>

<file path=ppt/slides/_rels/slide231.xml.rels><?xml version="1.0" encoding="UTF-8" standalone="yes"?>
<Relationships xmlns="http://schemas.openxmlformats.org/package/2006/relationships"><Relationship Id="rId9" Type="http://schemas.openxmlformats.org/officeDocument/2006/relationships/oleObject" Target="../embeddings/oleObject1015.bin"/><Relationship Id="rId8" Type="http://schemas.openxmlformats.org/officeDocument/2006/relationships/image" Target="../media/image902.wmf"/><Relationship Id="rId7" Type="http://schemas.openxmlformats.org/officeDocument/2006/relationships/oleObject" Target="../embeddings/oleObject1014.bin"/><Relationship Id="rId6" Type="http://schemas.openxmlformats.org/officeDocument/2006/relationships/image" Target="../media/image901.wmf"/><Relationship Id="rId5" Type="http://schemas.openxmlformats.org/officeDocument/2006/relationships/oleObject" Target="../embeddings/oleObject1013.bin"/><Relationship Id="rId4" Type="http://schemas.openxmlformats.org/officeDocument/2006/relationships/image" Target="../media/image900.wmf"/><Relationship Id="rId3" Type="http://schemas.openxmlformats.org/officeDocument/2006/relationships/oleObject" Target="../embeddings/oleObject1012.bin"/><Relationship Id="rId2" Type="http://schemas.openxmlformats.org/officeDocument/2006/relationships/image" Target="../media/image899.wmf"/><Relationship Id="rId16" Type="http://schemas.openxmlformats.org/officeDocument/2006/relationships/vmlDrawing" Target="../drawings/vmlDrawing201.vml"/><Relationship Id="rId15" Type="http://schemas.openxmlformats.org/officeDocument/2006/relationships/slideLayout" Target="../slideLayouts/slideLayout238.xml"/><Relationship Id="rId14" Type="http://schemas.openxmlformats.org/officeDocument/2006/relationships/image" Target="../media/image905.wmf"/><Relationship Id="rId13" Type="http://schemas.openxmlformats.org/officeDocument/2006/relationships/oleObject" Target="../embeddings/oleObject1017.bin"/><Relationship Id="rId12" Type="http://schemas.openxmlformats.org/officeDocument/2006/relationships/image" Target="../media/image904.wmf"/><Relationship Id="rId11" Type="http://schemas.openxmlformats.org/officeDocument/2006/relationships/oleObject" Target="../embeddings/oleObject1016.bin"/><Relationship Id="rId10" Type="http://schemas.openxmlformats.org/officeDocument/2006/relationships/image" Target="../media/image903.wmf"/><Relationship Id="rId1" Type="http://schemas.openxmlformats.org/officeDocument/2006/relationships/oleObject" Target="../embeddings/oleObject1011.bin"/></Relationships>
</file>

<file path=ppt/slides/_rels/slide232.xml.rels><?xml version="1.0" encoding="UTF-8" standalone="yes"?>
<Relationships xmlns="http://schemas.openxmlformats.org/package/2006/relationships"><Relationship Id="rId9" Type="http://schemas.openxmlformats.org/officeDocument/2006/relationships/oleObject" Target="../embeddings/oleObject1022.bin"/><Relationship Id="rId8" Type="http://schemas.openxmlformats.org/officeDocument/2006/relationships/image" Target="../media/image907.wmf"/><Relationship Id="rId7" Type="http://schemas.openxmlformats.org/officeDocument/2006/relationships/oleObject" Target="../embeddings/oleObject1021.bin"/><Relationship Id="rId6" Type="http://schemas.openxmlformats.org/officeDocument/2006/relationships/image" Target="../media/image905.wmf"/><Relationship Id="rId5" Type="http://schemas.openxmlformats.org/officeDocument/2006/relationships/oleObject" Target="../embeddings/oleObject1020.bin"/><Relationship Id="rId4" Type="http://schemas.openxmlformats.org/officeDocument/2006/relationships/image" Target="../media/image904.wmf"/><Relationship Id="rId3" Type="http://schemas.openxmlformats.org/officeDocument/2006/relationships/oleObject" Target="../embeddings/oleObject1019.bin"/><Relationship Id="rId26" Type="http://schemas.openxmlformats.org/officeDocument/2006/relationships/vmlDrawing" Target="../drawings/vmlDrawing202.vml"/><Relationship Id="rId25" Type="http://schemas.openxmlformats.org/officeDocument/2006/relationships/slideLayout" Target="../slideLayouts/slideLayout238.xml"/><Relationship Id="rId24" Type="http://schemas.openxmlformats.org/officeDocument/2006/relationships/oleObject" Target="../embeddings/oleObject1031.bin"/><Relationship Id="rId23" Type="http://schemas.openxmlformats.org/officeDocument/2006/relationships/oleObject" Target="../embeddings/oleObject1030.bin"/><Relationship Id="rId22" Type="http://schemas.openxmlformats.org/officeDocument/2006/relationships/image" Target="../media/image913.wmf"/><Relationship Id="rId21" Type="http://schemas.openxmlformats.org/officeDocument/2006/relationships/oleObject" Target="../embeddings/oleObject1029.bin"/><Relationship Id="rId20" Type="http://schemas.openxmlformats.org/officeDocument/2006/relationships/image" Target="../media/image912.wmf"/><Relationship Id="rId2" Type="http://schemas.openxmlformats.org/officeDocument/2006/relationships/image" Target="../media/image906.wmf"/><Relationship Id="rId19" Type="http://schemas.openxmlformats.org/officeDocument/2006/relationships/oleObject" Target="../embeddings/oleObject1028.bin"/><Relationship Id="rId18" Type="http://schemas.openxmlformats.org/officeDocument/2006/relationships/image" Target="../media/image911.wmf"/><Relationship Id="rId17" Type="http://schemas.openxmlformats.org/officeDocument/2006/relationships/oleObject" Target="../embeddings/oleObject1027.bin"/><Relationship Id="rId16" Type="http://schemas.openxmlformats.org/officeDocument/2006/relationships/image" Target="../media/image910.wmf"/><Relationship Id="rId15" Type="http://schemas.openxmlformats.org/officeDocument/2006/relationships/oleObject" Target="../embeddings/oleObject1026.bin"/><Relationship Id="rId14" Type="http://schemas.openxmlformats.org/officeDocument/2006/relationships/oleObject" Target="../embeddings/oleObject1025.bin"/><Relationship Id="rId13" Type="http://schemas.openxmlformats.org/officeDocument/2006/relationships/oleObject" Target="../embeddings/oleObject1024.bin"/><Relationship Id="rId12" Type="http://schemas.openxmlformats.org/officeDocument/2006/relationships/image" Target="../media/image909.wmf"/><Relationship Id="rId11" Type="http://schemas.openxmlformats.org/officeDocument/2006/relationships/oleObject" Target="../embeddings/oleObject1023.bin"/><Relationship Id="rId10" Type="http://schemas.openxmlformats.org/officeDocument/2006/relationships/image" Target="../media/image908.wmf"/><Relationship Id="rId1" Type="http://schemas.openxmlformats.org/officeDocument/2006/relationships/oleObject" Target="../embeddings/oleObject1018.bin"/></Relationships>
</file>

<file path=ppt/slides/_rels/slide233.xml.rels><?xml version="1.0" encoding="UTF-8" standalone="yes"?>
<Relationships xmlns="http://schemas.openxmlformats.org/package/2006/relationships"><Relationship Id="rId9" Type="http://schemas.openxmlformats.org/officeDocument/2006/relationships/oleObject" Target="../embeddings/oleObject1036.bin"/><Relationship Id="rId8" Type="http://schemas.openxmlformats.org/officeDocument/2006/relationships/image" Target="../media/image917.wmf"/><Relationship Id="rId7" Type="http://schemas.openxmlformats.org/officeDocument/2006/relationships/oleObject" Target="../embeddings/oleObject1035.bin"/><Relationship Id="rId6" Type="http://schemas.openxmlformats.org/officeDocument/2006/relationships/image" Target="../media/image916.wmf"/><Relationship Id="rId5" Type="http://schemas.openxmlformats.org/officeDocument/2006/relationships/oleObject" Target="../embeddings/oleObject1034.bin"/><Relationship Id="rId4" Type="http://schemas.openxmlformats.org/officeDocument/2006/relationships/image" Target="../media/image915.wmf"/><Relationship Id="rId3" Type="http://schemas.openxmlformats.org/officeDocument/2006/relationships/oleObject" Target="../embeddings/oleObject1033.bin"/><Relationship Id="rId2" Type="http://schemas.openxmlformats.org/officeDocument/2006/relationships/image" Target="../media/image914.wmf"/><Relationship Id="rId12" Type="http://schemas.openxmlformats.org/officeDocument/2006/relationships/vmlDrawing" Target="../drawings/vmlDrawing203.vml"/><Relationship Id="rId11" Type="http://schemas.openxmlformats.org/officeDocument/2006/relationships/slideLayout" Target="../slideLayouts/slideLayout238.xml"/><Relationship Id="rId10" Type="http://schemas.openxmlformats.org/officeDocument/2006/relationships/image" Target="../media/image918.wmf"/><Relationship Id="rId1" Type="http://schemas.openxmlformats.org/officeDocument/2006/relationships/oleObject" Target="../embeddings/oleObject1032.bin"/></Relationships>
</file>

<file path=ppt/slides/_rels/slide234.xml.rels><?xml version="1.0" encoding="UTF-8" standalone="yes"?>
<Relationships xmlns="http://schemas.openxmlformats.org/package/2006/relationships"><Relationship Id="rId8" Type="http://schemas.openxmlformats.org/officeDocument/2006/relationships/vmlDrawing" Target="../drawings/vmlDrawing204.vml"/><Relationship Id="rId7" Type="http://schemas.openxmlformats.org/officeDocument/2006/relationships/slideLayout" Target="../slideLayouts/slideLayout238.xml"/><Relationship Id="rId6" Type="http://schemas.openxmlformats.org/officeDocument/2006/relationships/image" Target="../media/image921.wmf"/><Relationship Id="rId5" Type="http://schemas.openxmlformats.org/officeDocument/2006/relationships/oleObject" Target="../embeddings/oleObject1039.bin"/><Relationship Id="rId4" Type="http://schemas.openxmlformats.org/officeDocument/2006/relationships/image" Target="../media/image920.wmf"/><Relationship Id="rId3" Type="http://schemas.openxmlformats.org/officeDocument/2006/relationships/oleObject" Target="../embeddings/oleObject1038.bin"/><Relationship Id="rId2" Type="http://schemas.openxmlformats.org/officeDocument/2006/relationships/image" Target="../media/image919.wmf"/><Relationship Id="rId1" Type="http://schemas.openxmlformats.org/officeDocument/2006/relationships/oleObject" Target="../embeddings/oleObject1037.bin"/></Relationships>
</file>

<file path=ppt/slides/_rels/slide235.xml.rels><?xml version="1.0" encoding="UTF-8" standalone="yes"?>
<Relationships xmlns="http://schemas.openxmlformats.org/package/2006/relationships"><Relationship Id="rId9" Type="http://schemas.openxmlformats.org/officeDocument/2006/relationships/oleObject" Target="../embeddings/oleObject1044.bin"/><Relationship Id="rId8" Type="http://schemas.openxmlformats.org/officeDocument/2006/relationships/image" Target="../media/image902.wmf"/><Relationship Id="rId7" Type="http://schemas.openxmlformats.org/officeDocument/2006/relationships/oleObject" Target="../embeddings/oleObject1043.bin"/><Relationship Id="rId6" Type="http://schemas.openxmlformats.org/officeDocument/2006/relationships/image" Target="../media/image924.wmf"/><Relationship Id="rId5" Type="http://schemas.openxmlformats.org/officeDocument/2006/relationships/oleObject" Target="../embeddings/oleObject1042.bin"/><Relationship Id="rId4" Type="http://schemas.openxmlformats.org/officeDocument/2006/relationships/image" Target="../media/image923.wmf"/><Relationship Id="rId3" Type="http://schemas.openxmlformats.org/officeDocument/2006/relationships/oleObject" Target="../embeddings/oleObject1041.bin"/><Relationship Id="rId20" Type="http://schemas.openxmlformats.org/officeDocument/2006/relationships/vmlDrawing" Target="../drawings/vmlDrawing205.vml"/><Relationship Id="rId2" Type="http://schemas.openxmlformats.org/officeDocument/2006/relationships/image" Target="../media/image922.wmf"/><Relationship Id="rId19" Type="http://schemas.openxmlformats.org/officeDocument/2006/relationships/slideLayout" Target="../slideLayouts/slideLayout238.xml"/><Relationship Id="rId18" Type="http://schemas.openxmlformats.org/officeDocument/2006/relationships/image" Target="../media/image909.wmf"/><Relationship Id="rId17" Type="http://schemas.openxmlformats.org/officeDocument/2006/relationships/oleObject" Target="../embeddings/oleObject1048.bin"/><Relationship Id="rId16" Type="http://schemas.openxmlformats.org/officeDocument/2006/relationships/image" Target="../media/image908.wmf"/><Relationship Id="rId15" Type="http://schemas.openxmlformats.org/officeDocument/2006/relationships/oleObject" Target="../embeddings/oleObject1047.bin"/><Relationship Id="rId14" Type="http://schemas.openxmlformats.org/officeDocument/2006/relationships/image" Target="../media/image905.wmf"/><Relationship Id="rId13" Type="http://schemas.openxmlformats.org/officeDocument/2006/relationships/oleObject" Target="../embeddings/oleObject1046.bin"/><Relationship Id="rId12" Type="http://schemas.openxmlformats.org/officeDocument/2006/relationships/image" Target="../media/image904.wmf"/><Relationship Id="rId11" Type="http://schemas.openxmlformats.org/officeDocument/2006/relationships/oleObject" Target="../embeddings/oleObject1045.bin"/><Relationship Id="rId10" Type="http://schemas.openxmlformats.org/officeDocument/2006/relationships/image" Target="../media/image903.wmf"/><Relationship Id="rId1" Type="http://schemas.openxmlformats.org/officeDocument/2006/relationships/oleObject" Target="../embeddings/oleObject1040.bin"/></Relationships>
</file>

<file path=ppt/slides/_rels/slide236.xml.rels><?xml version="1.0" encoding="UTF-8" standalone="yes"?>
<Relationships xmlns="http://schemas.openxmlformats.org/package/2006/relationships"><Relationship Id="rId9" Type="http://schemas.openxmlformats.org/officeDocument/2006/relationships/oleObject" Target="../embeddings/oleObject1053.bin"/><Relationship Id="rId8" Type="http://schemas.openxmlformats.org/officeDocument/2006/relationships/image" Target="../media/image928.wmf"/><Relationship Id="rId7" Type="http://schemas.openxmlformats.org/officeDocument/2006/relationships/oleObject" Target="../embeddings/oleObject1052.bin"/><Relationship Id="rId6" Type="http://schemas.openxmlformats.org/officeDocument/2006/relationships/image" Target="../media/image927.wmf"/><Relationship Id="rId5" Type="http://schemas.openxmlformats.org/officeDocument/2006/relationships/oleObject" Target="../embeddings/oleObject1051.bin"/><Relationship Id="rId4" Type="http://schemas.openxmlformats.org/officeDocument/2006/relationships/image" Target="../media/image926.wmf"/><Relationship Id="rId3" Type="http://schemas.openxmlformats.org/officeDocument/2006/relationships/oleObject" Target="../embeddings/oleObject1050.bin"/><Relationship Id="rId2" Type="http://schemas.openxmlformats.org/officeDocument/2006/relationships/image" Target="../media/image925.wmf"/><Relationship Id="rId16" Type="http://schemas.openxmlformats.org/officeDocument/2006/relationships/vmlDrawing" Target="../drawings/vmlDrawing206.vml"/><Relationship Id="rId15" Type="http://schemas.openxmlformats.org/officeDocument/2006/relationships/slideLayout" Target="../slideLayouts/slideLayout238.xml"/><Relationship Id="rId14" Type="http://schemas.openxmlformats.org/officeDocument/2006/relationships/image" Target="../media/image909.wmf"/><Relationship Id="rId13" Type="http://schemas.openxmlformats.org/officeDocument/2006/relationships/oleObject" Target="../embeddings/oleObject1055.bin"/><Relationship Id="rId12" Type="http://schemas.openxmlformats.org/officeDocument/2006/relationships/image" Target="../media/image908.wmf"/><Relationship Id="rId11" Type="http://schemas.openxmlformats.org/officeDocument/2006/relationships/oleObject" Target="../embeddings/oleObject1054.bin"/><Relationship Id="rId10" Type="http://schemas.openxmlformats.org/officeDocument/2006/relationships/image" Target="../media/image924.wmf"/><Relationship Id="rId1" Type="http://schemas.openxmlformats.org/officeDocument/2006/relationships/oleObject" Target="../embeddings/oleObject1049.bin"/></Relationships>
</file>

<file path=ppt/slides/_rels/slide237.xml.rels><?xml version="1.0" encoding="UTF-8" standalone="yes"?>
<Relationships xmlns="http://schemas.openxmlformats.org/package/2006/relationships"><Relationship Id="rId9" Type="http://schemas.openxmlformats.org/officeDocument/2006/relationships/oleObject" Target="../embeddings/oleObject1060.bin"/><Relationship Id="rId8" Type="http://schemas.openxmlformats.org/officeDocument/2006/relationships/image" Target="../media/image932.wmf"/><Relationship Id="rId7" Type="http://schemas.openxmlformats.org/officeDocument/2006/relationships/oleObject" Target="../embeddings/oleObject1059.bin"/><Relationship Id="rId6" Type="http://schemas.openxmlformats.org/officeDocument/2006/relationships/image" Target="../media/image931.wmf"/><Relationship Id="rId5" Type="http://schemas.openxmlformats.org/officeDocument/2006/relationships/oleObject" Target="../embeddings/oleObject1058.bin"/><Relationship Id="rId4" Type="http://schemas.openxmlformats.org/officeDocument/2006/relationships/image" Target="../media/image930.wmf"/><Relationship Id="rId3" Type="http://schemas.openxmlformats.org/officeDocument/2006/relationships/oleObject" Target="../embeddings/oleObject1057.bin"/><Relationship Id="rId2" Type="http://schemas.openxmlformats.org/officeDocument/2006/relationships/image" Target="../media/image929.wmf"/><Relationship Id="rId18" Type="http://schemas.openxmlformats.org/officeDocument/2006/relationships/vmlDrawing" Target="../drawings/vmlDrawing207.vml"/><Relationship Id="rId17" Type="http://schemas.openxmlformats.org/officeDocument/2006/relationships/slideLayout" Target="../slideLayouts/slideLayout238.xml"/><Relationship Id="rId16" Type="http://schemas.openxmlformats.org/officeDocument/2006/relationships/image" Target="../media/image936.wmf"/><Relationship Id="rId15" Type="http://schemas.openxmlformats.org/officeDocument/2006/relationships/oleObject" Target="../embeddings/oleObject1063.bin"/><Relationship Id="rId14" Type="http://schemas.openxmlformats.org/officeDocument/2006/relationships/image" Target="../media/image935.wmf"/><Relationship Id="rId13" Type="http://schemas.openxmlformats.org/officeDocument/2006/relationships/oleObject" Target="../embeddings/oleObject1062.bin"/><Relationship Id="rId12" Type="http://schemas.openxmlformats.org/officeDocument/2006/relationships/image" Target="../media/image934.wmf"/><Relationship Id="rId11" Type="http://schemas.openxmlformats.org/officeDocument/2006/relationships/oleObject" Target="../embeddings/oleObject1061.bin"/><Relationship Id="rId10" Type="http://schemas.openxmlformats.org/officeDocument/2006/relationships/image" Target="../media/image933.wmf"/><Relationship Id="rId1" Type="http://schemas.openxmlformats.org/officeDocument/2006/relationships/oleObject" Target="../embeddings/oleObject1056.bin"/></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54.xml"/><Relationship Id="rId1" Type="http://schemas.openxmlformats.org/officeDocument/2006/relationships/themeOverride" Target="../theme/themeOverride8.xml"/></Relationships>
</file>

<file path=ppt/slides/_rels/slide239.xml.rels><?xml version="1.0" encoding="UTF-8" standalone="yes"?>
<Relationships xmlns="http://schemas.openxmlformats.org/package/2006/relationships"><Relationship Id="rId4" Type="http://schemas.openxmlformats.org/officeDocument/2006/relationships/vmlDrawing" Target="../drawings/vmlDrawing208.vml"/><Relationship Id="rId3" Type="http://schemas.openxmlformats.org/officeDocument/2006/relationships/slideLayout" Target="../slideLayouts/slideLayout266.xml"/><Relationship Id="rId2" Type="http://schemas.openxmlformats.org/officeDocument/2006/relationships/image" Target="../media/image937.wmf"/><Relationship Id="rId1" Type="http://schemas.openxmlformats.org/officeDocument/2006/relationships/oleObject" Target="../embeddings/oleObject1064.bin"/></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image" Target="../media/image76.wmf"/><Relationship Id="rId7" Type="http://schemas.openxmlformats.org/officeDocument/2006/relationships/oleObject" Target="../embeddings/oleObject82.bin"/><Relationship Id="rId6" Type="http://schemas.openxmlformats.org/officeDocument/2006/relationships/image" Target="../media/image75.wmf"/><Relationship Id="rId5" Type="http://schemas.openxmlformats.org/officeDocument/2006/relationships/oleObject" Target="../embeddings/oleObject81.bin"/><Relationship Id="rId4" Type="http://schemas.openxmlformats.org/officeDocument/2006/relationships/image" Target="../media/image74.wmf"/><Relationship Id="rId3" Type="http://schemas.openxmlformats.org/officeDocument/2006/relationships/oleObject" Target="../embeddings/oleObject80.bin"/><Relationship Id="rId2" Type="http://schemas.openxmlformats.org/officeDocument/2006/relationships/image" Target="../media/image73.wmf"/><Relationship Id="rId10" Type="http://schemas.openxmlformats.org/officeDocument/2006/relationships/vmlDrawing" Target="../drawings/vmlDrawing18.vml"/><Relationship Id="rId1" Type="http://schemas.openxmlformats.org/officeDocument/2006/relationships/oleObject" Target="../embeddings/oleObject79.bin"/></Relationships>
</file>

<file path=ppt/slides/_rels/slide240.xml.rels><?xml version="1.0" encoding="UTF-8" standalone="yes"?>
<Relationships xmlns="http://schemas.openxmlformats.org/package/2006/relationships"><Relationship Id="rId9" Type="http://schemas.openxmlformats.org/officeDocument/2006/relationships/oleObject" Target="../embeddings/oleObject1069.bin"/><Relationship Id="rId8" Type="http://schemas.openxmlformats.org/officeDocument/2006/relationships/image" Target="../media/image941.wmf"/><Relationship Id="rId7" Type="http://schemas.openxmlformats.org/officeDocument/2006/relationships/oleObject" Target="../embeddings/oleObject1068.bin"/><Relationship Id="rId6" Type="http://schemas.openxmlformats.org/officeDocument/2006/relationships/image" Target="../media/image940.wmf"/><Relationship Id="rId5" Type="http://schemas.openxmlformats.org/officeDocument/2006/relationships/oleObject" Target="../embeddings/oleObject1067.bin"/><Relationship Id="rId4" Type="http://schemas.openxmlformats.org/officeDocument/2006/relationships/image" Target="../media/image939.wmf"/><Relationship Id="rId3" Type="http://schemas.openxmlformats.org/officeDocument/2006/relationships/oleObject" Target="../embeddings/oleObject1066.bin"/><Relationship Id="rId2" Type="http://schemas.openxmlformats.org/officeDocument/2006/relationships/image" Target="../media/image938.wmf"/><Relationship Id="rId14" Type="http://schemas.openxmlformats.org/officeDocument/2006/relationships/vmlDrawing" Target="../drawings/vmlDrawing209.vml"/><Relationship Id="rId13" Type="http://schemas.openxmlformats.org/officeDocument/2006/relationships/slideLayout" Target="../slideLayouts/slideLayout271.xml"/><Relationship Id="rId12" Type="http://schemas.openxmlformats.org/officeDocument/2006/relationships/image" Target="../media/image943.wmf"/><Relationship Id="rId11" Type="http://schemas.openxmlformats.org/officeDocument/2006/relationships/oleObject" Target="../embeddings/oleObject1070.bin"/><Relationship Id="rId10" Type="http://schemas.openxmlformats.org/officeDocument/2006/relationships/image" Target="../media/image942.wmf"/><Relationship Id="rId1" Type="http://schemas.openxmlformats.org/officeDocument/2006/relationships/oleObject" Target="../embeddings/oleObject1065.bin"/></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242.xml.rels><?xml version="1.0" encoding="UTF-8" standalone="yes"?>
<Relationships xmlns="http://schemas.openxmlformats.org/package/2006/relationships"><Relationship Id="rId8" Type="http://schemas.openxmlformats.org/officeDocument/2006/relationships/vmlDrawing" Target="../drawings/vmlDrawing210.vml"/><Relationship Id="rId7" Type="http://schemas.openxmlformats.org/officeDocument/2006/relationships/slideLayout" Target="../slideLayouts/slideLayout271.xml"/><Relationship Id="rId6" Type="http://schemas.openxmlformats.org/officeDocument/2006/relationships/image" Target="../media/image946.wmf"/><Relationship Id="rId5" Type="http://schemas.openxmlformats.org/officeDocument/2006/relationships/oleObject" Target="../embeddings/oleObject1073.bin"/><Relationship Id="rId4" Type="http://schemas.openxmlformats.org/officeDocument/2006/relationships/image" Target="../media/image945.wmf"/><Relationship Id="rId3" Type="http://schemas.openxmlformats.org/officeDocument/2006/relationships/oleObject" Target="../embeddings/oleObject1072.bin"/><Relationship Id="rId2" Type="http://schemas.openxmlformats.org/officeDocument/2006/relationships/image" Target="../media/image944.wmf"/><Relationship Id="rId1" Type="http://schemas.openxmlformats.org/officeDocument/2006/relationships/oleObject" Target="../embeddings/oleObject1071.bin"/></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45.xml.rels><?xml version="1.0" encoding="UTF-8" standalone="yes"?>
<Relationships xmlns="http://schemas.openxmlformats.org/package/2006/relationships"><Relationship Id="rId9" Type="http://schemas.openxmlformats.org/officeDocument/2006/relationships/oleObject" Target="../embeddings/oleObject1078.bin"/><Relationship Id="rId8" Type="http://schemas.openxmlformats.org/officeDocument/2006/relationships/image" Target="../media/image949.wmf"/><Relationship Id="rId7" Type="http://schemas.openxmlformats.org/officeDocument/2006/relationships/oleObject" Target="../embeddings/oleObject1077.bin"/><Relationship Id="rId6" Type="http://schemas.openxmlformats.org/officeDocument/2006/relationships/image" Target="../media/image940.wmf"/><Relationship Id="rId5" Type="http://schemas.openxmlformats.org/officeDocument/2006/relationships/oleObject" Target="../embeddings/oleObject1076.bin"/><Relationship Id="rId4" Type="http://schemas.openxmlformats.org/officeDocument/2006/relationships/image" Target="../media/image948.wmf"/><Relationship Id="rId3" Type="http://schemas.openxmlformats.org/officeDocument/2006/relationships/oleObject" Target="../embeddings/oleObject1075.bin"/><Relationship Id="rId2" Type="http://schemas.openxmlformats.org/officeDocument/2006/relationships/image" Target="../media/image947.wmf"/><Relationship Id="rId14" Type="http://schemas.openxmlformats.org/officeDocument/2006/relationships/vmlDrawing" Target="../drawings/vmlDrawing211.vml"/><Relationship Id="rId13" Type="http://schemas.openxmlformats.org/officeDocument/2006/relationships/slideLayout" Target="../slideLayouts/slideLayout271.xml"/><Relationship Id="rId12" Type="http://schemas.openxmlformats.org/officeDocument/2006/relationships/image" Target="../media/image951.wmf"/><Relationship Id="rId11" Type="http://schemas.openxmlformats.org/officeDocument/2006/relationships/oleObject" Target="../embeddings/oleObject1079.bin"/><Relationship Id="rId10" Type="http://schemas.openxmlformats.org/officeDocument/2006/relationships/image" Target="../media/image950.wmf"/><Relationship Id="rId1" Type="http://schemas.openxmlformats.org/officeDocument/2006/relationships/oleObject" Target="../embeddings/oleObject1074.bin"/></Relationships>
</file>

<file path=ppt/slides/_rels/slide246.xml.rels><?xml version="1.0" encoding="UTF-8" standalone="yes"?>
<Relationships xmlns="http://schemas.openxmlformats.org/package/2006/relationships"><Relationship Id="rId8" Type="http://schemas.openxmlformats.org/officeDocument/2006/relationships/vmlDrawing" Target="../drawings/vmlDrawing212.vml"/><Relationship Id="rId7" Type="http://schemas.openxmlformats.org/officeDocument/2006/relationships/slideLayout" Target="../slideLayouts/slideLayout271.xml"/><Relationship Id="rId6" Type="http://schemas.openxmlformats.org/officeDocument/2006/relationships/image" Target="../media/image954.wmf"/><Relationship Id="rId5" Type="http://schemas.openxmlformats.org/officeDocument/2006/relationships/oleObject" Target="../embeddings/oleObject1082.bin"/><Relationship Id="rId4" Type="http://schemas.openxmlformats.org/officeDocument/2006/relationships/image" Target="../media/image953.wmf"/><Relationship Id="rId3" Type="http://schemas.openxmlformats.org/officeDocument/2006/relationships/oleObject" Target="../embeddings/oleObject1081.bin"/><Relationship Id="rId2" Type="http://schemas.openxmlformats.org/officeDocument/2006/relationships/image" Target="../media/image952.wmf"/><Relationship Id="rId1" Type="http://schemas.openxmlformats.org/officeDocument/2006/relationships/oleObject" Target="../embeddings/oleObject1080.bin"/></Relationships>
</file>

<file path=ppt/slides/_rels/slide247.xml.rels><?xml version="1.0" encoding="UTF-8" standalone="yes"?>
<Relationships xmlns="http://schemas.openxmlformats.org/package/2006/relationships"><Relationship Id="rId8" Type="http://schemas.openxmlformats.org/officeDocument/2006/relationships/vmlDrawing" Target="../drawings/vmlDrawing213.vml"/><Relationship Id="rId7" Type="http://schemas.openxmlformats.org/officeDocument/2006/relationships/slideLayout" Target="../slideLayouts/slideLayout271.xml"/><Relationship Id="rId6" Type="http://schemas.openxmlformats.org/officeDocument/2006/relationships/image" Target="../media/image953.wmf"/><Relationship Id="rId5" Type="http://schemas.openxmlformats.org/officeDocument/2006/relationships/oleObject" Target="../embeddings/oleObject1085.bin"/><Relationship Id="rId4" Type="http://schemas.openxmlformats.org/officeDocument/2006/relationships/image" Target="../media/image955.wmf"/><Relationship Id="rId3" Type="http://schemas.openxmlformats.org/officeDocument/2006/relationships/oleObject" Target="../embeddings/oleObject1084.bin"/><Relationship Id="rId2" Type="http://schemas.openxmlformats.org/officeDocument/2006/relationships/image" Target="../media/image952.wmf"/><Relationship Id="rId1" Type="http://schemas.openxmlformats.org/officeDocument/2006/relationships/oleObject" Target="../embeddings/oleObject1083.bin"/></Relationships>
</file>

<file path=ppt/slides/_rels/slide248.xml.rels><?xml version="1.0" encoding="UTF-8" standalone="yes"?>
<Relationships xmlns="http://schemas.openxmlformats.org/package/2006/relationships"><Relationship Id="rId9" Type="http://schemas.openxmlformats.org/officeDocument/2006/relationships/oleObject" Target="../embeddings/oleObject1090.bin"/><Relationship Id="rId8" Type="http://schemas.openxmlformats.org/officeDocument/2006/relationships/image" Target="../media/image958.wmf"/><Relationship Id="rId7" Type="http://schemas.openxmlformats.org/officeDocument/2006/relationships/oleObject" Target="../embeddings/oleObject1089.bin"/><Relationship Id="rId6" Type="http://schemas.openxmlformats.org/officeDocument/2006/relationships/image" Target="../media/image957.wmf"/><Relationship Id="rId5" Type="http://schemas.openxmlformats.org/officeDocument/2006/relationships/oleObject" Target="../embeddings/oleObject1088.bin"/><Relationship Id="rId4" Type="http://schemas.openxmlformats.org/officeDocument/2006/relationships/image" Target="../media/image956.wmf"/><Relationship Id="rId3" Type="http://schemas.openxmlformats.org/officeDocument/2006/relationships/oleObject" Target="../embeddings/oleObject1087.bin"/><Relationship Id="rId2" Type="http://schemas.openxmlformats.org/officeDocument/2006/relationships/image" Target="../media/image952.wmf"/><Relationship Id="rId13" Type="http://schemas.openxmlformats.org/officeDocument/2006/relationships/vmlDrawing" Target="../drawings/vmlDrawing214.vml"/><Relationship Id="rId12" Type="http://schemas.openxmlformats.org/officeDocument/2006/relationships/slideLayout" Target="../slideLayouts/slideLayout271.xml"/><Relationship Id="rId11" Type="http://schemas.openxmlformats.org/officeDocument/2006/relationships/audio" Target="../media/audio6.wav"/><Relationship Id="rId10" Type="http://schemas.openxmlformats.org/officeDocument/2006/relationships/image" Target="../media/image953.wmf"/><Relationship Id="rId1" Type="http://schemas.openxmlformats.org/officeDocument/2006/relationships/oleObject" Target="../embeddings/oleObject1086.bin"/></Relationships>
</file>

<file path=ppt/slides/_rels/slide249.xml.rels><?xml version="1.0" encoding="UTF-8" standalone="yes"?>
<Relationships xmlns="http://schemas.openxmlformats.org/package/2006/relationships"><Relationship Id="rId8" Type="http://schemas.openxmlformats.org/officeDocument/2006/relationships/vmlDrawing" Target="../drawings/vmlDrawing215.vml"/><Relationship Id="rId7" Type="http://schemas.openxmlformats.org/officeDocument/2006/relationships/slideLayout" Target="../slideLayouts/slideLayout270.xml"/><Relationship Id="rId6" Type="http://schemas.openxmlformats.org/officeDocument/2006/relationships/image" Target="../media/image961.wmf"/><Relationship Id="rId5" Type="http://schemas.openxmlformats.org/officeDocument/2006/relationships/oleObject" Target="../embeddings/oleObject1093.bin"/><Relationship Id="rId4" Type="http://schemas.openxmlformats.org/officeDocument/2006/relationships/image" Target="../media/image960.wmf"/><Relationship Id="rId3" Type="http://schemas.openxmlformats.org/officeDocument/2006/relationships/oleObject" Target="../embeddings/oleObject1092.bin"/><Relationship Id="rId2" Type="http://schemas.openxmlformats.org/officeDocument/2006/relationships/image" Target="../media/image959.wmf"/><Relationship Id="rId1" Type="http://schemas.openxmlformats.org/officeDocument/2006/relationships/oleObject" Target="../embeddings/oleObject1091.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87.bin"/><Relationship Id="rId8" Type="http://schemas.openxmlformats.org/officeDocument/2006/relationships/image" Target="../media/image77.wmf"/><Relationship Id="rId7" Type="http://schemas.openxmlformats.org/officeDocument/2006/relationships/oleObject" Target="../embeddings/oleObject86.bin"/><Relationship Id="rId6" Type="http://schemas.openxmlformats.org/officeDocument/2006/relationships/image" Target="../media/image75.wmf"/><Relationship Id="rId5" Type="http://schemas.openxmlformats.org/officeDocument/2006/relationships/oleObject" Target="../embeddings/oleObject85.bin"/><Relationship Id="rId4" Type="http://schemas.openxmlformats.org/officeDocument/2006/relationships/image" Target="../media/image74.wmf"/><Relationship Id="rId3" Type="http://schemas.openxmlformats.org/officeDocument/2006/relationships/oleObject" Target="../embeddings/oleObject84.bin"/><Relationship Id="rId2" Type="http://schemas.openxmlformats.org/officeDocument/2006/relationships/image" Target="../media/image73.wmf"/><Relationship Id="rId12" Type="http://schemas.openxmlformats.org/officeDocument/2006/relationships/vmlDrawing" Target="../drawings/vmlDrawing19.vml"/><Relationship Id="rId11" Type="http://schemas.openxmlformats.org/officeDocument/2006/relationships/slideLayout" Target="../slideLayouts/slideLayout51.xml"/><Relationship Id="rId10" Type="http://schemas.openxmlformats.org/officeDocument/2006/relationships/image" Target="../media/image78.emf"/><Relationship Id="rId1" Type="http://schemas.openxmlformats.org/officeDocument/2006/relationships/oleObject" Target="../embeddings/oleObject83.bin"/></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2.xml.rels><?xml version="1.0" encoding="UTF-8" standalone="yes"?>
<Relationships xmlns="http://schemas.openxmlformats.org/package/2006/relationships"><Relationship Id="rId9" Type="http://schemas.openxmlformats.org/officeDocument/2006/relationships/image" Target="../media/image965.wmf"/><Relationship Id="rId8" Type="http://schemas.openxmlformats.org/officeDocument/2006/relationships/oleObject" Target="../embeddings/oleObject1097.bin"/><Relationship Id="rId7" Type="http://schemas.openxmlformats.org/officeDocument/2006/relationships/image" Target="../media/image964.wmf"/><Relationship Id="rId6" Type="http://schemas.openxmlformats.org/officeDocument/2006/relationships/oleObject" Target="../embeddings/oleObject1096.bin"/><Relationship Id="rId5" Type="http://schemas.openxmlformats.org/officeDocument/2006/relationships/slide" Target="slide40.xml"/><Relationship Id="rId4" Type="http://schemas.openxmlformats.org/officeDocument/2006/relationships/image" Target="../media/image963.wmf"/><Relationship Id="rId3" Type="http://schemas.openxmlformats.org/officeDocument/2006/relationships/oleObject" Target="../embeddings/oleObject1095.bin"/><Relationship Id="rId24" Type="http://schemas.openxmlformats.org/officeDocument/2006/relationships/vmlDrawing" Target="../drawings/vmlDrawing216.vml"/><Relationship Id="rId23" Type="http://schemas.openxmlformats.org/officeDocument/2006/relationships/slideLayout" Target="../slideLayouts/slideLayout271.xml"/><Relationship Id="rId22" Type="http://schemas.openxmlformats.org/officeDocument/2006/relationships/audio" Target="../media/audio2.wav"/><Relationship Id="rId21" Type="http://schemas.openxmlformats.org/officeDocument/2006/relationships/image" Target="../media/image971.wmf"/><Relationship Id="rId20" Type="http://schemas.openxmlformats.org/officeDocument/2006/relationships/oleObject" Target="../embeddings/oleObject1103.bin"/><Relationship Id="rId2" Type="http://schemas.openxmlformats.org/officeDocument/2006/relationships/image" Target="../media/image962.wmf"/><Relationship Id="rId19" Type="http://schemas.openxmlformats.org/officeDocument/2006/relationships/image" Target="../media/image970.wmf"/><Relationship Id="rId18" Type="http://schemas.openxmlformats.org/officeDocument/2006/relationships/oleObject" Target="../embeddings/oleObject1102.bin"/><Relationship Id="rId17" Type="http://schemas.openxmlformats.org/officeDocument/2006/relationships/image" Target="../media/image969.wmf"/><Relationship Id="rId16" Type="http://schemas.openxmlformats.org/officeDocument/2006/relationships/oleObject" Target="../embeddings/oleObject1101.bin"/><Relationship Id="rId15" Type="http://schemas.openxmlformats.org/officeDocument/2006/relationships/image" Target="../media/image968.wmf"/><Relationship Id="rId14" Type="http://schemas.openxmlformats.org/officeDocument/2006/relationships/oleObject" Target="../embeddings/oleObject1100.bin"/><Relationship Id="rId13" Type="http://schemas.openxmlformats.org/officeDocument/2006/relationships/image" Target="../media/image967.wmf"/><Relationship Id="rId12" Type="http://schemas.openxmlformats.org/officeDocument/2006/relationships/oleObject" Target="../embeddings/oleObject1099.bin"/><Relationship Id="rId11" Type="http://schemas.openxmlformats.org/officeDocument/2006/relationships/image" Target="../media/image966.wmf"/><Relationship Id="rId10" Type="http://schemas.openxmlformats.org/officeDocument/2006/relationships/oleObject" Target="../embeddings/oleObject1098.bin"/><Relationship Id="rId1" Type="http://schemas.openxmlformats.org/officeDocument/2006/relationships/oleObject" Target="../embeddings/oleObject1094.bin"/></Relationships>
</file>

<file path=ppt/slides/_rels/slide253.xml.rels><?xml version="1.0" encoding="UTF-8" standalone="yes"?>
<Relationships xmlns="http://schemas.openxmlformats.org/package/2006/relationships"><Relationship Id="rId9" Type="http://schemas.openxmlformats.org/officeDocument/2006/relationships/oleObject" Target="../embeddings/oleObject1108.bin"/><Relationship Id="rId8" Type="http://schemas.openxmlformats.org/officeDocument/2006/relationships/image" Target="../media/image974.wmf"/><Relationship Id="rId7" Type="http://schemas.openxmlformats.org/officeDocument/2006/relationships/oleObject" Target="../embeddings/oleObject1107.bin"/><Relationship Id="rId6" Type="http://schemas.openxmlformats.org/officeDocument/2006/relationships/image" Target="../media/image973.wmf"/><Relationship Id="rId5" Type="http://schemas.openxmlformats.org/officeDocument/2006/relationships/oleObject" Target="../embeddings/oleObject1106.bin"/><Relationship Id="rId4" Type="http://schemas.openxmlformats.org/officeDocument/2006/relationships/image" Target="../media/image949.wmf"/><Relationship Id="rId3" Type="http://schemas.openxmlformats.org/officeDocument/2006/relationships/oleObject" Target="../embeddings/oleObject1105.bin"/><Relationship Id="rId2" Type="http://schemas.openxmlformats.org/officeDocument/2006/relationships/image" Target="../media/image972.wmf"/><Relationship Id="rId17" Type="http://schemas.openxmlformats.org/officeDocument/2006/relationships/vmlDrawing" Target="../drawings/vmlDrawing217.vml"/><Relationship Id="rId16" Type="http://schemas.openxmlformats.org/officeDocument/2006/relationships/slideLayout" Target="../slideLayouts/slideLayout271.xml"/><Relationship Id="rId15" Type="http://schemas.openxmlformats.org/officeDocument/2006/relationships/image" Target="../media/image976.wmf"/><Relationship Id="rId14" Type="http://schemas.openxmlformats.org/officeDocument/2006/relationships/oleObject" Target="../embeddings/oleObject1111.bin"/><Relationship Id="rId13" Type="http://schemas.openxmlformats.org/officeDocument/2006/relationships/image" Target="../media/image975.wmf"/><Relationship Id="rId12" Type="http://schemas.openxmlformats.org/officeDocument/2006/relationships/oleObject" Target="../embeddings/oleObject1110.bin"/><Relationship Id="rId11" Type="http://schemas.openxmlformats.org/officeDocument/2006/relationships/oleObject" Target="../embeddings/oleObject1109.bin"/><Relationship Id="rId10" Type="http://schemas.openxmlformats.org/officeDocument/2006/relationships/image" Target="../media/image940.wmf"/><Relationship Id="rId1" Type="http://schemas.openxmlformats.org/officeDocument/2006/relationships/oleObject" Target="../embeddings/oleObject1104.bin"/></Relationships>
</file>

<file path=ppt/slides/_rels/slide254.xml.rels><?xml version="1.0" encoding="UTF-8" standalone="yes"?>
<Relationships xmlns="http://schemas.openxmlformats.org/package/2006/relationships"><Relationship Id="rId9" Type="http://schemas.openxmlformats.org/officeDocument/2006/relationships/oleObject" Target="../embeddings/oleObject1116.bin"/><Relationship Id="rId8" Type="http://schemas.openxmlformats.org/officeDocument/2006/relationships/image" Target="../media/image973.wmf"/><Relationship Id="rId7" Type="http://schemas.openxmlformats.org/officeDocument/2006/relationships/oleObject" Target="../embeddings/oleObject1115.bin"/><Relationship Id="rId6" Type="http://schemas.openxmlformats.org/officeDocument/2006/relationships/image" Target="../media/image949.wmf"/><Relationship Id="rId5" Type="http://schemas.openxmlformats.org/officeDocument/2006/relationships/oleObject" Target="../embeddings/oleObject1114.bin"/><Relationship Id="rId4" Type="http://schemas.openxmlformats.org/officeDocument/2006/relationships/image" Target="../media/image978.wmf"/><Relationship Id="rId3" Type="http://schemas.openxmlformats.org/officeDocument/2006/relationships/oleObject" Target="../embeddings/oleObject1113.bin"/><Relationship Id="rId20" Type="http://schemas.openxmlformats.org/officeDocument/2006/relationships/vmlDrawing" Target="../drawings/vmlDrawing218.vml"/><Relationship Id="rId2" Type="http://schemas.openxmlformats.org/officeDocument/2006/relationships/image" Target="../media/image977.wmf"/><Relationship Id="rId19" Type="http://schemas.openxmlformats.org/officeDocument/2006/relationships/slideLayout" Target="../slideLayouts/slideLayout271.xml"/><Relationship Id="rId18" Type="http://schemas.openxmlformats.org/officeDocument/2006/relationships/audio" Target="../media/audio2.wav"/><Relationship Id="rId17" Type="http://schemas.openxmlformats.org/officeDocument/2006/relationships/image" Target="../media/image981.wmf"/><Relationship Id="rId16" Type="http://schemas.openxmlformats.org/officeDocument/2006/relationships/oleObject" Target="../embeddings/oleObject1119.bin"/><Relationship Id="rId15" Type="http://schemas.openxmlformats.org/officeDocument/2006/relationships/image" Target="../media/image940.wmf"/><Relationship Id="rId14" Type="http://schemas.openxmlformats.org/officeDocument/2006/relationships/oleObject" Target="../embeddings/oleObject1118.bin"/><Relationship Id="rId13" Type="http://schemas.openxmlformats.org/officeDocument/2006/relationships/image" Target="../media/image980.wmf"/><Relationship Id="rId12" Type="http://schemas.openxmlformats.org/officeDocument/2006/relationships/oleObject" Target="../embeddings/oleObject1117.bin"/><Relationship Id="rId11" Type="http://schemas.openxmlformats.org/officeDocument/2006/relationships/slide" Target="slide34.xml"/><Relationship Id="rId10" Type="http://schemas.openxmlformats.org/officeDocument/2006/relationships/image" Target="../media/image979.emf"/><Relationship Id="rId1" Type="http://schemas.openxmlformats.org/officeDocument/2006/relationships/oleObject" Target="../embeddings/oleObject1112.bin"/></Relationships>
</file>

<file path=ppt/slides/_rels/slide255.xml.rels><?xml version="1.0" encoding="UTF-8" standalone="yes"?>
<Relationships xmlns="http://schemas.openxmlformats.org/package/2006/relationships"><Relationship Id="rId8" Type="http://schemas.openxmlformats.org/officeDocument/2006/relationships/vmlDrawing" Target="../drawings/vmlDrawing219.vml"/><Relationship Id="rId7" Type="http://schemas.openxmlformats.org/officeDocument/2006/relationships/slideLayout" Target="../slideLayouts/slideLayout271.xml"/><Relationship Id="rId6" Type="http://schemas.openxmlformats.org/officeDocument/2006/relationships/image" Target="../media/image984.wmf"/><Relationship Id="rId5" Type="http://schemas.openxmlformats.org/officeDocument/2006/relationships/oleObject" Target="../embeddings/oleObject1122.bin"/><Relationship Id="rId4" Type="http://schemas.openxmlformats.org/officeDocument/2006/relationships/image" Target="../media/image983.wmf"/><Relationship Id="rId3" Type="http://schemas.openxmlformats.org/officeDocument/2006/relationships/oleObject" Target="../embeddings/oleObject1121.bin"/><Relationship Id="rId2" Type="http://schemas.openxmlformats.org/officeDocument/2006/relationships/image" Target="../media/image982.wmf"/><Relationship Id="rId1" Type="http://schemas.openxmlformats.org/officeDocument/2006/relationships/oleObject" Target="../embeddings/oleObject1120.bin"/></Relationships>
</file>

<file path=ppt/slides/_rels/slide256.xml.rels><?xml version="1.0" encoding="UTF-8" standalone="yes"?>
<Relationships xmlns="http://schemas.openxmlformats.org/package/2006/relationships"><Relationship Id="rId4" Type="http://schemas.openxmlformats.org/officeDocument/2006/relationships/vmlDrawing" Target="../drawings/vmlDrawing220.vml"/><Relationship Id="rId3" Type="http://schemas.openxmlformats.org/officeDocument/2006/relationships/slideLayout" Target="../slideLayouts/slideLayout271.xml"/><Relationship Id="rId2" Type="http://schemas.openxmlformats.org/officeDocument/2006/relationships/image" Target="../media/image985.wmf"/><Relationship Id="rId1" Type="http://schemas.openxmlformats.org/officeDocument/2006/relationships/oleObject" Target="../embeddings/oleObject1123.bin"/></Relationships>
</file>

<file path=ppt/slides/_rels/slide257.xml.rels><?xml version="1.0" encoding="UTF-8" standalone="yes"?>
<Relationships xmlns="http://schemas.openxmlformats.org/package/2006/relationships"><Relationship Id="rId4" Type="http://schemas.openxmlformats.org/officeDocument/2006/relationships/vmlDrawing" Target="../drawings/vmlDrawing221.vml"/><Relationship Id="rId3" Type="http://schemas.openxmlformats.org/officeDocument/2006/relationships/slideLayout" Target="../slideLayouts/slideLayout271.xml"/><Relationship Id="rId2" Type="http://schemas.openxmlformats.org/officeDocument/2006/relationships/image" Target="../media/image959.wmf"/><Relationship Id="rId1" Type="http://schemas.openxmlformats.org/officeDocument/2006/relationships/oleObject" Target="../embeddings/oleObject1124.bin"/></Relationships>
</file>

<file path=ppt/slides/_rels/slide258.xml.rels><?xml version="1.0" encoding="UTF-8" standalone="yes"?>
<Relationships xmlns="http://schemas.openxmlformats.org/package/2006/relationships"><Relationship Id="rId8" Type="http://schemas.openxmlformats.org/officeDocument/2006/relationships/vmlDrawing" Target="../drawings/vmlDrawing222.vml"/><Relationship Id="rId7" Type="http://schemas.openxmlformats.org/officeDocument/2006/relationships/slideLayout" Target="../slideLayouts/slideLayout271.xml"/><Relationship Id="rId6" Type="http://schemas.openxmlformats.org/officeDocument/2006/relationships/image" Target="../media/image988.wmf"/><Relationship Id="rId5" Type="http://schemas.openxmlformats.org/officeDocument/2006/relationships/oleObject" Target="../embeddings/oleObject1127.bin"/><Relationship Id="rId4" Type="http://schemas.openxmlformats.org/officeDocument/2006/relationships/image" Target="../media/image987.wmf"/><Relationship Id="rId3" Type="http://schemas.openxmlformats.org/officeDocument/2006/relationships/oleObject" Target="../embeddings/oleObject1126.bin"/><Relationship Id="rId2" Type="http://schemas.openxmlformats.org/officeDocument/2006/relationships/image" Target="../media/image986.wmf"/><Relationship Id="rId1" Type="http://schemas.openxmlformats.org/officeDocument/2006/relationships/oleObject" Target="../embeddings/oleObject1125.bin"/></Relationships>
</file>

<file path=ppt/slides/_rels/slide259.xml.rels><?xml version="1.0" encoding="UTF-8" standalone="yes"?>
<Relationships xmlns="http://schemas.openxmlformats.org/package/2006/relationships"><Relationship Id="rId6" Type="http://schemas.openxmlformats.org/officeDocument/2006/relationships/vmlDrawing" Target="../drawings/vmlDrawing223.vml"/><Relationship Id="rId5" Type="http://schemas.openxmlformats.org/officeDocument/2006/relationships/slideLayout" Target="../slideLayouts/slideLayout271.xml"/><Relationship Id="rId4" Type="http://schemas.openxmlformats.org/officeDocument/2006/relationships/image" Target="../media/image990.wmf"/><Relationship Id="rId3" Type="http://schemas.openxmlformats.org/officeDocument/2006/relationships/oleObject" Target="../embeddings/oleObject1129.bin"/><Relationship Id="rId2" Type="http://schemas.openxmlformats.org/officeDocument/2006/relationships/image" Target="../media/image989.wmf"/><Relationship Id="rId1" Type="http://schemas.openxmlformats.org/officeDocument/2006/relationships/oleObject" Target="../embeddings/oleObject1128.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79.wmf"/><Relationship Id="rId7" Type="http://schemas.openxmlformats.org/officeDocument/2006/relationships/oleObject" Target="../embeddings/oleObject91.bin"/><Relationship Id="rId6" Type="http://schemas.openxmlformats.org/officeDocument/2006/relationships/image" Target="../media/image75.wmf"/><Relationship Id="rId5" Type="http://schemas.openxmlformats.org/officeDocument/2006/relationships/oleObject" Target="../embeddings/oleObject90.bin"/><Relationship Id="rId4" Type="http://schemas.openxmlformats.org/officeDocument/2006/relationships/image" Target="../media/image74.wmf"/><Relationship Id="rId3" Type="http://schemas.openxmlformats.org/officeDocument/2006/relationships/oleObject" Target="../embeddings/oleObject89.bin"/><Relationship Id="rId26" Type="http://schemas.openxmlformats.org/officeDocument/2006/relationships/vmlDrawing" Target="../drawings/vmlDrawing20.vml"/><Relationship Id="rId25" Type="http://schemas.openxmlformats.org/officeDocument/2006/relationships/slideLayout" Target="../slideLayouts/slideLayout51.xml"/><Relationship Id="rId24" Type="http://schemas.openxmlformats.org/officeDocument/2006/relationships/image" Target="../media/image87.wmf"/><Relationship Id="rId23" Type="http://schemas.openxmlformats.org/officeDocument/2006/relationships/oleObject" Target="../embeddings/oleObject99.bin"/><Relationship Id="rId22" Type="http://schemas.openxmlformats.org/officeDocument/2006/relationships/image" Target="../media/image86.wmf"/><Relationship Id="rId21" Type="http://schemas.openxmlformats.org/officeDocument/2006/relationships/oleObject" Target="../embeddings/oleObject98.bin"/><Relationship Id="rId20" Type="http://schemas.openxmlformats.org/officeDocument/2006/relationships/image" Target="../media/image85.wmf"/><Relationship Id="rId2" Type="http://schemas.openxmlformats.org/officeDocument/2006/relationships/image" Target="../media/image73.wmf"/><Relationship Id="rId19" Type="http://schemas.openxmlformats.org/officeDocument/2006/relationships/oleObject" Target="../embeddings/oleObject97.bin"/><Relationship Id="rId18" Type="http://schemas.openxmlformats.org/officeDocument/2006/relationships/image" Target="../media/image84.wmf"/><Relationship Id="rId17" Type="http://schemas.openxmlformats.org/officeDocument/2006/relationships/oleObject" Target="../embeddings/oleObject96.bin"/><Relationship Id="rId16" Type="http://schemas.openxmlformats.org/officeDocument/2006/relationships/image" Target="../media/image83.wmf"/><Relationship Id="rId15" Type="http://schemas.openxmlformats.org/officeDocument/2006/relationships/oleObject" Target="../embeddings/oleObject95.bin"/><Relationship Id="rId14" Type="http://schemas.openxmlformats.org/officeDocument/2006/relationships/image" Target="../media/image82.wmf"/><Relationship Id="rId13" Type="http://schemas.openxmlformats.org/officeDocument/2006/relationships/oleObject" Target="../embeddings/oleObject94.bin"/><Relationship Id="rId12" Type="http://schemas.openxmlformats.org/officeDocument/2006/relationships/image" Target="../media/image81.wmf"/><Relationship Id="rId11" Type="http://schemas.openxmlformats.org/officeDocument/2006/relationships/oleObject" Target="../embeddings/oleObject93.bin"/><Relationship Id="rId10" Type="http://schemas.openxmlformats.org/officeDocument/2006/relationships/image" Target="../media/image80.wmf"/><Relationship Id="rId1" Type="http://schemas.openxmlformats.org/officeDocument/2006/relationships/oleObject" Target="../embeddings/oleObject88.bin"/></Relationships>
</file>

<file path=ppt/slides/_rels/slide260.xml.rels><?xml version="1.0" encoding="UTF-8" standalone="yes"?>
<Relationships xmlns="http://schemas.openxmlformats.org/package/2006/relationships"><Relationship Id="rId9" Type="http://schemas.openxmlformats.org/officeDocument/2006/relationships/slideLayout" Target="../slideLayouts/slideLayout271.xml"/><Relationship Id="rId8" Type="http://schemas.openxmlformats.org/officeDocument/2006/relationships/image" Target="../media/image994.wmf"/><Relationship Id="rId7" Type="http://schemas.openxmlformats.org/officeDocument/2006/relationships/oleObject" Target="../embeddings/oleObject1133.bin"/><Relationship Id="rId6" Type="http://schemas.openxmlformats.org/officeDocument/2006/relationships/image" Target="../media/image993.wmf"/><Relationship Id="rId5" Type="http://schemas.openxmlformats.org/officeDocument/2006/relationships/oleObject" Target="../embeddings/oleObject1132.bin"/><Relationship Id="rId4" Type="http://schemas.openxmlformats.org/officeDocument/2006/relationships/image" Target="../media/image992.wmf"/><Relationship Id="rId3" Type="http://schemas.openxmlformats.org/officeDocument/2006/relationships/oleObject" Target="../embeddings/oleObject1131.bin"/><Relationship Id="rId2" Type="http://schemas.openxmlformats.org/officeDocument/2006/relationships/image" Target="../media/image991.wmf"/><Relationship Id="rId10" Type="http://schemas.openxmlformats.org/officeDocument/2006/relationships/vmlDrawing" Target="../drawings/vmlDrawing224.vml"/><Relationship Id="rId1" Type="http://schemas.openxmlformats.org/officeDocument/2006/relationships/oleObject" Target="../embeddings/oleObject1130.bin"/></Relationships>
</file>

<file path=ppt/slides/_rels/slide261.xml.rels><?xml version="1.0" encoding="UTF-8" standalone="yes"?>
<Relationships xmlns="http://schemas.openxmlformats.org/package/2006/relationships"><Relationship Id="rId5" Type="http://schemas.openxmlformats.org/officeDocument/2006/relationships/slideLayout" Target="../slideLayouts/slideLayout271.xml"/><Relationship Id="rId4" Type="http://schemas.openxmlformats.org/officeDocument/2006/relationships/image" Target="../media/image998.emf"/><Relationship Id="rId3" Type="http://schemas.openxmlformats.org/officeDocument/2006/relationships/image" Target="../media/image997.emf"/><Relationship Id="rId2" Type="http://schemas.openxmlformats.org/officeDocument/2006/relationships/image" Target="../media/image996.emf"/><Relationship Id="rId1" Type="http://schemas.openxmlformats.org/officeDocument/2006/relationships/image" Target="../media/image995.emf"/></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64.xml.rels><?xml version="1.0" encoding="UTF-8" standalone="yes"?>
<Relationships xmlns="http://schemas.openxmlformats.org/package/2006/relationships"><Relationship Id="rId9" Type="http://schemas.openxmlformats.org/officeDocument/2006/relationships/oleObject" Target="../embeddings/oleObject1138.bin"/><Relationship Id="rId8" Type="http://schemas.openxmlformats.org/officeDocument/2006/relationships/image" Target="../media/image1002.wmf"/><Relationship Id="rId7" Type="http://schemas.openxmlformats.org/officeDocument/2006/relationships/oleObject" Target="../embeddings/oleObject1137.bin"/><Relationship Id="rId6" Type="http://schemas.openxmlformats.org/officeDocument/2006/relationships/image" Target="../media/image1001.wmf"/><Relationship Id="rId5" Type="http://schemas.openxmlformats.org/officeDocument/2006/relationships/oleObject" Target="../embeddings/oleObject1136.bin"/><Relationship Id="rId4" Type="http://schemas.openxmlformats.org/officeDocument/2006/relationships/image" Target="../media/image1000.wmf"/><Relationship Id="rId3" Type="http://schemas.openxmlformats.org/officeDocument/2006/relationships/oleObject" Target="../embeddings/oleObject1135.bin"/><Relationship Id="rId2" Type="http://schemas.openxmlformats.org/officeDocument/2006/relationships/image" Target="../media/image999.wmf"/><Relationship Id="rId14" Type="http://schemas.openxmlformats.org/officeDocument/2006/relationships/vmlDrawing" Target="../drawings/vmlDrawing225.vml"/><Relationship Id="rId13" Type="http://schemas.openxmlformats.org/officeDocument/2006/relationships/slideLayout" Target="../slideLayouts/slideLayout271.xml"/><Relationship Id="rId12" Type="http://schemas.openxmlformats.org/officeDocument/2006/relationships/audio" Target="../media/audio2.wav"/><Relationship Id="rId11" Type="http://schemas.openxmlformats.org/officeDocument/2006/relationships/slide" Target="slide35.xml"/><Relationship Id="rId10" Type="http://schemas.openxmlformats.org/officeDocument/2006/relationships/image" Target="../media/image1003.wmf"/><Relationship Id="rId1" Type="http://schemas.openxmlformats.org/officeDocument/2006/relationships/oleObject" Target="../embeddings/oleObject1134.bin"/></Relationships>
</file>

<file path=ppt/slides/_rels/slide265.xml.rels><?xml version="1.0" encoding="UTF-8" standalone="yes"?>
<Relationships xmlns="http://schemas.openxmlformats.org/package/2006/relationships"><Relationship Id="rId9" Type="http://schemas.openxmlformats.org/officeDocument/2006/relationships/slideLayout" Target="../slideLayouts/slideLayout266.xml"/><Relationship Id="rId8" Type="http://schemas.openxmlformats.org/officeDocument/2006/relationships/image" Target="../media/image798.wmf"/><Relationship Id="rId7" Type="http://schemas.openxmlformats.org/officeDocument/2006/relationships/oleObject" Target="../embeddings/oleObject1142.bin"/><Relationship Id="rId6" Type="http://schemas.openxmlformats.org/officeDocument/2006/relationships/image" Target="../media/image797.wmf"/><Relationship Id="rId5" Type="http://schemas.openxmlformats.org/officeDocument/2006/relationships/oleObject" Target="../embeddings/oleObject1141.bin"/><Relationship Id="rId4" Type="http://schemas.openxmlformats.org/officeDocument/2006/relationships/image" Target="../media/image1005.wmf"/><Relationship Id="rId3" Type="http://schemas.openxmlformats.org/officeDocument/2006/relationships/oleObject" Target="../embeddings/oleObject1140.bin"/><Relationship Id="rId2" Type="http://schemas.openxmlformats.org/officeDocument/2006/relationships/image" Target="../media/image1004.wmf"/><Relationship Id="rId10" Type="http://schemas.openxmlformats.org/officeDocument/2006/relationships/vmlDrawing" Target="../drawings/vmlDrawing226.vml"/><Relationship Id="rId1" Type="http://schemas.openxmlformats.org/officeDocument/2006/relationships/oleObject" Target="../embeddings/oleObject1139.bin"/></Relationships>
</file>

<file path=ppt/slides/_rels/slide266.xml.rels><?xml version="1.0" encoding="UTF-8" standalone="yes"?>
<Relationships xmlns="http://schemas.openxmlformats.org/package/2006/relationships"><Relationship Id="rId8" Type="http://schemas.openxmlformats.org/officeDocument/2006/relationships/vmlDrawing" Target="../drawings/vmlDrawing227.vml"/><Relationship Id="rId7" Type="http://schemas.openxmlformats.org/officeDocument/2006/relationships/slideLayout" Target="../slideLayouts/slideLayout271.xml"/><Relationship Id="rId6" Type="http://schemas.openxmlformats.org/officeDocument/2006/relationships/audio" Target="../media/audio2.wav"/><Relationship Id="rId5" Type="http://schemas.openxmlformats.org/officeDocument/2006/relationships/slide" Target="slide34.xml"/><Relationship Id="rId4" Type="http://schemas.openxmlformats.org/officeDocument/2006/relationships/image" Target="../media/image1007.wmf"/><Relationship Id="rId3" Type="http://schemas.openxmlformats.org/officeDocument/2006/relationships/oleObject" Target="../embeddings/oleObject1144.bin"/><Relationship Id="rId2" Type="http://schemas.openxmlformats.org/officeDocument/2006/relationships/image" Target="../media/image1006.wmf"/><Relationship Id="rId1" Type="http://schemas.openxmlformats.org/officeDocument/2006/relationships/oleObject" Target="../embeddings/oleObject1143.bin"/></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76.xml"/><Relationship Id="rId1" Type="http://schemas.openxmlformats.org/officeDocument/2006/relationships/themeOverride" Target="../theme/themeOverride9.xml"/></Relationships>
</file>

<file path=ppt/slides/_rels/slide269.xml.rels><?xml version="1.0" encoding="UTF-8" standalone="yes"?>
<Relationships xmlns="http://schemas.openxmlformats.org/package/2006/relationships"><Relationship Id="rId9" Type="http://schemas.openxmlformats.org/officeDocument/2006/relationships/slideLayout" Target="../slideLayouts/slideLayout290.xml"/><Relationship Id="rId8" Type="http://schemas.openxmlformats.org/officeDocument/2006/relationships/image" Target="../media/image1011.wmf"/><Relationship Id="rId7" Type="http://schemas.openxmlformats.org/officeDocument/2006/relationships/oleObject" Target="../embeddings/oleObject1148.bin"/><Relationship Id="rId6" Type="http://schemas.openxmlformats.org/officeDocument/2006/relationships/image" Target="../media/image1010.wmf"/><Relationship Id="rId5" Type="http://schemas.openxmlformats.org/officeDocument/2006/relationships/oleObject" Target="../embeddings/oleObject1147.bin"/><Relationship Id="rId4" Type="http://schemas.openxmlformats.org/officeDocument/2006/relationships/image" Target="../media/image1009.wmf"/><Relationship Id="rId3" Type="http://schemas.openxmlformats.org/officeDocument/2006/relationships/oleObject" Target="../embeddings/oleObject1146.bin"/><Relationship Id="rId2" Type="http://schemas.openxmlformats.org/officeDocument/2006/relationships/image" Target="../media/image1008.wmf"/><Relationship Id="rId10" Type="http://schemas.openxmlformats.org/officeDocument/2006/relationships/vmlDrawing" Target="../drawings/vmlDrawing228.vml"/><Relationship Id="rId1" Type="http://schemas.openxmlformats.org/officeDocument/2006/relationships/oleObject" Target="../embeddings/oleObject1145.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51.xml"/><Relationship Id="rId4" Type="http://schemas.openxmlformats.org/officeDocument/2006/relationships/image" Target="../media/image89.wmf"/><Relationship Id="rId3" Type="http://schemas.openxmlformats.org/officeDocument/2006/relationships/oleObject" Target="../embeddings/oleObject101.bin"/><Relationship Id="rId2" Type="http://schemas.openxmlformats.org/officeDocument/2006/relationships/image" Target="../media/image88.wmf"/><Relationship Id="rId1" Type="http://schemas.openxmlformats.org/officeDocument/2006/relationships/oleObject" Target="../embeddings/oleObject100.bin"/></Relationships>
</file>

<file path=ppt/slides/_rels/slide270.xml.rels><?xml version="1.0" encoding="UTF-8" standalone="yes"?>
<Relationships xmlns="http://schemas.openxmlformats.org/package/2006/relationships"><Relationship Id="rId5" Type="http://schemas.openxmlformats.org/officeDocument/2006/relationships/vmlDrawing" Target="../drawings/vmlDrawing229.vml"/><Relationship Id="rId4" Type="http://schemas.openxmlformats.org/officeDocument/2006/relationships/slideLayout" Target="../slideLayouts/slideLayout288.xml"/><Relationship Id="rId3" Type="http://schemas.openxmlformats.org/officeDocument/2006/relationships/audio" Target="../media/audio1.wav"/><Relationship Id="rId2" Type="http://schemas.openxmlformats.org/officeDocument/2006/relationships/image" Target="../media/image1012.wmf"/><Relationship Id="rId1" Type="http://schemas.openxmlformats.org/officeDocument/2006/relationships/oleObject" Target="../embeddings/oleObject1149.bin"/></Relationships>
</file>

<file path=ppt/slides/_rels/slide271.xml.rels><?xml version="1.0" encoding="UTF-8" standalone="yes"?>
<Relationships xmlns="http://schemas.openxmlformats.org/package/2006/relationships"><Relationship Id="rId9" Type="http://schemas.openxmlformats.org/officeDocument/2006/relationships/vmlDrawing" Target="../drawings/vmlDrawing230.vml"/><Relationship Id="rId8" Type="http://schemas.openxmlformats.org/officeDocument/2006/relationships/slideLayout" Target="../slideLayouts/slideLayout293.xml"/><Relationship Id="rId7" Type="http://schemas.openxmlformats.org/officeDocument/2006/relationships/oleObject" Target="../embeddings/oleObject1155.bin"/><Relationship Id="rId6" Type="http://schemas.openxmlformats.org/officeDocument/2006/relationships/oleObject" Target="../embeddings/oleObject1154.bin"/><Relationship Id="rId5" Type="http://schemas.openxmlformats.org/officeDocument/2006/relationships/oleObject" Target="../embeddings/oleObject1153.bin"/><Relationship Id="rId4" Type="http://schemas.openxmlformats.org/officeDocument/2006/relationships/oleObject" Target="../embeddings/oleObject1152.bin"/><Relationship Id="rId3" Type="http://schemas.openxmlformats.org/officeDocument/2006/relationships/oleObject" Target="../embeddings/oleObject1151.bin"/><Relationship Id="rId2" Type="http://schemas.openxmlformats.org/officeDocument/2006/relationships/image" Target="../media/image1013.wmf"/><Relationship Id="rId1" Type="http://schemas.openxmlformats.org/officeDocument/2006/relationships/oleObject" Target="../embeddings/oleObject1150.bin"/></Relationships>
</file>

<file path=ppt/slides/_rels/slide272.xml.rels><?xml version="1.0" encoding="UTF-8" standalone="yes"?>
<Relationships xmlns="http://schemas.openxmlformats.org/package/2006/relationships"><Relationship Id="rId6" Type="http://schemas.openxmlformats.org/officeDocument/2006/relationships/vmlDrawing" Target="../drawings/vmlDrawing231.vml"/><Relationship Id="rId5" Type="http://schemas.openxmlformats.org/officeDocument/2006/relationships/slideLayout" Target="../slideLayouts/slideLayout293.xml"/><Relationship Id="rId4" Type="http://schemas.openxmlformats.org/officeDocument/2006/relationships/image" Target="../media/image1013.wmf"/><Relationship Id="rId3" Type="http://schemas.openxmlformats.org/officeDocument/2006/relationships/oleObject" Target="../embeddings/oleObject1157.bin"/><Relationship Id="rId2" Type="http://schemas.openxmlformats.org/officeDocument/2006/relationships/image" Target="../media/image1014.wmf"/><Relationship Id="rId1" Type="http://schemas.openxmlformats.org/officeDocument/2006/relationships/oleObject" Target="../embeddings/oleObject1156.bin"/></Relationships>
</file>

<file path=ppt/slides/_rels/slide273.xml.rels><?xml version="1.0" encoding="UTF-8" standalone="yes"?>
<Relationships xmlns="http://schemas.openxmlformats.org/package/2006/relationships"><Relationship Id="rId9" Type="http://schemas.openxmlformats.org/officeDocument/2006/relationships/oleObject" Target="../embeddings/oleObject1162.bin"/><Relationship Id="rId8" Type="http://schemas.openxmlformats.org/officeDocument/2006/relationships/image" Target="../media/image1017.wmf"/><Relationship Id="rId7" Type="http://schemas.openxmlformats.org/officeDocument/2006/relationships/oleObject" Target="../embeddings/oleObject1161.bin"/><Relationship Id="rId6" Type="http://schemas.openxmlformats.org/officeDocument/2006/relationships/image" Target="../media/image1013.wmf"/><Relationship Id="rId5" Type="http://schemas.openxmlformats.org/officeDocument/2006/relationships/oleObject" Target="../embeddings/oleObject1160.bin"/><Relationship Id="rId4" Type="http://schemas.openxmlformats.org/officeDocument/2006/relationships/image" Target="../media/image1016.wmf"/><Relationship Id="rId3" Type="http://schemas.openxmlformats.org/officeDocument/2006/relationships/oleObject" Target="../embeddings/oleObject1159.bin"/><Relationship Id="rId2" Type="http://schemas.openxmlformats.org/officeDocument/2006/relationships/image" Target="../media/image1015.wmf"/><Relationship Id="rId16" Type="http://schemas.openxmlformats.org/officeDocument/2006/relationships/vmlDrawing" Target="../drawings/vmlDrawing232.vml"/><Relationship Id="rId15" Type="http://schemas.openxmlformats.org/officeDocument/2006/relationships/slideLayout" Target="../slideLayouts/slideLayout293.xml"/><Relationship Id="rId14" Type="http://schemas.openxmlformats.org/officeDocument/2006/relationships/image" Target="../media/image1020.wmf"/><Relationship Id="rId13" Type="http://schemas.openxmlformats.org/officeDocument/2006/relationships/oleObject" Target="../embeddings/oleObject1164.bin"/><Relationship Id="rId12" Type="http://schemas.openxmlformats.org/officeDocument/2006/relationships/image" Target="../media/image1019.wmf"/><Relationship Id="rId11" Type="http://schemas.openxmlformats.org/officeDocument/2006/relationships/oleObject" Target="../embeddings/oleObject1163.bin"/><Relationship Id="rId10" Type="http://schemas.openxmlformats.org/officeDocument/2006/relationships/image" Target="../media/image1018.wmf"/><Relationship Id="rId1" Type="http://schemas.openxmlformats.org/officeDocument/2006/relationships/oleObject" Target="../embeddings/oleObject1158.bin"/></Relationships>
</file>

<file path=ppt/slides/_rels/slide274.xml.rels><?xml version="1.0" encoding="UTF-8" standalone="yes"?>
<Relationships xmlns="http://schemas.openxmlformats.org/package/2006/relationships"><Relationship Id="rId9" Type="http://schemas.openxmlformats.org/officeDocument/2006/relationships/oleObject" Target="../embeddings/oleObject1169.bin"/><Relationship Id="rId8" Type="http://schemas.openxmlformats.org/officeDocument/2006/relationships/image" Target="../media/image1013.wmf"/><Relationship Id="rId7" Type="http://schemas.openxmlformats.org/officeDocument/2006/relationships/oleObject" Target="../embeddings/oleObject1168.bin"/><Relationship Id="rId6" Type="http://schemas.openxmlformats.org/officeDocument/2006/relationships/image" Target="../media/image1022.wmf"/><Relationship Id="rId5" Type="http://schemas.openxmlformats.org/officeDocument/2006/relationships/oleObject" Target="../embeddings/oleObject1167.bin"/><Relationship Id="rId4" Type="http://schemas.openxmlformats.org/officeDocument/2006/relationships/image" Target="../media/image1016.wmf"/><Relationship Id="rId3" Type="http://schemas.openxmlformats.org/officeDocument/2006/relationships/oleObject" Target="../embeddings/oleObject1166.bin"/><Relationship Id="rId2" Type="http://schemas.openxmlformats.org/officeDocument/2006/relationships/image" Target="../media/image1021.wmf"/><Relationship Id="rId16" Type="http://schemas.openxmlformats.org/officeDocument/2006/relationships/vmlDrawing" Target="../drawings/vmlDrawing233.vml"/><Relationship Id="rId15" Type="http://schemas.openxmlformats.org/officeDocument/2006/relationships/slideLayout" Target="../slideLayouts/slideLayout293.xml"/><Relationship Id="rId14" Type="http://schemas.openxmlformats.org/officeDocument/2006/relationships/image" Target="../media/image1017.wmf"/><Relationship Id="rId13" Type="http://schemas.openxmlformats.org/officeDocument/2006/relationships/oleObject" Target="../embeddings/oleObject1171.bin"/><Relationship Id="rId12" Type="http://schemas.openxmlformats.org/officeDocument/2006/relationships/image" Target="../media/image1023.wmf"/><Relationship Id="rId11" Type="http://schemas.openxmlformats.org/officeDocument/2006/relationships/oleObject" Target="../embeddings/oleObject1170.bin"/><Relationship Id="rId10" Type="http://schemas.openxmlformats.org/officeDocument/2006/relationships/image" Target="../media/image1015.wmf"/><Relationship Id="rId1" Type="http://schemas.openxmlformats.org/officeDocument/2006/relationships/oleObject" Target="../embeddings/oleObject1165.bin"/></Relationships>
</file>

<file path=ppt/slides/_rels/slide275.xml.rels><?xml version="1.0" encoding="UTF-8" standalone="yes"?>
<Relationships xmlns="http://schemas.openxmlformats.org/package/2006/relationships"><Relationship Id="rId9" Type="http://schemas.openxmlformats.org/officeDocument/2006/relationships/slideLayout" Target="../slideLayouts/slideLayout293.xml"/><Relationship Id="rId8" Type="http://schemas.openxmlformats.org/officeDocument/2006/relationships/image" Target="../media/image1018.wmf"/><Relationship Id="rId7" Type="http://schemas.openxmlformats.org/officeDocument/2006/relationships/oleObject" Target="../embeddings/oleObject1175.bin"/><Relationship Id="rId6" Type="http://schemas.openxmlformats.org/officeDocument/2006/relationships/image" Target="../media/image1024.wmf"/><Relationship Id="rId5" Type="http://schemas.openxmlformats.org/officeDocument/2006/relationships/oleObject" Target="../embeddings/oleObject1174.bin"/><Relationship Id="rId4" Type="http://schemas.openxmlformats.org/officeDocument/2006/relationships/image" Target="../media/image1014.wmf"/><Relationship Id="rId3" Type="http://schemas.openxmlformats.org/officeDocument/2006/relationships/oleObject" Target="../embeddings/oleObject1173.bin"/><Relationship Id="rId2" Type="http://schemas.openxmlformats.org/officeDocument/2006/relationships/image" Target="../media/image1013.wmf"/><Relationship Id="rId10" Type="http://schemas.openxmlformats.org/officeDocument/2006/relationships/vmlDrawing" Target="../drawings/vmlDrawing234.vml"/><Relationship Id="rId1" Type="http://schemas.openxmlformats.org/officeDocument/2006/relationships/oleObject" Target="../embeddings/oleObject1172.bin"/></Relationships>
</file>

<file path=ppt/slides/_rels/slide276.xml.rels><?xml version="1.0" encoding="UTF-8" standalone="yes"?>
<Relationships xmlns="http://schemas.openxmlformats.org/package/2006/relationships"><Relationship Id="rId9" Type="http://schemas.openxmlformats.org/officeDocument/2006/relationships/slideLayout" Target="../slideLayouts/slideLayout293.xml"/><Relationship Id="rId8" Type="http://schemas.openxmlformats.org/officeDocument/2006/relationships/image" Target="../media/image1028.wmf"/><Relationship Id="rId7" Type="http://schemas.openxmlformats.org/officeDocument/2006/relationships/oleObject" Target="../embeddings/oleObject1179.bin"/><Relationship Id="rId6" Type="http://schemas.openxmlformats.org/officeDocument/2006/relationships/image" Target="../media/image1027.wmf"/><Relationship Id="rId5" Type="http://schemas.openxmlformats.org/officeDocument/2006/relationships/oleObject" Target="../embeddings/oleObject1178.bin"/><Relationship Id="rId4" Type="http://schemas.openxmlformats.org/officeDocument/2006/relationships/image" Target="../media/image1026.wmf"/><Relationship Id="rId3" Type="http://schemas.openxmlformats.org/officeDocument/2006/relationships/oleObject" Target="../embeddings/oleObject1177.bin"/><Relationship Id="rId2" Type="http://schemas.openxmlformats.org/officeDocument/2006/relationships/image" Target="../media/image1025.wmf"/><Relationship Id="rId10" Type="http://schemas.openxmlformats.org/officeDocument/2006/relationships/vmlDrawing" Target="../drawings/vmlDrawing235.vml"/><Relationship Id="rId1" Type="http://schemas.openxmlformats.org/officeDocument/2006/relationships/oleObject" Target="../embeddings/oleObject1176.bin"/></Relationships>
</file>

<file path=ppt/slides/_rels/slide277.xml.rels><?xml version="1.0" encoding="UTF-8" standalone="yes"?>
<Relationships xmlns="http://schemas.openxmlformats.org/package/2006/relationships"><Relationship Id="rId8" Type="http://schemas.openxmlformats.org/officeDocument/2006/relationships/vmlDrawing" Target="../drawings/vmlDrawing236.vml"/><Relationship Id="rId7" Type="http://schemas.openxmlformats.org/officeDocument/2006/relationships/slideLayout" Target="../slideLayouts/slideLayout293.xml"/><Relationship Id="rId6" Type="http://schemas.openxmlformats.org/officeDocument/2006/relationships/audio" Target="../media/audio2.wav"/><Relationship Id="rId5" Type="http://schemas.openxmlformats.org/officeDocument/2006/relationships/slide" Target="slide16.xml"/><Relationship Id="rId4" Type="http://schemas.openxmlformats.org/officeDocument/2006/relationships/image" Target="../media/image1030.wmf"/><Relationship Id="rId3" Type="http://schemas.openxmlformats.org/officeDocument/2006/relationships/oleObject" Target="../embeddings/oleObject1181.bin"/><Relationship Id="rId2" Type="http://schemas.openxmlformats.org/officeDocument/2006/relationships/image" Target="../media/image1029.wmf"/><Relationship Id="rId1" Type="http://schemas.openxmlformats.org/officeDocument/2006/relationships/oleObject" Target="../embeddings/oleObject1180.bin"/></Relationships>
</file>

<file path=ppt/slides/_rels/slide278.xml.rels><?xml version="1.0" encoding="UTF-8" standalone="yes"?>
<Relationships xmlns="http://schemas.openxmlformats.org/package/2006/relationships"><Relationship Id="rId6" Type="http://schemas.openxmlformats.org/officeDocument/2006/relationships/vmlDrawing" Target="../drawings/vmlDrawing237.vml"/><Relationship Id="rId5" Type="http://schemas.openxmlformats.org/officeDocument/2006/relationships/slideLayout" Target="../slideLayouts/slideLayout293.xml"/><Relationship Id="rId4" Type="http://schemas.openxmlformats.org/officeDocument/2006/relationships/image" Target="../media/image1031.wmf"/><Relationship Id="rId3" Type="http://schemas.openxmlformats.org/officeDocument/2006/relationships/oleObject" Target="../embeddings/oleObject1183.bin"/><Relationship Id="rId2" Type="http://schemas.openxmlformats.org/officeDocument/2006/relationships/image" Target="../media/image1030.wmf"/><Relationship Id="rId1" Type="http://schemas.openxmlformats.org/officeDocument/2006/relationships/oleObject" Target="../embeddings/oleObject1182.bin"/></Relationships>
</file>

<file path=ppt/slides/_rels/slide279.xml.rels><?xml version="1.0" encoding="UTF-8" standalone="yes"?>
<Relationships xmlns="http://schemas.openxmlformats.org/package/2006/relationships"><Relationship Id="rId9" Type="http://schemas.openxmlformats.org/officeDocument/2006/relationships/slide" Target="slide10.xml"/><Relationship Id="rId8" Type="http://schemas.openxmlformats.org/officeDocument/2006/relationships/image" Target="../media/image1035.wmf"/><Relationship Id="rId7" Type="http://schemas.openxmlformats.org/officeDocument/2006/relationships/oleObject" Target="../embeddings/oleObject1187.bin"/><Relationship Id="rId6" Type="http://schemas.openxmlformats.org/officeDocument/2006/relationships/image" Target="../media/image1034.wmf"/><Relationship Id="rId5" Type="http://schemas.openxmlformats.org/officeDocument/2006/relationships/oleObject" Target="../embeddings/oleObject1186.bin"/><Relationship Id="rId4" Type="http://schemas.openxmlformats.org/officeDocument/2006/relationships/image" Target="../media/image1033.wmf"/><Relationship Id="rId3" Type="http://schemas.openxmlformats.org/officeDocument/2006/relationships/oleObject" Target="../embeddings/oleObject1185.bin"/><Relationship Id="rId2" Type="http://schemas.openxmlformats.org/officeDocument/2006/relationships/image" Target="../media/image1032.wmf"/><Relationship Id="rId12" Type="http://schemas.openxmlformats.org/officeDocument/2006/relationships/vmlDrawing" Target="../drawings/vmlDrawing238.vml"/><Relationship Id="rId11" Type="http://schemas.openxmlformats.org/officeDocument/2006/relationships/slideLayout" Target="../slideLayouts/slideLayout293.xml"/><Relationship Id="rId10" Type="http://schemas.openxmlformats.org/officeDocument/2006/relationships/audio" Target="../media/audio2.wav"/><Relationship Id="rId1" Type="http://schemas.openxmlformats.org/officeDocument/2006/relationships/oleObject" Target="../embeddings/oleObject1184.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image" Target="../media/image93.wmf"/><Relationship Id="rId7" Type="http://schemas.openxmlformats.org/officeDocument/2006/relationships/oleObject" Target="../embeddings/oleObject105.bin"/><Relationship Id="rId6" Type="http://schemas.openxmlformats.org/officeDocument/2006/relationships/image" Target="../media/image92.wmf"/><Relationship Id="rId5" Type="http://schemas.openxmlformats.org/officeDocument/2006/relationships/oleObject" Target="../embeddings/oleObject104.bin"/><Relationship Id="rId4" Type="http://schemas.openxmlformats.org/officeDocument/2006/relationships/image" Target="../media/image91.wmf"/><Relationship Id="rId3" Type="http://schemas.openxmlformats.org/officeDocument/2006/relationships/oleObject" Target="../embeddings/oleObject103.bin"/><Relationship Id="rId2" Type="http://schemas.openxmlformats.org/officeDocument/2006/relationships/image" Target="../media/image90.wmf"/><Relationship Id="rId12" Type="http://schemas.openxmlformats.org/officeDocument/2006/relationships/vmlDrawing" Target="../drawings/vmlDrawing22.vml"/><Relationship Id="rId11" Type="http://schemas.openxmlformats.org/officeDocument/2006/relationships/slideLayout" Target="../slideLayouts/slideLayout51.xml"/><Relationship Id="rId10" Type="http://schemas.openxmlformats.org/officeDocument/2006/relationships/image" Target="../media/image94.wmf"/><Relationship Id="rId1" Type="http://schemas.openxmlformats.org/officeDocument/2006/relationships/oleObject" Target="../embeddings/oleObject102.bin"/></Relationships>
</file>

<file path=ppt/slides/_rels/slide280.xml.rels><?xml version="1.0" encoding="UTF-8" standalone="yes"?>
<Relationships xmlns="http://schemas.openxmlformats.org/package/2006/relationships"><Relationship Id="rId9" Type="http://schemas.openxmlformats.org/officeDocument/2006/relationships/slideLayout" Target="../slideLayouts/slideLayout293.xml"/><Relationship Id="rId8" Type="http://schemas.openxmlformats.org/officeDocument/2006/relationships/image" Target="../media/image1038.wmf"/><Relationship Id="rId7" Type="http://schemas.openxmlformats.org/officeDocument/2006/relationships/oleObject" Target="../embeddings/oleObject1191.bin"/><Relationship Id="rId6" Type="http://schemas.openxmlformats.org/officeDocument/2006/relationships/image" Target="../media/image1037.wmf"/><Relationship Id="rId5" Type="http://schemas.openxmlformats.org/officeDocument/2006/relationships/oleObject" Target="../embeddings/oleObject1190.bin"/><Relationship Id="rId4" Type="http://schemas.openxmlformats.org/officeDocument/2006/relationships/image" Target="../media/image1036.wmf"/><Relationship Id="rId3" Type="http://schemas.openxmlformats.org/officeDocument/2006/relationships/oleObject" Target="../embeddings/oleObject1189.bin"/><Relationship Id="rId2" Type="http://schemas.openxmlformats.org/officeDocument/2006/relationships/image" Target="../media/image1030.wmf"/><Relationship Id="rId10" Type="http://schemas.openxmlformats.org/officeDocument/2006/relationships/vmlDrawing" Target="../drawings/vmlDrawing239.vml"/><Relationship Id="rId1" Type="http://schemas.openxmlformats.org/officeDocument/2006/relationships/oleObject" Target="../embeddings/oleObject1188.bin"/></Relationships>
</file>

<file path=ppt/slides/_rels/slide281.xml.rels><?xml version="1.0" encoding="UTF-8" standalone="yes"?>
<Relationships xmlns="http://schemas.openxmlformats.org/package/2006/relationships"><Relationship Id="rId6" Type="http://schemas.openxmlformats.org/officeDocument/2006/relationships/vmlDrawing" Target="../drawings/vmlDrawing240.vml"/><Relationship Id="rId5" Type="http://schemas.openxmlformats.org/officeDocument/2006/relationships/slideLayout" Target="../slideLayouts/slideLayout293.xml"/><Relationship Id="rId4" Type="http://schemas.openxmlformats.org/officeDocument/2006/relationships/image" Target="../media/image1040.wmf"/><Relationship Id="rId3" Type="http://schemas.openxmlformats.org/officeDocument/2006/relationships/oleObject" Target="../embeddings/oleObject1193.bin"/><Relationship Id="rId2" Type="http://schemas.openxmlformats.org/officeDocument/2006/relationships/image" Target="../media/image1039.wmf"/><Relationship Id="rId1" Type="http://schemas.openxmlformats.org/officeDocument/2006/relationships/oleObject" Target="../embeddings/oleObject1192.bin"/></Relationships>
</file>

<file path=ppt/slides/_rels/slide282.xml.rels><?xml version="1.0" encoding="UTF-8" standalone="yes"?>
<Relationships xmlns="http://schemas.openxmlformats.org/package/2006/relationships"><Relationship Id="rId4" Type="http://schemas.openxmlformats.org/officeDocument/2006/relationships/vmlDrawing" Target="../drawings/vmlDrawing241.vml"/><Relationship Id="rId3" Type="http://schemas.openxmlformats.org/officeDocument/2006/relationships/slideLayout" Target="../slideLayouts/slideLayout293.xml"/><Relationship Id="rId2" Type="http://schemas.openxmlformats.org/officeDocument/2006/relationships/image" Target="../media/image1041.wmf"/><Relationship Id="rId1" Type="http://schemas.openxmlformats.org/officeDocument/2006/relationships/oleObject" Target="../embeddings/oleObject1194.bin"/></Relationships>
</file>

<file path=ppt/slides/_rels/slide283.xml.rels><?xml version="1.0" encoding="UTF-8" standalone="yes"?>
<Relationships xmlns="http://schemas.openxmlformats.org/package/2006/relationships"><Relationship Id="rId4" Type="http://schemas.openxmlformats.org/officeDocument/2006/relationships/vmlDrawing" Target="../drawings/vmlDrawing242.vml"/><Relationship Id="rId3" Type="http://schemas.openxmlformats.org/officeDocument/2006/relationships/slideLayout" Target="../slideLayouts/slideLayout293.xml"/><Relationship Id="rId2" Type="http://schemas.openxmlformats.org/officeDocument/2006/relationships/image" Target="../media/image1042.wmf"/><Relationship Id="rId1" Type="http://schemas.openxmlformats.org/officeDocument/2006/relationships/oleObject" Target="../embeddings/oleObject1195.bin"/></Relationships>
</file>

<file path=ppt/slides/_rels/slide284.xml.rels><?xml version="1.0" encoding="UTF-8" standalone="yes"?>
<Relationships xmlns="http://schemas.openxmlformats.org/package/2006/relationships"><Relationship Id="rId9" Type="http://schemas.openxmlformats.org/officeDocument/2006/relationships/oleObject" Target="../embeddings/oleObject1200.bin"/><Relationship Id="rId8" Type="http://schemas.openxmlformats.org/officeDocument/2006/relationships/image" Target="../media/image1046.wmf"/><Relationship Id="rId7" Type="http://schemas.openxmlformats.org/officeDocument/2006/relationships/oleObject" Target="../embeddings/oleObject1199.bin"/><Relationship Id="rId6" Type="http://schemas.openxmlformats.org/officeDocument/2006/relationships/image" Target="../media/image1045.wmf"/><Relationship Id="rId5" Type="http://schemas.openxmlformats.org/officeDocument/2006/relationships/oleObject" Target="../embeddings/oleObject1198.bin"/><Relationship Id="rId4" Type="http://schemas.openxmlformats.org/officeDocument/2006/relationships/image" Target="../media/image1044.wmf"/><Relationship Id="rId3" Type="http://schemas.openxmlformats.org/officeDocument/2006/relationships/oleObject" Target="../embeddings/oleObject1197.bin"/><Relationship Id="rId2" Type="http://schemas.openxmlformats.org/officeDocument/2006/relationships/image" Target="../media/image1043.wmf"/><Relationship Id="rId12" Type="http://schemas.openxmlformats.org/officeDocument/2006/relationships/vmlDrawing" Target="../drawings/vmlDrawing243.vml"/><Relationship Id="rId11" Type="http://schemas.openxmlformats.org/officeDocument/2006/relationships/slideLayout" Target="../slideLayouts/slideLayout293.xml"/><Relationship Id="rId10" Type="http://schemas.openxmlformats.org/officeDocument/2006/relationships/image" Target="../media/image1047.wmf"/><Relationship Id="rId1" Type="http://schemas.openxmlformats.org/officeDocument/2006/relationships/oleObject" Target="../embeddings/oleObject1196.bin"/></Relationships>
</file>

<file path=ppt/slides/_rels/slide285.xml.rels><?xml version="1.0" encoding="UTF-8" standalone="yes"?>
<Relationships xmlns="http://schemas.openxmlformats.org/package/2006/relationships"><Relationship Id="rId8" Type="http://schemas.openxmlformats.org/officeDocument/2006/relationships/vmlDrawing" Target="../drawings/vmlDrawing244.vml"/><Relationship Id="rId7" Type="http://schemas.openxmlformats.org/officeDocument/2006/relationships/slideLayout" Target="../slideLayouts/slideLayout293.xml"/><Relationship Id="rId6" Type="http://schemas.openxmlformats.org/officeDocument/2006/relationships/image" Target="../media/image1050.wmf"/><Relationship Id="rId5" Type="http://schemas.openxmlformats.org/officeDocument/2006/relationships/oleObject" Target="../embeddings/oleObject1203.bin"/><Relationship Id="rId4" Type="http://schemas.openxmlformats.org/officeDocument/2006/relationships/image" Target="../media/image1049.wmf"/><Relationship Id="rId3" Type="http://schemas.openxmlformats.org/officeDocument/2006/relationships/oleObject" Target="../embeddings/oleObject1202.bin"/><Relationship Id="rId2" Type="http://schemas.openxmlformats.org/officeDocument/2006/relationships/image" Target="../media/image1048.wmf"/><Relationship Id="rId1" Type="http://schemas.openxmlformats.org/officeDocument/2006/relationships/oleObject" Target="../embeddings/oleObject1201.bin"/></Relationships>
</file>

<file path=ppt/slides/_rels/slide286.xml.rels><?xml version="1.0" encoding="UTF-8" standalone="yes"?>
<Relationships xmlns="http://schemas.openxmlformats.org/package/2006/relationships"><Relationship Id="rId4" Type="http://schemas.openxmlformats.org/officeDocument/2006/relationships/vmlDrawing" Target="../drawings/vmlDrawing245.vml"/><Relationship Id="rId3" Type="http://schemas.openxmlformats.org/officeDocument/2006/relationships/slideLayout" Target="../slideLayouts/slideLayout293.xml"/><Relationship Id="rId2" Type="http://schemas.openxmlformats.org/officeDocument/2006/relationships/image" Target="../media/image1051.wmf"/><Relationship Id="rId1" Type="http://schemas.openxmlformats.org/officeDocument/2006/relationships/oleObject" Target="../embeddings/oleObject1204.bin"/></Relationships>
</file>

<file path=ppt/slides/_rels/slide287.xml.rels><?xml version="1.0" encoding="UTF-8" standalone="yes"?>
<Relationships xmlns="http://schemas.openxmlformats.org/package/2006/relationships"><Relationship Id="rId4" Type="http://schemas.openxmlformats.org/officeDocument/2006/relationships/vmlDrawing" Target="../drawings/vmlDrawing246.vml"/><Relationship Id="rId3" Type="http://schemas.openxmlformats.org/officeDocument/2006/relationships/slideLayout" Target="../slideLayouts/slideLayout293.xml"/><Relationship Id="rId2" Type="http://schemas.openxmlformats.org/officeDocument/2006/relationships/image" Target="../media/image1052.wmf"/><Relationship Id="rId1" Type="http://schemas.openxmlformats.org/officeDocument/2006/relationships/oleObject" Target="../embeddings/oleObject1205.bin"/></Relationships>
</file>

<file path=ppt/slides/_rels/slide288.xml.rels><?xml version="1.0" encoding="UTF-8" standalone="yes"?>
<Relationships xmlns="http://schemas.openxmlformats.org/package/2006/relationships"><Relationship Id="rId6" Type="http://schemas.openxmlformats.org/officeDocument/2006/relationships/vmlDrawing" Target="../drawings/vmlDrawing247.vml"/><Relationship Id="rId5" Type="http://schemas.openxmlformats.org/officeDocument/2006/relationships/slideLayout" Target="../slideLayouts/slideLayout293.xml"/><Relationship Id="rId4" Type="http://schemas.openxmlformats.org/officeDocument/2006/relationships/image" Target="../media/image1053.wmf"/><Relationship Id="rId3" Type="http://schemas.openxmlformats.org/officeDocument/2006/relationships/oleObject" Target="../embeddings/oleObject1207.bin"/><Relationship Id="rId2" Type="http://schemas.openxmlformats.org/officeDocument/2006/relationships/image" Target="../media/image1043.wmf"/><Relationship Id="rId1" Type="http://schemas.openxmlformats.org/officeDocument/2006/relationships/oleObject" Target="../embeddings/oleObject1206.bin"/></Relationships>
</file>

<file path=ppt/slides/_rels/slide289.xml.rels><?xml version="1.0" encoding="UTF-8" standalone="yes"?>
<Relationships xmlns="http://schemas.openxmlformats.org/package/2006/relationships"><Relationship Id="rId8" Type="http://schemas.openxmlformats.org/officeDocument/2006/relationships/vmlDrawing" Target="../drawings/vmlDrawing248.vml"/><Relationship Id="rId7" Type="http://schemas.openxmlformats.org/officeDocument/2006/relationships/slideLayout" Target="../slideLayouts/slideLayout293.xml"/><Relationship Id="rId6" Type="http://schemas.openxmlformats.org/officeDocument/2006/relationships/image" Target="../media/image1056.wmf"/><Relationship Id="rId5" Type="http://schemas.openxmlformats.org/officeDocument/2006/relationships/oleObject" Target="../embeddings/oleObject1210.bin"/><Relationship Id="rId4" Type="http://schemas.openxmlformats.org/officeDocument/2006/relationships/image" Target="../media/image1055.wmf"/><Relationship Id="rId3" Type="http://schemas.openxmlformats.org/officeDocument/2006/relationships/oleObject" Target="../embeddings/oleObject1209.bin"/><Relationship Id="rId2" Type="http://schemas.openxmlformats.org/officeDocument/2006/relationships/image" Target="../media/image1054.wmf"/><Relationship Id="rId1" Type="http://schemas.openxmlformats.org/officeDocument/2006/relationships/oleObject" Target="../embeddings/oleObject1208.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98.wmf"/><Relationship Id="rId7" Type="http://schemas.openxmlformats.org/officeDocument/2006/relationships/oleObject" Target="../embeddings/oleObject110.bin"/><Relationship Id="rId6" Type="http://schemas.openxmlformats.org/officeDocument/2006/relationships/image" Target="../media/image97.wmf"/><Relationship Id="rId5" Type="http://schemas.openxmlformats.org/officeDocument/2006/relationships/oleObject" Target="../embeddings/oleObject109.bin"/><Relationship Id="rId4" Type="http://schemas.openxmlformats.org/officeDocument/2006/relationships/image" Target="../media/image96.wmf"/><Relationship Id="rId3" Type="http://schemas.openxmlformats.org/officeDocument/2006/relationships/oleObject" Target="../embeddings/oleObject108.bin"/><Relationship Id="rId24" Type="http://schemas.openxmlformats.org/officeDocument/2006/relationships/vmlDrawing" Target="../drawings/vmlDrawing23.vml"/><Relationship Id="rId23" Type="http://schemas.openxmlformats.org/officeDocument/2006/relationships/slideLayout" Target="../slideLayouts/slideLayout51.xml"/><Relationship Id="rId22" Type="http://schemas.openxmlformats.org/officeDocument/2006/relationships/image" Target="../media/image105.wmf"/><Relationship Id="rId21" Type="http://schemas.openxmlformats.org/officeDocument/2006/relationships/oleObject" Target="../embeddings/oleObject117.bin"/><Relationship Id="rId20" Type="http://schemas.openxmlformats.org/officeDocument/2006/relationships/image" Target="../media/image104.wmf"/><Relationship Id="rId2" Type="http://schemas.openxmlformats.org/officeDocument/2006/relationships/image" Target="../media/image95.wmf"/><Relationship Id="rId19" Type="http://schemas.openxmlformats.org/officeDocument/2006/relationships/oleObject" Target="../embeddings/oleObject116.bin"/><Relationship Id="rId18" Type="http://schemas.openxmlformats.org/officeDocument/2006/relationships/image" Target="../media/image103.wmf"/><Relationship Id="rId17" Type="http://schemas.openxmlformats.org/officeDocument/2006/relationships/oleObject" Target="../embeddings/oleObject115.bin"/><Relationship Id="rId16" Type="http://schemas.openxmlformats.org/officeDocument/2006/relationships/image" Target="../media/image102.wmf"/><Relationship Id="rId15" Type="http://schemas.openxmlformats.org/officeDocument/2006/relationships/oleObject" Target="../embeddings/oleObject114.bin"/><Relationship Id="rId14" Type="http://schemas.openxmlformats.org/officeDocument/2006/relationships/image" Target="../media/image101.wmf"/><Relationship Id="rId13" Type="http://schemas.openxmlformats.org/officeDocument/2006/relationships/oleObject" Target="../embeddings/oleObject113.bin"/><Relationship Id="rId12" Type="http://schemas.openxmlformats.org/officeDocument/2006/relationships/image" Target="../media/image100.wmf"/><Relationship Id="rId11" Type="http://schemas.openxmlformats.org/officeDocument/2006/relationships/oleObject" Target="../embeddings/oleObject112.bin"/><Relationship Id="rId10" Type="http://schemas.openxmlformats.org/officeDocument/2006/relationships/image" Target="../media/image99.wmf"/><Relationship Id="rId1" Type="http://schemas.openxmlformats.org/officeDocument/2006/relationships/oleObject" Target="../embeddings/oleObject107.bin"/></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93.xml"/><Relationship Id="rId1" Type="http://schemas.openxmlformats.org/officeDocument/2006/relationships/image" Target="../media/image1057.emf"/></Relationships>
</file>

<file path=ppt/slides/_rels/slide291.xml.rels><?xml version="1.0" encoding="UTF-8" standalone="yes"?>
<Relationships xmlns="http://schemas.openxmlformats.org/package/2006/relationships"><Relationship Id="rId9" Type="http://schemas.openxmlformats.org/officeDocument/2006/relationships/oleObject" Target="../embeddings/oleObject1215.bin"/><Relationship Id="rId8" Type="http://schemas.openxmlformats.org/officeDocument/2006/relationships/image" Target="../media/image1061.wmf"/><Relationship Id="rId7" Type="http://schemas.openxmlformats.org/officeDocument/2006/relationships/oleObject" Target="../embeddings/oleObject1214.bin"/><Relationship Id="rId6" Type="http://schemas.openxmlformats.org/officeDocument/2006/relationships/image" Target="../media/image1060.wmf"/><Relationship Id="rId5" Type="http://schemas.openxmlformats.org/officeDocument/2006/relationships/oleObject" Target="../embeddings/oleObject1213.bin"/><Relationship Id="rId4" Type="http://schemas.openxmlformats.org/officeDocument/2006/relationships/image" Target="../media/image1059.wmf"/><Relationship Id="rId3" Type="http://schemas.openxmlformats.org/officeDocument/2006/relationships/oleObject" Target="../embeddings/oleObject1212.bin"/><Relationship Id="rId2" Type="http://schemas.openxmlformats.org/officeDocument/2006/relationships/image" Target="../media/image1058.wmf"/><Relationship Id="rId11" Type="http://schemas.openxmlformats.org/officeDocument/2006/relationships/vmlDrawing" Target="../drawings/vmlDrawing249.vml"/><Relationship Id="rId10" Type="http://schemas.openxmlformats.org/officeDocument/2006/relationships/slideLayout" Target="../slideLayouts/slideLayout293.xml"/><Relationship Id="rId1" Type="http://schemas.openxmlformats.org/officeDocument/2006/relationships/oleObject" Target="../embeddings/oleObject1211.bin"/></Relationships>
</file>

<file path=ppt/slides/_rels/slide292.xml.rels><?xml version="1.0" encoding="UTF-8" standalone="yes"?>
<Relationships xmlns="http://schemas.openxmlformats.org/package/2006/relationships"><Relationship Id="rId9" Type="http://schemas.openxmlformats.org/officeDocument/2006/relationships/oleObject" Target="../embeddings/oleObject1221.bin"/><Relationship Id="rId8" Type="http://schemas.openxmlformats.org/officeDocument/2006/relationships/image" Target="../media/image1064.wmf"/><Relationship Id="rId7" Type="http://schemas.openxmlformats.org/officeDocument/2006/relationships/oleObject" Target="../embeddings/oleObject1220.bin"/><Relationship Id="rId6" Type="http://schemas.openxmlformats.org/officeDocument/2006/relationships/image" Target="../media/image1063.wmf"/><Relationship Id="rId5" Type="http://schemas.openxmlformats.org/officeDocument/2006/relationships/oleObject" Target="../embeddings/oleObject1219.bin"/><Relationship Id="rId4" Type="http://schemas.openxmlformats.org/officeDocument/2006/relationships/oleObject" Target="../embeddings/oleObject1218.bin"/><Relationship Id="rId3" Type="http://schemas.openxmlformats.org/officeDocument/2006/relationships/oleObject" Target="../embeddings/oleObject1217.bin"/><Relationship Id="rId20" Type="http://schemas.openxmlformats.org/officeDocument/2006/relationships/vmlDrawing" Target="../drawings/vmlDrawing250.vml"/><Relationship Id="rId2" Type="http://schemas.openxmlformats.org/officeDocument/2006/relationships/image" Target="../media/image1062.wmf"/><Relationship Id="rId19" Type="http://schemas.openxmlformats.org/officeDocument/2006/relationships/slideLayout" Target="../slideLayouts/slideLayout293.xml"/><Relationship Id="rId18" Type="http://schemas.openxmlformats.org/officeDocument/2006/relationships/oleObject" Target="../embeddings/oleObject1227.bin"/><Relationship Id="rId17" Type="http://schemas.openxmlformats.org/officeDocument/2006/relationships/image" Target="../media/image1066.wmf"/><Relationship Id="rId16" Type="http://schemas.openxmlformats.org/officeDocument/2006/relationships/oleObject" Target="../embeddings/oleObject1226.bin"/><Relationship Id="rId15" Type="http://schemas.openxmlformats.org/officeDocument/2006/relationships/oleObject" Target="../embeddings/oleObject1225.bin"/><Relationship Id="rId14" Type="http://schemas.openxmlformats.org/officeDocument/2006/relationships/oleObject" Target="../embeddings/oleObject1224.bin"/><Relationship Id="rId13" Type="http://schemas.openxmlformats.org/officeDocument/2006/relationships/oleObject" Target="../embeddings/oleObject1223.bin"/><Relationship Id="rId12" Type="http://schemas.openxmlformats.org/officeDocument/2006/relationships/image" Target="../media/image1061.wmf"/><Relationship Id="rId11" Type="http://schemas.openxmlformats.org/officeDocument/2006/relationships/oleObject" Target="../embeddings/oleObject1222.bin"/><Relationship Id="rId10" Type="http://schemas.openxmlformats.org/officeDocument/2006/relationships/image" Target="../media/image1065.wmf"/><Relationship Id="rId1" Type="http://schemas.openxmlformats.org/officeDocument/2006/relationships/oleObject" Target="../embeddings/oleObject1216.bin"/></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294.xml.rels><?xml version="1.0" encoding="UTF-8" standalone="yes"?>
<Relationships xmlns="http://schemas.openxmlformats.org/package/2006/relationships"><Relationship Id="rId6" Type="http://schemas.openxmlformats.org/officeDocument/2006/relationships/vmlDrawing" Target="../drawings/vmlDrawing251.vml"/><Relationship Id="rId5" Type="http://schemas.openxmlformats.org/officeDocument/2006/relationships/slideLayout" Target="../slideLayouts/slideLayout293.xml"/><Relationship Id="rId4" Type="http://schemas.openxmlformats.org/officeDocument/2006/relationships/image" Target="../media/image1068.wmf"/><Relationship Id="rId3" Type="http://schemas.openxmlformats.org/officeDocument/2006/relationships/oleObject" Target="../embeddings/oleObject1229.bin"/><Relationship Id="rId2" Type="http://schemas.openxmlformats.org/officeDocument/2006/relationships/image" Target="../media/image1067.wmf"/><Relationship Id="rId1" Type="http://schemas.openxmlformats.org/officeDocument/2006/relationships/oleObject" Target="../embeddings/oleObject1228.bin"/></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309.xml"/><Relationship Id="rId1" Type="http://schemas.openxmlformats.org/officeDocument/2006/relationships/themeOverride" Target="../theme/themeOverride1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99.xml"/></Relationships>
</file>

<file path=ppt/slides/_rels/slide298.xml.rels><?xml version="1.0" encoding="UTF-8" standalone="yes"?>
<Relationships xmlns="http://schemas.openxmlformats.org/package/2006/relationships"><Relationship Id="rId8" Type="http://schemas.openxmlformats.org/officeDocument/2006/relationships/vmlDrawing" Target="../drawings/vmlDrawing252.vml"/><Relationship Id="rId7" Type="http://schemas.openxmlformats.org/officeDocument/2006/relationships/slideLayout" Target="../slideLayouts/slideLayout304.xml"/><Relationship Id="rId6" Type="http://schemas.openxmlformats.org/officeDocument/2006/relationships/image" Target="../media/image1071.emf"/><Relationship Id="rId5" Type="http://schemas.openxmlformats.org/officeDocument/2006/relationships/oleObject" Target="../embeddings/oleObject1232.bin"/><Relationship Id="rId4" Type="http://schemas.openxmlformats.org/officeDocument/2006/relationships/image" Target="../media/image1070.emf"/><Relationship Id="rId3" Type="http://schemas.openxmlformats.org/officeDocument/2006/relationships/oleObject" Target="../embeddings/oleObject1231.bin"/><Relationship Id="rId2" Type="http://schemas.openxmlformats.org/officeDocument/2006/relationships/image" Target="../media/image1069.wmf"/><Relationship Id="rId1" Type="http://schemas.openxmlformats.org/officeDocument/2006/relationships/oleObject" Target="../embeddings/oleObject1230.bin"/></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51.xml"/><Relationship Id="rId2" Type="http://schemas.openxmlformats.org/officeDocument/2006/relationships/image" Target="../media/image106.wmf"/><Relationship Id="rId1" Type="http://schemas.openxmlformats.org/officeDocument/2006/relationships/oleObject" Target="../embeddings/oleObject118.bin"/></Relationships>
</file>

<file path=ppt/slides/_rels/slide300.xml.rels><?xml version="1.0" encoding="UTF-8" standalone="yes"?>
<Relationships xmlns="http://schemas.openxmlformats.org/package/2006/relationships"><Relationship Id="rId9" Type="http://schemas.openxmlformats.org/officeDocument/2006/relationships/oleObject" Target="../embeddings/oleObject1237.bin"/><Relationship Id="rId8" Type="http://schemas.openxmlformats.org/officeDocument/2006/relationships/image" Target="../media/image1075.wmf"/><Relationship Id="rId7" Type="http://schemas.openxmlformats.org/officeDocument/2006/relationships/oleObject" Target="../embeddings/oleObject1236.bin"/><Relationship Id="rId6" Type="http://schemas.openxmlformats.org/officeDocument/2006/relationships/image" Target="../media/image1074.wmf"/><Relationship Id="rId5" Type="http://schemas.openxmlformats.org/officeDocument/2006/relationships/oleObject" Target="../embeddings/oleObject1235.bin"/><Relationship Id="rId4" Type="http://schemas.openxmlformats.org/officeDocument/2006/relationships/image" Target="../media/image1073.wmf"/><Relationship Id="rId3" Type="http://schemas.openxmlformats.org/officeDocument/2006/relationships/oleObject" Target="../embeddings/oleObject1234.bin"/><Relationship Id="rId2" Type="http://schemas.openxmlformats.org/officeDocument/2006/relationships/image" Target="../media/image1072.wmf"/><Relationship Id="rId14" Type="http://schemas.openxmlformats.org/officeDocument/2006/relationships/vmlDrawing" Target="../drawings/vmlDrawing253.vml"/><Relationship Id="rId13" Type="http://schemas.openxmlformats.org/officeDocument/2006/relationships/slideLayout" Target="../slideLayouts/slideLayout304.xml"/><Relationship Id="rId12" Type="http://schemas.openxmlformats.org/officeDocument/2006/relationships/image" Target="../media/image1077.wmf"/><Relationship Id="rId11" Type="http://schemas.openxmlformats.org/officeDocument/2006/relationships/oleObject" Target="../embeddings/oleObject1238.bin"/><Relationship Id="rId10" Type="http://schemas.openxmlformats.org/officeDocument/2006/relationships/image" Target="../media/image1076.wmf"/><Relationship Id="rId1" Type="http://schemas.openxmlformats.org/officeDocument/2006/relationships/oleObject" Target="../embeddings/oleObject1233.bin"/></Relationships>
</file>

<file path=ppt/slides/_rels/slide301.xml.rels><?xml version="1.0" encoding="UTF-8" standalone="yes"?>
<Relationships xmlns="http://schemas.openxmlformats.org/package/2006/relationships"><Relationship Id="rId8" Type="http://schemas.openxmlformats.org/officeDocument/2006/relationships/vmlDrawing" Target="../drawings/vmlDrawing254.vml"/><Relationship Id="rId7" Type="http://schemas.openxmlformats.org/officeDocument/2006/relationships/slideLayout" Target="../slideLayouts/slideLayout304.xml"/><Relationship Id="rId6" Type="http://schemas.openxmlformats.org/officeDocument/2006/relationships/image" Target="../media/image1079.wmf"/><Relationship Id="rId5" Type="http://schemas.openxmlformats.org/officeDocument/2006/relationships/oleObject" Target="../embeddings/oleObject1241.bin"/><Relationship Id="rId4" Type="http://schemas.openxmlformats.org/officeDocument/2006/relationships/image" Target="../media/image1077.wmf"/><Relationship Id="rId3" Type="http://schemas.openxmlformats.org/officeDocument/2006/relationships/oleObject" Target="../embeddings/oleObject1240.bin"/><Relationship Id="rId2" Type="http://schemas.openxmlformats.org/officeDocument/2006/relationships/image" Target="../media/image1078.wmf"/><Relationship Id="rId1" Type="http://schemas.openxmlformats.org/officeDocument/2006/relationships/oleObject" Target="../embeddings/oleObject1239.bin"/></Relationships>
</file>

<file path=ppt/slides/_rels/slide302.xml.rels><?xml version="1.0" encoding="UTF-8" standalone="yes"?>
<Relationships xmlns="http://schemas.openxmlformats.org/package/2006/relationships"><Relationship Id="rId9" Type="http://schemas.openxmlformats.org/officeDocument/2006/relationships/oleObject" Target="../embeddings/oleObject1246.bin"/><Relationship Id="rId8" Type="http://schemas.openxmlformats.org/officeDocument/2006/relationships/image" Target="../media/image1011.wmf"/><Relationship Id="rId7" Type="http://schemas.openxmlformats.org/officeDocument/2006/relationships/oleObject" Target="../embeddings/oleObject1245.bin"/><Relationship Id="rId6" Type="http://schemas.openxmlformats.org/officeDocument/2006/relationships/image" Target="../media/image1010.wmf"/><Relationship Id="rId5" Type="http://schemas.openxmlformats.org/officeDocument/2006/relationships/oleObject" Target="../embeddings/oleObject1244.bin"/><Relationship Id="rId4" Type="http://schemas.openxmlformats.org/officeDocument/2006/relationships/image" Target="../media/image1009.wmf"/><Relationship Id="rId3" Type="http://schemas.openxmlformats.org/officeDocument/2006/relationships/oleObject" Target="../embeddings/oleObject1243.bin"/><Relationship Id="rId2" Type="http://schemas.openxmlformats.org/officeDocument/2006/relationships/image" Target="../media/image1008.wmf"/><Relationship Id="rId14" Type="http://schemas.openxmlformats.org/officeDocument/2006/relationships/vmlDrawing" Target="../drawings/vmlDrawing255.vml"/><Relationship Id="rId13" Type="http://schemas.openxmlformats.org/officeDocument/2006/relationships/slideLayout" Target="../slideLayouts/slideLayout301.xml"/><Relationship Id="rId12" Type="http://schemas.openxmlformats.org/officeDocument/2006/relationships/image" Target="../media/image1081.wmf"/><Relationship Id="rId11" Type="http://schemas.openxmlformats.org/officeDocument/2006/relationships/oleObject" Target="../embeddings/oleObject1247.bin"/><Relationship Id="rId10" Type="http://schemas.openxmlformats.org/officeDocument/2006/relationships/image" Target="../media/image1080.wmf"/><Relationship Id="rId1" Type="http://schemas.openxmlformats.org/officeDocument/2006/relationships/oleObject" Target="../embeddings/oleObject1242.bin"/></Relationships>
</file>

<file path=ppt/slides/_rels/slide303.xml.rels><?xml version="1.0" encoding="UTF-8" standalone="yes"?>
<Relationships xmlns="http://schemas.openxmlformats.org/package/2006/relationships"><Relationship Id="rId9" Type="http://schemas.openxmlformats.org/officeDocument/2006/relationships/slideLayout" Target="../slideLayouts/slideLayout304.xml"/><Relationship Id="rId8" Type="http://schemas.openxmlformats.org/officeDocument/2006/relationships/image" Target="../media/image1085.wmf"/><Relationship Id="rId7" Type="http://schemas.openxmlformats.org/officeDocument/2006/relationships/oleObject" Target="../embeddings/oleObject1251.bin"/><Relationship Id="rId6" Type="http://schemas.openxmlformats.org/officeDocument/2006/relationships/image" Target="../media/image1084.wmf"/><Relationship Id="rId5" Type="http://schemas.openxmlformats.org/officeDocument/2006/relationships/oleObject" Target="../embeddings/oleObject1250.bin"/><Relationship Id="rId4" Type="http://schemas.openxmlformats.org/officeDocument/2006/relationships/image" Target="../media/image1083.wmf"/><Relationship Id="rId3" Type="http://schemas.openxmlformats.org/officeDocument/2006/relationships/oleObject" Target="../embeddings/oleObject1249.bin"/><Relationship Id="rId2" Type="http://schemas.openxmlformats.org/officeDocument/2006/relationships/image" Target="../media/image1082.wmf"/><Relationship Id="rId10" Type="http://schemas.openxmlformats.org/officeDocument/2006/relationships/vmlDrawing" Target="../drawings/vmlDrawing256.vml"/><Relationship Id="rId1" Type="http://schemas.openxmlformats.org/officeDocument/2006/relationships/oleObject" Target="../embeddings/oleObject1248.bin"/></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305.xml.rels><?xml version="1.0" encoding="UTF-8" standalone="yes"?>
<Relationships xmlns="http://schemas.openxmlformats.org/package/2006/relationships"><Relationship Id="rId6" Type="http://schemas.openxmlformats.org/officeDocument/2006/relationships/vmlDrawing" Target="../drawings/vmlDrawing257.vml"/><Relationship Id="rId5" Type="http://schemas.openxmlformats.org/officeDocument/2006/relationships/slideLayout" Target="../slideLayouts/slideLayout304.xml"/><Relationship Id="rId4" Type="http://schemas.openxmlformats.org/officeDocument/2006/relationships/image" Target="../media/image1087.wmf"/><Relationship Id="rId3" Type="http://schemas.openxmlformats.org/officeDocument/2006/relationships/oleObject" Target="../embeddings/oleObject1253.bin"/><Relationship Id="rId2" Type="http://schemas.openxmlformats.org/officeDocument/2006/relationships/image" Target="../media/image1086.wmf"/><Relationship Id="rId1" Type="http://schemas.openxmlformats.org/officeDocument/2006/relationships/oleObject" Target="../embeddings/oleObject1252.bin"/></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307.xml.rels><?xml version="1.0" encoding="UTF-8" standalone="yes"?>
<Relationships xmlns="http://schemas.openxmlformats.org/package/2006/relationships"><Relationship Id="rId6" Type="http://schemas.openxmlformats.org/officeDocument/2006/relationships/vmlDrawing" Target="../drawings/vmlDrawing258.vml"/><Relationship Id="rId5" Type="http://schemas.openxmlformats.org/officeDocument/2006/relationships/slideLayout" Target="../slideLayouts/slideLayout304.xml"/><Relationship Id="rId4" Type="http://schemas.openxmlformats.org/officeDocument/2006/relationships/image" Target="../media/image1089.wmf"/><Relationship Id="rId3" Type="http://schemas.openxmlformats.org/officeDocument/2006/relationships/oleObject" Target="../embeddings/oleObject1255.bin"/><Relationship Id="rId2" Type="http://schemas.openxmlformats.org/officeDocument/2006/relationships/image" Target="../media/image1088.wmf"/><Relationship Id="rId1" Type="http://schemas.openxmlformats.org/officeDocument/2006/relationships/oleObject" Target="../embeddings/oleObject1254.bin"/></Relationships>
</file>

<file path=ppt/slides/_rels/slide308.xml.rels><?xml version="1.0" encoding="UTF-8" standalone="yes"?>
<Relationships xmlns="http://schemas.openxmlformats.org/package/2006/relationships"><Relationship Id="rId6" Type="http://schemas.openxmlformats.org/officeDocument/2006/relationships/vmlDrawing" Target="../drawings/vmlDrawing259.vml"/><Relationship Id="rId5" Type="http://schemas.openxmlformats.org/officeDocument/2006/relationships/slideLayout" Target="../slideLayouts/slideLayout304.xml"/><Relationship Id="rId4" Type="http://schemas.openxmlformats.org/officeDocument/2006/relationships/image" Target="../media/image1090.wmf"/><Relationship Id="rId3" Type="http://schemas.openxmlformats.org/officeDocument/2006/relationships/oleObject" Target="../embeddings/oleObject1257.bin"/><Relationship Id="rId2" Type="http://schemas.openxmlformats.org/officeDocument/2006/relationships/image" Target="../media/image1089.wmf"/><Relationship Id="rId1" Type="http://schemas.openxmlformats.org/officeDocument/2006/relationships/oleObject" Target="../embeddings/oleObject1256.bin"/></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9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0.xml.rels><?xml version="1.0" encoding="UTF-8" standalone="yes"?>
<Relationships xmlns="http://schemas.openxmlformats.org/package/2006/relationships"><Relationship Id="rId7" Type="http://schemas.openxmlformats.org/officeDocument/2006/relationships/vmlDrawing" Target="../drawings/vmlDrawing260.vml"/><Relationship Id="rId6" Type="http://schemas.openxmlformats.org/officeDocument/2006/relationships/slideLayout" Target="../slideLayouts/slideLayout304.xml"/><Relationship Id="rId5" Type="http://schemas.openxmlformats.org/officeDocument/2006/relationships/audio" Target="../media/audio5.wav"/><Relationship Id="rId4" Type="http://schemas.openxmlformats.org/officeDocument/2006/relationships/image" Target="../media/image1092.wmf"/><Relationship Id="rId3" Type="http://schemas.openxmlformats.org/officeDocument/2006/relationships/oleObject" Target="../embeddings/oleObject1259.bin"/><Relationship Id="rId2" Type="http://schemas.openxmlformats.org/officeDocument/2006/relationships/image" Target="../media/image1091.wmf"/><Relationship Id="rId1" Type="http://schemas.openxmlformats.org/officeDocument/2006/relationships/oleObject" Target="../embeddings/oleObject1258.bin"/></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304.xml"/><Relationship Id="rId1" Type="http://schemas.openxmlformats.org/officeDocument/2006/relationships/audio" Target="../media/audio5.wav"/></Relationships>
</file>

<file path=ppt/slides/_rels/slide312.xml.rels><?xml version="1.0" encoding="UTF-8" standalone="yes"?>
<Relationships xmlns="http://schemas.openxmlformats.org/package/2006/relationships"><Relationship Id="rId6" Type="http://schemas.openxmlformats.org/officeDocument/2006/relationships/vmlDrawing" Target="../drawings/vmlDrawing261.vml"/><Relationship Id="rId5" Type="http://schemas.openxmlformats.org/officeDocument/2006/relationships/slideLayout" Target="../slideLayouts/slideLayout304.xml"/><Relationship Id="rId4" Type="http://schemas.openxmlformats.org/officeDocument/2006/relationships/image" Target="../media/image1094.wmf"/><Relationship Id="rId3" Type="http://schemas.openxmlformats.org/officeDocument/2006/relationships/oleObject" Target="../embeddings/oleObject1261.bin"/><Relationship Id="rId2" Type="http://schemas.openxmlformats.org/officeDocument/2006/relationships/image" Target="../media/image1093.wmf"/><Relationship Id="rId1" Type="http://schemas.openxmlformats.org/officeDocument/2006/relationships/oleObject" Target="../embeddings/oleObject1260.bin"/></Relationships>
</file>

<file path=ppt/slides/_rels/slide313.xml.rels><?xml version="1.0" encoding="UTF-8" standalone="yes"?>
<Relationships xmlns="http://schemas.openxmlformats.org/package/2006/relationships"><Relationship Id="rId8" Type="http://schemas.openxmlformats.org/officeDocument/2006/relationships/vmlDrawing" Target="../drawings/vmlDrawing262.vml"/><Relationship Id="rId7" Type="http://schemas.openxmlformats.org/officeDocument/2006/relationships/slideLayout" Target="../slideLayouts/slideLayout304.xml"/><Relationship Id="rId6" Type="http://schemas.openxmlformats.org/officeDocument/2006/relationships/image" Target="../media/image1096.wmf"/><Relationship Id="rId5" Type="http://schemas.openxmlformats.org/officeDocument/2006/relationships/oleObject" Target="../embeddings/oleObject1264.bin"/><Relationship Id="rId4" Type="http://schemas.openxmlformats.org/officeDocument/2006/relationships/image" Target="../media/image1095.wmf"/><Relationship Id="rId3" Type="http://schemas.openxmlformats.org/officeDocument/2006/relationships/oleObject" Target="../embeddings/oleObject1263.bin"/><Relationship Id="rId2" Type="http://schemas.openxmlformats.org/officeDocument/2006/relationships/image" Target="../media/image1094.wmf"/><Relationship Id="rId1" Type="http://schemas.openxmlformats.org/officeDocument/2006/relationships/oleObject" Target="../embeddings/oleObject1262.bin"/></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315.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image" Target="../media/image1099.wmf"/><Relationship Id="rId7" Type="http://schemas.openxmlformats.org/officeDocument/2006/relationships/oleObject" Target="../embeddings/oleObject1268.bin"/><Relationship Id="rId6" Type="http://schemas.openxmlformats.org/officeDocument/2006/relationships/image" Target="../media/image1098.wmf"/><Relationship Id="rId5" Type="http://schemas.openxmlformats.org/officeDocument/2006/relationships/oleObject" Target="../embeddings/oleObject1267.bin"/><Relationship Id="rId4" Type="http://schemas.openxmlformats.org/officeDocument/2006/relationships/image" Target="../media/image1097.wmf"/><Relationship Id="rId3" Type="http://schemas.openxmlformats.org/officeDocument/2006/relationships/oleObject" Target="../embeddings/oleObject1266.bin"/><Relationship Id="rId2" Type="http://schemas.openxmlformats.org/officeDocument/2006/relationships/image" Target="../media/image1085.wmf"/><Relationship Id="rId10" Type="http://schemas.openxmlformats.org/officeDocument/2006/relationships/vmlDrawing" Target="../drawings/vmlDrawing263.vml"/><Relationship Id="rId1" Type="http://schemas.openxmlformats.org/officeDocument/2006/relationships/oleObject" Target="../embeddings/oleObject1265.bin"/></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320.xml"/><Relationship Id="rId1" Type="http://schemas.openxmlformats.org/officeDocument/2006/relationships/themeOverride" Target="../theme/themeOverride1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23.bin"/><Relationship Id="rId8" Type="http://schemas.openxmlformats.org/officeDocument/2006/relationships/image" Target="../media/image108.wmf"/><Relationship Id="rId7" Type="http://schemas.openxmlformats.org/officeDocument/2006/relationships/oleObject" Target="../embeddings/oleObject122.bin"/><Relationship Id="rId6" Type="http://schemas.openxmlformats.org/officeDocument/2006/relationships/image" Target="../media/image30.wmf"/><Relationship Id="rId5" Type="http://schemas.openxmlformats.org/officeDocument/2006/relationships/oleObject" Target="../embeddings/oleObject121.bin"/><Relationship Id="rId4" Type="http://schemas.openxmlformats.org/officeDocument/2006/relationships/image" Target="../media/image29.wmf"/><Relationship Id="rId3" Type="http://schemas.openxmlformats.org/officeDocument/2006/relationships/oleObject" Target="../embeddings/oleObject120.bin"/><Relationship Id="rId2" Type="http://schemas.openxmlformats.org/officeDocument/2006/relationships/image" Target="../media/image107.wmf"/><Relationship Id="rId14" Type="http://schemas.openxmlformats.org/officeDocument/2006/relationships/vmlDrawing" Target="../drawings/vmlDrawing25.vml"/><Relationship Id="rId13" Type="http://schemas.openxmlformats.org/officeDocument/2006/relationships/slideLayout" Target="../slideLayouts/slideLayout72.xml"/><Relationship Id="rId12" Type="http://schemas.openxmlformats.org/officeDocument/2006/relationships/oleObject" Target="../embeddings/oleObject125.bin"/><Relationship Id="rId11" Type="http://schemas.openxmlformats.org/officeDocument/2006/relationships/oleObject" Target="../embeddings/oleObject124.bin"/><Relationship Id="rId10" Type="http://schemas.openxmlformats.org/officeDocument/2006/relationships/image" Target="../media/image109.wmf"/><Relationship Id="rId1" Type="http://schemas.openxmlformats.org/officeDocument/2006/relationships/oleObject" Target="../embeddings/oleObject119.bin"/></Relationships>
</file>

<file path=ppt/slides/_rels/slide320.xml.rels><?xml version="1.0" encoding="UTF-8" standalone="yes"?>
<Relationships xmlns="http://schemas.openxmlformats.org/package/2006/relationships"><Relationship Id="rId4" Type="http://schemas.openxmlformats.org/officeDocument/2006/relationships/vmlDrawing" Target="../drawings/vmlDrawing264.vml"/><Relationship Id="rId3" Type="http://schemas.openxmlformats.org/officeDocument/2006/relationships/slideLayout" Target="../slideLayouts/slideLayout337.xml"/><Relationship Id="rId2" Type="http://schemas.openxmlformats.org/officeDocument/2006/relationships/image" Target="../media/image1085.wmf"/><Relationship Id="rId1" Type="http://schemas.openxmlformats.org/officeDocument/2006/relationships/oleObject" Target="../embeddings/oleObject1269.bin"/></Relationships>
</file>

<file path=ppt/slides/_rels/slide321.xml.rels><?xml version="1.0" encoding="UTF-8" standalone="yes"?>
<Relationships xmlns="http://schemas.openxmlformats.org/package/2006/relationships"><Relationship Id="rId6" Type="http://schemas.openxmlformats.org/officeDocument/2006/relationships/vmlDrawing" Target="../drawings/vmlDrawing265.vml"/><Relationship Id="rId5" Type="http://schemas.openxmlformats.org/officeDocument/2006/relationships/slideLayout" Target="../slideLayouts/slideLayout337.xml"/><Relationship Id="rId4" Type="http://schemas.openxmlformats.org/officeDocument/2006/relationships/image" Target="../media/image1100.wmf"/><Relationship Id="rId3" Type="http://schemas.openxmlformats.org/officeDocument/2006/relationships/oleObject" Target="../embeddings/oleObject1271.bin"/><Relationship Id="rId2" Type="http://schemas.openxmlformats.org/officeDocument/2006/relationships/image" Target="../media/image1072.wmf"/><Relationship Id="rId1" Type="http://schemas.openxmlformats.org/officeDocument/2006/relationships/oleObject" Target="../embeddings/oleObject1270.bin"/></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337.xml"/><Relationship Id="rId1" Type="http://schemas.openxmlformats.org/officeDocument/2006/relationships/image" Target="../media/image80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327.xml.rels><?xml version="1.0" encoding="UTF-8" standalone="yes"?>
<Relationships xmlns="http://schemas.openxmlformats.org/package/2006/relationships"><Relationship Id="rId6" Type="http://schemas.openxmlformats.org/officeDocument/2006/relationships/vmlDrawing" Target="../drawings/vmlDrawing266.vml"/><Relationship Id="rId5" Type="http://schemas.openxmlformats.org/officeDocument/2006/relationships/slideLayout" Target="../slideLayouts/slideLayout337.xml"/><Relationship Id="rId4" Type="http://schemas.openxmlformats.org/officeDocument/2006/relationships/image" Target="../media/image1102.wmf"/><Relationship Id="rId3" Type="http://schemas.openxmlformats.org/officeDocument/2006/relationships/oleObject" Target="../embeddings/oleObject1273.bin"/><Relationship Id="rId2" Type="http://schemas.openxmlformats.org/officeDocument/2006/relationships/image" Target="../media/image1101.wmf"/><Relationship Id="rId1" Type="http://schemas.openxmlformats.org/officeDocument/2006/relationships/oleObject" Target="../embeddings/oleObject1272.bin"/></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329.xml.rels><?xml version="1.0" encoding="UTF-8" standalone="yes"?>
<Relationships xmlns="http://schemas.openxmlformats.org/package/2006/relationships"><Relationship Id="rId4" Type="http://schemas.openxmlformats.org/officeDocument/2006/relationships/vmlDrawing" Target="../drawings/vmlDrawing267.vml"/><Relationship Id="rId3" Type="http://schemas.openxmlformats.org/officeDocument/2006/relationships/slideLayout" Target="../slideLayouts/slideLayout337.xml"/><Relationship Id="rId2" Type="http://schemas.openxmlformats.org/officeDocument/2006/relationships/image" Target="../media/image1103.wmf"/><Relationship Id="rId1" Type="http://schemas.openxmlformats.org/officeDocument/2006/relationships/oleObject" Target="../embeddings/oleObject1274.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30.bin"/><Relationship Id="rId8" Type="http://schemas.openxmlformats.org/officeDocument/2006/relationships/image" Target="../media/image29.wmf"/><Relationship Id="rId7" Type="http://schemas.openxmlformats.org/officeDocument/2006/relationships/oleObject" Target="../embeddings/oleObject129.bin"/><Relationship Id="rId6" Type="http://schemas.openxmlformats.org/officeDocument/2006/relationships/image" Target="../media/image107.wmf"/><Relationship Id="rId5" Type="http://schemas.openxmlformats.org/officeDocument/2006/relationships/oleObject" Target="../embeddings/oleObject128.bin"/><Relationship Id="rId4" Type="http://schemas.openxmlformats.org/officeDocument/2006/relationships/image" Target="../media/image111.wmf"/><Relationship Id="rId3" Type="http://schemas.openxmlformats.org/officeDocument/2006/relationships/oleObject" Target="../embeddings/oleObject127.bin"/><Relationship Id="rId2" Type="http://schemas.openxmlformats.org/officeDocument/2006/relationships/image" Target="../media/image110.wmf"/><Relationship Id="rId12" Type="http://schemas.openxmlformats.org/officeDocument/2006/relationships/vmlDrawing" Target="../drawings/vmlDrawing26.vml"/><Relationship Id="rId11" Type="http://schemas.openxmlformats.org/officeDocument/2006/relationships/slideLayout" Target="../slideLayouts/slideLayout73.xml"/><Relationship Id="rId10" Type="http://schemas.openxmlformats.org/officeDocument/2006/relationships/image" Target="../media/image30.wmf"/><Relationship Id="rId1" Type="http://schemas.openxmlformats.org/officeDocument/2006/relationships/oleObject" Target="../embeddings/oleObject126.bin"/></Relationships>
</file>

<file path=ppt/slides/_rels/slide330.xml.rels><?xml version="1.0" encoding="UTF-8" standalone="yes"?>
<Relationships xmlns="http://schemas.openxmlformats.org/package/2006/relationships"><Relationship Id="rId4" Type="http://schemas.openxmlformats.org/officeDocument/2006/relationships/vmlDrawing" Target="../drawings/vmlDrawing268.vml"/><Relationship Id="rId3" Type="http://schemas.openxmlformats.org/officeDocument/2006/relationships/slideLayout" Target="../slideLayouts/slideLayout337.xml"/><Relationship Id="rId2" Type="http://schemas.openxmlformats.org/officeDocument/2006/relationships/image" Target="../media/image1103.wmf"/><Relationship Id="rId1" Type="http://schemas.openxmlformats.org/officeDocument/2006/relationships/oleObject" Target="../embeddings/oleObject1275.bin"/></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themeOverride" Target="../theme/themeOverride1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338.xml.rels><?xml version="1.0" encoding="UTF-8" standalone="yes"?>
<Relationships xmlns="http://schemas.openxmlformats.org/package/2006/relationships"><Relationship Id="rId4" Type="http://schemas.openxmlformats.org/officeDocument/2006/relationships/vmlDrawing" Target="../drawings/vmlDrawing269.vml"/><Relationship Id="rId3" Type="http://schemas.openxmlformats.org/officeDocument/2006/relationships/slideLayout" Target="../slideLayouts/slideLayout359.xml"/><Relationship Id="rId2" Type="http://schemas.openxmlformats.org/officeDocument/2006/relationships/image" Target="../media/image1104.wmf"/><Relationship Id="rId1" Type="http://schemas.openxmlformats.org/officeDocument/2006/relationships/oleObject" Target="../embeddings/oleObject1276.bin"/></Relationships>
</file>

<file path=ppt/slides/_rels/slide339.xml.rels><?xml version="1.0" encoding="UTF-8" standalone="yes"?>
<Relationships xmlns="http://schemas.openxmlformats.org/package/2006/relationships"><Relationship Id="rId8" Type="http://schemas.openxmlformats.org/officeDocument/2006/relationships/vmlDrawing" Target="../drawings/vmlDrawing270.vml"/><Relationship Id="rId7" Type="http://schemas.openxmlformats.org/officeDocument/2006/relationships/slideLayout" Target="../slideLayouts/slideLayout359.xml"/><Relationship Id="rId6" Type="http://schemas.openxmlformats.org/officeDocument/2006/relationships/image" Target="../media/image1107.wmf"/><Relationship Id="rId5" Type="http://schemas.openxmlformats.org/officeDocument/2006/relationships/oleObject" Target="../embeddings/oleObject1279.bin"/><Relationship Id="rId4" Type="http://schemas.openxmlformats.org/officeDocument/2006/relationships/image" Target="../media/image1106.wmf"/><Relationship Id="rId3" Type="http://schemas.openxmlformats.org/officeDocument/2006/relationships/oleObject" Target="../embeddings/oleObject1278.bin"/><Relationship Id="rId2" Type="http://schemas.openxmlformats.org/officeDocument/2006/relationships/image" Target="../media/image1105.wmf"/><Relationship Id="rId1" Type="http://schemas.openxmlformats.org/officeDocument/2006/relationships/oleObject" Target="../embeddings/oleObject1277.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35.bin"/><Relationship Id="rId8" Type="http://schemas.openxmlformats.org/officeDocument/2006/relationships/image" Target="../media/image115.wmf"/><Relationship Id="rId7" Type="http://schemas.openxmlformats.org/officeDocument/2006/relationships/oleObject" Target="../embeddings/oleObject134.bin"/><Relationship Id="rId6" Type="http://schemas.openxmlformats.org/officeDocument/2006/relationships/image" Target="../media/image114.wmf"/><Relationship Id="rId5" Type="http://schemas.openxmlformats.org/officeDocument/2006/relationships/oleObject" Target="../embeddings/oleObject133.bin"/><Relationship Id="rId4" Type="http://schemas.openxmlformats.org/officeDocument/2006/relationships/image" Target="../media/image113.wmf"/><Relationship Id="rId3" Type="http://schemas.openxmlformats.org/officeDocument/2006/relationships/oleObject" Target="../embeddings/oleObject132.bin"/><Relationship Id="rId2" Type="http://schemas.openxmlformats.org/officeDocument/2006/relationships/image" Target="../media/image112.wmf"/><Relationship Id="rId16" Type="http://schemas.openxmlformats.org/officeDocument/2006/relationships/vmlDrawing" Target="../drawings/vmlDrawing27.vml"/><Relationship Id="rId15" Type="http://schemas.openxmlformats.org/officeDocument/2006/relationships/slideLayout" Target="../slideLayouts/slideLayout72.xml"/><Relationship Id="rId14" Type="http://schemas.openxmlformats.org/officeDocument/2006/relationships/image" Target="../media/image118.wmf"/><Relationship Id="rId13" Type="http://schemas.openxmlformats.org/officeDocument/2006/relationships/oleObject" Target="../embeddings/oleObject137.bin"/><Relationship Id="rId12" Type="http://schemas.openxmlformats.org/officeDocument/2006/relationships/image" Target="../media/image117.wmf"/><Relationship Id="rId11" Type="http://schemas.openxmlformats.org/officeDocument/2006/relationships/oleObject" Target="../embeddings/oleObject136.bin"/><Relationship Id="rId10" Type="http://schemas.openxmlformats.org/officeDocument/2006/relationships/image" Target="../media/image116.wmf"/><Relationship Id="rId1" Type="http://schemas.openxmlformats.org/officeDocument/2006/relationships/oleObject" Target="../embeddings/oleObject131.bin"/></Relationships>
</file>

<file path=ppt/slides/_rels/slide340.xml.rels><?xml version="1.0" encoding="UTF-8" standalone="yes"?>
<Relationships xmlns="http://schemas.openxmlformats.org/package/2006/relationships"><Relationship Id="rId6" Type="http://schemas.openxmlformats.org/officeDocument/2006/relationships/vmlDrawing" Target="../drawings/vmlDrawing271.vml"/><Relationship Id="rId5" Type="http://schemas.openxmlformats.org/officeDocument/2006/relationships/slideLayout" Target="../slideLayouts/slideLayout359.xml"/><Relationship Id="rId4" Type="http://schemas.openxmlformats.org/officeDocument/2006/relationships/image" Target="../media/image1109.wmf"/><Relationship Id="rId3" Type="http://schemas.openxmlformats.org/officeDocument/2006/relationships/oleObject" Target="../embeddings/oleObject1281.bin"/><Relationship Id="rId2" Type="http://schemas.openxmlformats.org/officeDocument/2006/relationships/image" Target="../media/image1108.wmf"/><Relationship Id="rId1" Type="http://schemas.openxmlformats.org/officeDocument/2006/relationships/oleObject" Target="../embeddings/oleObject1280.bin"/></Relationships>
</file>

<file path=ppt/slides/_rels/slide341.xml.rels><?xml version="1.0" encoding="UTF-8" standalone="yes"?>
<Relationships xmlns="http://schemas.openxmlformats.org/package/2006/relationships"><Relationship Id="rId4" Type="http://schemas.openxmlformats.org/officeDocument/2006/relationships/vmlDrawing" Target="../drawings/vmlDrawing272.vml"/><Relationship Id="rId3" Type="http://schemas.openxmlformats.org/officeDocument/2006/relationships/slideLayout" Target="../slideLayouts/slideLayout359.xml"/><Relationship Id="rId2" Type="http://schemas.openxmlformats.org/officeDocument/2006/relationships/image" Target="../media/image1108.wmf"/><Relationship Id="rId1" Type="http://schemas.openxmlformats.org/officeDocument/2006/relationships/oleObject" Target="../embeddings/oleObject1282.bin"/></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44.xml.rels><?xml version="1.0" encoding="UTF-8" standalone="yes"?>
<Relationships xmlns="http://schemas.openxmlformats.org/package/2006/relationships"><Relationship Id="rId6" Type="http://schemas.openxmlformats.org/officeDocument/2006/relationships/vmlDrawing" Target="../drawings/vmlDrawing273.vml"/><Relationship Id="rId5" Type="http://schemas.openxmlformats.org/officeDocument/2006/relationships/slideLayout" Target="../slideLayouts/slideLayout359.xml"/><Relationship Id="rId4" Type="http://schemas.openxmlformats.org/officeDocument/2006/relationships/image" Target="../media/image1102.wmf"/><Relationship Id="rId3" Type="http://schemas.openxmlformats.org/officeDocument/2006/relationships/oleObject" Target="../embeddings/oleObject1284.bin"/><Relationship Id="rId2" Type="http://schemas.openxmlformats.org/officeDocument/2006/relationships/image" Target="../media/image1101.wmf"/><Relationship Id="rId1" Type="http://schemas.openxmlformats.org/officeDocument/2006/relationships/oleObject" Target="../embeddings/oleObject1283.bin"/></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348.xml.rels><?xml version="1.0" encoding="UTF-8" standalone="yes"?>
<Relationships xmlns="http://schemas.openxmlformats.org/package/2006/relationships"><Relationship Id="rId6" Type="http://schemas.openxmlformats.org/officeDocument/2006/relationships/vmlDrawing" Target="../drawings/vmlDrawing274.vml"/><Relationship Id="rId5" Type="http://schemas.openxmlformats.org/officeDocument/2006/relationships/slideLayout" Target="../slideLayouts/slideLayout359.xml"/><Relationship Id="rId4" Type="http://schemas.openxmlformats.org/officeDocument/2006/relationships/image" Target="../media/image1111.wmf"/><Relationship Id="rId3" Type="http://schemas.openxmlformats.org/officeDocument/2006/relationships/oleObject" Target="../embeddings/oleObject1286.bin"/><Relationship Id="rId2" Type="http://schemas.openxmlformats.org/officeDocument/2006/relationships/image" Target="../media/image1110.wmf"/><Relationship Id="rId1" Type="http://schemas.openxmlformats.org/officeDocument/2006/relationships/oleObject" Target="../embeddings/oleObject1285.bin"/></Relationships>
</file>

<file path=ppt/slides/_rels/slide349.xml.rels><?xml version="1.0" encoding="UTF-8" standalone="yes"?>
<Relationships xmlns="http://schemas.openxmlformats.org/package/2006/relationships"><Relationship Id="rId6" Type="http://schemas.openxmlformats.org/officeDocument/2006/relationships/vmlDrawing" Target="../drawings/vmlDrawing275.vml"/><Relationship Id="rId5" Type="http://schemas.openxmlformats.org/officeDocument/2006/relationships/slideLayout" Target="../slideLayouts/slideLayout359.xml"/><Relationship Id="rId4" Type="http://schemas.openxmlformats.org/officeDocument/2006/relationships/image" Target="../media/image1113.wmf"/><Relationship Id="rId3" Type="http://schemas.openxmlformats.org/officeDocument/2006/relationships/oleObject" Target="../embeddings/oleObject1288.bin"/><Relationship Id="rId2" Type="http://schemas.openxmlformats.org/officeDocument/2006/relationships/image" Target="../media/image1112.wmf"/><Relationship Id="rId1" Type="http://schemas.openxmlformats.org/officeDocument/2006/relationships/oleObject" Target="../embeddings/oleObject1287.bin"/></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142.bin"/><Relationship Id="rId8" Type="http://schemas.openxmlformats.org/officeDocument/2006/relationships/image" Target="../media/image122.wmf"/><Relationship Id="rId7" Type="http://schemas.openxmlformats.org/officeDocument/2006/relationships/oleObject" Target="../embeddings/oleObject141.bin"/><Relationship Id="rId6" Type="http://schemas.openxmlformats.org/officeDocument/2006/relationships/image" Target="../media/image121.wmf"/><Relationship Id="rId5" Type="http://schemas.openxmlformats.org/officeDocument/2006/relationships/oleObject" Target="../embeddings/oleObject140.bin"/><Relationship Id="rId4" Type="http://schemas.openxmlformats.org/officeDocument/2006/relationships/image" Target="../media/image120.wmf"/><Relationship Id="rId3" Type="http://schemas.openxmlformats.org/officeDocument/2006/relationships/oleObject" Target="../embeddings/oleObject139.bin"/><Relationship Id="rId2" Type="http://schemas.openxmlformats.org/officeDocument/2006/relationships/image" Target="../media/image119.wmf"/><Relationship Id="rId11" Type="http://schemas.openxmlformats.org/officeDocument/2006/relationships/vmlDrawing" Target="../drawings/vmlDrawing28.vml"/><Relationship Id="rId10" Type="http://schemas.openxmlformats.org/officeDocument/2006/relationships/slideLayout" Target="../slideLayouts/slideLayout73.xml"/><Relationship Id="rId1" Type="http://schemas.openxmlformats.org/officeDocument/2006/relationships/oleObject" Target="../embeddings/oleObject138.bin"/></Relationships>
</file>

<file path=ppt/slides/_rels/slide350.xml.rels><?xml version="1.0" encoding="UTF-8" standalone="yes"?>
<Relationships xmlns="http://schemas.openxmlformats.org/package/2006/relationships"><Relationship Id="rId6" Type="http://schemas.openxmlformats.org/officeDocument/2006/relationships/vmlDrawing" Target="../drawings/vmlDrawing276.vml"/><Relationship Id="rId5" Type="http://schemas.openxmlformats.org/officeDocument/2006/relationships/slideLayout" Target="../slideLayouts/slideLayout359.xml"/><Relationship Id="rId4" Type="http://schemas.openxmlformats.org/officeDocument/2006/relationships/image" Target="../media/image1114.wmf"/><Relationship Id="rId3" Type="http://schemas.openxmlformats.org/officeDocument/2006/relationships/oleObject" Target="../embeddings/oleObject1290.bin"/><Relationship Id="rId2" Type="http://schemas.openxmlformats.org/officeDocument/2006/relationships/image" Target="../media/image1104.wmf"/><Relationship Id="rId1" Type="http://schemas.openxmlformats.org/officeDocument/2006/relationships/oleObject" Target="../embeddings/oleObject1289.bin"/></Relationships>
</file>

<file path=ppt/slides/_rels/slide351.xml.rels><?xml version="1.0" encoding="UTF-8" standalone="yes"?>
<Relationships xmlns="http://schemas.openxmlformats.org/package/2006/relationships"><Relationship Id="rId8" Type="http://schemas.openxmlformats.org/officeDocument/2006/relationships/vmlDrawing" Target="../drawings/vmlDrawing277.vml"/><Relationship Id="rId7" Type="http://schemas.openxmlformats.org/officeDocument/2006/relationships/slideLayout" Target="../slideLayouts/slideLayout359.xml"/><Relationship Id="rId6" Type="http://schemas.openxmlformats.org/officeDocument/2006/relationships/image" Target="../media/image1107.wmf"/><Relationship Id="rId5" Type="http://schemas.openxmlformats.org/officeDocument/2006/relationships/oleObject" Target="../embeddings/oleObject1293.bin"/><Relationship Id="rId4" Type="http://schemas.openxmlformats.org/officeDocument/2006/relationships/image" Target="../media/image1106.wmf"/><Relationship Id="rId3" Type="http://schemas.openxmlformats.org/officeDocument/2006/relationships/oleObject" Target="../embeddings/oleObject1292.bin"/><Relationship Id="rId2" Type="http://schemas.openxmlformats.org/officeDocument/2006/relationships/image" Target="../media/image1105.wmf"/><Relationship Id="rId1" Type="http://schemas.openxmlformats.org/officeDocument/2006/relationships/oleObject" Target="../embeddings/oleObject1291.bin"/></Relationships>
</file>

<file path=ppt/slides/_rels/slide352.xml.rels><?xml version="1.0" encoding="UTF-8" standalone="yes"?>
<Relationships xmlns="http://schemas.openxmlformats.org/package/2006/relationships"><Relationship Id="rId6" Type="http://schemas.openxmlformats.org/officeDocument/2006/relationships/vmlDrawing" Target="../drawings/vmlDrawing278.vml"/><Relationship Id="rId5" Type="http://schemas.openxmlformats.org/officeDocument/2006/relationships/slideLayout" Target="../slideLayouts/slideLayout359.xml"/><Relationship Id="rId4" Type="http://schemas.openxmlformats.org/officeDocument/2006/relationships/image" Target="../media/image1108.wmf"/><Relationship Id="rId3" Type="http://schemas.openxmlformats.org/officeDocument/2006/relationships/oleObject" Target="../embeddings/oleObject1295.bin"/><Relationship Id="rId2" Type="http://schemas.openxmlformats.org/officeDocument/2006/relationships/image" Target="../media/image1109.wmf"/><Relationship Id="rId1" Type="http://schemas.openxmlformats.org/officeDocument/2006/relationships/oleObject" Target="../embeddings/oleObject1294.bin"/></Relationships>
</file>

<file path=ppt/slides/_rels/slide353.xml.rels><?xml version="1.0" encoding="UTF-8" standalone="yes"?>
<Relationships xmlns="http://schemas.openxmlformats.org/package/2006/relationships"><Relationship Id="rId4" Type="http://schemas.openxmlformats.org/officeDocument/2006/relationships/vmlDrawing" Target="../drawings/vmlDrawing279.vml"/><Relationship Id="rId3" Type="http://schemas.openxmlformats.org/officeDocument/2006/relationships/slideLayout" Target="../slideLayouts/slideLayout359.xml"/><Relationship Id="rId2" Type="http://schemas.openxmlformats.org/officeDocument/2006/relationships/image" Target="../media/image1115.wmf"/><Relationship Id="rId1" Type="http://schemas.openxmlformats.org/officeDocument/2006/relationships/oleObject" Target="../embeddings/oleObject1296.bin"/></Relationships>
</file>

<file path=ppt/slides/_rels/slide354.xml.rels><?xml version="1.0" encoding="UTF-8" standalone="yes"?>
<Relationships xmlns="http://schemas.openxmlformats.org/package/2006/relationships"><Relationship Id="rId4" Type="http://schemas.openxmlformats.org/officeDocument/2006/relationships/vmlDrawing" Target="../drawings/vmlDrawing280.vml"/><Relationship Id="rId3" Type="http://schemas.openxmlformats.org/officeDocument/2006/relationships/slideLayout" Target="../slideLayouts/slideLayout359.xml"/><Relationship Id="rId2" Type="http://schemas.openxmlformats.org/officeDocument/2006/relationships/image" Target="../media/image1116.wmf"/><Relationship Id="rId1" Type="http://schemas.openxmlformats.org/officeDocument/2006/relationships/oleObject" Target="../embeddings/oleObject1297.bin"/></Relationships>
</file>

<file path=ppt/slides/_rels/slide355.xml.rels><?xml version="1.0" encoding="UTF-8" standalone="yes"?>
<Relationships xmlns="http://schemas.openxmlformats.org/package/2006/relationships"><Relationship Id="rId4" Type="http://schemas.openxmlformats.org/officeDocument/2006/relationships/vmlDrawing" Target="../drawings/vmlDrawing281.vml"/><Relationship Id="rId3" Type="http://schemas.openxmlformats.org/officeDocument/2006/relationships/slideLayout" Target="../slideLayouts/slideLayout359.xml"/><Relationship Id="rId2" Type="http://schemas.openxmlformats.org/officeDocument/2006/relationships/image" Target="../media/image1116.wmf"/><Relationship Id="rId1" Type="http://schemas.openxmlformats.org/officeDocument/2006/relationships/oleObject" Target="../embeddings/oleObject1298.bin"/></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364.xml"/><Relationship Id="rId1" Type="http://schemas.openxmlformats.org/officeDocument/2006/relationships/themeOverride" Target="../theme/themeOverride1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59.xml.rels><?xml version="1.0" encoding="UTF-8" standalone="yes"?>
<Relationships xmlns="http://schemas.openxmlformats.org/package/2006/relationships"><Relationship Id="rId4" Type="http://schemas.openxmlformats.org/officeDocument/2006/relationships/vmlDrawing" Target="../drawings/vmlDrawing282.vml"/><Relationship Id="rId3" Type="http://schemas.openxmlformats.org/officeDocument/2006/relationships/slideLayout" Target="../slideLayouts/slideLayout376.xml"/><Relationship Id="rId2" Type="http://schemas.openxmlformats.org/officeDocument/2006/relationships/image" Target="../media/image1117.wmf"/><Relationship Id="rId1" Type="http://schemas.openxmlformats.org/officeDocument/2006/relationships/oleObject" Target="../embeddings/oleObject1299.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47.bin"/><Relationship Id="rId8" Type="http://schemas.openxmlformats.org/officeDocument/2006/relationships/image" Target="../media/image126.wmf"/><Relationship Id="rId7" Type="http://schemas.openxmlformats.org/officeDocument/2006/relationships/oleObject" Target="../embeddings/oleObject146.bin"/><Relationship Id="rId6" Type="http://schemas.openxmlformats.org/officeDocument/2006/relationships/image" Target="../media/image125.wmf"/><Relationship Id="rId5" Type="http://schemas.openxmlformats.org/officeDocument/2006/relationships/oleObject" Target="../embeddings/oleObject145.bin"/><Relationship Id="rId4" Type="http://schemas.openxmlformats.org/officeDocument/2006/relationships/image" Target="../media/image124.wmf"/><Relationship Id="rId3" Type="http://schemas.openxmlformats.org/officeDocument/2006/relationships/oleObject" Target="../embeddings/oleObject144.bin"/><Relationship Id="rId2" Type="http://schemas.openxmlformats.org/officeDocument/2006/relationships/image" Target="../media/image123.wmf"/><Relationship Id="rId16" Type="http://schemas.openxmlformats.org/officeDocument/2006/relationships/vmlDrawing" Target="../drawings/vmlDrawing29.vml"/><Relationship Id="rId15" Type="http://schemas.openxmlformats.org/officeDocument/2006/relationships/slideLayout" Target="../slideLayouts/slideLayout73.xml"/><Relationship Id="rId14" Type="http://schemas.openxmlformats.org/officeDocument/2006/relationships/image" Target="../media/image129.wmf"/><Relationship Id="rId13" Type="http://schemas.openxmlformats.org/officeDocument/2006/relationships/oleObject" Target="../embeddings/oleObject149.bin"/><Relationship Id="rId12" Type="http://schemas.openxmlformats.org/officeDocument/2006/relationships/image" Target="../media/image128.wmf"/><Relationship Id="rId11" Type="http://schemas.openxmlformats.org/officeDocument/2006/relationships/oleObject" Target="../embeddings/oleObject148.bin"/><Relationship Id="rId10" Type="http://schemas.openxmlformats.org/officeDocument/2006/relationships/image" Target="../media/image127.wmf"/><Relationship Id="rId1" Type="http://schemas.openxmlformats.org/officeDocument/2006/relationships/oleObject" Target="../embeddings/oleObject143.bin"/></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61.xml.rels><?xml version="1.0" encoding="UTF-8" standalone="yes"?>
<Relationships xmlns="http://schemas.openxmlformats.org/package/2006/relationships"><Relationship Id="rId3" Type="http://schemas.openxmlformats.org/officeDocument/2006/relationships/slideLayout" Target="../slideLayouts/slideLayout381.xml"/><Relationship Id="rId2" Type="http://schemas.openxmlformats.org/officeDocument/2006/relationships/audio" Target="../media/audio2.wav"/><Relationship Id="rId1" Type="http://schemas.openxmlformats.org/officeDocument/2006/relationships/slide" Target="slide54.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376.xml"/><Relationship Id="rId1" Type="http://schemas.openxmlformats.org/officeDocument/2006/relationships/slide" Target="slide3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64.xml.rels><?xml version="1.0" encoding="UTF-8" standalone="yes"?>
<Relationships xmlns="http://schemas.openxmlformats.org/package/2006/relationships"><Relationship Id="rId8" Type="http://schemas.openxmlformats.org/officeDocument/2006/relationships/vmlDrawing" Target="../drawings/vmlDrawing283.vml"/><Relationship Id="rId7" Type="http://schemas.openxmlformats.org/officeDocument/2006/relationships/slideLayout" Target="../slideLayouts/slideLayout378.xml"/><Relationship Id="rId6" Type="http://schemas.openxmlformats.org/officeDocument/2006/relationships/image" Target="../media/image1120.wmf"/><Relationship Id="rId5" Type="http://schemas.openxmlformats.org/officeDocument/2006/relationships/oleObject" Target="../embeddings/oleObject1302.bin"/><Relationship Id="rId4" Type="http://schemas.openxmlformats.org/officeDocument/2006/relationships/image" Target="../media/image1119.wmf"/><Relationship Id="rId3" Type="http://schemas.openxmlformats.org/officeDocument/2006/relationships/oleObject" Target="../embeddings/oleObject1301.bin"/><Relationship Id="rId2" Type="http://schemas.openxmlformats.org/officeDocument/2006/relationships/image" Target="../media/image1118.wmf"/><Relationship Id="rId1" Type="http://schemas.openxmlformats.org/officeDocument/2006/relationships/oleObject" Target="../embeddings/oleObject1300.bin"/></Relationships>
</file>

<file path=ppt/slides/_rels/slide365.xml.rels><?xml version="1.0" encoding="UTF-8" standalone="yes"?>
<Relationships xmlns="http://schemas.openxmlformats.org/package/2006/relationships"><Relationship Id="rId8" Type="http://schemas.openxmlformats.org/officeDocument/2006/relationships/vmlDrawing" Target="../drawings/vmlDrawing284.vml"/><Relationship Id="rId7" Type="http://schemas.openxmlformats.org/officeDocument/2006/relationships/slideLayout" Target="../slideLayouts/slideLayout381.xml"/><Relationship Id="rId6" Type="http://schemas.openxmlformats.org/officeDocument/2006/relationships/image" Target="../media/image1123.wmf"/><Relationship Id="rId5" Type="http://schemas.openxmlformats.org/officeDocument/2006/relationships/oleObject" Target="../embeddings/oleObject1305.bin"/><Relationship Id="rId4" Type="http://schemas.openxmlformats.org/officeDocument/2006/relationships/image" Target="../media/image1122.wmf"/><Relationship Id="rId3" Type="http://schemas.openxmlformats.org/officeDocument/2006/relationships/oleObject" Target="../embeddings/oleObject1304.bin"/><Relationship Id="rId2" Type="http://schemas.openxmlformats.org/officeDocument/2006/relationships/image" Target="../media/image1121.wmf"/><Relationship Id="rId1" Type="http://schemas.openxmlformats.org/officeDocument/2006/relationships/oleObject" Target="../embeddings/oleObject1303.bin"/></Relationships>
</file>

<file path=ppt/slides/_rels/slide366.xml.rels><?xml version="1.0" encoding="UTF-8" standalone="yes"?>
<Relationships xmlns="http://schemas.openxmlformats.org/package/2006/relationships"><Relationship Id="rId4" Type="http://schemas.openxmlformats.org/officeDocument/2006/relationships/vmlDrawing" Target="../drawings/vmlDrawing285.vml"/><Relationship Id="rId3" Type="http://schemas.openxmlformats.org/officeDocument/2006/relationships/slideLayout" Target="../slideLayouts/slideLayout381.xml"/><Relationship Id="rId2" Type="http://schemas.openxmlformats.org/officeDocument/2006/relationships/image" Target="../media/image1124.wmf"/><Relationship Id="rId1" Type="http://schemas.openxmlformats.org/officeDocument/2006/relationships/oleObject" Target="../embeddings/oleObject1306.bin"/></Relationships>
</file>

<file path=ppt/slides/_rels/slide367.xml.rels><?xml version="1.0" encoding="UTF-8" standalone="yes"?>
<Relationships xmlns="http://schemas.openxmlformats.org/package/2006/relationships"><Relationship Id="rId8" Type="http://schemas.openxmlformats.org/officeDocument/2006/relationships/vmlDrawing" Target="../drawings/vmlDrawing286.vml"/><Relationship Id="rId7" Type="http://schemas.openxmlformats.org/officeDocument/2006/relationships/slideLayout" Target="../slideLayouts/slideLayout381.xml"/><Relationship Id="rId6" Type="http://schemas.openxmlformats.org/officeDocument/2006/relationships/image" Target="../media/image1126.wmf"/><Relationship Id="rId5" Type="http://schemas.openxmlformats.org/officeDocument/2006/relationships/oleObject" Target="../embeddings/oleObject1309.bin"/><Relationship Id="rId4" Type="http://schemas.openxmlformats.org/officeDocument/2006/relationships/image" Target="../media/image1122.wmf"/><Relationship Id="rId3" Type="http://schemas.openxmlformats.org/officeDocument/2006/relationships/oleObject" Target="../embeddings/oleObject1308.bin"/><Relationship Id="rId2" Type="http://schemas.openxmlformats.org/officeDocument/2006/relationships/image" Target="../media/image1125.wmf"/><Relationship Id="rId1" Type="http://schemas.openxmlformats.org/officeDocument/2006/relationships/oleObject" Target="../embeddings/oleObject1307.bin"/></Relationships>
</file>

<file path=ppt/slides/_rels/slide368.xml.rels><?xml version="1.0" encoding="UTF-8" standalone="yes"?>
<Relationships xmlns="http://schemas.openxmlformats.org/package/2006/relationships"><Relationship Id="rId9" Type="http://schemas.openxmlformats.org/officeDocument/2006/relationships/slideLayout" Target="../slideLayouts/slideLayout381.xml"/><Relationship Id="rId8" Type="http://schemas.openxmlformats.org/officeDocument/2006/relationships/image" Target="../media/image1130.wmf"/><Relationship Id="rId7" Type="http://schemas.openxmlformats.org/officeDocument/2006/relationships/oleObject" Target="../embeddings/oleObject1313.bin"/><Relationship Id="rId6" Type="http://schemas.openxmlformats.org/officeDocument/2006/relationships/image" Target="../media/image1129.wmf"/><Relationship Id="rId5" Type="http://schemas.openxmlformats.org/officeDocument/2006/relationships/oleObject" Target="../embeddings/oleObject1312.bin"/><Relationship Id="rId4" Type="http://schemas.openxmlformats.org/officeDocument/2006/relationships/image" Target="../media/image1128.wmf"/><Relationship Id="rId3" Type="http://schemas.openxmlformats.org/officeDocument/2006/relationships/oleObject" Target="../embeddings/oleObject1311.bin"/><Relationship Id="rId2" Type="http://schemas.openxmlformats.org/officeDocument/2006/relationships/image" Target="../media/image1127.wmf"/><Relationship Id="rId10" Type="http://schemas.openxmlformats.org/officeDocument/2006/relationships/vmlDrawing" Target="../drawings/vmlDrawing287.vml"/><Relationship Id="rId1" Type="http://schemas.openxmlformats.org/officeDocument/2006/relationships/oleObject" Target="../embeddings/oleObject1310.bin"/></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54.bin"/><Relationship Id="rId8" Type="http://schemas.openxmlformats.org/officeDocument/2006/relationships/image" Target="../media/image131.wmf"/><Relationship Id="rId7" Type="http://schemas.openxmlformats.org/officeDocument/2006/relationships/oleObject" Target="../embeddings/oleObject153.bin"/><Relationship Id="rId6" Type="http://schemas.openxmlformats.org/officeDocument/2006/relationships/image" Target="../media/image130.wmf"/><Relationship Id="rId5" Type="http://schemas.openxmlformats.org/officeDocument/2006/relationships/oleObject" Target="../embeddings/oleObject152.bin"/><Relationship Id="rId4" Type="http://schemas.openxmlformats.org/officeDocument/2006/relationships/image" Target="../media/image127.wmf"/><Relationship Id="rId3" Type="http://schemas.openxmlformats.org/officeDocument/2006/relationships/oleObject" Target="../embeddings/oleObject151.bin"/><Relationship Id="rId2" Type="http://schemas.openxmlformats.org/officeDocument/2006/relationships/image" Target="../media/image128.wmf"/><Relationship Id="rId14" Type="http://schemas.openxmlformats.org/officeDocument/2006/relationships/vmlDrawing" Target="../drawings/vmlDrawing30.vml"/><Relationship Id="rId13" Type="http://schemas.openxmlformats.org/officeDocument/2006/relationships/slideLayout" Target="../slideLayouts/slideLayout73.xml"/><Relationship Id="rId12" Type="http://schemas.openxmlformats.org/officeDocument/2006/relationships/image" Target="../media/image134.png"/><Relationship Id="rId11" Type="http://schemas.openxmlformats.org/officeDocument/2006/relationships/image" Target="../media/image133.png"/><Relationship Id="rId10" Type="http://schemas.openxmlformats.org/officeDocument/2006/relationships/image" Target="../media/image132.wmf"/><Relationship Id="rId1" Type="http://schemas.openxmlformats.org/officeDocument/2006/relationships/oleObject" Target="../embeddings/oleObject150.bin"/></Relationships>
</file>

<file path=ppt/slides/_rels/slide370.xml.rels><?xml version="1.0" encoding="UTF-8" standalone="yes"?>
<Relationships xmlns="http://schemas.openxmlformats.org/package/2006/relationships"><Relationship Id="rId9" Type="http://schemas.openxmlformats.org/officeDocument/2006/relationships/slideLayout" Target="../slideLayouts/slideLayout376.xml"/><Relationship Id="rId8" Type="http://schemas.openxmlformats.org/officeDocument/2006/relationships/image" Target="../media/image1134.wmf"/><Relationship Id="rId7" Type="http://schemas.openxmlformats.org/officeDocument/2006/relationships/oleObject" Target="../embeddings/oleObject1317.bin"/><Relationship Id="rId6" Type="http://schemas.openxmlformats.org/officeDocument/2006/relationships/image" Target="../media/image1133.wmf"/><Relationship Id="rId5" Type="http://schemas.openxmlformats.org/officeDocument/2006/relationships/oleObject" Target="../embeddings/oleObject1316.bin"/><Relationship Id="rId4" Type="http://schemas.openxmlformats.org/officeDocument/2006/relationships/image" Target="../media/image1132.wmf"/><Relationship Id="rId3" Type="http://schemas.openxmlformats.org/officeDocument/2006/relationships/oleObject" Target="../embeddings/oleObject1315.bin"/><Relationship Id="rId2" Type="http://schemas.openxmlformats.org/officeDocument/2006/relationships/image" Target="../media/image1131.wmf"/><Relationship Id="rId10" Type="http://schemas.openxmlformats.org/officeDocument/2006/relationships/vmlDrawing" Target="../drawings/vmlDrawing288.vml"/><Relationship Id="rId1" Type="http://schemas.openxmlformats.org/officeDocument/2006/relationships/oleObject" Target="../embeddings/oleObject1314.bin"/></Relationships>
</file>

<file path=ppt/slides/_rels/slide371.xml.rels><?xml version="1.0" encoding="UTF-8" standalone="yes"?>
<Relationships xmlns="http://schemas.openxmlformats.org/package/2006/relationships"><Relationship Id="rId4" Type="http://schemas.openxmlformats.org/officeDocument/2006/relationships/vmlDrawing" Target="../drawings/vmlDrawing289.vml"/><Relationship Id="rId3" Type="http://schemas.openxmlformats.org/officeDocument/2006/relationships/slideLayout" Target="../slideLayouts/slideLayout381.xml"/><Relationship Id="rId2" Type="http://schemas.openxmlformats.org/officeDocument/2006/relationships/image" Target="../media/image1135.wmf"/><Relationship Id="rId1" Type="http://schemas.openxmlformats.org/officeDocument/2006/relationships/oleObject" Target="../embeddings/oleObject1318.bin"/></Relationships>
</file>

<file path=ppt/slides/_rels/slide372.xml.rels><?xml version="1.0" encoding="UTF-8" standalone="yes"?>
<Relationships xmlns="http://schemas.openxmlformats.org/package/2006/relationships"><Relationship Id="rId9" Type="http://schemas.openxmlformats.org/officeDocument/2006/relationships/oleObject" Target="../embeddings/oleObject1323.bin"/><Relationship Id="rId8" Type="http://schemas.openxmlformats.org/officeDocument/2006/relationships/image" Target="../media/image1136.wmf"/><Relationship Id="rId7" Type="http://schemas.openxmlformats.org/officeDocument/2006/relationships/oleObject" Target="../embeddings/oleObject1322.bin"/><Relationship Id="rId6" Type="http://schemas.openxmlformats.org/officeDocument/2006/relationships/image" Target="../media/image1134.wmf"/><Relationship Id="rId5" Type="http://schemas.openxmlformats.org/officeDocument/2006/relationships/oleObject" Target="../embeddings/oleObject1321.bin"/><Relationship Id="rId4" Type="http://schemas.openxmlformats.org/officeDocument/2006/relationships/image" Target="../media/image1133.wmf"/><Relationship Id="rId3" Type="http://schemas.openxmlformats.org/officeDocument/2006/relationships/oleObject" Target="../embeddings/oleObject1320.bin"/><Relationship Id="rId2" Type="http://schemas.openxmlformats.org/officeDocument/2006/relationships/image" Target="../media/image1132.wmf"/><Relationship Id="rId14" Type="http://schemas.openxmlformats.org/officeDocument/2006/relationships/vmlDrawing" Target="../drawings/vmlDrawing290.vml"/><Relationship Id="rId13" Type="http://schemas.openxmlformats.org/officeDocument/2006/relationships/slideLayout" Target="../slideLayouts/slideLayout381.xml"/><Relationship Id="rId12" Type="http://schemas.openxmlformats.org/officeDocument/2006/relationships/image" Target="../media/image1138.wmf"/><Relationship Id="rId11" Type="http://schemas.openxmlformats.org/officeDocument/2006/relationships/oleObject" Target="../embeddings/oleObject1324.bin"/><Relationship Id="rId10" Type="http://schemas.openxmlformats.org/officeDocument/2006/relationships/image" Target="../media/image1137.wmf"/><Relationship Id="rId1" Type="http://schemas.openxmlformats.org/officeDocument/2006/relationships/oleObject" Target="../embeddings/oleObject1319.bin"/></Relationships>
</file>

<file path=ppt/slides/_rels/slide373.xml.rels><?xml version="1.0" encoding="UTF-8" standalone="yes"?>
<Relationships xmlns="http://schemas.openxmlformats.org/package/2006/relationships"><Relationship Id="rId6" Type="http://schemas.openxmlformats.org/officeDocument/2006/relationships/vmlDrawing" Target="../drawings/vmlDrawing291.vml"/><Relationship Id="rId5" Type="http://schemas.openxmlformats.org/officeDocument/2006/relationships/slideLayout" Target="../slideLayouts/slideLayout381.xml"/><Relationship Id="rId4" Type="http://schemas.openxmlformats.org/officeDocument/2006/relationships/image" Target="../media/image1139.wmf"/><Relationship Id="rId3" Type="http://schemas.openxmlformats.org/officeDocument/2006/relationships/oleObject" Target="../embeddings/oleObject1326.bin"/><Relationship Id="rId2" Type="http://schemas.openxmlformats.org/officeDocument/2006/relationships/image" Target="../media/image1132.wmf"/><Relationship Id="rId1" Type="http://schemas.openxmlformats.org/officeDocument/2006/relationships/oleObject" Target="../embeddings/oleObject1325.bin"/></Relationships>
</file>

<file path=ppt/slides/_rels/slide374.xml.rels><?xml version="1.0" encoding="UTF-8" standalone="yes"?>
<Relationships xmlns="http://schemas.openxmlformats.org/package/2006/relationships"><Relationship Id="rId9" Type="http://schemas.openxmlformats.org/officeDocument/2006/relationships/slideLayout" Target="../slideLayouts/slideLayout381.xml"/><Relationship Id="rId8" Type="http://schemas.openxmlformats.org/officeDocument/2006/relationships/image" Target="../media/image1143.wmf"/><Relationship Id="rId7" Type="http://schemas.openxmlformats.org/officeDocument/2006/relationships/oleObject" Target="../embeddings/oleObject1330.bin"/><Relationship Id="rId6" Type="http://schemas.openxmlformats.org/officeDocument/2006/relationships/image" Target="../media/image1142.wmf"/><Relationship Id="rId5" Type="http://schemas.openxmlformats.org/officeDocument/2006/relationships/oleObject" Target="../embeddings/oleObject1329.bin"/><Relationship Id="rId4" Type="http://schemas.openxmlformats.org/officeDocument/2006/relationships/image" Target="../media/image1141.wmf"/><Relationship Id="rId3" Type="http://schemas.openxmlformats.org/officeDocument/2006/relationships/oleObject" Target="../embeddings/oleObject1328.bin"/><Relationship Id="rId2" Type="http://schemas.openxmlformats.org/officeDocument/2006/relationships/image" Target="../media/image1140.wmf"/><Relationship Id="rId10" Type="http://schemas.openxmlformats.org/officeDocument/2006/relationships/vmlDrawing" Target="../drawings/vmlDrawing292.vml"/><Relationship Id="rId1" Type="http://schemas.openxmlformats.org/officeDocument/2006/relationships/oleObject" Target="../embeddings/oleObject1327.bin"/></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378.xml.rels><?xml version="1.0" encoding="UTF-8" standalone="yes"?>
<Relationships xmlns="http://schemas.openxmlformats.org/package/2006/relationships"><Relationship Id="rId9" Type="http://schemas.openxmlformats.org/officeDocument/2006/relationships/slideLayout" Target="../slideLayouts/slideLayout381.xml"/><Relationship Id="rId8" Type="http://schemas.openxmlformats.org/officeDocument/2006/relationships/image" Target="../media/image1138.wmf"/><Relationship Id="rId7" Type="http://schemas.openxmlformats.org/officeDocument/2006/relationships/oleObject" Target="../embeddings/oleObject1334.bin"/><Relationship Id="rId6" Type="http://schemas.openxmlformats.org/officeDocument/2006/relationships/image" Target="../media/image1131.wmf"/><Relationship Id="rId5" Type="http://schemas.openxmlformats.org/officeDocument/2006/relationships/oleObject" Target="../embeddings/oleObject1333.bin"/><Relationship Id="rId4" Type="http://schemas.openxmlformats.org/officeDocument/2006/relationships/image" Target="../media/image1145.wmf"/><Relationship Id="rId3" Type="http://schemas.openxmlformats.org/officeDocument/2006/relationships/oleObject" Target="../embeddings/oleObject1332.bin"/><Relationship Id="rId2" Type="http://schemas.openxmlformats.org/officeDocument/2006/relationships/image" Target="../media/image1144.wmf"/><Relationship Id="rId10" Type="http://schemas.openxmlformats.org/officeDocument/2006/relationships/vmlDrawing" Target="../drawings/vmlDrawing293.vml"/><Relationship Id="rId1" Type="http://schemas.openxmlformats.org/officeDocument/2006/relationships/oleObject" Target="../embeddings/oleObject1331.bin"/></Relationships>
</file>

<file path=ppt/slides/_rels/slide379.xml.rels><?xml version="1.0" encoding="UTF-8" standalone="yes"?>
<Relationships xmlns="http://schemas.openxmlformats.org/package/2006/relationships"><Relationship Id="rId4" Type="http://schemas.openxmlformats.org/officeDocument/2006/relationships/vmlDrawing" Target="../drawings/vmlDrawing294.vml"/><Relationship Id="rId3" Type="http://schemas.openxmlformats.org/officeDocument/2006/relationships/slideLayout" Target="../slideLayouts/slideLayout381.xml"/><Relationship Id="rId2" Type="http://schemas.openxmlformats.org/officeDocument/2006/relationships/image" Target="../media/image1146.wmf"/><Relationship Id="rId1" Type="http://schemas.openxmlformats.org/officeDocument/2006/relationships/oleObject" Target="../embeddings/oleObject1335.bin"/></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image" Target="../media/image137.wmf"/><Relationship Id="rId7" Type="http://schemas.openxmlformats.org/officeDocument/2006/relationships/oleObject" Target="../embeddings/oleObject158.bin"/><Relationship Id="rId6" Type="http://schemas.openxmlformats.org/officeDocument/2006/relationships/image" Target="../media/image130.wmf"/><Relationship Id="rId5" Type="http://schemas.openxmlformats.org/officeDocument/2006/relationships/oleObject" Target="../embeddings/oleObject157.bin"/><Relationship Id="rId4" Type="http://schemas.openxmlformats.org/officeDocument/2006/relationships/image" Target="../media/image136.wmf"/><Relationship Id="rId3" Type="http://schemas.openxmlformats.org/officeDocument/2006/relationships/oleObject" Target="../embeddings/oleObject156.bin"/><Relationship Id="rId2" Type="http://schemas.openxmlformats.org/officeDocument/2006/relationships/image" Target="../media/image135.wmf"/><Relationship Id="rId10" Type="http://schemas.openxmlformats.org/officeDocument/2006/relationships/vmlDrawing" Target="../drawings/vmlDrawing31.vml"/><Relationship Id="rId1" Type="http://schemas.openxmlformats.org/officeDocument/2006/relationships/oleObject" Target="../embeddings/oleObject155.bin"/></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386.xml"/><Relationship Id="rId1" Type="http://schemas.openxmlformats.org/officeDocument/2006/relationships/themeOverride" Target="../theme/themeOverride1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86.xml.rels><?xml version="1.0" encoding="UTF-8" standalone="yes"?>
<Relationships xmlns="http://schemas.openxmlformats.org/package/2006/relationships"><Relationship Id="rId3" Type="http://schemas.openxmlformats.org/officeDocument/2006/relationships/slideLayout" Target="../slideLayouts/slideLayout403.xml"/><Relationship Id="rId2" Type="http://schemas.openxmlformats.org/officeDocument/2006/relationships/audio" Target="../media/audio2.wav"/><Relationship Id="rId1" Type="http://schemas.openxmlformats.org/officeDocument/2006/relationships/slide" Target="slide8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image" Target="../media/image141.wmf"/><Relationship Id="rId7" Type="http://schemas.openxmlformats.org/officeDocument/2006/relationships/oleObject" Target="../embeddings/oleObject162.bin"/><Relationship Id="rId6" Type="http://schemas.openxmlformats.org/officeDocument/2006/relationships/image" Target="../media/image140.wmf"/><Relationship Id="rId5" Type="http://schemas.openxmlformats.org/officeDocument/2006/relationships/oleObject" Target="../embeddings/oleObject161.bin"/><Relationship Id="rId4" Type="http://schemas.openxmlformats.org/officeDocument/2006/relationships/image" Target="../media/image139.wmf"/><Relationship Id="rId3" Type="http://schemas.openxmlformats.org/officeDocument/2006/relationships/oleObject" Target="../embeddings/oleObject160.bin"/><Relationship Id="rId2" Type="http://schemas.openxmlformats.org/officeDocument/2006/relationships/image" Target="../media/image138.wmf"/><Relationship Id="rId10" Type="http://schemas.openxmlformats.org/officeDocument/2006/relationships/vmlDrawing" Target="../drawings/vmlDrawing32.vml"/><Relationship Id="rId1" Type="http://schemas.openxmlformats.org/officeDocument/2006/relationships/oleObject" Target="../embeddings/oleObject159.bin"/></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93.xml.rels><?xml version="1.0" encoding="UTF-8" standalone="yes"?>
<Relationships xmlns="http://schemas.openxmlformats.org/package/2006/relationships"><Relationship Id="rId3" Type="http://schemas.openxmlformats.org/officeDocument/2006/relationships/slideLayout" Target="../slideLayouts/slideLayout403.xml"/><Relationship Id="rId2" Type="http://schemas.openxmlformats.org/officeDocument/2006/relationships/audio" Target="../media/audio2.wav"/><Relationship Id="rId1" Type="http://schemas.openxmlformats.org/officeDocument/2006/relationships/slide" Target="slide8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03.xml"/></Relationships>
</file>

<file path=ppt/slides/_rels/slide396.xml.rels><?xml version="1.0" encoding="UTF-8" standalone="yes"?>
<Relationships xmlns="http://schemas.openxmlformats.org/package/2006/relationships"><Relationship Id="rId9" Type="http://schemas.openxmlformats.org/officeDocument/2006/relationships/slideLayout" Target="../slideLayouts/slideLayout403.xml"/><Relationship Id="rId8" Type="http://schemas.openxmlformats.org/officeDocument/2006/relationships/image" Target="../media/image1075.wmf"/><Relationship Id="rId7" Type="http://schemas.openxmlformats.org/officeDocument/2006/relationships/oleObject" Target="../embeddings/oleObject1339.bin"/><Relationship Id="rId6" Type="http://schemas.openxmlformats.org/officeDocument/2006/relationships/image" Target="../media/image1074.wmf"/><Relationship Id="rId5" Type="http://schemas.openxmlformats.org/officeDocument/2006/relationships/oleObject" Target="../embeddings/oleObject1338.bin"/><Relationship Id="rId4" Type="http://schemas.openxmlformats.org/officeDocument/2006/relationships/image" Target="../media/image1073.wmf"/><Relationship Id="rId3" Type="http://schemas.openxmlformats.org/officeDocument/2006/relationships/oleObject" Target="../embeddings/oleObject1337.bin"/><Relationship Id="rId2" Type="http://schemas.openxmlformats.org/officeDocument/2006/relationships/image" Target="../media/image1072.wmf"/><Relationship Id="rId10" Type="http://schemas.openxmlformats.org/officeDocument/2006/relationships/vmlDrawing" Target="../drawings/vmlDrawing295.vml"/><Relationship Id="rId1" Type="http://schemas.openxmlformats.org/officeDocument/2006/relationships/oleObject" Target="../embeddings/oleObject1336.bin"/></Relationships>
</file>

<file path=ppt/slides/_rels/slide397.xml.rels><?xml version="1.0" encoding="UTF-8" standalone="yes"?>
<Relationships xmlns="http://schemas.openxmlformats.org/package/2006/relationships"><Relationship Id="rId8" Type="http://schemas.openxmlformats.org/officeDocument/2006/relationships/vmlDrawing" Target="../drawings/vmlDrawing296.vml"/><Relationship Id="rId7" Type="http://schemas.openxmlformats.org/officeDocument/2006/relationships/slideLayout" Target="../slideLayouts/slideLayout403.xml"/><Relationship Id="rId6" Type="http://schemas.openxmlformats.org/officeDocument/2006/relationships/image" Target="../media/image1079.wmf"/><Relationship Id="rId5" Type="http://schemas.openxmlformats.org/officeDocument/2006/relationships/oleObject" Target="../embeddings/oleObject1342.bin"/><Relationship Id="rId4" Type="http://schemas.openxmlformats.org/officeDocument/2006/relationships/image" Target="../media/image1077.wmf"/><Relationship Id="rId3" Type="http://schemas.openxmlformats.org/officeDocument/2006/relationships/oleObject" Target="../embeddings/oleObject1341.bin"/><Relationship Id="rId2" Type="http://schemas.openxmlformats.org/officeDocument/2006/relationships/image" Target="../media/image1078.wmf"/><Relationship Id="rId1" Type="http://schemas.openxmlformats.org/officeDocument/2006/relationships/oleObject" Target="../embeddings/oleObject1340.bin"/></Relationships>
</file>

<file path=ppt/slides/_rels/slide398.xml.rels><?xml version="1.0" encoding="UTF-8" standalone="yes"?>
<Relationships xmlns="http://schemas.openxmlformats.org/package/2006/relationships"><Relationship Id="rId6" Type="http://schemas.openxmlformats.org/officeDocument/2006/relationships/vmlDrawing" Target="../drawings/vmlDrawing297.vml"/><Relationship Id="rId5" Type="http://schemas.openxmlformats.org/officeDocument/2006/relationships/slideLayout" Target="../slideLayouts/slideLayout403.xml"/><Relationship Id="rId4" Type="http://schemas.openxmlformats.org/officeDocument/2006/relationships/image" Target="../media/image1148.wmf"/><Relationship Id="rId3" Type="http://schemas.openxmlformats.org/officeDocument/2006/relationships/oleObject" Target="../embeddings/oleObject1344.bin"/><Relationship Id="rId2" Type="http://schemas.openxmlformats.org/officeDocument/2006/relationships/image" Target="../media/image1147.wmf"/><Relationship Id="rId1" Type="http://schemas.openxmlformats.org/officeDocument/2006/relationships/oleObject" Target="../embeddings/oleObject1343.bin"/></Relationships>
</file>

<file path=ppt/slides/_rels/slide399.xml.rels><?xml version="1.0" encoding="UTF-8" standalone="yes"?>
<Relationships xmlns="http://schemas.openxmlformats.org/package/2006/relationships"><Relationship Id="rId6" Type="http://schemas.openxmlformats.org/officeDocument/2006/relationships/vmlDrawing" Target="../drawings/vmlDrawing298.vml"/><Relationship Id="rId5" Type="http://schemas.openxmlformats.org/officeDocument/2006/relationships/slideLayout" Target="../slideLayouts/slideLayout403.xml"/><Relationship Id="rId4" Type="http://schemas.openxmlformats.org/officeDocument/2006/relationships/image" Target="../media/image1150.wmf"/><Relationship Id="rId3" Type="http://schemas.openxmlformats.org/officeDocument/2006/relationships/oleObject" Target="../embeddings/oleObject1346.bin"/><Relationship Id="rId2" Type="http://schemas.openxmlformats.org/officeDocument/2006/relationships/image" Target="../media/image1149.wmf"/><Relationship Id="rId1" Type="http://schemas.openxmlformats.org/officeDocument/2006/relationships/oleObject" Target="../embeddings/oleObject1345.bin"/></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4.wmf"/><Relationship Id="rId7" Type="http://schemas.openxmlformats.org/officeDocument/2006/relationships/oleObject" Target="../embeddings/oleObject4.bin"/><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4" Type="http://schemas.openxmlformats.org/officeDocument/2006/relationships/vmlDrawing" Target="../drawings/vmlDrawing1.vml"/><Relationship Id="rId13" Type="http://schemas.openxmlformats.org/officeDocument/2006/relationships/slideLayout" Target="../slideLayouts/slideLayout17.xml"/><Relationship Id="rId12" Type="http://schemas.openxmlformats.org/officeDocument/2006/relationships/image" Target="../media/image6.wmf"/><Relationship Id="rId11" Type="http://schemas.openxmlformats.org/officeDocument/2006/relationships/oleObject" Target="../embeddings/oleObject6.bin"/><Relationship Id="rId10" Type="http://schemas.openxmlformats.org/officeDocument/2006/relationships/image" Target="../media/image5.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vmlDrawing" Target="../drawings/vmlDrawing33.vml"/><Relationship Id="rId8" Type="http://schemas.openxmlformats.org/officeDocument/2006/relationships/slideLayout" Target="../slideLayouts/slideLayout73.xml"/><Relationship Id="rId7" Type="http://schemas.openxmlformats.org/officeDocument/2006/relationships/oleObject" Target="../embeddings/oleObject166.bin"/><Relationship Id="rId6" Type="http://schemas.openxmlformats.org/officeDocument/2006/relationships/image" Target="../media/image140.wmf"/><Relationship Id="rId5" Type="http://schemas.openxmlformats.org/officeDocument/2006/relationships/oleObject" Target="../embeddings/oleObject165.bin"/><Relationship Id="rId4" Type="http://schemas.openxmlformats.org/officeDocument/2006/relationships/image" Target="../media/image143.wmf"/><Relationship Id="rId3" Type="http://schemas.openxmlformats.org/officeDocument/2006/relationships/oleObject" Target="../embeddings/oleObject164.bin"/><Relationship Id="rId2" Type="http://schemas.openxmlformats.org/officeDocument/2006/relationships/image" Target="../media/image142.wmf"/><Relationship Id="rId1" Type="http://schemas.openxmlformats.org/officeDocument/2006/relationships/oleObject" Target="../embeddings/oleObject163.bin"/></Relationships>
</file>

<file path=ppt/slides/_rels/slide400.xml.rels><?xml version="1.0" encoding="UTF-8" standalone="yes"?>
<Relationships xmlns="http://schemas.openxmlformats.org/package/2006/relationships"><Relationship Id="rId8" Type="http://schemas.openxmlformats.org/officeDocument/2006/relationships/vmlDrawing" Target="../drawings/vmlDrawing299.vml"/><Relationship Id="rId7" Type="http://schemas.openxmlformats.org/officeDocument/2006/relationships/slideLayout" Target="../slideLayouts/slideLayout403.xml"/><Relationship Id="rId6" Type="http://schemas.openxmlformats.org/officeDocument/2006/relationships/image" Target="../media/image1152.wmf"/><Relationship Id="rId5" Type="http://schemas.openxmlformats.org/officeDocument/2006/relationships/oleObject" Target="../embeddings/oleObject1349.bin"/><Relationship Id="rId4" Type="http://schemas.openxmlformats.org/officeDocument/2006/relationships/image" Target="../media/image1151.wmf"/><Relationship Id="rId3" Type="http://schemas.openxmlformats.org/officeDocument/2006/relationships/oleObject" Target="../embeddings/oleObject1348.bin"/><Relationship Id="rId2" Type="http://schemas.openxmlformats.org/officeDocument/2006/relationships/image" Target="../media/image1149.wmf"/><Relationship Id="rId1" Type="http://schemas.openxmlformats.org/officeDocument/2006/relationships/oleObject" Target="../embeddings/oleObject1347.bin"/></Relationships>
</file>

<file path=ppt/slides/_rels/slide401.xml.rels><?xml version="1.0" encoding="UTF-8" standalone="yes"?>
<Relationships xmlns="http://schemas.openxmlformats.org/package/2006/relationships"><Relationship Id="rId6" Type="http://schemas.openxmlformats.org/officeDocument/2006/relationships/vmlDrawing" Target="../drawings/vmlDrawing300.vml"/><Relationship Id="rId5" Type="http://schemas.openxmlformats.org/officeDocument/2006/relationships/slideLayout" Target="../slideLayouts/slideLayout403.xml"/><Relationship Id="rId4" Type="http://schemas.openxmlformats.org/officeDocument/2006/relationships/image" Target="../media/image1154.wmf"/><Relationship Id="rId3" Type="http://schemas.openxmlformats.org/officeDocument/2006/relationships/oleObject" Target="../embeddings/oleObject1351.bin"/><Relationship Id="rId2" Type="http://schemas.openxmlformats.org/officeDocument/2006/relationships/image" Target="../media/image1153.wmf"/><Relationship Id="rId1" Type="http://schemas.openxmlformats.org/officeDocument/2006/relationships/oleObject" Target="../embeddings/oleObject1350.bin"/></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08.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419.xml"/><Relationship Id="rId1" Type="http://schemas.openxmlformats.org/officeDocument/2006/relationships/themeOverride" Target="../theme/themeOverride15.xml"/></Relationships>
</file>

<file path=ppt/slides/_rels/slide404.xml.rels><?xml version="1.0" encoding="UTF-8" standalone="yes"?>
<Relationships xmlns="http://schemas.openxmlformats.org/package/2006/relationships"><Relationship Id="rId4" Type="http://schemas.openxmlformats.org/officeDocument/2006/relationships/vmlDrawing" Target="../drawings/vmlDrawing301.vml"/><Relationship Id="rId3" Type="http://schemas.openxmlformats.org/officeDocument/2006/relationships/slideLayout" Target="../slideLayouts/slideLayout409.xml"/><Relationship Id="rId2" Type="http://schemas.openxmlformats.org/officeDocument/2006/relationships/image" Target="../media/image1155.wmf"/><Relationship Id="rId1" Type="http://schemas.openxmlformats.org/officeDocument/2006/relationships/oleObject" Target="../embeddings/oleObject1352.bin"/></Relationships>
</file>

<file path=ppt/slides/_rels/slide405.xml.rels><?xml version="1.0" encoding="UTF-8" standalone="yes"?>
<Relationships xmlns="http://schemas.openxmlformats.org/package/2006/relationships"><Relationship Id="rId9" Type="http://schemas.openxmlformats.org/officeDocument/2006/relationships/slideLayout" Target="../slideLayouts/slideLayout409.xml"/><Relationship Id="rId8" Type="http://schemas.openxmlformats.org/officeDocument/2006/relationships/image" Target="../media/image1158.wmf"/><Relationship Id="rId7" Type="http://schemas.openxmlformats.org/officeDocument/2006/relationships/oleObject" Target="../embeddings/oleObject1356.bin"/><Relationship Id="rId6" Type="http://schemas.openxmlformats.org/officeDocument/2006/relationships/image" Target="../media/image1157.wmf"/><Relationship Id="rId5" Type="http://schemas.openxmlformats.org/officeDocument/2006/relationships/oleObject" Target="../embeddings/oleObject1355.bin"/><Relationship Id="rId4" Type="http://schemas.openxmlformats.org/officeDocument/2006/relationships/image" Target="../media/image1155.wmf"/><Relationship Id="rId3" Type="http://schemas.openxmlformats.org/officeDocument/2006/relationships/oleObject" Target="../embeddings/oleObject1354.bin"/><Relationship Id="rId2" Type="http://schemas.openxmlformats.org/officeDocument/2006/relationships/image" Target="../media/image1156.wmf"/><Relationship Id="rId10" Type="http://schemas.openxmlformats.org/officeDocument/2006/relationships/vmlDrawing" Target="../drawings/vmlDrawing302.vml"/><Relationship Id="rId1" Type="http://schemas.openxmlformats.org/officeDocument/2006/relationships/oleObject" Target="../embeddings/oleObject1353.bin"/></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407.xml.rels><?xml version="1.0" encoding="UTF-8" standalone="yes"?>
<Relationships xmlns="http://schemas.openxmlformats.org/package/2006/relationships"><Relationship Id="rId4" Type="http://schemas.openxmlformats.org/officeDocument/2006/relationships/vmlDrawing" Target="../drawings/vmlDrawing303.vml"/><Relationship Id="rId3" Type="http://schemas.openxmlformats.org/officeDocument/2006/relationships/slideLayout" Target="../slideLayouts/slideLayout409.xml"/><Relationship Id="rId2" Type="http://schemas.openxmlformats.org/officeDocument/2006/relationships/image" Target="../media/image1159.wmf"/><Relationship Id="rId1" Type="http://schemas.openxmlformats.org/officeDocument/2006/relationships/oleObject" Target="../embeddings/oleObject1357.bin"/></Relationships>
</file>

<file path=ppt/slides/_rels/slide40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304.vml"/><Relationship Id="rId5" Type="http://schemas.openxmlformats.org/officeDocument/2006/relationships/slideLayout" Target="../slideLayouts/slideLayout409.xml"/><Relationship Id="rId4" Type="http://schemas.openxmlformats.org/officeDocument/2006/relationships/image" Target="../media/image1161.wmf"/><Relationship Id="rId3" Type="http://schemas.openxmlformats.org/officeDocument/2006/relationships/oleObject" Target="../embeddings/oleObject1359.bin"/><Relationship Id="rId2" Type="http://schemas.openxmlformats.org/officeDocument/2006/relationships/image" Target="../media/image1160.wmf"/><Relationship Id="rId1" Type="http://schemas.openxmlformats.org/officeDocument/2006/relationships/oleObject" Target="../embeddings/oleObject1358.bin"/></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171.bin"/><Relationship Id="rId8" Type="http://schemas.openxmlformats.org/officeDocument/2006/relationships/image" Target="../media/image147.wmf"/><Relationship Id="rId7" Type="http://schemas.openxmlformats.org/officeDocument/2006/relationships/oleObject" Target="../embeddings/oleObject170.bin"/><Relationship Id="rId6" Type="http://schemas.openxmlformats.org/officeDocument/2006/relationships/image" Target="../media/image146.wmf"/><Relationship Id="rId5" Type="http://schemas.openxmlformats.org/officeDocument/2006/relationships/oleObject" Target="../embeddings/oleObject169.bin"/><Relationship Id="rId4" Type="http://schemas.openxmlformats.org/officeDocument/2006/relationships/image" Target="../media/image145.wmf"/><Relationship Id="rId3" Type="http://schemas.openxmlformats.org/officeDocument/2006/relationships/oleObject" Target="../embeddings/oleObject168.bin"/><Relationship Id="rId2" Type="http://schemas.openxmlformats.org/officeDocument/2006/relationships/image" Target="../media/image144.wmf"/><Relationship Id="rId13" Type="http://schemas.openxmlformats.org/officeDocument/2006/relationships/notesSlide" Target="../notesSlides/notesSlide2.xml"/><Relationship Id="rId12" Type="http://schemas.openxmlformats.org/officeDocument/2006/relationships/vmlDrawing" Target="../drawings/vmlDrawing34.vml"/><Relationship Id="rId11" Type="http://schemas.openxmlformats.org/officeDocument/2006/relationships/slideLayout" Target="../slideLayouts/slideLayout73.xml"/><Relationship Id="rId10" Type="http://schemas.openxmlformats.org/officeDocument/2006/relationships/image" Target="../media/image148.wmf"/><Relationship Id="rId1" Type="http://schemas.openxmlformats.org/officeDocument/2006/relationships/oleObject" Target="../embeddings/oleObject167.bin"/></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411.xml.rels><?xml version="1.0" encoding="UTF-8" standalone="yes"?>
<Relationships xmlns="http://schemas.openxmlformats.org/package/2006/relationships"><Relationship Id="rId6" Type="http://schemas.openxmlformats.org/officeDocument/2006/relationships/vmlDrawing" Target="../drawings/vmlDrawing305.vml"/><Relationship Id="rId5" Type="http://schemas.openxmlformats.org/officeDocument/2006/relationships/slideLayout" Target="../slideLayouts/slideLayout413.xml"/><Relationship Id="rId4" Type="http://schemas.openxmlformats.org/officeDocument/2006/relationships/image" Target="../media/image1163.wmf"/><Relationship Id="rId3" Type="http://schemas.openxmlformats.org/officeDocument/2006/relationships/oleObject" Target="../embeddings/oleObject1361.bin"/><Relationship Id="rId2" Type="http://schemas.openxmlformats.org/officeDocument/2006/relationships/image" Target="../media/image1162.wmf"/><Relationship Id="rId1" Type="http://schemas.openxmlformats.org/officeDocument/2006/relationships/oleObject" Target="../embeddings/oleObject1360.bin"/></Relationships>
</file>

<file path=ppt/slides/_rels/slide412.xml.rels><?xml version="1.0" encoding="UTF-8" standalone="yes"?>
<Relationships xmlns="http://schemas.openxmlformats.org/package/2006/relationships"><Relationship Id="rId8" Type="http://schemas.openxmlformats.org/officeDocument/2006/relationships/vmlDrawing" Target="../drawings/vmlDrawing306.vml"/><Relationship Id="rId7" Type="http://schemas.openxmlformats.org/officeDocument/2006/relationships/slideLayout" Target="../slideLayouts/slideLayout409.xml"/><Relationship Id="rId6" Type="http://schemas.openxmlformats.org/officeDocument/2006/relationships/image" Target="../media/image1166.wmf"/><Relationship Id="rId5" Type="http://schemas.openxmlformats.org/officeDocument/2006/relationships/oleObject" Target="../embeddings/oleObject1364.bin"/><Relationship Id="rId4" Type="http://schemas.openxmlformats.org/officeDocument/2006/relationships/image" Target="../media/image1165.wmf"/><Relationship Id="rId3" Type="http://schemas.openxmlformats.org/officeDocument/2006/relationships/oleObject" Target="../embeddings/oleObject1363.bin"/><Relationship Id="rId2" Type="http://schemas.openxmlformats.org/officeDocument/2006/relationships/image" Target="../media/image1164.wmf"/><Relationship Id="rId1" Type="http://schemas.openxmlformats.org/officeDocument/2006/relationships/oleObject" Target="../embeddings/oleObject1362.bin"/></Relationships>
</file>

<file path=ppt/slides/_rels/slide413.xml.rels><?xml version="1.0" encoding="UTF-8" standalone="yes"?>
<Relationships xmlns="http://schemas.openxmlformats.org/package/2006/relationships"><Relationship Id="rId4" Type="http://schemas.openxmlformats.org/officeDocument/2006/relationships/vmlDrawing" Target="../drawings/vmlDrawing307.vml"/><Relationship Id="rId3" Type="http://schemas.openxmlformats.org/officeDocument/2006/relationships/slideLayout" Target="../slideLayouts/slideLayout409.xml"/><Relationship Id="rId2" Type="http://schemas.openxmlformats.org/officeDocument/2006/relationships/image" Target="../media/image1167.wmf"/><Relationship Id="rId1" Type="http://schemas.openxmlformats.org/officeDocument/2006/relationships/oleObject" Target="../embeddings/oleObject1365.bin"/></Relationships>
</file>

<file path=ppt/slides/_rels/slide414.xml.rels><?xml version="1.0" encoding="UTF-8" standalone="yes"?>
<Relationships xmlns="http://schemas.openxmlformats.org/package/2006/relationships"><Relationship Id="rId8" Type="http://schemas.openxmlformats.org/officeDocument/2006/relationships/vmlDrawing" Target="../drawings/vmlDrawing308.vml"/><Relationship Id="rId7" Type="http://schemas.openxmlformats.org/officeDocument/2006/relationships/slideLayout" Target="../slideLayouts/slideLayout409.xml"/><Relationship Id="rId6" Type="http://schemas.openxmlformats.org/officeDocument/2006/relationships/image" Target="../media/image1170.wmf"/><Relationship Id="rId5" Type="http://schemas.openxmlformats.org/officeDocument/2006/relationships/oleObject" Target="../embeddings/oleObject1368.bin"/><Relationship Id="rId4" Type="http://schemas.openxmlformats.org/officeDocument/2006/relationships/image" Target="../media/image1169.wmf"/><Relationship Id="rId3" Type="http://schemas.openxmlformats.org/officeDocument/2006/relationships/oleObject" Target="../embeddings/oleObject1367.bin"/><Relationship Id="rId2" Type="http://schemas.openxmlformats.org/officeDocument/2006/relationships/image" Target="../media/image1168.wmf"/><Relationship Id="rId1" Type="http://schemas.openxmlformats.org/officeDocument/2006/relationships/oleObject" Target="../embeddings/oleObject1366.bin"/></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416.xml.rels><?xml version="1.0" encoding="UTF-8" standalone="yes"?>
<Relationships xmlns="http://schemas.openxmlformats.org/package/2006/relationships"><Relationship Id="rId6" Type="http://schemas.openxmlformats.org/officeDocument/2006/relationships/vmlDrawing" Target="../drawings/vmlDrawing309.vml"/><Relationship Id="rId5" Type="http://schemas.openxmlformats.org/officeDocument/2006/relationships/slideLayout" Target="../slideLayouts/slideLayout414.xml"/><Relationship Id="rId4" Type="http://schemas.openxmlformats.org/officeDocument/2006/relationships/image" Target="../media/image1172.wmf"/><Relationship Id="rId3" Type="http://schemas.openxmlformats.org/officeDocument/2006/relationships/oleObject" Target="../embeddings/oleObject1370.bin"/><Relationship Id="rId2" Type="http://schemas.openxmlformats.org/officeDocument/2006/relationships/image" Target="../media/image1171.wmf"/><Relationship Id="rId1" Type="http://schemas.openxmlformats.org/officeDocument/2006/relationships/oleObject" Target="../embeddings/oleObject1369.bin"/></Relationships>
</file>

<file path=ppt/slides/_rels/slide417.xml.rels><?xml version="1.0" encoding="UTF-8" standalone="yes"?>
<Relationships xmlns="http://schemas.openxmlformats.org/package/2006/relationships"><Relationship Id="rId9" Type="http://schemas.openxmlformats.org/officeDocument/2006/relationships/oleObject" Target="../embeddings/oleObject1375.bin"/><Relationship Id="rId8" Type="http://schemas.openxmlformats.org/officeDocument/2006/relationships/image" Target="../media/image1175.wmf"/><Relationship Id="rId7" Type="http://schemas.openxmlformats.org/officeDocument/2006/relationships/oleObject" Target="../embeddings/oleObject1374.bin"/><Relationship Id="rId6" Type="http://schemas.openxmlformats.org/officeDocument/2006/relationships/image" Target="../media/image1174.wmf"/><Relationship Id="rId5" Type="http://schemas.openxmlformats.org/officeDocument/2006/relationships/oleObject" Target="../embeddings/oleObject1373.bin"/><Relationship Id="rId4" Type="http://schemas.openxmlformats.org/officeDocument/2006/relationships/image" Target="../media/image1173.wmf"/><Relationship Id="rId3" Type="http://schemas.openxmlformats.org/officeDocument/2006/relationships/oleObject" Target="../embeddings/oleObject1372.bin"/><Relationship Id="rId2" Type="http://schemas.openxmlformats.org/officeDocument/2006/relationships/image" Target="../media/image1172.wmf"/><Relationship Id="rId12" Type="http://schemas.openxmlformats.org/officeDocument/2006/relationships/vmlDrawing" Target="../drawings/vmlDrawing310.vml"/><Relationship Id="rId11" Type="http://schemas.openxmlformats.org/officeDocument/2006/relationships/slideLayout" Target="../slideLayouts/slideLayout414.xml"/><Relationship Id="rId10" Type="http://schemas.openxmlformats.org/officeDocument/2006/relationships/image" Target="../media/image1176.wmf"/><Relationship Id="rId1" Type="http://schemas.openxmlformats.org/officeDocument/2006/relationships/oleObject" Target="../embeddings/oleObject1371.bin"/></Relationships>
</file>

<file path=ppt/slides/_rels/slide418.xml.rels><?xml version="1.0" encoding="UTF-8" standalone="yes"?>
<Relationships xmlns="http://schemas.openxmlformats.org/package/2006/relationships"><Relationship Id="rId6" Type="http://schemas.openxmlformats.org/officeDocument/2006/relationships/vmlDrawing" Target="../drawings/vmlDrawing311.vml"/><Relationship Id="rId5" Type="http://schemas.openxmlformats.org/officeDocument/2006/relationships/slideLayout" Target="../slideLayouts/slideLayout414.xml"/><Relationship Id="rId4" Type="http://schemas.openxmlformats.org/officeDocument/2006/relationships/image" Target="../media/image1178.wmf"/><Relationship Id="rId3" Type="http://schemas.openxmlformats.org/officeDocument/2006/relationships/oleObject" Target="../embeddings/oleObject1377.bin"/><Relationship Id="rId2" Type="http://schemas.openxmlformats.org/officeDocument/2006/relationships/image" Target="../media/image1177.wmf"/><Relationship Id="rId1" Type="http://schemas.openxmlformats.org/officeDocument/2006/relationships/oleObject" Target="../embeddings/oleObject1376.bin"/></Relationships>
</file>

<file path=ppt/slides/_rels/slide419.xml.rels><?xml version="1.0" encoding="UTF-8" standalone="yes"?>
<Relationships xmlns="http://schemas.openxmlformats.org/package/2006/relationships"><Relationship Id="rId6" Type="http://schemas.openxmlformats.org/officeDocument/2006/relationships/vmlDrawing" Target="../drawings/vmlDrawing312.vml"/><Relationship Id="rId5" Type="http://schemas.openxmlformats.org/officeDocument/2006/relationships/slideLayout" Target="../slideLayouts/slideLayout414.xml"/><Relationship Id="rId4" Type="http://schemas.openxmlformats.org/officeDocument/2006/relationships/image" Target="../media/image1180.wmf"/><Relationship Id="rId3" Type="http://schemas.openxmlformats.org/officeDocument/2006/relationships/oleObject" Target="../embeddings/oleObject1379.bin"/><Relationship Id="rId2" Type="http://schemas.openxmlformats.org/officeDocument/2006/relationships/image" Target="../media/image1179.wmf"/><Relationship Id="rId1" Type="http://schemas.openxmlformats.org/officeDocument/2006/relationships/oleObject" Target="../embeddings/oleObject1378.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73.xml"/><Relationship Id="rId4" Type="http://schemas.openxmlformats.org/officeDocument/2006/relationships/image" Target="../media/image150.wmf"/><Relationship Id="rId3" Type="http://schemas.openxmlformats.org/officeDocument/2006/relationships/oleObject" Target="../embeddings/oleObject173.bin"/><Relationship Id="rId2" Type="http://schemas.openxmlformats.org/officeDocument/2006/relationships/image" Target="../media/image149.wmf"/><Relationship Id="rId1" Type="http://schemas.openxmlformats.org/officeDocument/2006/relationships/oleObject" Target="../embeddings/oleObject172.bin"/></Relationships>
</file>

<file path=ppt/slides/_rels/slide420.xml.rels><?xml version="1.0" encoding="UTF-8" standalone="yes"?>
<Relationships xmlns="http://schemas.openxmlformats.org/package/2006/relationships"><Relationship Id="rId6" Type="http://schemas.openxmlformats.org/officeDocument/2006/relationships/vmlDrawing" Target="../drawings/vmlDrawing313.vml"/><Relationship Id="rId5" Type="http://schemas.openxmlformats.org/officeDocument/2006/relationships/slideLayout" Target="../slideLayouts/slideLayout414.xml"/><Relationship Id="rId4" Type="http://schemas.openxmlformats.org/officeDocument/2006/relationships/image" Target="../media/image1182.wmf"/><Relationship Id="rId3" Type="http://schemas.openxmlformats.org/officeDocument/2006/relationships/oleObject" Target="../embeddings/oleObject1381.bin"/><Relationship Id="rId2" Type="http://schemas.openxmlformats.org/officeDocument/2006/relationships/image" Target="../media/image1181.wmf"/><Relationship Id="rId1" Type="http://schemas.openxmlformats.org/officeDocument/2006/relationships/oleObject" Target="../embeddings/oleObject1380.bin"/></Relationships>
</file>

<file path=ppt/slides/_rels/slide421.xml.rels><?xml version="1.0" encoding="UTF-8" standalone="yes"?>
<Relationships xmlns="http://schemas.openxmlformats.org/package/2006/relationships"><Relationship Id="rId9" Type="http://schemas.openxmlformats.org/officeDocument/2006/relationships/slideLayout" Target="../slideLayouts/slideLayout409.xml"/><Relationship Id="rId8" Type="http://schemas.openxmlformats.org/officeDocument/2006/relationships/audio" Target="../media/audio2.wav"/><Relationship Id="rId7" Type="http://schemas.openxmlformats.org/officeDocument/2006/relationships/slide" Target="slide10.xml"/><Relationship Id="rId6" Type="http://schemas.openxmlformats.org/officeDocument/2006/relationships/image" Target="../media/image1185.wmf"/><Relationship Id="rId5" Type="http://schemas.openxmlformats.org/officeDocument/2006/relationships/oleObject" Target="../embeddings/oleObject1384.bin"/><Relationship Id="rId4" Type="http://schemas.openxmlformats.org/officeDocument/2006/relationships/image" Target="../media/image1184.wmf"/><Relationship Id="rId3" Type="http://schemas.openxmlformats.org/officeDocument/2006/relationships/oleObject" Target="../embeddings/oleObject1383.bin"/><Relationship Id="rId2" Type="http://schemas.openxmlformats.org/officeDocument/2006/relationships/image" Target="../media/image1183.wmf"/><Relationship Id="rId10" Type="http://schemas.openxmlformats.org/officeDocument/2006/relationships/vmlDrawing" Target="../drawings/vmlDrawing314.vml"/><Relationship Id="rId1" Type="http://schemas.openxmlformats.org/officeDocument/2006/relationships/oleObject" Target="../embeddings/oleObject1382.bin"/></Relationships>
</file>

<file path=ppt/slides/_rels/slide422.xml.rels><?xml version="1.0" encoding="UTF-8" standalone="yes"?>
<Relationships xmlns="http://schemas.openxmlformats.org/package/2006/relationships"><Relationship Id="rId9" Type="http://schemas.openxmlformats.org/officeDocument/2006/relationships/image" Target="../media/image1189.emf"/><Relationship Id="rId8" Type="http://schemas.openxmlformats.org/officeDocument/2006/relationships/oleObject" Target="../embeddings/oleObject1388.bin"/><Relationship Id="rId7" Type="http://schemas.openxmlformats.org/officeDocument/2006/relationships/image" Target="../media/image1188.wmf"/><Relationship Id="rId6" Type="http://schemas.openxmlformats.org/officeDocument/2006/relationships/oleObject" Target="../embeddings/oleObject1387.bin"/><Relationship Id="rId5" Type="http://schemas.openxmlformats.org/officeDocument/2006/relationships/image" Target="../media/image1187.wmf"/><Relationship Id="rId4" Type="http://schemas.openxmlformats.org/officeDocument/2006/relationships/oleObject" Target="../embeddings/oleObject1386.bin"/><Relationship Id="rId3" Type="http://schemas.openxmlformats.org/officeDocument/2006/relationships/image" Target="../media/image1186.wmf"/><Relationship Id="rId2" Type="http://schemas.openxmlformats.org/officeDocument/2006/relationships/oleObject" Target="../embeddings/oleObject1385.bin"/><Relationship Id="rId13" Type="http://schemas.openxmlformats.org/officeDocument/2006/relationships/vmlDrawing" Target="../drawings/vmlDrawing315.vml"/><Relationship Id="rId12" Type="http://schemas.openxmlformats.org/officeDocument/2006/relationships/slideLayout" Target="../slideLayouts/slideLayout414.xml"/><Relationship Id="rId11" Type="http://schemas.openxmlformats.org/officeDocument/2006/relationships/image" Target="../media/image1190.emf"/><Relationship Id="rId10" Type="http://schemas.openxmlformats.org/officeDocument/2006/relationships/oleObject" Target="../embeddings/oleObject1389.bin"/><Relationship Id="rId1" Type="http://schemas.openxmlformats.org/officeDocument/2006/relationships/slide" Target="slide9.xml"/></Relationships>
</file>

<file path=ppt/slides/_rels/slide423.xml.rels><?xml version="1.0" encoding="UTF-8" standalone="yes"?>
<Relationships xmlns="http://schemas.openxmlformats.org/package/2006/relationships"><Relationship Id="rId8" Type="http://schemas.openxmlformats.org/officeDocument/2006/relationships/vmlDrawing" Target="../drawings/vmlDrawing316.vml"/><Relationship Id="rId7" Type="http://schemas.openxmlformats.org/officeDocument/2006/relationships/slideLayout" Target="../slideLayouts/slideLayout409.xml"/><Relationship Id="rId6" Type="http://schemas.openxmlformats.org/officeDocument/2006/relationships/image" Target="../media/image1184.wmf"/><Relationship Id="rId5" Type="http://schemas.openxmlformats.org/officeDocument/2006/relationships/oleObject" Target="../embeddings/oleObject1392.bin"/><Relationship Id="rId4" Type="http://schemas.openxmlformats.org/officeDocument/2006/relationships/image" Target="../media/image1183.wmf"/><Relationship Id="rId3" Type="http://schemas.openxmlformats.org/officeDocument/2006/relationships/oleObject" Target="../embeddings/oleObject1391.bin"/><Relationship Id="rId2" Type="http://schemas.openxmlformats.org/officeDocument/2006/relationships/image" Target="../media/image1191.wmf"/><Relationship Id="rId1" Type="http://schemas.openxmlformats.org/officeDocument/2006/relationships/oleObject" Target="../embeddings/oleObject1390.bin"/></Relationships>
</file>

<file path=ppt/slides/_rels/slide424.xml.rels><?xml version="1.0" encoding="UTF-8" standalone="yes"?>
<Relationships xmlns="http://schemas.openxmlformats.org/package/2006/relationships"><Relationship Id="rId8" Type="http://schemas.openxmlformats.org/officeDocument/2006/relationships/vmlDrawing" Target="../drawings/vmlDrawing317.vml"/><Relationship Id="rId7" Type="http://schemas.openxmlformats.org/officeDocument/2006/relationships/slideLayout" Target="../slideLayouts/slideLayout414.xml"/><Relationship Id="rId6" Type="http://schemas.openxmlformats.org/officeDocument/2006/relationships/image" Target="../media/image1194.wmf"/><Relationship Id="rId5" Type="http://schemas.openxmlformats.org/officeDocument/2006/relationships/oleObject" Target="../embeddings/oleObject1395.bin"/><Relationship Id="rId4" Type="http://schemas.openxmlformats.org/officeDocument/2006/relationships/image" Target="../media/image1193.wmf"/><Relationship Id="rId3" Type="http://schemas.openxmlformats.org/officeDocument/2006/relationships/oleObject" Target="../embeddings/oleObject1394.bin"/><Relationship Id="rId2" Type="http://schemas.openxmlformats.org/officeDocument/2006/relationships/image" Target="../media/image1192.wmf"/><Relationship Id="rId1" Type="http://schemas.openxmlformats.org/officeDocument/2006/relationships/oleObject" Target="../embeddings/oleObject1393.bin"/></Relationships>
</file>

<file path=ppt/slides/_rels/slide425.xml.rels><?xml version="1.0" encoding="UTF-8" standalone="yes"?>
<Relationships xmlns="http://schemas.openxmlformats.org/package/2006/relationships"><Relationship Id="rId6" Type="http://schemas.openxmlformats.org/officeDocument/2006/relationships/vmlDrawing" Target="../drawings/vmlDrawing318.vml"/><Relationship Id="rId5" Type="http://schemas.openxmlformats.org/officeDocument/2006/relationships/slideLayout" Target="../slideLayouts/slideLayout414.xml"/><Relationship Id="rId4" Type="http://schemas.openxmlformats.org/officeDocument/2006/relationships/image" Target="../media/image1196.wmf"/><Relationship Id="rId3" Type="http://schemas.openxmlformats.org/officeDocument/2006/relationships/oleObject" Target="../embeddings/oleObject1397.bin"/><Relationship Id="rId2" Type="http://schemas.openxmlformats.org/officeDocument/2006/relationships/image" Target="../media/image1195.wmf"/><Relationship Id="rId1" Type="http://schemas.openxmlformats.org/officeDocument/2006/relationships/oleObject" Target="../embeddings/oleObject1396.bin"/></Relationships>
</file>

<file path=ppt/slides/_rels/slide426.xml.rels><?xml version="1.0" encoding="UTF-8" standalone="yes"?>
<Relationships xmlns="http://schemas.openxmlformats.org/package/2006/relationships"><Relationship Id="rId6" Type="http://schemas.openxmlformats.org/officeDocument/2006/relationships/vmlDrawing" Target="../drawings/vmlDrawing319.vml"/><Relationship Id="rId5" Type="http://schemas.openxmlformats.org/officeDocument/2006/relationships/slideLayout" Target="../slideLayouts/slideLayout414.xml"/><Relationship Id="rId4" Type="http://schemas.openxmlformats.org/officeDocument/2006/relationships/image" Target="../media/image1197.wmf"/><Relationship Id="rId3" Type="http://schemas.openxmlformats.org/officeDocument/2006/relationships/oleObject" Target="../embeddings/oleObject1399.bin"/><Relationship Id="rId2" Type="http://schemas.openxmlformats.org/officeDocument/2006/relationships/image" Target="../media/image1195.wmf"/><Relationship Id="rId1" Type="http://schemas.openxmlformats.org/officeDocument/2006/relationships/oleObject" Target="../embeddings/oleObject1398.bin"/></Relationships>
</file>

<file path=ppt/slides/_rels/slide427.xml.rels><?xml version="1.0" encoding="UTF-8" standalone="yes"?>
<Relationships xmlns="http://schemas.openxmlformats.org/package/2006/relationships"><Relationship Id="rId9" Type="http://schemas.openxmlformats.org/officeDocument/2006/relationships/vmlDrawing" Target="../drawings/vmlDrawing320.vml"/><Relationship Id="rId8" Type="http://schemas.openxmlformats.org/officeDocument/2006/relationships/slideLayout" Target="../slideLayouts/slideLayout414.xml"/><Relationship Id="rId7" Type="http://schemas.openxmlformats.org/officeDocument/2006/relationships/audio" Target="../media/audio2.wav"/><Relationship Id="rId6" Type="http://schemas.openxmlformats.org/officeDocument/2006/relationships/image" Target="../media/image1200.wmf"/><Relationship Id="rId5" Type="http://schemas.openxmlformats.org/officeDocument/2006/relationships/oleObject" Target="../embeddings/oleObject1402.bin"/><Relationship Id="rId4" Type="http://schemas.openxmlformats.org/officeDocument/2006/relationships/image" Target="../media/image1199.wmf"/><Relationship Id="rId3" Type="http://schemas.openxmlformats.org/officeDocument/2006/relationships/oleObject" Target="../embeddings/oleObject1401.bin"/><Relationship Id="rId2" Type="http://schemas.openxmlformats.org/officeDocument/2006/relationships/image" Target="../media/image1198.wmf"/><Relationship Id="rId1" Type="http://schemas.openxmlformats.org/officeDocument/2006/relationships/oleObject" Target="../embeddings/oleObject1400.bin"/></Relationships>
</file>

<file path=ppt/slides/_rels/slide428.xml.rels><?xml version="1.0" encoding="UTF-8" standalone="yes"?>
<Relationships xmlns="http://schemas.openxmlformats.org/package/2006/relationships"><Relationship Id="rId6" Type="http://schemas.openxmlformats.org/officeDocument/2006/relationships/vmlDrawing" Target="../drawings/vmlDrawing321.vml"/><Relationship Id="rId5" Type="http://schemas.openxmlformats.org/officeDocument/2006/relationships/slideLayout" Target="../slideLayouts/slideLayout414.xml"/><Relationship Id="rId4" Type="http://schemas.openxmlformats.org/officeDocument/2006/relationships/image" Target="../media/image1202.wmf"/><Relationship Id="rId3" Type="http://schemas.openxmlformats.org/officeDocument/2006/relationships/oleObject" Target="../embeddings/oleObject1404.bin"/><Relationship Id="rId2" Type="http://schemas.openxmlformats.org/officeDocument/2006/relationships/image" Target="../media/image1201.wmf"/><Relationship Id="rId1" Type="http://schemas.openxmlformats.org/officeDocument/2006/relationships/oleObject" Target="../embeddings/oleObject1403.bin"/></Relationships>
</file>

<file path=ppt/slides/_rels/slide429.xml.rels><?xml version="1.0" encoding="UTF-8" standalone="yes"?>
<Relationships xmlns="http://schemas.openxmlformats.org/package/2006/relationships"><Relationship Id="rId6" Type="http://schemas.openxmlformats.org/officeDocument/2006/relationships/vmlDrawing" Target="../drawings/vmlDrawing322.vml"/><Relationship Id="rId5" Type="http://schemas.openxmlformats.org/officeDocument/2006/relationships/slideLayout" Target="../slideLayouts/slideLayout414.xml"/><Relationship Id="rId4" Type="http://schemas.openxmlformats.org/officeDocument/2006/relationships/image" Target="../media/image1204.wmf"/><Relationship Id="rId3" Type="http://schemas.openxmlformats.org/officeDocument/2006/relationships/oleObject" Target="../embeddings/oleObject1406.bin"/><Relationship Id="rId2" Type="http://schemas.openxmlformats.org/officeDocument/2006/relationships/image" Target="../media/image1203.wmf"/><Relationship Id="rId1" Type="http://schemas.openxmlformats.org/officeDocument/2006/relationships/oleObject" Target="../embeddings/oleObject1405.bin"/></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78.bin"/><Relationship Id="rId8" Type="http://schemas.openxmlformats.org/officeDocument/2006/relationships/image" Target="../media/image153.wmf"/><Relationship Id="rId7" Type="http://schemas.openxmlformats.org/officeDocument/2006/relationships/oleObject" Target="../embeddings/oleObject177.bin"/><Relationship Id="rId6" Type="http://schemas.openxmlformats.org/officeDocument/2006/relationships/image" Target="../media/image152.wmf"/><Relationship Id="rId5" Type="http://schemas.openxmlformats.org/officeDocument/2006/relationships/oleObject" Target="../embeddings/oleObject176.bin"/><Relationship Id="rId4" Type="http://schemas.openxmlformats.org/officeDocument/2006/relationships/image" Target="../media/image149.wmf"/><Relationship Id="rId3" Type="http://schemas.openxmlformats.org/officeDocument/2006/relationships/oleObject" Target="../embeddings/oleObject175.bin"/><Relationship Id="rId2" Type="http://schemas.openxmlformats.org/officeDocument/2006/relationships/image" Target="../media/image151.wmf"/><Relationship Id="rId16" Type="http://schemas.openxmlformats.org/officeDocument/2006/relationships/vmlDrawing" Target="../drawings/vmlDrawing36.vml"/><Relationship Id="rId15" Type="http://schemas.openxmlformats.org/officeDocument/2006/relationships/slideLayout" Target="../slideLayouts/slideLayout73.xml"/><Relationship Id="rId14" Type="http://schemas.openxmlformats.org/officeDocument/2006/relationships/image" Target="../media/image156.wmf"/><Relationship Id="rId13" Type="http://schemas.openxmlformats.org/officeDocument/2006/relationships/oleObject" Target="../embeddings/oleObject180.bin"/><Relationship Id="rId12" Type="http://schemas.openxmlformats.org/officeDocument/2006/relationships/image" Target="../media/image155.wmf"/><Relationship Id="rId11" Type="http://schemas.openxmlformats.org/officeDocument/2006/relationships/oleObject" Target="../embeddings/oleObject179.bin"/><Relationship Id="rId10" Type="http://schemas.openxmlformats.org/officeDocument/2006/relationships/image" Target="../media/image154.wmf"/><Relationship Id="rId1" Type="http://schemas.openxmlformats.org/officeDocument/2006/relationships/oleObject" Target="../embeddings/oleObject174.bin"/></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431.xml.rels><?xml version="1.0" encoding="UTF-8" standalone="yes"?>
<Relationships xmlns="http://schemas.openxmlformats.org/package/2006/relationships"><Relationship Id="rId6" Type="http://schemas.openxmlformats.org/officeDocument/2006/relationships/vmlDrawing" Target="../drawings/vmlDrawing323.vml"/><Relationship Id="rId5" Type="http://schemas.openxmlformats.org/officeDocument/2006/relationships/slideLayout" Target="../slideLayouts/slideLayout414.xml"/><Relationship Id="rId4" Type="http://schemas.openxmlformats.org/officeDocument/2006/relationships/image" Target="../media/image1179.wmf"/><Relationship Id="rId3" Type="http://schemas.openxmlformats.org/officeDocument/2006/relationships/oleObject" Target="../embeddings/oleObject1408.bin"/><Relationship Id="rId2" Type="http://schemas.openxmlformats.org/officeDocument/2006/relationships/image" Target="../media/image1205.wmf"/><Relationship Id="rId1" Type="http://schemas.openxmlformats.org/officeDocument/2006/relationships/oleObject" Target="../embeddings/oleObject1407.bin"/></Relationships>
</file>

<file path=ppt/slides/_rels/slide432.xml.rels><?xml version="1.0" encoding="UTF-8" standalone="yes"?>
<Relationships xmlns="http://schemas.openxmlformats.org/package/2006/relationships"><Relationship Id="rId6" Type="http://schemas.openxmlformats.org/officeDocument/2006/relationships/vmlDrawing" Target="../drawings/vmlDrawing324.vml"/><Relationship Id="rId5" Type="http://schemas.openxmlformats.org/officeDocument/2006/relationships/slideLayout" Target="../slideLayouts/slideLayout414.xml"/><Relationship Id="rId4" Type="http://schemas.openxmlformats.org/officeDocument/2006/relationships/audio" Target="../media/audio2.wav"/><Relationship Id="rId3" Type="http://schemas.openxmlformats.org/officeDocument/2006/relationships/image" Target="../media/image1206.wmf"/><Relationship Id="rId2" Type="http://schemas.openxmlformats.org/officeDocument/2006/relationships/oleObject" Target="../embeddings/oleObject1409.bin"/><Relationship Id="rId1" Type="http://schemas.openxmlformats.org/officeDocument/2006/relationships/slide" Target="slide18.xml"/></Relationships>
</file>

<file path=ppt/slides/_rels/slide433.xml.rels><?xml version="1.0" encoding="UTF-8" standalone="yes"?>
<Relationships xmlns="http://schemas.openxmlformats.org/package/2006/relationships"><Relationship Id="rId9" Type="http://schemas.openxmlformats.org/officeDocument/2006/relationships/oleObject" Target="../embeddings/oleObject1414.bin"/><Relationship Id="rId8" Type="http://schemas.openxmlformats.org/officeDocument/2006/relationships/image" Target="../media/image445.wmf"/><Relationship Id="rId7" Type="http://schemas.openxmlformats.org/officeDocument/2006/relationships/oleObject" Target="../embeddings/oleObject1413.bin"/><Relationship Id="rId6" Type="http://schemas.openxmlformats.org/officeDocument/2006/relationships/image" Target="../media/image444.wmf"/><Relationship Id="rId5" Type="http://schemas.openxmlformats.org/officeDocument/2006/relationships/oleObject" Target="../embeddings/oleObject1412.bin"/><Relationship Id="rId4" Type="http://schemas.openxmlformats.org/officeDocument/2006/relationships/image" Target="../media/image443.wmf"/><Relationship Id="rId3" Type="http://schemas.openxmlformats.org/officeDocument/2006/relationships/oleObject" Target="../embeddings/oleObject1411.bin"/><Relationship Id="rId2" Type="http://schemas.openxmlformats.org/officeDocument/2006/relationships/image" Target="../media/image442.wmf"/><Relationship Id="rId14" Type="http://schemas.openxmlformats.org/officeDocument/2006/relationships/vmlDrawing" Target="../drawings/vmlDrawing325.vml"/><Relationship Id="rId13" Type="http://schemas.openxmlformats.org/officeDocument/2006/relationships/slideLayout" Target="../slideLayouts/slideLayout414.xml"/><Relationship Id="rId12" Type="http://schemas.openxmlformats.org/officeDocument/2006/relationships/image" Target="../media/image447.wmf"/><Relationship Id="rId11" Type="http://schemas.openxmlformats.org/officeDocument/2006/relationships/oleObject" Target="../embeddings/oleObject1415.bin"/><Relationship Id="rId10" Type="http://schemas.openxmlformats.org/officeDocument/2006/relationships/image" Target="../media/image446.wmf"/><Relationship Id="rId1" Type="http://schemas.openxmlformats.org/officeDocument/2006/relationships/oleObject" Target="../embeddings/oleObject1410.bin"/></Relationships>
</file>

<file path=ppt/slides/_rels/slide434.xml.rels><?xml version="1.0" encoding="UTF-8" standalone="yes"?>
<Relationships xmlns="http://schemas.openxmlformats.org/package/2006/relationships"><Relationship Id="rId9" Type="http://schemas.openxmlformats.org/officeDocument/2006/relationships/vmlDrawing" Target="../drawings/vmlDrawing326.vml"/><Relationship Id="rId8" Type="http://schemas.openxmlformats.org/officeDocument/2006/relationships/slideLayout" Target="../slideLayouts/slideLayout414.xml"/><Relationship Id="rId7" Type="http://schemas.openxmlformats.org/officeDocument/2006/relationships/slide" Target="slide17.xml"/><Relationship Id="rId6" Type="http://schemas.openxmlformats.org/officeDocument/2006/relationships/image" Target="../media/image450.wmf"/><Relationship Id="rId5" Type="http://schemas.openxmlformats.org/officeDocument/2006/relationships/oleObject" Target="../embeddings/oleObject1418.bin"/><Relationship Id="rId4" Type="http://schemas.openxmlformats.org/officeDocument/2006/relationships/image" Target="../media/image449.wmf"/><Relationship Id="rId3" Type="http://schemas.openxmlformats.org/officeDocument/2006/relationships/oleObject" Target="../embeddings/oleObject1417.bin"/><Relationship Id="rId2" Type="http://schemas.openxmlformats.org/officeDocument/2006/relationships/image" Target="../media/image448.wmf"/><Relationship Id="rId1" Type="http://schemas.openxmlformats.org/officeDocument/2006/relationships/oleObject" Target="../embeddings/oleObject1416.bin"/></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430.xml"/><Relationship Id="rId1" Type="http://schemas.openxmlformats.org/officeDocument/2006/relationships/themeOverride" Target="../theme/themeOverride16.xml"/></Relationships>
</file>

<file path=ppt/slides/_rels/slide436.xml.rels><?xml version="1.0" encoding="UTF-8" standalone="yes"?>
<Relationships xmlns="http://schemas.openxmlformats.org/package/2006/relationships"><Relationship Id="rId4" Type="http://schemas.openxmlformats.org/officeDocument/2006/relationships/vmlDrawing" Target="../drawings/vmlDrawing327.vml"/><Relationship Id="rId3" Type="http://schemas.openxmlformats.org/officeDocument/2006/relationships/slideLayout" Target="../slideLayouts/slideLayout442.xml"/><Relationship Id="rId2" Type="http://schemas.openxmlformats.org/officeDocument/2006/relationships/image" Target="../media/image1207.wmf"/><Relationship Id="rId1" Type="http://schemas.openxmlformats.org/officeDocument/2006/relationships/oleObject" Target="../embeddings/oleObject1419.bin"/></Relationships>
</file>

<file path=ppt/slides/_rels/slide437.xml.rels><?xml version="1.0" encoding="UTF-8" standalone="yes"?>
<Relationships xmlns="http://schemas.openxmlformats.org/package/2006/relationships"><Relationship Id="rId8" Type="http://schemas.openxmlformats.org/officeDocument/2006/relationships/vmlDrawing" Target="../drawings/vmlDrawing328.vml"/><Relationship Id="rId7" Type="http://schemas.openxmlformats.org/officeDocument/2006/relationships/slideLayout" Target="../slideLayouts/slideLayout442.xml"/><Relationship Id="rId6" Type="http://schemas.openxmlformats.org/officeDocument/2006/relationships/image" Target="../media/image1210.wmf"/><Relationship Id="rId5" Type="http://schemas.openxmlformats.org/officeDocument/2006/relationships/oleObject" Target="../embeddings/oleObject1422.bin"/><Relationship Id="rId4" Type="http://schemas.openxmlformats.org/officeDocument/2006/relationships/image" Target="../media/image1209.wmf"/><Relationship Id="rId3" Type="http://schemas.openxmlformats.org/officeDocument/2006/relationships/oleObject" Target="../embeddings/oleObject1421.bin"/><Relationship Id="rId2" Type="http://schemas.openxmlformats.org/officeDocument/2006/relationships/image" Target="../media/image1208.wmf"/><Relationship Id="rId1" Type="http://schemas.openxmlformats.org/officeDocument/2006/relationships/oleObject" Target="../embeddings/oleObject1420.bin"/></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439.xml.rels><?xml version="1.0" encoding="UTF-8" standalone="yes"?>
<Relationships xmlns="http://schemas.openxmlformats.org/package/2006/relationships"><Relationship Id="rId4" Type="http://schemas.openxmlformats.org/officeDocument/2006/relationships/vmlDrawing" Target="../drawings/vmlDrawing329.vml"/><Relationship Id="rId3" Type="http://schemas.openxmlformats.org/officeDocument/2006/relationships/slideLayout" Target="../slideLayouts/slideLayout442.xml"/><Relationship Id="rId2" Type="http://schemas.openxmlformats.org/officeDocument/2006/relationships/image" Target="../media/image1211.wmf"/><Relationship Id="rId1" Type="http://schemas.openxmlformats.org/officeDocument/2006/relationships/oleObject" Target="../embeddings/oleObject1423.bin"/></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37.vml"/><Relationship Id="rId5" Type="http://schemas.openxmlformats.org/officeDocument/2006/relationships/slideLayout" Target="../slideLayouts/slideLayout106.xml"/><Relationship Id="rId4" Type="http://schemas.openxmlformats.org/officeDocument/2006/relationships/image" Target="../media/image158.wmf"/><Relationship Id="rId3" Type="http://schemas.openxmlformats.org/officeDocument/2006/relationships/oleObject" Target="../embeddings/oleObject182.bin"/><Relationship Id="rId2" Type="http://schemas.openxmlformats.org/officeDocument/2006/relationships/image" Target="../media/image157.wmf"/><Relationship Id="rId1" Type="http://schemas.openxmlformats.org/officeDocument/2006/relationships/oleObject" Target="../embeddings/oleObject181.bin"/></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441.xml.rels><?xml version="1.0" encoding="UTF-8" standalone="yes"?>
<Relationships xmlns="http://schemas.openxmlformats.org/package/2006/relationships"><Relationship Id="rId9" Type="http://schemas.openxmlformats.org/officeDocument/2006/relationships/oleObject" Target="../embeddings/oleObject1428.bin"/><Relationship Id="rId8" Type="http://schemas.openxmlformats.org/officeDocument/2006/relationships/image" Target="../media/image1215.wmf"/><Relationship Id="rId7" Type="http://schemas.openxmlformats.org/officeDocument/2006/relationships/oleObject" Target="../embeddings/oleObject1427.bin"/><Relationship Id="rId6" Type="http://schemas.openxmlformats.org/officeDocument/2006/relationships/image" Target="../media/image1214.wmf"/><Relationship Id="rId5" Type="http://schemas.openxmlformats.org/officeDocument/2006/relationships/oleObject" Target="../embeddings/oleObject1426.bin"/><Relationship Id="rId4" Type="http://schemas.openxmlformats.org/officeDocument/2006/relationships/image" Target="../media/image1213.wmf"/><Relationship Id="rId3" Type="http://schemas.openxmlformats.org/officeDocument/2006/relationships/oleObject" Target="../embeddings/oleObject1425.bin"/><Relationship Id="rId2" Type="http://schemas.openxmlformats.org/officeDocument/2006/relationships/image" Target="../media/image1212.wmf"/><Relationship Id="rId12" Type="http://schemas.openxmlformats.org/officeDocument/2006/relationships/vmlDrawing" Target="../drawings/vmlDrawing330.vml"/><Relationship Id="rId11" Type="http://schemas.openxmlformats.org/officeDocument/2006/relationships/slideLayout" Target="../slideLayouts/slideLayout447.xml"/><Relationship Id="rId10" Type="http://schemas.openxmlformats.org/officeDocument/2006/relationships/image" Target="../media/image1216.wmf"/><Relationship Id="rId1" Type="http://schemas.openxmlformats.org/officeDocument/2006/relationships/oleObject" Target="../embeddings/oleObject1424.bin"/></Relationships>
</file>

<file path=ppt/slides/_rels/slide442.xml.rels><?xml version="1.0" encoding="UTF-8" standalone="yes"?>
<Relationships xmlns="http://schemas.openxmlformats.org/package/2006/relationships"><Relationship Id="rId9" Type="http://schemas.openxmlformats.org/officeDocument/2006/relationships/oleObject" Target="../embeddings/oleObject1433.bin"/><Relationship Id="rId8" Type="http://schemas.openxmlformats.org/officeDocument/2006/relationships/image" Target="../media/image1218.wmf"/><Relationship Id="rId7" Type="http://schemas.openxmlformats.org/officeDocument/2006/relationships/oleObject" Target="../embeddings/oleObject1432.bin"/><Relationship Id="rId6" Type="http://schemas.openxmlformats.org/officeDocument/2006/relationships/image" Target="../media/image1217.wmf"/><Relationship Id="rId5" Type="http://schemas.openxmlformats.org/officeDocument/2006/relationships/oleObject" Target="../embeddings/oleObject1431.bin"/><Relationship Id="rId4" Type="http://schemas.openxmlformats.org/officeDocument/2006/relationships/image" Target="../media/image1213.wmf"/><Relationship Id="rId3" Type="http://schemas.openxmlformats.org/officeDocument/2006/relationships/oleObject" Target="../embeddings/oleObject1430.bin"/><Relationship Id="rId2" Type="http://schemas.openxmlformats.org/officeDocument/2006/relationships/image" Target="../media/image1212.wmf"/><Relationship Id="rId12" Type="http://schemas.openxmlformats.org/officeDocument/2006/relationships/vmlDrawing" Target="../drawings/vmlDrawing331.vml"/><Relationship Id="rId11" Type="http://schemas.openxmlformats.org/officeDocument/2006/relationships/slideLayout" Target="../slideLayouts/slideLayout447.xml"/><Relationship Id="rId10" Type="http://schemas.openxmlformats.org/officeDocument/2006/relationships/image" Target="../media/image1219.wmf"/><Relationship Id="rId1" Type="http://schemas.openxmlformats.org/officeDocument/2006/relationships/oleObject" Target="../embeddings/oleObject1429.bin"/></Relationships>
</file>

<file path=ppt/slides/_rels/slide443.xml.rels><?xml version="1.0" encoding="UTF-8" standalone="yes"?>
<Relationships xmlns="http://schemas.openxmlformats.org/package/2006/relationships"><Relationship Id="rId6" Type="http://schemas.openxmlformats.org/officeDocument/2006/relationships/vmlDrawing" Target="../drawings/vmlDrawing332.vml"/><Relationship Id="rId5" Type="http://schemas.openxmlformats.org/officeDocument/2006/relationships/slideLayout" Target="../slideLayouts/slideLayout447.xml"/><Relationship Id="rId4" Type="http://schemas.openxmlformats.org/officeDocument/2006/relationships/image" Target="../media/image1221.wmf"/><Relationship Id="rId3" Type="http://schemas.openxmlformats.org/officeDocument/2006/relationships/oleObject" Target="../embeddings/oleObject1435.bin"/><Relationship Id="rId2" Type="http://schemas.openxmlformats.org/officeDocument/2006/relationships/image" Target="../media/image1220.wmf"/><Relationship Id="rId1" Type="http://schemas.openxmlformats.org/officeDocument/2006/relationships/oleObject" Target="../embeddings/oleObject1434.bin"/></Relationships>
</file>

<file path=ppt/slides/_rels/slide444.xml.rels><?xml version="1.0" encoding="UTF-8" standalone="yes"?>
<Relationships xmlns="http://schemas.openxmlformats.org/package/2006/relationships"><Relationship Id="rId8" Type="http://schemas.openxmlformats.org/officeDocument/2006/relationships/vmlDrawing" Target="../drawings/vmlDrawing333.vml"/><Relationship Id="rId7" Type="http://schemas.openxmlformats.org/officeDocument/2006/relationships/slideLayout" Target="../slideLayouts/slideLayout447.xml"/><Relationship Id="rId6" Type="http://schemas.openxmlformats.org/officeDocument/2006/relationships/image" Target="../media/image1223.wmf"/><Relationship Id="rId5" Type="http://schemas.openxmlformats.org/officeDocument/2006/relationships/oleObject" Target="../embeddings/oleObject1438.bin"/><Relationship Id="rId4" Type="http://schemas.openxmlformats.org/officeDocument/2006/relationships/image" Target="../media/image1222.wmf"/><Relationship Id="rId3" Type="http://schemas.openxmlformats.org/officeDocument/2006/relationships/oleObject" Target="../embeddings/oleObject1437.bin"/><Relationship Id="rId2" Type="http://schemas.openxmlformats.org/officeDocument/2006/relationships/image" Target="../media/image1220.wmf"/><Relationship Id="rId1" Type="http://schemas.openxmlformats.org/officeDocument/2006/relationships/oleObject" Target="../embeddings/oleObject1436.bin"/></Relationships>
</file>

<file path=ppt/slides/_rels/slide445.xml.rels><?xml version="1.0" encoding="UTF-8" standalone="yes"?>
<Relationships xmlns="http://schemas.openxmlformats.org/package/2006/relationships"><Relationship Id="rId8" Type="http://schemas.openxmlformats.org/officeDocument/2006/relationships/vmlDrawing" Target="../drawings/vmlDrawing334.vml"/><Relationship Id="rId7" Type="http://schemas.openxmlformats.org/officeDocument/2006/relationships/slideLayout" Target="../slideLayouts/slideLayout447.xml"/><Relationship Id="rId6" Type="http://schemas.openxmlformats.org/officeDocument/2006/relationships/image" Target="../media/image1225.wmf"/><Relationship Id="rId5" Type="http://schemas.openxmlformats.org/officeDocument/2006/relationships/oleObject" Target="../embeddings/oleObject1441.bin"/><Relationship Id="rId4" Type="http://schemas.openxmlformats.org/officeDocument/2006/relationships/image" Target="../media/image1224.wmf"/><Relationship Id="rId3" Type="http://schemas.openxmlformats.org/officeDocument/2006/relationships/oleObject" Target="../embeddings/oleObject1440.bin"/><Relationship Id="rId2" Type="http://schemas.openxmlformats.org/officeDocument/2006/relationships/image" Target="../media/image1220.wmf"/><Relationship Id="rId1" Type="http://schemas.openxmlformats.org/officeDocument/2006/relationships/oleObject" Target="../embeddings/oleObject1439.bin"/></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449.xml.rels><?xml version="1.0" encoding="UTF-8" standalone="yes"?>
<Relationships xmlns="http://schemas.openxmlformats.org/package/2006/relationships"><Relationship Id="rId6" Type="http://schemas.openxmlformats.org/officeDocument/2006/relationships/vmlDrawing" Target="../drawings/vmlDrawing335.vml"/><Relationship Id="rId5" Type="http://schemas.openxmlformats.org/officeDocument/2006/relationships/slideLayout" Target="../slideLayouts/slideLayout447.xml"/><Relationship Id="rId4" Type="http://schemas.openxmlformats.org/officeDocument/2006/relationships/image" Target="../media/image1227.wmf"/><Relationship Id="rId3" Type="http://schemas.openxmlformats.org/officeDocument/2006/relationships/oleObject" Target="../embeddings/oleObject1443.bin"/><Relationship Id="rId2" Type="http://schemas.openxmlformats.org/officeDocument/2006/relationships/image" Target="../media/image1226.wmf"/><Relationship Id="rId1" Type="http://schemas.openxmlformats.org/officeDocument/2006/relationships/oleObject" Target="../embeddings/oleObject1442.bin"/></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187.bin"/><Relationship Id="rId8" Type="http://schemas.openxmlformats.org/officeDocument/2006/relationships/image" Target="../media/image162.wmf"/><Relationship Id="rId7" Type="http://schemas.openxmlformats.org/officeDocument/2006/relationships/oleObject" Target="../embeddings/oleObject186.bin"/><Relationship Id="rId6" Type="http://schemas.openxmlformats.org/officeDocument/2006/relationships/image" Target="../media/image161.wmf"/><Relationship Id="rId5" Type="http://schemas.openxmlformats.org/officeDocument/2006/relationships/oleObject" Target="../embeddings/oleObject185.bin"/><Relationship Id="rId4" Type="http://schemas.openxmlformats.org/officeDocument/2006/relationships/image" Target="../media/image160.wmf"/><Relationship Id="rId3" Type="http://schemas.openxmlformats.org/officeDocument/2006/relationships/oleObject" Target="../embeddings/oleObject184.bin"/><Relationship Id="rId2" Type="http://schemas.openxmlformats.org/officeDocument/2006/relationships/image" Target="../media/image159.wmf"/><Relationship Id="rId18" Type="http://schemas.openxmlformats.org/officeDocument/2006/relationships/vmlDrawing" Target="../drawings/vmlDrawing38.vml"/><Relationship Id="rId17" Type="http://schemas.openxmlformats.org/officeDocument/2006/relationships/slideLayout" Target="../slideLayouts/slideLayout106.xml"/><Relationship Id="rId16" Type="http://schemas.openxmlformats.org/officeDocument/2006/relationships/image" Target="../media/image166.wmf"/><Relationship Id="rId15" Type="http://schemas.openxmlformats.org/officeDocument/2006/relationships/oleObject" Target="../embeddings/oleObject190.bin"/><Relationship Id="rId14" Type="http://schemas.openxmlformats.org/officeDocument/2006/relationships/image" Target="../media/image165.wmf"/><Relationship Id="rId13" Type="http://schemas.openxmlformats.org/officeDocument/2006/relationships/oleObject" Target="../embeddings/oleObject189.bin"/><Relationship Id="rId12" Type="http://schemas.openxmlformats.org/officeDocument/2006/relationships/image" Target="../media/image164.wmf"/><Relationship Id="rId11" Type="http://schemas.openxmlformats.org/officeDocument/2006/relationships/oleObject" Target="../embeddings/oleObject188.bin"/><Relationship Id="rId10" Type="http://schemas.openxmlformats.org/officeDocument/2006/relationships/image" Target="../media/image163.wmf"/><Relationship Id="rId1" Type="http://schemas.openxmlformats.org/officeDocument/2006/relationships/oleObject" Target="../embeddings/oleObject183.bin"/></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47.xml"/></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452.xml"/><Relationship Id="rId1" Type="http://schemas.openxmlformats.org/officeDocument/2006/relationships/themeOverride" Target="../theme/themeOverride1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454.xml.rels><?xml version="1.0" encoding="UTF-8" standalone="yes"?>
<Relationships xmlns="http://schemas.openxmlformats.org/package/2006/relationships"><Relationship Id="rId4" Type="http://schemas.openxmlformats.org/officeDocument/2006/relationships/vmlDrawing" Target="../drawings/vmlDrawing336.vml"/><Relationship Id="rId3" Type="http://schemas.openxmlformats.org/officeDocument/2006/relationships/slideLayout" Target="../slideLayouts/slideLayout464.xml"/><Relationship Id="rId2" Type="http://schemas.openxmlformats.org/officeDocument/2006/relationships/image" Target="../media/image1228.wmf"/><Relationship Id="rId1" Type="http://schemas.openxmlformats.org/officeDocument/2006/relationships/oleObject" Target="../embeddings/oleObject1444.bin"/></Relationships>
</file>

<file path=ppt/slides/_rels/slide455.xml.rels><?xml version="1.0" encoding="UTF-8" standalone="yes"?>
<Relationships xmlns="http://schemas.openxmlformats.org/package/2006/relationships"><Relationship Id="rId4" Type="http://schemas.openxmlformats.org/officeDocument/2006/relationships/vmlDrawing" Target="../drawings/vmlDrawing337.vml"/><Relationship Id="rId3" Type="http://schemas.openxmlformats.org/officeDocument/2006/relationships/slideLayout" Target="../slideLayouts/slideLayout464.xml"/><Relationship Id="rId2" Type="http://schemas.openxmlformats.org/officeDocument/2006/relationships/image" Target="../media/image1229.wmf"/><Relationship Id="rId1" Type="http://schemas.openxmlformats.org/officeDocument/2006/relationships/oleObject" Target="../embeddings/oleObject1445.bin"/></Relationships>
</file>

<file path=ppt/slides/_rels/slide456.xml.rels><?xml version="1.0" encoding="UTF-8" standalone="yes"?>
<Relationships xmlns="http://schemas.openxmlformats.org/package/2006/relationships"><Relationship Id="rId4" Type="http://schemas.openxmlformats.org/officeDocument/2006/relationships/vmlDrawing" Target="../drawings/vmlDrawing338.vml"/><Relationship Id="rId3" Type="http://schemas.openxmlformats.org/officeDocument/2006/relationships/slideLayout" Target="../slideLayouts/slideLayout469.xml"/><Relationship Id="rId2" Type="http://schemas.openxmlformats.org/officeDocument/2006/relationships/image" Target="../media/image1230.wmf"/><Relationship Id="rId1" Type="http://schemas.openxmlformats.org/officeDocument/2006/relationships/oleObject" Target="../embeddings/oleObject1446.bin"/></Relationships>
</file>

<file path=ppt/slides/_rels/slide457.xml.rels><?xml version="1.0" encoding="UTF-8" standalone="yes"?>
<Relationships xmlns="http://schemas.openxmlformats.org/package/2006/relationships"><Relationship Id="rId2" Type="http://schemas.openxmlformats.org/officeDocument/2006/relationships/slideLayout" Target="../slideLayouts/slideLayout474.xml"/><Relationship Id="rId1" Type="http://schemas.openxmlformats.org/officeDocument/2006/relationships/themeOverride" Target="../theme/themeOverride1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59.xml.rels><?xml version="1.0" encoding="UTF-8" standalone="yes"?>
<Relationships xmlns="http://schemas.openxmlformats.org/package/2006/relationships"><Relationship Id="rId4" Type="http://schemas.openxmlformats.org/officeDocument/2006/relationships/vmlDrawing" Target="../drawings/vmlDrawing339.vml"/><Relationship Id="rId3" Type="http://schemas.openxmlformats.org/officeDocument/2006/relationships/slideLayout" Target="../slideLayouts/slideLayout491.xml"/><Relationship Id="rId2" Type="http://schemas.openxmlformats.org/officeDocument/2006/relationships/image" Target="../media/image1230.wmf"/><Relationship Id="rId1" Type="http://schemas.openxmlformats.org/officeDocument/2006/relationships/oleObject" Target="../embeddings/oleObject1447.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106.xml"/><Relationship Id="rId2" Type="http://schemas.openxmlformats.org/officeDocument/2006/relationships/image" Target="../media/image167.wmf"/><Relationship Id="rId1" Type="http://schemas.openxmlformats.org/officeDocument/2006/relationships/oleObject" Target="../embeddings/oleObject191.bin"/></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64.xml.rels><?xml version="1.0" encoding="UTF-8" standalone="yes"?>
<Relationships xmlns="http://schemas.openxmlformats.org/package/2006/relationships"><Relationship Id="rId6" Type="http://schemas.openxmlformats.org/officeDocument/2006/relationships/vmlDrawing" Target="../drawings/vmlDrawing340.vml"/><Relationship Id="rId5" Type="http://schemas.openxmlformats.org/officeDocument/2006/relationships/slideLayout" Target="../slideLayouts/slideLayout491.xml"/><Relationship Id="rId4" Type="http://schemas.openxmlformats.org/officeDocument/2006/relationships/image" Target="../media/image1232.wmf"/><Relationship Id="rId3" Type="http://schemas.openxmlformats.org/officeDocument/2006/relationships/oleObject" Target="../embeddings/oleObject1449.bin"/><Relationship Id="rId2" Type="http://schemas.openxmlformats.org/officeDocument/2006/relationships/image" Target="../media/image1231.wmf"/><Relationship Id="rId1" Type="http://schemas.openxmlformats.org/officeDocument/2006/relationships/oleObject" Target="../embeddings/oleObject1448.bin"/></Relationships>
</file>

<file path=ppt/slides/_rels/slide465.xml.rels><?xml version="1.0" encoding="UTF-8" standalone="yes"?>
<Relationships xmlns="http://schemas.openxmlformats.org/package/2006/relationships"><Relationship Id="rId9" Type="http://schemas.openxmlformats.org/officeDocument/2006/relationships/oleObject" Target="../embeddings/oleObject1454.bin"/><Relationship Id="rId8" Type="http://schemas.openxmlformats.org/officeDocument/2006/relationships/image" Target="../media/image1236.wmf"/><Relationship Id="rId7" Type="http://schemas.openxmlformats.org/officeDocument/2006/relationships/oleObject" Target="../embeddings/oleObject1453.bin"/><Relationship Id="rId6" Type="http://schemas.openxmlformats.org/officeDocument/2006/relationships/image" Target="../media/image1235.wmf"/><Relationship Id="rId5" Type="http://schemas.openxmlformats.org/officeDocument/2006/relationships/oleObject" Target="../embeddings/oleObject1452.bin"/><Relationship Id="rId4" Type="http://schemas.openxmlformats.org/officeDocument/2006/relationships/image" Target="../media/image1234.wmf"/><Relationship Id="rId3" Type="http://schemas.openxmlformats.org/officeDocument/2006/relationships/oleObject" Target="../embeddings/oleObject1451.bin"/><Relationship Id="rId2" Type="http://schemas.openxmlformats.org/officeDocument/2006/relationships/image" Target="../media/image1233.wmf"/><Relationship Id="rId15" Type="http://schemas.openxmlformats.org/officeDocument/2006/relationships/vmlDrawing" Target="../drawings/vmlDrawing341.vml"/><Relationship Id="rId14" Type="http://schemas.openxmlformats.org/officeDocument/2006/relationships/slideLayout" Target="../slideLayouts/slideLayout491.xml"/><Relationship Id="rId13" Type="http://schemas.openxmlformats.org/officeDocument/2006/relationships/audio" Target="../media/audio2.wav"/><Relationship Id="rId12" Type="http://schemas.openxmlformats.org/officeDocument/2006/relationships/image" Target="../media/image1238.wmf"/><Relationship Id="rId11" Type="http://schemas.openxmlformats.org/officeDocument/2006/relationships/oleObject" Target="../embeddings/oleObject1455.bin"/><Relationship Id="rId10" Type="http://schemas.openxmlformats.org/officeDocument/2006/relationships/image" Target="../media/image1237.wmf"/><Relationship Id="rId1" Type="http://schemas.openxmlformats.org/officeDocument/2006/relationships/oleObject" Target="../embeddings/oleObject1450.bin"/></Relationships>
</file>

<file path=ppt/slides/_rels/slide466.xml.rels><?xml version="1.0" encoding="UTF-8" standalone="yes"?>
<Relationships xmlns="http://schemas.openxmlformats.org/package/2006/relationships"><Relationship Id="rId8" Type="http://schemas.openxmlformats.org/officeDocument/2006/relationships/vmlDrawing" Target="../drawings/vmlDrawing342.vml"/><Relationship Id="rId7" Type="http://schemas.openxmlformats.org/officeDocument/2006/relationships/slideLayout" Target="../slideLayouts/slideLayout491.xml"/><Relationship Id="rId6" Type="http://schemas.openxmlformats.org/officeDocument/2006/relationships/image" Target="../media/image1240.wmf"/><Relationship Id="rId5" Type="http://schemas.openxmlformats.org/officeDocument/2006/relationships/oleObject" Target="../embeddings/oleObject1458.bin"/><Relationship Id="rId4" Type="http://schemas.openxmlformats.org/officeDocument/2006/relationships/image" Target="../media/image1236.wmf"/><Relationship Id="rId3" Type="http://schemas.openxmlformats.org/officeDocument/2006/relationships/oleObject" Target="../embeddings/oleObject1457.bin"/><Relationship Id="rId2" Type="http://schemas.openxmlformats.org/officeDocument/2006/relationships/image" Target="../media/image1239.wmf"/><Relationship Id="rId1" Type="http://schemas.openxmlformats.org/officeDocument/2006/relationships/oleObject" Target="../embeddings/oleObject1456.bin"/></Relationships>
</file>

<file path=ppt/slides/_rels/slide467.xml.rels><?xml version="1.0" encoding="UTF-8" standalone="yes"?>
<Relationships xmlns="http://schemas.openxmlformats.org/package/2006/relationships"><Relationship Id="rId9" Type="http://schemas.openxmlformats.org/officeDocument/2006/relationships/slideLayout" Target="../slideLayouts/slideLayout491.xml"/><Relationship Id="rId8" Type="http://schemas.openxmlformats.org/officeDocument/2006/relationships/image" Target="../media/image1243.wmf"/><Relationship Id="rId7" Type="http://schemas.openxmlformats.org/officeDocument/2006/relationships/oleObject" Target="../embeddings/oleObject1462.bin"/><Relationship Id="rId6" Type="http://schemas.openxmlformats.org/officeDocument/2006/relationships/image" Target="../media/image1242.wmf"/><Relationship Id="rId5" Type="http://schemas.openxmlformats.org/officeDocument/2006/relationships/oleObject" Target="../embeddings/oleObject1461.bin"/><Relationship Id="rId4" Type="http://schemas.openxmlformats.org/officeDocument/2006/relationships/image" Target="../media/image1241.wmf"/><Relationship Id="rId3" Type="http://schemas.openxmlformats.org/officeDocument/2006/relationships/oleObject" Target="../embeddings/oleObject1460.bin"/><Relationship Id="rId2" Type="http://schemas.openxmlformats.org/officeDocument/2006/relationships/image" Target="../media/image1239.wmf"/><Relationship Id="rId10" Type="http://schemas.openxmlformats.org/officeDocument/2006/relationships/vmlDrawing" Target="../drawings/vmlDrawing343.vml"/><Relationship Id="rId1" Type="http://schemas.openxmlformats.org/officeDocument/2006/relationships/oleObject" Target="../embeddings/oleObject1459.bin"/></Relationships>
</file>

<file path=ppt/slides/_rels/slide468.xml.rels><?xml version="1.0" encoding="UTF-8" standalone="yes"?>
<Relationships xmlns="http://schemas.openxmlformats.org/package/2006/relationships"><Relationship Id="rId9" Type="http://schemas.openxmlformats.org/officeDocument/2006/relationships/slideLayout" Target="../slideLayouts/slideLayout491.xml"/><Relationship Id="rId8" Type="http://schemas.openxmlformats.org/officeDocument/2006/relationships/image" Target="../media/image1238.wmf"/><Relationship Id="rId7" Type="http://schemas.openxmlformats.org/officeDocument/2006/relationships/oleObject" Target="../embeddings/oleObject1466.bin"/><Relationship Id="rId6" Type="http://schemas.openxmlformats.org/officeDocument/2006/relationships/image" Target="../media/image1245.wmf"/><Relationship Id="rId5" Type="http://schemas.openxmlformats.org/officeDocument/2006/relationships/oleObject" Target="../embeddings/oleObject1465.bin"/><Relationship Id="rId4" Type="http://schemas.openxmlformats.org/officeDocument/2006/relationships/image" Target="../media/image1243.wmf"/><Relationship Id="rId3" Type="http://schemas.openxmlformats.org/officeDocument/2006/relationships/oleObject" Target="../embeddings/oleObject1464.bin"/><Relationship Id="rId2" Type="http://schemas.openxmlformats.org/officeDocument/2006/relationships/image" Target="../media/image1244.wmf"/><Relationship Id="rId10" Type="http://schemas.openxmlformats.org/officeDocument/2006/relationships/vmlDrawing" Target="../drawings/vmlDrawing344.vml"/><Relationship Id="rId1" Type="http://schemas.openxmlformats.org/officeDocument/2006/relationships/oleObject" Target="../embeddings/oleObject1463.bin"/></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40.vml"/><Relationship Id="rId7" Type="http://schemas.openxmlformats.org/officeDocument/2006/relationships/slideLayout" Target="../slideLayouts/slideLayout106.xml"/><Relationship Id="rId6" Type="http://schemas.openxmlformats.org/officeDocument/2006/relationships/image" Target="../media/image170.wmf"/><Relationship Id="rId5" Type="http://schemas.openxmlformats.org/officeDocument/2006/relationships/oleObject" Target="../embeddings/oleObject194.bin"/><Relationship Id="rId4" Type="http://schemas.openxmlformats.org/officeDocument/2006/relationships/image" Target="../media/image169.wmf"/><Relationship Id="rId3" Type="http://schemas.openxmlformats.org/officeDocument/2006/relationships/oleObject" Target="../embeddings/oleObject193.bin"/><Relationship Id="rId2" Type="http://schemas.openxmlformats.org/officeDocument/2006/relationships/image" Target="../media/image168.wmf"/><Relationship Id="rId1" Type="http://schemas.openxmlformats.org/officeDocument/2006/relationships/oleObject" Target="../embeddings/oleObject192.bin"/></Relationships>
</file>

<file path=ppt/slides/_rels/slide470.xml.rels><?xml version="1.0" encoding="UTF-8" standalone="yes"?>
<Relationships xmlns="http://schemas.openxmlformats.org/package/2006/relationships"><Relationship Id="rId9" Type="http://schemas.openxmlformats.org/officeDocument/2006/relationships/slideLayout" Target="../slideLayouts/slideLayout491.xml"/><Relationship Id="rId8" Type="http://schemas.openxmlformats.org/officeDocument/2006/relationships/image" Target="../media/image1249.wmf"/><Relationship Id="rId7" Type="http://schemas.openxmlformats.org/officeDocument/2006/relationships/oleObject" Target="../embeddings/oleObject1470.bin"/><Relationship Id="rId6" Type="http://schemas.openxmlformats.org/officeDocument/2006/relationships/image" Target="../media/image1248.wmf"/><Relationship Id="rId5" Type="http://schemas.openxmlformats.org/officeDocument/2006/relationships/oleObject" Target="../embeddings/oleObject1469.bin"/><Relationship Id="rId4" Type="http://schemas.openxmlformats.org/officeDocument/2006/relationships/image" Target="../media/image1247.wmf"/><Relationship Id="rId3" Type="http://schemas.openxmlformats.org/officeDocument/2006/relationships/oleObject" Target="../embeddings/oleObject1468.bin"/><Relationship Id="rId2" Type="http://schemas.openxmlformats.org/officeDocument/2006/relationships/image" Target="../media/image1246.wmf"/><Relationship Id="rId10" Type="http://schemas.openxmlformats.org/officeDocument/2006/relationships/vmlDrawing" Target="../drawings/vmlDrawing345.vml"/><Relationship Id="rId1" Type="http://schemas.openxmlformats.org/officeDocument/2006/relationships/oleObject" Target="../embeddings/oleObject1467.bin"/></Relationships>
</file>

<file path=ppt/slides/_rels/slide471.xml.rels><?xml version="1.0" encoding="UTF-8" standalone="yes"?>
<Relationships xmlns="http://schemas.openxmlformats.org/package/2006/relationships"><Relationship Id="rId4" Type="http://schemas.openxmlformats.org/officeDocument/2006/relationships/vmlDrawing" Target="../drawings/vmlDrawing346.vml"/><Relationship Id="rId3" Type="http://schemas.openxmlformats.org/officeDocument/2006/relationships/slideLayout" Target="../slideLayouts/slideLayout486.xml"/><Relationship Id="rId2" Type="http://schemas.openxmlformats.org/officeDocument/2006/relationships/image" Target="../media/image1229.wmf"/><Relationship Id="rId1" Type="http://schemas.openxmlformats.org/officeDocument/2006/relationships/oleObject" Target="../embeddings/oleObject1471.bin"/></Relationships>
</file>

<file path=ppt/slides/_rels/slide472.xml.rels><?xml version="1.0" encoding="UTF-8" standalone="yes"?>
<Relationships xmlns="http://schemas.openxmlformats.org/package/2006/relationships"><Relationship Id="rId9" Type="http://schemas.openxmlformats.org/officeDocument/2006/relationships/slideLayout" Target="../slideLayouts/slideLayout491.xml"/><Relationship Id="rId8" Type="http://schemas.openxmlformats.org/officeDocument/2006/relationships/image" Target="../media/image1252.wmf"/><Relationship Id="rId7" Type="http://schemas.openxmlformats.org/officeDocument/2006/relationships/oleObject" Target="../embeddings/oleObject1475.bin"/><Relationship Id="rId6" Type="http://schemas.openxmlformats.org/officeDocument/2006/relationships/image" Target="../media/image1251.wmf"/><Relationship Id="rId5" Type="http://schemas.openxmlformats.org/officeDocument/2006/relationships/oleObject" Target="../embeddings/oleObject1474.bin"/><Relationship Id="rId4" Type="http://schemas.openxmlformats.org/officeDocument/2006/relationships/image" Target="../media/image1250.wmf"/><Relationship Id="rId3" Type="http://schemas.openxmlformats.org/officeDocument/2006/relationships/oleObject" Target="../embeddings/oleObject1473.bin"/><Relationship Id="rId2" Type="http://schemas.openxmlformats.org/officeDocument/2006/relationships/image" Target="../media/image1246.wmf"/><Relationship Id="rId10" Type="http://schemas.openxmlformats.org/officeDocument/2006/relationships/vmlDrawing" Target="../drawings/vmlDrawing347.vml"/><Relationship Id="rId1" Type="http://schemas.openxmlformats.org/officeDocument/2006/relationships/oleObject" Target="../embeddings/oleObject1472.bin"/></Relationships>
</file>

<file path=ppt/slides/_rels/slide473.xml.rels><?xml version="1.0" encoding="UTF-8" standalone="yes"?>
<Relationships xmlns="http://schemas.openxmlformats.org/package/2006/relationships"><Relationship Id="rId9" Type="http://schemas.openxmlformats.org/officeDocument/2006/relationships/oleObject" Target="../embeddings/oleObject1480.bin"/><Relationship Id="rId8" Type="http://schemas.openxmlformats.org/officeDocument/2006/relationships/image" Target="../media/image1256.wmf"/><Relationship Id="rId7" Type="http://schemas.openxmlformats.org/officeDocument/2006/relationships/oleObject" Target="../embeddings/oleObject1479.bin"/><Relationship Id="rId6" Type="http://schemas.openxmlformats.org/officeDocument/2006/relationships/image" Target="../media/image1255.wmf"/><Relationship Id="rId5" Type="http://schemas.openxmlformats.org/officeDocument/2006/relationships/oleObject" Target="../embeddings/oleObject1478.bin"/><Relationship Id="rId4" Type="http://schemas.openxmlformats.org/officeDocument/2006/relationships/image" Target="../media/image1254.wmf"/><Relationship Id="rId3" Type="http://schemas.openxmlformats.org/officeDocument/2006/relationships/oleObject" Target="../embeddings/oleObject1477.bin"/><Relationship Id="rId2" Type="http://schemas.openxmlformats.org/officeDocument/2006/relationships/image" Target="../media/image1253.wmf"/><Relationship Id="rId18" Type="http://schemas.openxmlformats.org/officeDocument/2006/relationships/vmlDrawing" Target="../drawings/vmlDrawing348.vml"/><Relationship Id="rId17" Type="http://schemas.openxmlformats.org/officeDocument/2006/relationships/slideLayout" Target="../slideLayouts/slideLayout491.xml"/><Relationship Id="rId16" Type="http://schemas.openxmlformats.org/officeDocument/2006/relationships/image" Target="../media/image1260.wmf"/><Relationship Id="rId15" Type="http://schemas.openxmlformats.org/officeDocument/2006/relationships/oleObject" Target="../embeddings/oleObject1483.bin"/><Relationship Id="rId14" Type="http://schemas.openxmlformats.org/officeDocument/2006/relationships/image" Target="../media/image1259.wmf"/><Relationship Id="rId13" Type="http://schemas.openxmlformats.org/officeDocument/2006/relationships/oleObject" Target="../embeddings/oleObject1482.bin"/><Relationship Id="rId12" Type="http://schemas.openxmlformats.org/officeDocument/2006/relationships/image" Target="../media/image1258.wmf"/><Relationship Id="rId11" Type="http://schemas.openxmlformats.org/officeDocument/2006/relationships/oleObject" Target="../embeddings/oleObject1481.bin"/><Relationship Id="rId10" Type="http://schemas.openxmlformats.org/officeDocument/2006/relationships/image" Target="../media/image1257.wmf"/><Relationship Id="rId1" Type="http://schemas.openxmlformats.org/officeDocument/2006/relationships/oleObject" Target="../embeddings/oleObject1476.bin"/></Relationships>
</file>

<file path=ppt/slides/_rels/slide474.xml.rels><?xml version="1.0" encoding="UTF-8" standalone="yes"?>
<Relationships xmlns="http://schemas.openxmlformats.org/package/2006/relationships"><Relationship Id="rId8" Type="http://schemas.openxmlformats.org/officeDocument/2006/relationships/vmlDrawing" Target="../drawings/vmlDrawing349.vml"/><Relationship Id="rId7" Type="http://schemas.openxmlformats.org/officeDocument/2006/relationships/slideLayout" Target="../slideLayouts/slideLayout491.xml"/><Relationship Id="rId6" Type="http://schemas.openxmlformats.org/officeDocument/2006/relationships/image" Target="../media/image1263.wmf"/><Relationship Id="rId5" Type="http://schemas.openxmlformats.org/officeDocument/2006/relationships/oleObject" Target="../embeddings/oleObject1486.bin"/><Relationship Id="rId4" Type="http://schemas.openxmlformats.org/officeDocument/2006/relationships/image" Target="../media/image1262.wmf"/><Relationship Id="rId3" Type="http://schemas.openxmlformats.org/officeDocument/2006/relationships/oleObject" Target="../embeddings/oleObject1485.bin"/><Relationship Id="rId2" Type="http://schemas.openxmlformats.org/officeDocument/2006/relationships/image" Target="../media/image1261.wmf"/><Relationship Id="rId1" Type="http://schemas.openxmlformats.org/officeDocument/2006/relationships/oleObject" Target="../embeddings/oleObject1484.bin"/></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496.xml"/><Relationship Id="rId1" Type="http://schemas.openxmlformats.org/officeDocument/2006/relationships/themeOverride" Target="../theme/themeOverride19.xml"/></Relationships>
</file>

<file path=ppt/slides/_rels/slide476.xml.rels><?xml version="1.0" encoding="UTF-8" standalone="yes"?>
<Relationships xmlns="http://schemas.openxmlformats.org/package/2006/relationships"><Relationship Id="rId9" Type="http://schemas.openxmlformats.org/officeDocument/2006/relationships/oleObject" Target="../embeddings/oleObject1491.bin"/><Relationship Id="rId8" Type="http://schemas.openxmlformats.org/officeDocument/2006/relationships/image" Target="../media/image458.wmf"/><Relationship Id="rId7" Type="http://schemas.openxmlformats.org/officeDocument/2006/relationships/oleObject" Target="../embeddings/oleObject1490.bin"/><Relationship Id="rId6" Type="http://schemas.openxmlformats.org/officeDocument/2006/relationships/image" Target="../media/image457.wmf"/><Relationship Id="rId5" Type="http://schemas.openxmlformats.org/officeDocument/2006/relationships/oleObject" Target="../embeddings/oleObject1489.bin"/><Relationship Id="rId4" Type="http://schemas.openxmlformats.org/officeDocument/2006/relationships/image" Target="../media/image456.wmf"/><Relationship Id="rId31" Type="http://schemas.openxmlformats.org/officeDocument/2006/relationships/vmlDrawing" Target="../drawings/vmlDrawing350.vml"/><Relationship Id="rId30" Type="http://schemas.openxmlformats.org/officeDocument/2006/relationships/slideLayout" Target="../slideLayouts/slideLayout513.xml"/><Relationship Id="rId3" Type="http://schemas.openxmlformats.org/officeDocument/2006/relationships/oleObject" Target="../embeddings/oleObject1488.bin"/><Relationship Id="rId29" Type="http://schemas.openxmlformats.org/officeDocument/2006/relationships/oleObject" Target="../embeddings/oleObject1502.bin"/><Relationship Id="rId28" Type="http://schemas.openxmlformats.org/officeDocument/2006/relationships/oleObject" Target="../embeddings/oleObject1501.bin"/><Relationship Id="rId27" Type="http://schemas.openxmlformats.org/officeDocument/2006/relationships/oleObject" Target="../embeddings/oleObject1500.bin"/><Relationship Id="rId26" Type="http://schemas.openxmlformats.org/officeDocument/2006/relationships/image" Target="../media/image465.wmf"/><Relationship Id="rId25" Type="http://schemas.openxmlformats.org/officeDocument/2006/relationships/oleObject" Target="../embeddings/oleObject1499.bin"/><Relationship Id="rId24" Type="http://schemas.openxmlformats.org/officeDocument/2006/relationships/image" Target="../media/image464.wmf"/><Relationship Id="rId23" Type="http://schemas.openxmlformats.org/officeDocument/2006/relationships/oleObject" Target="../embeddings/oleObject1498.bin"/><Relationship Id="rId22" Type="http://schemas.openxmlformats.org/officeDocument/2006/relationships/image" Target="../media/image1266.wmf"/><Relationship Id="rId21" Type="http://schemas.openxmlformats.org/officeDocument/2006/relationships/oleObject" Target="../embeddings/oleObject1497.bin"/><Relationship Id="rId20" Type="http://schemas.openxmlformats.org/officeDocument/2006/relationships/image" Target="../media/image1265.wmf"/><Relationship Id="rId2" Type="http://schemas.openxmlformats.org/officeDocument/2006/relationships/image" Target="../media/image455.wmf"/><Relationship Id="rId19" Type="http://schemas.openxmlformats.org/officeDocument/2006/relationships/oleObject" Target="../embeddings/oleObject1496.bin"/><Relationship Id="rId18" Type="http://schemas.openxmlformats.org/officeDocument/2006/relationships/image" Target="../media/image1264.wmf"/><Relationship Id="rId17" Type="http://schemas.openxmlformats.org/officeDocument/2006/relationships/oleObject" Target="../embeddings/oleObject1495.bin"/><Relationship Id="rId16" Type="http://schemas.openxmlformats.org/officeDocument/2006/relationships/image" Target="../media/image462.wmf"/><Relationship Id="rId15" Type="http://schemas.openxmlformats.org/officeDocument/2006/relationships/oleObject" Target="../embeddings/oleObject1494.bin"/><Relationship Id="rId14" Type="http://schemas.openxmlformats.org/officeDocument/2006/relationships/image" Target="../media/image461.wmf"/><Relationship Id="rId13" Type="http://schemas.openxmlformats.org/officeDocument/2006/relationships/oleObject" Target="../embeddings/oleObject1493.bin"/><Relationship Id="rId12" Type="http://schemas.openxmlformats.org/officeDocument/2006/relationships/image" Target="../media/image460.wmf"/><Relationship Id="rId11" Type="http://schemas.openxmlformats.org/officeDocument/2006/relationships/oleObject" Target="../embeddings/oleObject1492.bin"/><Relationship Id="rId10" Type="http://schemas.openxmlformats.org/officeDocument/2006/relationships/image" Target="../media/image459.wmf"/><Relationship Id="rId1" Type="http://schemas.openxmlformats.org/officeDocument/2006/relationships/oleObject" Target="../embeddings/oleObject1487.bin"/></Relationships>
</file>

<file path=ppt/slides/_rels/slide477.xml.rels><?xml version="1.0" encoding="UTF-8" standalone="yes"?>
<Relationships xmlns="http://schemas.openxmlformats.org/package/2006/relationships"><Relationship Id="rId6" Type="http://schemas.openxmlformats.org/officeDocument/2006/relationships/vmlDrawing" Target="../drawings/vmlDrawing351.vml"/><Relationship Id="rId5" Type="http://schemas.openxmlformats.org/officeDocument/2006/relationships/slideLayout" Target="../slideLayouts/slideLayout528.xml"/><Relationship Id="rId4" Type="http://schemas.openxmlformats.org/officeDocument/2006/relationships/image" Target="../media/image1268.wmf"/><Relationship Id="rId3" Type="http://schemas.openxmlformats.org/officeDocument/2006/relationships/oleObject" Target="../embeddings/oleObject1504.bin"/><Relationship Id="rId2" Type="http://schemas.openxmlformats.org/officeDocument/2006/relationships/image" Target="../media/image1267.wmf"/><Relationship Id="rId1" Type="http://schemas.openxmlformats.org/officeDocument/2006/relationships/oleObject" Target="../embeddings/oleObject1503.bin"/></Relationships>
</file>

<file path=ppt/slides/_rels/slide478.xml.rels><?xml version="1.0" encoding="UTF-8" standalone="yes"?>
<Relationships xmlns="http://schemas.openxmlformats.org/package/2006/relationships"><Relationship Id="rId4" Type="http://schemas.openxmlformats.org/officeDocument/2006/relationships/vmlDrawing" Target="../drawings/vmlDrawing352.vml"/><Relationship Id="rId3" Type="http://schemas.openxmlformats.org/officeDocument/2006/relationships/slideLayout" Target="../slideLayouts/slideLayout525.xml"/><Relationship Id="rId2" Type="http://schemas.openxmlformats.org/officeDocument/2006/relationships/image" Target="../media/image1269.wmf"/><Relationship Id="rId1" Type="http://schemas.openxmlformats.org/officeDocument/2006/relationships/oleObject" Target="../embeddings/oleObject1505.bin"/></Relationships>
</file>

<file path=ppt/slides/_rels/slide479.xml.rels><?xml version="1.0" encoding="UTF-8" standalone="yes"?>
<Relationships xmlns="http://schemas.openxmlformats.org/package/2006/relationships"><Relationship Id="rId9" Type="http://schemas.openxmlformats.org/officeDocument/2006/relationships/oleObject" Target="../embeddings/oleObject1510.bin"/><Relationship Id="rId8" Type="http://schemas.openxmlformats.org/officeDocument/2006/relationships/image" Target="../media/image1273.emf"/><Relationship Id="rId7" Type="http://schemas.openxmlformats.org/officeDocument/2006/relationships/oleObject" Target="../embeddings/oleObject1509.bin"/><Relationship Id="rId6" Type="http://schemas.openxmlformats.org/officeDocument/2006/relationships/image" Target="../media/image1272.emf"/><Relationship Id="rId5" Type="http://schemas.openxmlformats.org/officeDocument/2006/relationships/oleObject" Target="../embeddings/oleObject1508.bin"/><Relationship Id="rId4" Type="http://schemas.openxmlformats.org/officeDocument/2006/relationships/image" Target="../media/image1271.emf"/><Relationship Id="rId3" Type="http://schemas.openxmlformats.org/officeDocument/2006/relationships/oleObject" Target="../embeddings/oleObject1507.bin"/><Relationship Id="rId2" Type="http://schemas.openxmlformats.org/officeDocument/2006/relationships/image" Target="../media/image1270.wmf"/><Relationship Id="rId16" Type="http://schemas.openxmlformats.org/officeDocument/2006/relationships/vmlDrawing" Target="../drawings/vmlDrawing353.vml"/><Relationship Id="rId15" Type="http://schemas.openxmlformats.org/officeDocument/2006/relationships/slideLayout" Target="../slideLayouts/slideLayout525.xml"/><Relationship Id="rId14" Type="http://schemas.openxmlformats.org/officeDocument/2006/relationships/image" Target="../media/image1276.wmf"/><Relationship Id="rId13" Type="http://schemas.openxmlformats.org/officeDocument/2006/relationships/oleObject" Target="../embeddings/oleObject1512.bin"/><Relationship Id="rId12" Type="http://schemas.openxmlformats.org/officeDocument/2006/relationships/image" Target="../media/image1275.wmf"/><Relationship Id="rId11" Type="http://schemas.openxmlformats.org/officeDocument/2006/relationships/oleObject" Target="../embeddings/oleObject1511.bin"/><Relationship Id="rId10" Type="http://schemas.openxmlformats.org/officeDocument/2006/relationships/image" Target="../media/image1274.wmf"/><Relationship Id="rId1" Type="http://schemas.openxmlformats.org/officeDocument/2006/relationships/oleObject" Target="../embeddings/oleObject1506.bin"/></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41.vml"/><Relationship Id="rId7" Type="http://schemas.openxmlformats.org/officeDocument/2006/relationships/slideLayout" Target="../slideLayouts/slideLayout105.xml"/><Relationship Id="rId6" Type="http://schemas.openxmlformats.org/officeDocument/2006/relationships/image" Target="../media/image173.wmf"/><Relationship Id="rId5" Type="http://schemas.openxmlformats.org/officeDocument/2006/relationships/oleObject" Target="../embeddings/oleObject197.bin"/><Relationship Id="rId4" Type="http://schemas.openxmlformats.org/officeDocument/2006/relationships/image" Target="../media/image172.wmf"/><Relationship Id="rId3" Type="http://schemas.openxmlformats.org/officeDocument/2006/relationships/oleObject" Target="../embeddings/oleObject196.bin"/><Relationship Id="rId2" Type="http://schemas.openxmlformats.org/officeDocument/2006/relationships/image" Target="../media/image171.wmf"/><Relationship Id="rId1" Type="http://schemas.openxmlformats.org/officeDocument/2006/relationships/oleObject" Target="../embeddings/oleObject195.bin"/></Relationships>
</file>

<file path=ppt/slides/_rels/slide480.xml.rels><?xml version="1.0" encoding="UTF-8" standalone="yes"?>
<Relationships xmlns="http://schemas.openxmlformats.org/package/2006/relationships"><Relationship Id="rId6" Type="http://schemas.openxmlformats.org/officeDocument/2006/relationships/vmlDrawing" Target="../drawings/vmlDrawing354.vml"/><Relationship Id="rId5" Type="http://schemas.openxmlformats.org/officeDocument/2006/relationships/slideLayout" Target="../slideLayouts/slideLayout525.xml"/><Relationship Id="rId4" Type="http://schemas.openxmlformats.org/officeDocument/2006/relationships/image" Target="../media/image1278.wmf"/><Relationship Id="rId3" Type="http://schemas.openxmlformats.org/officeDocument/2006/relationships/oleObject" Target="../embeddings/oleObject1514.bin"/><Relationship Id="rId2" Type="http://schemas.openxmlformats.org/officeDocument/2006/relationships/image" Target="../media/image1277.wmf"/><Relationship Id="rId1" Type="http://schemas.openxmlformats.org/officeDocument/2006/relationships/oleObject" Target="../embeddings/oleObject1513.bin"/></Relationships>
</file>

<file path=ppt/slides/_rels/slide481.xml.rels><?xml version="1.0" encoding="UTF-8" standalone="yes"?>
<Relationships xmlns="http://schemas.openxmlformats.org/package/2006/relationships"><Relationship Id="rId4" Type="http://schemas.openxmlformats.org/officeDocument/2006/relationships/vmlDrawing" Target="../drawings/vmlDrawing355.vml"/><Relationship Id="rId3" Type="http://schemas.openxmlformats.org/officeDocument/2006/relationships/slideLayout" Target="../slideLayouts/slideLayout525.xml"/><Relationship Id="rId2" Type="http://schemas.openxmlformats.org/officeDocument/2006/relationships/image" Target="../media/image1279.wmf"/><Relationship Id="rId1" Type="http://schemas.openxmlformats.org/officeDocument/2006/relationships/oleObject" Target="../embeddings/oleObject1515.bin"/></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483.xml.rels><?xml version="1.0" encoding="UTF-8" standalone="yes"?>
<Relationships xmlns="http://schemas.openxmlformats.org/package/2006/relationships"><Relationship Id="rId4" Type="http://schemas.openxmlformats.org/officeDocument/2006/relationships/vmlDrawing" Target="../drawings/vmlDrawing356.vml"/><Relationship Id="rId3" Type="http://schemas.openxmlformats.org/officeDocument/2006/relationships/slideLayout" Target="../slideLayouts/slideLayout525.xml"/><Relationship Id="rId2" Type="http://schemas.openxmlformats.org/officeDocument/2006/relationships/image" Target="../media/image1280.wmf"/><Relationship Id="rId1" Type="http://schemas.openxmlformats.org/officeDocument/2006/relationships/oleObject" Target="../embeddings/oleObject1516.bin"/></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485.xml.rels><?xml version="1.0" encoding="UTF-8" standalone="yes"?>
<Relationships xmlns="http://schemas.openxmlformats.org/package/2006/relationships"><Relationship Id="rId6" Type="http://schemas.openxmlformats.org/officeDocument/2006/relationships/vmlDrawing" Target="../drawings/vmlDrawing357.vml"/><Relationship Id="rId5" Type="http://schemas.openxmlformats.org/officeDocument/2006/relationships/slideLayout" Target="../slideLayouts/slideLayout525.xml"/><Relationship Id="rId4" Type="http://schemas.openxmlformats.org/officeDocument/2006/relationships/image" Target="../media/image1282.wmf"/><Relationship Id="rId3" Type="http://schemas.openxmlformats.org/officeDocument/2006/relationships/oleObject" Target="../embeddings/oleObject1518.bin"/><Relationship Id="rId2" Type="http://schemas.openxmlformats.org/officeDocument/2006/relationships/image" Target="../media/image1281.wmf"/><Relationship Id="rId1" Type="http://schemas.openxmlformats.org/officeDocument/2006/relationships/oleObject" Target="../embeddings/oleObject1517.bin"/></Relationships>
</file>

<file path=ppt/slides/_rels/slide486.xml.rels><?xml version="1.0" encoding="UTF-8" standalone="yes"?>
<Relationships xmlns="http://schemas.openxmlformats.org/package/2006/relationships"><Relationship Id="rId8" Type="http://schemas.openxmlformats.org/officeDocument/2006/relationships/vmlDrawing" Target="../drawings/vmlDrawing358.vml"/><Relationship Id="rId7" Type="http://schemas.openxmlformats.org/officeDocument/2006/relationships/slideLayout" Target="../slideLayouts/slideLayout525.xml"/><Relationship Id="rId6" Type="http://schemas.openxmlformats.org/officeDocument/2006/relationships/image" Target="../media/image1238.wmf"/><Relationship Id="rId5" Type="http://schemas.openxmlformats.org/officeDocument/2006/relationships/oleObject" Target="../embeddings/oleObject1521.bin"/><Relationship Id="rId4" Type="http://schemas.openxmlformats.org/officeDocument/2006/relationships/image" Target="../media/image1283.wmf"/><Relationship Id="rId3" Type="http://schemas.openxmlformats.org/officeDocument/2006/relationships/oleObject" Target="../embeddings/oleObject1520.bin"/><Relationship Id="rId2" Type="http://schemas.openxmlformats.org/officeDocument/2006/relationships/image" Target="../media/image1231.wmf"/><Relationship Id="rId1" Type="http://schemas.openxmlformats.org/officeDocument/2006/relationships/oleObject" Target="../embeddings/oleObject1519.bin"/></Relationships>
</file>

<file path=ppt/slides/_rels/slide487.xml.rels><?xml version="1.0" encoding="UTF-8" standalone="yes"?>
<Relationships xmlns="http://schemas.openxmlformats.org/package/2006/relationships"><Relationship Id="rId8" Type="http://schemas.openxmlformats.org/officeDocument/2006/relationships/vmlDrawing" Target="../drawings/vmlDrawing359.vml"/><Relationship Id="rId7" Type="http://schemas.openxmlformats.org/officeDocument/2006/relationships/slideLayout" Target="../slideLayouts/slideLayout525.xml"/><Relationship Id="rId6" Type="http://schemas.openxmlformats.org/officeDocument/2006/relationships/image" Target="../media/image1285.wmf"/><Relationship Id="rId5" Type="http://schemas.openxmlformats.org/officeDocument/2006/relationships/oleObject" Target="../embeddings/oleObject1524.bin"/><Relationship Id="rId4" Type="http://schemas.openxmlformats.org/officeDocument/2006/relationships/image" Target="../media/image1238.wmf"/><Relationship Id="rId3" Type="http://schemas.openxmlformats.org/officeDocument/2006/relationships/oleObject" Target="../embeddings/oleObject1523.bin"/><Relationship Id="rId2" Type="http://schemas.openxmlformats.org/officeDocument/2006/relationships/image" Target="../media/image1284.wmf"/><Relationship Id="rId1" Type="http://schemas.openxmlformats.org/officeDocument/2006/relationships/oleObject" Target="../embeddings/oleObject1522.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8.xml"/><Relationship Id="rId4" Type="http://schemas.openxmlformats.org/officeDocument/2006/relationships/image" Target="../media/image7.wmf"/><Relationship Id="rId3" Type="http://schemas.openxmlformats.org/officeDocument/2006/relationships/oleObject" Target="../embeddings/oleObject8.bin"/><Relationship Id="rId2" Type="http://schemas.openxmlformats.org/officeDocument/2006/relationships/image" Target="../media/image1.wmf"/><Relationship Id="rId1"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177.emf"/><Relationship Id="rId7" Type="http://schemas.openxmlformats.org/officeDocument/2006/relationships/oleObject" Target="../embeddings/oleObject201.bin"/><Relationship Id="rId6" Type="http://schemas.openxmlformats.org/officeDocument/2006/relationships/image" Target="../media/image176.emf"/><Relationship Id="rId5" Type="http://schemas.openxmlformats.org/officeDocument/2006/relationships/oleObject" Target="../embeddings/oleObject200.bin"/><Relationship Id="rId4" Type="http://schemas.openxmlformats.org/officeDocument/2006/relationships/image" Target="../media/image175.emf"/><Relationship Id="rId3" Type="http://schemas.openxmlformats.org/officeDocument/2006/relationships/oleObject" Target="../embeddings/oleObject199.bin"/><Relationship Id="rId2" Type="http://schemas.openxmlformats.org/officeDocument/2006/relationships/image" Target="../media/image174.emf"/><Relationship Id="rId16" Type="http://schemas.openxmlformats.org/officeDocument/2006/relationships/vmlDrawing" Target="../drawings/vmlDrawing42.vml"/><Relationship Id="rId15" Type="http://schemas.openxmlformats.org/officeDocument/2006/relationships/slideLayout" Target="../slideLayouts/slideLayout94.xml"/><Relationship Id="rId14" Type="http://schemas.openxmlformats.org/officeDocument/2006/relationships/image" Target="../media/image180.wmf"/><Relationship Id="rId13" Type="http://schemas.openxmlformats.org/officeDocument/2006/relationships/oleObject" Target="../embeddings/oleObject204.bin"/><Relationship Id="rId12" Type="http://schemas.openxmlformats.org/officeDocument/2006/relationships/image" Target="../media/image179.emf"/><Relationship Id="rId11" Type="http://schemas.openxmlformats.org/officeDocument/2006/relationships/oleObject" Target="../embeddings/oleObject203.bin"/><Relationship Id="rId10" Type="http://schemas.openxmlformats.org/officeDocument/2006/relationships/image" Target="../media/image178.emf"/><Relationship Id="rId1" Type="http://schemas.openxmlformats.org/officeDocument/2006/relationships/oleObject" Target="../embeddings/oleObject198.bin"/></Relationships>
</file>

<file path=ppt/slides/_rels/slide51.xml.rels><?xml version="1.0" encoding="UTF-8" standalone="yes"?>
<Relationships xmlns="http://schemas.openxmlformats.org/package/2006/relationships"><Relationship Id="rId9" Type="http://schemas.openxmlformats.org/officeDocument/2006/relationships/oleObject" Target="../embeddings/oleObject209.bin"/><Relationship Id="rId8" Type="http://schemas.openxmlformats.org/officeDocument/2006/relationships/image" Target="../media/image184.wmf"/><Relationship Id="rId7" Type="http://schemas.openxmlformats.org/officeDocument/2006/relationships/oleObject" Target="../embeddings/oleObject208.bin"/><Relationship Id="rId6" Type="http://schemas.openxmlformats.org/officeDocument/2006/relationships/image" Target="../media/image183.wmf"/><Relationship Id="rId5" Type="http://schemas.openxmlformats.org/officeDocument/2006/relationships/oleObject" Target="../embeddings/oleObject207.bin"/><Relationship Id="rId4" Type="http://schemas.openxmlformats.org/officeDocument/2006/relationships/image" Target="../media/image182.emf"/><Relationship Id="rId3" Type="http://schemas.openxmlformats.org/officeDocument/2006/relationships/oleObject" Target="../embeddings/oleObject206.bin"/><Relationship Id="rId2" Type="http://schemas.openxmlformats.org/officeDocument/2006/relationships/image" Target="../media/image181.wmf"/><Relationship Id="rId12" Type="http://schemas.openxmlformats.org/officeDocument/2006/relationships/vmlDrawing" Target="../drawings/vmlDrawing43.vml"/><Relationship Id="rId11" Type="http://schemas.openxmlformats.org/officeDocument/2006/relationships/slideLayout" Target="../slideLayouts/slideLayout94.xml"/><Relationship Id="rId10" Type="http://schemas.openxmlformats.org/officeDocument/2006/relationships/image" Target="../media/image185.wmf"/><Relationship Id="rId1" Type="http://schemas.openxmlformats.org/officeDocument/2006/relationships/oleObject" Target="../embeddings/oleObject205.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214.bin"/><Relationship Id="rId8" Type="http://schemas.openxmlformats.org/officeDocument/2006/relationships/image" Target="../media/image189.wmf"/><Relationship Id="rId7" Type="http://schemas.openxmlformats.org/officeDocument/2006/relationships/oleObject" Target="../embeddings/oleObject213.bin"/><Relationship Id="rId6" Type="http://schemas.openxmlformats.org/officeDocument/2006/relationships/image" Target="../media/image188.wmf"/><Relationship Id="rId5" Type="http://schemas.openxmlformats.org/officeDocument/2006/relationships/oleObject" Target="../embeddings/oleObject212.bin"/><Relationship Id="rId4" Type="http://schemas.openxmlformats.org/officeDocument/2006/relationships/image" Target="../media/image187.wmf"/><Relationship Id="rId3" Type="http://schemas.openxmlformats.org/officeDocument/2006/relationships/oleObject" Target="../embeddings/oleObject211.bin"/><Relationship Id="rId22" Type="http://schemas.openxmlformats.org/officeDocument/2006/relationships/vmlDrawing" Target="../drawings/vmlDrawing44.vml"/><Relationship Id="rId21" Type="http://schemas.openxmlformats.org/officeDocument/2006/relationships/slideLayout" Target="../slideLayouts/slideLayout95.xml"/><Relationship Id="rId20" Type="http://schemas.openxmlformats.org/officeDocument/2006/relationships/image" Target="../media/image195.emf"/><Relationship Id="rId2" Type="http://schemas.openxmlformats.org/officeDocument/2006/relationships/image" Target="../media/image186.wmf"/><Relationship Id="rId19" Type="http://schemas.openxmlformats.org/officeDocument/2006/relationships/oleObject" Target="../embeddings/oleObject219.bin"/><Relationship Id="rId18" Type="http://schemas.openxmlformats.org/officeDocument/2006/relationships/image" Target="../media/image194.emf"/><Relationship Id="rId17" Type="http://schemas.openxmlformats.org/officeDocument/2006/relationships/oleObject" Target="../embeddings/oleObject218.bin"/><Relationship Id="rId16" Type="http://schemas.openxmlformats.org/officeDocument/2006/relationships/image" Target="../media/image193.emf"/><Relationship Id="rId15" Type="http://schemas.openxmlformats.org/officeDocument/2006/relationships/oleObject" Target="../embeddings/oleObject217.bin"/><Relationship Id="rId14" Type="http://schemas.openxmlformats.org/officeDocument/2006/relationships/image" Target="../media/image192.wmf"/><Relationship Id="rId13" Type="http://schemas.openxmlformats.org/officeDocument/2006/relationships/oleObject" Target="../embeddings/oleObject216.bin"/><Relationship Id="rId12" Type="http://schemas.openxmlformats.org/officeDocument/2006/relationships/image" Target="../media/image191.wmf"/><Relationship Id="rId11" Type="http://schemas.openxmlformats.org/officeDocument/2006/relationships/oleObject" Target="../embeddings/oleObject215.bin"/><Relationship Id="rId10" Type="http://schemas.openxmlformats.org/officeDocument/2006/relationships/image" Target="../media/image190.wmf"/><Relationship Id="rId1" Type="http://schemas.openxmlformats.org/officeDocument/2006/relationships/oleObject" Target="../embeddings/oleObject210.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24.bin"/><Relationship Id="rId8" Type="http://schemas.openxmlformats.org/officeDocument/2006/relationships/image" Target="../media/image199.wmf"/><Relationship Id="rId7" Type="http://schemas.openxmlformats.org/officeDocument/2006/relationships/oleObject" Target="../embeddings/oleObject223.bin"/><Relationship Id="rId6" Type="http://schemas.openxmlformats.org/officeDocument/2006/relationships/image" Target="../media/image198.emf"/><Relationship Id="rId5" Type="http://schemas.openxmlformats.org/officeDocument/2006/relationships/oleObject" Target="../embeddings/oleObject222.bin"/><Relationship Id="rId4" Type="http://schemas.openxmlformats.org/officeDocument/2006/relationships/image" Target="../media/image197.wmf"/><Relationship Id="rId3" Type="http://schemas.openxmlformats.org/officeDocument/2006/relationships/oleObject" Target="../embeddings/oleObject221.bin"/><Relationship Id="rId2" Type="http://schemas.openxmlformats.org/officeDocument/2006/relationships/image" Target="../media/image196.wmf"/><Relationship Id="rId16" Type="http://schemas.openxmlformats.org/officeDocument/2006/relationships/vmlDrawing" Target="../drawings/vmlDrawing45.vml"/><Relationship Id="rId15" Type="http://schemas.openxmlformats.org/officeDocument/2006/relationships/slideLayout" Target="../slideLayouts/slideLayout95.xml"/><Relationship Id="rId14" Type="http://schemas.openxmlformats.org/officeDocument/2006/relationships/image" Target="../media/image202.emf"/><Relationship Id="rId13" Type="http://schemas.openxmlformats.org/officeDocument/2006/relationships/oleObject" Target="../embeddings/oleObject226.bin"/><Relationship Id="rId12" Type="http://schemas.openxmlformats.org/officeDocument/2006/relationships/image" Target="../media/image201.emf"/><Relationship Id="rId11" Type="http://schemas.openxmlformats.org/officeDocument/2006/relationships/oleObject" Target="../embeddings/oleObject225.bin"/><Relationship Id="rId10" Type="http://schemas.openxmlformats.org/officeDocument/2006/relationships/image" Target="../media/image200.emf"/><Relationship Id="rId1" Type="http://schemas.openxmlformats.org/officeDocument/2006/relationships/oleObject" Target="../embeddings/oleObject220.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231.bin"/><Relationship Id="rId8" Type="http://schemas.openxmlformats.org/officeDocument/2006/relationships/image" Target="../media/image206.wmf"/><Relationship Id="rId7" Type="http://schemas.openxmlformats.org/officeDocument/2006/relationships/oleObject" Target="../embeddings/oleObject230.bin"/><Relationship Id="rId6" Type="http://schemas.openxmlformats.org/officeDocument/2006/relationships/image" Target="../media/image205.wmf"/><Relationship Id="rId5" Type="http://schemas.openxmlformats.org/officeDocument/2006/relationships/oleObject" Target="../embeddings/oleObject229.bin"/><Relationship Id="rId4" Type="http://schemas.openxmlformats.org/officeDocument/2006/relationships/image" Target="../media/image204.wmf"/><Relationship Id="rId3" Type="http://schemas.openxmlformats.org/officeDocument/2006/relationships/oleObject" Target="../embeddings/oleObject228.bin"/><Relationship Id="rId2" Type="http://schemas.openxmlformats.org/officeDocument/2006/relationships/image" Target="../media/image203.wmf"/><Relationship Id="rId16" Type="http://schemas.openxmlformats.org/officeDocument/2006/relationships/vmlDrawing" Target="../drawings/vmlDrawing46.vml"/><Relationship Id="rId15" Type="http://schemas.openxmlformats.org/officeDocument/2006/relationships/slideLayout" Target="../slideLayouts/slideLayout95.xml"/><Relationship Id="rId14" Type="http://schemas.openxmlformats.org/officeDocument/2006/relationships/image" Target="../media/image209.emf"/><Relationship Id="rId13" Type="http://schemas.openxmlformats.org/officeDocument/2006/relationships/oleObject" Target="../embeddings/oleObject233.bin"/><Relationship Id="rId12" Type="http://schemas.openxmlformats.org/officeDocument/2006/relationships/image" Target="../media/image208.emf"/><Relationship Id="rId11" Type="http://schemas.openxmlformats.org/officeDocument/2006/relationships/oleObject" Target="../embeddings/oleObject232.bin"/><Relationship Id="rId10" Type="http://schemas.openxmlformats.org/officeDocument/2006/relationships/image" Target="../media/image207.emf"/><Relationship Id="rId1" Type="http://schemas.openxmlformats.org/officeDocument/2006/relationships/oleObject" Target="../embeddings/oleObject227.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95.xml"/><Relationship Id="rId2" Type="http://schemas.openxmlformats.org/officeDocument/2006/relationships/image" Target="../media/image210.emf"/><Relationship Id="rId1" Type="http://schemas.openxmlformats.org/officeDocument/2006/relationships/oleObject" Target="../embeddings/oleObject234.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48.vml"/><Relationship Id="rId5" Type="http://schemas.openxmlformats.org/officeDocument/2006/relationships/slideLayout" Target="../slideLayouts/slideLayout95.xml"/><Relationship Id="rId4" Type="http://schemas.openxmlformats.org/officeDocument/2006/relationships/image" Target="../media/image212.emf"/><Relationship Id="rId3" Type="http://schemas.openxmlformats.org/officeDocument/2006/relationships/oleObject" Target="../embeddings/oleObject236.bin"/><Relationship Id="rId2" Type="http://schemas.openxmlformats.org/officeDocument/2006/relationships/image" Target="../media/image211.emf"/><Relationship Id="rId1" Type="http://schemas.openxmlformats.org/officeDocument/2006/relationships/oleObject" Target="../embeddings/oleObject235.bin"/></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95.xml"/><Relationship Id="rId8" Type="http://schemas.openxmlformats.org/officeDocument/2006/relationships/image" Target="../media/image216.wmf"/><Relationship Id="rId7" Type="http://schemas.openxmlformats.org/officeDocument/2006/relationships/oleObject" Target="../embeddings/oleObject240.bin"/><Relationship Id="rId6" Type="http://schemas.openxmlformats.org/officeDocument/2006/relationships/image" Target="../media/image215.wmf"/><Relationship Id="rId5" Type="http://schemas.openxmlformats.org/officeDocument/2006/relationships/oleObject" Target="../embeddings/oleObject239.bin"/><Relationship Id="rId4" Type="http://schemas.openxmlformats.org/officeDocument/2006/relationships/image" Target="../media/image214.wmf"/><Relationship Id="rId3" Type="http://schemas.openxmlformats.org/officeDocument/2006/relationships/oleObject" Target="../embeddings/oleObject238.bin"/><Relationship Id="rId2" Type="http://schemas.openxmlformats.org/officeDocument/2006/relationships/image" Target="../media/image213.wmf"/><Relationship Id="rId10" Type="http://schemas.openxmlformats.org/officeDocument/2006/relationships/vmlDrawing" Target="../drawings/vmlDrawing49.vml"/><Relationship Id="rId1" Type="http://schemas.openxmlformats.org/officeDocument/2006/relationships/oleObject" Target="../embeddings/oleObject237.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245.bin"/><Relationship Id="rId8" Type="http://schemas.openxmlformats.org/officeDocument/2006/relationships/image" Target="../media/image220.emf"/><Relationship Id="rId7" Type="http://schemas.openxmlformats.org/officeDocument/2006/relationships/oleObject" Target="../embeddings/oleObject244.bin"/><Relationship Id="rId6" Type="http://schemas.openxmlformats.org/officeDocument/2006/relationships/image" Target="../media/image219.wmf"/><Relationship Id="rId5" Type="http://schemas.openxmlformats.org/officeDocument/2006/relationships/oleObject" Target="../embeddings/oleObject243.bin"/><Relationship Id="rId4" Type="http://schemas.openxmlformats.org/officeDocument/2006/relationships/image" Target="../media/image218.emf"/><Relationship Id="rId3" Type="http://schemas.openxmlformats.org/officeDocument/2006/relationships/oleObject" Target="../embeddings/oleObject242.bin"/><Relationship Id="rId2" Type="http://schemas.openxmlformats.org/officeDocument/2006/relationships/image" Target="../media/image217.emf"/><Relationship Id="rId16" Type="http://schemas.openxmlformats.org/officeDocument/2006/relationships/vmlDrawing" Target="../drawings/vmlDrawing50.vml"/><Relationship Id="rId15" Type="http://schemas.openxmlformats.org/officeDocument/2006/relationships/slideLayout" Target="../slideLayouts/slideLayout95.xml"/><Relationship Id="rId14" Type="http://schemas.openxmlformats.org/officeDocument/2006/relationships/image" Target="../media/image223.emf"/><Relationship Id="rId13" Type="http://schemas.openxmlformats.org/officeDocument/2006/relationships/oleObject" Target="../embeddings/oleObject247.bin"/><Relationship Id="rId12" Type="http://schemas.openxmlformats.org/officeDocument/2006/relationships/image" Target="../media/image222.emf"/><Relationship Id="rId11" Type="http://schemas.openxmlformats.org/officeDocument/2006/relationships/oleObject" Target="../embeddings/oleObject246.bin"/><Relationship Id="rId10" Type="http://schemas.openxmlformats.org/officeDocument/2006/relationships/image" Target="../media/image221.emf"/><Relationship Id="rId1" Type="http://schemas.openxmlformats.org/officeDocument/2006/relationships/oleObject" Target="../embeddings/oleObject241.bin"/></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image" Target="../media/image227.wmf"/><Relationship Id="rId7" Type="http://schemas.openxmlformats.org/officeDocument/2006/relationships/oleObject" Target="../embeddings/oleObject251.bin"/><Relationship Id="rId6" Type="http://schemas.openxmlformats.org/officeDocument/2006/relationships/image" Target="../media/image226.wmf"/><Relationship Id="rId5" Type="http://schemas.openxmlformats.org/officeDocument/2006/relationships/oleObject" Target="../embeddings/oleObject250.bin"/><Relationship Id="rId4" Type="http://schemas.openxmlformats.org/officeDocument/2006/relationships/image" Target="../media/image225.emf"/><Relationship Id="rId3" Type="http://schemas.openxmlformats.org/officeDocument/2006/relationships/oleObject" Target="../embeddings/oleObject249.bin"/><Relationship Id="rId2" Type="http://schemas.openxmlformats.org/officeDocument/2006/relationships/image" Target="../media/image224.wmf"/><Relationship Id="rId10" Type="http://schemas.openxmlformats.org/officeDocument/2006/relationships/vmlDrawing" Target="../drawings/vmlDrawing51.vml"/><Relationship Id="rId1" Type="http://schemas.openxmlformats.org/officeDocument/2006/relationships/oleObject" Target="../embeddings/oleObject248.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9.wmf"/><Relationship Id="rId7" Type="http://schemas.openxmlformats.org/officeDocument/2006/relationships/oleObject" Target="../embeddings/oleObject12.bin"/><Relationship Id="rId6" Type="http://schemas.openxmlformats.org/officeDocument/2006/relationships/image" Target="../media/image8.wmf"/><Relationship Id="rId5" Type="http://schemas.openxmlformats.org/officeDocument/2006/relationships/oleObject" Target="../embeddings/oleObject11.bin"/><Relationship Id="rId4" Type="http://schemas.openxmlformats.org/officeDocument/2006/relationships/image" Target="../media/image7.wmf"/><Relationship Id="rId3" Type="http://schemas.openxmlformats.org/officeDocument/2006/relationships/oleObject" Target="../embeddings/oleObject10.bin"/><Relationship Id="rId2" Type="http://schemas.openxmlformats.org/officeDocument/2006/relationships/image" Target="../media/image1.wmf"/><Relationship Id="rId16" Type="http://schemas.openxmlformats.org/officeDocument/2006/relationships/vmlDrawing" Target="../drawings/vmlDrawing3.vml"/><Relationship Id="rId15" Type="http://schemas.openxmlformats.org/officeDocument/2006/relationships/slideLayout" Target="../slideLayouts/slideLayout18.xml"/><Relationship Id="rId14" Type="http://schemas.openxmlformats.org/officeDocument/2006/relationships/image" Target="../media/image12.wmf"/><Relationship Id="rId13" Type="http://schemas.openxmlformats.org/officeDocument/2006/relationships/oleObject" Target="../embeddings/oleObject15.bin"/><Relationship Id="rId12" Type="http://schemas.openxmlformats.org/officeDocument/2006/relationships/image" Target="../media/image11.wmf"/><Relationship Id="rId11" Type="http://schemas.openxmlformats.org/officeDocument/2006/relationships/oleObject" Target="../embeddings/oleObject14.bin"/><Relationship Id="rId10" Type="http://schemas.openxmlformats.org/officeDocument/2006/relationships/image" Target="../media/image10.wmf"/><Relationship Id="rId1" Type="http://schemas.openxmlformats.org/officeDocument/2006/relationships/oleObject" Target="../embeddings/oleObject9.bin"/></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image" Target="../media/image228.wmf"/><Relationship Id="rId7" Type="http://schemas.openxmlformats.org/officeDocument/2006/relationships/oleObject" Target="../embeddings/oleObject255.bin"/><Relationship Id="rId6" Type="http://schemas.openxmlformats.org/officeDocument/2006/relationships/image" Target="../media/image227.wmf"/><Relationship Id="rId5" Type="http://schemas.openxmlformats.org/officeDocument/2006/relationships/oleObject" Target="../embeddings/oleObject254.bin"/><Relationship Id="rId4" Type="http://schemas.openxmlformats.org/officeDocument/2006/relationships/image" Target="../media/image226.wmf"/><Relationship Id="rId3" Type="http://schemas.openxmlformats.org/officeDocument/2006/relationships/oleObject" Target="../embeddings/oleObject253.bin"/><Relationship Id="rId2" Type="http://schemas.openxmlformats.org/officeDocument/2006/relationships/image" Target="../media/image224.wmf"/><Relationship Id="rId10" Type="http://schemas.openxmlformats.org/officeDocument/2006/relationships/vmlDrawing" Target="../drawings/vmlDrawing52.vml"/><Relationship Id="rId1" Type="http://schemas.openxmlformats.org/officeDocument/2006/relationships/oleObject" Target="../embeddings/oleObject252.bin"/></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260.bin"/><Relationship Id="rId8" Type="http://schemas.openxmlformats.org/officeDocument/2006/relationships/image" Target="../media/image227.wmf"/><Relationship Id="rId7" Type="http://schemas.openxmlformats.org/officeDocument/2006/relationships/oleObject" Target="../embeddings/oleObject259.bin"/><Relationship Id="rId6" Type="http://schemas.openxmlformats.org/officeDocument/2006/relationships/image" Target="../media/image231.wmf"/><Relationship Id="rId5" Type="http://schemas.openxmlformats.org/officeDocument/2006/relationships/oleObject" Target="../embeddings/oleObject258.bin"/><Relationship Id="rId4" Type="http://schemas.openxmlformats.org/officeDocument/2006/relationships/image" Target="../media/image230.wmf"/><Relationship Id="rId3" Type="http://schemas.openxmlformats.org/officeDocument/2006/relationships/oleObject" Target="../embeddings/oleObject257.bin"/><Relationship Id="rId2" Type="http://schemas.openxmlformats.org/officeDocument/2006/relationships/image" Target="../media/image229.wmf"/><Relationship Id="rId18" Type="http://schemas.openxmlformats.org/officeDocument/2006/relationships/vmlDrawing" Target="../drawings/vmlDrawing53.vml"/><Relationship Id="rId17" Type="http://schemas.openxmlformats.org/officeDocument/2006/relationships/slideLayout" Target="../slideLayouts/slideLayout95.xml"/><Relationship Id="rId16" Type="http://schemas.openxmlformats.org/officeDocument/2006/relationships/oleObject" Target="../embeddings/oleObject264.bin"/><Relationship Id="rId15" Type="http://schemas.openxmlformats.org/officeDocument/2006/relationships/image" Target="../media/image234.wmf"/><Relationship Id="rId14" Type="http://schemas.openxmlformats.org/officeDocument/2006/relationships/oleObject" Target="../embeddings/oleObject263.bin"/><Relationship Id="rId13" Type="http://schemas.openxmlformats.org/officeDocument/2006/relationships/image" Target="../media/image233.wmf"/><Relationship Id="rId12" Type="http://schemas.openxmlformats.org/officeDocument/2006/relationships/oleObject" Target="../embeddings/oleObject262.bin"/><Relationship Id="rId11" Type="http://schemas.openxmlformats.org/officeDocument/2006/relationships/oleObject" Target="../embeddings/oleObject261.bin"/><Relationship Id="rId10" Type="http://schemas.openxmlformats.org/officeDocument/2006/relationships/image" Target="../media/image232.wmf"/><Relationship Id="rId1" Type="http://schemas.openxmlformats.org/officeDocument/2006/relationships/oleObject" Target="../embeddings/oleObject256.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269.bin"/><Relationship Id="rId8" Type="http://schemas.openxmlformats.org/officeDocument/2006/relationships/image" Target="../media/image227.wmf"/><Relationship Id="rId7" Type="http://schemas.openxmlformats.org/officeDocument/2006/relationships/oleObject" Target="../embeddings/oleObject268.bin"/><Relationship Id="rId6" Type="http://schemas.openxmlformats.org/officeDocument/2006/relationships/image" Target="../media/image237.wmf"/><Relationship Id="rId5" Type="http://schemas.openxmlformats.org/officeDocument/2006/relationships/oleObject" Target="../embeddings/oleObject267.bin"/><Relationship Id="rId4" Type="http://schemas.openxmlformats.org/officeDocument/2006/relationships/image" Target="../media/image236.wmf"/><Relationship Id="rId3" Type="http://schemas.openxmlformats.org/officeDocument/2006/relationships/oleObject" Target="../embeddings/oleObject266.bin"/><Relationship Id="rId2" Type="http://schemas.openxmlformats.org/officeDocument/2006/relationships/image" Target="../media/image235.wmf"/><Relationship Id="rId14" Type="http://schemas.openxmlformats.org/officeDocument/2006/relationships/vmlDrawing" Target="../drawings/vmlDrawing54.vml"/><Relationship Id="rId13" Type="http://schemas.openxmlformats.org/officeDocument/2006/relationships/slideLayout" Target="../slideLayouts/slideLayout95.xml"/><Relationship Id="rId12" Type="http://schemas.openxmlformats.org/officeDocument/2006/relationships/image" Target="../media/image239.wmf"/><Relationship Id="rId11" Type="http://schemas.openxmlformats.org/officeDocument/2006/relationships/oleObject" Target="../embeddings/oleObject270.bin"/><Relationship Id="rId10" Type="http://schemas.openxmlformats.org/officeDocument/2006/relationships/image" Target="../media/image238.wmf"/><Relationship Id="rId1" Type="http://schemas.openxmlformats.org/officeDocument/2006/relationships/oleObject" Target="../embeddings/oleObject265.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275.bin"/><Relationship Id="rId8" Type="http://schemas.openxmlformats.org/officeDocument/2006/relationships/image" Target="../media/image243.wmf"/><Relationship Id="rId7" Type="http://schemas.openxmlformats.org/officeDocument/2006/relationships/oleObject" Target="../embeddings/oleObject274.bin"/><Relationship Id="rId6" Type="http://schemas.openxmlformats.org/officeDocument/2006/relationships/image" Target="../media/image242.wmf"/><Relationship Id="rId5" Type="http://schemas.openxmlformats.org/officeDocument/2006/relationships/oleObject" Target="../embeddings/oleObject273.bin"/><Relationship Id="rId4" Type="http://schemas.openxmlformats.org/officeDocument/2006/relationships/image" Target="../media/image241.wmf"/><Relationship Id="rId3" Type="http://schemas.openxmlformats.org/officeDocument/2006/relationships/oleObject" Target="../embeddings/oleObject272.bin"/><Relationship Id="rId2" Type="http://schemas.openxmlformats.org/officeDocument/2006/relationships/image" Target="../media/image240.wmf"/><Relationship Id="rId15" Type="http://schemas.openxmlformats.org/officeDocument/2006/relationships/vmlDrawing" Target="../drawings/vmlDrawing55.vml"/><Relationship Id="rId14" Type="http://schemas.openxmlformats.org/officeDocument/2006/relationships/slideLayout" Target="../slideLayouts/slideLayout95.xml"/><Relationship Id="rId13" Type="http://schemas.openxmlformats.org/officeDocument/2006/relationships/oleObject" Target="../embeddings/oleObject277.bin"/><Relationship Id="rId12" Type="http://schemas.openxmlformats.org/officeDocument/2006/relationships/image" Target="../media/image231.wmf"/><Relationship Id="rId11" Type="http://schemas.openxmlformats.org/officeDocument/2006/relationships/oleObject" Target="../embeddings/oleObject276.bin"/><Relationship Id="rId10" Type="http://schemas.openxmlformats.org/officeDocument/2006/relationships/image" Target="../media/image227.wmf"/><Relationship Id="rId1" Type="http://schemas.openxmlformats.org/officeDocument/2006/relationships/oleObject" Target="../embeddings/oleObject271.bin"/></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282.bin"/><Relationship Id="rId8" Type="http://schemas.openxmlformats.org/officeDocument/2006/relationships/image" Target="../media/image247.wmf"/><Relationship Id="rId7" Type="http://schemas.openxmlformats.org/officeDocument/2006/relationships/oleObject" Target="../embeddings/oleObject281.bin"/><Relationship Id="rId6" Type="http://schemas.openxmlformats.org/officeDocument/2006/relationships/image" Target="../media/image246.wmf"/><Relationship Id="rId5" Type="http://schemas.openxmlformats.org/officeDocument/2006/relationships/oleObject" Target="../embeddings/oleObject280.bin"/><Relationship Id="rId4" Type="http://schemas.openxmlformats.org/officeDocument/2006/relationships/image" Target="../media/image245.wmf"/><Relationship Id="rId3" Type="http://schemas.openxmlformats.org/officeDocument/2006/relationships/oleObject" Target="../embeddings/oleObject279.bin"/><Relationship Id="rId2" Type="http://schemas.openxmlformats.org/officeDocument/2006/relationships/image" Target="../media/image244.wmf"/><Relationship Id="rId18" Type="http://schemas.openxmlformats.org/officeDocument/2006/relationships/vmlDrawing" Target="../drawings/vmlDrawing56.vml"/><Relationship Id="rId17" Type="http://schemas.openxmlformats.org/officeDocument/2006/relationships/slideLayout" Target="../slideLayouts/slideLayout95.xml"/><Relationship Id="rId16" Type="http://schemas.openxmlformats.org/officeDocument/2006/relationships/image" Target="../media/image227.wmf"/><Relationship Id="rId15" Type="http://schemas.openxmlformats.org/officeDocument/2006/relationships/oleObject" Target="../embeddings/oleObject285.bin"/><Relationship Id="rId14" Type="http://schemas.openxmlformats.org/officeDocument/2006/relationships/image" Target="../media/image250.wmf"/><Relationship Id="rId13" Type="http://schemas.openxmlformats.org/officeDocument/2006/relationships/oleObject" Target="../embeddings/oleObject284.bin"/><Relationship Id="rId12" Type="http://schemas.openxmlformats.org/officeDocument/2006/relationships/image" Target="../media/image249.wmf"/><Relationship Id="rId11" Type="http://schemas.openxmlformats.org/officeDocument/2006/relationships/oleObject" Target="../embeddings/oleObject283.bin"/><Relationship Id="rId10" Type="http://schemas.openxmlformats.org/officeDocument/2006/relationships/image" Target="../media/image248.wmf"/><Relationship Id="rId1" Type="http://schemas.openxmlformats.org/officeDocument/2006/relationships/oleObject" Target="../embeddings/oleObject278.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290.bin"/><Relationship Id="rId8" Type="http://schemas.openxmlformats.org/officeDocument/2006/relationships/image" Target="../media/image254.wmf"/><Relationship Id="rId7" Type="http://schemas.openxmlformats.org/officeDocument/2006/relationships/oleObject" Target="../embeddings/oleObject289.bin"/><Relationship Id="rId6" Type="http://schemas.openxmlformats.org/officeDocument/2006/relationships/image" Target="../media/image253.wmf"/><Relationship Id="rId5" Type="http://schemas.openxmlformats.org/officeDocument/2006/relationships/oleObject" Target="../embeddings/oleObject288.bin"/><Relationship Id="rId4" Type="http://schemas.openxmlformats.org/officeDocument/2006/relationships/image" Target="../media/image252.wmf"/><Relationship Id="rId3" Type="http://schemas.openxmlformats.org/officeDocument/2006/relationships/oleObject" Target="../embeddings/oleObject287.bin"/><Relationship Id="rId2" Type="http://schemas.openxmlformats.org/officeDocument/2006/relationships/image" Target="../media/image251.wmf"/><Relationship Id="rId12" Type="http://schemas.openxmlformats.org/officeDocument/2006/relationships/vmlDrawing" Target="../drawings/vmlDrawing57.vml"/><Relationship Id="rId11" Type="http://schemas.openxmlformats.org/officeDocument/2006/relationships/slideLayout" Target="../slideLayouts/slideLayout95.xml"/><Relationship Id="rId10" Type="http://schemas.openxmlformats.org/officeDocument/2006/relationships/image" Target="../media/image255.wmf"/><Relationship Id="rId1" Type="http://schemas.openxmlformats.org/officeDocument/2006/relationships/oleObject" Target="../embeddings/oleObject286.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295.bin"/><Relationship Id="rId8" Type="http://schemas.openxmlformats.org/officeDocument/2006/relationships/image" Target="../media/image259.wmf"/><Relationship Id="rId7" Type="http://schemas.openxmlformats.org/officeDocument/2006/relationships/oleObject" Target="../embeddings/oleObject294.bin"/><Relationship Id="rId6" Type="http://schemas.openxmlformats.org/officeDocument/2006/relationships/image" Target="../media/image258.wmf"/><Relationship Id="rId5" Type="http://schemas.openxmlformats.org/officeDocument/2006/relationships/oleObject" Target="../embeddings/oleObject293.bin"/><Relationship Id="rId4" Type="http://schemas.openxmlformats.org/officeDocument/2006/relationships/image" Target="../media/image257.wmf"/><Relationship Id="rId3" Type="http://schemas.openxmlformats.org/officeDocument/2006/relationships/oleObject" Target="../embeddings/oleObject292.bin"/><Relationship Id="rId2" Type="http://schemas.openxmlformats.org/officeDocument/2006/relationships/image" Target="../media/image256.wmf"/><Relationship Id="rId12" Type="http://schemas.openxmlformats.org/officeDocument/2006/relationships/vmlDrawing" Target="../drawings/vmlDrawing58.vml"/><Relationship Id="rId11" Type="http://schemas.openxmlformats.org/officeDocument/2006/relationships/slideLayout" Target="../slideLayouts/slideLayout95.xml"/><Relationship Id="rId10" Type="http://schemas.openxmlformats.org/officeDocument/2006/relationships/image" Target="../media/image260.wmf"/><Relationship Id="rId1" Type="http://schemas.openxmlformats.org/officeDocument/2006/relationships/oleObject" Target="../embeddings/oleObject291.bin"/></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95.xml"/><Relationship Id="rId8" Type="http://schemas.openxmlformats.org/officeDocument/2006/relationships/image" Target="../media/image264.wmf"/><Relationship Id="rId7" Type="http://schemas.openxmlformats.org/officeDocument/2006/relationships/oleObject" Target="../embeddings/oleObject299.bin"/><Relationship Id="rId6" Type="http://schemas.openxmlformats.org/officeDocument/2006/relationships/image" Target="../media/image263.wmf"/><Relationship Id="rId5" Type="http://schemas.openxmlformats.org/officeDocument/2006/relationships/oleObject" Target="../embeddings/oleObject298.bin"/><Relationship Id="rId4" Type="http://schemas.openxmlformats.org/officeDocument/2006/relationships/image" Target="../media/image262.wmf"/><Relationship Id="rId3" Type="http://schemas.openxmlformats.org/officeDocument/2006/relationships/oleObject" Target="../embeddings/oleObject297.bin"/><Relationship Id="rId2" Type="http://schemas.openxmlformats.org/officeDocument/2006/relationships/image" Target="../media/image261.wmf"/><Relationship Id="rId10" Type="http://schemas.openxmlformats.org/officeDocument/2006/relationships/vmlDrawing" Target="../drawings/vmlDrawing59.vml"/><Relationship Id="rId1" Type="http://schemas.openxmlformats.org/officeDocument/2006/relationships/oleObject" Target="../embeddings/oleObject296.bin"/></Relationships>
</file>

<file path=ppt/slides/_rels/slide68.xml.rels><?xml version="1.0" encoding="UTF-8" standalone="yes"?>
<Relationships xmlns="http://schemas.openxmlformats.org/package/2006/relationships"><Relationship Id="rId9" Type="http://schemas.openxmlformats.org/officeDocument/2006/relationships/oleObject" Target="../embeddings/oleObject304.bin"/><Relationship Id="rId8" Type="http://schemas.openxmlformats.org/officeDocument/2006/relationships/image" Target="../media/image268.wmf"/><Relationship Id="rId7" Type="http://schemas.openxmlformats.org/officeDocument/2006/relationships/oleObject" Target="../embeddings/oleObject303.bin"/><Relationship Id="rId6" Type="http://schemas.openxmlformats.org/officeDocument/2006/relationships/image" Target="../media/image267.wmf"/><Relationship Id="rId5" Type="http://schemas.openxmlformats.org/officeDocument/2006/relationships/oleObject" Target="../embeddings/oleObject302.bin"/><Relationship Id="rId4" Type="http://schemas.openxmlformats.org/officeDocument/2006/relationships/image" Target="../media/image266.wmf"/><Relationship Id="rId3" Type="http://schemas.openxmlformats.org/officeDocument/2006/relationships/oleObject" Target="../embeddings/oleObject301.bin"/><Relationship Id="rId2" Type="http://schemas.openxmlformats.org/officeDocument/2006/relationships/image" Target="../media/image265.wmf"/><Relationship Id="rId18" Type="http://schemas.openxmlformats.org/officeDocument/2006/relationships/vmlDrawing" Target="../drawings/vmlDrawing60.vml"/><Relationship Id="rId17" Type="http://schemas.openxmlformats.org/officeDocument/2006/relationships/slideLayout" Target="../slideLayouts/slideLayout95.xml"/><Relationship Id="rId16" Type="http://schemas.openxmlformats.org/officeDocument/2006/relationships/image" Target="../media/image272.wmf"/><Relationship Id="rId15" Type="http://schemas.openxmlformats.org/officeDocument/2006/relationships/oleObject" Target="../embeddings/oleObject307.bin"/><Relationship Id="rId14" Type="http://schemas.openxmlformats.org/officeDocument/2006/relationships/image" Target="../media/image271.wmf"/><Relationship Id="rId13" Type="http://schemas.openxmlformats.org/officeDocument/2006/relationships/oleObject" Target="../embeddings/oleObject306.bin"/><Relationship Id="rId12" Type="http://schemas.openxmlformats.org/officeDocument/2006/relationships/image" Target="../media/image270.wmf"/><Relationship Id="rId11" Type="http://schemas.openxmlformats.org/officeDocument/2006/relationships/oleObject" Target="../embeddings/oleObject305.bin"/><Relationship Id="rId10" Type="http://schemas.openxmlformats.org/officeDocument/2006/relationships/image" Target="../media/image269.wmf"/><Relationship Id="rId1" Type="http://schemas.openxmlformats.org/officeDocument/2006/relationships/oleObject" Target="../embeddings/oleObject300.bin"/></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312.bin"/><Relationship Id="rId8" Type="http://schemas.openxmlformats.org/officeDocument/2006/relationships/image" Target="../media/image267.wmf"/><Relationship Id="rId7" Type="http://schemas.openxmlformats.org/officeDocument/2006/relationships/oleObject" Target="../embeddings/oleObject311.bin"/><Relationship Id="rId6" Type="http://schemas.openxmlformats.org/officeDocument/2006/relationships/image" Target="../media/image275.wmf"/><Relationship Id="rId5" Type="http://schemas.openxmlformats.org/officeDocument/2006/relationships/oleObject" Target="../embeddings/oleObject310.bin"/><Relationship Id="rId4" Type="http://schemas.openxmlformats.org/officeDocument/2006/relationships/image" Target="../media/image274.wmf"/><Relationship Id="rId3" Type="http://schemas.openxmlformats.org/officeDocument/2006/relationships/oleObject" Target="../embeddings/oleObject309.bin"/><Relationship Id="rId2" Type="http://schemas.openxmlformats.org/officeDocument/2006/relationships/image" Target="../media/image273.wmf"/><Relationship Id="rId12" Type="http://schemas.openxmlformats.org/officeDocument/2006/relationships/vmlDrawing" Target="../drawings/vmlDrawing61.vml"/><Relationship Id="rId11" Type="http://schemas.openxmlformats.org/officeDocument/2006/relationships/slideLayout" Target="../slideLayouts/slideLayout95.xml"/><Relationship Id="rId10" Type="http://schemas.openxmlformats.org/officeDocument/2006/relationships/image" Target="../media/image270.wmf"/><Relationship Id="rId1" Type="http://schemas.openxmlformats.org/officeDocument/2006/relationships/oleObject" Target="../embeddings/oleObject308.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8.xml"/><Relationship Id="rId4" Type="http://schemas.openxmlformats.org/officeDocument/2006/relationships/image" Target="../media/image14.wmf"/><Relationship Id="rId3" Type="http://schemas.openxmlformats.org/officeDocument/2006/relationships/oleObject" Target="../embeddings/oleObject17.bin"/><Relationship Id="rId2" Type="http://schemas.openxmlformats.org/officeDocument/2006/relationships/image" Target="../media/image13.wmf"/><Relationship Id="rId1" Type="http://schemas.openxmlformats.org/officeDocument/2006/relationships/oleObject" Target="../embeddings/oleObject16.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62.vml"/><Relationship Id="rId5" Type="http://schemas.openxmlformats.org/officeDocument/2006/relationships/slideLayout" Target="../slideLayouts/slideLayout95.xml"/><Relationship Id="rId4" Type="http://schemas.openxmlformats.org/officeDocument/2006/relationships/image" Target="../media/image277.wmf"/><Relationship Id="rId3" Type="http://schemas.openxmlformats.org/officeDocument/2006/relationships/oleObject" Target="../embeddings/oleObject314.bin"/><Relationship Id="rId2" Type="http://schemas.openxmlformats.org/officeDocument/2006/relationships/image" Target="../media/image276.wmf"/><Relationship Id="rId1" Type="http://schemas.openxmlformats.org/officeDocument/2006/relationships/oleObject" Target="../embeddings/oleObject313.bin"/></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63.vml"/><Relationship Id="rId5" Type="http://schemas.openxmlformats.org/officeDocument/2006/relationships/slideLayout" Target="../slideLayouts/slideLayout95.xml"/><Relationship Id="rId4" Type="http://schemas.openxmlformats.org/officeDocument/2006/relationships/image" Target="../media/image279.wmf"/><Relationship Id="rId3" Type="http://schemas.openxmlformats.org/officeDocument/2006/relationships/oleObject" Target="../embeddings/oleObject316.bin"/><Relationship Id="rId2" Type="http://schemas.openxmlformats.org/officeDocument/2006/relationships/image" Target="../media/image278.wmf"/><Relationship Id="rId1" Type="http://schemas.openxmlformats.org/officeDocument/2006/relationships/oleObject" Target="../embeddings/oleObject315.bin"/></Relationships>
</file>

<file path=ppt/slides/_rels/slide73.xml.rels><?xml version="1.0" encoding="UTF-8" standalone="yes"?>
<Relationships xmlns="http://schemas.openxmlformats.org/package/2006/relationships"><Relationship Id="rId8" Type="http://schemas.openxmlformats.org/officeDocument/2006/relationships/vmlDrawing" Target="../drawings/vmlDrawing64.vml"/><Relationship Id="rId7" Type="http://schemas.openxmlformats.org/officeDocument/2006/relationships/slideLayout" Target="../slideLayouts/slideLayout95.xml"/><Relationship Id="rId6" Type="http://schemas.openxmlformats.org/officeDocument/2006/relationships/image" Target="../media/image282.wmf"/><Relationship Id="rId5" Type="http://schemas.openxmlformats.org/officeDocument/2006/relationships/oleObject" Target="../embeddings/oleObject319.bin"/><Relationship Id="rId4" Type="http://schemas.openxmlformats.org/officeDocument/2006/relationships/image" Target="../media/image281.wmf"/><Relationship Id="rId3" Type="http://schemas.openxmlformats.org/officeDocument/2006/relationships/oleObject" Target="../embeddings/oleObject318.bin"/><Relationship Id="rId2" Type="http://schemas.openxmlformats.org/officeDocument/2006/relationships/image" Target="../media/image280.wmf"/><Relationship Id="rId1" Type="http://schemas.openxmlformats.org/officeDocument/2006/relationships/oleObject" Target="../embeddings/oleObject317.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75.xml.rels><?xml version="1.0" encoding="UTF-8" standalone="yes"?>
<Relationships xmlns="http://schemas.openxmlformats.org/package/2006/relationships"><Relationship Id="rId9" Type="http://schemas.openxmlformats.org/officeDocument/2006/relationships/vmlDrawing" Target="../drawings/vmlDrawing65.vml"/><Relationship Id="rId8" Type="http://schemas.openxmlformats.org/officeDocument/2006/relationships/slideLayout" Target="../slideLayouts/slideLayout126.xml"/><Relationship Id="rId7" Type="http://schemas.openxmlformats.org/officeDocument/2006/relationships/image" Target="../media/image286.png"/><Relationship Id="rId6" Type="http://schemas.openxmlformats.org/officeDocument/2006/relationships/image" Target="../media/image285.wmf"/><Relationship Id="rId5" Type="http://schemas.openxmlformats.org/officeDocument/2006/relationships/oleObject" Target="../embeddings/oleObject322.bin"/><Relationship Id="rId4" Type="http://schemas.openxmlformats.org/officeDocument/2006/relationships/image" Target="../media/image284.wmf"/><Relationship Id="rId3" Type="http://schemas.openxmlformats.org/officeDocument/2006/relationships/oleObject" Target="../embeddings/oleObject321.bin"/><Relationship Id="rId2" Type="http://schemas.openxmlformats.org/officeDocument/2006/relationships/image" Target="../media/image283.wmf"/><Relationship Id="rId1" Type="http://schemas.openxmlformats.org/officeDocument/2006/relationships/oleObject" Target="../embeddings/oleObject320.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327.bin"/><Relationship Id="rId8" Type="http://schemas.openxmlformats.org/officeDocument/2006/relationships/image" Target="../media/image290.wmf"/><Relationship Id="rId7" Type="http://schemas.openxmlformats.org/officeDocument/2006/relationships/oleObject" Target="../embeddings/oleObject326.bin"/><Relationship Id="rId6" Type="http://schemas.openxmlformats.org/officeDocument/2006/relationships/image" Target="../media/image289.wmf"/><Relationship Id="rId5" Type="http://schemas.openxmlformats.org/officeDocument/2006/relationships/oleObject" Target="../embeddings/oleObject325.bin"/><Relationship Id="rId4" Type="http://schemas.openxmlformats.org/officeDocument/2006/relationships/image" Target="../media/image288.wmf"/><Relationship Id="rId3" Type="http://schemas.openxmlformats.org/officeDocument/2006/relationships/oleObject" Target="../embeddings/oleObject324.bin"/><Relationship Id="rId20" Type="http://schemas.openxmlformats.org/officeDocument/2006/relationships/vmlDrawing" Target="../drawings/vmlDrawing66.vml"/><Relationship Id="rId2" Type="http://schemas.openxmlformats.org/officeDocument/2006/relationships/image" Target="../media/image287.wmf"/><Relationship Id="rId19" Type="http://schemas.openxmlformats.org/officeDocument/2006/relationships/slideLayout" Target="../slideLayouts/slideLayout126.xml"/><Relationship Id="rId18" Type="http://schemas.openxmlformats.org/officeDocument/2006/relationships/oleObject" Target="../embeddings/oleObject332.bin"/><Relationship Id="rId17" Type="http://schemas.openxmlformats.org/officeDocument/2006/relationships/oleObject" Target="../embeddings/oleObject331.bin"/><Relationship Id="rId16" Type="http://schemas.openxmlformats.org/officeDocument/2006/relationships/image" Target="../media/image294.wmf"/><Relationship Id="rId15" Type="http://schemas.openxmlformats.org/officeDocument/2006/relationships/oleObject" Target="../embeddings/oleObject330.bin"/><Relationship Id="rId14" Type="http://schemas.openxmlformats.org/officeDocument/2006/relationships/image" Target="../media/image293.wmf"/><Relationship Id="rId13" Type="http://schemas.openxmlformats.org/officeDocument/2006/relationships/oleObject" Target="../embeddings/oleObject329.bin"/><Relationship Id="rId12" Type="http://schemas.openxmlformats.org/officeDocument/2006/relationships/image" Target="../media/image292.wmf"/><Relationship Id="rId11" Type="http://schemas.openxmlformats.org/officeDocument/2006/relationships/oleObject" Target="../embeddings/oleObject328.bin"/><Relationship Id="rId10" Type="http://schemas.openxmlformats.org/officeDocument/2006/relationships/image" Target="../media/image291.wmf"/><Relationship Id="rId1" Type="http://schemas.openxmlformats.org/officeDocument/2006/relationships/oleObject" Target="../embeddings/oleObject323.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337.bin"/><Relationship Id="rId8" Type="http://schemas.openxmlformats.org/officeDocument/2006/relationships/image" Target="../media/image298.wmf"/><Relationship Id="rId7" Type="http://schemas.openxmlformats.org/officeDocument/2006/relationships/oleObject" Target="../embeddings/oleObject336.bin"/><Relationship Id="rId6" Type="http://schemas.openxmlformats.org/officeDocument/2006/relationships/image" Target="../media/image297.wmf"/><Relationship Id="rId5" Type="http://schemas.openxmlformats.org/officeDocument/2006/relationships/oleObject" Target="../embeddings/oleObject335.bin"/><Relationship Id="rId4" Type="http://schemas.openxmlformats.org/officeDocument/2006/relationships/image" Target="../media/image296.wmf"/><Relationship Id="rId3" Type="http://schemas.openxmlformats.org/officeDocument/2006/relationships/oleObject" Target="../embeddings/oleObject334.bin"/><Relationship Id="rId2" Type="http://schemas.openxmlformats.org/officeDocument/2006/relationships/image" Target="../media/image295.wmf"/><Relationship Id="rId17" Type="http://schemas.openxmlformats.org/officeDocument/2006/relationships/vmlDrawing" Target="../drawings/vmlDrawing67.vml"/><Relationship Id="rId16" Type="http://schemas.openxmlformats.org/officeDocument/2006/relationships/slideLayout" Target="../slideLayouts/slideLayout127.xml"/><Relationship Id="rId15" Type="http://schemas.openxmlformats.org/officeDocument/2006/relationships/oleObject" Target="../embeddings/oleObject340.bin"/><Relationship Id="rId14" Type="http://schemas.openxmlformats.org/officeDocument/2006/relationships/image" Target="../media/image291.wmf"/><Relationship Id="rId13" Type="http://schemas.openxmlformats.org/officeDocument/2006/relationships/oleObject" Target="../embeddings/oleObject339.bin"/><Relationship Id="rId12" Type="http://schemas.openxmlformats.org/officeDocument/2006/relationships/image" Target="../media/image292.wmf"/><Relationship Id="rId11" Type="http://schemas.openxmlformats.org/officeDocument/2006/relationships/oleObject" Target="../embeddings/oleObject338.bin"/><Relationship Id="rId10" Type="http://schemas.openxmlformats.org/officeDocument/2006/relationships/image" Target="../media/image299.wmf"/><Relationship Id="rId1" Type="http://schemas.openxmlformats.org/officeDocument/2006/relationships/oleObject" Target="../embeddings/oleObject333.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345.bin"/><Relationship Id="rId8" Type="http://schemas.openxmlformats.org/officeDocument/2006/relationships/image" Target="../media/image303.wmf"/><Relationship Id="rId7" Type="http://schemas.openxmlformats.org/officeDocument/2006/relationships/oleObject" Target="../embeddings/oleObject344.bin"/><Relationship Id="rId6" Type="http://schemas.openxmlformats.org/officeDocument/2006/relationships/image" Target="../media/image302.wmf"/><Relationship Id="rId5" Type="http://schemas.openxmlformats.org/officeDocument/2006/relationships/oleObject" Target="../embeddings/oleObject343.bin"/><Relationship Id="rId4" Type="http://schemas.openxmlformats.org/officeDocument/2006/relationships/image" Target="../media/image301.wmf"/><Relationship Id="rId3" Type="http://schemas.openxmlformats.org/officeDocument/2006/relationships/oleObject" Target="../embeddings/oleObject342.bin"/><Relationship Id="rId2" Type="http://schemas.openxmlformats.org/officeDocument/2006/relationships/image" Target="../media/image300.wmf"/><Relationship Id="rId12" Type="http://schemas.openxmlformats.org/officeDocument/2006/relationships/vmlDrawing" Target="../drawings/vmlDrawing68.vml"/><Relationship Id="rId11" Type="http://schemas.openxmlformats.org/officeDocument/2006/relationships/slideLayout" Target="../slideLayouts/slideLayout127.xml"/><Relationship Id="rId10" Type="http://schemas.openxmlformats.org/officeDocument/2006/relationships/image" Target="../media/image304.wmf"/><Relationship Id="rId1" Type="http://schemas.openxmlformats.org/officeDocument/2006/relationships/oleObject" Target="../embeddings/oleObject341.bin"/></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350.bin"/><Relationship Id="rId8" Type="http://schemas.openxmlformats.org/officeDocument/2006/relationships/image" Target="../media/image308.emf"/><Relationship Id="rId7" Type="http://schemas.openxmlformats.org/officeDocument/2006/relationships/oleObject" Target="../embeddings/oleObject349.bin"/><Relationship Id="rId6" Type="http://schemas.openxmlformats.org/officeDocument/2006/relationships/image" Target="../media/image307.emf"/><Relationship Id="rId5" Type="http://schemas.openxmlformats.org/officeDocument/2006/relationships/oleObject" Target="../embeddings/oleObject348.bin"/><Relationship Id="rId4" Type="http://schemas.openxmlformats.org/officeDocument/2006/relationships/image" Target="../media/image306.emf"/><Relationship Id="rId3" Type="http://schemas.openxmlformats.org/officeDocument/2006/relationships/oleObject" Target="../embeddings/oleObject347.bin"/><Relationship Id="rId2" Type="http://schemas.openxmlformats.org/officeDocument/2006/relationships/image" Target="../media/image305.emf"/><Relationship Id="rId12" Type="http://schemas.openxmlformats.org/officeDocument/2006/relationships/vmlDrawing" Target="../drawings/vmlDrawing69.vml"/><Relationship Id="rId11" Type="http://schemas.openxmlformats.org/officeDocument/2006/relationships/slideLayout" Target="../slideLayouts/slideLayout127.xml"/><Relationship Id="rId10" Type="http://schemas.openxmlformats.org/officeDocument/2006/relationships/image" Target="../media/image309.emf"/><Relationship Id="rId1" Type="http://schemas.openxmlformats.org/officeDocument/2006/relationships/oleObject" Target="../embeddings/oleObject346.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image" Target="../media/image18.wmf"/><Relationship Id="rId7" Type="http://schemas.openxmlformats.org/officeDocument/2006/relationships/oleObject" Target="../embeddings/oleObject21.bin"/><Relationship Id="rId6" Type="http://schemas.openxmlformats.org/officeDocument/2006/relationships/image" Target="../media/image17.wmf"/><Relationship Id="rId5" Type="http://schemas.openxmlformats.org/officeDocument/2006/relationships/oleObject" Target="../embeddings/oleObject20.bin"/><Relationship Id="rId4" Type="http://schemas.openxmlformats.org/officeDocument/2006/relationships/image" Target="../media/image16.wmf"/><Relationship Id="rId3" Type="http://schemas.openxmlformats.org/officeDocument/2006/relationships/oleObject" Target="../embeddings/oleObject19.bin"/><Relationship Id="rId2" Type="http://schemas.openxmlformats.org/officeDocument/2006/relationships/image" Target="../media/image15.wmf"/><Relationship Id="rId14" Type="http://schemas.openxmlformats.org/officeDocument/2006/relationships/vmlDrawing" Target="../drawings/vmlDrawing5.vml"/><Relationship Id="rId13" Type="http://schemas.openxmlformats.org/officeDocument/2006/relationships/slideLayout" Target="../slideLayouts/slideLayout18.xml"/><Relationship Id="rId12" Type="http://schemas.openxmlformats.org/officeDocument/2006/relationships/image" Target="../media/image20.wmf"/><Relationship Id="rId11" Type="http://schemas.openxmlformats.org/officeDocument/2006/relationships/oleObject" Target="../embeddings/oleObject23.bin"/><Relationship Id="rId10" Type="http://schemas.openxmlformats.org/officeDocument/2006/relationships/image" Target="../media/image19.wmf"/><Relationship Id="rId1" Type="http://schemas.openxmlformats.org/officeDocument/2006/relationships/oleObject" Target="../embeddings/oleObject18.bin"/></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70.vml"/><Relationship Id="rId7" Type="http://schemas.openxmlformats.org/officeDocument/2006/relationships/slideLayout" Target="../slideLayouts/slideLayout127.xml"/><Relationship Id="rId6" Type="http://schemas.openxmlformats.org/officeDocument/2006/relationships/image" Target="../media/image312.emf"/><Relationship Id="rId5" Type="http://schemas.openxmlformats.org/officeDocument/2006/relationships/oleObject" Target="../embeddings/oleObject353.bin"/><Relationship Id="rId4" Type="http://schemas.openxmlformats.org/officeDocument/2006/relationships/image" Target="../media/image311.emf"/><Relationship Id="rId3" Type="http://schemas.openxmlformats.org/officeDocument/2006/relationships/oleObject" Target="../embeddings/oleObject352.bin"/><Relationship Id="rId2" Type="http://schemas.openxmlformats.org/officeDocument/2006/relationships/image" Target="../media/image310.emf"/><Relationship Id="rId1" Type="http://schemas.openxmlformats.org/officeDocument/2006/relationships/oleObject" Target="../embeddings/oleObject351.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358.bin"/><Relationship Id="rId8" Type="http://schemas.openxmlformats.org/officeDocument/2006/relationships/image" Target="../media/image316.emf"/><Relationship Id="rId7" Type="http://schemas.openxmlformats.org/officeDocument/2006/relationships/oleObject" Target="../embeddings/oleObject357.bin"/><Relationship Id="rId6" Type="http://schemas.openxmlformats.org/officeDocument/2006/relationships/image" Target="../media/image315.emf"/><Relationship Id="rId5" Type="http://schemas.openxmlformats.org/officeDocument/2006/relationships/oleObject" Target="../embeddings/oleObject356.bin"/><Relationship Id="rId4" Type="http://schemas.openxmlformats.org/officeDocument/2006/relationships/image" Target="../media/image314.emf"/><Relationship Id="rId3" Type="http://schemas.openxmlformats.org/officeDocument/2006/relationships/oleObject" Target="../embeddings/oleObject355.bin"/><Relationship Id="rId22" Type="http://schemas.openxmlformats.org/officeDocument/2006/relationships/vmlDrawing" Target="../drawings/vmlDrawing71.vml"/><Relationship Id="rId21" Type="http://schemas.openxmlformats.org/officeDocument/2006/relationships/slideLayout" Target="../slideLayouts/slideLayout127.xml"/><Relationship Id="rId20" Type="http://schemas.openxmlformats.org/officeDocument/2006/relationships/image" Target="../media/image322.wmf"/><Relationship Id="rId2" Type="http://schemas.openxmlformats.org/officeDocument/2006/relationships/image" Target="../media/image313.emf"/><Relationship Id="rId19" Type="http://schemas.openxmlformats.org/officeDocument/2006/relationships/oleObject" Target="../embeddings/oleObject363.bin"/><Relationship Id="rId18" Type="http://schemas.openxmlformats.org/officeDocument/2006/relationships/image" Target="../media/image321.emf"/><Relationship Id="rId17" Type="http://schemas.openxmlformats.org/officeDocument/2006/relationships/oleObject" Target="../embeddings/oleObject362.bin"/><Relationship Id="rId16" Type="http://schemas.openxmlformats.org/officeDocument/2006/relationships/image" Target="../media/image320.wmf"/><Relationship Id="rId15" Type="http://schemas.openxmlformats.org/officeDocument/2006/relationships/oleObject" Target="../embeddings/oleObject361.bin"/><Relationship Id="rId14" Type="http://schemas.openxmlformats.org/officeDocument/2006/relationships/image" Target="../media/image319.wmf"/><Relationship Id="rId13" Type="http://schemas.openxmlformats.org/officeDocument/2006/relationships/oleObject" Target="../embeddings/oleObject360.bin"/><Relationship Id="rId12" Type="http://schemas.openxmlformats.org/officeDocument/2006/relationships/image" Target="../media/image318.emf"/><Relationship Id="rId11" Type="http://schemas.openxmlformats.org/officeDocument/2006/relationships/oleObject" Target="../embeddings/oleObject359.bin"/><Relationship Id="rId10" Type="http://schemas.openxmlformats.org/officeDocument/2006/relationships/image" Target="../media/image317.emf"/><Relationship Id="rId1" Type="http://schemas.openxmlformats.org/officeDocument/2006/relationships/oleObject" Target="../embeddings/oleObject354.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72.vml"/><Relationship Id="rId3" Type="http://schemas.openxmlformats.org/officeDocument/2006/relationships/slideLayout" Target="../slideLayouts/slideLayout126.xml"/><Relationship Id="rId2" Type="http://schemas.openxmlformats.org/officeDocument/2006/relationships/image" Target="../media/image323.emf"/><Relationship Id="rId1" Type="http://schemas.openxmlformats.org/officeDocument/2006/relationships/oleObject" Target="../embeddings/oleObject364.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369.bin"/><Relationship Id="rId8" Type="http://schemas.openxmlformats.org/officeDocument/2006/relationships/image" Target="../media/image327.wmf"/><Relationship Id="rId7" Type="http://schemas.openxmlformats.org/officeDocument/2006/relationships/oleObject" Target="../embeddings/oleObject368.bin"/><Relationship Id="rId6" Type="http://schemas.openxmlformats.org/officeDocument/2006/relationships/image" Target="../media/image326.wmf"/><Relationship Id="rId5" Type="http://schemas.openxmlformats.org/officeDocument/2006/relationships/oleObject" Target="../embeddings/oleObject367.bin"/><Relationship Id="rId4" Type="http://schemas.openxmlformats.org/officeDocument/2006/relationships/image" Target="../media/image325.wmf"/><Relationship Id="rId3" Type="http://schemas.openxmlformats.org/officeDocument/2006/relationships/oleObject" Target="../embeddings/oleObject366.bin"/><Relationship Id="rId2" Type="http://schemas.openxmlformats.org/officeDocument/2006/relationships/image" Target="../media/image324.wmf"/><Relationship Id="rId16" Type="http://schemas.openxmlformats.org/officeDocument/2006/relationships/vmlDrawing" Target="../drawings/vmlDrawing73.vml"/><Relationship Id="rId15" Type="http://schemas.openxmlformats.org/officeDocument/2006/relationships/slideLayout" Target="../slideLayouts/slideLayout127.xml"/><Relationship Id="rId14" Type="http://schemas.openxmlformats.org/officeDocument/2006/relationships/image" Target="../media/image330.emf"/><Relationship Id="rId13" Type="http://schemas.openxmlformats.org/officeDocument/2006/relationships/oleObject" Target="../embeddings/oleObject371.bin"/><Relationship Id="rId12" Type="http://schemas.openxmlformats.org/officeDocument/2006/relationships/image" Target="../media/image329.emf"/><Relationship Id="rId11" Type="http://schemas.openxmlformats.org/officeDocument/2006/relationships/oleObject" Target="../embeddings/oleObject370.bin"/><Relationship Id="rId10" Type="http://schemas.openxmlformats.org/officeDocument/2006/relationships/image" Target="../media/image328.wmf"/><Relationship Id="rId1" Type="http://schemas.openxmlformats.org/officeDocument/2006/relationships/oleObject" Target="../embeddings/oleObject365.bin"/></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image" Target="../media/image334.wmf"/><Relationship Id="rId7" Type="http://schemas.openxmlformats.org/officeDocument/2006/relationships/oleObject" Target="../embeddings/oleObject375.bin"/><Relationship Id="rId6" Type="http://schemas.openxmlformats.org/officeDocument/2006/relationships/image" Target="../media/image333.wmf"/><Relationship Id="rId5" Type="http://schemas.openxmlformats.org/officeDocument/2006/relationships/oleObject" Target="../embeddings/oleObject374.bin"/><Relationship Id="rId4" Type="http://schemas.openxmlformats.org/officeDocument/2006/relationships/image" Target="../media/image332.wmf"/><Relationship Id="rId3" Type="http://schemas.openxmlformats.org/officeDocument/2006/relationships/oleObject" Target="../embeddings/oleObject373.bin"/><Relationship Id="rId2" Type="http://schemas.openxmlformats.org/officeDocument/2006/relationships/image" Target="../media/image331.wmf"/><Relationship Id="rId10" Type="http://schemas.openxmlformats.org/officeDocument/2006/relationships/vmlDrawing" Target="../drawings/vmlDrawing74.vml"/><Relationship Id="rId1" Type="http://schemas.openxmlformats.org/officeDocument/2006/relationships/oleObject" Target="../embeddings/oleObject372.bin"/></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380.bin"/><Relationship Id="rId8" Type="http://schemas.openxmlformats.org/officeDocument/2006/relationships/image" Target="../media/image338.wmf"/><Relationship Id="rId7" Type="http://schemas.openxmlformats.org/officeDocument/2006/relationships/oleObject" Target="../embeddings/oleObject379.bin"/><Relationship Id="rId6" Type="http://schemas.openxmlformats.org/officeDocument/2006/relationships/image" Target="../media/image337.wmf"/><Relationship Id="rId5" Type="http://schemas.openxmlformats.org/officeDocument/2006/relationships/oleObject" Target="../embeddings/oleObject378.bin"/><Relationship Id="rId4" Type="http://schemas.openxmlformats.org/officeDocument/2006/relationships/image" Target="../media/image336.wmf"/><Relationship Id="rId3" Type="http://schemas.openxmlformats.org/officeDocument/2006/relationships/oleObject" Target="../embeddings/oleObject377.bin"/><Relationship Id="rId22" Type="http://schemas.openxmlformats.org/officeDocument/2006/relationships/vmlDrawing" Target="../drawings/vmlDrawing75.vml"/><Relationship Id="rId21" Type="http://schemas.openxmlformats.org/officeDocument/2006/relationships/slideLayout" Target="../slideLayouts/slideLayout127.xml"/><Relationship Id="rId20" Type="http://schemas.openxmlformats.org/officeDocument/2006/relationships/image" Target="../media/image344.wmf"/><Relationship Id="rId2" Type="http://schemas.openxmlformats.org/officeDocument/2006/relationships/image" Target="../media/image335.wmf"/><Relationship Id="rId19" Type="http://schemas.openxmlformats.org/officeDocument/2006/relationships/oleObject" Target="../embeddings/oleObject385.bin"/><Relationship Id="rId18" Type="http://schemas.openxmlformats.org/officeDocument/2006/relationships/image" Target="../media/image343.wmf"/><Relationship Id="rId17" Type="http://schemas.openxmlformats.org/officeDocument/2006/relationships/oleObject" Target="../embeddings/oleObject384.bin"/><Relationship Id="rId16" Type="http://schemas.openxmlformats.org/officeDocument/2006/relationships/image" Target="../media/image342.wmf"/><Relationship Id="rId15" Type="http://schemas.openxmlformats.org/officeDocument/2006/relationships/oleObject" Target="../embeddings/oleObject383.bin"/><Relationship Id="rId14" Type="http://schemas.openxmlformats.org/officeDocument/2006/relationships/image" Target="../media/image341.wmf"/><Relationship Id="rId13" Type="http://schemas.openxmlformats.org/officeDocument/2006/relationships/oleObject" Target="../embeddings/oleObject382.bin"/><Relationship Id="rId12" Type="http://schemas.openxmlformats.org/officeDocument/2006/relationships/image" Target="../media/image340.wmf"/><Relationship Id="rId11" Type="http://schemas.openxmlformats.org/officeDocument/2006/relationships/oleObject" Target="../embeddings/oleObject381.bin"/><Relationship Id="rId10" Type="http://schemas.openxmlformats.org/officeDocument/2006/relationships/image" Target="../media/image339.wmf"/><Relationship Id="rId1" Type="http://schemas.openxmlformats.org/officeDocument/2006/relationships/oleObject" Target="../embeddings/oleObject376.bin"/></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390.bin"/><Relationship Id="rId8" Type="http://schemas.openxmlformats.org/officeDocument/2006/relationships/image" Target="../media/image348.wmf"/><Relationship Id="rId7" Type="http://schemas.openxmlformats.org/officeDocument/2006/relationships/oleObject" Target="../embeddings/oleObject389.bin"/><Relationship Id="rId6" Type="http://schemas.openxmlformats.org/officeDocument/2006/relationships/image" Target="../media/image347.wmf"/><Relationship Id="rId5" Type="http://schemas.openxmlformats.org/officeDocument/2006/relationships/oleObject" Target="../embeddings/oleObject388.bin"/><Relationship Id="rId4" Type="http://schemas.openxmlformats.org/officeDocument/2006/relationships/image" Target="../media/image346.wmf"/><Relationship Id="rId3" Type="http://schemas.openxmlformats.org/officeDocument/2006/relationships/oleObject" Target="../embeddings/oleObject387.bin"/><Relationship Id="rId2" Type="http://schemas.openxmlformats.org/officeDocument/2006/relationships/image" Target="../media/image345.wmf"/><Relationship Id="rId12" Type="http://schemas.openxmlformats.org/officeDocument/2006/relationships/vmlDrawing" Target="../drawings/vmlDrawing76.vml"/><Relationship Id="rId11" Type="http://schemas.openxmlformats.org/officeDocument/2006/relationships/slideLayout" Target="../slideLayouts/slideLayout127.xml"/><Relationship Id="rId10" Type="http://schemas.openxmlformats.org/officeDocument/2006/relationships/image" Target="../media/image349.wmf"/><Relationship Id="rId1" Type="http://schemas.openxmlformats.org/officeDocument/2006/relationships/oleObject" Target="../embeddings/oleObject386.bin"/></Relationships>
</file>

<file path=ppt/slides/_rels/slide87.xml.rels><?xml version="1.0" encoding="UTF-8" standalone="yes"?>
<Relationships xmlns="http://schemas.openxmlformats.org/package/2006/relationships"><Relationship Id="rId8" Type="http://schemas.openxmlformats.org/officeDocument/2006/relationships/vmlDrawing" Target="../drawings/vmlDrawing77.vml"/><Relationship Id="rId7" Type="http://schemas.openxmlformats.org/officeDocument/2006/relationships/slideLayout" Target="../slideLayouts/slideLayout127.xml"/><Relationship Id="rId6" Type="http://schemas.openxmlformats.org/officeDocument/2006/relationships/image" Target="../media/image352.wmf"/><Relationship Id="rId5" Type="http://schemas.openxmlformats.org/officeDocument/2006/relationships/oleObject" Target="../embeddings/oleObject393.bin"/><Relationship Id="rId4" Type="http://schemas.openxmlformats.org/officeDocument/2006/relationships/image" Target="../media/image351.wmf"/><Relationship Id="rId3" Type="http://schemas.openxmlformats.org/officeDocument/2006/relationships/oleObject" Target="../embeddings/oleObject392.bin"/><Relationship Id="rId2" Type="http://schemas.openxmlformats.org/officeDocument/2006/relationships/image" Target="../media/image350.wmf"/><Relationship Id="rId1" Type="http://schemas.openxmlformats.org/officeDocument/2006/relationships/oleObject" Target="../embeddings/oleObject391.bin"/></Relationships>
</file>

<file path=ppt/slides/_rels/slide88.xml.rels><?xml version="1.0" encoding="UTF-8" standalone="yes"?>
<Relationships xmlns="http://schemas.openxmlformats.org/package/2006/relationships"><Relationship Id="rId8" Type="http://schemas.openxmlformats.org/officeDocument/2006/relationships/vmlDrawing" Target="../drawings/vmlDrawing78.vml"/><Relationship Id="rId7" Type="http://schemas.openxmlformats.org/officeDocument/2006/relationships/slideLayout" Target="../slideLayouts/slideLayout127.xml"/><Relationship Id="rId6" Type="http://schemas.openxmlformats.org/officeDocument/2006/relationships/image" Target="../media/image355.wmf"/><Relationship Id="rId5" Type="http://schemas.openxmlformats.org/officeDocument/2006/relationships/oleObject" Target="../embeddings/oleObject396.bin"/><Relationship Id="rId4" Type="http://schemas.openxmlformats.org/officeDocument/2006/relationships/image" Target="../media/image354.wmf"/><Relationship Id="rId3" Type="http://schemas.openxmlformats.org/officeDocument/2006/relationships/oleObject" Target="../embeddings/oleObject395.bin"/><Relationship Id="rId2" Type="http://schemas.openxmlformats.org/officeDocument/2006/relationships/image" Target="../media/image353.wmf"/><Relationship Id="rId1" Type="http://schemas.openxmlformats.org/officeDocument/2006/relationships/oleObject" Target="../embeddings/oleObject394.bin"/></Relationships>
</file>

<file path=ppt/slides/_rels/slide89.xml.rels><?xml version="1.0" encoding="UTF-8" standalone="yes"?>
<Relationships xmlns="http://schemas.openxmlformats.org/package/2006/relationships"><Relationship Id="rId6" Type="http://schemas.openxmlformats.org/officeDocument/2006/relationships/vmlDrawing" Target="../drawings/vmlDrawing79.vml"/><Relationship Id="rId5" Type="http://schemas.openxmlformats.org/officeDocument/2006/relationships/slideLayout" Target="../slideLayouts/slideLayout129.xml"/><Relationship Id="rId4" Type="http://schemas.openxmlformats.org/officeDocument/2006/relationships/image" Target="../media/image357.wmf"/><Relationship Id="rId3" Type="http://schemas.openxmlformats.org/officeDocument/2006/relationships/oleObject" Target="../embeddings/oleObject398.bin"/><Relationship Id="rId2" Type="http://schemas.openxmlformats.org/officeDocument/2006/relationships/image" Target="../media/image356.wmf"/><Relationship Id="rId1" Type="http://schemas.openxmlformats.org/officeDocument/2006/relationships/oleObject" Target="../embeddings/oleObject397.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24.wmf"/><Relationship Id="rId7" Type="http://schemas.openxmlformats.org/officeDocument/2006/relationships/oleObject" Target="../embeddings/oleObject27.bin"/><Relationship Id="rId6" Type="http://schemas.openxmlformats.org/officeDocument/2006/relationships/image" Target="../media/image23.wmf"/><Relationship Id="rId5" Type="http://schemas.openxmlformats.org/officeDocument/2006/relationships/oleObject" Target="../embeddings/oleObject26.bin"/><Relationship Id="rId4" Type="http://schemas.openxmlformats.org/officeDocument/2006/relationships/image" Target="../media/image22.wmf"/><Relationship Id="rId3" Type="http://schemas.openxmlformats.org/officeDocument/2006/relationships/oleObject" Target="../embeddings/oleObject25.bin"/><Relationship Id="rId2" Type="http://schemas.openxmlformats.org/officeDocument/2006/relationships/image" Target="../media/image21.wmf"/><Relationship Id="rId16" Type="http://schemas.openxmlformats.org/officeDocument/2006/relationships/vmlDrawing" Target="../drawings/vmlDrawing6.vml"/><Relationship Id="rId15" Type="http://schemas.openxmlformats.org/officeDocument/2006/relationships/slideLayout" Target="../slideLayouts/slideLayout18.xml"/><Relationship Id="rId14" Type="http://schemas.openxmlformats.org/officeDocument/2006/relationships/image" Target="../media/image27.wmf"/><Relationship Id="rId13" Type="http://schemas.openxmlformats.org/officeDocument/2006/relationships/oleObject" Target="../embeddings/oleObject30.bin"/><Relationship Id="rId12" Type="http://schemas.openxmlformats.org/officeDocument/2006/relationships/image" Target="../media/image26.wmf"/><Relationship Id="rId11" Type="http://schemas.openxmlformats.org/officeDocument/2006/relationships/oleObject" Target="../embeddings/oleObject29.bin"/><Relationship Id="rId10" Type="http://schemas.openxmlformats.org/officeDocument/2006/relationships/image" Target="../media/image25.wmf"/><Relationship Id="rId1" Type="http://schemas.openxmlformats.org/officeDocument/2006/relationships/oleObject" Target="../embeddings/oleObject24.bin"/></Relationships>
</file>

<file path=ppt/slides/_rels/slide90.xml.rels><?xml version="1.0" encoding="UTF-8" standalone="yes"?>
<Relationships xmlns="http://schemas.openxmlformats.org/package/2006/relationships"><Relationship Id="rId9" Type="http://schemas.openxmlformats.org/officeDocument/2006/relationships/oleObject" Target="../embeddings/oleObject403.bin"/><Relationship Id="rId8" Type="http://schemas.openxmlformats.org/officeDocument/2006/relationships/image" Target="../media/image361.wmf"/><Relationship Id="rId7" Type="http://schemas.openxmlformats.org/officeDocument/2006/relationships/oleObject" Target="../embeddings/oleObject402.bin"/><Relationship Id="rId6" Type="http://schemas.openxmlformats.org/officeDocument/2006/relationships/image" Target="../media/image360.wmf"/><Relationship Id="rId5" Type="http://schemas.openxmlformats.org/officeDocument/2006/relationships/oleObject" Target="../embeddings/oleObject401.bin"/><Relationship Id="rId4" Type="http://schemas.openxmlformats.org/officeDocument/2006/relationships/image" Target="../media/image359.emf"/><Relationship Id="rId3" Type="http://schemas.openxmlformats.org/officeDocument/2006/relationships/oleObject" Target="../embeddings/oleObject400.bin"/><Relationship Id="rId2" Type="http://schemas.openxmlformats.org/officeDocument/2006/relationships/image" Target="../media/image358.emf"/><Relationship Id="rId12" Type="http://schemas.openxmlformats.org/officeDocument/2006/relationships/vmlDrawing" Target="../drawings/vmlDrawing80.vml"/><Relationship Id="rId11" Type="http://schemas.openxmlformats.org/officeDocument/2006/relationships/slideLayout" Target="../slideLayouts/slideLayout127.xml"/><Relationship Id="rId10" Type="http://schemas.openxmlformats.org/officeDocument/2006/relationships/image" Target="../media/image362.wmf"/><Relationship Id="rId1" Type="http://schemas.openxmlformats.org/officeDocument/2006/relationships/oleObject" Target="../embeddings/oleObject399.bin"/></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127.xml"/><Relationship Id="rId8" Type="http://schemas.openxmlformats.org/officeDocument/2006/relationships/image" Target="../media/image366.emf"/><Relationship Id="rId7" Type="http://schemas.openxmlformats.org/officeDocument/2006/relationships/oleObject" Target="../embeddings/oleObject407.bin"/><Relationship Id="rId6" Type="http://schemas.openxmlformats.org/officeDocument/2006/relationships/image" Target="../media/image365.emf"/><Relationship Id="rId5" Type="http://schemas.openxmlformats.org/officeDocument/2006/relationships/oleObject" Target="../embeddings/oleObject406.bin"/><Relationship Id="rId4" Type="http://schemas.openxmlformats.org/officeDocument/2006/relationships/image" Target="../media/image364.emf"/><Relationship Id="rId3" Type="http://schemas.openxmlformats.org/officeDocument/2006/relationships/oleObject" Target="../embeddings/oleObject405.bin"/><Relationship Id="rId2" Type="http://schemas.openxmlformats.org/officeDocument/2006/relationships/image" Target="../media/image363.emf"/><Relationship Id="rId10" Type="http://schemas.openxmlformats.org/officeDocument/2006/relationships/vmlDrawing" Target="../drawings/vmlDrawing81.vml"/><Relationship Id="rId1" Type="http://schemas.openxmlformats.org/officeDocument/2006/relationships/oleObject" Target="../embeddings/oleObject404.bin"/></Relationships>
</file>

<file path=ppt/slides/_rels/slide92.xml.rels><?xml version="1.0" encoding="UTF-8" standalone="yes"?>
<Relationships xmlns="http://schemas.openxmlformats.org/package/2006/relationships"><Relationship Id="rId8" Type="http://schemas.openxmlformats.org/officeDocument/2006/relationships/vmlDrawing" Target="../drawings/vmlDrawing82.vml"/><Relationship Id="rId7" Type="http://schemas.openxmlformats.org/officeDocument/2006/relationships/slideLayout" Target="../slideLayouts/slideLayout127.xml"/><Relationship Id="rId6" Type="http://schemas.openxmlformats.org/officeDocument/2006/relationships/image" Target="../media/image369.wmf"/><Relationship Id="rId5" Type="http://schemas.openxmlformats.org/officeDocument/2006/relationships/oleObject" Target="../embeddings/oleObject410.bin"/><Relationship Id="rId4" Type="http://schemas.openxmlformats.org/officeDocument/2006/relationships/image" Target="../media/image368.wmf"/><Relationship Id="rId3" Type="http://schemas.openxmlformats.org/officeDocument/2006/relationships/oleObject" Target="../embeddings/oleObject409.bin"/><Relationship Id="rId2" Type="http://schemas.openxmlformats.org/officeDocument/2006/relationships/image" Target="../media/image367.wmf"/><Relationship Id="rId1" Type="http://schemas.openxmlformats.org/officeDocument/2006/relationships/oleObject" Target="../embeddings/oleObject408.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415.bin"/><Relationship Id="rId8" Type="http://schemas.openxmlformats.org/officeDocument/2006/relationships/image" Target="../media/image373.wmf"/><Relationship Id="rId7" Type="http://schemas.openxmlformats.org/officeDocument/2006/relationships/oleObject" Target="../embeddings/oleObject414.bin"/><Relationship Id="rId6" Type="http://schemas.openxmlformats.org/officeDocument/2006/relationships/image" Target="../media/image372.wmf"/><Relationship Id="rId5" Type="http://schemas.openxmlformats.org/officeDocument/2006/relationships/oleObject" Target="../embeddings/oleObject413.bin"/><Relationship Id="rId4" Type="http://schemas.openxmlformats.org/officeDocument/2006/relationships/image" Target="../media/image371.wmf"/><Relationship Id="rId3" Type="http://schemas.openxmlformats.org/officeDocument/2006/relationships/oleObject" Target="../embeddings/oleObject412.bin"/><Relationship Id="rId2" Type="http://schemas.openxmlformats.org/officeDocument/2006/relationships/image" Target="../media/image370.wmf"/><Relationship Id="rId16" Type="http://schemas.openxmlformats.org/officeDocument/2006/relationships/vmlDrawing" Target="../drawings/vmlDrawing83.vml"/><Relationship Id="rId15" Type="http://schemas.openxmlformats.org/officeDocument/2006/relationships/slideLayout" Target="../slideLayouts/slideLayout127.xml"/><Relationship Id="rId14" Type="http://schemas.openxmlformats.org/officeDocument/2006/relationships/image" Target="../media/image376.wmf"/><Relationship Id="rId13" Type="http://schemas.openxmlformats.org/officeDocument/2006/relationships/oleObject" Target="../embeddings/oleObject417.bin"/><Relationship Id="rId12" Type="http://schemas.openxmlformats.org/officeDocument/2006/relationships/image" Target="../media/image375.wmf"/><Relationship Id="rId11" Type="http://schemas.openxmlformats.org/officeDocument/2006/relationships/oleObject" Target="../embeddings/oleObject416.bin"/><Relationship Id="rId10" Type="http://schemas.openxmlformats.org/officeDocument/2006/relationships/image" Target="../media/image374.wmf"/><Relationship Id="rId1" Type="http://schemas.openxmlformats.org/officeDocument/2006/relationships/oleObject" Target="../embeddings/oleObject411.bin"/></Relationships>
</file>

<file path=ppt/slides/_rels/slide94.xml.rels><?xml version="1.0" encoding="UTF-8" standalone="yes"?>
<Relationships xmlns="http://schemas.openxmlformats.org/package/2006/relationships"><Relationship Id="rId9" Type="http://schemas.openxmlformats.org/officeDocument/2006/relationships/oleObject" Target="../embeddings/oleObject422.bin"/><Relationship Id="rId8" Type="http://schemas.openxmlformats.org/officeDocument/2006/relationships/image" Target="../media/image380.wmf"/><Relationship Id="rId7" Type="http://schemas.openxmlformats.org/officeDocument/2006/relationships/oleObject" Target="../embeddings/oleObject421.bin"/><Relationship Id="rId6" Type="http://schemas.openxmlformats.org/officeDocument/2006/relationships/image" Target="../media/image379.wmf"/><Relationship Id="rId5" Type="http://schemas.openxmlformats.org/officeDocument/2006/relationships/oleObject" Target="../embeddings/oleObject420.bin"/><Relationship Id="rId4" Type="http://schemas.openxmlformats.org/officeDocument/2006/relationships/image" Target="../media/image378.wmf"/><Relationship Id="rId3" Type="http://schemas.openxmlformats.org/officeDocument/2006/relationships/oleObject" Target="../embeddings/oleObject419.bin"/><Relationship Id="rId2" Type="http://schemas.openxmlformats.org/officeDocument/2006/relationships/image" Target="../media/image377.wmf"/><Relationship Id="rId18" Type="http://schemas.openxmlformats.org/officeDocument/2006/relationships/vmlDrawing" Target="../drawings/vmlDrawing84.vml"/><Relationship Id="rId17" Type="http://schemas.openxmlformats.org/officeDocument/2006/relationships/slideLayout" Target="../slideLayouts/slideLayout127.xml"/><Relationship Id="rId16" Type="http://schemas.openxmlformats.org/officeDocument/2006/relationships/image" Target="../media/image384.wmf"/><Relationship Id="rId15" Type="http://schemas.openxmlformats.org/officeDocument/2006/relationships/oleObject" Target="../embeddings/oleObject425.bin"/><Relationship Id="rId14" Type="http://schemas.openxmlformats.org/officeDocument/2006/relationships/image" Target="../media/image383.emf"/><Relationship Id="rId13" Type="http://schemas.openxmlformats.org/officeDocument/2006/relationships/oleObject" Target="../embeddings/oleObject424.bin"/><Relationship Id="rId12" Type="http://schemas.openxmlformats.org/officeDocument/2006/relationships/image" Target="../media/image382.emf"/><Relationship Id="rId11" Type="http://schemas.openxmlformats.org/officeDocument/2006/relationships/oleObject" Target="../embeddings/oleObject423.bin"/><Relationship Id="rId10" Type="http://schemas.openxmlformats.org/officeDocument/2006/relationships/image" Target="../media/image381.wmf"/><Relationship Id="rId1" Type="http://schemas.openxmlformats.org/officeDocument/2006/relationships/oleObject" Target="../embeddings/oleObject418.bin"/></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430.bin"/><Relationship Id="rId8" Type="http://schemas.openxmlformats.org/officeDocument/2006/relationships/image" Target="../media/image388.wmf"/><Relationship Id="rId7" Type="http://schemas.openxmlformats.org/officeDocument/2006/relationships/oleObject" Target="../embeddings/oleObject429.bin"/><Relationship Id="rId6" Type="http://schemas.openxmlformats.org/officeDocument/2006/relationships/image" Target="../media/image387.wmf"/><Relationship Id="rId5" Type="http://schemas.openxmlformats.org/officeDocument/2006/relationships/oleObject" Target="../embeddings/oleObject428.bin"/><Relationship Id="rId4" Type="http://schemas.openxmlformats.org/officeDocument/2006/relationships/image" Target="../media/image386.wmf"/><Relationship Id="rId3" Type="http://schemas.openxmlformats.org/officeDocument/2006/relationships/oleObject" Target="../embeddings/oleObject427.bin"/><Relationship Id="rId20" Type="http://schemas.openxmlformats.org/officeDocument/2006/relationships/vmlDrawing" Target="../drawings/vmlDrawing85.vml"/><Relationship Id="rId2" Type="http://schemas.openxmlformats.org/officeDocument/2006/relationships/image" Target="../media/image385.wmf"/><Relationship Id="rId19" Type="http://schemas.openxmlformats.org/officeDocument/2006/relationships/slideLayout" Target="../slideLayouts/slideLayout127.xml"/><Relationship Id="rId18" Type="http://schemas.openxmlformats.org/officeDocument/2006/relationships/image" Target="../media/image393.wmf"/><Relationship Id="rId17" Type="http://schemas.openxmlformats.org/officeDocument/2006/relationships/oleObject" Target="../embeddings/oleObject434.bin"/><Relationship Id="rId16" Type="http://schemas.openxmlformats.org/officeDocument/2006/relationships/image" Target="../media/image392.wmf"/><Relationship Id="rId15" Type="http://schemas.openxmlformats.org/officeDocument/2006/relationships/oleObject" Target="../embeddings/oleObject433.bin"/><Relationship Id="rId14" Type="http://schemas.openxmlformats.org/officeDocument/2006/relationships/image" Target="../media/image391.wmf"/><Relationship Id="rId13" Type="http://schemas.openxmlformats.org/officeDocument/2006/relationships/oleObject" Target="../embeddings/oleObject432.bin"/><Relationship Id="rId12" Type="http://schemas.openxmlformats.org/officeDocument/2006/relationships/image" Target="../media/image390.wmf"/><Relationship Id="rId11" Type="http://schemas.openxmlformats.org/officeDocument/2006/relationships/oleObject" Target="../embeddings/oleObject431.bin"/><Relationship Id="rId10" Type="http://schemas.openxmlformats.org/officeDocument/2006/relationships/image" Target="../media/image389.wmf"/><Relationship Id="rId1" Type="http://schemas.openxmlformats.org/officeDocument/2006/relationships/oleObject" Target="../embeddings/oleObject426.bin"/></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439.bin"/><Relationship Id="rId8" Type="http://schemas.openxmlformats.org/officeDocument/2006/relationships/image" Target="../media/image396.wmf"/><Relationship Id="rId7" Type="http://schemas.openxmlformats.org/officeDocument/2006/relationships/oleObject" Target="../embeddings/oleObject438.bin"/><Relationship Id="rId6" Type="http://schemas.openxmlformats.org/officeDocument/2006/relationships/image" Target="../media/image387.wmf"/><Relationship Id="rId5" Type="http://schemas.openxmlformats.org/officeDocument/2006/relationships/oleObject" Target="../embeddings/oleObject437.bin"/><Relationship Id="rId4" Type="http://schemas.openxmlformats.org/officeDocument/2006/relationships/image" Target="../media/image395.wmf"/><Relationship Id="rId3" Type="http://schemas.openxmlformats.org/officeDocument/2006/relationships/oleObject" Target="../embeddings/oleObject436.bin"/><Relationship Id="rId2" Type="http://schemas.openxmlformats.org/officeDocument/2006/relationships/image" Target="../media/image394.wmf"/><Relationship Id="rId18" Type="http://schemas.openxmlformats.org/officeDocument/2006/relationships/vmlDrawing" Target="../drawings/vmlDrawing86.vml"/><Relationship Id="rId17" Type="http://schemas.openxmlformats.org/officeDocument/2006/relationships/slideLayout" Target="../slideLayouts/slideLayout127.xml"/><Relationship Id="rId16" Type="http://schemas.openxmlformats.org/officeDocument/2006/relationships/image" Target="../media/image400.wmf"/><Relationship Id="rId15" Type="http://schemas.openxmlformats.org/officeDocument/2006/relationships/oleObject" Target="../embeddings/oleObject442.bin"/><Relationship Id="rId14" Type="http://schemas.openxmlformats.org/officeDocument/2006/relationships/image" Target="../media/image399.wmf"/><Relationship Id="rId13" Type="http://schemas.openxmlformats.org/officeDocument/2006/relationships/oleObject" Target="../embeddings/oleObject441.bin"/><Relationship Id="rId12" Type="http://schemas.openxmlformats.org/officeDocument/2006/relationships/image" Target="../media/image398.wmf"/><Relationship Id="rId11" Type="http://schemas.openxmlformats.org/officeDocument/2006/relationships/oleObject" Target="../embeddings/oleObject440.bin"/><Relationship Id="rId10" Type="http://schemas.openxmlformats.org/officeDocument/2006/relationships/image" Target="../media/image397.wmf"/><Relationship Id="rId1" Type="http://schemas.openxmlformats.org/officeDocument/2006/relationships/oleObject" Target="../embeddings/oleObject435.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4.xml"/><Relationship Id="rId1" Type="http://schemas.openxmlformats.org/officeDocument/2006/relationships/themeOverride" Target="../theme/themeOverride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0610" name="Rectangle 2"/>
          <p:cNvSpPr>
            <a:spLocks noGrp="1"/>
          </p:cNvSpPr>
          <p:nvPr>
            <p:ph type="ctrTitle"/>
          </p:nvPr>
        </p:nvSpPr>
        <p:spPr/>
        <p:txBody>
          <a:bodyPr vert="horz" wrap="square" lIns="91440" tIns="45720" rIns="91440" bIns="45720" anchor="ctr" anchorCtr="0"/>
          <a:p>
            <a:pPr eaLnBrk="1" hangingPunct="1">
              <a:buClrTx/>
              <a:buSzTx/>
              <a:buFontTx/>
            </a:pPr>
            <a:r>
              <a:rPr lang="zh-CN" altLang="en-US" b="1" dirty="0">
                <a:solidFill>
                  <a:srgbClr val="FFFFFF"/>
                </a:solidFill>
                <a:latin typeface="楷体_GB2312" panose="02010609030101010101" pitchFamily="49" charset="-122"/>
                <a:ea typeface="楷体_GB2312" panose="02010609030101010101" pitchFamily="49" charset="-122"/>
                <a:cs typeface="+mj-cs"/>
              </a:rPr>
              <a:t>线性代数</a:t>
            </a:r>
            <a:r>
              <a:rPr lang="zh-CN" altLang="en-US" sz="3600" b="1" dirty="0">
                <a:solidFill>
                  <a:srgbClr val="FFFFFF"/>
                </a:solidFill>
                <a:latin typeface="楷体_GB2312" panose="02010609030101010101" pitchFamily="49" charset="-122"/>
                <a:ea typeface="楷体_GB2312" panose="02010609030101010101" pitchFamily="49" charset="-122"/>
                <a:cs typeface="+mj-cs"/>
              </a:rPr>
              <a:t>（第</a:t>
            </a:r>
            <a:r>
              <a:rPr lang="zh-CN" altLang="en-US" sz="3600" b="1" dirty="0">
                <a:solidFill>
                  <a:srgbClr val="FFFFFF"/>
                </a:solidFill>
                <a:latin typeface="楷体_GB2312" panose="02010609030101010101" pitchFamily="49" charset="-122"/>
                <a:ea typeface="楷体_GB2312" panose="02010609030101010101" pitchFamily="49" charset="-122"/>
                <a:cs typeface="+mj-cs"/>
              </a:rPr>
              <a:t>七版）</a:t>
            </a:r>
            <a:endParaRPr lang="zh-CN" altLang="en-US" sz="3600" b="1" dirty="0">
              <a:solidFill>
                <a:srgbClr val="FFFFFF"/>
              </a:solidFill>
              <a:latin typeface="楷体_GB2312" panose="02010609030101010101" pitchFamily="49" charset="-122"/>
              <a:ea typeface="楷体_GB2312" panose="02010609030101010101" pitchFamily="49" charset="-122"/>
              <a:cs typeface="+mj-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9826" name="Rectangle 2"/>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6666FF"/>
                </a:solidFill>
                <a:latin typeface="楷体_GB2312" panose="02010609030101010101" pitchFamily="49" charset="-122"/>
                <a:ea typeface="楷体_GB2312" panose="02010609030101010101" pitchFamily="49" charset="-122"/>
              </a:rPr>
              <a:t>二、三阶行列式</a:t>
            </a:r>
            <a:endParaRPr lang="zh-CN" altLang="en-US" sz="3600" b="1" dirty="0">
              <a:solidFill>
                <a:srgbClr val="6666FF"/>
              </a:solidFill>
              <a:latin typeface="楷体_GB2312" panose="02010609030101010101" pitchFamily="49" charset="-122"/>
              <a:ea typeface="楷体_GB2312" panose="02010609030101010101" pitchFamily="49" charset="-122"/>
            </a:endParaRPr>
          </a:p>
        </p:txBody>
      </p:sp>
      <p:sp>
        <p:nvSpPr>
          <p:cNvPr id="589827" name="Text Box 3"/>
          <p:cNvSpPr txBox="1"/>
          <p:nvPr/>
        </p:nvSpPr>
        <p:spPr>
          <a:xfrm>
            <a:off x="609600" y="1258888"/>
            <a:ext cx="4832350" cy="457200"/>
          </a:xfrm>
          <a:prstGeom prst="rect">
            <a:avLst/>
          </a:prstGeom>
          <a:noFill/>
          <a:ln w="9525">
            <a:noFill/>
          </a:ln>
        </p:spPr>
        <p:txBody>
          <a:bodyPr wrap="none">
            <a:spAutoFit/>
          </a:bodyPr>
          <a:p>
            <a:pPr>
              <a:spcBef>
                <a:spcPct val="50000"/>
              </a:spcBef>
            </a:pPr>
            <a:r>
              <a:rPr lang="zh-CN" altLang="en-US" sz="2400" b="1" dirty="0">
                <a:solidFill>
                  <a:srgbClr val="3333FF"/>
                </a:solidFill>
                <a:latin typeface="Times New Roman" panose="02020603050405020304" pitchFamily="18" charset="0"/>
                <a:ea typeface="楷体_GB2312" panose="02010609030101010101" pitchFamily="49" charset="-122"/>
              </a:rPr>
              <a:t>定义</a:t>
            </a:r>
            <a:r>
              <a:rPr lang="zh-CN" altLang="en-US"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设有</a:t>
            </a:r>
            <a:r>
              <a:rPr lang="en-US" altLang="zh-CN" sz="2400" b="1" dirty="0">
                <a:solidFill>
                  <a:srgbClr val="000000"/>
                </a:solidFill>
                <a:latin typeface="Times New Roman" panose="02020603050405020304" pitchFamily="18" charset="0"/>
                <a:ea typeface="楷体_GB2312" panose="02010609030101010101" pitchFamily="49" charset="-122"/>
              </a:rPr>
              <a:t>9</a:t>
            </a:r>
            <a:r>
              <a:rPr lang="zh-CN" altLang="en-US" sz="2400" b="1" dirty="0">
                <a:solidFill>
                  <a:srgbClr val="000000"/>
                </a:solidFill>
                <a:latin typeface="Times New Roman" panose="02020603050405020304" pitchFamily="18" charset="0"/>
                <a:ea typeface="楷体_GB2312" panose="02010609030101010101" pitchFamily="49" charset="-122"/>
              </a:rPr>
              <a:t>个数排成</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行</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列的数表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89828" name="AutoShape 4"/>
          <p:cNvSpPr/>
          <p:nvPr/>
        </p:nvSpPr>
        <p:spPr>
          <a:xfrm>
            <a:off x="5580063" y="2205038"/>
            <a:ext cx="2881312" cy="647700"/>
          </a:xfrm>
          <a:prstGeom prst="roundRect">
            <a:avLst>
              <a:gd name="adj" fmla="val 16667"/>
            </a:avLst>
          </a:prstGeom>
          <a:noFill/>
          <a:ln w="28575" cap="flat" cmpd="sng">
            <a:solidFill>
              <a:schemeClr val="hlink"/>
            </a:solidFill>
            <a:prstDash val="solid"/>
            <a:headEnd type="none" w="med" len="med"/>
            <a:tailEnd type="none" w="med" len="med"/>
          </a:ln>
        </p:spPr>
        <p:txBody>
          <a:bodyPr anchor="ctr" anchorCtr="1"/>
          <a:p>
            <a:pPr algn="ctr"/>
            <a:r>
              <a:rPr lang="zh-CN" altLang="en-US" sz="2400" b="1" dirty="0">
                <a:solidFill>
                  <a:srgbClr val="FF0000"/>
                </a:solidFill>
                <a:latin typeface="Arial" panose="020B0604020202090204" pitchFamily="34" charset="0"/>
                <a:ea typeface="楷体_GB2312" panose="02010609030101010101" pitchFamily="49" charset="-122"/>
              </a:rPr>
              <a:t>原则：横行竖列</a:t>
            </a:r>
            <a:endParaRPr lang="zh-CN" altLang="en-US" sz="2400" b="1" dirty="0">
              <a:solidFill>
                <a:srgbClr val="FF0000"/>
              </a:solidFill>
              <a:latin typeface="Arial" panose="020B0604020202090204" pitchFamily="34" charset="0"/>
              <a:ea typeface="楷体_GB2312" panose="02010609030101010101" pitchFamily="49" charset="-122"/>
            </a:endParaRPr>
          </a:p>
        </p:txBody>
      </p:sp>
      <p:sp>
        <p:nvSpPr>
          <p:cNvPr id="38917" name="Text Box 5"/>
          <p:cNvSpPr txBox="1"/>
          <p:nvPr/>
        </p:nvSpPr>
        <p:spPr>
          <a:xfrm>
            <a:off x="609600" y="3052763"/>
            <a:ext cx="1658938"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引进记号</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8918" name="Text Box 6"/>
          <p:cNvSpPr txBox="1"/>
          <p:nvPr/>
        </p:nvSpPr>
        <p:spPr>
          <a:xfrm>
            <a:off x="704850" y="5538788"/>
            <a:ext cx="24828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称为</a:t>
            </a:r>
            <a:r>
              <a:rPr lang="zh-CN" altLang="en-US" sz="2400" b="1" dirty="0">
                <a:solidFill>
                  <a:srgbClr val="FF0000"/>
                </a:solidFill>
                <a:latin typeface="楷体_GB2312" panose="02010609030101010101" pitchFamily="49" charset="-122"/>
                <a:ea typeface="楷体_GB2312" panose="02010609030101010101" pitchFamily="49" charset="-122"/>
              </a:rPr>
              <a:t>三阶行列式</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8919" name="Object 18"/>
          <p:cNvGraphicFramePr>
            <a:graphicFrameLocks noChangeAspect="1"/>
          </p:cNvGraphicFramePr>
          <p:nvPr/>
        </p:nvGraphicFramePr>
        <p:xfrm>
          <a:off x="1885950" y="3616325"/>
          <a:ext cx="2038350" cy="1563688"/>
        </p:xfrm>
        <a:graphic>
          <a:graphicData uri="http://schemas.openxmlformats.org/presentationml/2006/ole">
            <mc:AlternateContent xmlns:mc="http://schemas.openxmlformats.org/markup-compatibility/2006">
              <mc:Choice xmlns:v="urn:schemas-microsoft-com:vml" Requires="v">
                <p:oleObj spid="_x0000_s3103" name="" r:id="rId1" imgW="927100" imgH="711200" progId="">
                  <p:embed/>
                </p:oleObj>
              </mc:Choice>
              <mc:Fallback>
                <p:oleObj name="" r:id="rId1" imgW="927100" imgH="711200" progId="">
                  <p:embed/>
                  <p:pic>
                    <p:nvPicPr>
                      <p:cNvPr id="0" name="图片 3102"/>
                      <p:cNvPicPr/>
                      <p:nvPr/>
                    </p:nvPicPr>
                    <p:blipFill>
                      <a:blip r:embed="rId2"/>
                      <a:stretch>
                        <a:fillRect/>
                      </a:stretch>
                    </p:blipFill>
                    <p:spPr>
                      <a:xfrm>
                        <a:off x="1885950" y="3616325"/>
                        <a:ext cx="2038350" cy="1563688"/>
                      </a:xfrm>
                      <a:prstGeom prst="rect">
                        <a:avLst/>
                      </a:prstGeom>
                      <a:noFill/>
                      <a:ln w="38100">
                        <a:noFill/>
                        <a:miter/>
                      </a:ln>
                    </p:spPr>
                  </p:pic>
                </p:oleObj>
              </mc:Fallback>
            </mc:AlternateContent>
          </a:graphicData>
        </a:graphic>
      </p:graphicFrame>
      <p:graphicFrame>
        <p:nvGraphicFramePr>
          <p:cNvPr id="38920" name="Object 19"/>
          <p:cNvGraphicFramePr>
            <a:graphicFrameLocks noChangeAspect="1"/>
          </p:cNvGraphicFramePr>
          <p:nvPr/>
        </p:nvGraphicFramePr>
        <p:xfrm>
          <a:off x="3933825" y="4265613"/>
          <a:ext cx="349250" cy="285750"/>
        </p:xfrm>
        <a:graphic>
          <a:graphicData uri="http://schemas.openxmlformats.org/presentationml/2006/ole">
            <mc:AlternateContent xmlns:mc="http://schemas.openxmlformats.org/markup-compatibility/2006">
              <mc:Choice xmlns:v="urn:schemas-microsoft-com:vml" Requires="v">
                <p:oleObj spid="_x0000_s3104" name="" r:id="rId3" imgW="139700" imgH="114300" progId="">
                  <p:embed/>
                </p:oleObj>
              </mc:Choice>
              <mc:Fallback>
                <p:oleObj name="" r:id="rId3" imgW="139700" imgH="114300" progId="">
                  <p:embed/>
                  <p:pic>
                    <p:nvPicPr>
                      <p:cNvPr id="0" name="图片 3103"/>
                      <p:cNvPicPr/>
                      <p:nvPr/>
                    </p:nvPicPr>
                    <p:blipFill>
                      <a:blip r:embed="rId4"/>
                      <a:stretch>
                        <a:fillRect/>
                      </a:stretch>
                    </p:blipFill>
                    <p:spPr>
                      <a:xfrm>
                        <a:off x="3933825" y="4265613"/>
                        <a:ext cx="349250" cy="285750"/>
                      </a:xfrm>
                      <a:prstGeom prst="rect">
                        <a:avLst/>
                      </a:prstGeom>
                      <a:noFill/>
                      <a:ln w="38100">
                        <a:noFill/>
                        <a:miter/>
                      </a:ln>
                    </p:spPr>
                  </p:pic>
                </p:oleObj>
              </mc:Fallback>
            </mc:AlternateContent>
          </a:graphicData>
        </a:graphic>
      </p:graphicFrame>
      <p:graphicFrame>
        <p:nvGraphicFramePr>
          <p:cNvPr id="38921" name="Object 20"/>
          <p:cNvGraphicFramePr>
            <a:graphicFrameLocks noChangeAspect="1"/>
          </p:cNvGraphicFramePr>
          <p:nvPr/>
        </p:nvGraphicFramePr>
        <p:xfrm>
          <a:off x="4295775" y="4124325"/>
          <a:ext cx="4308475" cy="1008063"/>
        </p:xfrm>
        <a:graphic>
          <a:graphicData uri="http://schemas.openxmlformats.org/presentationml/2006/ole">
            <mc:AlternateContent xmlns:mc="http://schemas.openxmlformats.org/markup-compatibility/2006">
              <mc:Choice xmlns:v="urn:schemas-microsoft-com:vml" Requires="v">
                <p:oleObj spid="_x0000_s3105" name="" r:id="rId5" imgW="1955800" imgH="457200" progId="">
                  <p:embed/>
                </p:oleObj>
              </mc:Choice>
              <mc:Fallback>
                <p:oleObj name="" r:id="rId5" imgW="1955800" imgH="457200" progId="">
                  <p:embed/>
                  <p:pic>
                    <p:nvPicPr>
                      <p:cNvPr id="0" name="图片 3104"/>
                      <p:cNvPicPr/>
                      <p:nvPr/>
                    </p:nvPicPr>
                    <p:blipFill>
                      <a:blip r:embed="rId6"/>
                      <a:stretch>
                        <a:fillRect/>
                      </a:stretch>
                    </p:blipFill>
                    <p:spPr>
                      <a:xfrm>
                        <a:off x="4295775" y="4124325"/>
                        <a:ext cx="4308475" cy="1008063"/>
                      </a:xfrm>
                      <a:prstGeom prst="rect">
                        <a:avLst/>
                      </a:prstGeom>
                      <a:noFill/>
                      <a:ln w="38100">
                        <a:noFill/>
                        <a:miter/>
                      </a:ln>
                    </p:spPr>
                  </p:pic>
                </p:oleObj>
              </mc:Fallback>
            </mc:AlternateContent>
          </a:graphicData>
        </a:graphic>
      </p:graphicFrame>
      <p:graphicFrame>
        <p:nvGraphicFramePr>
          <p:cNvPr id="589834" name="Object 21"/>
          <p:cNvGraphicFramePr>
            <a:graphicFrameLocks noChangeAspect="1"/>
          </p:cNvGraphicFramePr>
          <p:nvPr/>
        </p:nvGraphicFramePr>
        <p:xfrm>
          <a:off x="2916238" y="1719263"/>
          <a:ext cx="1928812" cy="1509712"/>
        </p:xfrm>
        <a:graphic>
          <a:graphicData uri="http://schemas.openxmlformats.org/presentationml/2006/ole">
            <mc:AlternateContent xmlns:mc="http://schemas.openxmlformats.org/markup-compatibility/2006">
              <mc:Choice xmlns:v="urn:schemas-microsoft-com:vml" Requires="v">
                <p:oleObj spid="_x0000_s3106" name="" r:id="rId7" imgW="876300" imgH="685800" progId="">
                  <p:embed/>
                </p:oleObj>
              </mc:Choice>
              <mc:Fallback>
                <p:oleObj name="" r:id="rId7" imgW="876300" imgH="685800" progId="">
                  <p:embed/>
                  <p:pic>
                    <p:nvPicPr>
                      <p:cNvPr id="0" name="图片 3105"/>
                      <p:cNvPicPr/>
                      <p:nvPr/>
                    </p:nvPicPr>
                    <p:blipFill>
                      <a:blip r:embed="rId8"/>
                      <a:stretch>
                        <a:fillRect/>
                      </a:stretch>
                    </p:blipFill>
                    <p:spPr>
                      <a:xfrm>
                        <a:off x="2916238" y="1719263"/>
                        <a:ext cx="1928812" cy="1509712"/>
                      </a:xfrm>
                      <a:prstGeom prst="rect">
                        <a:avLst/>
                      </a:prstGeom>
                      <a:noFill/>
                      <a:ln w="38100">
                        <a:noFill/>
                        <a:miter/>
                      </a:ln>
                    </p:spPr>
                  </p:pic>
                </p:oleObj>
              </mc:Fallback>
            </mc:AlternateContent>
          </a:graphicData>
        </a:graphic>
      </p:graphicFrame>
      <p:sp>
        <p:nvSpPr>
          <p:cNvPr id="38923" name="Line 11"/>
          <p:cNvSpPr/>
          <p:nvPr/>
        </p:nvSpPr>
        <p:spPr>
          <a:xfrm>
            <a:off x="2200275" y="3860800"/>
            <a:ext cx="1219200" cy="965200"/>
          </a:xfrm>
          <a:prstGeom prst="line">
            <a:avLst/>
          </a:prstGeom>
          <a:ln w="28575" cap="flat" cmpd="sng">
            <a:solidFill>
              <a:srgbClr val="FF0000"/>
            </a:solidFill>
            <a:prstDash val="solid"/>
            <a:headEnd type="none" w="med" len="med"/>
            <a:tailEnd type="none" w="med" len="med"/>
          </a:ln>
        </p:spPr>
      </p:sp>
      <p:sp>
        <p:nvSpPr>
          <p:cNvPr id="38924" name="Line 12"/>
          <p:cNvSpPr/>
          <p:nvPr/>
        </p:nvSpPr>
        <p:spPr>
          <a:xfrm flipV="1">
            <a:off x="2124075" y="3903663"/>
            <a:ext cx="1219200" cy="965200"/>
          </a:xfrm>
          <a:prstGeom prst="line">
            <a:avLst/>
          </a:prstGeom>
          <a:ln w="28575" cap="flat" cmpd="sng">
            <a:solidFill>
              <a:srgbClr val="3333FF"/>
            </a:solidFill>
            <a:prstDash val="dash"/>
            <a:headEnd type="none" w="med" len="med"/>
            <a:tailEnd type="none" w="med" len="med"/>
          </a:ln>
        </p:spPr>
      </p:sp>
      <p:sp>
        <p:nvSpPr>
          <p:cNvPr id="38925" name="AutoShape 13"/>
          <p:cNvSpPr/>
          <p:nvPr/>
        </p:nvSpPr>
        <p:spPr>
          <a:xfrm>
            <a:off x="295275" y="3789363"/>
            <a:ext cx="1539875" cy="515937"/>
          </a:xfrm>
          <a:prstGeom prst="roundRect">
            <a:avLst>
              <a:gd name="adj" fmla="val 16667"/>
            </a:avLst>
          </a:prstGeom>
          <a:noFill/>
          <a:ln w="28575" cap="flat" cmpd="sng">
            <a:solidFill>
              <a:srgbClr val="FF0000"/>
            </a:solidFill>
            <a:prstDash val="solid"/>
            <a:headEnd type="none" w="med" len="med"/>
            <a:tailEnd type="none" w="med" len="med"/>
          </a:ln>
        </p:spPr>
        <p:txBody>
          <a:bodyPr wrap="none"/>
          <a:p>
            <a:pPr algn="ctr"/>
            <a:r>
              <a:rPr lang="zh-CN" altLang="en-US" sz="2400" b="1" dirty="0">
                <a:solidFill>
                  <a:srgbClr val="000000"/>
                </a:solidFill>
                <a:latin typeface="Arial" panose="020B0604020202090204" pitchFamily="34" charset="0"/>
                <a:ea typeface="楷体_GB2312" panose="02010609030101010101" pitchFamily="49" charset="-122"/>
              </a:rPr>
              <a:t>主对角线 </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38926" name="AutoShape 14"/>
          <p:cNvSpPr/>
          <p:nvPr/>
        </p:nvSpPr>
        <p:spPr>
          <a:xfrm>
            <a:off x="295275" y="4508500"/>
            <a:ext cx="1539875" cy="515938"/>
          </a:xfrm>
          <a:prstGeom prst="roundRect">
            <a:avLst>
              <a:gd name="adj" fmla="val 16667"/>
            </a:avLst>
          </a:prstGeom>
          <a:noFill/>
          <a:ln w="28575" cap="flat" cmpd="sng">
            <a:solidFill>
              <a:srgbClr val="3333FF"/>
            </a:solidFill>
            <a:prstDash val="lgDash"/>
            <a:headEnd type="none" w="med" len="med"/>
            <a:tailEnd type="none" w="med" len="med"/>
          </a:ln>
        </p:spPr>
        <p:txBody>
          <a:bodyPr wrap="none"/>
          <a:p>
            <a:pPr algn="ctr"/>
            <a:r>
              <a:rPr lang="zh-CN" altLang="en-US" sz="2400" b="1" dirty="0">
                <a:solidFill>
                  <a:srgbClr val="000000"/>
                </a:solidFill>
                <a:latin typeface="Arial" panose="020B0604020202090204" pitchFamily="34" charset="0"/>
                <a:ea typeface="楷体_GB2312" panose="02010609030101010101" pitchFamily="49" charset="-122"/>
              </a:rPr>
              <a:t>副对角线 </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38927" name="AutoShape 15"/>
          <p:cNvSpPr/>
          <p:nvPr/>
        </p:nvSpPr>
        <p:spPr>
          <a:xfrm>
            <a:off x="4859338" y="5589588"/>
            <a:ext cx="3744912" cy="1008062"/>
          </a:xfrm>
          <a:prstGeom prst="roundRect">
            <a:avLst>
              <a:gd name="adj" fmla="val 16667"/>
            </a:avLst>
          </a:prstGeom>
          <a:noFill/>
          <a:ln w="28575" cap="flat" cmpd="sng">
            <a:solidFill>
              <a:schemeClr val="hlink"/>
            </a:solidFill>
            <a:prstDash val="solid"/>
            <a:headEnd type="none" w="med" len="med"/>
            <a:tailEnd type="none" w="med" len="med"/>
          </a:ln>
        </p:spPr>
        <p:txBody>
          <a:bodyPr/>
          <a:p>
            <a:r>
              <a:rPr lang="zh-CN" altLang="en-US" sz="2400" b="1" dirty="0">
                <a:solidFill>
                  <a:srgbClr val="FF0000"/>
                </a:solidFill>
                <a:latin typeface="Arial" panose="020B0604020202090204" pitchFamily="34" charset="0"/>
                <a:ea typeface="楷体_GB2312" panose="02010609030101010101" pitchFamily="49" charset="-122"/>
              </a:rPr>
              <a:t>二阶行列式的对角线法则并不适用！</a:t>
            </a:r>
            <a:endParaRPr lang="zh-CN" altLang="en-US" sz="2400" b="1" dirty="0">
              <a:solidFill>
                <a:srgbClr val="FF0000"/>
              </a:solidFill>
              <a:latin typeface="Arial" panose="020B0604020202090204" pitchFamily="34"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fade">
                                      <p:cBhvr>
                                        <p:cTn id="7" dur="1000"/>
                                        <p:tgtEl>
                                          <p:spTgt spid="38917"/>
                                        </p:tgtEl>
                                      </p:cBhvr>
                                    </p:animEffect>
                                    <p:anim calcmode="lin" valueType="num">
                                      <p:cBhvr>
                                        <p:cTn id="8" dur="1000" fill="hold"/>
                                        <p:tgtEl>
                                          <p:spTgt spid="38917"/>
                                        </p:tgtEl>
                                        <p:attrNameLst>
                                          <p:attrName>ppt_x</p:attrName>
                                        </p:attrNameLst>
                                      </p:cBhvr>
                                      <p:tavLst>
                                        <p:tav tm="0">
                                          <p:val>
                                            <p:strVal val="#ppt_x"/>
                                          </p:val>
                                        </p:tav>
                                        <p:tav tm="100000">
                                          <p:val>
                                            <p:strVal val="#ppt_x"/>
                                          </p:val>
                                        </p:tav>
                                      </p:tavLst>
                                    </p:anim>
                                    <p:anim calcmode="lin" valueType="num">
                                      <p:cBhvr>
                                        <p:cTn id="9" dur="1000" fill="hold"/>
                                        <p:tgtEl>
                                          <p:spTgt spid="389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919"/>
                                        </p:tgtEl>
                                        <p:attrNameLst>
                                          <p:attrName>style.visibility</p:attrName>
                                        </p:attrNameLst>
                                      </p:cBhvr>
                                      <p:to>
                                        <p:strVal val="visible"/>
                                      </p:to>
                                    </p:set>
                                    <p:animEffect transition="in" filter="fade">
                                      <p:cBhvr>
                                        <p:cTn id="12" dur="1000"/>
                                        <p:tgtEl>
                                          <p:spTgt spid="38919"/>
                                        </p:tgtEl>
                                      </p:cBhvr>
                                    </p:animEffect>
                                    <p:anim calcmode="lin" valueType="num">
                                      <p:cBhvr>
                                        <p:cTn id="13" dur="1000" fill="hold"/>
                                        <p:tgtEl>
                                          <p:spTgt spid="38919"/>
                                        </p:tgtEl>
                                        <p:attrNameLst>
                                          <p:attrName>ppt_x</p:attrName>
                                        </p:attrNameLst>
                                      </p:cBhvr>
                                      <p:tavLst>
                                        <p:tav tm="0">
                                          <p:val>
                                            <p:strVal val="#ppt_x"/>
                                          </p:val>
                                        </p:tav>
                                        <p:tav tm="100000">
                                          <p:val>
                                            <p:strVal val="#ppt_x"/>
                                          </p:val>
                                        </p:tav>
                                      </p:tavLst>
                                    </p:anim>
                                    <p:anim calcmode="lin" valueType="num">
                                      <p:cBhvr>
                                        <p:cTn id="14" dur="1000" fill="hold"/>
                                        <p:tgtEl>
                                          <p:spTgt spid="389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920"/>
                                        </p:tgtEl>
                                        <p:attrNameLst>
                                          <p:attrName>style.visibility</p:attrName>
                                        </p:attrNameLst>
                                      </p:cBhvr>
                                      <p:to>
                                        <p:strVal val="visible"/>
                                      </p:to>
                                    </p:set>
                                    <p:animEffect transition="in" filter="wipe(left)">
                                      <p:cBhvr>
                                        <p:cTn id="19" dur="500"/>
                                        <p:tgtEl>
                                          <p:spTgt spid="3892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8921"/>
                                        </p:tgtEl>
                                        <p:attrNameLst>
                                          <p:attrName>style.visibility</p:attrName>
                                        </p:attrNameLst>
                                      </p:cBhvr>
                                      <p:to>
                                        <p:strVal val="visible"/>
                                      </p:to>
                                    </p:set>
                                    <p:animEffect transition="in" filter="wipe(left)">
                                      <p:cBhvr>
                                        <p:cTn id="23" dur="500"/>
                                        <p:tgtEl>
                                          <p:spTgt spid="38921"/>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38918"/>
                                        </p:tgtEl>
                                        <p:attrNameLst>
                                          <p:attrName>style.visibility</p:attrName>
                                        </p:attrNameLst>
                                      </p:cBhvr>
                                      <p:to>
                                        <p:strVal val="visible"/>
                                      </p:to>
                                    </p:set>
                                    <p:animEffect transition="in" filter="wipe(down)">
                                      <p:cBhvr>
                                        <p:cTn id="28" dur="580">
                                          <p:stCondLst>
                                            <p:cond delay="0"/>
                                          </p:stCondLst>
                                        </p:cTn>
                                        <p:tgtEl>
                                          <p:spTgt spid="38918"/>
                                        </p:tgtEl>
                                      </p:cBhvr>
                                    </p:animEffect>
                                    <p:anim calcmode="lin" valueType="num">
                                      <p:cBhvr>
                                        <p:cTn id="29" dur="1822" tmFilter="0,0; 0.14,0.36; 0.43,0.73; 0.71,0.91; 1.0,1.0">
                                          <p:stCondLst>
                                            <p:cond delay="0"/>
                                          </p:stCondLst>
                                        </p:cTn>
                                        <p:tgtEl>
                                          <p:spTgt spid="3891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8918"/>
                                        </p:tgtEl>
                                        <p:attrNameLst>
                                          <p:attrName>ppt_y</p:attrName>
                                        </p:attrNameLst>
                                      </p:cBhvr>
                                      <p:tavLst>
                                        <p:tav tm="0" fmla="#ppt_y-sin(pi*$)/3">
                                          <p:val>
                                            <p:fltVal val="0.500000"/>
                                          </p:val>
                                        </p:tav>
                                        <p:tav tm="100000">
                                          <p:val>
                                            <p:fltVal val="1.000000"/>
                                          </p:val>
                                        </p:tav>
                                      </p:tavLst>
                                    </p:anim>
                                    <p:anim calcmode="lin" valueType="num">
                                      <p:cBhvr>
                                        <p:cTn id="31" dur="664" tmFilter="0, 0; 0.125,0.2665; 0.25,0.4; 0.375,0.465; 0.5,0.5;  0.625,0.535; 0.75,0.6; 0.875,0.7335; 1,1">
                                          <p:stCondLst>
                                            <p:cond delay="664"/>
                                          </p:stCondLst>
                                        </p:cTn>
                                        <p:tgtEl>
                                          <p:spTgt spid="38918"/>
                                        </p:tgtEl>
                                        <p:attrNameLst>
                                          <p:attrName>ppt_y</p:attrName>
                                        </p:attrNameLst>
                                      </p:cBhvr>
                                      <p:tavLst>
                                        <p:tav tm="0" fmla="#ppt_y-sin(pi*$)/9">
                                          <p:val>
                                            <p:fltVal val="0.000000"/>
                                          </p:val>
                                        </p:tav>
                                        <p:tav tm="100000">
                                          <p:val>
                                            <p:fltVal val="1.000000"/>
                                          </p:val>
                                        </p:tav>
                                      </p:tavLst>
                                    </p:anim>
                                    <p:anim calcmode="lin" valueType="num">
                                      <p:cBhvr>
                                        <p:cTn id="32" dur="332" tmFilter="0, 0; 0.125,0.2665; 0.25,0.4; 0.375,0.465; 0.5,0.5;  0.625,0.535; 0.75,0.6; 0.875,0.7335; 1,1">
                                          <p:stCondLst>
                                            <p:cond delay="1324"/>
                                          </p:stCondLst>
                                        </p:cTn>
                                        <p:tgtEl>
                                          <p:spTgt spid="38918"/>
                                        </p:tgtEl>
                                        <p:attrNameLst>
                                          <p:attrName>ppt_y</p:attrName>
                                        </p:attrNameLst>
                                      </p:cBhvr>
                                      <p:tavLst>
                                        <p:tav tm="0" fmla="#ppt_y-sin(pi*$)/27">
                                          <p:val>
                                            <p:fltVal val="0.000000"/>
                                          </p:val>
                                        </p:tav>
                                        <p:tav tm="100000">
                                          <p:val>
                                            <p:fltVal val="1.000000"/>
                                          </p:val>
                                        </p:tav>
                                      </p:tavLst>
                                    </p:anim>
                                    <p:anim calcmode="lin" valueType="num">
                                      <p:cBhvr>
                                        <p:cTn id="33" dur="164" tmFilter="0, 0; 0.125,0.2665; 0.25,0.4; 0.375,0.465; 0.5,0.5;  0.625,0.535; 0.75,0.6; 0.875,0.7335; 1,1">
                                          <p:stCondLst>
                                            <p:cond delay="1656"/>
                                          </p:stCondLst>
                                        </p:cTn>
                                        <p:tgtEl>
                                          <p:spTgt spid="38918"/>
                                        </p:tgtEl>
                                        <p:attrNameLst>
                                          <p:attrName>ppt_y</p:attrName>
                                        </p:attrNameLst>
                                      </p:cBhvr>
                                      <p:tavLst>
                                        <p:tav tm="0" fmla="#ppt_y-sin(pi*$)/81">
                                          <p:val>
                                            <p:fltVal val="0.000000"/>
                                          </p:val>
                                        </p:tav>
                                        <p:tav tm="100000">
                                          <p:val>
                                            <p:fltVal val="1.000000"/>
                                          </p:val>
                                        </p:tav>
                                      </p:tavLst>
                                    </p:anim>
                                    <p:animScale>
                                      <p:cBhvr>
                                        <p:cTn id="34" dur="26">
                                          <p:stCondLst>
                                            <p:cond delay="650"/>
                                          </p:stCondLst>
                                        </p:cTn>
                                        <p:tgtEl>
                                          <p:spTgt spid="38918"/>
                                        </p:tgtEl>
                                      </p:cBhvr>
                                      <p:to x="100000" y="60000"/>
                                    </p:animScale>
                                    <p:animScale>
                                      <p:cBhvr>
                                        <p:cTn id="35" dur="166" decel="50000">
                                          <p:stCondLst>
                                            <p:cond delay="676"/>
                                          </p:stCondLst>
                                        </p:cTn>
                                        <p:tgtEl>
                                          <p:spTgt spid="38918"/>
                                        </p:tgtEl>
                                      </p:cBhvr>
                                      <p:to x="100000" y="100000"/>
                                    </p:animScale>
                                    <p:animScale>
                                      <p:cBhvr>
                                        <p:cTn id="36" dur="26">
                                          <p:stCondLst>
                                            <p:cond delay="1312"/>
                                          </p:stCondLst>
                                        </p:cTn>
                                        <p:tgtEl>
                                          <p:spTgt spid="38918"/>
                                        </p:tgtEl>
                                      </p:cBhvr>
                                      <p:to x="100000" y="80000"/>
                                    </p:animScale>
                                    <p:animScale>
                                      <p:cBhvr>
                                        <p:cTn id="37" dur="166" decel="50000">
                                          <p:stCondLst>
                                            <p:cond delay="1338"/>
                                          </p:stCondLst>
                                        </p:cTn>
                                        <p:tgtEl>
                                          <p:spTgt spid="38918"/>
                                        </p:tgtEl>
                                      </p:cBhvr>
                                      <p:to x="100000" y="100000"/>
                                    </p:animScale>
                                    <p:animScale>
                                      <p:cBhvr>
                                        <p:cTn id="38" dur="26">
                                          <p:stCondLst>
                                            <p:cond delay="1642"/>
                                          </p:stCondLst>
                                        </p:cTn>
                                        <p:tgtEl>
                                          <p:spTgt spid="38918"/>
                                        </p:tgtEl>
                                      </p:cBhvr>
                                      <p:to x="100000" y="90000"/>
                                    </p:animScale>
                                    <p:animScale>
                                      <p:cBhvr>
                                        <p:cTn id="39" dur="166" decel="50000">
                                          <p:stCondLst>
                                            <p:cond delay="1668"/>
                                          </p:stCondLst>
                                        </p:cTn>
                                        <p:tgtEl>
                                          <p:spTgt spid="38918"/>
                                        </p:tgtEl>
                                      </p:cBhvr>
                                      <p:to x="100000" y="100000"/>
                                    </p:animScale>
                                    <p:animScale>
                                      <p:cBhvr>
                                        <p:cTn id="40" dur="26">
                                          <p:stCondLst>
                                            <p:cond delay="1808"/>
                                          </p:stCondLst>
                                        </p:cTn>
                                        <p:tgtEl>
                                          <p:spTgt spid="38918"/>
                                        </p:tgtEl>
                                      </p:cBhvr>
                                      <p:to x="100000" y="95000"/>
                                    </p:animScale>
                                    <p:animScale>
                                      <p:cBhvr>
                                        <p:cTn id="41" dur="166" decel="50000">
                                          <p:stCondLst>
                                            <p:cond delay="1834"/>
                                          </p:stCondLst>
                                        </p:cTn>
                                        <p:tgtEl>
                                          <p:spTgt spid="38918"/>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38923"/>
                                        </p:tgtEl>
                                        <p:attrNameLst>
                                          <p:attrName>style.visibility</p:attrName>
                                        </p:attrNameLst>
                                      </p:cBhvr>
                                      <p:to>
                                        <p:strVal val="visible"/>
                                      </p:to>
                                    </p:set>
                                    <p:animEffect transition="in" filter="strips(downRight)">
                                      <p:cBhvr>
                                        <p:cTn id="46" dur="500"/>
                                        <p:tgtEl>
                                          <p:spTgt spid="38923"/>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8925"/>
                                        </p:tgtEl>
                                        <p:attrNameLst>
                                          <p:attrName>style.visibility</p:attrName>
                                        </p:attrNameLst>
                                      </p:cBhvr>
                                      <p:to>
                                        <p:strVal val="visible"/>
                                      </p:to>
                                    </p:set>
                                    <p:animEffect transition="in" filter="blinds(horizontal)">
                                      <p:cBhvr>
                                        <p:cTn id="50" dur="500"/>
                                        <p:tgtEl>
                                          <p:spTgt spid="38925"/>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9" fill="hold" nodeType="clickEffect">
                                  <p:stCondLst>
                                    <p:cond delay="0"/>
                                  </p:stCondLst>
                                  <p:childTnLst>
                                    <p:set>
                                      <p:cBhvr>
                                        <p:cTn id="54" dur="1" fill="hold">
                                          <p:stCondLst>
                                            <p:cond delay="0"/>
                                          </p:stCondLst>
                                        </p:cTn>
                                        <p:tgtEl>
                                          <p:spTgt spid="38924"/>
                                        </p:tgtEl>
                                        <p:attrNameLst>
                                          <p:attrName>style.visibility</p:attrName>
                                        </p:attrNameLst>
                                      </p:cBhvr>
                                      <p:to>
                                        <p:strVal val="visible"/>
                                      </p:to>
                                    </p:set>
                                    <p:animEffect transition="in" filter="strips(upLeft)">
                                      <p:cBhvr>
                                        <p:cTn id="55" dur="500"/>
                                        <p:tgtEl>
                                          <p:spTgt spid="38924"/>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38926"/>
                                        </p:tgtEl>
                                        <p:attrNameLst>
                                          <p:attrName>style.visibility</p:attrName>
                                        </p:attrNameLst>
                                      </p:cBhvr>
                                      <p:to>
                                        <p:strVal val="visible"/>
                                      </p:to>
                                    </p:set>
                                    <p:animEffect transition="in" filter="slide(fromBottom)">
                                      <p:cBhvr>
                                        <p:cTn id="59" dur="500"/>
                                        <p:tgtEl>
                                          <p:spTgt spid="3892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8927"/>
                                        </p:tgtEl>
                                        <p:attrNameLst>
                                          <p:attrName>style.visibility</p:attrName>
                                        </p:attrNameLst>
                                      </p:cBhvr>
                                      <p:to>
                                        <p:strVal val="visible"/>
                                      </p:to>
                                    </p:set>
                                    <p:animEffect transition="in" filter="dissolve">
                                      <p:cBhvr>
                                        <p:cTn id="64"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18" grpId="0"/>
      <p:bldP spid="38925" grpId="0" animBg="1"/>
      <p:bldP spid="38926" grpId="0" animBg="1"/>
      <p:bldP spid="3892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679938" name="Group 6"/>
          <p:cNvGrpSpPr/>
          <p:nvPr/>
        </p:nvGrpSpPr>
        <p:grpSpPr>
          <a:xfrm>
            <a:off x="2222500" y="838200"/>
            <a:ext cx="4608513" cy="1655763"/>
            <a:chOff x="1296" y="1824"/>
            <a:chExt cx="3120" cy="1344"/>
          </a:xfrm>
        </p:grpSpPr>
        <p:sp>
          <p:nvSpPr>
            <p:cNvPr id="679979" name="Line 7"/>
            <p:cNvSpPr/>
            <p:nvPr/>
          </p:nvSpPr>
          <p:spPr>
            <a:xfrm>
              <a:off x="1296" y="1824"/>
              <a:ext cx="3120" cy="0"/>
            </a:xfrm>
            <a:prstGeom prst="line">
              <a:avLst/>
            </a:prstGeom>
            <a:ln w="28575" cap="flat" cmpd="sng">
              <a:solidFill>
                <a:srgbClr val="FF0000"/>
              </a:solidFill>
              <a:prstDash val="solid"/>
              <a:headEnd type="none" w="med" len="med"/>
              <a:tailEnd type="none" w="med" len="med"/>
            </a:ln>
          </p:spPr>
        </p:sp>
        <p:sp>
          <p:nvSpPr>
            <p:cNvPr id="679980" name="Line 8"/>
            <p:cNvSpPr/>
            <p:nvPr/>
          </p:nvSpPr>
          <p:spPr>
            <a:xfrm>
              <a:off x="1296" y="2160"/>
              <a:ext cx="3120" cy="0"/>
            </a:xfrm>
            <a:prstGeom prst="line">
              <a:avLst/>
            </a:prstGeom>
            <a:ln w="28575" cap="flat" cmpd="sng">
              <a:solidFill>
                <a:srgbClr val="FF0000"/>
              </a:solidFill>
              <a:prstDash val="solid"/>
              <a:headEnd type="none" w="med" len="med"/>
              <a:tailEnd type="none" w="med" len="med"/>
            </a:ln>
          </p:spPr>
        </p:sp>
        <p:sp>
          <p:nvSpPr>
            <p:cNvPr id="679981" name="Line 9"/>
            <p:cNvSpPr/>
            <p:nvPr/>
          </p:nvSpPr>
          <p:spPr>
            <a:xfrm>
              <a:off x="1296" y="2496"/>
              <a:ext cx="3120" cy="0"/>
            </a:xfrm>
            <a:prstGeom prst="line">
              <a:avLst/>
            </a:prstGeom>
            <a:ln w="28575" cap="flat" cmpd="sng">
              <a:solidFill>
                <a:srgbClr val="FF0000"/>
              </a:solidFill>
              <a:prstDash val="solid"/>
              <a:headEnd type="none" w="med" len="med"/>
              <a:tailEnd type="none" w="med" len="med"/>
            </a:ln>
          </p:spPr>
        </p:sp>
        <p:sp>
          <p:nvSpPr>
            <p:cNvPr id="679982" name="Line 10"/>
            <p:cNvSpPr/>
            <p:nvPr/>
          </p:nvSpPr>
          <p:spPr>
            <a:xfrm>
              <a:off x="1296" y="2832"/>
              <a:ext cx="3120" cy="0"/>
            </a:xfrm>
            <a:prstGeom prst="line">
              <a:avLst/>
            </a:prstGeom>
            <a:ln w="28575" cap="flat" cmpd="sng">
              <a:solidFill>
                <a:srgbClr val="FF0000"/>
              </a:solidFill>
              <a:prstDash val="solid"/>
              <a:headEnd type="none" w="med" len="med"/>
              <a:tailEnd type="none" w="med" len="med"/>
            </a:ln>
          </p:spPr>
        </p:sp>
        <p:sp>
          <p:nvSpPr>
            <p:cNvPr id="679983" name="Line 11"/>
            <p:cNvSpPr/>
            <p:nvPr/>
          </p:nvSpPr>
          <p:spPr>
            <a:xfrm>
              <a:off x="1296" y="3168"/>
              <a:ext cx="3120" cy="0"/>
            </a:xfrm>
            <a:prstGeom prst="line">
              <a:avLst/>
            </a:prstGeom>
            <a:ln w="28575" cap="flat" cmpd="sng">
              <a:solidFill>
                <a:srgbClr val="FF0000"/>
              </a:solidFill>
              <a:prstDash val="solid"/>
              <a:headEnd type="none" w="med" len="med"/>
              <a:tailEnd type="none" w="med" len="med"/>
            </a:ln>
          </p:spPr>
        </p:sp>
        <p:sp>
          <p:nvSpPr>
            <p:cNvPr id="679984" name="Line 12"/>
            <p:cNvSpPr/>
            <p:nvPr/>
          </p:nvSpPr>
          <p:spPr>
            <a:xfrm>
              <a:off x="4416" y="1824"/>
              <a:ext cx="0" cy="1344"/>
            </a:xfrm>
            <a:prstGeom prst="line">
              <a:avLst/>
            </a:prstGeom>
            <a:ln w="28575" cap="flat" cmpd="sng">
              <a:solidFill>
                <a:srgbClr val="FF0000"/>
              </a:solidFill>
              <a:prstDash val="solid"/>
              <a:headEnd type="none" w="med" len="med"/>
              <a:tailEnd type="none" w="med" len="med"/>
            </a:ln>
          </p:spPr>
        </p:sp>
        <p:sp>
          <p:nvSpPr>
            <p:cNvPr id="679985" name="Line 13"/>
            <p:cNvSpPr/>
            <p:nvPr/>
          </p:nvSpPr>
          <p:spPr>
            <a:xfrm>
              <a:off x="1296" y="1824"/>
              <a:ext cx="0" cy="1344"/>
            </a:xfrm>
            <a:prstGeom prst="line">
              <a:avLst/>
            </a:prstGeom>
            <a:ln w="28575" cap="flat" cmpd="sng">
              <a:solidFill>
                <a:srgbClr val="FF0000"/>
              </a:solidFill>
              <a:prstDash val="solid"/>
              <a:headEnd type="none" w="med" len="med"/>
              <a:tailEnd type="none" w="med" len="med"/>
            </a:ln>
          </p:spPr>
        </p:sp>
        <p:sp>
          <p:nvSpPr>
            <p:cNvPr id="679986" name="Line 14"/>
            <p:cNvSpPr/>
            <p:nvPr/>
          </p:nvSpPr>
          <p:spPr>
            <a:xfrm>
              <a:off x="3696" y="1824"/>
              <a:ext cx="0" cy="1344"/>
            </a:xfrm>
            <a:prstGeom prst="line">
              <a:avLst/>
            </a:prstGeom>
            <a:ln w="28575" cap="flat" cmpd="sng">
              <a:solidFill>
                <a:srgbClr val="FF0000"/>
              </a:solidFill>
              <a:prstDash val="solid"/>
              <a:headEnd type="none" w="med" len="med"/>
              <a:tailEnd type="none" w="med" len="med"/>
            </a:ln>
          </p:spPr>
        </p:sp>
        <p:sp>
          <p:nvSpPr>
            <p:cNvPr id="679987" name="Line 15"/>
            <p:cNvSpPr/>
            <p:nvPr/>
          </p:nvSpPr>
          <p:spPr>
            <a:xfrm>
              <a:off x="2880" y="1824"/>
              <a:ext cx="0" cy="1344"/>
            </a:xfrm>
            <a:prstGeom prst="line">
              <a:avLst/>
            </a:prstGeom>
            <a:ln w="28575" cap="flat" cmpd="sng">
              <a:solidFill>
                <a:srgbClr val="FF0000"/>
              </a:solidFill>
              <a:prstDash val="solid"/>
              <a:headEnd type="none" w="med" len="med"/>
              <a:tailEnd type="none" w="med" len="med"/>
            </a:ln>
          </p:spPr>
        </p:sp>
        <p:sp>
          <p:nvSpPr>
            <p:cNvPr id="679988" name="Line 16"/>
            <p:cNvSpPr/>
            <p:nvPr/>
          </p:nvSpPr>
          <p:spPr>
            <a:xfrm>
              <a:off x="2064" y="1824"/>
              <a:ext cx="0" cy="1344"/>
            </a:xfrm>
            <a:prstGeom prst="line">
              <a:avLst/>
            </a:prstGeom>
            <a:ln w="28575" cap="flat" cmpd="sng">
              <a:solidFill>
                <a:srgbClr val="FF0000"/>
              </a:solidFill>
              <a:prstDash val="solid"/>
              <a:headEnd type="none" w="med" len="med"/>
              <a:tailEnd type="none" w="med" len="med"/>
            </a:ln>
          </p:spPr>
        </p:sp>
      </p:grpSp>
      <p:sp>
        <p:nvSpPr>
          <p:cNvPr id="30737" name="Text Box 17"/>
          <p:cNvSpPr txBox="1"/>
          <p:nvPr/>
        </p:nvSpPr>
        <p:spPr>
          <a:xfrm>
            <a:off x="641350" y="2708275"/>
            <a:ext cx="7243763" cy="822325"/>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为了便于计算，把表中的√改成</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，空白地方填上</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，就得到一个数表：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79940" name="Text Box 18"/>
          <p:cNvSpPr txBox="1"/>
          <p:nvPr/>
        </p:nvSpPr>
        <p:spPr>
          <a:xfrm>
            <a:off x="1781175" y="766763"/>
            <a:ext cx="441325" cy="1800225"/>
          </a:xfrm>
          <a:prstGeom prst="rect">
            <a:avLst/>
          </a:prstGeom>
          <a:noFill/>
          <a:ln w="9525">
            <a:noFill/>
          </a:ln>
        </p:spPr>
        <p:txBody>
          <a:bodyPr wrap="none">
            <a:spAutoFit/>
          </a:bodyPr>
          <a:p>
            <a:r>
              <a:rPr lang="en-US" altLang="zh-CN" sz="2800" b="1" i="1" dirty="0">
                <a:solidFill>
                  <a:srgbClr val="000000"/>
                </a:solidFill>
                <a:latin typeface="Times New Roman" panose="02020603050405020304" pitchFamily="18" charset="0"/>
                <a:ea typeface="楷体_GB2312" panose="02010609030101010101" pitchFamily="49" charset="-122"/>
              </a:rPr>
              <a:t>A</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B</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C</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D</a:t>
            </a:r>
            <a:endParaRPr lang="en-US" altLang="zh-CN" sz="2800" b="1" i="1" dirty="0">
              <a:solidFill>
                <a:srgbClr val="000000"/>
              </a:solidFill>
              <a:latin typeface="Times New Roman" panose="02020603050405020304" pitchFamily="18" charset="0"/>
              <a:ea typeface="楷体_GB2312" panose="02010609030101010101" pitchFamily="49" charset="-122"/>
            </a:endParaRPr>
          </a:p>
        </p:txBody>
      </p:sp>
      <p:sp>
        <p:nvSpPr>
          <p:cNvPr id="679941" name="Text Box 19"/>
          <p:cNvSpPr txBox="1"/>
          <p:nvPr/>
        </p:nvSpPr>
        <p:spPr>
          <a:xfrm>
            <a:off x="2295525" y="363538"/>
            <a:ext cx="4262438" cy="519112"/>
          </a:xfrm>
          <a:prstGeom prst="rect">
            <a:avLst/>
          </a:prstGeom>
          <a:noFill/>
          <a:ln w="9525">
            <a:noFill/>
          </a:ln>
        </p:spPr>
        <p:txBody>
          <a:bodyPr wrap="none">
            <a:spAutoFit/>
          </a:bodyPr>
          <a:p>
            <a:r>
              <a:rPr lang="en-US" altLang="zh-CN" sz="2800" b="1" i="1" dirty="0">
                <a:solidFill>
                  <a:srgbClr val="000000"/>
                </a:solidFill>
                <a:latin typeface="Times New Roman" panose="02020603050405020304" pitchFamily="18" charset="0"/>
                <a:ea typeface="楷体_GB2312" panose="02010609030101010101" pitchFamily="49" charset="-122"/>
              </a:rPr>
              <a:t>   A           B           C          D</a:t>
            </a:r>
            <a:endParaRPr lang="en-US" altLang="zh-CN" i="1" dirty="0">
              <a:solidFill>
                <a:srgbClr val="000000"/>
              </a:solidFill>
              <a:latin typeface="Arial" panose="020B0604020202090204" pitchFamily="34" charset="0"/>
            </a:endParaRPr>
          </a:p>
        </p:txBody>
      </p:sp>
      <p:sp>
        <p:nvSpPr>
          <p:cNvPr id="679942" name="Rectangle 20"/>
          <p:cNvSpPr/>
          <p:nvPr/>
        </p:nvSpPr>
        <p:spPr>
          <a:xfrm>
            <a:off x="3633788" y="739775"/>
            <a:ext cx="592137" cy="579438"/>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3" name="Rectangle 21"/>
          <p:cNvSpPr/>
          <p:nvPr/>
        </p:nvSpPr>
        <p:spPr>
          <a:xfrm>
            <a:off x="2424113" y="1143000"/>
            <a:ext cx="592137" cy="579438"/>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4" name="Rectangle 22"/>
          <p:cNvSpPr/>
          <p:nvPr/>
        </p:nvSpPr>
        <p:spPr>
          <a:xfrm>
            <a:off x="4879975" y="1150938"/>
            <a:ext cx="592138" cy="579437"/>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5" name="Rectangle 23"/>
          <p:cNvSpPr/>
          <p:nvPr/>
        </p:nvSpPr>
        <p:spPr>
          <a:xfrm>
            <a:off x="4872038" y="719138"/>
            <a:ext cx="592137" cy="579437"/>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6" name="Rectangle 24"/>
          <p:cNvSpPr/>
          <p:nvPr/>
        </p:nvSpPr>
        <p:spPr>
          <a:xfrm>
            <a:off x="2430463" y="1560513"/>
            <a:ext cx="592137" cy="579437"/>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7" name="Rectangle 25"/>
          <p:cNvSpPr/>
          <p:nvPr/>
        </p:nvSpPr>
        <p:spPr>
          <a:xfrm>
            <a:off x="5959475" y="1560513"/>
            <a:ext cx="592138" cy="579437"/>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679948" name="Rectangle 26"/>
          <p:cNvSpPr/>
          <p:nvPr/>
        </p:nvSpPr>
        <p:spPr>
          <a:xfrm>
            <a:off x="3633788" y="1978025"/>
            <a:ext cx="592137" cy="579438"/>
          </a:xfrm>
          <a:prstGeom prst="rect">
            <a:avLst/>
          </a:prstGeom>
          <a:noFill/>
          <a:ln w="9525">
            <a:noFill/>
          </a:ln>
        </p:spPr>
        <p:txBody>
          <a:bodyPr wrap="none">
            <a:spAutoFit/>
          </a:bodyPr>
          <a:p>
            <a:r>
              <a:rPr lang="en-US" altLang="zh-CN" sz="3200" b="1" dirty="0">
                <a:solidFill>
                  <a:srgbClr val="000000"/>
                </a:solidFill>
                <a:latin typeface="Arial" panose="020B0604020202090204" pitchFamily="34" charset="0"/>
              </a:rPr>
              <a:t>√</a:t>
            </a:r>
            <a:endParaRPr lang="en-US" altLang="zh-CN" sz="3200" b="1" dirty="0">
              <a:solidFill>
                <a:srgbClr val="000000"/>
              </a:solidFill>
              <a:latin typeface="Arial" panose="020B0604020202090204" pitchFamily="34" charset="0"/>
            </a:endParaRPr>
          </a:p>
        </p:txBody>
      </p:sp>
      <p:sp>
        <p:nvSpPr>
          <p:cNvPr id="30775" name="Rectangle 55"/>
          <p:cNvSpPr/>
          <p:nvPr/>
        </p:nvSpPr>
        <p:spPr>
          <a:xfrm>
            <a:off x="641350" y="5851525"/>
            <a:ext cx="6465888"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这个数表反映了四个城市之间交通联接的情况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pSp>
        <p:nvGrpSpPr>
          <p:cNvPr id="3" name="Group 100"/>
          <p:cNvGrpSpPr/>
          <p:nvPr/>
        </p:nvGrpSpPr>
        <p:grpSpPr>
          <a:xfrm>
            <a:off x="1219200" y="3608388"/>
            <a:ext cx="6705600" cy="2133600"/>
            <a:chOff x="1296" y="1824"/>
            <a:chExt cx="3120" cy="1344"/>
          </a:xfrm>
        </p:grpSpPr>
        <p:sp>
          <p:nvSpPr>
            <p:cNvPr id="679969" name="Line 101"/>
            <p:cNvSpPr/>
            <p:nvPr/>
          </p:nvSpPr>
          <p:spPr>
            <a:xfrm>
              <a:off x="1296" y="1824"/>
              <a:ext cx="3120" cy="0"/>
            </a:xfrm>
            <a:prstGeom prst="line">
              <a:avLst/>
            </a:prstGeom>
            <a:ln w="28575" cap="flat" cmpd="sng">
              <a:solidFill>
                <a:srgbClr val="FF0000"/>
              </a:solidFill>
              <a:prstDash val="solid"/>
              <a:headEnd type="none" w="med" len="med"/>
              <a:tailEnd type="none" w="med" len="med"/>
            </a:ln>
          </p:spPr>
        </p:sp>
        <p:sp>
          <p:nvSpPr>
            <p:cNvPr id="679970" name="Line 102"/>
            <p:cNvSpPr/>
            <p:nvPr/>
          </p:nvSpPr>
          <p:spPr>
            <a:xfrm>
              <a:off x="1296" y="2160"/>
              <a:ext cx="3120" cy="0"/>
            </a:xfrm>
            <a:prstGeom prst="line">
              <a:avLst/>
            </a:prstGeom>
            <a:ln w="28575" cap="flat" cmpd="sng">
              <a:solidFill>
                <a:srgbClr val="FF0000"/>
              </a:solidFill>
              <a:prstDash val="solid"/>
              <a:headEnd type="none" w="med" len="med"/>
              <a:tailEnd type="none" w="med" len="med"/>
            </a:ln>
          </p:spPr>
        </p:sp>
        <p:sp>
          <p:nvSpPr>
            <p:cNvPr id="679971" name="Line 103"/>
            <p:cNvSpPr/>
            <p:nvPr/>
          </p:nvSpPr>
          <p:spPr>
            <a:xfrm>
              <a:off x="1296" y="2496"/>
              <a:ext cx="3120" cy="0"/>
            </a:xfrm>
            <a:prstGeom prst="line">
              <a:avLst/>
            </a:prstGeom>
            <a:ln w="28575" cap="flat" cmpd="sng">
              <a:solidFill>
                <a:srgbClr val="FF0000"/>
              </a:solidFill>
              <a:prstDash val="solid"/>
              <a:headEnd type="none" w="med" len="med"/>
              <a:tailEnd type="none" w="med" len="med"/>
            </a:ln>
          </p:spPr>
        </p:sp>
        <p:sp>
          <p:nvSpPr>
            <p:cNvPr id="679972" name="Line 104"/>
            <p:cNvSpPr/>
            <p:nvPr/>
          </p:nvSpPr>
          <p:spPr>
            <a:xfrm>
              <a:off x="1296" y="2832"/>
              <a:ext cx="3120" cy="0"/>
            </a:xfrm>
            <a:prstGeom prst="line">
              <a:avLst/>
            </a:prstGeom>
            <a:ln w="28575" cap="flat" cmpd="sng">
              <a:solidFill>
                <a:srgbClr val="FF0000"/>
              </a:solidFill>
              <a:prstDash val="solid"/>
              <a:headEnd type="none" w="med" len="med"/>
              <a:tailEnd type="none" w="med" len="med"/>
            </a:ln>
          </p:spPr>
        </p:sp>
        <p:sp>
          <p:nvSpPr>
            <p:cNvPr id="679973" name="Line 105"/>
            <p:cNvSpPr/>
            <p:nvPr/>
          </p:nvSpPr>
          <p:spPr>
            <a:xfrm>
              <a:off x="1296" y="3168"/>
              <a:ext cx="3120" cy="0"/>
            </a:xfrm>
            <a:prstGeom prst="line">
              <a:avLst/>
            </a:prstGeom>
            <a:ln w="28575" cap="flat" cmpd="sng">
              <a:solidFill>
                <a:srgbClr val="FF0000"/>
              </a:solidFill>
              <a:prstDash val="solid"/>
              <a:headEnd type="none" w="med" len="med"/>
              <a:tailEnd type="none" w="med" len="med"/>
            </a:ln>
          </p:spPr>
        </p:sp>
        <p:sp>
          <p:nvSpPr>
            <p:cNvPr id="679974" name="Line 106"/>
            <p:cNvSpPr/>
            <p:nvPr/>
          </p:nvSpPr>
          <p:spPr>
            <a:xfrm>
              <a:off x="4416" y="1824"/>
              <a:ext cx="0" cy="1344"/>
            </a:xfrm>
            <a:prstGeom prst="line">
              <a:avLst/>
            </a:prstGeom>
            <a:ln w="28575" cap="flat" cmpd="sng">
              <a:solidFill>
                <a:srgbClr val="FF0000"/>
              </a:solidFill>
              <a:prstDash val="solid"/>
              <a:headEnd type="none" w="med" len="med"/>
              <a:tailEnd type="none" w="med" len="med"/>
            </a:ln>
          </p:spPr>
        </p:sp>
        <p:sp>
          <p:nvSpPr>
            <p:cNvPr id="679975" name="Line 107"/>
            <p:cNvSpPr/>
            <p:nvPr/>
          </p:nvSpPr>
          <p:spPr>
            <a:xfrm>
              <a:off x="1296" y="1824"/>
              <a:ext cx="0" cy="1344"/>
            </a:xfrm>
            <a:prstGeom prst="line">
              <a:avLst/>
            </a:prstGeom>
            <a:ln w="28575" cap="flat" cmpd="sng">
              <a:solidFill>
                <a:srgbClr val="FF0000"/>
              </a:solidFill>
              <a:prstDash val="solid"/>
              <a:headEnd type="none" w="med" len="med"/>
              <a:tailEnd type="none" w="med" len="med"/>
            </a:ln>
          </p:spPr>
        </p:sp>
        <p:sp>
          <p:nvSpPr>
            <p:cNvPr id="679976" name="Line 108"/>
            <p:cNvSpPr/>
            <p:nvPr/>
          </p:nvSpPr>
          <p:spPr>
            <a:xfrm>
              <a:off x="3696" y="1824"/>
              <a:ext cx="0" cy="1344"/>
            </a:xfrm>
            <a:prstGeom prst="line">
              <a:avLst/>
            </a:prstGeom>
            <a:ln w="28575" cap="flat" cmpd="sng">
              <a:solidFill>
                <a:srgbClr val="FF0000"/>
              </a:solidFill>
              <a:prstDash val="solid"/>
              <a:headEnd type="none" w="med" len="med"/>
              <a:tailEnd type="none" w="med" len="med"/>
            </a:ln>
          </p:spPr>
        </p:sp>
        <p:sp>
          <p:nvSpPr>
            <p:cNvPr id="679977" name="Line 109"/>
            <p:cNvSpPr/>
            <p:nvPr/>
          </p:nvSpPr>
          <p:spPr>
            <a:xfrm>
              <a:off x="2880" y="1824"/>
              <a:ext cx="0" cy="1344"/>
            </a:xfrm>
            <a:prstGeom prst="line">
              <a:avLst/>
            </a:prstGeom>
            <a:ln w="28575" cap="flat" cmpd="sng">
              <a:solidFill>
                <a:srgbClr val="FF0000"/>
              </a:solidFill>
              <a:prstDash val="solid"/>
              <a:headEnd type="none" w="med" len="med"/>
              <a:tailEnd type="none" w="med" len="med"/>
            </a:ln>
          </p:spPr>
        </p:sp>
        <p:sp>
          <p:nvSpPr>
            <p:cNvPr id="679978" name="Line 110"/>
            <p:cNvSpPr/>
            <p:nvPr/>
          </p:nvSpPr>
          <p:spPr>
            <a:xfrm>
              <a:off x="2064" y="1824"/>
              <a:ext cx="0" cy="1344"/>
            </a:xfrm>
            <a:prstGeom prst="line">
              <a:avLst/>
            </a:prstGeom>
            <a:ln w="28575" cap="flat" cmpd="sng">
              <a:solidFill>
                <a:srgbClr val="FF0000"/>
              </a:solidFill>
              <a:prstDash val="solid"/>
              <a:headEnd type="none" w="med" len="med"/>
              <a:tailEnd type="none" w="med" len="med"/>
            </a:ln>
          </p:spPr>
        </p:sp>
      </p:grpSp>
      <p:grpSp>
        <p:nvGrpSpPr>
          <p:cNvPr id="4" name="Group 145"/>
          <p:cNvGrpSpPr/>
          <p:nvPr/>
        </p:nvGrpSpPr>
        <p:grpSpPr>
          <a:xfrm>
            <a:off x="1916113" y="3705225"/>
            <a:ext cx="5407025" cy="1965325"/>
            <a:chOff x="1207" y="2269"/>
            <a:chExt cx="3406" cy="1238"/>
          </a:xfrm>
        </p:grpSpPr>
        <p:graphicFrame>
          <p:nvGraphicFramePr>
            <p:cNvPr id="679962" name="Object 50"/>
            <p:cNvGraphicFramePr>
              <a:graphicFrameLocks noChangeAspect="1"/>
            </p:cNvGraphicFramePr>
            <p:nvPr/>
          </p:nvGraphicFramePr>
          <p:xfrm>
            <a:off x="2284" y="2269"/>
            <a:ext cx="167" cy="240"/>
          </p:xfrm>
          <a:graphic>
            <a:graphicData uri="http://schemas.openxmlformats.org/presentationml/2006/ole">
              <mc:AlternateContent xmlns:mc="http://schemas.openxmlformats.org/markup-compatibility/2006">
                <mc:Choice xmlns:v="urn:schemas-microsoft-com:vml" Requires="v">
                  <p:oleObj spid="_x0000_s3481" name="" r:id="rId1" imgW="114300" imgH="165100" progId="">
                    <p:embed/>
                  </p:oleObj>
                </mc:Choice>
                <mc:Fallback>
                  <p:oleObj name="" r:id="rId1" imgW="114300" imgH="165100" progId="">
                    <p:embed/>
                    <p:pic>
                      <p:nvPicPr>
                        <p:cNvPr id="0" name="图片 3480"/>
                        <p:cNvPicPr/>
                        <p:nvPr/>
                      </p:nvPicPr>
                      <p:blipFill>
                        <a:blip r:embed="rId2"/>
                        <a:stretch>
                          <a:fillRect/>
                        </a:stretch>
                      </p:blipFill>
                      <p:spPr>
                        <a:xfrm>
                          <a:off x="2284" y="2269"/>
                          <a:ext cx="167" cy="240"/>
                        </a:xfrm>
                        <a:prstGeom prst="rect">
                          <a:avLst/>
                        </a:prstGeom>
                        <a:noFill/>
                        <a:ln w="38100">
                          <a:noFill/>
                          <a:miter/>
                        </a:ln>
                      </p:spPr>
                    </p:pic>
                  </p:oleObj>
                </mc:Fallback>
              </mc:AlternateContent>
            </a:graphicData>
          </a:graphic>
        </p:graphicFrame>
        <p:graphicFrame>
          <p:nvGraphicFramePr>
            <p:cNvPr id="679963" name="Object 51"/>
            <p:cNvGraphicFramePr>
              <a:graphicFrameLocks noChangeAspect="1"/>
            </p:cNvGraphicFramePr>
            <p:nvPr/>
          </p:nvGraphicFramePr>
          <p:xfrm>
            <a:off x="3417" y="2269"/>
            <a:ext cx="167" cy="240"/>
          </p:xfrm>
          <a:graphic>
            <a:graphicData uri="http://schemas.openxmlformats.org/presentationml/2006/ole">
              <mc:AlternateContent xmlns:mc="http://schemas.openxmlformats.org/markup-compatibility/2006">
                <mc:Choice xmlns:v="urn:schemas-microsoft-com:vml" Requires="v">
                  <p:oleObj spid="_x0000_s3483" name="" r:id="rId3" imgW="114300" imgH="165100" progId="">
                    <p:embed/>
                  </p:oleObj>
                </mc:Choice>
                <mc:Fallback>
                  <p:oleObj name="" r:id="rId3" imgW="114300" imgH="165100" progId="">
                    <p:embed/>
                    <p:pic>
                      <p:nvPicPr>
                        <p:cNvPr id="0" name="图片 3482"/>
                        <p:cNvPicPr/>
                        <p:nvPr/>
                      </p:nvPicPr>
                      <p:blipFill>
                        <a:blip r:embed="rId4"/>
                        <a:stretch>
                          <a:fillRect/>
                        </a:stretch>
                      </p:blipFill>
                      <p:spPr>
                        <a:xfrm>
                          <a:off x="3417" y="2269"/>
                          <a:ext cx="167" cy="240"/>
                        </a:xfrm>
                        <a:prstGeom prst="rect">
                          <a:avLst/>
                        </a:prstGeom>
                        <a:noFill/>
                        <a:ln w="38100">
                          <a:noFill/>
                          <a:miter/>
                        </a:ln>
                      </p:spPr>
                    </p:pic>
                  </p:oleObj>
                </mc:Fallback>
              </mc:AlternateContent>
            </a:graphicData>
          </a:graphic>
        </p:graphicFrame>
        <p:graphicFrame>
          <p:nvGraphicFramePr>
            <p:cNvPr id="679964" name="Object 52"/>
            <p:cNvGraphicFramePr>
              <a:graphicFrameLocks noChangeAspect="1"/>
            </p:cNvGraphicFramePr>
            <p:nvPr/>
          </p:nvGraphicFramePr>
          <p:xfrm>
            <a:off x="3417" y="2595"/>
            <a:ext cx="167" cy="240"/>
          </p:xfrm>
          <a:graphic>
            <a:graphicData uri="http://schemas.openxmlformats.org/presentationml/2006/ole">
              <mc:AlternateContent xmlns:mc="http://schemas.openxmlformats.org/markup-compatibility/2006">
                <mc:Choice xmlns:v="urn:schemas-microsoft-com:vml" Requires="v">
                  <p:oleObj spid="_x0000_s3484" name="" r:id="rId5" imgW="114300" imgH="165100" progId="">
                    <p:embed/>
                  </p:oleObj>
                </mc:Choice>
                <mc:Fallback>
                  <p:oleObj name="" r:id="rId5" imgW="114300" imgH="165100" progId="">
                    <p:embed/>
                    <p:pic>
                      <p:nvPicPr>
                        <p:cNvPr id="0" name="图片 3483"/>
                        <p:cNvPicPr/>
                        <p:nvPr/>
                      </p:nvPicPr>
                      <p:blipFill>
                        <a:blip r:embed="rId6"/>
                        <a:stretch>
                          <a:fillRect/>
                        </a:stretch>
                      </p:blipFill>
                      <p:spPr>
                        <a:xfrm>
                          <a:off x="3417" y="2595"/>
                          <a:ext cx="167" cy="240"/>
                        </a:xfrm>
                        <a:prstGeom prst="rect">
                          <a:avLst/>
                        </a:prstGeom>
                        <a:noFill/>
                        <a:ln w="38100">
                          <a:noFill/>
                          <a:miter/>
                        </a:ln>
                      </p:spPr>
                    </p:pic>
                  </p:oleObj>
                </mc:Fallback>
              </mc:AlternateContent>
            </a:graphicData>
          </a:graphic>
        </p:graphicFrame>
        <p:graphicFrame>
          <p:nvGraphicFramePr>
            <p:cNvPr id="679965" name="Object 53"/>
            <p:cNvGraphicFramePr>
              <a:graphicFrameLocks noChangeAspect="1"/>
            </p:cNvGraphicFramePr>
            <p:nvPr/>
          </p:nvGraphicFramePr>
          <p:xfrm>
            <a:off x="1207" y="2595"/>
            <a:ext cx="167" cy="240"/>
          </p:xfrm>
          <a:graphic>
            <a:graphicData uri="http://schemas.openxmlformats.org/presentationml/2006/ole">
              <mc:AlternateContent xmlns:mc="http://schemas.openxmlformats.org/markup-compatibility/2006">
                <mc:Choice xmlns:v="urn:schemas-microsoft-com:vml" Requires="v">
                  <p:oleObj spid="_x0000_s3482" name="" r:id="rId7" imgW="114300" imgH="165100" progId="">
                    <p:embed/>
                  </p:oleObj>
                </mc:Choice>
                <mc:Fallback>
                  <p:oleObj name="" r:id="rId7" imgW="114300" imgH="165100" progId="">
                    <p:embed/>
                    <p:pic>
                      <p:nvPicPr>
                        <p:cNvPr id="0" name="图片 3481"/>
                        <p:cNvPicPr/>
                        <p:nvPr/>
                      </p:nvPicPr>
                      <p:blipFill>
                        <a:blip r:embed="rId8"/>
                        <a:stretch>
                          <a:fillRect/>
                        </a:stretch>
                      </p:blipFill>
                      <p:spPr>
                        <a:xfrm>
                          <a:off x="1207" y="2595"/>
                          <a:ext cx="167" cy="240"/>
                        </a:xfrm>
                        <a:prstGeom prst="rect">
                          <a:avLst/>
                        </a:prstGeom>
                        <a:noFill/>
                        <a:ln w="38100">
                          <a:noFill/>
                          <a:miter/>
                        </a:ln>
                      </p:spPr>
                    </p:pic>
                  </p:oleObj>
                </mc:Fallback>
              </mc:AlternateContent>
            </a:graphicData>
          </a:graphic>
        </p:graphicFrame>
        <p:graphicFrame>
          <p:nvGraphicFramePr>
            <p:cNvPr id="679966" name="Object 54"/>
            <p:cNvGraphicFramePr>
              <a:graphicFrameLocks noChangeAspect="1"/>
            </p:cNvGraphicFramePr>
            <p:nvPr/>
          </p:nvGraphicFramePr>
          <p:xfrm>
            <a:off x="4446" y="2922"/>
            <a:ext cx="167" cy="240"/>
          </p:xfrm>
          <a:graphic>
            <a:graphicData uri="http://schemas.openxmlformats.org/presentationml/2006/ole">
              <mc:AlternateContent xmlns:mc="http://schemas.openxmlformats.org/markup-compatibility/2006">
                <mc:Choice xmlns:v="urn:schemas-microsoft-com:vml" Requires="v">
                  <p:oleObj spid="_x0000_s3486" name="" r:id="rId9" imgW="114300" imgH="165100" progId="">
                    <p:embed/>
                  </p:oleObj>
                </mc:Choice>
                <mc:Fallback>
                  <p:oleObj name="" r:id="rId9" imgW="114300" imgH="165100" progId="">
                    <p:embed/>
                    <p:pic>
                      <p:nvPicPr>
                        <p:cNvPr id="0" name="图片 3485"/>
                        <p:cNvPicPr/>
                        <p:nvPr/>
                      </p:nvPicPr>
                      <p:blipFill>
                        <a:blip r:embed="rId10"/>
                        <a:stretch>
                          <a:fillRect/>
                        </a:stretch>
                      </p:blipFill>
                      <p:spPr>
                        <a:xfrm>
                          <a:off x="4446" y="2922"/>
                          <a:ext cx="167" cy="240"/>
                        </a:xfrm>
                        <a:prstGeom prst="rect">
                          <a:avLst/>
                        </a:prstGeom>
                        <a:noFill/>
                        <a:ln w="38100">
                          <a:noFill/>
                          <a:miter/>
                        </a:ln>
                      </p:spPr>
                    </p:pic>
                  </p:oleObj>
                </mc:Fallback>
              </mc:AlternateContent>
            </a:graphicData>
          </a:graphic>
        </p:graphicFrame>
        <p:graphicFrame>
          <p:nvGraphicFramePr>
            <p:cNvPr id="679967" name="Object 55"/>
            <p:cNvGraphicFramePr>
              <a:graphicFrameLocks noChangeAspect="1"/>
            </p:cNvGraphicFramePr>
            <p:nvPr/>
          </p:nvGraphicFramePr>
          <p:xfrm>
            <a:off x="2284" y="3267"/>
            <a:ext cx="167" cy="240"/>
          </p:xfrm>
          <a:graphic>
            <a:graphicData uri="http://schemas.openxmlformats.org/presentationml/2006/ole">
              <mc:AlternateContent xmlns:mc="http://schemas.openxmlformats.org/markup-compatibility/2006">
                <mc:Choice xmlns:v="urn:schemas-microsoft-com:vml" Requires="v">
                  <p:oleObj spid="_x0000_s3485" name="" r:id="rId11" imgW="114300" imgH="165100" progId="">
                    <p:embed/>
                  </p:oleObj>
                </mc:Choice>
                <mc:Fallback>
                  <p:oleObj name="" r:id="rId11" imgW="114300" imgH="165100" progId="">
                    <p:embed/>
                    <p:pic>
                      <p:nvPicPr>
                        <p:cNvPr id="0" name="图片 3484"/>
                        <p:cNvPicPr/>
                        <p:nvPr/>
                      </p:nvPicPr>
                      <p:blipFill>
                        <a:blip r:embed="rId12"/>
                        <a:stretch>
                          <a:fillRect/>
                        </a:stretch>
                      </p:blipFill>
                      <p:spPr>
                        <a:xfrm>
                          <a:off x="2284" y="3267"/>
                          <a:ext cx="167" cy="240"/>
                        </a:xfrm>
                        <a:prstGeom prst="rect">
                          <a:avLst/>
                        </a:prstGeom>
                        <a:noFill/>
                        <a:ln w="38100">
                          <a:noFill/>
                          <a:miter/>
                        </a:ln>
                      </p:spPr>
                    </p:pic>
                  </p:oleObj>
                </mc:Fallback>
              </mc:AlternateContent>
            </a:graphicData>
          </a:graphic>
        </p:graphicFrame>
        <p:graphicFrame>
          <p:nvGraphicFramePr>
            <p:cNvPr id="679968" name="Object 56"/>
            <p:cNvGraphicFramePr>
              <a:graphicFrameLocks noChangeAspect="1"/>
            </p:cNvGraphicFramePr>
            <p:nvPr/>
          </p:nvGraphicFramePr>
          <p:xfrm>
            <a:off x="1207" y="2922"/>
            <a:ext cx="167" cy="240"/>
          </p:xfrm>
          <a:graphic>
            <a:graphicData uri="http://schemas.openxmlformats.org/presentationml/2006/ole">
              <mc:AlternateContent xmlns:mc="http://schemas.openxmlformats.org/markup-compatibility/2006">
                <mc:Choice xmlns:v="urn:schemas-microsoft-com:vml" Requires="v">
                  <p:oleObj spid="_x0000_s3487" name="" r:id="rId13" imgW="114300" imgH="165100" progId="">
                    <p:embed/>
                  </p:oleObj>
                </mc:Choice>
                <mc:Fallback>
                  <p:oleObj name="" r:id="rId13" imgW="114300" imgH="165100" progId="">
                    <p:embed/>
                    <p:pic>
                      <p:nvPicPr>
                        <p:cNvPr id="0" name="图片 3486"/>
                        <p:cNvPicPr/>
                        <p:nvPr/>
                      </p:nvPicPr>
                      <p:blipFill>
                        <a:blip r:embed="rId14"/>
                        <a:stretch>
                          <a:fillRect/>
                        </a:stretch>
                      </p:blipFill>
                      <p:spPr>
                        <a:xfrm>
                          <a:off x="1207" y="2922"/>
                          <a:ext cx="167" cy="240"/>
                        </a:xfrm>
                        <a:prstGeom prst="rect">
                          <a:avLst/>
                        </a:prstGeom>
                        <a:noFill/>
                        <a:ln w="38100">
                          <a:noFill/>
                          <a:miter/>
                        </a:ln>
                      </p:spPr>
                    </p:pic>
                  </p:oleObj>
                </mc:Fallback>
              </mc:AlternateContent>
            </a:graphicData>
          </a:graphic>
        </p:graphicFrame>
      </p:grpSp>
      <p:grpSp>
        <p:nvGrpSpPr>
          <p:cNvPr id="5" name="Group 146"/>
          <p:cNvGrpSpPr/>
          <p:nvPr/>
        </p:nvGrpSpPr>
        <p:grpSpPr>
          <a:xfrm>
            <a:off x="1901825" y="3676650"/>
            <a:ext cx="5435600" cy="1993900"/>
            <a:chOff x="1198" y="2251"/>
            <a:chExt cx="3424" cy="1256"/>
          </a:xfrm>
        </p:grpSpPr>
        <p:graphicFrame>
          <p:nvGraphicFramePr>
            <p:cNvPr id="679953" name="Object 57"/>
            <p:cNvGraphicFramePr>
              <a:graphicFrameLocks noChangeAspect="1"/>
            </p:cNvGraphicFramePr>
            <p:nvPr/>
          </p:nvGraphicFramePr>
          <p:xfrm>
            <a:off x="1198" y="2251"/>
            <a:ext cx="185" cy="258"/>
          </p:xfrm>
          <a:graphic>
            <a:graphicData uri="http://schemas.openxmlformats.org/presentationml/2006/ole">
              <mc:AlternateContent xmlns:mc="http://schemas.openxmlformats.org/markup-compatibility/2006">
                <mc:Choice xmlns:v="urn:schemas-microsoft-com:vml" Requires="v">
                  <p:oleObj spid="_x0000_s3488" name="" r:id="rId15" imgW="127000" imgH="177165" progId="">
                    <p:embed/>
                  </p:oleObj>
                </mc:Choice>
                <mc:Fallback>
                  <p:oleObj name="" r:id="rId15" imgW="127000" imgH="177165" progId="">
                    <p:embed/>
                    <p:pic>
                      <p:nvPicPr>
                        <p:cNvPr id="0" name="图片 3487"/>
                        <p:cNvPicPr/>
                        <p:nvPr/>
                      </p:nvPicPr>
                      <p:blipFill>
                        <a:blip r:embed="rId16"/>
                        <a:stretch>
                          <a:fillRect/>
                        </a:stretch>
                      </p:blipFill>
                      <p:spPr>
                        <a:xfrm>
                          <a:off x="1198" y="2251"/>
                          <a:ext cx="185" cy="258"/>
                        </a:xfrm>
                        <a:prstGeom prst="rect">
                          <a:avLst/>
                        </a:prstGeom>
                        <a:noFill/>
                        <a:ln w="38100">
                          <a:noFill/>
                          <a:miter/>
                        </a:ln>
                      </p:spPr>
                    </p:pic>
                  </p:oleObj>
                </mc:Fallback>
              </mc:AlternateContent>
            </a:graphicData>
          </a:graphic>
        </p:graphicFrame>
        <p:graphicFrame>
          <p:nvGraphicFramePr>
            <p:cNvPr id="679954" name="Object 58"/>
            <p:cNvGraphicFramePr>
              <a:graphicFrameLocks noChangeAspect="1"/>
            </p:cNvGraphicFramePr>
            <p:nvPr/>
          </p:nvGraphicFramePr>
          <p:xfrm>
            <a:off x="2275" y="2577"/>
            <a:ext cx="185" cy="258"/>
          </p:xfrm>
          <a:graphic>
            <a:graphicData uri="http://schemas.openxmlformats.org/presentationml/2006/ole">
              <mc:AlternateContent xmlns:mc="http://schemas.openxmlformats.org/markup-compatibility/2006">
                <mc:Choice xmlns:v="urn:schemas-microsoft-com:vml" Requires="v">
                  <p:oleObj spid="_x0000_s3490" name="" r:id="rId17" imgW="127000" imgH="177165" progId="">
                    <p:embed/>
                  </p:oleObj>
                </mc:Choice>
                <mc:Fallback>
                  <p:oleObj name="" r:id="rId17" imgW="127000" imgH="177165" progId="">
                    <p:embed/>
                    <p:pic>
                      <p:nvPicPr>
                        <p:cNvPr id="0" name="图片 3489"/>
                        <p:cNvPicPr/>
                        <p:nvPr/>
                      </p:nvPicPr>
                      <p:blipFill>
                        <a:blip r:embed="rId18"/>
                        <a:stretch>
                          <a:fillRect/>
                        </a:stretch>
                      </p:blipFill>
                      <p:spPr>
                        <a:xfrm>
                          <a:off x="2275" y="2577"/>
                          <a:ext cx="185" cy="258"/>
                        </a:xfrm>
                        <a:prstGeom prst="rect">
                          <a:avLst/>
                        </a:prstGeom>
                        <a:noFill/>
                        <a:ln w="38100">
                          <a:noFill/>
                          <a:miter/>
                        </a:ln>
                      </p:spPr>
                    </p:pic>
                  </p:oleObj>
                </mc:Fallback>
              </mc:AlternateContent>
            </a:graphicData>
          </a:graphic>
        </p:graphicFrame>
        <p:graphicFrame>
          <p:nvGraphicFramePr>
            <p:cNvPr id="679955" name="Object 59"/>
            <p:cNvGraphicFramePr>
              <a:graphicFrameLocks noChangeAspect="1"/>
            </p:cNvGraphicFramePr>
            <p:nvPr/>
          </p:nvGraphicFramePr>
          <p:xfrm>
            <a:off x="1198" y="3249"/>
            <a:ext cx="185" cy="258"/>
          </p:xfrm>
          <a:graphic>
            <a:graphicData uri="http://schemas.openxmlformats.org/presentationml/2006/ole">
              <mc:AlternateContent xmlns:mc="http://schemas.openxmlformats.org/markup-compatibility/2006">
                <mc:Choice xmlns:v="urn:schemas-microsoft-com:vml" Requires="v">
                  <p:oleObj spid="_x0000_s3491" name="" r:id="rId19" imgW="127000" imgH="177165" progId="">
                    <p:embed/>
                  </p:oleObj>
                </mc:Choice>
                <mc:Fallback>
                  <p:oleObj name="" r:id="rId19" imgW="127000" imgH="177165" progId="">
                    <p:embed/>
                    <p:pic>
                      <p:nvPicPr>
                        <p:cNvPr id="0" name="图片 3490"/>
                        <p:cNvPicPr/>
                        <p:nvPr/>
                      </p:nvPicPr>
                      <p:blipFill>
                        <a:blip r:embed="rId20"/>
                        <a:stretch>
                          <a:fillRect/>
                        </a:stretch>
                      </p:blipFill>
                      <p:spPr>
                        <a:xfrm>
                          <a:off x="1198" y="3249"/>
                          <a:ext cx="185" cy="258"/>
                        </a:xfrm>
                        <a:prstGeom prst="rect">
                          <a:avLst/>
                        </a:prstGeom>
                        <a:noFill/>
                        <a:ln w="38100">
                          <a:noFill/>
                          <a:miter/>
                        </a:ln>
                      </p:spPr>
                    </p:pic>
                  </p:oleObj>
                </mc:Fallback>
              </mc:AlternateContent>
            </a:graphicData>
          </a:graphic>
        </p:graphicFrame>
        <p:graphicFrame>
          <p:nvGraphicFramePr>
            <p:cNvPr id="679956" name="Object 60"/>
            <p:cNvGraphicFramePr>
              <a:graphicFrameLocks noChangeAspect="1"/>
            </p:cNvGraphicFramePr>
            <p:nvPr/>
          </p:nvGraphicFramePr>
          <p:xfrm>
            <a:off x="2275" y="2904"/>
            <a:ext cx="185" cy="258"/>
          </p:xfrm>
          <a:graphic>
            <a:graphicData uri="http://schemas.openxmlformats.org/presentationml/2006/ole">
              <mc:AlternateContent xmlns:mc="http://schemas.openxmlformats.org/markup-compatibility/2006">
                <mc:Choice xmlns:v="urn:schemas-microsoft-com:vml" Requires="v">
                  <p:oleObj spid="_x0000_s3489" name="" r:id="rId21" imgW="127000" imgH="177165" progId="">
                    <p:embed/>
                  </p:oleObj>
                </mc:Choice>
                <mc:Fallback>
                  <p:oleObj name="" r:id="rId21" imgW="127000" imgH="177165" progId="">
                    <p:embed/>
                    <p:pic>
                      <p:nvPicPr>
                        <p:cNvPr id="0" name="图片 3488"/>
                        <p:cNvPicPr/>
                        <p:nvPr/>
                      </p:nvPicPr>
                      <p:blipFill>
                        <a:blip r:embed="rId22"/>
                        <a:stretch>
                          <a:fillRect/>
                        </a:stretch>
                      </p:blipFill>
                      <p:spPr>
                        <a:xfrm>
                          <a:off x="2275" y="2904"/>
                          <a:ext cx="185" cy="258"/>
                        </a:xfrm>
                        <a:prstGeom prst="rect">
                          <a:avLst/>
                        </a:prstGeom>
                        <a:noFill/>
                        <a:ln w="38100">
                          <a:noFill/>
                          <a:miter/>
                        </a:ln>
                      </p:spPr>
                    </p:pic>
                  </p:oleObj>
                </mc:Fallback>
              </mc:AlternateContent>
            </a:graphicData>
          </a:graphic>
        </p:graphicFrame>
        <p:graphicFrame>
          <p:nvGraphicFramePr>
            <p:cNvPr id="679957" name="Object 61"/>
            <p:cNvGraphicFramePr>
              <a:graphicFrameLocks noChangeAspect="1"/>
            </p:cNvGraphicFramePr>
            <p:nvPr/>
          </p:nvGraphicFramePr>
          <p:xfrm>
            <a:off x="4437" y="2251"/>
            <a:ext cx="185" cy="258"/>
          </p:xfrm>
          <a:graphic>
            <a:graphicData uri="http://schemas.openxmlformats.org/presentationml/2006/ole">
              <mc:AlternateContent xmlns:mc="http://schemas.openxmlformats.org/markup-compatibility/2006">
                <mc:Choice xmlns:v="urn:schemas-microsoft-com:vml" Requires="v">
                  <p:oleObj spid="_x0000_s3493" name="" r:id="rId23" imgW="127000" imgH="177165" progId="">
                    <p:embed/>
                  </p:oleObj>
                </mc:Choice>
                <mc:Fallback>
                  <p:oleObj name="" r:id="rId23" imgW="127000" imgH="177165" progId="">
                    <p:embed/>
                    <p:pic>
                      <p:nvPicPr>
                        <p:cNvPr id="0" name="图片 3492"/>
                        <p:cNvPicPr/>
                        <p:nvPr/>
                      </p:nvPicPr>
                      <p:blipFill>
                        <a:blip r:embed="rId24"/>
                        <a:stretch>
                          <a:fillRect/>
                        </a:stretch>
                      </p:blipFill>
                      <p:spPr>
                        <a:xfrm>
                          <a:off x="4437" y="2251"/>
                          <a:ext cx="185" cy="258"/>
                        </a:xfrm>
                        <a:prstGeom prst="rect">
                          <a:avLst/>
                        </a:prstGeom>
                        <a:noFill/>
                        <a:ln w="38100">
                          <a:noFill/>
                          <a:miter/>
                        </a:ln>
                      </p:spPr>
                    </p:pic>
                  </p:oleObj>
                </mc:Fallback>
              </mc:AlternateContent>
            </a:graphicData>
          </a:graphic>
        </p:graphicFrame>
        <p:graphicFrame>
          <p:nvGraphicFramePr>
            <p:cNvPr id="679958" name="Object 62"/>
            <p:cNvGraphicFramePr>
              <a:graphicFrameLocks noChangeAspect="1"/>
            </p:cNvGraphicFramePr>
            <p:nvPr/>
          </p:nvGraphicFramePr>
          <p:xfrm>
            <a:off x="4437" y="2577"/>
            <a:ext cx="185" cy="258"/>
          </p:xfrm>
          <a:graphic>
            <a:graphicData uri="http://schemas.openxmlformats.org/presentationml/2006/ole">
              <mc:AlternateContent xmlns:mc="http://schemas.openxmlformats.org/markup-compatibility/2006">
                <mc:Choice xmlns:v="urn:schemas-microsoft-com:vml" Requires="v">
                  <p:oleObj spid="_x0000_s3492" name="" r:id="rId25" imgW="127000" imgH="177165" progId="">
                    <p:embed/>
                  </p:oleObj>
                </mc:Choice>
                <mc:Fallback>
                  <p:oleObj name="" r:id="rId25" imgW="127000" imgH="177165" progId="">
                    <p:embed/>
                    <p:pic>
                      <p:nvPicPr>
                        <p:cNvPr id="0" name="图片 3491"/>
                        <p:cNvPicPr/>
                        <p:nvPr/>
                      </p:nvPicPr>
                      <p:blipFill>
                        <a:blip r:embed="rId26"/>
                        <a:stretch>
                          <a:fillRect/>
                        </a:stretch>
                      </p:blipFill>
                      <p:spPr>
                        <a:xfrm>
                          <a:off x="4437" y="2577"/>
                          <a:ext cx="185" cy="258"/>
                        </a:xfrm>
                        <a:prstGeom prst="rect">
                          <a:avLst/>
                        </a:prstGeom>
                        <a:noFill/>
                        <a:ln w="38100">
                          <a:noFill/>
                          <a:miter/>
                        </a:ln>
                      </p:spPr>
                    </p:pic>
                  </p:oleObj>
                </mc:Fallback>
              </mc:AlternateContent>
            </a:graphicData>
          </a:graphic>
        </p:graphicFrame>
        <p:graphicFrame>
          <p:nvGraphicFramePr>
            <p:cNvPr id="679959" name="Object 63"/>
            <p:cNvGraphicFramePr>
              <a:graphicFrameLocks noChangeAspect="1"/>
            </p:cNvGraphicFramePr>
            <p:nvPr/>
          </p:nvGraphicFramePr>
          <p:xfrm>
            <a:off x="4437" y="3249"/>
            <a:ext cx="185" cy="258"/>
          </p:xfrm>
          <a:graphic>
            <a:graphicData uri="http://schemas.openxmlformats.org/presentationml/2006/ole">
              <mc:AlternateContent xmlns:mc="http://schemas.openxmlformats.org/markup-compatibility/2006">
                <mc:Choice xmlns:v="urn:schemas-microsoft-com:vml" Requires="v">
                  <p:oleObj spid="_x0000_s3494" name="" r:id="rId27" imgW="127000" imgH="177165" progId="">
                    <p:embed/>
                  </p:oleObj>
                </mc:Choice>
                <mc:Fallback>
                  <p:oleObj name="" r:id="rId27" imgW="127000" imgH="177165" progId="">
                    <p:embed/>
                    <p:pic>
                      <p:nvPicPr>
                        <p:cNvPr id="0" name="图片 3493"/>
                        <p:cNvPicPr/>
                        <p:nvPr/>
                      </p:nvPicPr>
                      <p:blipFill>
                        <a:blip r:embed="rId28"/>
                        <a:stretch>
                          <a:fillRect/>
                        </a:stretch>
                      </p:blipFill>
                      <p:spPr>
                        <a:xfrm>
                          <a:off x="4437" y="3249"/>
                          <a:ext cx="185" cy="258"/>
                        </a:xfrm>
                        <a:prstGeom prst="rect">
                          <a:avLst/>
                        </a:prstGeom>
                        <a:noFill/>
                        <a:ln w="38100">
                          <a:noFill/>
                          <a:miter/>
                        </a:ln>
                      </p:spPr>
                    </p:pic>
                  </p:oleObj>
                </mc:Fallback>
              </mc:AlternateContent>
            </a:graphicData>
          </a:graphic>
        </p:graphicFrame>
        <p:graphicFrame>
          <p:nvGraphicFramePr>
            <p:cNvPr id="679960" name="Object 64"/>
            <p:cNvGraphicFramePr>
              <a:graphicFrameLocks noChangeAspect="1"/>
            </p:cNvGraphicFramePr>
            <p:nvPr/>
          </p:nvGraphicFramePr>
          <p:xfrm>
            <a:off x="3408" y="2904"/>
            <a:ext cx="185" cy="258"/>
          </p:xfrm>
          <a:graphic>
            <a:graphicData uri="http://schemas.openxmlformats.org/presentationml/2006/ole">
              <mc:AlternateContent xmlns:mc="http://schemas.openxmlformats.org/markup-compatibility/2006">
                <mc:Choice xmlns:v="urn:schemas-microsoft-com:vml" Requires="v">
                  <p:oleObj spid="_x0000_s3495" name="" r:id="rId29" imgW="127000" imgH="177165" progId="">
                    <p:embed/>
                  </p:oleObj>
                </mc:Choice>
                <mc:Fallback>
                  <p:oleObj name="" r:id="rId29" imgW="127000" imgH="177165" progId="">
                    <p:embed/>
                    <p:pic>
                      <p:nvPicPr>
                        <p:cNvPr id="0" name="图片 3494"/>
                        <p:cNvPicPr/>
                        <p:nvPr/>
                      </p:nvPicPr>
                      <p:blipFill>
                        <a:blip r:embed="rId30"/>
                        <a:stretch>
                          <a:fillRect/>
                        </a:stretch>
                      </p:blipFill>
                      <p:spPr>
                        <a:xfrm>
                          <a:off x="3408" y="2904"/>
                          <a:ext cx="185" cy="258"/>
                        </a:xfrm>
                        <a:prstGeom prst="rect">
                          <a:avLst/>
                        </a:prstGeom>
                        <a:noFill/>
                        <a:ln w="38100">
                          <a:noFill/>
                          <a:miter/>
                        </a:ln>
                      </p:spPr>
                    </p:pic>
                  </p:oleObj>
                </mc:Fallback>
              </mc:AlternateContent>
            </a:graphicData>
          </a:graphic>
        </p:graphicFrame>
        <p:graphicFrame>
          <p:nvGraphicFramePr>
            <p:cNvPr id="679961" name="Object 65"/>
            <p:cNvGraphicFramePr>
              <a:graphicFrameLocks noChangeAspect="1"/>
            </p:cNvGraphicFramePr>
            <p:nvPr/>
          </p:nvGraphicFramePr>
          <p:xfrm>
            <a:off x="3408" y="3249"/>
            <a:ext cx="185" cy="258"/>
          </p:xfrm>
          <a:graphic>
            <a:graphicData uri="http://schemas.openxmlformats.org/presentationml/2006/ole">
              <mc:AlternateContent xmlns:mc="http://schemas.openxmlformats.org/markup-compatibility/2006">
                <mc:Choice xmlns:v="urn:schemas-microsoft-com:vml" Requires="v">
                  <p:oleObj spid="_x0000_s3496" name="" r:id="rId31" imgW="127000" imgH="177165" progId="">
                    <p:embed/>
                  </p:oleObj>
                </mc:Choice>
                <mc:Fallback>
                  <p:oleObj name="" r:id="rId31" imgW="127000" imgH="177165" progId="">
                    <p:embed/>
                    <p:pic>
                      <p:nvPicPr>
                        <p:cNvPr id="0" name="图片 3495"/>
                        <p:cNvPicPr/>
                        <p:nvPr/>
                      </p:nvPicPr>
                      <p:blipFill>
                        <a:blip r:embed="rId32"/>
                        <a:stretch>
                          <a:fillRect/>
                        </a:stretch>
                      </p:blipFill>
                      <p:spPr>
                        <a:xfrm>
                          <a:off x="3408" y="3249"/>
                          <a:ext cx="185" cy="25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737"/>
                                        </p:tgtEl>
                                        <p:attrNameLst>
                                          <p:attrName>style.visibility</p:attrName>
                                        </p:attrNameLst>
                                      </p:cBhvr>
                                      <p:to>
                                        <p:strVal val="visible"/>
                                      </p:to>
                                    </p:set>
                                    <p:animEffect transition="in" filter="strips(downRight)">
                                      <p:cBhvr>
                                        <p:cTn id="7" dur="500"/>
                                        <p:tgtEl>
                                          <p:spTgt spid="30737"/>
                                        </p:tgtEl>
                                      </p:cBhvr>
                                    </p:animEffect>
                                  </p:childTnLst>
                                </p:cTn>
                              </p:par>
                              <p:par>
                                <p:cTn id="8" presetID="18" presetClass="entr" presetSubtype="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Righ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75"/>
                                        </p:tgtEl>
                                        <p:attrNameLst>
                                          <p:attrName>style.visibility</p:attrName>
                                        </p:attrNameLst>
                                      </p:cBhvr>
                                      <p:to>
                                        <p:strVal val="visible"/>
                                      </p:to>
                                    </p:set>
                                    <p:animEffect transition="in" filter="wipe(left)">
                                      <p:cBhvr>
                                        <p:cTn id="23" dur="500"/>
                                        <p:tgtEl>
                                          <p:spTgt spid="30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7" grpId="0"/>
      <p:bldP spid="30775"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6089" name="Rectangle 9"/>
          <p:cNvSpPr/>
          <p:nvPr/>
        </p:nvSpPr>
        <p:spPr>
          <a:xfrm>
            <a:off x="4787900" y="1971675"/>
            <a:ext cx="4116388"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表示工厂向第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家商店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zh-CN" altLang="en-US" sz="2400" b="1" dirty="0">
                <a:solidFill>
                  <a:srgbClr val="000000"/>
                </a:solidFill>
                <a:latin typeface="Times New Roman" panose="02020603050405020304" pitchFamily="18" charset="0"/>
                <a:ea typeface="楷体_GB2312" panose="02010609030101010101" pitchFamily="49" charset="-122"/>
              </a:rPr>
              <a:t>发送第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种货物的数量．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80963" name="Text Box 26"/>
          <p:cNvSpPr txBox="1"/>
          <p:nvPr/>
        </p:nvSpPr>
        <p:spPr>
          <a:xfrm>
            <a:off x="639763" y="455613"/>
            <a:ext cx="8108950" cy="1004887"/>
          </a:xfrm>
          <a:prstGeom prst="rect">
            <a:avLst/>
          </a:prstGeom>
          <a:noFill/>
          <a:ln w="9525">
            <a:noFill/>
          </a:ln>
        </p:spPr>
        <p:txBody>
          <a:bodyPr wrap="none"/>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某工厂生产四种货物，它向三家商店发送的货物数量可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用数表表示为：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6116" name="Rectangle 36"/>
          <p:cNvSpPr/>
          <p:nvPr/>
        </p:nvSpPr>
        <p:spPr>
          <a:xfrm>
            <a:off x="639763" y="3473450"/>
            <a:ext cx="64643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这四种货物的单价及单件重量也可列成数表：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6142" name="Object 8"/>
          <p:cNvGraphicFramePr>
            <a:graphicFrameLocks noChangeAspect="1"/>
          </p:cNvGraphicFramePr>
          <p:nvPr/>
        </p:nvGraphicFramePr>
        <p:xfrm>
          <a:off x="1617663" y="1616075"/>
          <a:ext cx="2954337" cy="1681163"/>
        </p:xfrm>
        <a:graphic>
          <a:graphicData uri="http://schemas.openxmlformats.org/presentationml/2006/ole">
            <mc:AlternateContent xmlns:mc="http://schemas.openxmlformats.org/markup-compatibility/2006">
              <mc:Choice xmlns:v="urn:schemas-microsoft-com:vml" Requires="v">
                <p:oleObj spid="_x0000_s3498" name="" r:id="rId1" imgW="1206500" imgH="685800" progId="">
                  <p:embed/>
                </p:oleObj>
              </mc:Choice>
              <mc:Fallback>
                <p:oleObj name="" r:id="rId1" imgW="1206500" imgH="685800" progId="">
                  <p:embed/>
                  <p:pic>
                    <p:nvPicPr>
                      <p:cNvPr id="0" name="图片 3497"/>
                      <p:cNvPicPr/>
                      <p:nvPr/>
                    </p:nvPicPr>
                    <p:blipFill>
                      <a:blip r:embed="rId2"/>
                      <a:stretch>
                        <a:fillRect/>
                      </a:stretch>
                    </p:blipFill>
                    <p:spPr>
                      <a:xfrm>
                        <a:off x="1617663" y="1616075"/>
                        <a:ext cx="2954337" cy="1681163"/>
                      </a:xfrm>
                      <a:prstGeom prst="rect">
                        <a:avLst/>
                      </a:prstGeom>
                      <a:solidFill>
                        <a:schemeClr val="folHlink"/>
                      </a:solidFill>
                      <a:ln w="38100">
                        <a:noFill/>
                        <a:miter/>
                      </a:ln>
                    </p:spPr>
                  </p:pic>
                </p:oleObj>
              </mc:Fallback>
            </mc:AlternateContent>
          </a:graphicData>
        </a:graphic>
      </p:graphicFrame>
      <p:sp>
        <p:nvSpPr>
          <p:cNvPr id="46160" name="Rectangle 80"/>
          <p:cNvSpPr/>
          <p:nvPr/>
        </p:nvSpPr>
        <p:spPr>
          <a:xfrm>
            <a:off x="4386263" y="4703763"/>
            <a:ext cx="4535487"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种货物的单价，</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种货物的单件重量．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6161" name="Object 9"/>
          <p:cNvGraphicFramePr>
            <a:graphicFrameLocks noChangeAspect="1"/>
          </p:cNvGraphicFramePr>
          <p:nvPr/>
        </p:nvGraphicFramePr>
        <p:xfrm>
          <a:off x="2443163" y="4067175"/>
          <a:ext cx="1306512" cy="2241550"/>
        </p:xfrm>
        <a:graphic>
          <a:graphicData uri="http://schemas.openxmlformats.org/presentationml/2006/ole">
            <mc:AlternateContent xmlns:mc="http://schemas.openxmlformats.org/markup-compatibility/2006">
              <mc:Choice xmlns:v="urn:schemas-microsoft-com:vml" Requires="v">
                <p:oleObj spid="_x0000_s3497" name="" r:id="rId3" imgW="533400" imgH="914400" progId="">
                  <p:embed/>
                </p:oleObj>
              </mc:Choice>
              <mc:Fallback>
                <p:oleObj name="" r:id="rId3" imgW="533400" imgH="914400" progId="">
                  <p:embed/>
                  <p:pic>
                    <p:nvPicPr>
                      <p:cNvPr id="0" name="图片 3496"/>
                      <p:cNvPicPr/>
                      <p:nvPr/>
                    </p:nvPicPr>
                    <p:blipFill>
                      <a:blip r:embed="rId4"/>
                      <a:stretch>
                        <a:fillRect/>
                      </a:stretch>
                    </p:blipFill>
                    <p:spPr>
                      <a:xfrm>
                        <a:off x="2443163" y="4067175"/>
                        <a:ext cx="1306512" cy="2241550"/>
                      </a:xfrm>
                      <a:prstGeom prst="rect">
                        <a:avLst/>
                      </a:prstGeom>
                      <a:solidFill>
                        <a:schemeClr val="folHlink"/>
                      </a:solidFill>
                      <a:ln w="38100">
                        <a:noFill/>
                        <a:miter/>
                      </a:ln>
                    </p:spPr>
                  </p:pic>
                </p:oleObj>
              </mc:Fallback>
            </mc:AlternateContent>
          </a:graphicData>
        </a:graphic>
      </p:graphicFrame>
      <p:pic>
        <p:nvPicPr>
          <p:cNvPr id="46162" name="Picture 82" descr="j0212957"/>
          <p:cNvPicPr>
            <a:picLocks noChangeAspect="1"/>
          </p:cNvPicPr>
          <p:nvPr/>
        </p:nvPicPr>
        <p:blipFill>
          <a:blip r:embed="rId5"/>
          <a:stretch>
            <a:fillRect/>
          </a:stretch>
        </p:blipFill>
        <p:spPr>
          <a:xfrm>
            <a:off x="0" y="5708650"/>
            <a:ext cx="1830388" cy="1149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46162"/>
                                        </p:tgtEl>
                                        <p:attrNameLst>
                                          <p:attrName>style.visibility</p:attrName>
                                        </p:attrNameLst>
                                      </p:cBhvr>
                                      <p:to>
                                        <p:strVal val="visible"/>
                                      </p:to>
                                    </p:set>
                                    <p:anim calcmode="lin" valueType="num">
                                      <p:cBhvr>
                                        <p:cTn id="7" dur="500" fill="hold"/>
                                        <p:tgtEl>
                                          <p:spTgt spid="4616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616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616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616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46142"/>
                                        </p:tgtEl>
                                        <p:attrNameLst>
                                          <p:attrName>style.visibility</p:attrName>
                                        </p:attrNameLst>
                                      </p:cBhvr>
                                      <p:to>
                                        <p:strVal val="visible"/>
                                      </p:to>
                                    </p:set>
                                    <p:animEffect transition="in" filter="strips(upRight)">
                                      <p:cBhvr>
                                        <p:cTn id="15" dur="500"/>
                                        <p:tgtEl>
                                          <p:spTgt spid="46142"/>
                                        </p:tgtEl>
                                      </p:cBhvr>
                                    </p:animEffect>
                                  </p:childTnLst>
                                </p:cTn>
                              </p:par>
                            </p:childTnLst>
                          </p:cTn>
                        </p:par>
                        <p:par>
                          <p:cTn id="16" fill="hold">
                            <p:stCondLst>
                              <p:cond delay="500"/>
                            </p:stCondLst>
                            <p:childTnLst>
                              <p:par>
                                <p:cTn id="17" presetID="18" presetClass="entr" presetSubtype="3" fill="hold" grpId="0" nodeType="afterEffect">
                                  <p:stCondLst>
                                    <p:cond delay="0"/>
                                  </p:stCondLst>
                                  <p:childTnLst>
                                    <p:set>
                                      <p:cBhvr>
                                        <p:cTn id="18" dur="1" fill="hold">
                                          <p:stCondLst>
                                            <p:cond delay="0"/>
                                          </p:stCondLst>
                                        </p:cTn>
                                        <p:tgtEl>
                                          <p:spTgt spid="46089"/>
                                        </p:tgtEl>
                                        <p:attrNameLst>
                                          <p:attrName>style.visibility</p:attrName>
                                        </p:attrNameLst>
                                      </p:cBhvr>
                                      <p:to>
                                        <p:strVal val="visible"/>
                                      </p:to>
                                    </p:set>
                                    <p:animEffect transition="in" filter="strips(upRight)">
                                      <p:cBhvr>
                                        <p:cTn id="19" dur="500"/>
                                        <p:tgtEl>
                                          <p:spTgt spid="46089"/>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6116"/>
                                        </p:tgtEl>
                                        <p:attrNameLst>
                                          <p:attrName>style.visibility</p:attrName>
                                        </p:attrNameLst>
                                      </p:cBhvr>
                                      <p:to>
                                        <p:strVal val="visible"/>
                                      </p:to>
                                    </p:set>
                                    <p:animEffect transition="in" filter="box(in)">
                                      <p:cBhvr>
                                        <p:cTn id="24" dur="500"/>
                                        <p:tgtEl>
                                          <p:spTgt spid="46116"/>
                                        </p:tgtEl>
                                      </p:cBhvr>
                                    </p:animEffect>
                                  </p:childTnLst>
                                </p:cTn>
                              </p:par>
                            </p:childTnLst>
                          </p:cTn>
                        </p:par>
                        <p:par>
                          <p:cTn id="25" fill="hold">
                            <p:stCondLst>
                              <p:cond delay="500"/>
                            </p:stCondLst>
                            <p:childTnLst>
                              <p:par>
                                <p:cTn id="26" presetID="18" presetClass="entr" presetSubtype="3" fill="hold" nodeType="afterEffect">
                                  <p:stCondLst>
                                    <p:cond delay="0"/>
                                  </p:stCondLst>
                                  <p:childTnLst>
                                    <p:set>
                                      <p:cBhvr>
                                        <p:cTn id="27" dur="1" fill="hold">
                                          <p:stCondLst>
                                            <p:cond delay="0"/>
                                          </p:stCondLst>
                                        </p:cTn>
                                        <p:tgtEl>
                                          <p:spTgt spid="46161"/>
                                        </p:tgtEl>
                                        <p:attrNameLst>
                                          <p:attrName>style.visibility</p:attrName>
                                        </p:attrNameLst>
                                      </p:cBhvr>
                                      <p:to>
                                        <p:strVal val="visible"/>
                                      </p:to>
                                    </p:set>
                                    <p:animEffect transition="in" filter="strips(upRight)">
                                      <p:cBhvr>
                                        <p:cTn id="28" dur="500"/>
                                        <p:tgtEl>
                                          <p:spTgt spid="46161"/>
                                        </p:tgtEl>
                                      </p:cBhvr>
                                    </p:animEffect>
                                  </p:childTnLst>
                                </p:cTn>
                              </p:par>
                            </p:childTnLst>
                          </p:cTn>
                        </p:par>
                        <p:par>
                          <p:cTn id="29" fill="hold">
                            <p:stCondLst>
                              <p:cond delay="1000"/>
                            </p:stCondLst>
                            <p:childTnLst>
                              <p:par>
                                <p:cTn id="30" presetID="18" presetClass="entr" presetSubtype="3" fill="hold" grpId="0" nodeType="afterEffect">
                                  <p:stCondLst>
                                    <p:cond delay="0"/>
                                  </p:stCondLst>
                                  <p:childTnLst>
                                    <p:set>
                                      <p:cBhvr>
                                        <p:cTn id="31" dur="1" fill="hold">
                                          <p:stCondLst>
                                            <p:cond delay="0"/>
                                          </p:stCondLst>
                                        </p:cTn>
                                        <p:tgtEl>
                                          <p:spTgt spid="46160"/>
                                        </p:tgtEl>
                                        <p:attrNameLst>
                                          <p:attrName>style.visibility</p:attrName>
                                        </p:attrNameLst>
                                      </p:cBhvr>
                                      <p:to>
                                        <p:strVal val="visible"/>
                                      </p:to>
                                    </p:set>
                                    <p:animEffect transition="in" filter="strips(upRight)">
                                      <p:cBhvr>
                                        <p:cTn id="32" dur="500"/>
                                        <p:tgtEl>
                                          <p:spTgt spid="46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p:bldP spid="46116" grpId="0"/>
      <p:bldP spid="46160"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4" name="Text Box 4"/>
          <p:cNvSpPr txBox="1"/>
          <p:nvPr/>
        </p:nvSpPr>
        <p:spPr>
          <a:xfrm>
            <a:off x="639763" y="1565275"/>
            <a:ext cx="7905750" cy="822325"/>
          </a:xfrm>
          <a:prstGeom prst="rect">
            <a:avLst/>
          </a:prstGeom>
          <a:noFill/>
          <a:ln w="9525">
            <a:noFill/>
          </a:ln>
        </p:spPr>
        <p:txBody>
          <a:bodyPr>
            <a:spAutoFit/>
          </a:bodyPr>
          <a:p>
            <a:r>
              <a:rPr lang="en-US" altLang="zh-CN" sz="2400" b="1" dirty="0">
                <a:solidFill>
                  <a:srgbClr val="00007D"/>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由</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m</a:t>
            </a:r>
            <a:r>
              <a:rPr lang="en-US" altLang="en-US" sz="2400" b="1" dirty="0">
                <a:solidFill>
                  <a:srgbClr val="0000FF"/>
                </a:solidFill>
                <a:latin typeface="Arial" panose="020B0604020202090204" pitchFamily="34"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个数                           排成的</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m</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列的数表</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248" name="Object 11"/>
          <p:cNvGraphicFramePr>
            <a:graphicFrameLocks noChangeAspect="1"/>
          </p:cNvGraphicFramePr>
          <p:nvPr/>
        </p:nvGraphicFramePr>
        <p:xfrm>
          <a:off x="3170238" y="1577975"/>
          <a:ext cx="3994150" cy="482600"/>
        </p:xfrm>
        <a:graphic>
          <a:graphicData uri="http://schemas.openxmlformats.org/presentationml/2006/ole">
            <mc:AlternateContent xmlns:mc="http://schemas.openxmlformats.org/markup-compatibility/2006">
              <mc:Choice xmlns:v="urn:schemas-microsoft-com:vml" Requires="v">
                <p:oleObj spid="_x0000_s3500" name="" r:id="rId1" imgW="2006600" imgH="241300" progId="">
                  <p:embed/>
                </p:oleObj>
              </mc:Choice>
              <mc:Fallback>
                <p:oleObj name="" r:id="rId1" imgW="2006600" imgH="241300" progId="">
                  <p:embed/>
                  <p:pic>
                    <p:nvPicPr>
                      <p:cNvPr id="0" name="图片 3499"/>
                      <p:cNvPicPr/>
                      <p:nvPr/>
                    </p:nvPicPr>
                    <p:blipFill>
                      <a:blip r:embed="rId2"/>
                      <a:stretch>
                        <a:fillRect/>
                      </a:stretch>
                    </p:blipFill>
                    <p:spPr>
                      <a:xfrm>
                        <a:off x="3170238" y="1577975"/>
                        <a:ext cx="3994150" cy="482600"/>
                      </a:xfrm>
                      <a:prstGeom prst="rect">
                        <a:avLst/>
                      </a:prstGeom>
                      <a:noFill/>
                      <a:ln w="38100">
                        <a:noFill/>
                        <a:miter/>
                      </a:ln>
                    </p:spPr>
                  </p:pic>
                </p:oleObj>
              </mc:Fallback>
            </mc:AlternateContent>
          </a:graphicData>
        </a:graphic>
      </p:graphicFrame>
      <p:graphicFrame>
        <p:nvGraphicFramePr>
          <p:cNvPr id="10249" name="Object 12"/>
          <p:cNvGraphicFramePr>
            <a:graphicFrameLocks noChangeAspect="1"/>
          </p:cNvGraphicFramePr>
          <p:nvPr/>
        </p:nvGraphicFramePr>
        <p:xfrm>
          <a:off x="3309938" y="2428875"/>
          <a:ext cx="2486025" cy="1828800"/>
        </p:xfrm>
        <a:graphic>
          <a:graphicData uri="http://schemas.openxmlformats.org/presentationml/2006/ole">
            <mc:AlternateContent xmlns:mc="http://schemas.openxmlformats.org/markup-compatibility/2006">
              <mc:Choice xmlns:v="urn:schemas-microsoft-com:vml" Requires="v">
                <p:oleObj spid="_x0000_s3499" name="" r:id="rId3" imgW="1244600" imgH="914400" progId="">
                  <p:embed/>
                </p:oleObj>
              </mc:Choice>
              <mc:Fallback>
                <p:oleObj name="" r:id="rId3" imgW="1244600" imgH="914400" progId="">
                  <p:embed/>
                  <p:pic>
                    <p:nvPicPr>
                      <p:cNvPr id="0" name="图片 3498"/>
                      <p:cNvPicPr/>
                      <p:nvPr/>
                    </p:nvPicPr>
                    <p:blipFill>
                      <a:blip r:embed="rId4"/>
                      <a:stretch>
                        <a:fillRect/>
                      </a:stretch>
                    </p:blipFill>
                    <p:spPr>
                      <a:xfrm>
                        <a:off x="3309938" y="2428875"/>
                        <a:ext cx="2486025" cy="1828800"/>
                      </a:xfrm>
                      <a:prstGeom prst="rect">
                        <a:avLst/>
                      </a:prstGeom>
                      <a:noFill/>
                      <a:ln w="38100">
                        <a:noFill/>
                        <a:miter/>
                      </a:ln>
                    </p:spPr>
                  </p:pic>
                </p:oleObj>
              </mc:Fallback>
            </mc:AlternateContent>
          </a:graphicData>
        </a:graphic>
      </p:graphicFrame>
      <p:sp>
        <p:nvSpPr>
          <p:cNvPr id="10251" name="Text Box 11"/>
          <p:cNvSpPr txBox="1"/>
          <p:nvPr/>
        </p:nvSpPr>
        <p:spPr>
          <a:xfrm>
            <a:off x="639763" y="4298950"/>
            <a:ext cx="5899150"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称为</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FF0000"/>
                </a:solidFill>
                <a:latin typeface="楷体_GB2312" panose="02010609030101010101" pitchFamily="49" charset="-122"/>
                <a:ea typeface="楷体_GB2312" panose="02010609030101010101" pitchFamily="49" charset="-122"/>
              </a:rPr>
              <a:t>行</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楷体_GB2312" panose="02010609030101010101" pitchFamily="49" charset="-122"/>
                <a:ea typeface="楷体_GB2312" panose="02010609030101010101" pitchFamily="49" charset="-122"/>
              </a:rPr>
              <a:t>列矩阵</a:t>
            </a:r>
            <a:r>
              <a:rPr lang="zh-CN" altLang="en-US" sz="2400" b="1" dirty="0">
                <a:solidFill>
                  <a:srgbClr val="000000"/>
                </a:solidFill>
                <a:latin typeface="楷体_GB2312" panose="02010609030101010101" pitchFamily="49" charset="-122"/>
                <a:ea typeface="楷体_GB2312" panose="02010609030101010101" pitchFamily="49" charset="-122"/>
              </a:rPr>
              <a:t>，简称</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矩阵．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0254" name="Text Box 14"/>
          <p:cNvSpPr txBox="1"/>
          <p:nvPr/>
        </p:nvSpPr>
        <p:spPr>
          <a:xfrm>
            <a:off x="5940425" y="4298950"/>
            <a:ext cx="9493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记作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81991" name="Rectangle 21"/>
          <p:cNvSpPr>
            <a:spLocks noGrp="1" noChangeAspect="1"/>
          </p:cNvSpPr>
          <p:nvPr>
            <p:ph type="title"/>
          </p:nvPr>
        </p:nvSpPr>
        <p:spPr>
          <a:xfrm>
            <a:off x="457200" y="457200"/>
            <a:ext cx="7773988" cy="1144588"/>
          </a:xfrm>
        </p:spPr>
        <p:txBody>
          <a:bodyPr vert="horz" wrap="square" lIns="91440" tIns="45720" rIns="91440" bIns="45720" anchor="ctr" anchorCtr="0"/>
          <a:p>
            <a:pPr eaLnBrk="1" hangingPunct="1"/>
            <a:r>
              <a:rPr lang="zh-CN" altLang="en-US" b="1" dirty="0">
                <a:solidFill>
                  <a:schemeClr val="bg2"/>
                </a:solidFill>
                <a:ea typeface="楷体_GB2312" panose="02010609030101010101" pitchFamily="49" charset="-122"/>
              </a:rPr>
              <a:t>二、矩阵的定义</a:t>
            </a:r>
            <a:endParaRPr lang="zh-CN" altLang="en-US" b="1" dirty="0">
              <a:solidFill>
                <a:schemeClr val="bg2"/>
              </a:solidFill>
              <a:ea typeface="楷体_GB2312" panose="02010609030101010101" pitchFamily="49" charset="-122"/>
            </a:endParaRPr>
          </a:p>
        </p:txBody>
      </p:sp>
      <p:graphicFrame>
        <p:nvGraphicFramePr>
          <p:cNvPr id="10263" name="Object 13"/>
          <p:cNvGraphicFramePr>
            <a:graphicFrameLocks noChangeAspect="1"/>
          </p:cNvGraphicFramePr>
          <p:nvPr/>
        </p:nvGraphicFramePr>
        <p:xfrm>
          <a:off x="2617788" y="4797425"/>
          <a:ext cx="3332162" cy="1881188"/>
        </p:xfrm>
        <a:graphic>
          <a:graphicData uri="http://schemas.openxmlformats.org/presentationml/2006/ole">
            <mc:AlternateContent xmlns:mc="http://schemas.openxmlformats.org/markup-compatibility/2006">
              <mc:Choice xmlns:v="urn:schemas-microsoft-com:vml" Requires="v">
                <p:oleObj spid="_x0000_s3501" name="" r:id="rId5" imgW="1663700" imgH="939800" progId="">
                  <p:embed/>
                </p:oleObj>
              </mc:Choice>
              <mc:Fallback>
                <p:oleObj name="" r:id="rId5" imgW="1663700" imgH="939800" progId="">
                  <p:embed/>
                  <p:pic>
                    <p:nvPicPr>
                      <p:cNvPr id="0" name="图片 3500"/>
                      <p:cNvPicPr/>
                      <p:nvPr/>
                    </p:nvPicPr>
                    <p:blipFill>
                      <a:blip r:embed="rId6"/>
                      <a:stretch>
                        <a:fillRect/>
                      </a:stretch>
                    </p:blipFill>
                    <p:spPr>
                      <a:xfrm>
                        <a:off x="2617788" y="4797425"/>
                        <a:ext cx="3332162" cy="1881188"/>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Effect transition="in" filter="blinds(horizontal)">
                                      <p:cBhvr>
                                        <p:cTn id="7" dur="500"/>
                                        <p:tgtEl>
                                          <p:spTgt spid="102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4"/>
                                        </p:tgtEl>
                                        <p:attrNameLst>
                                          <p:attrName>style.visibility</p:attrName>
                                        </p:attrNameLst>
                                      </p:cBhvr>
                                      <p:to>
                                        <p:strVal val="visible"/>
                                      </p:to>
                                    </p:set>
                                    <p:animEffect transition="in" filter="blinds(horizontal)">
                                      <p:cBhvr>
                                        <p:cTn id="10" dur="500"/>
                                        <p:tgtEl>
                                          <p:spTgt spid="1024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0249"/>
                                        </p:tgtEl>
                                        <p:attrNameLst>
                                          <p:attrName>style.visibility</p:attrName>
                                        </p:attrNameLst>
                                      </p:cBhvr>
                                      <p:to>
                                        <p:strVal val="visible"/>
                                      </p:to>
                                    </p:set>
                                    <p:animEffect transition="in" filter="wipe(left)">
                                      <p:cBhvr>
                                        <p:cTn id="14" dur="500"/>
                                        <p:tgtEl>
                                          <p:spTgt spid="1024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251"/>
                                        </p:tgtEl>
                                        <p:attrNameLst>
                                          <p:attrName>style.visibility</p:attrName>
                                        </p:attrNameLst>
                                      </p:cBhvr>
                                      <p:to>
                                        <p:strVal val="visible"/>
                                      </p:to>
                                    </p:set>
                                    <p:animEffect transition="in" filter="blinds(horizontal)">
                                      <p:cBhvr>
                                        <p:cTn id="19" dur="500"/>
                                        <p:tgtEl>
                                          <p:spTgt spid="1025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254"/>
                                        </p:tgtEl>
                                        <p:attrNameLst>
                                          <p:attrName>style.visibility</p:attrName>
                                        </p:attrNameLst>
                                      </p:cBhvr>
                                      <p:to>
                                        <p:strVal val="visible"/>
                                      </p:to>
                                    </p:se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0263"/>
                                        </p:tgtEl>
                                        <p:attrNameLst>
                                          <p:attrName>style.visibility</p:attrName>
                                        </p:attrNameLst>
                                      </p:cBhvr>
                                      <p:to>
                                        <p:strVal val="visible"/>
                                      </p:to>
                                    </p:set>
                                    <p:animEffect transition="in" filter="wipe(left)">
                                      <p:cBhvr>
                                        <p:cTn id="27" dur="500"/>
                                        <p:tgtEl>
                                          <p:spTgt spid="10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51" grpId="0"/>
      <p:bldP spid="10254"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683010" name="Object 8"/>
          <p:cNvGraphicFramePr>
            <a:graphicFrameLocks noChangeAspect="1"/>
          </p:cNvGraphicFramePr>
          <p:nvPr/>
        </p:nvGraphicFramePr>
        <p:xfrm>
          <a:off x="2603500" y="628650"/>
          <a:ext cx="3332163" cy="1881188"/>
        </p:xfrm>
        <a:graphic>
          <a:graphicData uri="http://schemas.openxmlformats.org/presentationml/2006/ole">
            <mc:AlternateContent xmlns:mc="http://schemas.openxmlformats.org/markup-compatibility/2006">
              <mc:Choice xmlns:v="urn:schemas-microsoft-com:vml" Requires="v">
                <p:oleObj spid="_x0000_s3502" name="" r:id="rId1" imgW="1663700" imgH="939800" progId="">
                  <p:embed/>
                </p:oleObj>
              </mc:Choice>
              <mc:Fallback>
                <p:oleObj name="" r:id="rId1" imgW="1663700" imgH="939800" progId="">
                  <p:embed/>
                  <p:pic>
                    <p:nvPicPr>
                      <p:cNvPr id="0" name="图片 3501"/>
                      <p:cNvPicPr/>
                      <p:nvPr/>
                    </p:nvPicPr>
                    <p:blipFill>
                      <a:blip r:embed="rId2"/>
                      <a:stretch>
                        <a:fillRect/>
                      </a:stretch>
                    </p:blipFill>
                    <p:spPr>
                      <a:xfrm>
                        <a:off x="2603500" y="628650"/>
                        <a:ext cx="3332163" cy="1881188"/>
                      </a:xfrm>
                      <a:prstGeom prst="rect">
                        <a:avLst/>
                      </a:prstGeom>
                      <a:noFill/>
                      <a:ln w="38100">
                        <a:noFill/>
                        <a:miter/>
                      </a:ln>
                    </p:spPr>
                  </p:pic>
                </p:oleObj>
              </mc:Fallback>
            </mc:AlternateContent>
          </a:graphicData>
        </a:graphic>
      </p:graphicFrame>
      <p:sp>
        <p:nvSpPr>
          <p:cNvPr id="11267" name="Text Box 3"/>
          <p:cNvSpPr txBox="1"/>
          <p:nvPr/>
        </p:nvSpPr>
        <p:spPr>
          <a:xfrm>
            <a:off x="914400" y="3190875"/>
            <a:ext cx="1103313"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简记为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268" name="Object 9"/>
          <p:cNvGraphicFramePr>
            <a:graphicFrameLocks noChangeAspect="1"/>
          </p:cNvGraphicFramePr>
          <p:nvPr/>
        </p:nvGraphicFramePr>
        <p:xfrm>
          <a:off x="1978025" y="3178175"/>
          <a:ext cx="3249613" cy="482600"/>
        </p:xfrm>
        <a:graphic>
          <a:graphicData uri="http://schemas.openxmlformats.org/presentationml/2006/ole">
            <mc:AlternateContent xmlns:mc="http://schemas.openxmlformats.org/markup-compatibility/2006">
              <mc:Choice xmlns:v="urn:schemas-microsoft-com:vml" Requires="v">
                <p:oleObj spid="_x0000_s3503" name="" r:id="rId3" imgW="1625600" imgH="241300" progId="">
                  <p:embed/>
                </p:oleObj>
              </mc:Choice>
              <mc:Fallback>
                <p:oleObj name="" r:id="rId3" imgW="1625600" imgH="241300" progId="">
                  <p:embed/>
                  <p:pic>
                    <p:nvPicPr>
                      <p:cNvPr id="0" name="图片 3502"/>
                      <p:cNvPicPr/>
                      <p:nvPr/>
                    </p:nvPicPr>
                    <p:blipFill>
                      <a:blip r:embed="rId4"/>
                      <a:stretch>
                        <a:fillRect/>
                      </a:stretch>
                    </p:blipFill>
                    <p:spPr>
                      <a:xfrm>
                        <a:off x="1978025" y="3178175"/>
                        <a:ext cx="3249613" cy="482600"/>
                      </a:xfrm>
                      <a:prstGeom prst="rect">
                        <a:avLst/>
                      </a:prstGeom>
                      <a:noFill/>
                      <a:ln w="38100">
                        <a:noFill/>
                        <a:miter/>
                      </a:ln>
                    </p:spPr>
                  </p:pic>
                </p:oleObj>
              </mc:Fallback>
            </mc:AlternateContent>
          </a:graphicData>
        </a:graphic>
      </p:graphicFrame>
      <p:sp>
        <p:nvSpPr>
          <p:cNvPr id="11275" name="Text Box 11"/>
          <p:cNvSpPr txBox="1"/>
          <p:nvPr/>
        </p:nvSpPr>
        <p:spPr>
          <a:xfrm>
            <a:off x="914400" y="4560888"/>
            <a:ext cx="485457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元素是实数的矩阵称为</a:t>
            </a:r>
            <a:r>
              <a:rPr lang="zh-CN" altLang="en-US" sz="2400" b="1" dirty="0">
                <a:solidFill>
                  <a:srgbClr val="FF0000"/>
                </a:solidFill>
                <a:latin typeface="Times New Roman" panose="02020603050405020304" pitchFamily="18" charset="0"/>
                <a:ea typeface="楷体_GB2312" panose="02010609030101010101" pitchFamily="49" charset="-122"/>
              </a:rPr>
              <a:t>实矩阵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1276" name="Rectangle 12"/>
          <p:cNvSpPr/>
          <p:nvPr/>
        </p:nvSpPr>
        <p:spPr>
          <a:xfrm>
            <a:off x="914400" y="5272088"/>
            <a:ext cx="4665663"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元素是复数的矩阵称为</a:t>
            </a:r>
            <a:r>
              <a:rPr lang="zh-CN" altLang="en-US" sz="2400" b="1" dirty="0">
                <a:solidFill>
                  <a:srgbClr val="FF0000"/>
                </a:solidFill>
                <a:latin typeface="Times New Roman" panose="02020603050405020304" pitchFamily="18" charset="0"/>
                <a:ea typeface="楷体_GB2312" panose="02010609030101010101" pitchFamily="49" charset="-122"/>
              </a:rPr>
              <a:t>复矩阵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1281" name="Text Box 17"/>
          <p:cNvSpPr txBox="1"/>
          <p:nvPr/>
        </p:nvSpPr>
        <p:spPr>
          <a:xfrm>
            <a:off x="914400" y="3851275"/>
            <a:ext cx="59753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这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Arial" panose="020B0604020202090204" pitchFamily="34"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个数称为矩阵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元素</a:t>
            </a:r>
            <a:r>
              <a:rPr lang="zh-CN" altLang="en-US" sz="2400" b="1" dirty="0">
                <a:solidFill>
                  <a:srgbClr val="000000"/>
                </a:solidFill>
                <a:latin typeface="Times New Roman" panose="02020603050405020304" pitchFamily="18" charset="0"/>
                <a:ea typeface="楷体_GB2312" panose="02010609030101010101" pitchFamily="49" charset="-122"/>
              </a:rPr>
              <a:t>，简称为元</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wipe(left)">
                                      <p:cBhvr>
                                        <p:cTn id="7" dur="500"/>
                                        <p:tgtEl>
                                          <p:spTgt spid="112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wipe(left)">
                                      <p:cBhvr>
                                        <p:cTn id="11" dur="500"/>
                                        <p:tgtEl>
                                          <p:spTgt spid="1126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1281"/>
                                        </p:tgtEl>
                                        <p:attrNameLst>
                                          <p:attrName>style.visibility</p:attrName>
                                        </p:attrNameLst>
                                      </p:cBhvr>
                                      <p:to>
                                        <p:strVal val="visible"/>
                                      </p:to>
                                    </p:set>
                                    <p:animEffect transition="in" filter="box(in)">
                                      <p:cBhvr>
                                        <p:cTn id="16" dur="500"/>
                                        <p:tgtEl>
                                          <p:spTgt spid="1128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1275"/>
                                        </p:tgtEl>
                                        <p:attrNameLst>
                                          <p:attrName>style.visibility</p:attrName>
                                        </p:attrNameLst>
                                      </p:cBhvr>
                                      <p:to>
                                        <p:strVal val="visible"/>
                                      </p:to>
                                    </p:set>
                                    <p:animEffect transition="in" filter="box(in)">
                                      <p:cBhvr>
                                        <p:cTn id="21" dur="500"/>
                                        <p:tgtEl>
                                          <p:spTgt spid="11275"/>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276"/>
                                        </p:tgtEl>
                                        <p:attrNameLst>
                                          <p:attrName>style.visibility</p:attrName>
                                        </p:attrNameLst>
                                      </p:cBhvr>
                                      <p:to>
                                        <p:strVal val="visible"/>
                                      </p:to>
                                    </p:set>
                                    <p:animEffect transition="in" filter="box(in)">
                                      <p:cBhvr>
                                        <p:cTn id="26"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75" grpId="0"/>
      <p:bldP spid="11276" grpId="0"/>
      <p:bldP spid="1128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4034" name="Rectangle 12"/>
          <p:cNvSpPr/>
          <p:nvPr/>
        </p:nvSpPr>
        <p:spPr>
          <a:xfrm>
            <a:off x="5003800" y="5192713"/>
            <a:ext cx="3683000" cy="1081087"/>
          </a:xfrm>
          <a:prstGeom prst="rect">
            <a:avLst/>
          </a:prstGeom>
          <a:noFill/>
          <a:ln w="9525">
            <a:noFill/>
          </a:ln>
        </p:spPr>
        <p:txBody>
          <a:bodyPr/>
          <a:p>
            <a:pPr>
              <a:spcBef>
                <a:spcPct val="20000"/>
              </a:spcBef>
              <a:buClr>
                <a:srgbClr val="00007D"/>
              </a:buClr>
              <a:buSzPct val="75000"/>
              <a:buFont typeface="Wingdings" panose="05000000000000000000" pitchFamily="2" charset="2"/>
            </a:pPr>
            <a:endParaRPr lang="zh-CN" altLang="zh-CN" sz="2400" b="1" dirty="0">
              <a:solidFill>
                <a:srgbClr val="000000"/>
              </a:solidFill>
              <a:latin typeface="Arial" panose="020B0604020202090204" pitchFamily="34" charset="0"/>
              <a:ea typeface="楷体_GB2312" panose="02010609030101010101" pitchFamily="49" charset="-122"/>
            </a:endParaRPr>
          </a:p>
        </p:txBody>
      </p:sp>
      <p:sp>
        <p:nvSpPr>
          <p:cNvPr id="684035" name="Rectangle 11"/>
          <p:cNvSpPr/>
          <p:nvPr/>
        </p:nvSpPr>
        <p:spPr>
          <a:xfrm>
            <a:off x="457200" y="5192713"/>
            <a:ext cx="4546600" cy="1081087"/>
          </a:xfrm>
          <a:prstGeom prst="rect">
            <a:avLst/>
          </a:prstGeom>
          <a:noFill/>
          <a:ln w="9525">
            <a:noFill/>
          </a:ln>
        </p:spPr>
        <p:txBody>
          <a:bodyPr/>
          <a:p>
            <a:pPr>
              <a:spcBef>
                <a:spcPct val="20000"/>
              </a:spcBef>
              <a:buClr>
                <a:srgbClr val="00007D"/>
              </a:buClr>
              <a:buSzPct val="75000"/>
              <a:buFont typeface="Wingdings" panose="05000000000000000000" pitchFamily="2" charset="2"/>
            </a:pPr>
            <a:endParaRPr lang="zh-CN" altLang="zh-CN" sz="2400" b="1" dirty="0">
              <a:solidFill>
                <a:srgbClr val="000000"/>
              </a:solidFill>
              <a:latin typeface="Arial" panose="020B0604020202090204" pitchFamily="34" charset="0"/>
              <a:ea typeface="楷体_GB2312" panose="02010609030101010101" pitchFamily="49" charset="-122"/>
            </a:endParaRPr>
          </a:p>
        </p:txBody>
      </p:sp>
      <p:sp>
        <p:nvSpPr>
          <p:cNvPr id="79882" name="Rectangle 10"/>
          <p:cNvSpPr/>
          <p:nvPr/>
        </p:nvSpPr>
        <p:spPr>
          <a:xfrm>
            <a:off x="5003800" y="3860800"/>
            <a:ext cx="3683000" cy="1331913"/>
          </a:xfrm>
          <a:prstGeom prst="rect">
            <a:avLst/>
          </a:prstGeom>
          <a:noFill/>
          <a:ln w="9525">
            <a:noFill/>
          </a:ln>
        </p:spPr>
        <p:txBody>
          <a:bodyPr/>
          <a:p>
            <a:pPr>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Arial" panose="020B0604020202090204" pitchFamily="34" charset="0"/>
                <a:ea typeface="楷体_GB2312" panose="02010609030101010101" pitchFamily="49" charset="-122"/>
              </a:rPr>
              <a:t>行数不等于列数</a:t>
            </a:r>
            <a:endParaRPr lang="zh-CN" altLang="en-US"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Arial" panose="020B0604020202090204" pitchFamily="34" charset="0"/>
                <a:ea typeface="楷体_GB2312" panose="02010609030101010101" pitchFamily="49" charset="-122"/>
              </a:rPr>
              <a:t>共有</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Arial" panose="020B0604020202090204" pitchFamily="34" charset="0"/>
                <a:ea typeface="楷体_GB2312" panose="02010609030101010101" pitchFamily="49" charset="-122"/>
              </a:rPr>
              <a:t>个元素</a:t>
            </a:r>
            <a:endParaRPr lang="zh-CN" altLang="en-US"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Arial" panose="020B0604020202090204" pitchFamily="34" charset="0"/>
                <a:ea typeface="楷体_GB2312" panose="02010609030101010101" pitchFamily="49" charset="-122"/>
              </a:rPr>
              <a:t>本质上就是一个数表</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79881" name="Rectangle 9"/>
          <p:cNvSpPr/>
          <p:nvPr/>
        </p:nvSpPr>
        <p:spPr>
          <a:xfrm>
            <a:off x="457200" y="3860800"/>
            <a:ext cx="4546600" cy="1331913"/>
          </a:xfrm>
          <a:prstGeom prst="rect">
            <a:avLst/>
          </a:prstGeom>
          <a:noFill/>
          <a:ln w="9525">
            <a:noFill/>
          </a:ln>
        </p:spPr>
        <p:txBody>
          <a:bodyPr/>
          <a:p>
            <a:pPr>
              <a:lnSpc>
                <a:spcPct val="14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Arial" panose="020B0604020202090204" pitchFamily="34" charset="0"/>
                <a:ea typeface="楷体_GB2312" panose="02010609030101010101" pitchFamily="49" charset="-122"/>
              </a:rPr>
              <a:t>行数等于列数</a:t>
            </a:r>
            <a:endParaRPr lang="zh-CN" altLang="en-US" sz="2400" b="1" dirty="0">
              <a:solidFill>
                <a:srgbClr val="000000"/>
              </a:solidFill>
              <a:latin typeface="Arial" panose="020B0604020202090204" pitchFamily="34" charset="0"/>
              <a:ea typeface="楷体_GB2312" panose="02010609030101010101" pitchFamily="49" charset="-122"/>
            </a:endParaRPr>
          </a:p>
          <a:p>
            <a:pPr>
              <a:lnSpc>
                <a:spcPct val="14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Arial" panose="020B0604020202090204" pitchFamily="34" charset="0"/>
                <a:ea typeface="楷体_GB2312" panose="02010609030101010101" pitchFamily="49" charset="-122"/>
              </a:rPr>
              <a:t>共有</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rPr>
              <a:t>2</a:t>
            </a:r>
            <a:r>
              <a:rPr lang="zh-CN" altLang="en-US" sz="2400" b="1" dirty="0">
                <a:solidFill>
                  <a:srgbClr val="000000"/>
                </a:solidFill>
                <a:latin typeface="Arial" panose="020B0604020202090204" pitchFamily="34" charset="0"/>
                <a:ea typeface="楷体_GB2312" panose="02010609030101010101" pitchFamily="49" charset="-122"/>
              </a:rPr>
              <a:t>个元素</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684038" name="Rectangle 8"/>
          <p:cNvSpPr/>
          <p:nvPr/>
        </p:nvSpPr>
        <p:spPr>
          <a:xfrm>
            <a:off x="5003800" y="981075"/>
            <a:ext cx="3683000" cy="2879725"/>
          </a:xfrm>
          <a:prstGeom prst="rect">
            <a:avLst/>
          </a:prstGeom>
          <a:noFill/>
          <a:ln w="9525">
            <a:noFill/>
          </a:ln>
        </p:spPr>
        <p:txBody>
          <a:bodyPr/>
          <a:p>
            <a:pPr>
              <a:spcBef>
                <a:spcPct val="20000"/>
              </a:spcBef>
              <a:buClr>
                <a:srgbClr val="00007D"/>
              </a:buClr>
              <a:buSzPct val="75000"/>
              <a:buFont typeface="Wingdings" panose="05000000000000000000" pitchFamily="2" charset="2"/>
            </a:pPr>
            <a:endParaRPr lang="en-US" altLang="zh-CN"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endParaRPr lang="en-US" altLang="zh-CN"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endParaRPr lang="en-US" altLang="zh-CN"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endParaRPr lang="en-US" altLang="zh-CN"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endParaRPr lang="en-US" altLang="zh-CN"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endParaRPr lang="en-US" altLang="zh-CN" sz="2400" b="1" dirty="0">
              <a:solidFill>
                <a:srgbClr val="FF0000"/>
              </a:solidFill>
              <a:latin typeface="Arial" panose="020B0604020202090204" pitchFamily="34" charset="0"/>
              <a:ea typeface="楷体_GB2312" panose="02010609030101010101" pitchFamily="49" charset="-122"/>
            </a:endParaRPr>
          </a:p>
        </p:txBody>
      </p:sp>
      <p:sp>
        <p:nvSpPr>
          <p:cNvPr id="684039" name="Rectangle 7"/>
          <p:cNvSpPr/>
          <p:nvPr/>
        </p:nvSpPr>
        <p:spPr>
          <a:xfrm>
            <a:off x="457200" y="981075"/>
            <a:ext cx="4546600" cy="2879725"/>
          </a:xfrm>
          <a:prstGeom prst="rect">
            <a:avLst/>
          </a:prstGeom>
          <a:noFill/>
          <a:ln w="9525">
            <a:noFill/>
          </a:ln>
        </p:spPr>
        <p:txBody>
          <a:bodyPr/>
          <a:p>
            <a:pPr>
              <a:spcBef>
                <a:spcPct val="20000"/>
              </a:spcBef>
              <a:buClr>
                <a:srgbClr val="00007D"/>
              </a:buClr>
              <a:buSzPct val="75000"/>
              <a:buFont typeface="Wingdings" panose="05000000000000000000" pitchFamily="2" charset="2"/>
            </a:pPr>
            <a:endParaRPr lang="zh-CN" altLang="zh-CN" sz="2400" b="1" dirty="0">
              <a:solidFill>
                <a:srgbClr val="000000"/>
              </a:solidFill>
              <a:latin typeface="Arial" panose="020B0604020202090204" pitchFamily="34" charset="0"/>
              <a:ea typeface="楷体_GB2312" panose="02010609030101010101" pitchFamily="49" charset="-122"/>
            </a:endParaRPr>
          </a:p>
        </p:txBody>
      </p:sp>
      <p:sp>
        <p:nvSpPr>
          <p:cNvPr id="684040" name="Rectangle 6"/>
          <p:cNvSpPr/>
          <p:nvPr/>
        </p:nvSpPr>
        <p:spPr>
          <a:xfrm>
            <a:off x="5003800" y="476250"/>
            <a:ext cx="3683000" cy="504825"/>
          </a:xfrm>
          <a:prstGeom prst="rect">
            <a:avLst/>
          </a:prstGeom>
          <a:noFill/>
          <a:ln w="9525">
            <a:noFill/>
          </a:ln>
        </p:spPr>
        <p:txBody>
          <a:bodyPr/>
          <a:p>
            <a:pPr algn="ctr">
              <a:spcBef>
                <a:spcPct val="20000"/>
              </a:spcBef>
              <a:buClr>
                <a:srgbClr val="00007D"/>
              </a:buClr>
              <a:buSzPct val="75000"/>
              <a:buFont typeface="Wingdings" panose="05000000000000000000" pitchFamily="2" charset="2"/>
            </a:pPr>
            <a:r>
              <a:rPr lang="zh-CN" altLang="en-US" sz="2400" b="1" dirty="0">
                <a:solidFill>
                  <a:srgbClr val="000000"/>
                </a:solidFill>
                <a:latin typeface="Arial" panose="020B0604020202090204" pitchFamily="34" charset="0"/>
                <a:ea typeface="楷体_GB2312" panose="02010609030101010101" pitchFamily="49" charset="-122"/>
              </a:rPr>
              <a:t>矩阵</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684041" name="Rectangle 5"/>
          <p:cNvSpPr/>
          <p:nvPr/>
        </p:nvSpPr>
        <p:spPr>
          <a:xfrm>
            <a:off x="457200" y="476250"/>
            <a:ext cx="4546600" cy="504825"/>
          </a:xfrm>
          <a:prstGeom prst="rect">
            <a:avLst/>
          </a:prstGeom>
          <a:noFill/>
          <a:ln w="9525">
            <a:noFill/>
          </a:ln>
        </p:spPr>
        <p:txBody>
          <a:bodyPr/>
          <a:p>
            <a:pPr algn="ctr">
              <a:spcBef>
                <a:spcPct val="20000"/>
              </a:spcBef>
              <a:buClr>
                <a:srgbClr val="00007D"/>
              </a:buClr>
              <a:buSzPct val="75000"/>
              <a:buFont typeface="Wingdings" panose="05000000000000000000" pitchFamily="2" charset="2"/>
            </a:pPr>
            <a:r>
              <a:rPr lang="zh-CN" altLang="en-US" sz="2400" b="1" dirty="0">
                <a:solidFill>
                  <a:srgbClr val="000000"/>
                </a:solidFill>
                <a:latin typeface="Arial" panose="020B0604020202090204" pitchFamily="34" charset="0"/>
                <a:ea typeface="楷体_GB2312" panose="02010609030101010101" pitchFamily="49" charset="-122"/>
              </a:rPr>
              <a:t>行列式</a:t>
            </a:r>
            <a:endParaRPr lang="zh-CN" altLang="en-US" sz="2400" b="1" dirty="0">
              <a:solidFill>
                <a:srgbClr val="000000"/>
              </a:solidFill>
              <a:latin typeface="Arial" panose="020B0604020202090204" pitchFamily="34" charset="0"/>
              <a:ea typeface="楷体_GB2312" panose="02010609030101010101" pitchFamily="49" charset="-122"/>
            </a:endParaRPr>
          </a:p>
        </p:txBody>
      </p:sp>
      <p:grpSp>
        <p:nvGrpSpPr>
          <p:cNvPr id="684042" name="Group 46"/>
          <p:cNvGrpSpPr/>
          <p:nvPr/>
        </p:nvGrpSpPr>
        <p:grpSpPr>
          <a:xfrm>
            <a:off x="457200" y="476250"/>
            <a:ext cx="8229600" cy="5797550"/>
            <a:chOff x="288" y="300"/>
            <a:chExt cx="5184" cy="3652"/>
          </a:xfrm>
        </p:grpSpPr>
        <p:sp>
          <p:nvSpPr>
            <p:cNvPr id="684048" name="Line 15"/>
            <p:cNvSpPr/>
            <p:nvPr/>
          </p:nvSpPr>
          <p:spPr>
            <a:xfrm>
              <a:off x="288" y="300"/>
              <a:ext cx="5184" cy="0"/>
            </a:xfrm>
            <a:prstGeom prst="line">
              <a:avLst/>
            </a:prstGeom>
            <a:ln w="28575" cap="sq" cmpd="sng">
              <a:solidFill>
                <a:schemeClr val="tx1"/>
              </a:solidFill>
              <a:prstDash val="solid"/>
              <a:headEnd type="none" w="med" len="med"/>
              <a:tailEnd type="none" w="med" len="med"/>
            </a:ln>
          </p:spPr>
        </p:sp>
        <p:sp>
          <p:nvSpPr>
            <p:cNvPr id="684049" name="Line 16"/>
            <p:cNvSpPr/>
            <p:nvPr/>
          </p:nvSpPr>
          <p:spPr>
            <a:xfrm>
              <a:off x="288" y="618"/>
              <a:ext cx="5184" cy="0"/>
            </a:xfrm>
            <a:prstGeom prst="line">
              <a:avLst/>
            </a:prstGeom>
            <a:ln w="12700" cap="flat" cmpd="sng">
              <a:solidFill>
                <a:schemeClr val="tx1"/>
              </a:solidFill>
              <a:prstDash val="solid"/>
              <a:headEnd type="none" w="med" len="med"/>
              <a:tailEnd type="none" w="med" len="med"/>
            </a:ln>
          </p:spPr>
        </p:sp>
        <p:sp>
          <p:nvSpPr>
            <p:cNvPr id="684050" name="Line 17"/>
            <p:cNvSpPr/>
            <p:nvPr/>
          </p:nvSpPr>
          <p:spPr>
            <a:xfrm>
              <a:off x="288" y="2432"/>
              <a:ext cx="5184" cy="0"/>
            </a:xfrm>
            <a:prstGeom prst="line">
              <a:avLst/>
            </a:prstGeom>
            <a:ln w="12700" cap="flat" cmpd="sng">
              <a:solidFill>
                <a:schemeClr val="tx1"/>
              </a:solidFill>
              <a:prstDash val="solid"/>
              <a:headEnd type="none" w="med" len="med"/>
              <a:tailEnd type="none" w="med" len="med"/>
            </a:ln>
          </p:spPr>
        </p:sp>
        <p:sp>
          <p:nvSpPr>
            <p:cNvPr id="684051" name="Line 18"/>
            <p:cNvSpPr/>
            <p:nvPr/>
          </p:nvSpPr>
          <p:spPr>
            <a:xfrm>
              <a:off x="288" y="3271"/>
              <a:ext cx="5184" cy="0"/>
            </a:xfrm>
            <a:prstGeom prst="line">
              <a:avLst/>
            </a:prstGeom>
            <a:ln w="12700" cap="flat" cmpd="sng">
              <a:solidFill>
                <a:schemeClr val="tx1"/>
              </a:solidFill>
              <a:prstDash val="solid"/>
              <a:headEnd type="none" w="med" len="med"/>
              <a:tailEnd type="none" w="med" len="med"/>
            </a:ln>
          </p:spPr>
        </p:sp>
        <p:sp>
          <p:nvSpPr>
            <p:cNvPr id="684052" name="Line 20"/>
            <p:cNvSpPr/>
            <p:nvPr/>
          </p:nvSpPr>
          <p:spPr>
            <a:xfrm>
              <a:off x="288" y="3952"/>
              <a:ext cx="5184" cy="0"/>
            </a:xfrm>
            <a:prstGeom prst="line">
              <a:avLst/>
            </a:prstGeom>
            <a:ln w="28575" cap="sq" cmpd="sng">
              <a:solidFill>
                <a:schemeClr val="tx1"/>
              </a:solidFill>
              <a:prstDash val="solid"/>
              <a:headEnd type="none" w="med" len="med"/>
              <a:tailEnd type="none" w="med" len="med"/>
            </a:ln>
          </p:spPr>
        </p:sp>
        <p:sp>
          <p:nvSpPr>
            <p:cNvPr id="684053" name="Line 21"/>
            <p:cNvSpPr/>
            <p:nvPr/>
          </p:nvSpPr>
          <p:spPr>
            <a:xfrm>
              <a:off x="288" y="300"/>
              <a:ext cx="0" cy="3652"/>
            </a:xfrm>
            <a:prstGeom prst="line">
              <a:avLst/>
            </a:prstGeom>
            <a:ln w="28575" cap="sq" cmpd="sng">
              <a:solidFill>
                <a:schemeClr val="tx1"/>
              </a:solidFill>
              <a:prstDash val="solid"/>
              <a:headEnd type="none" w="med" len="med"/>
              <a:tailEnd type="none" w="med" len="med"/>
            </a:ln>
          </p:spPr>
        </p:sp>
        <p:sp>
          <p:nvSpPr>
            <p:cNvPr id="684054" name="Line 22"/>
            <p:cNvSpPr/>
            <p:nvPr/>
          </p:nvSpPr>
          <p:spPr>
            <a:xfrm>
              <a:off x="3152" y="300"/>
              <a:ext cx="0" cy="3652"/>
            </a:xfrm>
            <a:prstGeom prst="line">
              <a:avLst/>
            </a:prstGeom>
            <a:ln w="12700" cap="flat" cmpd="sng">
              <a:solidFill>
                <a:schemeClr val="tx1"/>
              </a:solidFill>
              <a:prstDash val="solid"/>
              <a:headEnd type="none" w="med" len="med"/>
              <a:tailEnd type="none" w="med" len="med"/>
            </a:ln>
          </p:spPr>
        </p:sp>
        <p:sp>
          <p:nvSpPr>
            <p:cNvPr id="684055" name="Line 23"/>
            <p:cNvSpPr/>
            <p:nvPr/>
          </p:nvSpPr>
          <p:spPr>
            <a:xfrm>
              <a:off x="5472" y="300"/>
              <a:ext cx="0" cy="3652"/>
            </a:xfrm>
            <a:prstGeom prst="line">
              <a:avLst/>
            </a:prstGeom>
            <a:ln w="28575" cap="sq" cmpd="sng">
              <a:solidFill>
                <a:schemeClr val="tx1"/>
              </a:solidFill>
              <a:prstDash val="solid"/>
              <a:headEnd type="none" w="med" len="med"/>
              <a:tailEnd type="none" w="med" len="med"/>
            </a:ln>
          </p:spPr>
        </p:sp>
      </p:grpSp>
      <p:graphicFrame>
        <p:nvGraphicFramePr>
          <p:cNvPr id="684043" name="Object 14"/>
          <p:cNvGraphicFramePr>
            <a:graphicFrameLocks noChangeAspect="1"/>
          </p:cNvGraphicFramePr>
          <p:nvPr/>
        </p:nvGraphicFramePr>
        <p:xfrm>
          <a:off x="5465763" y="1125538"/>
          <a:ext cx="2792412" cy="1878012"/>
        </p:xfrm>
        <a:graphic>
          <a:graphicData uri="http://schemas.openxmlformats.org/presentationml/2006/ole">
            <mc:AlternateContent xmlns:mc="http://schemas.openxmlformats.org/markup-compatibility/2006">
              <mc:Choice xmlns:v="urn:schemas-microsoft-com:vml" Requires="v">
                <p:oleObj spid="_x0000_s3504" name="" r:id="rId1" imgW="1397000" imgH="939800" progId="">
                  <p:embed/>
                </p:oleObj>
              </mc:Choice>
              <mc:Fallback>
                <p:oleObj name="" r:id="rId1" imgW="1397000" imgH="939800" progId="">
                  <p:embed/>
                  <p:pic>
                    <p:nvPicPr>
                      <p:cNvPr id="0" name="图片 3503"/>
                      <p:cNvPicPr/>
                      <p:nvPr/>
                    </p:nvPicPr>
                    <p:blipFill>
                      <a:blip r:embed="rId2"/>
                      <a:stretch>
                        <a:fillRect/>
                      </a:stretch>
                    </p:blipFill>
                    <p:spPr>
                      <a:xfrm>
                        <a:off x="5465763" y="1125538"/>
                        <a:ext cx="2792412" cy="1878012"/>
                      </a:xfrm>
                      <a:prstGeom prst="rect">
                        <a:avLst/>
                      </a:prstGeom>
                      <a:noFill/>
                      <a:ln w="38100">
                        <a:noFill/>
                        <a:miter/>
                      </a:ln>
                    </p:spPr>
                  </p:pic>
                </p:oleObj>
              </mc:Fallback>
            </mc:AlternateContent>
          </a:graphicData>
        </a:graphic>
      </p:graphicFrame>
      <p:graphicFrame>
        <p:nvGraphicFramePr>
          <p:cNvPr id="684044" name="Object 15"/>
          <p:cNvGraphicFramePr>
            <a:graphicFrameLocks noChangeAspect="1"/>
          </p:cNvGraphicFramePr>
          <p:nvPr/>
        </p:nvGraphicFramePr>
        <p:xfrm>
          <a:off x="709613" y="1125538"/>
          <a:ext cx="4367212" cy="2640012"/>
        </p:xfrm>
        <a:graphic>
          <a:graphicData uri="http://schemas.openxmlformats.org/presentationml/2006/ole">
            <mc:AlternateContent xmlns:mc="http://schemas.openxmlformats.org/markup-compatibility/2006">
              <mc:Choice xmlns:v="urn:schemas-microsoft-com:vml" Requires="v">
                <p:oleObj spid="_x0000_s3505" name="" r:id="rId3" imgW="2184400" imgH="1320800" progId="">
                  <p:embed/>
                </p:oleObj>
              </mc:Choice>
              <mc:Fallback>
                <p:oleObj name="" r:id="rId3" imgW="2184400" imgH="1320800" progId="">
                  <p:embed/>
                  <p:pic>
                    <p:nvPicPr>
                      <p:cNvPr id="0" name="图片 3504"/>
                      <p:cNvPicPr/>
                      <p:nvPr/>
                    </p:nvPicPr>
                    <p:blipFill>
                      <a:blip r:embed="rId4"/>
                      <a:stretch>
                        <a:fillRect/>
                      </a:stretch>
                    </p:blipFill>
                    <p:spPr>
                      <a:xfrm>
                        <a:off x="709613" y="1125538"/>
                        <a:ext cx="4367212" cy="2640012"/>
                      </a:xfrm>
                      <a:prstGeom prst="rect">
                        <a:avLst/>
                      </a:prstGeom>
                      <a:noFill/>
                      <a:ln w="38100">
                        <a:noFill/>
                        <a:miter/>
                      </a:ln>
                    </p:spPr>
                  </p:pic>
                </p:oleObj>
              </mc:Fallback>
            </mc:AlternateContent>
          </a:graphicData>
        </a:graphic>
      </p:graphicFrame>
      <p:graphicFrame>
        <p:nvGraphicFramePr>
          <p:cNvPr id="79908" name="Object 16"/>
          <p:cNvGraphicFramePr>
            <a:graphicFrameLocks noChangeAspect="1"/>
          </p:cNvGraphicFramePr>
          <p:nvPr/>
        </p:nvGraphicFramePr>
        <p:xfrm>
          <a:off x="1619250" y="5445125"/>
          <a:ext cx="1112838" cy="531813"/>
        </p:xfrm>
        <a:graphic>
          <a:graphicData uri="http://schemas.openxmlformats.org/presentationml/2006/ole">
            <mc:AlternateContent xmlns:mc="http://schemas.openxmlformats.org/markup-compatibility/2006">
              <mc:Choice xmlns:v="urn:schemas-microsoft-com:vml" Requires="v">
                <p:oleObj spid="_x0000_s3506" name="" r:id="rId5" imgW="508000" imgH="241300" progId="">
                  <p:embed/>
                </p:oleObj>
              </mc:Choice>
              <mc:Fallback>
                <p:oleObj name="" r:id="rId5" imgW="508000" imgH="241300" progId="">
                  <p:embed/>
                  <p:pic>
                    <p:nvPicPr>
                      <p:cNvPr id="0" name="图片 3505"/>
                      <p:cNvPicPr/>
                      <p:nvPr/>
                    </p:nvPicPr>
                    <p:blipFill>
                      <a:blip r:embed="rId6"/>
                      <a:stretch>
                        <a:fillRect/>
                      </a:stretch>
                    </p:blipFill>
                    <p:spPr>
                      <a:xfrm>
                        <a:off x="1619250" y="5445125"/>
                        <a:ext cx="1112838" cy="531813"/>
                      </a:xfrm>
                      <a:prstGeom prst="rect">
                        <a:avLst/>
                      </a:prstGeom>
                      <a:noFill/>
                      <a:ln w="38100">
                        <a:noFill/>
                        <a:miter/>
                      </a:ln>
                    </p:spPr>
                  </p:pic>
                </p:oleObj>
              </mc:Fallback>
            </mc:AlternateContent>
          </a:graphicData>
        </a:graphic>
      </p:graphicFrame>
      <p:graphicFrame>
        <p:nvGraphicFramePr>
          <p:cNvPr id="79915" name="Object 17"/>
          <p:cNvGraphicFramePr>
            <a:graphicFrameLocks noChangeAspect="1"/>
          </p:cNvGraphicFramePr>
          <p:nvPr/>
        </p:nvGraphicFramePr>
        <p:xfrm>
          <a:off x="6380163" y="5468938"/>
          <a:ext cx="963612" cy="482600"/>
        </p:xfrm>
        <a:graphic>
          <a:graphicData uri="http://schemas.openxmlformats.org/presentationml/2006/ole">
            <mc:AlternateContent xmlns:mc="http://schemas.openxmlformats.org/markup-compatibility/2006">
              <mc:Choice xmlns:v="urn:schemas-microsoft-com:vml" Requires="v">
                <p:oleObj spid="_x0000_s3507" name="" r:id="rId7" imgW="482600" imgH="241300" progId="">
                  <p:embed/>
                </p:oleObj>
              </mc:Choice>
              <mc:Fallback>
                <p:oleObj name="" r:id="rId7" imgW="482600" imgH="241300" progId="">
                  <p:embed/>
                  <p:pic>
                    <p:nvPicPr>
                      <p:cNvPr id="0" name="图片 3506"/>
                      <p:cNvPicPr/>
                      <p:nvPr/>
                    </p:nvPicPr>
                    <p:blipFill>
                      <a:blip r:embed="rId8"/>
                      <a:stretch>
                        <a:fillRect/>
                      </a:stretch>
                    </p:blipFill>
                    <p:spPr>
                      <a:xfrm>
                        <a:off x="6380163" y="5468938"/>
                        <a:ext cx="963612" cy="482600"/>
                      </a:xfrm>
                      <a:prstGeom prst="rect">
                        <a:avLst/>
                      </a:prstGeom>
                      <a:noFill/>
                      <a:ln w="38100">
                        <a:noFill/>
                        <a:miter/>
                      </a:ln>
                    </p:spPr>
                  </p:pic>
                </p:oleObj>
              </mc:Fallback>
            </mc:AlternateContent>
          </a:graphicData>
        </a:graphic>
      </p:graphicFrame>
      <p:sp>
        <p:nvSpPr>
          <p:cNvPr id="79916" name="Rectangle 44"/>
          <p:cNvSpPr/>
          <p:nvPr/>
        </p:nvSpPr>
        <p:spPr>
          <a:xfrm>
            <a:off x="639763" y="3082925"/>
            <a:ext cx="4321175" cy="71913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9881">
                                            <p:txEl>
                                              <p:charRg st="0" end="7"/>
                                            </p:txEl>
                                          </p:spTgt>
                                        </p:tgtEl>
                                        <p:attrNameLst>
                                          <p:attrName>style.visibility</p:attrName>
                                        </p:attrNameLst>
                                      </p:cBhvr>
                                      <p:to>
                                        <p:strVal val="visible"/>
                                      </p:to>
                                    </p:set>
                                    <p:animEffect transition="in" filter="slide(fromBottom)">
                                      <p:cBhvr>
                                        <p:cTn id="7" dur="500"/>
                                        <p:tgtEl>
                                          <p:spTgt spid="79881">
                                            <p:txEl>
                                              <p:charRg st="0"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9881">
                                            <p:txEl>
                                              <p:charRg st="7" end="15"/>
                                            </p:txEl>
                                          </p:spTgt>
                                        </p:tgtEl>
                                        <p:attrNameLst>
                                          <p:attrName>style.visibility</p:attrName>
                                        </p:attrNameLst>
                                      </p:cBhvr>
                                      <p:to>
                                        <p:strVal val="visible"/>
                                      </p:to>
                                    </p:set>
                                    <p:animEffect transition="in" filter="slide(fromBottom)">
                                      <p:cBhvr>
                                        <p:cTn id="12" dur="500"/>
                                        <p:tgtEl>
                                          <p:spTgt spid="79881">
                                            <p:txEl>
                                              <p:charRg st="7" end="1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79916"/>
                                        </p:tgtEl>
                                      </p:cBhvr>
                                    </p:animEffect>
                                    <p:set>
                                      <p:cBhvr>
                                        <p:cTn id="17" dur="1" fill="hold">
                                          <p:stCondLst>
                                            <p:cond delay="499"/>
                                          </p:stCondLst>
                                        </p:cTn>
                                        <p:tgtEl>
                                          <p:spTgt spid="799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9908"/>
                                        </p:tgtEl>
                                        <p:attrNameLst>
                                          <p:attrName>style.visibility</p:attrName>
                                        </p:attrNameLst>
                                      </p:cBhvr>
                                      <p:to>
                                        <p:strVal val="visible"/>
                                      </p:to>
                                    </p:set>
                                    <p:animEffect transition="in" filter="dissolve">
                                      <p:cBhvr>
                                        <p:cTn id="22" dur="500"/>
                                        <p:tgtEl>
                                          <p:spTgt spid="7990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9882">
                                            <p:txEl>
                                              <p:charRg st="0" end="8"/>
                                            </p:txEl>
                                          </p:spTgt>
                                        </p:tgtEl>
                                        <p:attrNameLst>
                                          <p:attrName>style.visibility</p:attrName>
                                        </p:attrNameLst>
                                      </p:cBhvr>
                                      <p:to>
                                        <p:strVal val="visible"/>
                                      </p:to>
                                    </p:set>
                                    <p:animEffect transition="in" filter="slide(fromBottom)">
                                      <p:cBhvr>
                                        <p:cTn id="27" dur="500"/>
                                        <p:tgtEl>
                                          <p:spTgt spid="79882">
                                            <p:txEl>
                                              <p:charRg st="0"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9882">
                                            <p:txEl>
                                              <p:charRg st="8" end="17"/>
                                            </p:txEl>
                                          </p:spTgt>
                                        </p:tgtEl>
                                        <p:attrNameLst>
                                          <p:attrName>style.visibility</p:attrName>
                                        </p:attrNameLst>
                                      </p:cBhvr>
                                      <p:to>
                                        <p:strVal val="visible"/>
                                      </p:to>
                                    </p:set>
                                    <p:animEffect transition="in" filter="slide(fromBottom)">
                                      <p:cBhvr>
                                        <p:cTn id="32" dur="500"/>
                                        <p:tgtEl>
                                          <p:spTgt spid="79882">
                                            <p:txEl>
                                              <p:charRg st="8" end="1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9882">
                                            <p:txEl>
                                              <p:charRg st="17" end="27"/>
                                            </p:txEl>
                                          </p:spTgt>
                                        </p:tgtEl>
                                        <p:attrNameLst>
                                          <p:attrName>style.visibility</p:attrName>
                                        </p:attrNameLst>
                                      </p:cBhvr>
                                      <p:to>
                                        <p:strVal val="visible"/>
                                      </p:to>
                                    </p:set>
                                    <p:animEffect transition="in" filter="slide(fromBottom)">
                                      <p:cBhvr>
                                        <p:cTn id="37" dur="500"/>
                                        <p:tgtEl>
                                          <p:spTgt spid="79882">
                                            <p:txEl>
                                              <p:charRg st="17" end="2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9915"/>
                                        </p:tgtEl>
                                        <p:attrNameLst>
                                          <p:attrName>style.visibility</p:attrName>
                                        </p:attrNameLst>
                                      </p:cBhvr>
                                      <p:to>
                                        <p:strVal val="visible"/>
                                      </p:to>
                                    </p:set>
                                    <p:animEffect transition="in" filter="wipe(left)">
                                      <p:cBhvr>
                                        <p:cTn id="42" dur="500"/>
                                        <p:tgtEl>
                                          <p:spTgt spid="79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build="allAtOnce"/>
      <p:bldP spid="79881" grpId="0" build="allAtOnce"/>
      <p:bldP spid="799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317" name="Rectangle 5"/>
          <p:cNvSpPr/>
          <p:nvPr/>
        </p:nvSpPr>
        <p:spPr>
          <a:xfrm>
            <a:off x="455613" y="1695450"/>
            <a:ext cx="8293100" cy="4103688"/>
          </a:xfrm>
          <a:prstGeom prst="rect">
            <a:avLst/>
          </a:prstGeom>
          <a:noFill/>
          <a:ln w="9525">
            <a:noFill/>
          </a:ln>
        </p:spPr>
        <p:txBody>
          <a:bodyPr/>
          <a:p>
            <a:pPr marL="342900" indent="-342900">
              <a:lnSpc>
                <a:spcPct val="7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行数与列数都等于</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的矩阵，称为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阶方阵</a:t>
            </a:r>
            <a:r>
              <a:rPr lang="zh-CN" altLang="en-US" sz="2400" b="1" dirty="0">
                <a:solidFill>
                  <a:srgbClr val="000000"/>
                </a:solidFill>
                <a:latin typeface="Times New Roman" panose="02020603050405020304" pitchFamily="18" charset="0"/>
                <a:ea typeface="楷体_GB2312" panose="02010609030101010101" pitchFamily="49" charset="-122"/>
              </a:rPr>
              <a:t>．可记作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20000"/>
              </a:lnSpc>
              <a:buAutoNum type="arabicPeriod"/>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只有一行的矩阵                              称为</a:t>
            </a:r>
            <a:r>
              <a:rPr lang="zh-CN" altLang="en-US" sz="2400" b="1" dirty="0">
                <a:solidFill>
                  <a:srgbClr val="FF0000"/>
                </a:solidFill>
                <a:latin typeface="Times New Roman" panose="02020603050405020304" pitchFamily="18" charset="0"/>
                <a:ea typeface="楷体_GB2312" panose="02010609030101010101" pitchFamily="49" charset="-122"/>
              </a:rPr>
              <a:t>行矩阵</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或</a:t>
            </a:r>
            <a:r>
              <a:rPr lang="zh-CN" altLang="en-US" sz="2400" b="1" dirty="0">
                <a:solidFill>
                  <a:srgbClr val="FF0000"/>
                </a:solidFill>
                <a:latin typeface="Times New Roman" panose="02020603050405020304" pitchFamily="18" charset="0"/>
                <a:ea typeface="楷体_GB2312" panose="02010609030101010101" pitchFamily="49" charset="-122"/>
              </a:rPr>
              <a:t>行向量</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20000"/>
              </a:lnSpc>
              <a:buAutoNum type="arabicPeriod"/>
            </a:pP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20000"/>
              </a:lnSpc>
              <a:buNone/>
            </a:pP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None/>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只有一列的矩阵                称为</a:t>
            </a:r>
            <a:r>
              <a:rPr lang="zh-CN" altLang="en-US" sz="2400" b="1" dirty="0">
                <a:solidFill>
                  <a:srgbClr val="FF0000"/>
                </a:solidFill>
                <a:latin typeface="Times New Roman" panose="02020603050405020304" pitchFamily="18" charset="0"/>
                <a:ea typeface="楷体_GB2312" panose="02010609030101010101" pitchFamily="49" charset="-122"/>
              </a:rPr>
              <a:t>列矩阵</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或</a:t>
            </a:r>
            <a:r>
              <a:rPr lang="zh-CN" altLang="en-US" sz="2400" b="1" dirty="0">
                <a:solidFill>
                  <a:srgbClr val="FF0000"/>
                </a:solidFill>
                <a:latin typeface="Times New Roman" panose="02020603050405020304" pitchFamily="18" charset="0"/>
                <a:ea typeface="楷体_GB2312" panose="02010609030101010101" pitchFamily="49" charset="-122"/>
              </a:rPr>
              <a:t>列向量</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20000"/>
              </a:lnSpc>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AutoNum type="arabicPeriod" startAt="3"/>
            </a:pPr>
            <a:r>
              <a:rPr lang="zh-CN" altLang="en-US" sz="2400" b="1" dirty="0">
                <a:solidFill>
                  <a:srgbClr val="000000"/>
                </a:solidFill>
                <a:latin typeface="Times New Roman" panose="02020603050405020304" pitchFamily="18" charset="0"/>
                <a:ea typeface="楷体_GB2312" panose="02010609030101010101" pitchFamily="49" charset="-122"/>
              </a:rPr>
              <a:t>元素全是零的矩阵称为</a:t>
            </a:r>
            <a:r>
              <a:rPr lang="zh-CN" altLang="en-US" sz="2400" b="1" dirty="0">
                <a:solidFill>
                  <a:srgbClr val="FF0000"/>
                </a:solidFill>
                <a:latin typeface="Times New Roman" panose="02020603050405020304" pitchFamily="18" charset="0"/>
                <a:ea typeface="楷体_GB2312" panose="02010609030101010101" pitchFamily="49" charset="-122"/>
              </a:rPr>
              <a:t>零距阵</a:t>
            </a:r>
            <a:r>
              <a:rPr lang="zh-CN" altLang="en-US" sz="2400" b="1" dirty="0">
                <a:solidFill>
                  <a:srgbClr val="000000"/>
                </a:solidFill>
                <a:latin typeface="Times New Roman" panose="02020603050405020304" pitchFamily="18" charset="0"/>
                <a:ea typeface="楷体_GB2312" panose="02010609030101010101" pitchFamily="49" charset="-122"/>
              </a:rPr>
              <a:t>．可记作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3319" name="Object 17"/>
          <p:cNvGraphicFramePr>
            <a:graphicFrameLocks noChangeAspect="1"/>
          </p:cNvGraphicFramePr>
          <p:nvPr/>
        </p:nvGraphicFramePr>
        <p:xfrm>
          <a:off x="3024188" y="2487613"/>
          <a:ext cx="2298700" cy="455612"/>
        </p:xfrm>
        <a:graphic>
          <a:graphicData uri="http://schemas.openxmlformats.org/presentationml/2006/ole">
            <mc:AlternateContent xmlns:mc="http://schemas.openxmlformats.org/markup-compatibility/2006">
              <mc:Choice xmlns:v="urn:schemas-microsoft-com:vml" Requires="v">
                <p:oleObj spid="_x0000_s3509" name="" r:id="rId1" imgW="1155700" imgH="228600" progId="">
                  <p:embed/>
                </p:oleObj>
              </mc:Choice>
              <mc:Fallback>
                <p:oleObj name="" r:id="rId1" imgW="1155700" imgH="228600" progId="">
                  <p:embed/>
                  <p:pic>
                    <p:nvPicPr>
                      <p:cNvPr id="0" name="图片 3508"/>
                      <p:cNvPicPr/>
                      <p:nvPr/>
                    </p:nvPicPr>
                    <p:blipFill>
                      <a:blip r:embed="rId2"/>
                      <a:stretch>
                        <a:fillRect/>
                      </a:stretch>
                    </p:blipFill>
                    <p:spPr>
                      <a:xfrm>
                        <a:off x="3024188" y="2487613"/>
                        <a:ext cx="2298700" cy="455612"/>
                      </a:xfrm>
                      <a:prstGeom prst="rect">
                        <a:avLst/>
                      </a:prstGeom>
                      <a:noFill/>
                      <a:ln w="38100">
                        <a:noFill/>
                        <a:miter/>
                      </a:ln>
                    </p:spPr>
                  </p:pic>
                </p:oleObj>
              </mc:Fallback>
            </mc:AlternateContent>
          </a:graphicData>
        </a:graphic>
      </p:graphicFrame>
      <p:graphicFrame>
        <p:nvGraphicFramePr>
          <p:cNvPr id="13326" name="Object 18"/>
          <p:cNvGraphicFramePr>
            <a:graphicFrameLocks noChangeAspect="1"/>
          </p:cNvGraphicFramePr>
          <p:nvPr/>
        </p:nvGraphicFramePr>
        <p:xfrm>
          <a:off x="7956550" y="1651000"/>
          <a:ext cx="406400" cy="457200"/>
        </p:xfrm>
        <a:graphic>
          <a:graphicData uri="http://schemas.openxmlformats.org/presentationml/2006/ole">
            <mc:AlternateContent xmlns:mc="http://schemas.openxmlformats.org/markup-compatibility/2006">
              <mc:Choice xmlns:v="urn:schemas-microsoft-com:vml" Requires="v">
                <p:oleObj spid="_x0000_s3508" name="" r:id="rId3" imgW="203200" imgH="228600" progId="">
                  <p:embed/>
                </p:oleObj>
              </mc:Choice>
              <mc:Fallback>
                <p:oleObj name="" r:id="rId3" imgW="203200" imgH="228600" progId="">
                  <p:embed/>
                  <p:pic>
                    <p:nvPicPr>
                      <p:cNvPr id="0" name="图片 3507"/>
                      <p:cNvPicPr/>
                      <p:nvPr/>
                    </p:nvPicPr>
                    <p:blipFill>
                      <a:blip r:embed="rId4"/>
                      <a:stretch>
                        <a:fillRect/>
                      </a:stretch>
                    </p:blipFill>
                    <p:spPr>
                      <a:xfrm>
                        <a:off x="7956550" y="1651000"/>
                        <a:ext cx="406400" cy="457200"/>
                      </a:xfrm>
                      <a:prstGeom prst="rect">
                        <a:avLst/>
                      </a:prstGeom>
                      <a:noFill/>
                      <a:ln w="38100">
                        <a:noFill/>
                        <a:miter/>
                      </a:ln>
                    </p:spPr>
                  </p:pic>
                </p:oleObj>
              </mc:Fallback>
            </mc:AlternateContent>
          </a:graphicData>
        </a:graphic>
      </p:graphicFrame>
      <p:graphicFrame>
        <p:nvGraphicFramePr>
          <p:cNvPr id="13328" name="Object 19"/>
          <p:cNvGraphicFramePr>
            <a:graphicFrameLocks noChangeAspect="1"/>
          </p:cNvGraphicFramePr>
          <p:nvPr/>
        </p:nvGraphicFramePr>
        <p:xfrm>
          <a:off x="3024188" y="3106738"/>
          <a:ext cx="1249362" cy="1885950"/>
        </p:xfrm>
        <a:graphic>
          <a:graphicData uri="http://schemas.openxmlformats.org/presentationml/2006/ole">
            <mc:AlternateContent xmlns:mc="http://schemas.openxmlformats.org/markup-compatibility/2006">
              <mc:Choice xmlns:v="urn:schemas-microsoft-com:vml" Requires="v">
                <p:oleObj spid="_x0000_s3510" name="" r:id="rId5" imgW="622300" imgH="939165" progId="">
                  <p:embed/>
                </p:oleObj>
              </mc:Choice>
              <mc:Fallback>
                <p:oleObj name="" r:id="rId5" imgW="622300" imgH="939165" progId="">
                  <p:embed/>
                  <p:pic>
                    <p:nvPicPr>
                      <p:cNvPr id="0" name="图片 3509"/>
                      <p:cNvPicPr/>
                      <p:nvPr/>
                    </p:nvPicPr>
                    <p:blipFill>
                      <a:blip r:embed="rId6"/>
                      <a:stretch>
                        <a:fillRect/>
                      </a:stretch>
                    </p:blipFill>
                    <p:spPr>
                      <a:xfrm>
                        <a:off x="3024188" y="3106738"/>
                        <a:ext cx="1249362" cy="1885950"/>
                      </a:xfrm>
                      <a:prstGeom prst="rect">
                        <a:avLst/>
                      </a:prstGeom>
                      <a:noFill/>
                      <a:ln w="38100">
                        <a:noFill/>
                        <a:miter/>
                      </a:ln>
                    </p:spPr>
                  </p:pic>
                </p:oleObj>
              </mc:Fallback>
            </mc:AlternateContent>
          </a:graphicData>
        </a:graphic>
      </p:graphicFrame>
      <p:sp>
        <p:nvSpPr>
          <p:cNvPr id="13343" name="Text Box 31"/>
          <p:cNvSpPr txBox="1"/>
          <p:nvPr/>
        </p:nvSpPr>
        <p:spPr>
          <a:xfrm>
            <a:off x="6583363" y="5126038"/>
            <a:ext cx="11747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例如：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3344" name="Object 20"/>
          <p:cNvGraphicFramePr>
            <a:graphicFrameLocks noChangeAspect="1"/>
          </p:cNvGraphicFramePr>
          <p:nvPr/>
        </p:nvGraphicFramePr>
        <p:xfrm>
          <a:off x="911225" y="5799138"/>
          <a:ext cx="1835150" cy="942975"/>
        </p:xfrm>
        <a:graphic>
          <a:graphicData uri="http://schemas.openxmlformats.org/presentationml/2006/ole">
            <mc:AlternateContent xmlns:mc="http://schemas.openxmlformats.org/markup-compatibility/2006">
              <mc:Choice xmlns:v="urn:schemas-microsoft-com:vml" Requires="v">
                <p:oleObj spid="_x0000_s3511" name="" r:id="rId7" imgW="914400" imgH="469900" progId="">
                  <p:embed/>
                </p:oleObj>
              </mc:Choice>
              <mc:Fallback>
                <p:oleObj name="" r:id="rId7" imgW="914400" imgH="469900" progId="">
                  <p:embed/>
                  <p:pic>
                    <p:nvPicPr>
                      <p:cNvPr id="0" name="图片 3510"/>
                      <p:cNvPicPr/>
                      <p:nvPr/>
                    </p:nvPicPr>
                    <p:blipFill>
                      <a:blip r:embed="rId8"/>
                      <a:stretch>
                        <a:fillRect/>
                      </a:stretch>
                    </p:blipFill>
                    <p:spPr>
                      <a:xfrm>
                        <a:off x="911225" y="5799138"/>
                        <a:ext cx="1835150" cy="942975"/>
                      </a:xfrm>
                      <a:prstGeom prst="rect">
                        <a:avLst/>
                      </a:prstGeom>
                      <a:noFill/>
                      <a:ln w="38100">
                        <a:noFill/>
                        <a:miter/>
                      </a:ln>
                    </p:spPr>
                  </p:pic>
                </p:oleObj>
              </mc:Fallback>
            </mc:AlternateContent>
          </a:graphicData>
        </a:graphic>
      </p:graphicFrame>
      <p:graphicFrame>
        <p:nvGraphicFramePr>
          <p:cNvPr id="13345" name="Object 21"/>
          <p:cNvGraphicFramePr>
            <a:graphicFrameLocks noChangeAspect="1"/>
          </p:cNvGraphicFramePr>
          <p:nvPr/>
        </p:nvGraphicFramePr>
        <p:xfrm>
          <a:off x="3241675" y="6015038"/>
          <a:ext cx="2625725" cy="509587"/>
        </p:xfrm>
        <a:graphic>
          <a:graphicData uri="http://schemas.openxmlformats.org/presentationml/2006/ole">
            <mc:AlternateContent xmlns:mc="http://schemas.openxmlformats.org/markup-compatibility/2006">
              <mc:Choice xmlns:v="urn:schemas-microsoft-com:vml" Requires="v">
                <p:oleObj spid="_x0000_s3512" name="" r:id="rId9" imgW="1307465" imgH="254000" progId="">
                  <p:embed/>
                </p:oleObj>
              </mc:Choice>
              <mc:Fallback>
                <p:oleObj name="" r:id="rId9" imgW="1307465" imgH="254000" progId="">
                  <p:embed/>
                  <p:pic>
                    <p:nvPicPr>
                      <p:cNvPr id="0" name="图片 3511"/>
                      <p:cNvPicPr/>
                      <p:nvPr/>
                    </p:nvPicPr>
                    <p:blipFill>
                      <a:blip r:embed="rId10"/>
                      <a:stretch>
                        <a:fillRect/>
                      </a:stretch>
                    </p:blipFill>
                    <p:spPr>
                      <a:xfrm>
                        <a:off x="3241675" y="6015038"/>
                        <a:ext cx="2625725" cy="509587"/>
                      </a:xfrm>
                      <a:prstGeom prst="rect">
                        <a:avLst/>
                      </a:prstGeom>
                      <a:noFill/>
                      <a:ln w="38100">
                        <a:noFill/>
                        <a:miter/>
                      </a:ln>
                    </p:spPr>
                  </p:pic>
                </p:oleObj>
              </mc:Fallback>
            </mc:AlternateContent>
          </a:graphicData>
        </a:graphic>
      </p:graphicFrame>
      <p:sp>
        <p:nvSpPr>
          <p:cNvPr id="685065" name="Rectangle 34"/>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三、特殊的矩阵</a:t>
            </a:r>
            <a:endParaRPr lang="zh-CN" altLang="en-US" sz="4400" b="1" dirty="0">
              <a:solidFill>
                <a:srgbClr val="00007D"/>
              </a:solidFill>
              <a:latin typeface="Arial" panose="020B0604020202090204" pitchFamily="34"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317">
                                            <p:txEl>
                                              <p:charRg st="0" end="34"/>
                                            </p:txEl>
                                          </p:spTgt>
                                        </p:tgtEl>
                                        <p:attrNameLst>
                                          <p:attrName>style.visibility</p:attrName>
                                        </p:attrNameLst>
                                      </p:cBhvr>
                                      <p:to>
                                        <p:strVal val="visible"/>
                                      </p:to>
                                    </p:set>
                                    <p:animEffect transition="in" filter="box(in)">
                                      <p:cBhvr>
                                        <p:cTn id="7" dur="500"/>
                                        <p:tgtEl>
                                          <p:spTgt spid="13317">
                                            <p:txEl>
                                              <p:charRg st="0" end="3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3326"/>
                                        </p:tgtEl>
                                        <p:attrNameLst>
                                          <p:attrName>style.visibility</p:attrName>
                                        </p:attrNameLst>
                                      </p:cBhvr>
                                      <p:to>
                                        <p:strVal val="visible"/>
                                      </p:to>
                                    </p:set>
                                    <p:animEffect transition="in" filter="box(in)">
                                      <p:cBhvr>
                                        <p:cTn id="10" dur="500"/>
                                        <p:tgtEl>
                                          <p:spTgt spid="1332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3317">
                                            <p:txEl>
                                              <p:charRg st="35" end="86"/>
                                            </p:txEl>
                                          </p:spTgt>
                                        </p:tgtEl>
                                        <p:attrNameLst>
                                          <p:attrName>style.visibility</p:attrName>
                                        </p:attrNameLst>
                                      </p:cBhvr>
                                      <p:to>
                                        <p:strVal val="visible"/>
                                      </p:to>
                                    </p:set>
                                    <p:animEffect transition="in" filter="box(in)">
                                      <p:cBhvr>
                                        <p:cTn id="15" dur="500"/>
                                        <p:tgtEl>
                                          <p:spTgt spid="13317">
                                            <p:txEl>
                                              <p:charRg st="35" end="86"/>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3319"/>
                                        </p:tgtEl>
                                        <p:attrNameLst>
                                          <p:attrName>style.visibility</p:attrName>
                                        </p:attrNameLst>
                                      </p:cBhvr>
                                      <p:to>
                                        <p:strVal val="visible"/>
                                      </p:to>
                                    </p:set>
                                    <p:animEffect transition="in" filter="box(in)">
                                      <p:cBhvr>
                                        <p:cTn id="18" dur="500"/>
                                        <p:tgtEl>
                                          <p:spTgt spid="1331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3317">
                                            <p:txEl>
                                              <p:charRg st="89" end="127"/>
                                            </p:txEl>
                                          </p:spTgt>
                                        </p:tgtEl>
                                        <p:attrNameLst>
                                          <p:attrName>style.visibility</p:attrName>
                                        </p:attrNameLst>
                                      </p:cBhvr>
                                      <p:to>
                                        <p:strVal val="visible"/>
                                      </p:to>
                                    </p:set>
                                    <p:animEffect transition="in" filter="box(in)">
                                      <p:cBhvr>
                                        <p:cTn id="23" dur="500"/>
                                        <p:tgtEl>
                                          <p:spTgt spid="13317">
                                            <p:txEl>
                                              <p:charRg st="89" end="127"/>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3328"/>
                                        </p:tgtEl>
                                        <p:attrNameLst>
                                          <p:attrName>style.visibility</p:attrName>
                                        </p:attrNameLst>
                                      </p:cBhvr>
                                      <p:to>
                                        <p:strVal val="visible"/>
                                      </p:to>
                                    </p:set>
                                    <p:animEffect transition="in" filter="box(in)">
                                      <p:cBhvr>
                                        <p:cTn id="26" dur="500"/>
                                        <p:tgtEl>
                                          <p:spTgt spid="13328"/>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3317">
                                            <p:txEl>
                                              <p:charRg st="129" end="151"/>
                                            </p:txEl>
                                          </p:spTgt>
                                        </p:tgtEl>
                                        <p:attrNameLst>
                                          <p:attrName>style.visibility</p:attrName>
                                        </p:attrNameLst>
                                      </p:cBhvr>
                                      <p:to>
                                        <p:strVal val="visible"/>
                                      </p:to>
                                    </p:set>
                                    <p:animEffect transition="in" filter="box(in)">
                                      <p:cBhvr>
                                        <p:cTn id="31" dur="500"/>
                                        <p:tgtEl>
                                          <p:spTgt spid="13317">
                                            <p:txEl>
                                              <p:charRg st="129" end="15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3343"/>
                                        </p:tgtEl>
                                        <p:attrNameLst>
                                          <p:attrName>style.visibility</p:attrName>
                                        </p:attrNameLst>
                                      </p:cBhvr>
                                      <p:to>
                                        <p:strVal val="visible"/>
                                      </p:to>
                                    </p:set>
                                    <p:anim calcmode="lin" valueType="num">
                                      <p:cBhvr additive="base">
                                        <p:cTn id="36" dur="500" fill="hold"/>
                                        <p:tgtEl>
                                          <p:spTgt spid="13343"/>
                                        </p:tgtEl>
                                        <p:attrNameLst>
                                          <p:attrName>ppt_x</p:attrName>
                                        </p:attrNameLst>
                                      </p:cBhvr>
                                      <p:tavLst>
                                        <p:tav tm="0">
                                          <p:val>
                                            <p:strVal val="1+#ppt_w/2"/>
                                          </p:val>
                                        </p:tav>
                                        <p:tav tm="100000">
                                          <p:val>
                                            <p:strVal val="#ppt_x"/>
                                          </p:val>
                                        </p:tav>
                                      </p:tavLst>
                                    </p:anim>
                                    <p:anim calcmode="lin" valueType="num">
                                      <p:cBhvr additive="base">
                                        <p:cTn id="37" dur="500" fill="hold"/>
                                        <p:tgtEl>
                                          <p:spTgt spid="13343"/>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3344"/>
                                        </p:tgtEl>
                                        <p:attrNameLst>
                                          <p:attrName>style.visibility</p:attrName>
                                        </p:attrNameLst>
                                      </p:cBhvr>
                                      <p:to>
                                        <p:strVal val="visible"/>
                                      </p:to>
                                    </p:set>
                                    <p:animEffect transition="in" filter="wipe(left)">
                                      <p:cBhvr>
                                        <p:cTn id="41" dur="500"/>
                                        <p:tgtEl>
                                          <p:spTgt spid="133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345"/>
                                        </p:tgtEl>
                                        <p:attrNameLst>
                                          <p:attrName>style.visibility</p:attrName>
                                        </p:attrNameLst>
                                      </p:cBhvr>
                                      <p:to>
                                        <p:strVal val="visible"/>
                                      </p:to>
                                    </p:set>
                                    <p:animEffect transition="in" filter="wipe(left)">
                                      <p:cBhvr>
                                        <p:cTn id="46" dur="500"/>
                                        <p:tgtEl>
                                          <p:spTgt spid="13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8610" name="Rectangle 2"/>
          <p:cNvSpPr/>
          <p:nvPr/>
        </p:nvSpPr>
        <p:spPr>
          <a:xfrm>
            <a:off x="455613" y="455613"/>
            <a:ext cx="8293100" cy="6069012"/>
          </a:xfrm>
          <a:prstGeom prst="rect">
            <a:avLst/>
          </a:prstGeom>
          <a:noFill/>
          <a:ln w="9525">
            <a:noFill/>
          </a:ln>
        </p:spPr>
        <p:txBody>
          <a:bodyPr/>
          <a:p>
            <a:pPr marL="342900" indent="-342900">
              <a:buNone/>
            </a:pPr>
            <a:endParaRPr lang="en-US" altLang="zh-CN" sz="2800" b="1" dirty="0">
              <a:solidFill>
                <a:srgbClr val="00007D"/>
              </a:solidFill>
              <a:latin typeface="Times New Roman" panose="02020603050405020304" pitchFamily="18" charset="0"/>
              <a:ea typeface="楷体_GB2312" panose="02010609030101010101" pitchFamily="49" charset="-122"/>
            </a:endParaRPr>
          </a:p>
          <a:p>
            <a:pPr marL="342900" indent="-342900">
              <a:lnSpc>
                <a:spcPct val="70000"/>
              </a:lnSpc>
              <a:buNone/>
            </a:pPr>
            <a:endParaRPr lang="en-US" altLang="zh-CN" sz="2800" b="1" dirty="0">
              <a:solidFill>
                <a:srgbClr val="000000"/>
              </a:solidFill>
              <a:latin typeface="Times New Roman" panose="02020603050405020304" pitchFamily="18" charset="0"/>
              <a:ea typeface="楷体_GB2312" panose="02010609030101010101" pitchFamily="49" charset="-122"/>
            </a:endParaRPr>
          </a:p>
          <a:p>
            <a:pPr marL="342900" indent="-342900">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形如                                的方阵称为</a:t>
            </a:r>
            <a:r>
              <a:rPr lang="zh-CN" altLang="en-US" sz="2400" b="1" dirty="0">
                <a:solidFill>
                  <a:srgbClr val="FF0000"/>
                </a:solidFill>
                <a:latin typeface="Times New Roman" panose="02020603050405020304" pitchFamily="18" charset="0"/>
                <a:ea typeface="楷体_GB2312" panose="02010609030101010101" pitchFamily="49" charset="-122"/>
              </a:rPr>
              <a:t>对角阵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AutoNum type="arabicPeriod" startAt="4"/>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AutoNum type="arabicPeriod" startAt="4"/>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AutoNum type="arabicPeriod" startAt="4"/>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None/>
            </a:pP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None/>
            </a:pPr>
            <a:r>
              <a:rPr lang="zh-CN" altLang="en-US" sz="2400" b="1" dirty="0">
                <a:solidFill>
                  <a:srgbClr val="000000"/>
                </a:solidFill>
                <a:latin typeface="Times New Roman" panose="02020603050405020304" pitchFamily="18" charset="0"/>
                <a:ea typeface="楷体_GB2312" panose="02010609030101010101" pitchFamily="49" charset="-122"/>
              </a:rPr>
              <a:t>	特别的，方阵                                  称为</a:t>
            </a:r>
            <a:r>
              <a:rPr lang="zh-CN" altLang="en-US" sz="2400" b="1" dirty="0">
                <a:solidFill>
                  <a:srgbClr val="FF0000"/>
                </a:solidFill>
                <a:latin typeface="Times New Roman" panose="02020603050405020304" pitchFamily="18" charset="0"/>
                <a:ea typeface="楷体_GB2312" panose="02010609030101010101" pitchFamily="49" charset="-122"/>
              </a:rPr>
              <a:t>单位阵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8611" name="Object 14"/>
          <p:cNvGraphicFramePr>
            <a:graphicFrameLocks noChangeAspect="1"/>
          </p:cNvGraphicFramePr>
          <p:nvPr/>
        </p:nvGraphicFramePr>
        <p:xfrm>
          <a:off x="1547813" y="476250"/>
          <a:ext cx="2386012" cy="1879600"/>
        </p:xfrm>
        <a:graphic>
          <a:graphicData uri="http://schemas.openxmlformats.org/presentationml/2006/ole">
            <mc:AlternateContent xmlns:mc="http://schemas.openxmlformats.org/markup-compatibility/2006">
              <mc:Choice xmlns:v="urn:schemas-microsoft-com:vml" Requires="v">
                <p:oleObj spid="_x0000_s3513" name="" r:id="rId1" imgW="1193800" imgH="939800" progId="">
                  <p:embed/>
                </p:oleObj>
              </mc:Choice>
              <mc:Fallback>
                <p:oleObj name="" r:id="rId1" imgW="1193800" imgH="939800" progId="">
                  <p:embed/>
                  <p:pic>
                    <p:nvPicPr>
                      <p:cNvPr id="0" name="图片 3512"/>
                      <p:cNvPicPr/>
                      <p:nvPr/>
                    </p:nvPicPr>
                    <p:blipFill>
                      <a:blip r:embed="rId2"/>
                      <a:stretch>
                        <a:fillRect/>
                      </a:stretch>
                    </p:blipFill>
                    <p:spPr>
                      <a:xfrm>
                        <a:off x="1547813" y="476250"/>
                        <a:ext cx="2386012" cy="1879600"/>
                      </a:xfrm>
                      <a:prstGeom prst="rect">
                        <a:avLst/>
                      </a:prstGeom>
                      <a:noFill/>
                      <a:ln w="38100">
                        <a:noFill/>
                        <a:miter/>
                      </a:ln>
                    </p:spPr>
                  </p:pic>
                </p:oleObj>
              </mc:Fallback>
            </mc:AlternateContent>
          </a:graphicData>
        </a:graphic>
      </p:graphicFrame>
      <p:sp>
        <p:nvSpPr>
          <p:cNvPr id="68612" name="AutoShape 4"/>
          <p:cNvSpPr/>
          <p:nvPr/>
        </p:nvSpPr>
        <p:spPr>
          <a:xfrm>
            <a:off x="1619250" y="836613"/>
            <a:ext cx="1871663" cy="1368425"/>
          </a:xfrm>
          <a:prstGeom prst="rtTriangle">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8613" name="AutoShape 5"/>
          <p:cNvSpPr/>
          <p:nvPr/>
        </p:nvSpPr>
        <p:spPr>
          <a:xfrm rot="10800000">
            <a:off x="1979613" y="565150"/>
            <a:ext cx="1871662" cy="1368425"/>
          </a:xfrm>
          <a:prstGeom prst="rtTriangle">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68617" name="Object 15"/>
          <p:cNvGraphicFramePr>
            <a:graphicFrameLocks noChangeAspect="1"/>
          </p:cNvGraphicFramePr>
          <p:nvPr/>
        </p:nvGraphicFramePr>
        <p:xfrm>
          <a:off x="4572000" y="1828800"/>
          <a:ext cx="2900363" cy="457200"/>
        </p:xfrm>
        <a:graphic>
          <a:graphicData uri="http://schemas.openxmlformats.org/presentationml/2006/ole">
            <mc:AlternateContent xmlns:mc="http://schemas.openxmlformats.org/markup-compatibility/2006">
              <mc:Choice xmlns:v="urn:schemas-microsoft-com:vml" Requires="v">
                <p:oleObj spid="_x0000_s3514" name="" r:id="rId3" imgW="1917700" imgH="292100" progId="">
                  <p:embed/>
                </p:oleObj>
              </mc:Choice>
              <mc:Fallback>
                <p:oleObj name="" r:id="rId3" imgW="1917700" imgH="292100" progId="">
                  <p:embed/>
                  <p:pic>
                    <p:nvPicPr>
                      <p:cNvPr id="0" name="图片 3513"/>
                      <p:cNvPicPr/>
                      <p:nvPr/>
                    </p:nvPicPr>
                    <p:blipFill>
                      <a:blip r:embed="rId4"/>
                      <a:stretch>
                        <a:fillRect/>
                      </a:stretch>
                    </p:blipFill>
                    <p:spPr>
                      <a:xfrm>
                        <a:off x="4572000" y="1828800"/>
                        <a:ext cx="2900363" cy="457200"/>
                      </a:xfrm>
                      <a:prstGeom prst="rect">
                        <a:avLst/>
                      </a:prstGeom>
                      <a:noFill/>
                      <a:ln w="38100">
                        <a:noFill/>
                        <a:miter/>
                      </a:ln>
                    </p:spPr>
                  </p:pic>
                </p:oleObj>
              </mc:Fallback>
            </mc:AlternateContent>
          </a:graphicData>
        </a:graphic>
      </p:graphicFrame>
      <p:sp>
        <p:nvSpPr>
          <p:cNvPr id="68619" name="Text Box 11"/>
          <p:cNvSpPr txBox="1"/>
          <p:nvPr/>
        </p:nvSpPr>
        <p:spPr>
          <a:xfrm>
            <a:off x="6516688" y="1171575"/>
            <a:ext cx="7969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记作</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8622" name="Object 16"/>
          <p:cNvGraphicFramePr>
            <a:graphicFrameLocks noChangeAspect="1"/>
          </p:cNvGraphicFramePr>
          <p:nvPr/>
        </p:nvGraphicFramePr>
        <p:xfrm>
          <a:off x="2724150" y="2636838"/>
          <a:ext cx="2574925" cy="2063750"/>
        </p:xfrm>
        <a:graphic>
          <a:graphicData uri="http://schemas.openxmlformats.org/presentationml/2006/ole">
            <mc:AlternateContent xmlns:mc="http://schemas.openxmlformats.org/markup-compatibility/2006">
              <mc:Choice xmlns:v="urn:schemas-microsoft-com:vml" Requires="v">
                <p:oleObj spid="_x0000_s3515" name="" r:id="rId5" imgW="1155700" imgH="927100" progId="">
                  <p:embed/>
                </p:oleObj>
              </mc:Choice>
              <mc:Fallback>
                <p:oleObj name="" r:id="rId5" imgW="1155700" imgH="927100" progId="">
                  <p:embed/>
                  <p:pic>
                    <p:nvPicPr>
                      <p:cNvPr id="0" name="图片 3514"/>
                      <p:cNvPicPr/>
                      <p:nvPr/>
                    </p:nvPicPr>
                    <p:blipFill>
                      <a:blip r:embed="rId6"/>
                      <a:stretch>
                        <a:fillRect/>
                      </a:stretch>
                    </p:blipFill>
                    <p:spPr>
                      <a:xfrm>
                        <a:off x="2724150" y="2636838"/>
                        <a:ext cx="2574925" cy="2063750"/>
                      </a:xfrm>
                      <a:prstGeom prst="rect">
                        <a:avLst/>
                      </a:prstGeom>
                      <a:noFill/>
                      <a:ln w="38100">
                        <a:noFill/>
                        <a:miter/>
                      </a:ln>
                    </p:spPr>
                  </p:pic>
                </p:oleObj>
              </mc:Fallback>
            </mc:AlternateContent>
          </a:graphicData>
        </a:graphic>
      </p:graphicFrame>
      <p:sp>
        <p:nvSpPr>
          <p:cNvPr id="68629" name="AutoShape 21"/>
          <p:cNvSpPr/>
          <p:nvPr/>
        </p:nvSpPr>
        <p:spPr>
          <a:xfrm rot="10800000">
            <a:off x="3213100" y="2763838"/>
            <a:ext cx="2016125" cy="1528762"/>
          </a:xfrm>
          <a:prstGeom prst="rtTriangle">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8631" name="AutoShape 23"/>
          <p:cNvSpPr/>
          <p:nvPr/>
        </p:nvSpPr>
        <p:spPr>
          <a:xfrm>
            <a:off x="2795588" y="3052763"/>
            <a:ext cx="2016125" cy="1528762"/>
          </a:xfrm>
          <a:prstGeom prst="rtTriangle">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8632" name="Text Box 24"/>
          <p:cNvSpPr txBox="1"/>
          <p:nvPr/>
        </p:nvSpPr>
        <p:spPr>
          <a:xfrm>
            <a:off x="6972300" y="3789363"/>
            <a:ext cx="1636713"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记作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8633" name="Object 17"/>
          <p:cNvGraphicFramePr>
            <a:graphicFrameLocks noChangeAspect="1"/>
          </p:cNvGraphicFramePr>
          <p:nvPr/>
        </p:nvGraphicFramePr>
        <p:xfrm>
          <a:off x="7693025" y="3835400"/>
          <a:ext cx="431800" cy="457200"/>
        </p:xfrm>
        <a:graphic>
          <a:graphicData uri="http://schemas.openxmlformats.org/presentationml/2006/ole">
            <mc:AlternateContent xmlns:mc="http://schemas.openxmlformats.org/markup-compatibility/2006">
              <mc:Choice xmlns:v="urn:schemas-microsoft-com:vml" Requires="v">
                <p:oleObj spid="_x0000_s3516" name="" r:id="rId7" imgW="279400" imgH="292100" progId="">
                  <p:embed/>
                </p:oleObj>
              </mc:Choice>
              <mc:Fallback>
                <p:oleObj name="" r:id="rId7" imgW="279400" imgH="292100" progId="">
                  <p:embed/>
                  <p:pic>
                    <p:nvPicPr>
                      <p:cNvPr id="0" name="图片 3515"/>
                      <p:cNvPicPr/>
                      <p:nvPr/>
                    </p:nvPicPr>
                    <p:blipFill>
                      <a:blip r:embed="rId8"/>
                      <a:stretch>
                        <a:fillRect/>
                      </a:stretch>
                    </p:blipFill>
                    <p:spPr>
                      <a:xfrm>
                        <a:off x="7693025" y="3835400"/>
                        <a:ext cx="431800" cy="45720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8610">
                                            <p:txEl>
                                              <p:charRg st="2" end="46"/>
                                            </p:txEl>
                                          </p:spTgt>
                                        </p:tgtEl>
                                        <p:attrNameLst>
                                          <p:attrName>style.visibility</p:attrName>
                                        </p:attrNameLst>
                                      </p:cBhvr>
                                      <p:to>
                                        <p:strVal val="visible"/>
                                      </p:to>
                                    </p:set>
                                    <p:animEffect transition="in" filter="box(in)">
                                      <p:cBhvr>
                                        <p:cTn id="7" dur="500"/>
                                        <p:tgtEl>
                                          <p:spTgt spid="68610">
                                            <p:txEl>
                                              <p:charRg st="2" end="46"/>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8611"/>
                                        </p:tgtEl>
                                        <p:attrNameLst>
                                          <p:attrName>style.visibility</p:attrName>
                                        </p:attrNameLst>
                                      </p:cBhvr>
                                      <p:to>
                                        <p:strVal val="visible"/>
                                      </p:to>
                                    </p:set>
                                    <p:animEffect transition="in" filter="box(in)">
                                      <p:cBhvr>
                                        <p:cTn id="10" dur="500"/>
                                        <p:tgtEl>
                                          <p:spTgt spid="686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8612"/>
                                        </p:tgtEl>
                                        <p:attrNameLst>
                                          <p:attrName>style.visibility</p:attrName>
                                        </p:attrNameLst>
                                      </p:cBhvr>
                                      <p:to>
                                        <p:strVal val="visible"/>
                                      </p:to>
                                    </p:set>
                                    <p:animEffect transition="in" filter="wipe(left)">
                                      <p:cBhvr>
                                        <p:cTn id="15" dur="500"/>
                                        <p:tgtEl>
                                          <p:spTgt spid="6861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68613"/>
                                        </p:tgtEl>
                                        <p:attrNameLst>
                                          <p:attrName>style.visibility</p:attrName>
                                        </p:attrNameLst>
                                      </p:cBhvr>
                                      <p:to>
                                        <p:strVal val="visible"/>
                                      </p:to>
                                    </p:set>
                                    <p:animEffect transition="in" filter="wipe(right)">
                                      <p:cBhvr>
                                        <p:cTn id="18" dur="500"/>
                                        <p:tgtEl>
                                          <p:spTgt spid="686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9"/>
                                        </p:tgtEl>
                                        <p:attrNameLst>
                                          <p:attrName>style.visibility</p:attrName>
                                        </p:attrNameLst>
                                      </p:cBhvr>
                                      <p:to>
                                        <p:strVal val="visible"/>
                                      </p:to>
                                    </p:set>
                                  </p:childTnLst>
                                </p:cTn>
                              </p:par>
                            </p:childTnLst>
                          </p:cTn>
                        </p:par>
                        <p:par>
                          <p:cTn id="23" fill="hold">
                            <p:stCondLst>
                              <p:cond delay="0"/>
                            </p:stCondLst>
                            <p:childTnLst>
                              <p:par>
                                <p:cTn id="24" presetID="2" presetClass="entr" presetSubtype="2" fill="hold" nodeType="afterEffect">
                                  <p:stCondLst>
                                    <p:cond delay="0"/>
                                  </p:stCondLst>
                                  <p:childTnLst>
                                    <p:set>
                                      <p:cBhvr>
                                        <p:cTn id="25" dur="1" fill="hold">
                                          <p:stCondLst>
                                            <p:cond delay="0"/>
                                          </p:stCondLst>
                                        </p:cTn>
                                        <p:tgtEl>
                                          <p:spTgt spid="68617"/>
                                        </p:tgtEl>
                                        <p:attrNameLst>
                                          <p:attrName>style.visibility</p:attrName>
                                        </p:attrNameLst>
                                      </p:cBhvr>
                                      <p:to>
                                        <p:strVal val="visible"/>
                                      </p:to>
                                    </p:set>
                                    <p:anim calcmode="lin" valueType="num">
                                      <p:cBhvr additive="base">
                                        <p:cTn id="26" dur="500" fill="hold"/>
                                        <p:tgtEl>
                                          <p:spTgt spid="68617"/>
                                        </p:tgtEl>
                                        <p:attrNameLst>
                                          <p:attrName>ppt_x</p:attrName>
                                        </p:attrNameLst>
                                      </p:cBhvr>
                                      <p:tavLst>
                                        <p:tav tm="0">
                                          <p:val>
                                            <p:strVal val="1+#ppt_w/2"/>
                                          </p:val>
                                        </p:tav>
                                        <p:tav tm="100000">
                                          <p:val>
                                            <p:strVal val="#ppt_x"/>
                                          </p:val>
                                        </p:tav>
                                      </p:tavLst>
                                    </p:anim>
                                    <p:anim calcmode="lin" valueType="num">
                                      <p:cBhvr additive="base">
                                        <p:cTn id="27" dur="500" fill="hold"/>
                                        <p:tgtEl>
                                          <p:spTgt spid="6861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8610">
                                            <p:txEl>
                                              <p:charRg st="52" end="100"/>
                                            </p:txEl>
                                          </p:spTgt>
                                        </p:tgtEl>
                                        <p:attrNameLst>
                                          <p:attrName>style.visibility</p:attrName>
                                        </p:attrNameLst>
                                      </p:cBhvr>
                                      <p:to>
                                        <p:strVal val="visible"/>
                                      </p:to>
                                    </p:set>
                                    <p:animEffect transition="in" filter="box(in)">
                                      <p:cBhvr>
                                        <p:cTn id="32" dur="500"/>
                                        <p:tgtEl>
                                          <p:spTgt spid="68610">
                                            <p:txEl>
                                              <p:charRg st="52" end="100"/>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68622"/>
                                        </p:tgtEl>
                                        <p:attrNameLst>
                                          <p:attrName>style.visibility</p:attrName>
                                        </p:attrNameLst>
                                      </p:cBhvr>
                                      <p:to>
                                        <p:strVal val="visible"/>
                                      </p:to>
                                    </p:set>
                                    <p:animEffect transition="in" filter="box(in)">
                                      <p:cBhvr>
                                        <p:cTn id="35" dur="500"/>
                                        <p:tgtEl>
                                          <p:spTgt spid="686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8631"/>
                                        </p:tgtEl>
                                        <p:attrNameLst>
                                          <p:attrName>style.visibility</p:attrName>
                                        </p:attrNameLst>
                                      </p:cBhvr>
                                      <p:to>
                                        <p:strVal val="visible"/>
                                      </p:to>
                                    </p:set>
                                    <p:animEffect transition="in" filter="wipe(left)">
                                      <p:cBhvr>
                                        <p:cTn id="40" dur="500"/>
                                        <p:tgtEl>
                                          <p:spTgt spid="68631"/>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68629"/>
                                        </p:tgtEl>
                                        <p:attrNameLst>
                                          <p:attrName>style.visibility</p:attrName>
                                        </p:attrNameLst>
                                      </p:cBhvr>
                                      <p:to>
                                        <p:strVal val="visible"/>
                                      </p:to>
                                    </p:set>
                                    <p:animEffect transition="in" filter="wipe(right)">
                                      <p:cBhvr>
                                        <p:cTn id="43" dur="500"/>
                                        <p:tgtEl>
                                          <p:spTgt spid="6862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863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8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p:bldP spid="68613" grpId="0" animBg="1"/>
      <p:bldP spid="68619" grpId="0"/>
      <p:bldP spid="68629" grpId="0" animBg="1"/>
      <p:bldP spid="68631" grpId="0" animBg="1"/>
      <p:bldP spid="68632"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87106" name="Rectangle 5"/>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同型矩阵与矩阵相等的概念</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sp>
        <p:nvSpPr>
          <p:cNvPr id="16396" name="Rectangle 12"/>
          <p:cNvSpPr/>
          <p:nvPr/>
        </p:nvSpPr>
        <p:spPr>
          <a:xfrm>
            <a:off x="455613" y="1143000"/>
            <a:ext cx="8001000" cy="457200"/>
          </a:xfrm>
          <a:prstGeom prst="rect">
            <a:avLst/>
          </a:prstGeom>
          <a:noFill/>
          <a:ln w="9525">
            <a:noFill/>
          </a:ln>
        </p:spPr>
        <p:txBody>
          <a:bodyPr>
            <a:spAutoFit/>
          </a:bodyPr>
          <a:p>
            <a:pPr marL="342900" indent="-342900">
              <a:spcBef>
                <a:spcPct val="50000"/>
              </a:spcBef>
              <a:buAutoNum type="arabicPeriod"/>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两个矩阵的行数相等、列数相等时，称为</a:t>
            </a:r>
            <a:r>
              <a:rPr lang="zh-CN" altLang="en-US" sz="2400" b="1" dirty="0">
                <a:solidFill>
                  <a:srgbClr val="FF0000"/>
                </a:solidFill>
                <a:latin typeface="Times New Roman" panose="02020603050405020304" pitchFamily="18" charset="0"/>
                <a:ea typeface="楷体_GB2312" panose="02010609030101010101" pitchFamily="49" charset="-122"/>
              </a:rPr>
              <a:t>同型矩阵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6402" name="Rectangle 18"/>
          <p:cNvSpPr/>
          <p:nvPr/>
        </p:nvSpPr>
        <p:spPr>
          <a:xfrm>
            <a:off x="1066800" y="2386013"/>
            <a:ext cx="7969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例如</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6403" name="Object 14"/>
          <p:cNvGraphicFramePr>
            <a:graphicFrameLocks noChangeAspect="1"/>
          </p:cNvGraphicFramePr>
          <p:nvPr/>
        </p:nvGraphicFramePr>
        <p:xfrm>
          <a:off x="1763713" y="1916113"/>
          <a:ext cx="2360612" cy="1397000"/>
        </p:xfrm>
        <a:graphic>
          <a:graphicData uri="http://schemas.openxmlformats.org/presentationml/2006/ole">
            <mc:AlternateContent xmlns:mc="http://schemas.openxmlformats.org/markup-compatibility/2006">
              <mc:Choice xmlns:v="urn:schemas-microsoft-com:vml" Requires="v">
                <p:oleObj spid="_x0000_s3517" name="" r:id="rId1" imgW="1181100" imgH="698500" progId="">
                  <p:embed/>
                </p:oleObj>
              </mc:Choice>
              <mc:Fallback>
                <p:oleObj name="" r:id="rId1" imgW="1181100" imgH="698500" progId="">
                  <p:embed/>
                  <p:pic>
                    <p:nvPicPr>
                      <p:cNvPr id="0" name="图片 3516"/>
                      <p:cNvPicPr/>
                      <p:nvPr/>
                    </p:nvPicPr>
                    <p:blipFill>
                      <a:blip r:embed="rId2"/>
                      <a:stretch>
                        <a:fillRect/>
                      </a:stretch>
                    </p:blipFill>
                    <p:spPr>
                      <a:xfrm>
                        <a:off x="1763713" y="1916113"/>
                        <a:ext cx="2360612" cy="1397000"/>
                      </a:xfrm>
                      <a:prstGeom prst="rect">
                        <a:avLst/>
                      </a:prstGeom>
                      <a:noFill/>
                      <a:ln w="38100">
                        <a:noFill/>
                        <a:miter/>
                      </a:ln>
                    </p:spPr>
                  </p:pic>
                </p:oleObj>
              </mc:Fallback>
            </mc:AlternateContent>
          </a:graphicData>
        </a:graphic>
      </p:graphicFrame>
      <p:sp>
        <p:nvSpPr>
          <p:cNvPr id="16404" name="Rectangle 20"/>
          <p:cNvSpPr/>
          <p:nvPr/>
        </p:nvSpPr>
        <p:spPr>
          <a:xfrm>
            <a:off x="4189413" y="2386013"/>
            <a:ext cx="187007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为同型矩阵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6406" name="Rectangle 22"/>
          <p:cNvSpPr/>
          <p:nvPr/>
        </p:nvSpPr>
        <p:spPr>
          <a:xfrm>
            <a:off x="455613" y="4038600"/>
            <a:ext cx="7924800" cy="1625600"/>
          </a:xfrm>
          <a:prstGeom prst="rect">
            <a:avLst/>
          </a:prstGeom>
          <a:noFill/>
          <a:ln w="9525">
            <a:noFill/>
          </a:ln>
        </p:spPr>
        <p:txBody>
          <a:bodyPr>
            <a:spAutoFit/>
          </a:bodyPr>
          <a:p>
            <a:pPr marL="342900" indent="-342900">
              <a:lnSpc>
                <a:spcPct val="120000"/>
              </a:lnSpc>
              <a:spcBef>
                <a:spcPct val="50000"/>
              </a:spcBef>
              <a:buAutoNum type="arabicPeriod" startA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两个矩阵               与              为同型矩阵，并且对应元</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50000"/>
              </a:spcBef>
              <a:buNone/>
            </a:pPr>
            <a:r>
              <a:rPr lang="zh-CN" altLang="en-US" sz="2400" b="1" dirty="0">
                <a:solidFill>
                  <a:srgbClr val="000000"/>
                </a:solidFill>
                <a:latin typeface="Times New Roman" panose="02020603050405020304" pitchFamily="18" charset="0"/>
                <a:ea typeface="楷体_GB2312" panose="02010609030101010101" pitchFamily="49" charset="-122"/>
              </a:rPr>
              <a:t>	素相等，即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50000"/>
              </a:spcBef>
              <a:buNone/>
            </a:pPr>
            <a:r>
              <a:rPr lang="zh-CN" altLang="en-US" sz="2400" b="1" dirty="0">
                <a:solidFill>
                  <a:srgbClr val="000000"/>
                </a:solidFill>
                <a:latin typeface="Times New Roman" panose="02020603050405020304" pitchFamily="18" charset="0"/>
                <a:ea typeface="楷体_GB2312" panose="02010609030101010101" pitchFamily="49" charset="-122"/>
              </a:rPr>
              <a:t>	则称矩阵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与</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FF0000"/>
                </a:solidFill>
                <a:latin typeface="Times New Roman" panose="02020603050405020304" pitchFamily="18" charset="0"/>
                <a:ea typeface="楷体_GB2312" panose="02010609030101010101" pitchFamily="49" charset="-122"/>
              </a:rPr>
              <a:t>相等</a:t>
            </a:r>
            <a:r>
              <a:rPr lang="zh-CN" altLang="en-US" sz="2400" b="1" dirty="0">
                <a:solidFill>
                  <a:srgbClr val="000000"/>
                </a:solidFill>
                <a:latin typeface="Times New Roman" panose="02020603050405020304" pitchFamily="18" charset="0"/>
                <a:ea typeface="楷体_GB2312" panose="02010609030101010101" pitchFamily="49" charset="-122"/>
              </a:rPr>
              <a:t>，记作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6407" name="Object 15"/>
          <p:cNvGraphicFramePr>
            <a:graphicFrameLocks noChangeAspect="1"/>
          </p:cNvGraphicFramePr>
          <p:nvPr/>
        </p:nvGraphicFramePr>
        <p:xfrm>
          <a:off x="2195513" y="4127500"/>
          <a:ext cx="1143000" cy="482600"/>
        </p:xfrm>
        <a:graphic>
          <a:graphicData uri="http://schemas.openxmlformats.org/presentationml/2006/ole">
            <mc:AlternateContent xmlns:mc="http://schemas.openxmlformats.org/markup-compatibility/2006">
              <mc:Choice xmlns:v="urn:schemas-microsoft-com:vml" Requires="v">
                <p:oleObj spid="_x0000_s3518" name="" r:id="rId3" imgW="571500" imgH="241300" progId="">
                  <p:embed/>
                </p:oleObj>
              </mc:Choice>
              <mc:Fallback>
                <p:oleObj name="" r:id="rId3" imgW="571500" imgH="241300" progId="">
                  <p:embed/>
                  <p:pic>
                    <p:nvPicPr>
                      <p:cNvPr id="0" name="图片 3517"/>
                      <p:cNvPicPr/>
                      <p:nvPr/>
                    </p:nvPicPr>
                    <p:blipFill>
                      <a:blip r:embed="rId4"/>
                      <a:stretch>
                        <a:fillRect/>
                      </a:stretch>
                    </p:blipFill>
                    <p:spPr>
                      <a:xfrm>
                        <a:off x="2195513" y="4127500"/>
                        <a:ext cx="1143000" cy="482600"/>
                      </a:xfrm>
                      <a:prstGeom prst="rect">
                        <a:avLst/>
                      </a:prstGeom>
                      <a:noFill/>
                      <a:ln w="38100">
                        <a:noFill/>
                        <a:miter/>
                      </a:ln>
                    </p:spPr>
                  </p:pic>
                </p:oleObj>
              </mc:Fallback>
            </mc:AlternateContent>
          </a:graphicData>
        </a:graphic>
      </p:graphicFrame>
      <p:graphicFrame>
        <p:nvGraphicFramePr>
          <p:cNvPr id="16408" name="Object 16"/>
          <p:cNvGraphicFramePr>
            <a:graphicFrameLocks noChangeAspect="1"/>
          </p:cNvGraphicFramePr>
          <p:nvPr/>
        </p:nvGraphicFramePr>
        <p:xfrm>
          <a:off x="2478088" y="4675188"/>
          <a:ext cx="4541837" cy="482600"/>
        </p:xfrm>
        <a:graphic>
          <a:graphicData uri="http://schemas.openxmlformats.org/presentationml/2006/ole">
            <mc:AlternateContent xmlns:mc="http://schemas.openxmlformats.org/markup-compatibility/2006">
              <mc:Choice xmlns:v="urn:schemas-microsoft-com:vml" Requires="v">
                <p:oleObj spid="_x0000_s3519" name="" r:id="rId5" imgW="2273300" imgH="241300" progId="">
                  <p:embed/>
                </p:oleObj>
              </mc:Choice>
              <mc:Fallback>
                <p:oleObj name="" r:id="rId5" imgW="2273300" imgH="241300" progId="">
                  <p:embed/>
                  <p:pic>
                    <p:nvPicPr>
                      <p:cNvPr id="0" name="图片 3518"/>
                      <p:cNvPicPr/>
                      <p:nvPr/>
                    </p:nvPicPr>
                    <p:blipFill>
                      <a:blip r:embed="rId6"/>
                      <a:stretch>
                        <a:fillRect/>
                      </a:stretch>
                    </p:blipFill>
                    <p:spPr>
                      <a:xfrm>
                        <a:off x="2478088" y="4675188"/>
                        <a:ext cx="4541837" cy="482600"/>
                      </a:xfrm>
                      <a:prstGeom prst="rect">
                        <a:avLst/>
                      </a:prstGeom>
                      <a:noFill/>
                      <a:ln w="38100">
                        <a:noFill/>
                        <a:miter/>
                      </a:ln>
                    </p:spPr>
                  </p:pic>
                </p:oleObj>
              </mc:Fallback>
            </mc:AlternateContent>
          </a:graphicData>
        </a:graphic>
      </p:graphicFrame>
      <p:graphicFrame>
        <p:nvGraphicFramePr>
          <p:cNvPr id="16412" name="Object 17"/>
          <p:cNvGraphicFramePr>
            <a:graphicFrameLocks noChangeAspect="1"/>
          </p:cNvGraphicFramePr>
          <p:nvPr/>
        </p:nvGraphicFramePr>
        <p:xfrm>
          <a:off x="3641725" y="4127500"/>
          <a:ext cx="1117600" cy="482600"/>
        </p:xfrm>
        <a:graphic>
          <a:graphicData uri="http://schemas.openxmlformats.org/presentationml/2006/ole">
            <mc:AlternateContent xmlns:mc="http://schemas.openxmlformats.org/markup-compatibility/2006">
              <mc:Choice xmlns:v="urn:schemas-microsoft-com:vml" Requires="v">
                <p:oleObj spid="_x0000_s3520" name="" r:id="rId7" imgW="558800" imgH="241300" progId="">
                  <p:embed/>
                </p:oleObj>
              </mc:Choice>
              <mc:Fallback>
                <p:oleObj name="" r:id="rId7" imgW="558800" imgH="241300" progId="">
                  <p:embed/>
                  <p:pic>
                    <p:nvPicPr>
                      <p:cNvPr id="0" name="图片 3519"/>
                      <p:cNvPicPr/>
                      <p:nvPr/>
                    </p:nvPicPr>
                    <p:blipFill>
                      <a:blip r:embed="rId8"/>
                      <a:stretch>
                        <a:fillRect/>
                      </a:stretch>
                    </p:blipFill>
                    <p:spPr>
                      <a:xfrm>
                        <a:off x="3641725" y="4127500"/>
                        <a:ext cx="1117600" cy="48260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6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06">
                                            <p:txEl>
                                              <p:charRg st="0" end="4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406">
                                            <p:txEl>
                                              <p:charRg st="47" end="5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06">
                                            <p:txEl>
                                              <p:charRg st="54" end="8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6" grpId="0"/>
      <p:bldP spid="16402" grpId="0"/>
      <p:bldP spid="16404" grpId="0"/>
      <p:bldP spid="1640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3794" name="Text Box 2"/>
          <p:cNvSpPr txBox="1"/>
          <p:nvPr/>
        </p:nvSpPr>
        <p:spPr>
          <a:xfrm>
            <a:off x="1600200" y="3810000"/>
            <a:ext cx="5721350" cy="519113"/>
          </a:xfrm>
          <a:prstGeom prst="rect">
            <a:avLst/>
          </a:prstGeom>
          <a:noFill/>
          <a:ln w="9525">
            <a:noFill/>
          </a:ln>
        </p:spPr>
        <p:txBody>
          <a:bodyPr wrap="none">
            <a:spAutoFit/>
          </a:bodyPr>
          <a:p>
            <a:r>
              <a:rPr lang="zh-CN" altLang="en-US" sz="2800" b="1" dirty="0">
                <a:solidFill>
                  <a:srgbClr val="FF0000"/>
                </a:solidFill>
                <a:latin typeface="楷体_GB2312" panose="02010609030101010101" pitchFamily="49" charset="-122"/>
                <a:ea typeface="楷体_GB2312" panose="02010609030101010101" pitchFamily="49" charset="-122"/>
              </a:rPr>
              <a:t>注意：不同型的零矩阵是不相等的</a:t>
            </a:r>
            <a:r>
              <a:rPr lang="en-US" altLang="zh-CN" sz="2800" b="1" dirty="0">
                <a:solidFill>
                  <a:srgbClr val="FF0000"/>
                </a:solidFill>
                <a:latin typeface="楷体_GB2312" panose="02010609030101010101" pitchFamily="49" charset="-122"/>
                <a:ea typeface="楷体_GB2312" panose="02010609030101010101" pitchFamily="49" charset="-122"/>
              </a:rPr>
              <a:t>.</a:t>
            </a:r>
            <a:endParaRPr lang="en-US" altLang="zh-CN" sz="28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688131" name="Object 8"/>
          <p:cNvGraphicFramePr>
            <a:graphicFrameLocks noChangeAspect="1"/>
          </p:cNvGraphicFramePr>
          <p:nvPr/>
        </p:nvGraphicFramePr>
        <p:xfrm>
          <a:off x="2565400" y="1143000"/>
          <a:ext cx="4622800" cy="1997075"/>
        </p:xfrm>
        <a:graphic>
          <a:graphicData uri="http://schemas.openxmlformats.org/presentationml/2006/ole">
            <mc:AlternateContent xmlns:mc="http://schemas.openxmlformats.org/markup-compatibility/2006">
              <mc:Choice xmlns:v="urn:schemas-microsoft-com:vml" Requires="v">
                <p:oleObj spid="_x0000_s3522" name="" r:id="rId1" imgW="2146300" imgH="927100" progId="">
                  <p:embed/>
                </p:oleObj>
              </mc:Choice>
              <mc:Fallback>
                <p:oleObj name="" r:id="rId1" imgW="2146300" imgH="927100" progId="">
                  <p:embed/>
                  <p:pic>
                    <p:nvPicPr>
                      <p:cNvPr id="0" name="图片 3521"/>
                      <p:cNvPicPr/>
                      <p:nvPr/>
                    </p:nvPicPr>
                    <p:blipFill>
                      <a:blip r:embed="rId2"/>
                      <a:stretch>
                        <a:fillRect/>
                      </a:stretch>
                    </p:blipFill>
                    <p:spPr>
                      <a:xfrm>
                        <a:off x="2565400" y="1143000"/>
                        <a:ext cx="4622800" cy="1997075"/>
                      </a:xfrm>
                      <a:prstGeom prst="rect">
                        <a:avLst/>
                      </a:prstGeom>
                      <a:noFill/>
                      <a:ln w="38100">
                        <a:noFill/>
                        <a:miter/>
                      </a:ln>
                    </p:spPr>
                  </p:pic>
                </p:oleObj>
              </mc:Fallback>
            </mc:AlternateContent>
          </a:graphicData>
        </a:graphic>
      </p:graphicFrame>
      <p:sp>
        <p:nvSpPr>
          <p:cNvPr id="688132" name="Rectangle 4"/>
          <p:cNvSpPr/>
          <p:nvPr/>
        </p:nvSpPr>
        <p:spPr>
          <a:xfrm>
            <a:off x="1600200" y="1882775"/>
            <a:ext cx="1077913" cy="519113"/>
          </a:xfrm>
          <a:prstGeom prst="rect">
            <a:avLst/>
          </a:prstGeom>
          <a:noFill/>
          <a:ln w="9525">
            <a:noFill/>
          </a:ln>
        </p:spPr>
        <p:txBody>
          <a:bodyPr wrap="none">
            <a:spAutoFit/>
          </a:bodyPr>
          <a:p>
            <a:r>
              <a:rPr lang="zh-CN" altLang="en-US" sz="2800" b="1" dirty="0">
                <a:solidFill>
                  <a:srgbClr val="000000"/>
                </a:solidFill>
                <a:latin typeface="楷体_GB2312" panose="02010609030101010101" pitchFamily="49" charset="-122"/>
                <a:ea typeface="楷体_GB2312" panose="02010609030101010101" pitchFamily="49" charset="-122"/>
              </a:rPr>
              <a:t>例如 </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3797" name="Object 9"/>
          <p:cNvGraphicFramePr>
            <a:graphicFrameLocks noChangeAspect="1"/>
          </p:cNvGraphicFramePr>
          <p:nvPr/>
        </p:nvGraphicFramePr>
        <p:xfrm>
          <a:off x="4572000" y="1874838"/>
          <a:ext cx="530225" cy="533400"/>
        </p:xfrm>
        <a:graphic>
          <a:graphicData uri="http://schemas.openxmlformats.org/presentationml/2006/ole">
            <mc:AlternateContent xmlns:mc="http://schemas.openxmlformats.org/markup-compatibility/2006">
              <mc:Choice xmlns:v="urn:schemas-microsoft-com:vml" Requires="v">
                <p:oleObj spid="_x0000_s3521" name="" r:id="rId3" imgW="177800" imgH="177800" progId="">
                  <p:embed/>
                </p:oleObj>
              </mc:Choice>
              <mc:Fallback>
                <p:oleObj name="" r:id="rId3" imgW="177800" imgH="177800" progId="">
                  <p:embed/>
                  <p:pic>
                    <p:nvPicPr>
                      <p:cNvPr id="0" name="图片 3520"/>
                      <p:cNvPicPr/>
                      <p:nvPr/>
                    </p:nvPicPr>
                    <p:blipFill>
                      <a:blip r:embed="rId4"/>
                      <a:stretch>
                        <a:fillRect/>
                      </a:stretch>
                    </p:blipFill>
                    <p:spPr>
                      <a:xfrm>
                        <a:off x="4572000" y="1874838"/>
                        <a:ext cx="530225" cy="533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7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3794"/>
                                        </p:tgtEl>
                                        <p:attrNameLst>
                                          <p:attrName>style.visibility</p:attrName>
                                        </p:attrNameLst>
                                      </p:cBhvr>
                                      <p:to>
                                        <p:strVal val="visible"/>
                                      </p:to>
                                    </p:set>
                                    <p:anim calcmode="lin" valueType="num">
                                      <p:cBhvr additive="base">
                                        <p:cTn id="11" dur="500" fill="hold"/>
                                        <p:tgtEl>
                                          <p:spTgt spid="33794"/>
                                        </p:tgtEl>
                                        <p:attrNameLst>
                                          <p:attrName>ppt_x</p:attrName>
                                        </p:attrNameLst>
                                      </p:cBhvr>
                                      <p:tavLst>
                                        <p:tav tm="0">
                                          <p:val>
                                            <p:strVal val="0-#ppt_w/2"/>
                                          </p:val>
                                        </p:tav>
                                        <p:tav tm="100000">
                                          <p:val>
                                            <p:strVal val="#ppt_x"/>
                                          </p:val>
                                        </p:tav>
                                      </p:tavLst>
                                    </p:anim>
                                    <p:anim calcmode="lin" valueType="num">
                                      <p:cBhvr additive="base">
                                        <p:cTn id="12" dur="500" fill="hold"/>
                                        <p:tgtEl>
                                          <p:spTgt spid="337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694" name="Text Box 14"/>
          <p:cNvSpPr txBox="1"/>
          <p:nvPr/>
        </p:nvSpPr>
        <p:spPr>
          <a:xfrm>
            <a:off x="671513" y="4752975"/>
            <a:ext cx="7775575" cy="1123950"/>
          </a:xfrm>
          <a:prstGeom prst="rect">
            <a:avLst/>
          </a:prstGeom>
          <a:noFill/>
          <a:ln w="9525">
            <a:noFill/>
          </a:ln>
        </p:spPr>
        <p:txBody>
          <a:bodyPr wrap="none"/>
          <a:p>
            <a:pPr>
              <a:lnSpc>
                <a:spcPct val="120000"/>
              </a:lnSpc>
            </a:pPr>
            <a:r>
              <a:rPr lang="zh-CN" altLang="en-US" sz="2400" b="1" dirty="0">
                <a:solidFill>
                  <a:srgbClr val="000000"/>
                </a:solidFill>
                <a:latin typeface="Times New Roman" panose="02020603050405020304" pitchFamily="18" charset="0"/>
                <a:ea typeface="楷体_GB2312" panose="02010609030101010101" pitchFamily="49" charset="-122"/>
              </a:rPr>
              <a:t>表示一个从变量                     到变量                      线性变换，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50000"/>
              </a:lnSpc>
            </a:pPr>
            <a:r>
              <a:rPr lang="zh-CN" altLang="en-US" sz="2400" b="1" dirty="0">
                <a:solidFill>
                  <a:srgbClr val="000000"/>
                </a:solidFill>
                <a:latin typeface="Times New Roman" panose="02020603050405020304" pitchFamily="18" charset="0"/>
                <a:ea typeface="楷体_GB2312" panose="02010609030101010101" pitchFamily="49" charset="-122"/>
              </a:rPr>
              <a:t>其中    为常数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689155" name="Rectangle 4"/>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四、矩阵与线性变换</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689156" name="Text Box 6"/>
          <p:cNvSpPr txBox="1"/>
          <p:nvPr/>
        </p:nvSpPr>
        <p:spPr>
          <a:xfrm>
            <a:off x="455613" y="1693863"/>
            <a:ext cx="7775575" cy="931862"/>
          </a:xfrm>
          <a:prstGeom prst="rect">
            <a:avLst/>
          </a:prstGeom>
          <a:noFill/>
          <a:ln w="9525">
            <a:noFill/>
          </a:ln>
        </p:spPr>
        <p:txBody>
          <a:bodyPr wrap="none"/>
          <a:p>
            <a:r>
              <a:rPr lang="en-US" altLang="zh-CN" sz="2400" b="1" i="1" dirty="0">
                <a:solidFill>
                  <a:srgbClr val="FF0000"/>
                </a:solidFill>
                <a:latin typeface="楷体_GB2312" panose="02010609030101010101" pitchFamily="49" charset="-122"/>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个变量                     与 </a:t>
            </a:r>
            <a:r>
              <a:rPr lang="en-US" altLang="zh-CN" sz="2400" b="1" i="1" dirty="0">
                <a:solidFill>
                  <a:srgbClr val="FF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个变量                      之间的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关系式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89157" name="Object 20"/>
          <p:cNvGraphicFramePr>
            <a:graphicFrameLocks noChangeAspect="1"/>
          </p:cNvGraphicFramePr>
          <p:nvPr/>
        </p:nvGraphicFramePr>
        <p:xfrm>
          <a:off x="5578475" y="1716088"/>
          <a:ext cx="1651000" cy="457200"/>
        </p:xfrm>
        <a:graphic>
          <a:graphicData uri="http://schemas.openxmlformats.org/presentationml/2006/ole">
            <mc:AlternateContent xmlns:mc="http://schemas.openxmlformats.org/markup-compatibility/2006">
              <mc:Choice xmlns:v="urn:schemas-microsoft-com:vml" Requires="v">
                <p:oleObj spid="_x0000_s3523" name="" r:id="rId1" imgW="825500" imgH="228600" progId="">
                  <p:embed/>
                </p:oleObj>
              </mc:Choice>
              <mc:Fallback>
                <p:oleObj name="" r:id="rId1" imgW="825500" imgH="228600" progId="">
                  <p:embed/>
                  <p:pic>
                    <p:nvPicPr>
                      <p:cNvPr id="0" name="图片 3522"/>
                      <p:cNvPicPr/>
                      <p:nvPr/>
                    </p:nvPicPr>
                    <p:blipFill>
                      <a:blip r:embed="rId2"/>
                      <a:stretch>
                        <a:fillRect/>
                      </a:stretch>
                    </p:blipFill>
                    <p:spPr>
                      <a:xfrm>
                        <a:off x="5578475" y="1716088"/>
                        <a:ext cx="1651000" cy="457200"/>
                      </a:xfrm>
                      <a:prstGeom prst="rect">
                        <a:avLst/>
                      </a:prstGeom>
                      <a:noFill/>
                      <a:ln w="38100">
                        <a:noFill/>
                        <a:miter/>
                      </a:ln>
                    </p:spPr>
                  </p:pic>
                </p:oleObj>
              </mc:Fallback>
            </mc:AlternateContent>
          </a:graphicData>
        </a:graphic>
      </p:graphicFrame>
      <p:graphicFrame>
        <p:nvGraphicFramePr>
          <p:cNvPr id="689158" name="Object 21"/>
          <p:cNvGraphicFramePr>
            <a:graphicFrameLocks noChangeAspect="1"/>
          </p:cNvGraphicFramePr>
          <p:nvPr/>
        </p:nvGraphicFramePr>
        <p:xfrm>
          <a:off x="2411413" y="2590800"/>
          <a:ext cx="4240212" cy="1878013"/>
        </p:xfrm>
        <a:graphic>
          <a:graphicData uri="http://schemas.openxmlformats.org/presentationml/2006/ole">
            <mc:AlternateContent xmlns:mc="http://schemas.openxmlformats.org/markup-compatibility/2006">
              <mc:Choice xmlns:v="urn:schemas-microsoft-com:vml" Requires="v">
                <p:oleObj spid="_x0000_s3525" name="" r:id="rId3" imgW="2120900" imgH="939800" progId="">
                  <p:embed/>
                </p:oleObj>
              </mc:Choice>
              <mc:Fallback>
                <p:oleObj name="" r:id="rId3" imgW="2120900" imgH="939800" progId="">
                  <p:embed/>
                  <p:pic>
                    <p:nvPicPr>
                      <p:cNvPr id="0" name="图片 3524"/>
                      <p:cNvPicPr/>
                      <p:nvPr/>
                    </p:nvPicPr>
                    <p:blipFill>
                      <a:blip r:embed="rId4"/>
                      <a:stretch>
                        <a:fillRect/>
                      </a:stretch>
                    </p:blipFill>
                    <p:spPr>
                      <a:xfrm>
                        <a:off x="2411413" y="2590800"/>
                        <a:ext cx="4240212" cy="1878013"/>
                      </a:xfrm>
                      <a:prstGeom prst="rect">
                        <a:avLst/>
                      </a:prstGeom>
                      <a:noFill/>
                      <a:ln w="38100">
                        <a:noFill/>
                        <a:miter/>
                      </a:ln>
                    </p:spPr>
                  </p:pic>
                </p:oleObj>
              </mc:Fallback>
            </mc:AlternateContent>
          </a:graphicData>
        </a:graphic>
      </p:graphicFrame>
      <p:graphicFrame>
        <p:nvGraphicFramePr>
          <p:cNvPr id="71689" name="Object 22"/>
          <p:cNvGraphicFramePr>
            <a:graphicFrameLocks noChangeAspect="1"/>
          </p:cNvGraphicFramePr>
          <p:nvPr/>
        </p:nvGraphicFramePr>
        <p:xfrm>
          <a:off x="1258888" y="5359400"/>
          <a:ext cx="457200" cy="482600"/>
        </p:xfrm>
        <a:graphic>
          <a:graphicData uri="http://schemas.openxmlformats.org/presentationml/2006/ole">
            <mc:AlternateContent xmlns:mc="http://schemas.openxmlformats.org/markup-compatibility/2006">
              <mc:Choice xmlns:v="urn:schemas-microsoft-com:vml" Requires="v">
                <p:oleObj spid="_x0000_s3524" name="" r:id="rId5" imgW="228600" imgH="241300" progId="">
                  <p:embed/>
                </p:oleObj>
              </mc:Choice>
              <mc:Fallback>
                <p:oleObj name="" r:id="rId5" imgW="228600" imgH="241300" progId="">
                  <p:embed/>
                  <p:pic>
                    <p:nvPicPr>
                      <p:cNvPr id="0" name="图片 3523"/>
                      <p:cNvPicPr/>
                      <p:nvPr/>
                    </p:nvPicPr>
                    <p:blipFill>
                      <a:blip r:embed="rId6"/>
                      <a:stretch>
                        <a:fillRect/>
                      </a:stretch>
                    </p:blipFill>
                    <p:spPr>
                      <a:xfrm>
                        <a:off x="1258888" y="5359400"/>
                        <a:ext cx="457200" cy="482600"/>
                      </a:xfrm>
                      <a:prstGeom prst="rect">
                        <a:avLst/>
                      </a:prstGeom>
                      <a:noFill/>
                      <a:ln w="38100">
                        <a:noFill/>
                        <a:miter/>
                      </a:ln>
                    </p:spPr>
                  </p:pic>
                </p:oleObj>
              </mc:Fallback>
            </mc:AlternateContent>
          </a:graphicData>
        </a:graphic>
      </p:graphicFrame>
      <p:graphicFrame>
        <p:nvGraphicFramePr>
          <p:cNvPr id="689160" name="Object 23"/>
          <p:cNvGraphicFramePr>
            <a:graphicFrameLocks noChangeAspect="1"/>
          </p:cNvGraphicFramePr>
          <p:nvPr/>
        </p:nvGraphicFramePr>
        <p:xfrm>
          <a:off x="2333625" y="1716088"/>
          <a:ext cx="1598613" cy="457200"/>
        </p:xfrm>
        <a:graphic>
          <a:graphicData uri="http://schemas.openxmlformats.org/presentationml/2006/ole">
            <mc:AlternateContent xmlns:mc="http://schemas.openxmlformats.org/markup-compatibility/2006">
              <mc:Choice xmlns:v="urn:schemas-microsoft-com:vml" Requires="v">
                <p:oleObj spid="_x0000_s3526" name="" r:id="rId7" imgW="800100" imgH="228600" progId="">
                  <p:embed/>
                </p:oleObj>
              </mc:Choice>
              <mc:Fallback>
                <p:oleObj name="" r:id="rId7" imgW="800100" imgH="228600" progId="">
                  <p:embed/>
                  <p:pic>
                    <p:nvPicPr>
                      <p:cNvPr id="0" name="图片 3525"/>
                      <p:cNvPicPr/>
                      <p:nvPr/>
                    </p:nvPicPr>
                    <p:blipFill>
                      <a:blip r:embed="rId8"/>
                      <a:stretch>
                        <a:fillRect/>
                      </a:stretch>
                    </p:blipFill>
                    <p:spPr>
                      <a:xfrm>
                        <a:off x="2333625" y="1716088"/>
                        <a:ext cx="1598613" cy="457200"/>
                      </a:xfrm>
                      <a:prstGeom prst="rect">
                        <a:avLst/>
                      </a:prstGeom>
                      <a:noFill/>
                      <a:ln w="38100">
                        <a:noFill/>
                        <a:miter/>
                      </a:ln>
                    </p:spPr>
                  </p:pic>
                </p:oleObj>
              </mc:Fallback>
            </mc:AlternateContent>
          </a:graphicData>
        </a:graphic>
      </p:graphicFrame>
      <p:graphicFrame>
        <p:nvGraphicFramePr>
          <p:cNvPr id="71691" name="Object 24"/>
          <p:cNvGraphicFramePr>
            <a:graphicFrameLocks noChangeAspect="1"/>
          </p:cNvGraphicFramePr>
          <p:nvPr/>
        </p:nvGraphicFramePr>
        <p:xfrm>
          <a:off x="5470525" y="4826000"/>
          <a:ext cx="1651000" cy="457200"/>
        </p:xfrm>
        <a:graphic>
          <a:graphicData uri="http://schemas.openxmlformats.org/presentationml/2006/ole">
            <mc:AlternateContent xmlns:mc="http://schemas.openxmlformats.org/markup-compatibility/2006">
              <mc:Choice xmlns:v="urn:schemas-microsoft-com:vml" Requires="v">
                <p:oleObj spid="_x0000_s3527" name="" r:id="rId9" imgW="825500" imgH="228600" progId="">
                  <p:embed/>
                </p:oleObj>
              </mc:Choice>
              <mc:Fallback>
                <p:oleObj name="" r:id="rId9" imgW="825500" imgH="228600" progId="">
                  <p:embed/>
                  <p:pic>
                    <p:nvPicPr>
                      <p:cNvPr id="0" name="图片 3526"/>
                      <p:cNvPicPr/>
                      <p:nvPr/>
                    </p:nvPicPr>
                    <p:blipFill>
                      <a:blip r:embed="rId10"/>
                      <a:stretch>
                        <a:fillRect/>
                      </a:stretch>
                    </p:blipFill>
                    <p:spPr>
                      <a:xfrm>
                        <a:off x="5470525" y="4826000"/>
                        <a:ext cx="1651000" cy="457200"/>
                      </a:xfrm>
                      <a:prstGeom prst="rect">
                        <a:avLst/>
                      </a:prstGeom>
                      <a:noFill/>
                      <a:ln w="38100">
                        <a:noFill/>
                        <a:miter/>
                      </a:ln>
                    </p:spPr>
                  </p:pic>
                </p:oleObj>
              </mc:Fallback>
            </mc:AlternateContent>
          </a:graphicData>
        </a:graphic>
      </p:graphicFrame>
      <p:graphicFrame>
        <p:nvGraphicFramePr>
          <p:cNvPr id="71692" name="Object 25"/>
          <p:cNvGraphicFramePr>
            <a:graphicFrameLocks noChangeAspect="1"/>
          </p:cNvGraphicFramePr>
          <p:nvPr/>
        </p:nvGraphicFramePr>
        <p:xfrm>
          <a:off x="2916238" y="4826000"/>
          <a:ext cx="1598612" cy="457200"/>
        </p:xfrm>
        <a:graphic>
          <a:graphicData uri="http://schemas.openxmlformats.org/presentationml/2006/ole">
            <mc:AlternateContent xmlns:mc="http://schemas.openxmlformats.org/markup-compatibility/2006">
              <mc:Choice xmlns:v="urn:schemas-microsoft-com:vml" Requires="v">
                <p:oleObj spid="_x0000_s3528" name="" r:id="rId11" imgW="800100" imgH="228600" progId="">
                  <p:embed/>
                </p:oleObj>
              </mc:Choice>
              <mc:Fallback>
                <p:oleObj name="" r:id="rId11" imgW="800100" imgH="228600" progId="">
                  <p:embed/>
                  <p:pic>
                    <p:nvPicPr>
                      <p:cNvPr id="0" name="图片 3527"/>
                      <p:cNvPicPr/>
                      <p:nvPr/>
                    </p:nvPicPr>
                    <p:blipFill>
                      <a:blip r:embed="rId12"/>
                      <a:stretch>
                        <a:fillRect/>
                      </a:stretch>
                    </p:blipFill>
                    <p:spPr>
                      <a:xfrm>
                        <a:off x="2916238" y="4826000"/>
                        <a:ext cx="1598612" cy="457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0850" name="Text Box 2"/>
          <p:cNvSpPr txBox="1"/>
          <p:nvPr/>
        </p:nvSpPr>
        <p:spPr>
          <a:xfrm>
            <a:off x="323850" y="871538"/>
            <a:ext cx="3041650" cy="519112"/>
          </a:xfrm>
          <a:prstGeom prst="rect">
            <a:avLst/>
          </a:prstGeom>
          <a:noFill/>
          <a:ln w="9525">
            <a:noFill/>
          </a:ln>
        </p:spPr>
        <p:txBody>
          <a:bodyPr wrap="none"/>
          <a:p>
            <a:r>
              <a:rPr lang="zh-CN" altLang="en-US" sz="2800" b="1" dirty="0">
                <a:solidFill>
                  <a:srgbClr val="000000"/>
                </a:solidFill>
                <a:latin typeface="Times New Roman" panose="02020603050405020304" pitchFamily="18" charset="0"/>
                <a:ea typeface="楷体_GB2312" panose="02010609030101010101" pitchFamily="49" charset="-122"/>
              </a:rPr>
              <a:t>三阶行列式的计算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39939" name="Text Box 3"/>
          <p:cNvSpPr txBox="1"/>
          <p:nvPr/>
        </p:nvSpPr>
        <p:spPr>
          <a:xfrm>
            <a:off x="3276600" y="893763"/>
            <a:ext cx="2681288" cy="519112"/>
          </a:xfrm>
          <a:prstGeom prst="rect">
            <a:avLst/>
          </a:prstGeom>
          <a:noFill/>
          <a:ln w="9525">
            <a:noFill/>
          </a:ln>
        </p:spPr>
        <p:txBody>
          <a:bodyPr wrap="none"/>
          <a:p>
            <a:r>
              <a:rPr lang="en-US" altLang="zh-CN" sz="2800" b="1" dirty="0">
                <a:solidFill>
                  <a:srgbClr val="000000"/>
                </a:solidFill>
                <a:latin typeface="Times New Roman" panose="02020603050405020304" pitchFamily="18" charset="0"/>
                <a:ea typeface="楷体_GB2312" panose="02010609030101010101" pitchFamily="49" charset="-122"/>
              </a:rPr>
              <a:t>——</a:t>
            </a:r>
            <a:r>
              <a:rPr lang="zh-CN" altLang="en-US" sz="2800" b="1" dirty="0">
                <a:solidFill>
                  <a:srgbClr val="FF0000"/>
                </a:solidFill>
                <a:latin typeface="楷体_GB2312" panose="02010609030101010101" pitchFamily="49" charset="-122"/>
                <a:ea typeface="楷体_GB2312" panose="02010609030101010101" pitchFamily="49" charset="-122"/>
              </a:rPr>
              <a:t>对角线法则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90852" name="Object 30"/>
          <p:cNvGraphicFramePr>
            <a:graphicFrameLocks noChangeAspect="1"/>
          </p:cNvGraphicFramePr>
          <p:nvPr/>
        </p:nvGraphicFramePr>
        <p:xfrm>
          <a:off x="641350" y="1557338"/>
          <a:ext cx="3016250" cy="1778000"/>
        </p:xfrm>
        <a:graphic>
          <a:graphicData uri="http://schemas.openxmlformats.org/presentationml/2006/ole">
            <mc:AlternateContent xmlns:mc="http://schemas.openxmlformats.org/markup-compatibility/2006">
              <mc:Choice xmlns:v="urn:schemas-microsoft-com:vml" Requires="v">
                <p:oleObj spid="_x0000_s3076" name="" r:id="rId1" imgW="1206500" imgH="711200" progId="">
                  <p:embed/>
                </p:oleObj>
              </mc:Choice>
              <mc:Fallback>
                <p:oleObj name="" r:id="rId1" imgW="1206500" imgH="711200" progId="">
                  <p:embed/>
                  <p:pic>
                    <p:nvPicPr>
                      <p:cNvPr id="0" name="图片 3075"/>
                      <p:cNvPicPr/>
                      <p:nvPr/>
                    </p:nvPicPr>
                    <p:blipFill>
                      <a:blip r:embed="rId2"/>
                      <a:stretch>
                        <a:fillRect/>
                      </a:stretch>
                    </p:blipFill>
                    <p:spPr>
                      <a:xfrm>
                        <a:off x="641350" y="1557338"/>
                        <a:ext cx="3016250" cy="1778000"/>
                      </a:xfrm>
                      <a:prstGeom prst="rect">
                        <a:avLst/>
                      </a:prstGeom>
                      <a:noFill/>
                      <a:ln w="38100">
                        <a:noFill/>
                        <a:miter/>
                      </a:ln>
                    </p:spPr>
                  </p:pic>
                </p:oleObj>
              </mc:Fallback>
            </mc:AlternateContent>
          </a:graphicData>
        </a:graphic>
      </p:graphicFrame>
      <p:sp>
        <p:nvSpPr>
          <p:cNvPr id="39941" name="Line 5"/>
          <p:cNvSpPr/>
          <p:nvPr/>
        </p:nvSpPr>
        <p:spPr>
          <a:xfrm>
            <a:off x="1860550" y="1993900"/>
            <a:ext cx="1219200" cy="965200"/>
          </a:xfrm>
          <a:prstGeom prst="line">
            <a:avLst/>
          </a:prstGeom>
          <a:ln w="28575" cap="flat" cmpd="sng">
            <a:solidFill>
              <a:srgbClr val="FF0000"/>
            </a:solidFill>
            <a:prstDash val="solid"/>
            <a:headEnd type="none" w="med" len="med"/>
            <a:tailEnd type="none" w="med" len="med"/>
          </a:ln>
        </p:spPr>
      </p:sp>
      <p:sp>
        <p:nvSpPr>
          <p:cNvPr id="39942" name="Line 6"/>
          <p:cNvSpPr/>
          <p:nvPr/>
        </p:nvSpPr>
        <p:spPr>
          <a:xfrm flipV="1">
            <a:off x="1784350" y="2006600"/>
            <a:ext cx="1219200" cy="965200"/>
          </a:xfrm>
          <a:prstGeom prst="line">
            <a:avLst/>
          </a:prstGeom>
          <a:ln w="28575" cap="flat" cmpd="sng">
            <a:solidFill>
              <a:srgbClr val="3333FF"/>
            </a:solidFill>
            <a:prstDash val="dash"/>
            <a:headEnd type="none" w="med" len="med"/>
            <a:tailEnd type="none" w="med" len="med"/>
          </a:ln>
        </p:spPr>
      </p:sp>
      <p:grpSp>
        <p:nvGrpSpPr>
          <p:cNvPr id="2" name="Group 7"/>
          <p:cNvGrpSpPr/>
          <p:nvPr/>
        </p:nvGrpSpPr>
        <p:grpSpPr>
          <a:xfrm>
            <a:off x="1708150" y="1828800"/>
            <a:ext cx="2819400" cy="1997075"/>
            <a:chOff x="2448" y="1440"/>
            <a:chExt cx="1776" cy="1258"/>
          </a:xfrm>
        </p:grpSpPr>
        <p:grpSp>
          <p:nvGrpSpPr>
            <p:cNvPr id="590877" name="Group 8"/>
            <p:cNvGrpSpPr/>
            <p:nvPr/>
          </p:nvGrpSpPr>
          <p:grpSpPr>
            <a:xfrm>
              <a:off x="3360" y="1440"/>
              <a:ext cx="864" cy="1248"/>
              <a:chOff x="3360" y="1440"/>
              <a:chExt cx="864" cy="1248"/>
            </a:xfrm>
          </p:grpSpPr>
          <p:sp>
            <p:nvSpPr>
              <p:cNvPr id="590879" name="Line 9"/>
              <p:cNvSpPr/>
              <p:nvPr/>
            </p:nvSpPr>
            <p:spPr>
              <a:xfrm>
                <a:off x="3360" y="1440"/>
                <a:ext cx="864" cy="720"/>
              </a:xfrm>
              <a:prstGeom prst="line">
                <a:avLst/>
              </a:prstGeom>
              <a:ln w="28575" cap="flat" cmpd="sng">
                <a:solidFill>
                  <a:srgbClr val="FF0000"/>
                </a:solidFill>
                <a:prstDash val="solid"/>
                <a:headEnd type="none" w="med" len="med"/>
                <a:tailEnd type="none" w="med" len="med"/>
              </a:ln>
            </p:spPr>
          </p:sp>
          <p:sp>
            <p:nvSpPr>
              <p:cNvPr id="590880" name="Line 10"/>
              <p:cNvSpPr/>
              <p:nvPr/>
            </p:nvSpPr>
            <p:spPr>
              <a:xfrm flipV="1">
                <a:off x="3552" y="2156"/>
                <a:ext cx="672" cy="532"/>
              </a:xfrm>
              <a:prstGeom prst="line">
                <a:avLst/>
              </a:prstGeom>
              <a:ln w="28575" cap="flat" cmpd="sng">
                <a:solidFill>
                  <a:srgbClr val="FF0000"/>
                </a:solidFill>
                <a:prstDash val="solid"/>
                <a:headEnd type="none" w="med" len="med"/>
                <a:tailEnd type="none" w="med" len="med"/>
              </a:ln>
            </p:spPr>
          </p:sp>
        </p:grpSp>
        <p:sp>
          <p:nvSpPr>
            <p:cNvPr id="590878" name="Line 11"/>
            <p:cNvSpPr/>
            <p:nvPr/>
          </p:nvSpPr>
          <p:spPr>
            <a:xfrm>
              <a:off x="2448" y="1824"/>
              <a:ext cx="1104" cy="874"/>
            </a:xfrm>
            <a:prstGeom prst="line">
              <a:avLst/>
            </a:prstGeom>
            <a:ln w="28575" cap="flat" cmpd="sng">
              <a:solidFill>
                <a:srgbClr val="FF0000"/>
              </a:solidFill>
              <a:prstDash val="solid"/>
              <a:headEnd type="none" w="med" len="med"/>
              <a:tailEnd type="none" w="med" len="med"/>
            </a:ln>
          </p:spPr>
        </p:sp>
      </p:grpSp>
      <p:grpSp>
        <p:nvGrpSpPr>
          <p:cNvPr id="4" name="Group 12"/>
          <p:cNvGrpSpPr/>
          <p:nvPr/>
        </p:nvGrpSpPr>
        <p:grpSpPr>
          <a:xfrm>
            <a:off x="107950" y="1862138"/>
            <a:ext cx="3048000" cy="2176462"/>
            <a:chOff x="1440" y="1413"/>
            <a:chExt cx="1920" cy="1371"/>
          </a:xfrm>
        </p:grpSpPr>
        <p:sp>
          <p:nvSpPr>
            <p:cNvPr id="590874" name="Line 13"/>
            <p:cNvSpPr/>
            <p:nvPr/>
          </p:nvSpPr>
          <p:spPr>
            <a:xfrm flipV="1">
              <a:off x="2208" y="1872"/>
              <a:ext cx="1152" cy="912"/>
            </a:xfrm>
            <a:prstGeom prst="line">
              <a:avLst/>
            </a:prstGeom>
            <a:ln w="28575" cap="flat" cmpd="sng">
              <a:solidFill>
                <a:srgbClr val="3333FF"/>
              </a:solidFill>
              <a:prstDash val="dash"/>
              <a:headEnd type="none" w="med" len="med"/>
              <a:tailEnd type="none" w="med" len="med"/>
            </a:ln>
          </p:spPr>
        </p:sp>
        <p:sp>
          <p:nvSpPr>
            <p:cNvPr id="590875" name="Line 14"/>
            <p:cNvSpPr/>
            <p:nvPr/>
          </p:nvSpPr>
          <p:spPr>
            <a:xfrm flipV="1">
              <a:off x="1488" y="1413"/>
              <a:ext cx="921" cy="729"/>
            </a:xfrm>
            <a:prstGeom prst="line">
              <a:avLst/>
            </a:prstGeom>
            <a:ln w="28575" cap="flat" cmpd="sng">
              <a:solidFill>
                <a:srgbClr val="3333FF"/>
              </a:solidFill>
              <a:prstDash val="dash"/>
              <a:headEnd type="none" w="med" len="med"/>
              <a:tailEnd type="none" w="med" len="med"/>
            </a:ln>
          </p:spPr>
        </p:sp>
        <p:sp>
          <p:nvSpPr>
            <p:cNvPr id="590876" name="Line 15"/>
            <p:cNvSpPr/>
            <p:nvPr/>
          </p:nvSpPr>
          <p:spPr>
            <a:xfrm>
              <a:off x="1440" y="2160"/>
              <a:ext cx="768" cy="608"/>
            </a:xfrm>
            <a:prstGeom prst="line">
              <a:avLst/>
            </a:prstGeom>
            <a:ln w="28575" cap="flat" cmpd="sng">
              <a:solidFill>
                <a:srgbClr val="3333FF"/>
              </a:solidFill>
              <a:prstDash val="dash"/>
              <a:headEnd type="none" w="med" len="med"/>
              <a:tailEnd type="none" w="med" len="med"/>
            </a:ln>
          </p:spPr>
        </p:sp>
      </p:grpSp>
      <p:grpSp>
        <p:nvGrpSpPr>
          <p:cNvPr id="5" name="Group 16"/>
          <p:cNvGrpSpPr/>
          <p:nvPr/>
        </p:nvGrpSpPr>
        <p:grpSpPr>
          <a:xfrm>
            <a:off x="869950" y="1785938"/>
            <a:ext cx="2286000" cy="2176462"/>
            <a:chOff x="1920" y="1413"/>
            <a:chExt cx="1440" cy="1371"/>
          </a:xfrm>
        </p:grpSpPr>
        <p:sp>
          <p:nvSpPr>
            <p:cNvPr id="590871" name="Line 17"/>
            <p:cNvSpPr/>
            <p:nvPr/>
          </p:nvSpPr>
          <p:spPr>
            <a:xfrm flipV="1">
              <a:off x="2688" y="2252"/>
              <a:ext cx="672" cy="532"/>
            </a:xfrm>
            <a:prstGeom prst="line">
              <a:avLst/>
            </a:prstGeom>
            <a:ln w="28575" cap="flat" cmpd="sng">
              <a:solidFill>
                <a:srgbClr val="3333FF"/>
              </a:solidFill>
              <a:prstDash val="dash"/>
              <a:headEnd type="none" w="med" len="med"/>
              <a:tailEnd type="none" w="med" len="med"/>
            </a:ln>
          </p:spPr>
        </p:sp>
        <p:sp>
          <p:nvSpPr>
            <p:cNvPr id="590872" name="Line 18"/>
            <p:cNvSpPr/>
            <p:nvPr/>
          </p:nvSpPr>
          <p:spPr>
            <a:xfrm flipV="1">
              <a:off x="1968" y="1413"/>
              <a:ext cx="921" cy="729"/>
            </a:xfrm>
            <a:prstGeom prst="line">
              <a:avLst/>
            </a:prstGeom>
            <a:ln w="28575" cap="flat" cmpd="sng">
              <a:solidFill>
                <a:srgbClr val="3333FF"/>
              </a:solidFill>
              <a:prstDash val="dash"/>
              <a:headEnd type="none" w="med" len="med"/>
              <a:tailEnd type="none" w="med" len="med"/>
            </a:ln>
          </p:spPr>
        </p:sp>
        <p:sp>
          <p:nvSpPr>
            <p:cNvPr id="590873" name="Line 19"/>
            <p:cNvSpPr/>
            <p:nvPr/>
          </p:nvSpPr>
          <p:spPr>
            <a:xfrm>
              <a:off x="1920" y="2160"/>
              <a:ext cx="768" cy="608"/>
            </a:xfrm>
            <a:prstGeom prst="line">
              <a:avLst/>
            </a:prstGeom>
            <a:ln w="28575" cap="flat" cmpd="sng">
              <a:solidFill>
                <a:srgbClr val="3333FF"/>
              </a:solidFill>
              <a:prstDash val="dash"/>
              <a:headEnd type="none" w="med" len="med"/>
              <a:tailEnd type="none" w="med" len="med"/>
            </a:ln>
          </p:spPr>
        </p:sp>
      </p:grpSp>
      <p:graphicFrame>
        <p:nvGraphicFramePr>
          <p:cNvPr id="39956" name="Object 31"/>
          <p:cNvGraphicFramePr>
            <a:graphicFrameLocks noChangeAspect="1"/>
          </p:cNvGraphicFramePr>
          <p:nvPr/>
        </p:nvGraphicFramePr>
        <p:xfrm>
          <a:off x="4262438" y="4079875"/>
          <a:ext cx="1622425" cy="573088"/>
        </p:xfrm>
        <a:graphic>
          <a:graphicData uri="http://schemas.openxmlformats.org/presentationml/2006/ole">
            <mc:AlternateContent xmlns:mc="http://schemas.openxmlformats.org/markup-compatibility/2006">
              <mc:Choice xmlns:v="urn:schemas-microsoft-com:vml" Requires="v">
                <p:oleObj spid="_x0000_s3077" name="" r:id="rId3" imgW="647700" imgH="228600" progId="">
                  <p:embed/>
                </p:oleObj>
              </mc:Choice>
              <mc:Fallback>
                <p:oleObj name="" r:id="rId3" imgW="647700" imgH="228600" progId="">
                  <p:embed/>
                  <p:pic>
                    <p:nvPicPr>
                      <p:cNvPr id="0" name="图片 3076"/>
                      <p:cNvPicPr/>
                      <p:nvPr/>
                    </p:nvPicPr>
                    <p:blipFill>
                      <a:blip r:embed="rId4"/>
                      <a:stretch>
                        <a:fillRect/>
                      </a:stretch>
                    </p:blipFill>
                    <p:spPr>
                      <a:xfrm>
                        <a:off x="4262438" y="4079875"/>
                        <a:ext cx="1622425" cy="573088"/>
                      </a:xfrm>
                      <a:prstGeom prst="rect">
                        <a:avLst/>
                      </a:prstGeom>
                      <a:noFill/>
                      <a:ln w="38100">
                        <a:noFill/>
                        <a:miter/>
                      </a:ln>
                    </p:spPr>
                  </p:pic>
                </p:oleObj>
              </mc:Fallback>
            </mc:AlternateContent>
          </a:graphicData>
        </a:graphic>
      </p:graphicFrame>
      <p:grpSp>
        <p:nvGrpSpPr>
          <p:cNvPr id="6" name="Group 21"/>
          <p:cNvGrpSpPr/>
          <p:nvPr/>
        </p:nvGrpSpPr>
        <p:grpSpPr>
          <a:xfrm>
            <a:off x="1708150" y="1857375"/>
            <a:ext cx="2133600" cy="2008188"/>
            <a:chOff x="2448" y="1458"/>
            <a:chExt cx="1344" cy="1265"/>
          </a:xfrm>
        </p:grpSpPr>
        <p:sp>
          <p:nvSpPr>
            <p:cNvPr id="590867" name="Line 22"/>
            <p:cNvSpPr/>
            <p:nvPr/>
          </p:nvSpPr>
          <p:spPr>
            <a:xfrm>
              <a:off x="2448" y="2191"/>
              <a:ext cx="672" cy="532"/>
            </a:xfrm>
            <a:prstGeom prst="line">
              <a:avLst/>
            </a:prstGeom>
            <a:ln w="28575" cap="flat" cmpd="sng">
              <a:solidFill>
                <a:srgbClr val="FF0000"/>
              </a:solidFill>
              <a:prstDash val="solid"/>
              <a:headEnd type="none" w="med" len="med"/>
              <a:tailEnd type="none" w="med" len="med"/>
            </a:ln>
          </p:spPr>
        </p:sp>
        <p:grpSp>
          <p:nvGrpSpPr>
            <p:cNvPr id="590868" name="Group 23"/>
            <p:cNvGrpSpPr/>
            <p:nvPr/>
          </p:nvGrpSpPr>
          <p:grpSpPr>
            <a:xfrm>
              <a:off x="2919" y="1458"/>
              <a:ext cx="873" cy="1248"/>
              <a:chOff x="2919" y="1458"/>
              <a:chExt cx="873" cy="1248"/>
            </a:xfrm>
          </p:grpSpPr>
          <p:sp>
            <p:nvSpPr>
              <p:cNvPr id="590869" name="Line 24"/>
              <p:cNvSpPr/>
              <p:nvPr/>
            </p:nvSpPr>
            <p:spPr>
              <a:xfrm>
                <a:off x="2919" y="1458"/>
                <a:ext cx="873" cy="702"/>
              </a:xfrm>
              <a:prstGeom prst="line">
                <a:avLst/>
              </a:prstGeom>
              <a:ln w="28575" cap="flat" cmpd="sng">
                <a:solidFill>
                  <a:srgbClr val="FF0000"/>
                </a:solidFill>
                <a:prstDash val="solid"/>
                <a:headEnd type="none" w="med" len="med"/>
                <a:tailEnd type="none" w="med" len="med"/>
              </a:ln>
            </p:spPr>
          </p:sp>
          <p:sp>
            <p:nvSpPr>
              <p:cNvPr id="590870" name="Line 25"/>
              <p:cNvSpPr/>
              <p:nvPr/>
            </p:nvSpPr>
            <p:spPr>
              <a:xfrm flipV="1">
                <a:off x="3120" y="2160"/>
                <a:ext cx="672" cy="546"/>
              </a:xfrm>
              <a:prstGeom prst="line">
                <a:avLst/>
              </a:prstGeom>
              <a:ln w="28575" cap="flat" cmpd="sng">
                <a:solidFill>
                  <a:srgbClr val="FF0000"/>
                </a:solidFill>
                <a:prstDash val="solid"/>
                <a:headEnd type="none" w="med" len="med"/>
                <a:tailEnd type="none" w="med" len="med"/>
              </a:ln>
            </p:spPr>
          </p:sp>
        </p:grpSp>
      </p:grpSp>
      <p:graphicFrame>
        <p:nvGraphicFramePr>
          <p:cNvPr id="39962" name="Object 32"/>
          <p:cNvGraphicFramePr>
            <a:graphicFrameLocks noChangeAspect="1"/>
          </p:cNvGraphicFramePr>
          <p:nvPr/>
        </p:nvGraphicFramePr>
        <p:xfrm>
          <a:off x="1025525" y="4076700"/>
          <a:ext cx="1684338" cy="571500"/>
        </p:xfrm>
        <a:graphic>
          <a:graphicData uri="http://schemas.openxmlformats.org/presentationml/2006/ole">
            <mc:AlternateContent xmlns:mc="http://schemas.openxmlformats.org/markup-compatibility/2006">
              <mc:Choice xmlns:v="urn:schemas-microsoft-com:vml" Requires="v">
                <p:oleObj spid="_x0000_s3078" name="" r:id="rId5" imgW="673100" imgH="228600" progId="">
                  <p:embed/>
                </p:oleObj>
              </mc:Choice>
              <mc:Fallback>
                <p:oleObj name="" r:id="rId5" imgW="673100" imgH="228600" progId="">
                  <p:embed/>
                  <p:pic>
                    <p:nvPicPr>
                      <p:cNvPr id="0" name="图片 3077"/>
                      <p:cNvPicPr/>
                      <p:nvPr/>
                    </p:nvPicPr>
                    <p:blipFill>
                      <a:blip r:embed="rId6"/>
                      <a:stretch>
                        <a:fillRect/>
                      </a:stretch>
                    </p:blipFill>
                    <p:spPr>
                      <a:xfrm>
                        <a:off x="1025525" y="4076700"/>
                        <a:ext cx="1684338" cy="571500"/>
                      </a:xfrm>
                      <a:prstGeom prst="rect">
                        <a:avLst/>
                      </a:prstGeom>
                      <a:noFill/>
                      <a:ln w="38100">
                        <a:noFill/>
                        <a:miter/>
                      </a:ln>
                    </p:spPr>
                  </p:pic>
                </p:oleObj>
              </mc:Fallback>
            </mc:AlternateContent>
          </a:graphicData>
        </a:graphic>
      </p:graphicFrame>
      <p:graphicFrame>
        <p:nvGraphicFramePr>
          <p:cNvPr id="39963" name="Object 33"/>
          <p:cNvGraphicFramePr>
            <a:graphicFrameLocks noChangeAspect="1"/>
          </p:cNvGraphicFramePr>
          <p:nvPr/>
        </p:nvGraphicFramePr>
        <p:xfrm>
          <a:off x="2673350" y="4079875"/>
          <a:ext cx="1622425" cy="573088"/>
        </p:xfrm>
        <a:graphic>
          <a:graphicData uri="http://schemas.openxmlformats.org/presentationml/2006/ole">
            <mc:AlternateContent xmlns:mc="http://schemas.openxmlformats.org/markup-compatibility/2006">
              <mc:Choice xmlns:v="urn:schemas-microsoft-com:vml" Requires="v">
                <p:oleObj spid="_x0000_s3079" name="" r:id="rId7" imgW="647700" imgH="228600" progId="">
                  <p:embed/>
                </p:oleObj>
              </mc:Choice>
              <mc:Fallback>
                <p:oleObj name="" r:id="rId7" imgW="647700" imgH="228600" progId="">
                  <p:embed/>
                  <p:pic>
                    <p:nvPicPr>
                      <p:cNvPr id="0" name="图片 3078"/>
                      <p:cNvPicPr/>
                      <p:nvPr/>
                    </p:nvPicPr>
                    <p:blipFill>
                      <a:blip r:embed="rId8"/>
                      <a:stretch>
                        <a:fillRect/>
                      </a:stretch>
                    </p:blipFill>
                    <p:spPr>
                      <a:xfrm>
                        <a:off x="2673350" y="4079875"/>
                        <a:ext cx="1622425" cy="573088"/>
                      </a:xfrm>
                      <a:prstGeom prst="rect">
                        <a:avLst/>
                      </a:prstGeom>
                      <a:noFill/>
                      <a:ln w="38100">
                        <a:noFill/>
                        <a:miter/>
                      </a:ln>
                    </p:spPr>
                  </p:pic>
                </p:oleObj>
              </mc:Fallback>
            </mc:AlternateContent>
          </a:graphicData>
        </a:graphic>
      </p:graphicFrame>
      <p:graphicFrame>
        <p:nvGraphicFramePr>
          <p:cNvPr id="39964" name="Object 34"/>
          <p:cNvGraphicFramePr>
            <a:graphicFrameLocks noChangeAspect="1"/>
          </p:cNvGraphicFramePr>
          <p:nvPr/>
        </p:nvGraphicFramePr>
        <p:xfrm>
          <a:off x="1169988" y="4651375"/>
          <a:ext cx="1620837" cy="571500"/>
        </p:xfrm>
        <a:graphic>
          <a:graphicData uri="http://schemas.openxmlformats.org/presentationml/2006/ole">
            <mc:AlternateContent xmlns:mc="http://schemas.openxmlformats.org/markup-compatibility/2006">
              <mc:Choice xmlns:v="urn:schemas-microsoft-com:vml" Requires="v">
                <p:oleObj spid="_x0000_s3080" name="" r:id="rId9" imgW="647700" imgH="228600" progId="">
                  <p:embed/>
                </p:oleObj>
              </mc:Choice>
              <mc:Fallback>
                <p:oleObj name="" r:id="rId9" imgW="647700" imgH="228600" progId="">
                  <p:embed/>
                  <p:pic>
                    <p:nvPicPr>
                      <p:cNvPr id="0" name="图片 3079"/>
                      <p:cNvPicPr/>
                      <p:nvPr/>
                    </p:nvPicPr>
                    <p:blipFill>
                      <a:blip r:embed="rId10"/>
                      <a:stretch>
                        <a:fillRect/>
                      </a:stretch>
                    </p:blipFill>
                    <p:spPr>
                      <a:xfrm>
                        <a:off x="1169988" y="4651375"/>
                        <a:ext cx="1620837" cy="571500"/>
                      </a:xfrm>
                      <a:prstGeom prst="rect">
                        <a:avLst/>
                      </a:prstGeom>
                      <a:noFill/>
                      <a:ln w="38100">
                        <a:noFill/>
                        <a:miter/>
                      </a:ln>
                    </p:spPr>
                  </p:pic>
                </p:oleObj>
              </mc:Fallback>
            </mc:AlternateContent>
          </a:graphicData>
        </a:graphic>
      </p:graphicFrame>
      <p:graphicFrame>
        <p:nvGraphicFramePr>
          <p:cNvPr id="39965" name="Object 35"/>
          <p:cNvGraphicFramePr>
            <a:graphicFrameLocks noChangeAspect="1"/>
          </p:cNvGraphicFramePr>
          <p:nvPr/>
        </p:nvGraphicFramePr>
        <p:xfrm>
          <a:off x="2673350" y="4651375"/>
          <a:ext cx="1620838" cy="573088"/>
        </p:xfrm>
        <a:graphic>
          <a:graphicData uri="http://schemas.openxmlformats.org/presentationml/2006/ole">
            <mc:AlternateContent xmlns:mc="http://schemas.openxmlformats.org/markup-compatibility/2006">
              <mc:Choice xmlns:v="urn:schemas-microsoft-com:vml" Requires="v">
                <p:oleObj spid="_x0000_s3081" name="" r:id="rId11" imgW="647700" imgH="228600" progId="">
                  <p:embed/>
                </p:oleObj>
              </mc:Choice>
              <mc:Fallback>
                <p:oleObj name="" r:id="rId11" imgW="647700" imgH="228600" progId="">
                  <p:embed/>
                  <p:pic>
                    <p:nvPicPr>
                      <p:cNvPr id="0" name="图片 3080"/>
                      <p:cNvPicPr/>
                      <p:nvPr/>
                    </p:nvPicPr>
                    <p:blipFill>
                      <a:blip r:embed="rId12"/>
                      <a:stretch>
                        <a:fillRect/>
                      </a:stretch>
                    </p:blipFill>
                    <p:spPr>
                      <a:xfrm>
                        <a:off x="2673350" y="4651375"/>
                        <a:ext cx="1620838" cy="573088"/>
                      </a:xfrm>
                      <a:prstGeom prst="rect">
                        <a:avLst/>
                      </a:prstGeom>
                      <a:noFill/>
                      <a:ln w="38100">
                        <a:noFill/>
                        <a:miter/>
                      </a:ln>
                    </p:spPr>
                  </p:pic>
                </p:oleObj>
              </mc:Fallback>
            </mc:AlternateContent>
          </a:graphicData>
        </a:graphic>
      </p:graphicFrame>
      <p:graphicFrame>
        <p:nvGraphicFramePr>
          <p:cNvPr id="39966" name="Object 36"/>
          <p:cNvGraphicFramePr>
            <a:graphicFrameLocks noChangeAspect="1"/>
          </p:cNvGraphicFramePr>
          <p:nvPr/>
        </p:nvGraphicFramePr>
        <p:xfrm>
          <a:off x="4278313" y="4651375"/>
          <a:ext cx="1620837" cy="571500"/>
        </p:xfrm>
        <a:graphic>
          <a:graphicData uri="http://schemas.openxmlformats.org/presentationml/2006/ole">
            <mc:AlternateContent xmlns:mc="http://schemas.openxmlformats.org/markup-compatibility/2006">
              <mc:Choice xmlns:v="urn:schemas-microsoft-com:vml" Requires="v">
                <p:oleObj spid="_x0000_s3083" name="" r:id="rId13" imgW="647700" imgH="228600" progId="">
                  <p:embed/>
                </p:oleObj>
              </mc:Choice>
              <mc:Fallback>
                <p:oleObj name="" r:id="rId13" imgW="647700" imgH="228600" progId="">
                  <p:embed/>
                  <p:pic>
                    <p:nvPicPr>
                      <p:cNvPr id="0" name="图片 3082"/>
                      <p:cNvPicPr/>
                      <p:nvPr/>
                    </p:nvPicPr>
                    <p:blipFill>
                      <a:blip r:embed="rId14"/>
                      <a:stretch>
                        <a:fillRect/>
                      </a:stretch>
                    </p:blipFill>
                    <p:spPr>
                      <a:xfrm>
                        <a:off x="4278313" y="4651375"/>
                        <a:ext cx="1620837" cy="571500"/>
                      </a:xfrm>
                      <a:prstGeom prst="rect">
                        <a:avLst/>
                      </a:prstGeom>
                      <a:noFill/>
                      <a:ln w="38100">
                        <a:noFill/>
                        <a:miter/>
                      </a:ln>
                    </p:spPr>
                  </p:pic>
                </p:oleObj>
              </mc:Fallback>
            </mc:AlternateContent>
          </a:graphicData>
        </a:graphic>
      </p:graphicFrame>
      <p:sp>
        <p:nvSpPr>
          <p:cNvPr id="39967" name="Text Box 31"/>
          <p:cNvSpPr txBox="1"/>
          <p:nvPr/>
        </p:nvSpPr>
        <p:spPr>
          <a:xfrm>
            <a:off x="323850" y="5465763"/>
            <a:ext cx="6619875" cy="457200"/>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注意：</a:t>
            </a:r>
            <a:r>
              <a:rPr lang="zh-CN" altLang="en-US" sz="2400" b="1" dirty="0">
                <a:solidFill>
                  <a:srgbClr val="000000"/>
                </a:solidFill>
                <a:latin typeface="楷体_GB2312" panose="02010609030101010101" pitchFamily="49" charset="-122"/>
                <a:ea typeface="楷体_GB2312" panose="02010609030101010101" pitchFamily="49" charset="-122"/>
              </a:rPr>
              <a:t>对角线法则只适用于二阶与三阶行列式</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9968" name="Text Box 32"/>
          <p:cNvSpPr txBox="1"/>
          <p:nvPr/>
        </p:nvSpPr>
        <p:spPr>
          <a:xfrm>
            <a:off x="4211638" y="3068638"/>
            <a:ext cx="4681537" cy="865187"/>
          </a:xfrm>
          <a:prstGeom prst="rect">
            <a:avLst/>
          </a:prstGeom>
          <a:noFill/>
          <a:ln w="9525">
            <a:noFill/>
          </a:ln>
        </p:spPr>
        <p:txBody>
          <a:bodyPr wrap="none"/>
          <a:p>
            <a:r>
              <a:rPr lang="zh-CN" altLang="en-US" sz="2400" b="1" dirty="0">
                <a:solidFill>
                  <a:srgbClr val="FF0000"/>
                </a:solidFill>
                <a:latin typeface="楷体_GB2312" panose="02010609030101010101" pitchFamily="49" charset="-122"/>
                <a:ea typeface="楷体_GB2312" panose="02010609030101010101" pitchFamily="49" charset="-122"/>
              </a:rPr>
              <a:t>实线上的三个元素的乘积冠正号， </a:t>
            </a:r>
            <a:endParaRPr lang="zh-CN" altLang="en-US" sz="2400" b="1" dirty="0">
              <a:solidFill>
                <a:srgbClr val="FF0000"/>
              </a:solidFill>
              <a:latin typeface="楷体_GB2312" panose="02010609030101010101" pitchFamily="49" charset="-122"/>
              <a:ea typeface="楷体_GB2312" panose="02010609030101010101" pitchFamily="49" charset="-122"/>
            </a:endParaRPr>
          </a:p>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虚线上的三个元素的乘积冠负号</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strips(downRight)">
                                      <p:cBhvr>
                                        <p:cTn id="7" dur="500"/>
                                        <p:tgtEl>
                                          <p:spTgt spid="3994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9" fill="hold" nodeType="clickEffect">
                                  <p:stCondLst>
                                    <p:cond delay="0"/>
                                  </p:stCondLst>
                                  <p:childTnLst>
                                    <p:set>
                                      <p:cBhvr>
                                        <p:cTn id="21" dur="1" fill="hold">
                                          <p:stCondLst>
                                            <p:cond delay="0"/>
                                          </p:stCondLst>
                                        </p:cTn>
                                        <p:tgtEl>
                                          <p:spTgt spid="39942"/>
                                        </p:tgtEl>
                                        <p:attrNameLst>
                                          <p:attrName>style.visibility</p:attrName>
                                        </p:attrNameLst>
                                      </p:cBhvr>
                                      <p:to>
                                        <p:strVal val="visible"/>
                                      </p:to>
                                    </p:set>
                                    <p:animEffect transition="in" filter="strips(upLeft)">
                                      <p:cBhvr>
                                        <p:cTn id="22" dur="500"/>
                                        <p:tgtEl>
                                          <p:spTgt spid="3994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9"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up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9"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up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39968"/>
                                        </p:tgtEl>
                                        <p:attrNameLst>
                                          <p:attrName>style.visibility</p:attrName>
                                        </p:attrNameLst>
                                      </p:cBhvr>
                                      <p:to>
                                        <p:strVal val="visible"/>
                                      </p:to>
                                    </p:set>
                                    <p:anim calcmode="lin" valueType="num">
                                      <p:cBhvr>
                                        <p:cTn id="37" dur="500" fill="hold"/>
                                        <p:tgtEl>
                                          <p:spTgt spid="39968"/>
                                        </p:tgtEl>
                                        <p:attrNameLst>
                                          <p:attrName>ppt_w</p:attrName>
                                        </p:attrNameLst>
                                      </p:cBhvr>
                                      <p:tavLst>
                                        <p:tav tm="0">
                                          <p:val>
                                            <p:fltVal val="0.000000"/>
                                          </p:val>
                                        </p:tav>
                                        <p:tav tm="100000">
                                          <p:val>
                                            <p:strVal val="#ppt_w"/>
                                          </p:val>
                                        </p:tav>
                                      </p:tavLst>
                                    </p:anim>
                                    <p:anim calcmode="lin" valueType="num">
                                      <p:cBhvr>
                                        <p:cTn id="38" dur="500" fill="hold"/>
                                        <p:tgtEl>
                                          <p:spTgt spid="39968"/>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nodeType="clickEffect">
                                  <p:stCondLst>
                                    <p:cond delay="0"/>
                                  </p:stCondLst>
                                  <p:childTnLst>
                                    <p:anim calcmode="discrete" valueType="str">
                                      <p:cBhvr>
                                        <p:cTn id="42" dur="1000" fill="hold"/>
                                        <p:tgtEl>
                                          <p:spTgt spid="3994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962"/>
                                        </p:tgtEl>
                                        <p:attrNameLst>
                                          <p:attrName>style.visibility</p:attrName>
                                        </p:attrNameLst>
                                      </p:cBhvr>
                                      <p:to>
                                        <p:strVal val="visible"/>
                                      </p:to>
                                    </p:set>
                                    <p:animEffect transition="in" filter="wipe(left)">
                                      <p:cBhvr>
                                        <p:cTn id="47" dur="500"/>
                                        <p:tgtEl>
                                          <p:spTgt spid="39962"/>
                                        </p:tgtEl>
                                      </p:cBhvr>
                                    </p:animEffect>
                                  </p:childTnLst>
                                </p:cTn>
                              </p:par>
                            </p:childTnLst>
                          </p:cTn>
                        </p:par>
                      </p:childTnLst>
                    </p:cTn>
                  </p:par>
                  <p:par>
                    <p:cTn id="48" fill="hold">
                      <p:stCondLst>
                        <p:cond delay="indefinite"/>
                      </p:stCondLst>
                      <p:childTnLst>
                        <p:par>
                          <p:cTn id="49" fill="hold">
                            <p:stCondLst>
                              <p:cond delay="0"/>
                            </p:stCondLst>
                            <p:childTnLst>
                              <p:par>
                                <p:cTn id="50" presetID="35" presetClass="emph" presetSubtype="0" repeatCount="3000" fill="hold" nodeType="clickEffect">
                                  <p:stCondLst>
                                    <p:cond delay="0"/>
                                  </p:stCondLst>
                                  <p:childTnLst>
                                    <p:anim calcmode="discrete" valueType="str">
                                      <p:cBhvr>
                                        <p:cTn id="5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9963"/>
                                        </p:tgtEl>
                                        <p:attrNameLst>
                                          <p:attrName>style.visibility</p:attrName>
                                        </p:attrNameLst>
                                      </p:cBhvr>
                                      <p:to>
                                        <p:strVal val="visible"/>
                                      </p:to>
                                    </p:set>
                                    <p:animEffect transition="in" filter="wipe(left)">
                                      <p:cBhvr>
                                        <p:cTn id="56" dur="500"/>
                                        <p:tgtEl>
                                          <p:spTgt spid="39963"/>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3000" fill="hold" nodeType="clickEffect">
                                  <p:stCondLst>
                                    <p:cond delay="0"/>
                                  </p:stCondLst>
                                  <p:childTnLst>
                                    <p:anim calcmode="discrete" valueType="str">
                                      <p:cBhvr>
                                        <p:cTn id="6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9956"/>
                                        </p:tgtEl>
                                        <p:attrNameLst>
                                          <p:attrName>style.visibility</p:attrName>
                                        </p:attrNameLst>
                                      </p:cBhvr>
                                      <p:to>
                                        <p:strVal val="visible"/>
                                      </p:to>
                                    </p:set>
                                    <p:animEffect transition="in" filter="wipe(left)">
                                      <p:cBhvr>
                                        <p:cTn id="65" dur="500"/>
                                        <p:tgtEl>
                                          <p:spTgt spid="39956"/>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emph" presetSubtype="0" repeatCount="3000" fill="hold" nodeType="clickEffect">
                                  <p:stCondLst>
                                    <p:cond delay="0"/>
                                  </p:stCondLst>
                                  <p:childTnLst>
                                    <p:anim calcmode="discrete" valueType="str">
                                      <p:cBhvr>
                                        <p:cTn id="69" dur="1000" fill="hold"/>
                                        <p:tgtEl>
                                          <p:spTgt spid="39942"/>
                                        </p:tgtEl>
                                        <p:attrNameLst>
                                          <p:attrName>style.visibility</p:attrName>
                                        </p:attrNameLst>
                                      </p:cBhvr>
                                      <p:tavLst>
                                        <p:tav tm="0">
                                          <p:val>
                                            <p:strVal val="hidden"/>
                                          </p:val>
                                        </p:tav>
                                        <p:tav tm="50000">
                                          <p:val>
                                            <p:strVal val="visible"/>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9964"/>
                                        </p:tgtEl>
                                        <p:attrNameLst>
                                          <p:attrName>style.visibility</p:attrName>
                                        </p:attrNameLst>
                                      </p:cBhvr>
                                      <p:to>
                                        <p:strVal val="visible"/>
                                      </p:to>
                                    </p:set>
                                    <p:animEffect transition="in" filter="wipe(left)">
                                      <p:cBhvr>
                                        <p:cTn id="74" dur="500"/>
                                        <p:tgtEl>
                                          <p:spTgt spid="39964"/>
                                        </p:tgtEl>
                                      </p:cBhvr>
                                    </p:animEffect>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3000" fill="hold" nodeType="clickEffect">
                                  <p:stCondLst>
                                    <p:cond delay="0"/>
                                  </p:stCondLst>
                                  <p:childTnLst>
                                    <p:anim calcmode="discrete" valueType="str">
                                      <p:cBhvr>
                                        <p:cTn id="7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9965"/>
                                        </p:tgtEl>
                                        <p:attrNameLst>
                                          <p:attrName>style.visibility</p:attrName>
                                        </p:attrNameLst>
                                      </p:cBhvr>
                                      <p:to>
                                        <p:strVal val="visible"/>
                                      </p:to>
                                    </p:set>
                                    <p:animEffect transition="in" filter="wipe(left)">
                                      <p:cBhvr>
                                        <p:cTn id="83" dur="500"/>
                                        <p:tgtEl>
                                          <p:spTgt spid="39965"/>
                                        </p:tgtEl>
                                      </p:cBhvr>
                                    </p:animEffect>
                                  </p:childTnLst>
                                </p:cTn>
                              </p:par>
                            </p:childTnLst>
                          </p:cTn>
                        </p:par>
                      </p:childTnLst>
                    </p:cTn>
                  </p:par>
                  <p:par>
                    <p:cTn id="84" fill="hold">
                      <p:stCondLst>
                        <p:cond delay="indefinite"/>
                      </p:stCondLst>
                      <p:childTnLst>
                        <p:par>
                          <p:cTn id="85" fill="hold">
                            <p:stCondLst>
                              <p:cond delay="0"/>
                            </p:stCondLst>
                            <p:childTnLst>
                              <p:par>
                                <p:cTn id="86" presetID="35" presetClass="emph" presetSubtype="0" repeatCount="3000" fill="hold" nodeType="clickEffect">
                                  <p:stCondLst>
                                    <p:cond delay="0"/>
                                  </p:stCondLst>
                                  <p:childTnLst>
                                    <p:anim calcmode="discrete" valueType="str">
                                      <p:cBhvr>
                                        <p:cTn id="87"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9966"/>
                                        </p:tgtEl>
                                        <p:attrNameLst>
                                          <p:attrName>style.visibility</p:attrName>
                                        </p:attrNameLst>
                                      </p:cBhvr>
                                      <p:to>
                                        <p:strVal val="visible"/>
                                      </p:to>
                                    </p:set>
                                    <p:animEffect transition="in" filter="wipe(left)">
                                      <p:cBhvr>
                                        <p:cTn id="92" dur="500"/>
                                        <p:tgtEl>
                                          <p:spTgt spid="39966"/>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39939"/>
                                        </p:tgtEl>
                                        <p:attrNameLst>
                                          <p:attrName>style.visibility</p:attrName>
                                        </p:attrNameLst>
                                      </p:cBhvr>
                                      <p:to>
                                        <p:strVal val="visible"/>
                                      </p:to>
                                    </p:set>
                                    <p:anim calcmode="lin" valueType="num">
                                      <p:cBhvr additive="base">
                                        <p:cTn id="97" dur="500" fill="hold"/>
                                        <p:tgtEl>
                                          <p:spTgt spid="39939"/>
                                        </p:tgtEl>
                                        <p:attrNameLst>
                                          <p:attrName>ppt_x</p:attrName>
                                        </p:attrNameLst>
                                      </p:cBhvr>
                                      <p:tavLst>
                                        <p:tav tm="0">
                                          <p:val>
                                            <p:strVal val="1+#ppt_w/2"/>
                                          </p:val>
                                        </p:tav>
                                        <p:tav tm="100000">
                                          <p:val>
                                            <p:strVal val="#ppt_x"/>
                                          </p:val>
                                        </p:tav>
                                      </p:tavLst>
                                    </p:anim>
                                    <p:anim calcmode="lin" valueType="num">
                                      <p:cBhvr additive="base">
                                        <p:cTn id="98" dur="500" fill="hold"/>
                                        <p:tgtEl>
                                          <p:spTgt spid="3993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5" presetClass="entr" presetSubtype="10" fill="hold" nodeType="clickEffect">
                                  <p:stCondLst>
                                    <p:cond delay="0"/>
                                  </p:stCondLst>
                                  <p:childTnLst>
                                    <p:set>
                                      <p:cBhvr>
                                        <p:cTn id="102" dur="1" fill="hold">
                                          <p:stCondLst>
                                            <p:cond delay="0"/>
                                          </p:stCondLst>
                                        </p:cTn>
                                        <p:tgtEl>
                                          <p:spTgt spid="39967"/>
                                        </p:tgtEl>
                                        <p:attrNameLst>
                                          <p:attrName>style.visibility</p:attrName>
                                        </p:attrNameLst>
                                      </p:cBhvr>
                                      <p:to>
                                        <p:strVal val="visible"/>
                                      </p:to>
                                    </p:set>
                                    <p:animEffect transition="in" filter="checkerboard(across)">
                                      <p:cBhvr>
                                        <p:cTn id="103" dur="500"/>
                                        <p:tgtEl>
                                          <p:spTgt spid="39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6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90178" name="Object 11"/>
          <p:cNvGraphicFramePr>
            <a:graphicFrameLocks noChangeAspect="1"/>
          </p:cNvGraphicFramePr>
          <p:nvPr/>
        </p:nvGraphicFramePr>
        <p:xfrm>
          <a:off x="2416175" y="549275"/>
          <a:ext cx="4243388" cy="1879600"/>
        </p:xfrm>
        <a:graphic>
          <a:graphicData uri="http://schemas.openxmlformats.org/presentationml/2006/ole">
            <mc:AlternateContent xmlns:mc="http://schemas.openxmlformats.org/markup-compatibility/2006">
              <mc:Choice xmlns:v="urn:schemas-microsoft-com:vml" Requires="v">
                <p:oleObj spid="_x0000_s3529" name="" r:id="rId1" imgW="2120900" imgH="939800" progId="">
                  <p:embed/>
                </p:oleObj>
              </mc:Choice>
              <mc:Fallback>
                <p:oleObj name="" r:id="rId1" imgW="2120900" imgH="939800" progId="">
                  <p:embed/>
                  <p:pic>
                    <p:nvPicPr>
                      <p:cNvPr id="0" name="图片 3528"/>
                      <p:cNvPicPr/>
                      <p:nvPr/>
                    </p:nvPicPr>
                    <p:blipFill>
                      <a:blip r:embed="rId2"/>
                      <a:stretch>
                        <a:fillRect/>
                      </a:stretch>
                    </p:blipFill>
                    <p:spPr>
                      <a:xfrm>
                        <a:off x="2416175" y="549275"/>
                        <a:ext cx="4243388" cy="1879600"/>
                      </a:xfrm>
                      <a:prstGeom prst="rect">
                        <a:avLst/>
                      </a:prstGeom>
                      <a:noFill/>
                      <a:ln w="38100">
                        <a:noFill/>
                        <a:miter/>
                      </a:ln>
                    </p:spPr>
                  </p:pic>
                </p:oleObj>
              </mc:Fallback>
            </mc:AlternateContent>
          </a:graphicData>
        </a:graphic>
      </p:graphicFrame>
      <p:sp>
        <p:nvSpPr>
          <p:cNvPr id="78851" name="Rectangle 3"/>
          <p:cNvSpPr/>
          <p:nvPr/>
        </p:nvSpPr>
        <p:spPr>
          <a:xfrm>
            <a:off x="3292475" y="549275"/>
            <a:ext cx="457200" cy="1871663"/>
          </a:xfrm>
          <a:prstGeom prst="rect">
            <a:avLst/>
          </a:prstGeom>
          <a:noFill/>
          <a:ln w="28575" cap="flat" cmpd="sng">
            <a:solidFill>
              <a:srgbClr val="0000FF"/>
            </a:solidFill>
            <a:prstDash val="dash"/>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8852" name="Rectangle 4"/>
          <p:cNvSpPr/>
          <p:nvPr/>
        </p:nvSpPr>
        <p:spPr>
          <a:xfrm>
            <a:off x="4200525" y="549275"/>
            <a:ext cx="457200" cy="1871663"/>
          </a:xfrm>
          <a:prstGeom prst="rect">
            <a:avLst/>
          </a:prstGeom>
          <a:noFill/>
          <a:ln w="28575" cap="flat" cmpd="sng">
            <a:solidFill>
              <a:srgbClr val="0000FF"/>
            </a:solidFill>
            <a:prstDash val="dash"/>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8853" name="Rectangle 5"/>
          <p:cNvSpPr/>
          <p:nvPr/>
        </p:nvSpPr>
        <p:spPr>
          <a:xfrm>
            <a:off x="5694363" y="549275"/>
            <a:ext cx="533400" cy="1871663"/>
          </a:xfrm>
          <a:prstGeom prst="rect">
            <a:avLst/>
          </a:prstGeom>
          <a:noFill/>
          <a:ln w="28575" cap="flat" cmpd="sng">
            <a:solidFill>
              <a:srgbClr val="0000FF"/>
            </a:solidFill>
            <a:prstDash val="dash"/>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78854" name="Object 12"/>
          <p:cNvGraphicFramePr>
            <a:graphicFrameLocks noChangeAspect="1"/>
          </p:cNvGraphicFramePr>
          <p:nvPr/>
        </p:nvGraphicFramePr>
        <p:xfrm>
          <a:off x="2517775" y="3302000"/>
          <a:ext cx="3811588" cy="1879600"/>
        </p:xfrm>
        <a:graphic>
          <a:graphicData uri="http://schemas.openxmlformats.org/presentationml/2006/ole">
            <mc:AlternateContent xmlns:mc="http://schemas.openxmlformats.org/markup-compatibility/2006">
              <mc:Choice xmlns:v="urn:schemas-microsoft-com:vml" Requires="v">
                <p:oleObj spid="_x0000_s3530" name="" r:id="rId3" imgW="1663700" imgH="939800" progId="">
                  <p:embed/>
                </p:oleObj>
              </mc:Choice>
              <mc:Fallback>
                <p:oleObj name="" r:id="rId3" imgW="1663700" imgH="939800" progId="">
                  <p:embed/>
                  <p:pic>
                    <p:nvPicPr>
                      <p:cNvPr id="0" name="图片 3529"/>
                      <p:cNvPicPr/>
                      <p:nvPr/>
                    </p:nvPicPr>
                    <p:blipFill>
                      <a:blip r:embed="rId4"/>
                      <a:stretch>
                        <a:fillRect/>
                      </a:stretch>
                    </p:blipFill>
                    <p:spPr>
                      <a:xfrm>
                        <a:off x="2517775" y="3302000"/>
                        <a:ext cx="3811588" cy="1879600"/>
                      </a:xfrm>
                      <a:prstGeom prst="rect">
                        <a:avLst/>
                      </a:prstGeom>
                      <a:noFill/>
                      <a:ln w="38100">
                        <a:noFill/>
                        <a:miter/>
                      </a:ln>
                    </p:spPr>
                  </p:pic>
                </p:oleObj>
              </mc:Fallback>
            </mc:AlternateContent>
          </a:graphicData>
        </a:graphic>
      </p:graphicFrame>
      <p:sp>
        <p:nvSpPr>
          <p:cNvPr id="78855" name="Line 7"/>
          <p:cNvSpPr/>
          <p:nvPr/>
        </p:nvSpPr>
        <p:spPr>
          <a:xfrm>
            <a:off x="3521075" y="2522538"/>
            <a:ext cx="0" cy="685800"/>
          </a:xfrm>
          <a:prstGeom prst="line">
            <a:avLst/>
          </a:prstGeom>
          <a:ln w="38100" cap="flat" cmpd="sng">
            <a:solidFill>
              <a:srgbClr val="FF3300"/>
            </a:solidFill>
            <a:prstDash val="solid"/>
            <a:headEnd type="none" w="med" len="med"/>
            <a:tailEnd type="triangle" w="med" len="med"/>
          </a:ln>
        </p:spPr>
      </p:sp>
      <p:sp>
        <p:nvSpPr>
          <p:cNvPr id="78856" name="Line 8"/>
          <p:cNvSpPr/>
          <p:nvPr/>
        </p:nvSpPr>
        <p:spPr>
          <a:xfrm>
            <a:off x="4429125" y="2522538"/>
            <a:ext cx="0" cy="685800"/>
          </a:xfrm>
          <a:prstGeom prst="line">
            <a:avLst/>
          </a:prstGeom>
          <a:ln w="38100" cap="flat" cmpd="sng">
            <a:solidFill>
              <a:srgbClr val="FF3300"/>
            </a:solidFill>
            <a:prstDash val="solid"/>
            <a:headEnd type="none" w="med" len="med"/>
            <a:tailEnd type="triangle" w="med" len="med"/>
          </a:ln>
        </p:spPr>
      </p:sp>
      <p:sp>
        <p:nvSpPr>
          <p:cNvPr id="78857" name="Line 9"/>
          <p:cNvSpPr/>
          <p:nvPr/>
        </p:nvSpPr>
        <p:spPr>
          <a:xfrm>
            <a:off x="5961063" y="2522538"/>
            <a:ext cx="0" cy="685800"/>
          </a:xfrm>
          <a:prstGeom prst="line">
            <a:avLst/>
          </a:prstGeom>
          <a:ln w="38100" cap="flat" cmpd="sng">
            <a:solidFill>
              <a:srgbClr val="FF3300"/>
            </a:solidFill>
            <a:prstDash val="solid"/>
            <a:headEnd type="none" w="med" len="med"/>
            <a:tailEnd type="triangle" w="med" len="med"/>
          </a:ln>
        </p:spPr>
      </p:sp>
      <p:graphicFrame>
        <p:nvGraphicFramePr>
          <p:cNvPr id="78858" name="Object 13"/>
          <p:cNvGraphicFramePr>
            <a:graphicFrameLocks noChangeAspect="1"/>
          </p:cNvGraphicFramePr>
          <p:nvPr/>
        </p:nvGraphicFramePr>
        <p:xfrm>
          <a:off x="4859338" y="2741613"/>
          <a:ext cx="806450" cy="247650"/>
        </p:xfrm>
        <a:graphic>
          <a:graphicData uri="http://schemas.openxmlformats.org/presentationml/2006/ole">
            <mc:AlternateContent xmlns:mc="http://schemas.openxmlformats.org/markup-compatibility/2006">
              <mc:Choice xmlns:v="urn:schemas-microsoft-com:vml" Requires="v">
                <p:oleObj spid="_x0000_s3532" name="" r:id="rId5" imgW="330200" imgH="101600" progId="">
                  <p:embed/>
                </p:oleObj>
              </mc:Choice>
              <mc:Fallback>
                <p:oleObj name="" r:id="rId5" imgW="330200" imgH="101600" progId="">
                  <p:embed/>
                  <p:pic>
                    <p:nvPicPr>
                      <p:cNvPr id="0" name="图片 3531"/>
                      <p:cNvPicPr/>
                      <p:nvPr/>
                    </p:nvPicPr>
                    <p:blipFill>
                      <a:blip r:embed="rId6"/>
                      <a:stretch>
                        <a:fillRect/>
                      </a:stretch>
                    </p:blipFill>
                    <p:spPr>
                      <a:xfrm>
                        <a:off x="4859338" y="2741613"/>
                        <a:ext cx="806450" cy="247650"/>
                      </a:xfrm>
                      <a:prstGeom prst="rect">
                        <a:avLst/>
                      </a:prstGeom>
                      <a:noFill/>
                      <a:ln w="38100">
                        <a:noFill/>
                        <a:miter/>
                      </a:ln>
                    </p:spPr>
                  </p:pic>
                </p:oleObj>
              </mc:Fallback>
            </mc:AlternateContent>
          </a:graphicData>
        </a:graphic>
      </p:graphicFrame>
      <p:sp>
        <p:nvSpPr>
          <p:cNvPr id="78859" name="Text Box 11"/>
          <p:cNvSpPr txBox="1"/>
          <p:nvPr/>
        </p:nvSpPr>
        <p:spPr>
          <a:xfrm>
            <a:off x="6516688" y="4013200"/>
            <a:ext cx="1871662" cy="457200"/>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系数矩阵   </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sp>
        <p:nvSpPr>
          <p:cNvPr id="78860" name="Rectangle 12"/>
          <p:cNvSpPr/>
          <p:nvPr/>
        </p:nvSpPr>
        <p:spPr>
          <a:xfrm>
            <a:off x="1633538" y="5276850"/>
            <a:ext cx="5853112" cy="457200"/>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线性变换与矩阵之间存在着一一对应关系</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wipe(left)">
                                      <p:cBhvr>
                                        <p:cTn id="7" dur="500"/>
                                        <p:tgtEl>
                                          <p:spTgt spid="7885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8852"/>
                                        </p:tgtEl>
                                        <p:attrNameLst>
                                          <p:attrName>style.visibility</p:attrName>
                                        </p:attrNameLst>
                                      </p:cBhvr>
                                      <p:to>
                                        <p:strVal val="visible"/>
                                      </p:to>
                                    </p:set>
                                    <p:animEffect transition="in" filter="wipe(left)">
                                      <p:cBhvr>
                                        <p:cTn id="10" dur="500"/>
                                        <p:tgtEl>
                                          <p:spTgt spid="788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8853"/>
                                        </p:tgtEl>
                                        <p:attrNameLst>
                                          <p:attrName>style.visibility</p:attrName>
                                        </p:attrNameLst>
                                      </p:cBhvr>
                                      <p:to>
                                        <p:strVal val="visible"/>
                                      </p:to>
                                    </p:set>
                                    <p:animEffect transition="in" filter="wipe(left)">
                                      <p:cBhvr>
                                        <p:cTn id="13" dur="500"/>
                                        <p:tgtEl>
                                          <p:spTgt spid="78853"/>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wipe(up)">
                                      <p:cBhvr>
                                        <p:cTn id="17" dur="500"/>
                                        <p:tgtEl>
                                          <p:spTgt spid="78855"/>
                                        </p:tgtEl>
                                      </p:cBhvr>
                                    </p:animEffect>
                                  </p:childTnLst>
                                </p:cTn>
                              </p:par>
                              <p:par>
                                <p:cTn id="18" presetID="22" presetClass="entr" presetSubtype="1" fill="hold" nodeType="withEffect">
                                  <p:stCondLst>
                                    <p:cond delay="0"/>
                                  </p:stCondLst>
                                  <p:childTnLst>
                                    <p:set>
                                      <p:cBhvr>
                                        <p:cTn id="19" dur="1" fill="hold">
                                          <p:stCondLst>
                                            <p:cond delay="0"/>
                                          </p:stCondLst>
                                        </p:cTn>
                                        <p:tgtEl>
                                          <p:spTgt spid="78856"/>
                                        </p:tgtEl>
                                        <p:attrNameLst>
                                          <p:attrName>style.visibility</p:attrName>
                                        </p:attrNameLst>
                                      </p:cBhvr>
                                      <p:to>
                                        <p:strVal val="visible"/>
                                      </p:to>
                                    </p:set>
                                    <p:animEffect transition="in" filter="wipe(up)">
                                      <p:cBhvr>
                                        <p:cTn id="20" dur="500"/>
                                        <p:tgtEl>
                                          <p:spTgt spid="78856"/>
                                        </p:tgtEl>
                                      </p:cBhvr>
                                    </p:animEffect>
                                  </p:childTnLst>
                                </p:cTn>
                              </p:par>
                              <p:par>
                                <p:cTn id="21" presetID="22" presetClass="entr" presetSubtype="8" fill="hold" nodeType="withEffect">
                                  <p:stCondLst>
                                    <p:cond delay="0"/>
                                  </p:stCondLst>
                                  <p:childTnLst>
                                    <p:set>
                                      <p:cBhvr>
                                        <p:cTn id="22" dur="1" fill="hold">
                                          <p:stCondLst>
                                            <p:cond delay="0"/>
                                          </p:stCondLst>
                                        </p:cTn>
                                        <p:tgtEl>
                                          <p:spTgt spid="78858"/>
                                        </p:tgtEl>
                                        <p:attrNameLst>
                                          <p:attrName>style.visibility</p:attrName>
                                        </p:attrNameLst>
                                      </p:cBhvr>
                                      <p:to>
                                        <p:strVal val="visible"/>
                                      </p:to>
                                    </p:set>
                                    <p:animEffect transition="in" filter="wipe(left)">
                                      <p:cBhvr>
                                        <p:cTn id="23" dur="500"/>
                                        <p:tgtEl>
                                          <p:spTgt spid="78858"/>
                                        </p:tgtEl>
                                      </p:cBhvr>
                                    </p:animEffect>
                                  </p:childTnLst>
                                </p:cTn>
                              </p:par>
                              <p:par>
                                <p:cTn id="24" presetID="22" presetClass="entr" presetSubtype="1" fill="hold" nodeType="withEffect">
                                  <p:stCondLst>
                                    <p:cond delay="0"/>
                                  </p:stCondLst>
                                  <p:childTnLst>
                                    <p:set>
                                      <p:cBhvr>
                                        <p:cTn id="25" dur="1" fill="hold">
                                          <p:stCondLst>
                                            <p:cond delay="0"/>
                                          </p:stCondLst>
                                        </p:cTn>
                                        <p:tgtEl>
                                          <p:spTgt spid="78857"/>
                                        </p:tgtEl>
                                        <p:attrNameLst>
                                          <p:attrName>style.visibility</p:attrName>
                                        </p:attrNameLst>
                                      </p:cBhvr>
                                      <p:to>
                                        <p:strVal val="visible"/>
                                      </p:to>
                                    </p:set>
                                    <p:animEffect transition="in" filter="wipe(up)">
                                      <p:cBhvr>
                                        <p:cTn id="26" dur="500"/>
                                        <p:tgtEl>
                                          <p:spTgt spid="7885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8854"/>
                                        </p:tgtEl>
                                        <p:attrNameLst>
                                          <p:attrName>style.visibility</p:attrName>
                                        </p:attrNameLst>
                                      </p:cBhvr>
                                      <p:to>
                                        <p:strVal val="visible"/>
                                      </p:to>
                                    </p:set>
                                    <p:animEffect transition="in" filter="wipe(left)">
                                      <p:cBhvr>
                                        <p:cTn id="30" dur="500"/>
                                        <p:tgtEl>
                                          <p:spTgt spid="7885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8859"/>
                                        </p:tgtEl>
                                        <p:attrNameLst>
                                          <p:attrName>style.visibility</p:attrName>
                                        </p:attrNameLst>
                                      </p:cBhvr>
                                      <p:to>
                                        <p:strVal val="visible"/>
                                      </p:to>
                                    </p:set>
                                    <p:animEffect transition="in" filter="wipe(left)">
                                      <p:cBhvr>
                                        <p:cTn id="35" dur="500"/>
                                        <p:tgtEl>
                                          <p:spTgt spid="78859"/>
                                        </p:tgtEl>
                                      </p:cBhvr>
                                    </p:animEffect>
                                  </p:childTnLst>
                                </p:cTn>
                              </p:par>
                            </p:childTnLst>
                          </p:cTn>
                        </p:par>
                      </p:childTnLst>
                    </p:cTn>
                  </p:par>
                  <p:par>
                    <p:cTn id="36" fill="hold">
                      <p:stCondLst>
                        <p:cond delay="indefinite"/>
                      </p:stCondLst>
                      <p:childTnLst>
                        <p:par>
                          <p:cTn id="37" fill="hold">
                            <p:stCondLst>
                              <p:cond delay="0"/>
                            </p:stCondLst>
                            <p:childTnLst>
                              <p:par>
                                <p:cTn id="38" presetID="39" presetClass="entr" presetSubtype="0" accel="100000" fill="hold" grpId="0" nodeType="clickEffect">
                                  <p:stCondLst>
                                    <p:cond delay="0"/>
                                  </p:stCondLst>
                                  <p:childTnLst>
                                    <p:set>
                                      <p:cBhvr>
                                        <p:cTn id="39" dur="1" fill="hold">
                                          <p:stCondLst>
                                            <p:cond delay="0"/>
                                          </p:stCondLst>
                                        </p:cTn>
                                        <p:tgtEl>
                                          <p:spTgt spid="78860"/>
                                        </p:tgtEl>
                                        <p:attrNameLst>
                                          <p:attrName>style.visibility</p:attrName>
                                        </p:attrNameLst>
                                      </p:cBhvr>
                                      <p:to>
                                        <p:strVal val="visible"/>
                                      </p:to>
                                    </p:set>
                                    <p:anim calcmode="lin" valueType="num">
                                      <p:cBhvr>
                                        <p:cTn id="40" dur="500" fill="hold"/>
                                        <p:tgtEl>
                                          <p:spTgt spid="78860"/>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78860"/>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78860"/>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78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nimBg="1"/>
      <p:bldP spid="78852" grpId="0" animBg="1"/>
      <p:bldP spid="78853" grpId="0" animBg="1"/>
      <p:bldP spid="78859" grpId="0"/>
      <p:bldP spid="78860"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20492" name="Object 14"/>
          <p:cNvGraphicFramePr>
            <a:graphicFrameLocks noChangeAspect="1"/>
          </p:cNvGraphicFramePr>
          <p:nvPr/>
        </p:nvGraphicFramePr>
        <p:xfrm>
          <a:off x="1692275" y="2630488"/>
          <a:ext cx="4110038" cy="1878012"/>
        </p:xfrm>
        <a:graphic>
          <a:graphicData uri="http://schemas.openxmlformats.org/presentationml/2006/ole">
            <mc:AlternateContent xmlns:mc="http://schemas.openxmlformats.org/markup-compatibility/2006">
              <mc:Choice xmlns:v="urn:schemas-microsoft-com:vml" Requires="v">
                <p:oleObj spid="_x0000_s3531" name="" r:id="rId1" imgW="2057400" imgH="939800" progId="">
                  <p:embed/>
                </p:oleObj>
              </mc:Choice>
              <mc:Fallback>
                <p:oleObj name="" r:id="rId1" imgW="2057400" imgH="939800" progId="">
                  <p:embed/>
                  <p:pic>
                    <p:nvPicPr>
                      <p:cNvPr id="0" name="图片 3530"/>
                      <p:cNvPicPr/>
                      <p:nvPr/>
                    </p:nvPicPr>
                    <p:blipFill>
                      <a:blip r:embed="rId2"/>
                      <a:stretch>
                        <a:fillRect/>
                      </a:stretch>
                    </p:blipFill>
                    <p:spPr>
                      <a:xfrm>
                        <a:off x="1692275" y="2630488"/>
                        <a:ext cx="4110038" cy="1878012"/>
                      </a:xfrm>
                      <a:prstGeom prst="rect">
                        <a:avLst/>
                      </a:prstGeom>
                      <a:noFill/>
                      <a:ln w="38100">
                        <a:noFill/>
                        <a:miter/>
                      </a:ln>
                    </p:spPr>
                  </p:pic>
                </p:oleObj>
              </mc:Fallback>
            </mc:AlternateContent>
          </a:graphicData>
        </a:graphic>
      </p:graphicFrame>
      <p:sp>
        <p:nvSpPr>
          <p:cNvPr id="691203" name="Rectangle 3"/>
          <p:cNvSpPr/>
          <p:nvPr/>
        </p:nvSpPr>
        <p:spPr>
          <a:xfrm>
            <a:off x="455613" y="1228725"/>
            <a:ext cx="2892425" cy="519113"/>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例  </a:t>
            </a:r>
            <a:r>
              <a:rPr lang="zh-CN" altLang="en-US" sz="2400" b="1" dirty="0">
                <a:solidFill>
                  <a:srgbClr val="000000"/>
                </a:solidFill>
                <a:latin typeface="楷体_GB2312" panose="02010609030101010101" pitchFamily="49" charset="-122"/>
                <a:ea typeface="楷体_GB2312" panose="02010609030101010101" pitchFamily="49" charset="-122"/>
              </a:rPr>
              <a:t>线性变换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91204" name="Object 15"/>
          <p:cNvGraphicFramePr>
            <a:graphicFrameLocks noChangeAspect="1"/>
          </p:cNvGraphicFramePr>
          <p:nvPr/>
        </p:nvGraphicFramePr>
        <p:xfrm>
          <a:off x="2457450" y="549275"/>
          <a:ext cx="1243013" cy="1878013"/>
        </p:xfrm>
        <a:graphic>
          <a:graphicData uri="http://schemas.openxmlformats.org/presentationml/2006/ole">
            <mc:AlternateContent xmlns:mc="http://schemas.openxmlformats.org/markup-compatibility/2006">
              <mc:Choice xmlns:v="urn:schemas-microsoft-com:vml" Requires="v">
                <p:oleObj spid="_x0000_s3533" name="" r:id="rId3" imgW="622300" imgH="939165" progId="">
                  <p:embed/>
                </p:oleObj>
              </mc:Choice>
              <mc:Fallback>
                <p:oleObj name="" r:id="rId3" imgW="622300" imgH="939165" progId="">
                  <p:embed/>
                  <p:pic>
                    <p:nvPicPr>
                      <p:cNvPr id="0" name="图片 3532"/>
                      <p:cNvPicPr/>
                      <p:nvPr/>
                    </p:nvPicPr>
                    <p:blipFill>
                      <a:blip r:embed="rId4"/>
                      <a:stretch>
                        <a:fillRect/>
                      </a:stretch>
                    </p:blipFill>
                    <p:spPr>
                      <a:xfrm>
                        <a:off x="2457450" y="549275"/>
                        <a:ext cx="1243013" cy="1878013"/>
                      </a:xfrm>
                      <a:prstGeom prst="rect">
                        <a:avLst/>
                      </a:prstGeom>
                      <a:noFill/>
                      <a:ln w="38100">
                        <a:noFill/>
                        <a:miter/>
                      </a:ln>
                    </p:spPr>
                  </p:pic>
                </p:oleObj>
              </mc:Fallback>
            </mc:AlternateContent>
          </a:graphicData>
        </a:graphic>
      </p:graphicFrame>
      <p:sp>
        <p:nvSpPr>
          <p:cNvPr id="20485" name="Rectangle 5"/>
          <p:cNvSpPr/>
          <p:nvPr/>
        </p:nvSpPr>
        <p:spPr>
          <a:xfrm>
            <a:off x="3724275" y="1228725"/>
            <a:ext cx="2863850" cy="519113"/>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称为</a:t>
            </a:r>
            <a:r>
              <a:rPr lang="zh-CN" altLang="en-US" sz="2400" b="1" dirty="0">
                <a:solidFill>
                  <a:srgbClr val="FF0000"/>
                </a:solidFill>
                <a:latin typeface="楷体_GB2312" panose="02010609030101010101" pitchFamily="49" charset="-122"/>
                <a:ea typeface="楷体_GB2312" panose="02010609030101010101" pitchFamily="49" charset="-122"/>
              </a:rPr>
              <a:t>恒等变换</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0486" name="Object 16"/>
          <p:cNvGraphicFramePr>
            <a:graphicFrameLocks noChangeAspect="1"/>
          </p:cNvGraphicFramePr>
          <p:nvPr/>
        </p:nvGraphicFramePr>
        <p:xfrm>
          <a:off x="455613" y="2630488"/>
          <a:ext cx="1243012" cy="1878012"/>
        </p:xfrm>
        <a:graphic>
          <a:graphicData uri="http://schemas.openxmlformats.org/presentationml/2006/ole">
            <mc:AlternateContent xmlns:mc="http://schemas.openxmlformats.org/markup-compatibility/2006">
              <mc:Choice xmlns:v="urn:schemas-microsoft-com:vml" Requires="v">
                <p:oleObj spid="_x0000_s3534" name="" r:id="rId5" imgW="622300" imgH="939165" progId="">
                  <p:embed/>
                </p:oleObj>
              </mc:Choice>
              <mc:Fallback>
                <p:oleObj name="" r:id="rId5" imgW="622300" imgH="939165" progId="">
                  <p:embed/>
                  <p:pic>
                    <p:nvPicPr>
                      <p:cNvPr id="0" name="图片 3533"/>
                      <p:cNvPicPr/>
                      <p:nvPr/>
                    </p:nvPicPr>
                    <p:blipFill>
                      <a:blip r:embed="rId6"/>
                      <a:stretch>
                        <a:fillRect/>
                      </a:stretch>
                    </p:blipFill>
                    <p:spPr>
                      <a:xfrm>
                        <a:off x="455613" y="2630488"/>
                        <a:ext cx="1243012" cy="1878012"/>
                      </a:xfrm>
                      <a:prstGeom prst="rect">
                        <a:avLst/>
                      </a:prstGeom>
                      <a:noFill/>
                      <a:ln w="38100">
                        <a:noFill/>
                        <a:miter/>
                      </a:ln>
                    </p:spPr>
                  </p:pic>
                </p:oleObj>
              </mc:Fallback>
            </mc:AlternateContent>
          </a:graphicData>
        </a:graphic>
      </p:graphicFrame>
      <p:grpSp>
        <p:nvGrpSpPr>
          <p:cNvPr id="2" name="Group 7"/>
          <p:cNvGrpSpPr/>
          <p:nvPr/>
        </p:nvGrpSpPr>
        <p:grpSpPr>
          <a:xfrm>
            <a:off x="3048000" y="5045075"/>
            <a:ext cx="1600200" cy="633413"/>
            <a:chOff x="2064" y="2769"/>
            <a:chExt cx="1008" cy="399"/>
          </a:xfrm>
        </p:grpSpPr>
        <p:sp>
          <p:nvSpPr>
            <p:cNvPr id="691210" name="Line 8"/>
            <p:cNvSpPr/>
            <p:nvPr/>
          </p:nvSpPr>
          <p:spPr>
            <a:xfrm>
              <a:off x="2064" y="3168"/>
              <a:ext cx="1008" cy="0"/>
            </a:xfrm>
            <a:prstGeom prst="line">
              <a:avLst/>
            </a:prstGeom>
            <a:ln w="38100" cap="flat" cmpd="sng">
              <a:solidFill>
                <a:srgbClr val="FF3300"/>
              </a:solidFill>
              <a:prstDash val="solid"/>
              <a:headEnd type="triangle" w="med" len="med"/>
              <a:tailEnd type="triangle" w="med" len="med"/>
            </a:ln>
          </p:spPr>
        </p:sp>
        <p:sp>
          <p:nvSpPr>
            <p:cNvPr id="691211" name="Rectangle 9"/>
            <p:cNvSpPr/>
            <p:nvPr/>
          </p:nvSpPr>
          <p:spPr>
            <a:xfrm>
              <a:off x="2304" y="2769"/>
              <a:ext cx="599" cy="288"/>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对应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graphicFrame>
        <p:nvGraphicFramePr>
          <p:cNvPr id="20490" name="Object 17"/>
          <p:cNvGraphicFramePr>
            <a:graphicFrameLocks noChangeAspect="1"/>
          </p:cNvGraphicFramePr>
          <p:nvPr/>
        </p:nvGraphicFramePr>
        <p:xfrm>
          <a:off x="4787900" y="4743450"/>
          <a:ext cx="2309813" cy="1854200"/>
        </p:xfrm>
        <a:graphic>
          <a:graphicData uri="http://schemas.openxmlformats.org/presentationml/2006/ole">
            <mc:AlternateContent xmlns:mc="http://schemas.openxmlformats.org/markup-compatibility/2006">
              <mc:Choice xmlns:v="urn:schemas-microsoft-com:vml" Requires="v">
                <p:oleObj spid="_x0000_s3535" name="" r:id="rId7" imgW="1155700" imgH="927100" progId="">
                  <p:embed/>
                </p:oleObj>
              </mc:Choice>
              <mc:Fallback>
                <p:oleObj name="" r:id="rId7" imgW="1155700" imgH="927100" progId="">
                  <p:embed/>
                  <p:pic>
                    <p:nvPicPr>
                      <p:cNvPr id="0" name="图片 3534"/>
                      <p:cNvPicPr/>
                      <p:nvPr/>
                    </p:nvPicPr>
                    <p:blipFill>
                      <a:blip r:embed="rId8"/>
                      <a:stretch>
                        <a:fillRect/>
                      </a:stretch>
                    </p:blipFill>
                    <p:spPr>
                      <a:xfrm>
                        <a:off x="4787900" y="4743450"/>
                        <a:ext cx="2309813" cy="1854200"/>
                      </a:xfrm>
                      <a:prstGeom prst="rect">
                        <a:avLst/>
                      </a:prstGeom>
                      <a:noFill/>
                      <a:ln w="38100">
                        <a:noFill/>
                        <a:miter/>
                      </a:ln>
                    </p:spPr>
                  </p:pic>
                </p:oleObj>
              </mc:Fallback>
            </mc:AlternateContent>
          </a:graphicData>
        </a:graphic>
      </p:graphicFrame>
      <p:sp>
        <p:nvSpPr>
          <p:cNvPr id="20491" name="Rectangle 11"/>
          <p:cNvSpPr/>
          <p:nvPr/>
        </p:nvSpPr>
        <p:spPr>
          <a:xfrm>
            <a:off x="6880225" y="5157788"/>
            <a:ext cx="1795463" cy="520700"/>
          </a:xfrm>
          <a:prstGeom prst="rect">
            <a:avLst/>
          </a:prstGeom>
          <a:noFill/>
          <a:ln w="9525">
            <a:noFill/>
          </a:ln>
        </p:spPr>
        <p:txBody>
          <a:bodyPr wrap="none"/>
          <a:p>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单位阵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0485"/>
                                        </p:tgtEl>
                                        <p:attrNameLst>
                                          <p:attrName>style.visibility</p:attrName>
                                        </p:attrNameLst>
                                      </p:cBhvr>
                                      <p:to>
                                        <p:strVal val="visible"/>
                                      </p:to>
                                    </p:set>
                                    <p:animEffect transition="in" filter="wipe(left)">
                                      <p:cBhvr>
                                        <p:cTn id="7" dur="75"/>
                                        <p:tgtEl>
                                          <p:spTgt spid="204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6"/>
                                        </p:tgtEl>
                                        <p:attrNameLst>
                                          <p:attrName>style.visibility</p:attrName>
                                        </p:attrNameLst>
                                      </p:cBhvr>
                                      <p:to>
                                        <p:strVal val="visible"/>
                                      </p:to>
                                    </p:set>
                                    <p:animEffect transition="in" filter="wipe(left)">
                                      <p:cBhvr>
                                        <p:cTn id="12" dur="500"/>
                                        <p:tgtEl>
                                          <p:spTgt spid="204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492"/>
                                        </p:tgtEl>
                                        <p:attrNameLst>
                                          <p:attrName>style.visibility</p:attrName>
                                        </p:attrNameLst>
                                      </p:cBhvr>
                                      <p:to>
                                        <p:strVal val="visible"/>
                                      </p:to>
                                    </p:set>
                                    <p:animEffect transition="in" filter="wipe(left)">
                                      <p:cBhvr>
                                        <p:cTn id="17" dur="500"/>
                                        <p:tgtEl>
                                          <p:spTgt spid="204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490"/>
                                        </p:tgtEl>
                                        <p:attrNameLst>
                                          <p:attrName>style.visibility</p:attrName>
                                        </p:attrNameLst>
                                      </p:cBhvr>
                                      <p:to>
                                        <p:strVal val="visible"/>
                                      </p:to>
                                    </p:set>
                                    <p:animEffect transition="in" filter="wipe(left)">
                                      <p:cBhvr>
                                        <p:cTn id="27" dur="500"/>
                                        <p:tgtEl>
                                          <p:spTgt spid="204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0491"/>
                                        </p:tgtEl>
                                        <p:attrNameLst>
                                          <p:attrName>style.visibility</p:attrName>
                                        </p:attrNameLst>
                                      </p:cBhvr>
                                      <p:to>
                                        <p:strVal val="visible"/>
                                      </p:to>
                                    </p:set>
                                    <p:animEffect transition="in" filter="wipe(left)">
                                      <p:cBhvr>
                                        <p:cTn id="32" dur="75"/>
                                        <p:tgtEl>
                                          <p:spTgt spid="2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91"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73730" name="Object 50"/>
          <p:cNvGraphicFramePr>
            <a:graphicFrameLocks noChangeAspect="1"/>
          </p:cNvGraphicFramePr>
          <p:nvPr/>
        </p:nvGraphicFramePr>
        <p:xfrm>
          <a:off x="1111250" y="1139825"/>
          <a:ext cx="990600" cy="939800"/>
        </p:xfrm>
        <a:graphic>
          <a:graphicData uri="http://schemas.openxmlformats.org/presentationml/2006/ole">
            <mc:AlternateContent xmlns:mc="http://schemas.openxmlformats.org/markup-compatibility/2006">
              <mc:Choice xmlns:v="urn:schemas-microsoft-com:vml" Requires="v">
                <p:oleObj spid="_x0000_s3536" name="" r:id="rId1" imgW="495300" imgH="469900" progId="">
                  <p:embed/>
                </p:oleObj>
              </mc:Choice>
              <mc:Fallback>
                <p:oleObj name="" r:id="rId1" imgW="495300" imgH="469900" progId="">
                  <p:embed/>
                  <p:pic>
                    <p:nvPicPr>
                      <p:cNvPr id="0" name="图片 3535"/>
                      <p:cNvPicPr/>
                      <p:nvPr/>
                    </p:nvPicPr>
                    <p:blipFill>
                      <a:blip r:embed="rId2"/>
                      <a:stretch>
                        <a:fillRect/>
                      </a:stretch>
                    </p:blipFill>
                    <p:spPr>
                      <a:xfrm>
                        <a:off x="1111250" y="1139825"/>
                        <a:ext cx="990600" cy="939800"/>
                      </a:xfrm>
                      <a:prstGeom prst="rect">
                        <a:avLst/>
                      </a:prstGeom>
                      <a:noFill/>
                      <a:ln w="38100">
                        <a:noFill/>
                        <a:miter/>
                      </a:ln>
                    </p:spPr>
                  </p:pic>
                </p:oleObj>
              </mc:Fallback>
            </mc:AlternateContent>
          </a:graphicData>
        </a:graphic>
      </p:graphicFrame>
      <p:grpSp>
        <p:nvGrpSpPr>
          <p:cNvPr id="2" name="Group 3"/>
          <p:cNvGrpSpPr/>
          <p:nvPr/>
        </p:nvGrpSpPr>
        <p:grpSpPr>
          <a:xfrm>
            <a:off x="2190750" y="981075"/>
            <a:ext cx="1600200" cy="633413"/>
            <a:chOff x="2688" y="1041"/>
            <a:chExt cx="1008" cy="399"/>
          </a:xfrm>
        </p:grpSpPr>
        <p:sp>
          <p:nvSpPr>
            <p:cNvPr id="692268" name="Line 4"/>
            <p:cNvSpPr/>
            <p:nvPr/>
          </p:nvSpPr>
          <p:spPr>
            <a:xfrm>
              <a:off x="2688" y="1440"/>
              <a:ext cx="1008" cy="0"/>
            </a:xfrm>
            <a:prstGeom prst="line">
              <a:avLst/>
            </a:prstGeom>
            <a:ln w="38100" cap="flat" cmpd="sng">
              <a:solidFill>
                <a:srgbClr val="FF3300"/>
              </a:solidFill>
              <a:prstDash val="solid"/>
              <a:headEnd type="triangle" w="med" len="med"/>
              <a:tailEnd type="triangle" w="med" len="med"/>
            </a:ln>
          </p:spPr>
        </p:sp>
        <p:sp>
          <p:nvSpPr>
            <p:cNvPr id="692269" name="Rectangle 5"/>
            <p:cNvSpPr/>
            <p:nvPr/>
          </p:nvSpPr>
          <p:spPr>
            <a:xfrm>
              <a:off x="2928" y="1041"/>
              <a:ext cx="599" cy="288"/>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对应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graphicFrame>
        <p:nvGraphicFramePr>
          <p:cNvPr id="73734" name="Object 51"/>
          <p:cNvGraphicFramePr>
            <a:graphicFrameLocks noChangeAspect="1"/>
          </p:cNvGraphicFramePr>
          <p:nvPr/>
        </p:nvGraphicFramePr>
        <p:xfrm>
          <a:off x="3881438" y="1144588"/>
          <a:ext cx="1141412" cy="965200"/>
        </p:xfrm>
        <a:graphic>
          <a:graphicData uri="http://schemas.openxmlformats.org/presentationml/2006/ole">
            <mc:AlternateContent xmlns:mc="http://schemas.openxmlformats.org/markup-compatibility/2006">
              <mc:Choice xmlns:v="urn:schemas-microsoft-com:vml" Requires="v">
                <p:oleObj spid="_x0000_s3538" name="" r:id="rId3" imgW="571500" imgH="482600" progId="">
                  <p:embed/>
                </p:oleObj>
              </mc:Choice>
              <mc:Fallback>
                <p:oleObj name="" r:id="rId3" imgW="571500" imgH="482600" progId="">
                  <p:embed/>
                  <p:pic>
                    <p:nvPicPr>
                      <p:cNvPr id="0" name="图片 3537"/>
                      <p:cNvPicPr/>
                      <p:nvPr/>
                    </p:nvPicPr>
                    <p:blipFill>
                      <a:blip r:embed="rId4"/>
                      <a:stretch>
                        <a:fillRect/>
                      </a:stretch>
                    </p:blipFill>
                    <p:spPr>
                      <a:xfrm>
                        <a:off x="3881438" y="1144588"/>
                        <a:ext cx="1141412" cy="965200"/>
                      </a:xfrm>
                      <a:prstGeom prst="rect">
                        <a:avLst/>
                      </a:prstGeom>
                      <a:noFill/>
                      <a:ln w="38100">
                        <a:noFill/>
                        <a:miter/>
                      </a:ln>
                    </p:spPr>
                  </p:pic>
                </p:oleObj>
              </mc:Fallback>
            </mc:AlternateContent>
          </a:graphicData>
        </a:graphic>
      </p:graphicFrame>
      <p:grpSp>
        <p:nvGrpSpPr>
          <p:cNvPr id="3" name="Group 77"/>
          <p:cNvGrpSpPr/>
          <p:nvPr/>
        </p:nvGrpSpPr>
        <p:grpSpPr>
          <a:xfrm>
            <a:off x="5181600" y="692150"/>
            <a:ext cx="3048000" cy="2190750"/>
            <a:chOff x="3264" y="436"/>
            <a:chExt cx="1920" cy="1380"/>
          </a:xfrm>
        </p:grpSpPr>
        <p:graphicFrame>
          <p:nvGraphicFramePr>
            <p:cNvPr id="692263" name="Object 52"/>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3539" name="" r:id="rId5" imgW="139700" imgH="165100" progId="">
                    <p:embed/>
                  </p:oleObj>
                </mc:Choice>
                <mc:Fallback>
                  <p:oleObj name="" r:id="rId5" imgW="139700" imgH="165100" progId="">
                    <p:embed/>
                    <p:pic>
                      <p:nvPicPr>
                        <p:cNvPr id="0" name="图片 3538"/>
                        <p:cNvPicPr/>
                        <p:nvPr/>
                      </p:nvPicPr>
                      <p:blipFill>
                        <a:blip r:embed="rId6"/>
                        <a:stretch>
                          <a:fillRect/>
                        </a:stretch>
                      </p:blipFill>
                      <p:spPr>
                        <a:xfrm>
                          <a:off x="3456" y="473"/>
                          <a:ext cx="172" cy="203"/>
                        </a:xfrm>
                        <a:prstGeom prst="rect">
                          <a:avLst/>
                        </a:prstGeom>
                        <a:noFill/>
                        <a:ln w="38100">
                          <a:noFill/>
                          <a:miter/>
                        </a:ln>
                      </p:spPr>
                    </p:pic>
                  </p:oleObj>
                </mc:Fallback>
              </mc:AlternateContent>
            </a:graphicData>
          </a:graphic>
        </p:graphicFrame>
        <p:sp>
          <p:nvSpPr>
            <p:cNvPr id="692264" name="Line 9"/>
            <p:cNvSpPr/>
            <p:nvPr/>
          </p:nvSpPr>
          <p:spPr>
            <a:xfrm>
              <a:off x="3264" y="1588"/>
              <a:ext cx="1920" cy="0"/>
            </a:xfrm>
            <a:prstGeom prst="line">
              <a:avLst/>
            </a:prstGeom>
            <a:ln w="28575" cap="flat" cmpd="sng">
              <a:solidFill>
                <a:schemeClr val="tx1"/>
              </a:solidFill>
              <a:prstDash val="solid"/>
              <a:headEnd type="none" w="med" len="med"/>
              <a:tailEnd type="triangle" w="med" len="med"/>
            </a:ln>
          </p:spPr>
        </p:sp>
        <p:sp>
          <p:nvSpPr>
            <p:cNvPr id="692265" name="Line 10"/>
            <p:cNvSpPr/>
            <p:nvPr/>
          </p:nvSpPr>
          <p:spPr>
            <a:xfrm flipV="1">
              <a:off x="3648" y="436"/>
              <a:ext cx="0" cy="1361"/>
            </a:xfrm>
            <a:prstGeom prst="line">
              <a:avLst/>
            </a:prstGeom>
            <a:ln w="28575" cap="flat" cmpd="sng">
              <a:solidFill>
                <a:schemeClr val="tx1"/>
              </a:solidFill>
              <a:prstDash val="solid"/>
              <a:headEnd type="none" w="med" len="med"/>
              <a:tailEnd type="triangle" w="med" len="med"/>
            </a:ln>
          </p:spPr>
        </p:sp>
        <p:graphicFrame>
          <p:nvGraphicFramePr>
            <p:cNvPr id="692266" name="Object 53"/>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3537" name="" r:id="rId7" imgW="139700" imgH="139700" progId="">
                    <p:embed/>
                  </p:oleObj>
                </mc:Choice>
                <mc:Fallback>
                  <p:oleObj name="" r:id="rId7" imgW="139700" imgH="139700" progId="">
                    <p:embed/>
                    <p:pic>
                      <p:nvPicPr>
                        <p:cNvPr id="0" name="图片 3536"/>
                        <p:cNvPicPr/>
                        <p:nvPr/>
                      </p:nvPicPr>
                      <p:blipFill>
                        <a:blip r:embed="rId8"/>
                        <a:stretch>
                          <a:fillRect/>
                        </a:stretch>
                      </p:blipFill>
                      <p:spPr>
                        <a:xfrm>
                          <a:off x="4968" y="1644"/>
                          <a:ext cx="172" cy="172"/>
                        </a:xfrm>
                        <a:prstGeom prst="rect">
                          <a:avLst/>
                        </a:prstGeom>
                        <a:noFill/>
                        <a:ln w="38100">
                          <a:noFill/>
                          <a:miter/>
                        </a:ln>
                      </p:spPr>
                    </p:pic>
                  </p:oleObj>
                </mc:Fallback>
              </mc:AlternateContent>
            </a:graphicData>
          </a:graphic>
        </p:graphicFrame>
        <p:graphicFrame>
          <p:nvGraphicFramePr>
            <p:cNvPr id="692267" name="Object 54"/>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3540" name="" r:id="rId9" imgW="127000" imgH="177165" progId="">
                    <p:embed/>
                  </p:oleObj>
                </mc:Choice>
                <mc:Fallback>
                  <p:oleObj name="" r:id="rId9" imgW="127000" imgH="177165" progId="">
                    <p:embed/>
                    <p:pic>
                      <p:nvPicPr>
                        <p:cNvPr id="0" name="图片 3539"/>
                        <p:cNvPicPr/>
                        <p:nvPr/>
                      </p:nvPicPr>
                      <p:blipFill>
                        <a:blip r:embed="rId10"/>
                        <a:stretch>
                          <a:fillRect/>
                        </a:stretch>
                      </p:blipFill>
                      <p:spPr>
                        <a:xfrm>
                          <a:off x="3427" y="1592"/>
                          <a:ext cx="157" cy="219"/>
                        </a:xfrm>
                        <a:prstGeom prst="rect">
                          <a:avLst/>
                        </a:prstGeom>
                        <a:noFill/>
                        <a:ln w="38100">
                          <a:noFill/>
                          <a:miter/>
                        </a:ln>
                      </p:spPr>
                    </p:pic>
                  </p:oleObj>
                </mc:Fallback>
              </mc:AlternateContent>
            </a:graphicData>
          </a:graphic>
        </p:graphicFrame>
      </p:grpSp>
      <p:sp>
        <p:nvSpPr>
          <p:cNvPr id="73741" name="Line 13"/>
          <p:cNvSpPr/>
          <p:nvPr/>
        </p:nvSpPr>
        <p:spPr>
          <a:xfrm flipV="1">
            <a:off x="5791200" y="1416050"/>
            <a:ext cx="1157288" cy="1104900"/>
          </a:xfrm>
          <a:prstGeom prst="line">
            <a:avLst/>
          </a:prstGeom>
          <a:ln w="28575" cap="flat" cmpd="sng">
            <a:solidFill>
              <a:srgbClr val="0000FF"/>
            </a:solidFill>
            <a:prstDash val="solid"/>
            <a:headEnd type="none" w="med" len="med"/>
            <a:tailEnd type="triangle" w="med" len="med"/>
          </a:ln>
        </p:spPr>
      </p:sp>
      <p:graphicFrame>
        <p:nvGraphicFramePr>
          <p:cNvPr id="73742" name="Object 55"/>
          <p:cNvGraphicFramePr>
            <a:graphicFrameLocks noChangeAspect="1"/>
          </p:cNvGraphicFramePr>
          <p:nvPr/>
        </p:nvGraphicFramePr>
        <p:xfrm>
          <a:off x="7004050" y="1171575"/>
          <a:ext cx="762000" cy="304800"/>
        </p:xfrm>
        <a:graphic>
          <a:graphicData uri="http://schemas.openxmlformats.org/presentationml/2006/ole">
            <mc:AlternateContent xmlns:mc="http://schemas.openxmlformats.org/markup-compatibility/2006">
              <mc:Choice xmlns:v="urn:schemas-microsoft-com:vml" Requires="v">
                <p:oleObj spid="_x0000_s3542" name="" r:id="rId11" imgW="508000" imgH="203200" progId="">
                  <p:embed/>
                </p:oleObj>
              </mc:Choice>
              <mc:Fallback>
                <p:oleObj name="" r:id="rId11" imgW="508000" imgH="203200" progId="">
                  <p:embed/>
                  <p:pic>
                    <p:nvPicPr>
                      <p:cNvPr id="0" name="图片 3541"/>
                      <p:cNvPicPr/>
                      <p:nvPr/>
                    </p:nvPicPr>
                    <p:blipFill>
                      <a:blip r:embed="rId12"/>
                      <a:stretch>
                        <a:fillRect/>
                      </a:stretch>
                    </p:blipFill>
                    <p:spPr>
                      <a:xfrm>
                        <a:off x="7004050" y="1171575"/>
                        <a:ext cx="762000" cy="304800"/>
                      </a:xfrm>
                      <a:prstGeom prst="rect">
                        <a:avLst/>
                      </a:prstGeom>
                      <a:noFill/>
                      <a:ln w="38100">
                        <a:noFill/>
                        <a:miter/>
                      </a:ln>
                    </p:spPr>
                  </p:pic>
                </p:oleObj>
              </mc:Fallback>
            </mc:AlternateContent>
          </a:graphicData>
        </a:graphic>
      </p:graphicFrame>
      <p:graphicFrame>
        <p:nvGraphicFramePr>
          <p:cNvPr id="73744" name="Object 56"/>
          <p:cNvGraphicFramePr>
            <a:graphicFrameLocks noChangeAspect="1"/>
          </p:cNvGraphicFramePr>
          <p:nvPr/>
        </p:nvGraphicFramePr>
        <p:xfrm>
          <a:off x="7004050" y="2136775"/>
          <a:ext cx="952500" cy="342900"/>
        </p:xfrm>
        <a:graphic>
          <a:graphicData uri="http://schemas.openxmlformats.org/presentationml/2006/ole">
            <mc:AlternateContent xmlns:mc="http://schemas.openxmlformats.org/markup-compatibility/2006">
              <mc:Choice xmlns:v="urn:schemas-microsoft-com:vml" Requires="v">
                <p:oleObj spid="_x0000_s3541" name="" r:id="rId13" imgW="635000" imgH="228600" progId="">
                  <p:embed/>
                </p:oleObj>
              </mc:Choice>
              <mc:Fallback>
                <p:oleObj name="" r:id="rId13" imgW="635000" imgH="228600" progId="">
                  <p:embed/>
                  <p:pic>
                    <p:nvPicPr>
                      <p:cNvPr id="0" name="图片 3540"/>
                      <p:cNvPicPr/>
                      <p:nvPr/>
                    </p:nvPicPr>
                    <p:blipFill>
                      <a:blip r:embed="rId14"/>
                      <a:stretch>
                        <a:fillRect/>
                      </a:stretch>
                    </p:blipFill>
                    <p:spPr>
                      <a:xfrm>
                        <a:off x="7004050" y="2136775"/>
                        <a:ext cx="952500" cy="342900"/>
                      </a:xfrm>
                      <a:prstGeom prst="rect">
                        <a:avLst/>
                      </a:prstGeom>
                      <a:noFill/>
                      <a:ln w="38100">
                        <a:noFill/>
                        <a:miter/>
                      </a:ln>
                    </p:spPr>
                  </p:pic>
                </p:oleObj>
              </mc:Fallback>
            </mc:AlternateContent>
          </a:graphicData>
        </a:graphic>
      </p:graphicFrame>
      <p:sp>
        <p:nvSpPr>
          <p:cNvPr id="73745" name="Text Box 17"/>
          <p:cNvSpPr txBox="1"/>
          <p:nvPr/>
        </p:nvSpPr>
        <p:spPr>
          <a:xfrm>
            <a:off x="6819900" y="635000"/>
            <a:ext cx="1485900" cy="457200"/>
          </a:xfrm>
          <a:prstGeom prst="rect">
            <a:avLst/>
          </a:prstGeom>
          <a:noFill/>
          <a:ln w="9525">
            <a:noFill/>
          </a:ln>
        </p:spPr>
        <p:txBody>
          <a:bodyPr wrap="none">
            <a:spAutoFit/>
          </a:bodyPr>
          <a:p>
            <a:r>
              <a:rPr lang="zh-CN" altLang="en-US" sz="2400" b="1" dirty="0">
                <a:solidFill>
                  <a:srgbClr val="FF0000"/>
                </a:solidFill>
                <a:latin typeface="Symbol" panose="05050102010706020507" pitchFamily="18" charset="2"/>
                <a:ea typeface="楷体_GB2312" panose="02010609030101010101" pitchFamily="49" charset="-122"/>
              </a:rPr>
              <a:t>投影变换 </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73754" name="Rectangle 26"/>
          <p:cNvSpPr/>
          <p:nvPr/>
        </p:nvSpPr>
        <p:spPr>
          <a:xfrm>
            <a:off x="455613" y="455613"/>
            <a:ext cx="2327275" cy="519112"/>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阶方阵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92235" name="Line 29"/>
          <p:cNvSpPr/>
          <p:nvPr/>
        </p:nvSpPr>
        <p:spPr>
          <a:xfrm flipV="1">
            <a:off x="5867400" y="2497138"/>
            <a:ext cx="0" cy="0"/>
          </a:xfrm>
          <a:prstGeom prst="line">
            <a:avLst/>
          </a:prstGeom>
          <a:ln w="28575" cap="flat" cmpd="sng">
            <a:solidFill>
              <a:schemeClr val="tx2"/>
            </a:solidFill>
            <a:prstDash val="solid"/>
            <a:headEnd type="none" w="med" len="med"/>
            <a:tailEnd type="triangle" w="med" len="med"/>
          </a:ln>
        </p:spPr>
      </p:sp>
      <p:sp>
        <p:nvSpPr>
          <p:cNvPr id="73760" name="Line 32"/>
          <p:cNvSpPr/>
          <p:nvPr/>
        </p:nvSpPr>
        <p:spPr>
          <a:xfrm>
            <a:off x="5799138" y="2511425"/>
            <a:ext cx="1150937" cy="0"/>
          </a:xfrm>
          <a:prstGeom prst="line">
            <a:avLst/>
          </a:prstGeom>
          <a:ln w="28575" cap="flat" cmpd="sng">
            <a:solidFill>
              <a:srgbClr val="0000FF"/>
            </a:solidFill>
            <a:prstDash val="solid"/>
            <a:headEnd type="none" w="med" len="med"/>
            <a:tailEnd type="triangle" w="med" len="med"/>
          </a:ln>
        </p:spPr>
      </p:sp>
      <p:sp>
        <p:nvSpPr>
          <p:cNvPr id="73761" name="Line 33"/>
          <p:cNvSpPr/>
          <p:nvPr/>
        </p:nvSpPr>
        <p:spPr>
          <a:xfrm>
            <a:off x="6948488" y="1416050"/>
            <a:ext cx="0" cy="1081088"/>
          </a:xfrm>
          <a:prstGeom prst="line">
            <a:avLst/>
          </a:prstGeom>
          <a:ln w="28575" cap="flat" cmpd="sng">
            <a:solidFill>
              <a:schemeClr val="hlink"/>
            </a:solidFill>
            <a:prstDash val="dash"/>
            <a:headEnd type="none" w="med" len="med"/>
            <a:tailEnd type="none" w="med" len="med"/>
          </a:ln>
        </p:spPr>
      </p:sp>
      <p:graphicFrame>
        <p:nvGraphicFramePr>
          <p:cNvPr id="73762" name="Object 57"/>
          <p:cNvGraphicFramePr>
            <a:graphicFrameLocks noChangeAspect="1"/>
          </p:cNvGraphicFramePr>
          <p:nvPr/>
        </p:nvGraphicFramePr>
        <p:xfrm>
          <a:off x="1111250" y="3233738"/>
          <a:ext cx="2157413" cy="939800"/>
        </p:xfrm>
        <a:graphic>
          <a:graphicData uri="http://schemas.openxmlformats.org/presentationml/2006/ole">
            <mc:AlternateContent xmlns:mc="http://schemas.openxmlformats.org/markup-compatibility/2006">
              <mc:Choice xmlns:v="urn:schemas-microsoft-com:vml" Requires="v">
                <p:oleObj spid="_x0000_s3543" name="" r:id="rId15" imgW="1079500" imgH="469900" progId="">
                  <p:embed/>
                </p:oleObj>
              </mc:Choice>
              <mc:Fallback>
                <p:oleObj name="" r:id="rId15" imgW="1079500" imgH="469900" progId="">
                  <p:embed/>
                  <p:pic>
                    <p:nvPicPr>
                      <p:cNvPr id="0" name="图片 3542"/>
                      <p:cNvPicPr/>
                      <p:nvPr/>
                    </p:nvPicPr>
                    <p:blipFill>
                      <a:blip r:embed="rId16"/>
                      <a:stretch>
                        <a:fillRect/>
                      </a:stretch>
                    </p:blipFill>
                    <p:spPr>
                      <a:xfrm>
                        <a:off x="1111250" y="3233738"/>
                        <a:ext cx="2157413" cy="939800"/>
                      </a:xfrm>
                      <a:prstGeom prst="rect">
                        <a:avLst/>
                      </a:prstGeom>
                      <a:noFill/>
                      <a:ln w="38100">
                        <a:noFill/>
                        <a:miter/>
                      </a:ln>
                    </p:spPr>
                  </p:pic>
                </p:oleObj>
              </mc:Fallback>
            </mc:AlternateContent>
          </a:graphicData>
        </a:graphic>
      </p:graphicFrame>
      <p:grpSp>
        <p:nvGrpSpPr>
          <p:cNvPr id="4" name="Group 35"/>
          <p:cNvGrpSpPr/>
          <p:nvPr/>
        </p:nvGrpSpPr>
        <p:grpSpPr>
          <a:xfrm>
            <a:off x="3368675" y="3060700"/>
            <a:ext cx="1600200" cy="633413"/>
            <a:chOff x="2688" y="1041"/>
            <a:chExt cx="1008" cy="399"/>
          </a:xfrm>
        </p:grpSpPr>
        <p:sp>
          <p:nvSpPr>
            <p:cNvPr id="692261" name="Line 36"/>
            <p:cNvSpPr/>
            <p:nvPr/>
          </p:nvSpPr>
          <p:spPr>
            <a:xfrm>
              <a:off x="2688" y="1440"/>
              <a:ext cx="1008" cy="0"/>
            </a:xfrm>
            <a:prstGeom prst="line">
              <a:avLst/>
            </a:prstGeom>
            <a:ln w="38100" cap="flat" cmpd="sng">
              <a:solidFill>
                <a:srgbClr val="FF3300"/>
              </a:solidFill>
              <a:prstDash val="solid"/>
              <a:headEnd type="triangle" w="med" len="med"/>
              <a:tailEnd type="triangle" w="med" len="med"/>
            </a:ln>
          </p:spPr>
        </p:sp>
        <p:sp>
          <p:nvSpPr>
            <p:cNvPr id="692262" name="Rectangle 37"/>
            <p:cNvSpPr/>
            <p:nvPr/>
          </p:nvSpPr>
          <p:spPr>
            <a:xfrm>
              <a:off x="2928" y="1041"/>
              <a:ext cx="599" cy="288"/>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对应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graphicFrame>
        <p:nvGraphicFramePr>
          <p:cNvPr id="73766" name="Object 58"/>
          <p:cNvGraphicFramePr>
            <a:graphicFrameLocks noChangeAspect="1"/>
          </p:cNvGraphicFramePr>
          <p:nvPr/>
        </p:nvGraphicFramePr>
        <p:xfrm>
          <a:off x="5068888" y="3222625"/>
          <a:ext cx="2816225" cy="965200"/>
        </p:xfrm>
        <a:graphic>
          <a:graphicData uri="http://schemas.openxmlformats.org/presentationml/2006/ole">
            <mc:AlternateContent xmlns:mc="http://schemas.openxmlformats.org/markup-compatibility/2006">
              <mc:Choice xmlns:v="urn:schemas-microsoft-com:vml" Requires="v">
                <p:oleObj spid="_x0000_s3544" name="" r:id="rId17" imgW="1409065" imgH="482600" progId="">
                  <p:embed/>
                </p:oleObj>
              </mc:Choice>
              <mc:Fallback>
                <p:oleObj name="" r:id="rId17" imgW="1409065" imgH="482600" progId="">
                  <p:embed/>
                  <p:pic>
                    <p:nvPicPr>
                      <p:cNvPr id="0" name="图片 3543"/>
                      <p:cNvPicPr/>
                      <p:nvPr/>
                    </p:nvPicPr>
                    <p:blipFill>
                      <a:blip r:embed="rId18"/>
                      <a:stretch>
                        <a:fillRect/>
                      </a:stretch>
                    </p:blipFill>
                    <p:spPr>
                      <a:xfrm>
                        <a:off x="5068888" y="3222625"/>
                        <a:ext cx="2816225" cy="965200"/>
                      </a:xfrm>
                      <a:prstGeom prst="rect">
                        <a:avLst/>
                      </a:prstGeom>
                      <a:noFill/>
                      <a:ln w="38100">
                        <a:noFill/>
                        <a:miter/>
                      </a:ln>
                    </p:spPr>
                  </p:pic>
                </p:oleObj>
              </mc:Fallback>
            </mc:AlternateContent>
          </a:graphicData>
        </a:graphic>
      </p:graphicFrame>
      <p:sp>
        <p:nvSpPr>
          <p:cNvPr id="73777" name="Text Box 49"/>
          <p:cNvSpPr txBox="1"/>
          <p:nvPr/>
        </p:nvSpPr>
        <p:spPr>
          <a:xfrm>
            <a:off x="1111250" y="4941888"/>
            <a:ext cx="3048000" cy="822325"/>
          </a:xfrm>
          <a:prstGeom prst="rect">
            <a:avLst/>
          </a:prstGeom>
          <a:noFill/>
          <a:ln w="9525">
            <a:noFill/>
          </a:ln>
        </p:spPr>
        <p:txBody>
          <a:bodyPr wrap="none">
            <a:spAutoFit/>
          </a:bodyPr>
          <a:p>
            <a:r>
              <a:rPr lang="zh-CN" altLang="en-US" sz="2400" b="1" dirty="0">
                <a:solidFill>
                  <a:srgbClr val="000000"/>
                </a:solidFill>
                <a:latin typeface="Symbol" panose="05050102010706020507" pitchFamily="18" charset="2"/>
                <a:ea typeface="楷体_GB2312" panose="02010609030101010101" pitchFamily="49" charset="-122"/>
              </a:rPr>
              <a:t>以原点为中心逆时针</a:t>
            </a:r>
            <a:endParaRPr lang="zh-CN" altLang="en-US" sz="2400" b="1" dirty="0">
              <a:solidFill>
                <a:srgbClr val="000000"/>
              </a:solidFill>
              <a:latin typeface="Symbol" panose="05050102010706020507" pitchFamily="18" charset="2"/>
              <a:ea typeface="楷体_GB2312" panose="02010609030101010101" pitchFamily="49" charset="-122"/>
            </a:endParaRPr>
          </a:p>
          <a:p>
            <a:r>
              <a:rPr lang="zh-CN" altLang="en-US" sz="2400" b="1" dirty="0">
                <a:solidFill>
                  <a:srgbClr val="000000"/>
                </a:solidFill>
                <a:latin typeface="Symbol" panose="05050102010706020507" pitchFamily="18" charset="2"/>
                <a:ea typeface="楷体_GB2312" panose="02010609030101010101" pitchFamily="49" charset="-122"/>
              </a:rPr>
              <a:t>旋转</a:t>
            </a:r>
            <a:r>
              <a:rPr lang="en-US" altLang="zh-CN" sz="2400" b="1" i="1" dirty="0">
                <a:solidFill>
                  <a:srgbClr val="000000"/>
                </a:solidFill>
                <a:latin typeface="Symbol" panose="05050102010706020507" pitchFamily="18" charset="2"/>
                <a:ea typeface="楷体_GB2312" panose="02010609030101010101" pitchFamily="49" charset="-122"/>
              </a:rPr>
              <a:t>j </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角</a:t>
            </a:r>
            <a:r>
              <a:rPr lang="zh-CN" altLang="en-US" sz="2400" b="1" dirty="0">
                <a:solidFill>
                  <a:srgbClr val="000000"/>
                </a:solidFill>
                <a:latin typeface="Symbol" panose="05050102010706020507" pitchFamily="18" charset="2"/>
                <a:ea typeface="楷体_GB2312" panose="02010609030101010101" pitchFamily="49" charset="-122"/>
              </a:rPr>
              <a:t>的</a:t>
            </a:r>
            <a:r>
              <a:rPr lang="zh-CN" altLang="en-US" sz="2400" b="1" dirty="0">
                <a:solidFill>
                  <a:srgbClr val="FF0000"/>
                </a:solidFill>
                <a:latin typeface="Symbol" panose="05050102010706020507" pitchFamily="18" charset="2"/>
                <a:ea typeface="楷体_GB2312" panose="02010609030101010101" pitchFamily="49" charset="-122"/>
              </a:rPr>
              <a:t>旋转变换 </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73786" name="Rectangle 58"/>
          <p:cNvSpPr/>
          <p:nvPr/>
        </p:nvSpPr>
        <p:spPr>
          <a:xfrm>
            <a:off x="455613" y="2636838"/>
            <a:ext cx="2327275" cy="519112"/>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阶方阵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3793" name="Line 65"/>
          <p:cNvSpPr/>
          <p:nvPr/>
        </p:nvSpPr>
        <p:spPr>
          <a:xfrm flipV="1">
            <a:off x="5764213" y="5638800"/>
            <a:ext cx="1524000" cy="533400"/>
          </a:xfrm>
          <a:prstGeom prst="line">
            <a:avLst/>
          </a:prstGeom>
          <a:ln w="28575" cap="flat" cmpd="sng">
            <a:solidFill>
              <a:schemeClr val="tx2"/>
            </a:solidFill>
            <a:prstDash val="solid"/>
            <a:headEnd type="none" w="med" len="med"/>
            <a:tailEnd type="triangle" w="med" len="med"/>
          </a:ln>
        </p:spPr>
      </p:sp>
      <p:graphicFrame>
        <p:nvGraphicFramePr>
          <p:cNvPr id="73796" name="Object 59"/>
          <p:cNvGraphicFramePr>
            <a:graphicFrameLocks noChangeAspect="1"/>
          </p:cNvGraphicFramePr>
          <p:nvPr/>
        </p:nvGraphicFramePr>
        <p:xfrm>
          <a:off x="6502400" y="4348163"/>
          <a:ext cx="1268413" cy="457200"/>
        </p:xfrm>
        <a:graphic>
          <a:graphicData uri="http://schemas.openxmlformats.org/presentationml/2006/ole">
            <mc:AlternateContent xmlns:mc="http://schemas.openxmlformats.org/markup-compatibility/2006">
              <mc:Choice xmlns:v="urn:schemas-microsoft-com:vml" Requires="v">
                <p:oleObj spid="_x0000_s3545" name="" r:id="rId19" imgW="635000" imgH="228600" progId="">
                  <p:embed/>
                </p:oleObj>
              </mc:Choice>
              <mc:Fallback>
                <p:oleObj name="" r:id="rId19" imgW="635000" imgH="228600" progId="">
                  <p:embed/>
                  <p:pic>
                    <p:nvPicPr>
                      <p:cNvPr id="0" name="图片 3544"/>
                      <p:cNvPicPr/>
                      <p:nvPr/>
                    </p:nvPicPr>
                    <p:blipFill>
                      <a:blip r:embed="rId14"/>
                      <a:stretch>
                        <a:fillRect/>
                      </a:stretch>
                    </p:blipFill>
                    <p:spPr>
                      <a:xfrm>
                        <a:off x="6502400" y="4348163"/>
                        <a:ext cx="1268413" cy="457200"/>
                      </a:xfrm>
                      <a:prstGeom prst="rect">
                        <a:avLst/>
                      </a:prstGeom>
                      <a:noFill/>
                      <a:ln w="38100">
                        <a:noFill/>
                        <a:miter/>
                      </a:ln>
                    </p:spPr>
                  </p:pic>
                </p:oleObj>
              </mc:Fallback>
            </mc:AlternateContent>
          </a:graphicData>
        </a:graphic>
      </p:graphicFrame>
      <p:graphicFrame>
        <p:nvGraphicFramePr>
          <p:cNvPr id="73794" name="Object 60"/>
          <p:cNvGraphicFramePr>
            <a:graphicFrameLocks noChangeAspect="1"/>
          </p:cNvGraphicFramePr>
          <p:nvPr/>
        </p:nvGraphicFramePr>
        <p:xfrm>
          <a:off x="7372350" y="5413375"/>
          <a:ext cx="1016000" cy="406400"/>
        </p:xfrm>
        <a:graphic>
          <a:graphicData uri="http://schemas.openxmlformats.org/presentationml/2006/ole">
            <mc:AlternateContent xmlns:mc="http://schemas.openxmlformats.org/markup-compatibility/2006">
              <mc:Choice xmlns:v="urn:schemas-microsoft-com:vml" Requires="v">
                <p:oleObj spid="_x0000_s3546" name="" r:id="rId20" imgW="508000" imgH="203200" progId="">
                  <p:embed/>
                </p:oleObj>
              </mc:Choice>
              <mc:Fallback>
                <p:oleObj name="" r:id="rId20" imgW="508000" imgH="203200" progId="">
                  <p:embed/>
                  <p:pic>
                    <p:nvPicPr>
                      <p:cNvPr id="0" name="图片 3545"/>
                      <p:cNvPicPr/>
                      <p:nvPr/>
                    </p:nvPicPr>
                    <p:blipFill>
                      <a:blip r:embed="rId12"/>
                      <a:stretch>
                        <a:fillRect/>
                      </a:stretch>
                    </p:blipFill>
                    <p:spPr>
                      <a:xfrm>
                        <a:off x="7372350" y="5413375"/>
                        <a:ext cx="1016000" cy="406400"/>
                      </a:xfrm>
                      <a:prstGeom prst="rect">
                        <a:avLst/>
                      </a:prstGeom>
                      <a:noFill/>
                      <a:ln w="38100">
                        <a:noFill/>
                        <a:miter/>
                      </a:ln>
                    </p:spPr>
                  </p:pic>
                </p:oleObj>
              </mc:Fallback>
            </mc:AlternateContent>
          </a:graphicData>
        </a:graphic>
      </p:graphicFrame>
      <p:sp>
        <p:nvSpPr>
          <p:cNvPr id="73795" name="Line 67"/>
          <p:cNvSpPr/>
          <p:nvPr/>
        </p:nvSpPr>
        <p:spPr>
          <a:xfrm rot="-2905668" flipV="1">
            <a:off x="5364163" y="5143500"/>
            <a:ext cx="1524000" cy="533400"/>
          </a:xfrm>
          <a:prstGeom prst="line">
            <a:avLst/>
          </a:prstGeom>
          <a:ln w="28575" cap="flat" cmpd="sng">
            <a:solidFill>
              <a:schemeClr val="tx2"/>
            </a:solidFill>
            <a:prstDash val="solid"/>
            <a:headEnd type="none" w="med" len="med"/>
            <a:tailEnd type="triangle" w="med" len="med"/>
          </a:ln>
        </p:spPr>
      </p:sp>
      <p:grpSp>
        <p:nvGrpSpPr>
          <p:cNvPr id="5" name="Group 69"/>
          <p:cNvGrpSpPr/>
          <p:nvPr/>
        </p:nvGrpSpPr>
        <p:grpSpPr>
          <a:xfrm>
            <a:off x="5932488" y="5516563"/>
            <a:ext cx="611187" cy="569912"/>
            <a:chOff x="3719" y="2851"/>
            <a:chExt cx="385" cy="359"/>
          </a:xfrm>
        </p:grpSpPr>
        <p:graphicFrame>
          <p:nvGraphicFramePr>
            <p:cNvPr id="692257" name="Object 61"/>
            <p:cNvGraphicFramePr>
              <a:graphicFrameLocks noChangeAspect="1"/>
            </p:cNvGraphicFramePr>
            <p:nvPr/>
          </p:nvGraphicFramePr>
          <p:xfrm>
            <a:off x="3880" y="2851"/>
            <a:ext cx="224" cy="265"/>
          </p:xfrm>
          <a:graphic>
            <a:graphicData uri="http://schemas.openxmlformats.org/presentationml/2006/ole">
              <mc:AlternateContent xmlns:mc="http://schemas.openxmlformats.org/markup-compatibility/2006">
                <mc:Choice xmlns:v="urn:schemas-microsoft-com:vml" Requires="v">
                  <p:oleObj spid="_x0000_s3547" name="" r:id="rId21" imgW="139700" imgH="165100" progId="">
                    <p:embed/>
                  </p:oleObj>
                </mc:Choice>
                <mc:Fallback>
                  <p:oleObj name="" r:id="rId21" imgW="139700" imgH="165100" progId="">
                    <p:embed/>
                    <p:pic>
                      <p:nvPicPr>
                        <p:cNvPr id="0" name="图片 3546"/>
                        <p:cNvPicPr/>
                        <p:nvPr/>
                      </p:nvPicPr>
                      <p:blipFill>
                        <a:blip r:embed="rId22"/>
                        <a:stretch>
                          <a:fillRect/>
                        </a:stretch>
                      </p:blipFill>
                      <p:spPr>
                        <a:xfrm>
                          <a:off x="3880" y="2851"/>
                          <a:ext cx="224" cy="265"/>
                        </a:xfrm>
                        <a:prstGeom prst="rect">
                          <a:avLst/>
                        </a:prstGeom>
                        <a:noFill/>
                        <a:ln w="38100">
                          <a:noFill/>
                          <a:miter/>
                        </a:ln>
                      </p:spPr>
                    </p:pic>
                  </p:oleObj>
                </mc:Fallback>
              </mc:AlternateContent>
            </a:graphicData>
          </a:graphic>
        </p:graphicFrame>
        <p:grpSp>
          <p:nvGrpSpPr>
            <p:cNvPr id="692258" name="Group 71"/>
            <p:cNvGrpSpPr/>
            <p:nvPr/>
          </p:nvGrpSpPr>
          <p:grpSpPr>
            <a:xfrm>
              <a:off x="3719" y="3117"/>
              <a:ext cx="93" cy="93"/>
              <a:chOff x="3719" y="3117"/>
              <a:chExt cx="93" cy="93"/>
            </a:xfrm>
          </p:grpSpPr>
          <p:sp>
            <p:nvSpPr>
              <p:cNvPr id="692259" name="Freeform 72"/>
              <p:cNvSpPr/>
              <p:nvPr/>
            </p:nvSpPr>
            <p:spPr>
              <a:xfrm>
                <a:off x="3719" y="3160"/>
                <a:ext cx="50" cy="50"/>
              </a:xfrm>
              <a:custGeom>
                <a:avLst/>
                <a:gdLst>
                  <a:gd name="txL" fmla="*/ 0 w 50"/>
                  <a:gd name="txT" fmla="*/ 0 h 50"/>
                  <a:gd name="txR" fmla="*/ 50 w 50"/>
                  <a:gd name="txB" fmla="*/ 50 h 50"/>
                </a:gdLst>
                <a:ahLst/>
                <a:cxnLst>
                  <a:cxn ang="0">
                    <a:pos x="0" y="0"/>
                  </a:cxn>
                  <a:cxn ang="0">
                    <a:pos x="50" y="50"/>
                  </a:cxn>
                </a:cxnLst>
                <a:rect l="txL" t="txT" r="txR" b="txB"/>
                <a:pathLst>
                  <a:path w="50" h="50">
                    <a:moveTo>
                      <a:pt x="0" y="0"/>
                    </a:moveTo>
                    <a:cubicBezTo>
                      <a:pt x="30" y="10"/>
                      <a:pt x="37" y="22"/>
                      <a:pt x="50" y="5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692260" name="Freeform 73"/>
              <p:cNvSpPr/>
              <p:nvPr/>
            </p:nvSpPr>
            <p:spPr>
              <a:xfrm>
                <a:off x="3727" y="3117"/>
                <a:ext cx="85" cy="85"/>
              </a:xfrm>
              <a:custGeom>
                <a:avLst/>
                <a:gdLst>
                  <a:gd name="txL" fmla="*/ 0 w 85"/>
                  <a:gd name="txT" fmla="*/ 0 h 85"/>
                  <a:gd name="txR" fmla="*/ 85 w 85"/>
                  <a:gd name="txB" fmla="*/ 85 h 85"/>
                </a:gdLst>
                <a:ahLst/>
                <a:cxnLst>
                  <a:cxn ang="0">
                    <a:pos x="0" y="0"/>
                  </a:cxn>
                  <a:cxn ang="0">
                    <a:pos x="68" y="51"/>
                  </a:cxn>
                  <a:cxn ang="0">
                    <a:pos x="85" y="85"/>
                  </a:cxn>
                </a:cxnLst>
                <a:rect l="txL" t="txT" r="txR" b="txB"/>
                <a:pathLst>
                  <a:path w="85" h="85">
                    <a:moveTo>
                      <a:pt x="0" y="0"/>
                    </a:moveTo>
                    <a:cubicBezTo>
                      <a:pt x="31" y="11"/>
                      <a:pt x="40" y="33"/>
                      <a:pt x="68" y="51"/>
                    </a:cubicBezTo>
                    <a:cubicBezTo>
                      <a:pt x="77" y="80"/>
                      <a:pt x="70" y="70"/>
                      <a:pt x="85" y="85"/>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grpSp>
        <p:nvGrpSpPr>
          <p:cNvPr id="7" name="Group 74"/>
          <p:cNvGrpSpPr/>
          <p:nvPr/>
        </p:nvGrpSpPr>
        <p:grpSpPr>
          <a:xfrm>
            <a:off x="6310313" y="5794375"/>
            <a:ext cx="757237" cy="454025"/>
            <a:chOff x="3956" y="3026"/>
            <a:chExt cx="477" cy="286"/>
          </a:xfrm>
        </p:grpSpPr>
        <p:graphicFrame>
          <p:nvGraphicFramePr>
            <p:cNvPr id="692255" name="Object 62"/>
            <p:cNvGraphicFramePr>
              <a:graphicFrameLocks noChangeAspect="1"/>
            </p:cNvGraphicFramePr>
            <p:nvPr/>
          </p:nvGraphicFramePr>
          <p:xfrm>
            <a:off x="4208" y="3026"/>
            <a:ext cx="225" cy="286"/>
          </p:xfrm>
          <a:graphic>
            <a:graphicData uri="http://schemas.openxmlformats.org/presentationml/2006/ole">
              <mc:AlternateContent xmlns:mc="http://schemas.openxmlformats.org/markup-compatibility/2006">
                <mc:Choice xmlns:v="urn:schemas-microsoft-com:vml" Requires="v">
                  <p:oleObj spid="_x0000_s3548" name="" r:id="rId23" imgW="139700" imgH="177800" progId="">
                    <p:embed/>
                  </p:oleObj>
                </mc:Choice>
                <mc:Fallback>
                  <p:oleObj name="" r:id="rId23" imgW="139700" imgH="177800" progId="">
                    <p:embed/>
                    <p:pic>
                      <p:nvPicPr>
                        <p:cNvPr id="0" name="图片 3547"/>
                        <p:cNvPicPr/>
                        <p:nvPr/>
                      </p:nvPicPr>
                      <p:blipFill>
                        <a:blip r:embed="rId24"/>
                        <a:stretch>
                          <a:fillRect/>
                        </a:stretch>
                      </p:blipFill>
                      <p:spPr>
                        <a:xfrm>
                          <a:off x="4208" y="3026"/>
                          <a:ext cx="225" cy="286"/>
                        </a:xfrm>
                        <a:prstGeom prst="rect">
                          <a:avLst/>
                        </a:prstGeom>
                        <a:noFill/>
                        <a:ln w="38100">
                          <a:noFill/>
                          <a:miter/>
                        </a:ln>
                      </p:spPr>
                    </p:pic>
                  </p:oleObj>
                </mc:Fallback>
              </mc:AlternateContent>
            </a:graphicData>
          </a:graphic>
        </p:graphicFrame>
        <p:sp>
          <p:nvSpPr>
            <p:cNvPr id="692256" name="Freeform 76"/>
            <p:cNvSpPr/>
            <p:nvPr/>
          </p:nvSpPr>
          <p:spPr>
            <a:xfrm>
              <a:off x="3956" y="3168"/>
              <a:ext cx="25" cy="93"/>
            </a:xfrm>
            <a:custGeom>
              <a:avLst/>
              <a:gdLst>
                <a:gd name="txL" fmla="*/ 0 w 25"/>
                <a:gd name="txT" fmla="*/ 0 h 93"/>
                <a:gd name="txR" fmla="*/ 25 w 25"/>
                <a:gd name="txB" fmla="*/ 93 h 93"/>
              </a:gdLst>
              <a:ahLst/>
              <a:cxnLst>
                <a:cxn ang="0">
                  <a:pos x="0" y="0"/>
                </a:cxn>
                <a:cxn ang="0">
                  <a:pos x="25" y="93"/>
                </a:cxn>
              </a:cxnLst>
              <a:rect l="txL" t="txT" r="txR" b="txB"/>
              <a:pathLst>
                <a:path w="25" h="93">
                  <a:moveTo>
                    <a:pt x="0" y="0"/>
                  </a:moveTo>
                  <a:cubicBezTo>
                    <a:pt x="14" y="44"/>
                    <a:pt x="25" y="41"/>
                    <a:pt x="25" y="93"/>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8" name="Group 78"/>
          <p:cNvGrpSpPr/>
          <p:nvPr/>
        </p:nvGrpSpPr>
        <p:grpSpPr>
          <a:xfrm>
            <a:off x="5187950" y="4333875"/>
            <a:ext cx="3048000" cy="2190750"/>
            <a:chOff x="3264" y="436"/>
            <a:chExt cx="1920" cy="1380"/>
          </a:xfrm>
        </p:grpSpPr>
        <p:graphicFrame>
          <p:nvGraphicFramePr>
            <p:cNvPr id="692250" name="Object 63"/>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3550" name="" r:id="rId25" imgW="139700" imgH="165100" progId="">
                    <p:embed/>
                  </p:oleObj>
                </mc:Choice>
                <mc:Fallback>
                  <p:oleObj name="" r:id="rId25" imgW="139700" imgH="165100" progId="">
                    <p:embed/>
                    <p:pic>
                      <p:nvPicPr>
                        <p:cNvPr id="0" name="图片 3549"/>
                        <p:cNvPicPr/>
                        <p:nvPr/>
                      </p:nvPicPr>
                      <p:blipFill>
                        <a:blip r:embed="rId6"/>
                        <a:stretch>
                          <a:fillRect/>
                        </a:stretch>
                      </p:blipFill>
                      <p:spPr>
                        <a:xfrm>
                          <a:off x="3456" y="473"/>
                          <a:ext cx="172" cy="203"/>
                        </a:xfrm>
                        <a:prstGeom prst="rect">
                          <a:avLst/>
                        </a:prstGeom>
                        <a:noFill/>
                        <a:ln w="38100">
                          <a:noFill/>
                          <a:miter/>
                        </a:ln>
                      </p:spPr>
                    </p:pic>
                  </p:oleObj>
                </mc:Fallback>
              </mc:AlternateContent>
            </a:graphicData>
          </a:graphic>
        </p:graphicFrame>
        <p:sp>
          <p:nvSpPr>
            <p:cNvPr id="692251" name="Line 80"/>
            <p:cNvSpPr/>
            <p:nvPr/>
          </p:nvSpPr>
          <p:spPr>
            <a:xfrm>
              <a:off x="3264" y="1588"/>
              <a:ext cx="1920" cy="0"/>
            </a:xfrm>
            <a:prstGeom prst="line">
              <a:avLst/>
            </a:prstGeom>
            <a:ln w="28575" cap="flat" cmpd="sng">
              <a:solidFill>
                <a:schemeClr val="tx1"/>
              </a:solidFill>
              <a:prstDash val="solid"/>
              <a:headEnd type="none" w="med" len="med"/>
              <a:tailEnd type="triangle" w="med" len="med"/>
            </a:ln>
          </p:spPr>
        </p:sp>
        <p:sp>
          <p:nvSpPr>
            <p:cNvPr id="692252" name="Line 81"/>
            <p:cNvSpPr/>
            <p:nvPr/>
          </p:nvSpPr>
          <p:spPr>
            <a:xfrm flipV="1">
              <a:off x="3648" y="436"/>
              <a:ext cx="0" cy="1361"/>
            </a:xfrm>
            <a:prstGeom prst="line">
              <a:avLst/>
            </a:prstGeom>
            <a:ln w="28575" cap="flat" cmpd="sng">
              <a:solidFill>
                <a:schemeClr val="tx1"/>
              </a:solidFill>
              <a:prstDash val="solid"/>
              <a:headEnd type="none" w="med" len="med"/>
              <a:tailEnd type="triangle" w="med" len="med"/>
            </a:ln>
          </p:spPr>
        </p:sp>
        <p:graphicFrame>
          <p:nvGraphicFramePr>
            <p:cNvPr id="692253" name="Object 64"/>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3549" name="" r:id="rId26" imgW="139700" imgH="139700" progId="">
                    <p:embed/>
                  </p:oleObj>
                </mc:Choice>
                <mc:Fallback>
                  <p:oleObj name="" r:id="rId26" imgW="139700" imgH="139700" progId="">
                    <p:embed/>
                    <p:pic>
                      <p:nvPicPr>
                        <p:cNvPr id="0" name="图片 3548"/>
                        <p:cNvPicPr/>
                        <p:nvPr/>
                      </p:nvPicPr>
                      <p:blipFill>
                        <a:blip r:embed="rId8"/>
                        <a:stretch>
                          <a:fillRect/>
                        </a:stretch>
                      </p:blipFill>
                      <p:spPr>
                        <a:xfrm>
                          <a:off x="4968" y="1644"/>
                          <a:ext cx="172" cy="172"/>
                        </a:xfrm>
                        <a:prstGeom prst="rect">
                          <a:avLst/>
                        </a:prstGeom>
                        <a:noFill/>
                        <a:ln w="38100">
                          <a:noFill/>
                          <a:miter/>
                        </a:ln>
                      </p:spPr>
                    </p:pic>
                  </p:oleObj>
                </mc:Fallback>
              </mc:AlternateContent>
            </a:graphicData>
          </a:graphic>
        </p:graphicFrame>
        <p:graphicFrame>
          <p:nvGraphicFramePr>
            <p:cNvPr id="692254" name="Object 65"/>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3551" name="" r:id="rId27" imgW="127000" imgH="177165" progId="">
                    <p:embed/>
                  </p:oleObj>
                </mc:Choice>
                <mc:Fallback>
                  <p:oleObj name="" r:id="rId27" imgW="127000" imgH="177165" progId="">
                    <p:embed/>
                    <p:pic>
                      <p:nvPicPr>
                        <p:cNvPr id="0" name="图片 3550"/>
                        <p:cNvPicPr/>
                        <p:nvPr/>
                      </p:nvPicPr>
                      <p:blipFill>
                        <a:blip r:embed="rId10"/>
                        <a:stretch>
                          <a:fillRect/>
                        </a:stretch>
                      </p:blipFill>
                      <p:spPr>
                        <a:xfrm>
                          <a:off x="3427" y="1592"/>
                          <a:ext cx="157" cy="219"/>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3754"/>
                                        </p:tgtEl>
                                        <p:attrNameLst>
                                          <p:attrName>style.visibility</p:attrName>
                                        </p:attrNameLst>
                                      </p:cBhvr>
                                      <p:to>
                                        <p:strVal val="visible"/>
                                      </p:to>
                                    </p:set>
                                    <p:animEffect transition="in" filter="wipe(left)">
                                      <p:cBhvr>
                                        <p:cTn id="7" dur="75"/>
                                        <p:tgtEl>
                                          <p:spTgt spid="73754"/>
                                        </p:tgtEl>
                                      </p:cBhvr>
                                    </p:animEffect>
                                  </p:childTnLst>
                                </p:cTn>
                              </p:par>
                            </p:childTnLst>
                          </p:cTn>
                        </p:par>
                        <p:par>
                          <p:cTn id="8" fill="hold">
                            <p:stCondLst>
                              <p:cond delay="600"/>
                            </p:stCondLst>
                            <p:childTnLst>
                              <p:par>
                                <p:cTn id="9" presetID="22" presetClass="entr" presetSubtype="8" fill="hold" nodeType="afterEffect">
                                  <p:stCondLst>
                                    <p:cond delay="0"/>
                                  </p:stCondLst>
                                  <p:childTnLst>
                                    <p:set>
                                      <p:cBhvr>
                                        <p:cTn id="10" dur="1" fill="hold">
                                          <p:stCondLst>
                                            <p:cond delay="0"/>
                                          </p:stCondLst>
                                        </p:cTn>
                                        <p:tgtEl>
                                          <p:spTgt spid="73730"/>
                                        </p:tgtEl>
                                        <p:attrNameLst>
                                          <p:attrName>style.visibility</p:attrName>
                                        </p:attrNameLst>
                                      </p:cBhvr>
                                      <p:to>
                                        <p:strVal val="visible"/>
                                      </p:to>
                                    </p:set>
                                    <p:animEffect transition="in" filter="wipe(left)">
                                      <p:cBhvr>
                                        <p:cTn id="11" dur="500"/>
                                        <p:tgtEl>
                                          <p:spTgt spid="73730"/>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73734"/>
                                        </p:tgtEl>
                                        <p:attrNameLst>
                                          <p:attrName>style.visibility</p:attrName>
                                        </p:attrNameLst>
                                      </p:cBhvr>
                                      <p:to>
                                        <p:strVal val="visible"/>
                                      </p:to>
                                    </p:set>
                                    <p:animEffect transition="in" filter="wipe(left)">
                                      <p:cBhvr>
                                        <p:cTn id="19" dur="500"/>
                                        <p:tgtEl>
                                          <p:spTgt spid="7373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upRight)">
                                      <p:cBhvr>
                                        <p:cTn id="24" dur="500"/>
                                        <p:tgtEl>
                                          <p:spTgt spid="3"/>
                                        </p:tgtEl>
                                      </p:cBhvr>
                                    </p:animEffect>
                                  </p:childTnLst>
                                </p:cTn>
                              </p:par>
                            </p:childTnLst>
                          </p:cTn>
                        </p:par>
                        <p:par>
                          <p:cTn id="25" fill="hold">
                            <p:stCondLst>
                              <p:cond delay="500"/>
                            </p:stCondLst>
                            <p:childTnLst>
                              <p:par>
                                <p:cTn id="26" presetID="18" presetClass="entr" presetSubtype="3" fill="hold" nodeType="afterEffect">
                                  <p:stCondLst>
                                    <p:cond delay="0"/>
                                  </p:stCondLst>
                                  <p:childTnLst>
                                    <p:set>
                                      <p:cBhvr>
                                        <p:cTn id="27" dur="1" fill="hold">
                                          <p:stCondLst>
                                            <p:cond delay="0"/>
                                          </p:stCondLst>
                                        </p:cTn>
                                        <p:tgtEl>
                                          <p:spTgt spid="73741"/>
                                        </p:tgtEl>
                                        <p:attrNameLst>
                                          <p:attrName>style.visibility</p:attrName>
                                        </p:attrNameLst>
                                      </p:cBhvr>
                                      <p:to>
                                        <p:strVal val="visible"/>
                                      </p:to>
                                    </p:set>
                                    <p:animEffect transition="in" filter="strips(upRight)">
                                      <p:cBhvr>
                                        <p:cTn id="28" dur="500"/>
                                        <p:tgtEl>
                                          <p:spTgt spid="73741"/>
                                        </p:tgtEl>
                                      </p:cBhvr>
                                    </p:animEffect>
                                  </p:childTnLst>
                                </p:cTn>
                              </p:par>
                            </p:childTnLst>
                          </p:cTn>
                        </p:par>
                        <p:par>
                          <p:cTn id="29" fill="hold">
                            <p:stCondLst>
                              <p:cond delay="1000"/>
                            </p:stCondLst>
                            <p:childTnLst>
                              <p:par>
                                <p:cTn id="30" presetID="18" presetClass="entr" presetSubtype="3" fill="hold" nodeType="after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strips(upRight)">
                                      <p:cBhvr>
                                        <p:cTn id="32" dur="500"/>
                                        <p:tgtEl>
                                          <p:spTgt spid="73742"/>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73760"/>
                                        </p:tgtEl>
                                        <p:attrNameLst>
                                          <p:attrName>style.visibility</p:attrName>
                                        </p:attrNameLst>
                                      </p:cBhvr>
                                      <p:to>
                                        <p:strVal val="visible"/>
                                      </p:to>
                                    </p:set>
                                    <p:animEffect transition="in" filter="wipe(left)">
                                      <p:cBhvr>
                                        <p:cTn id="36" dur="500"/>
                                        <p:tgtEl>
                                          <p:spTgt spid="73760"/>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73744"/>
                                        </p:tgtEl>
                                        <p:attrNameLst>
                                          <p:attrName>style.visibility</p:attrName>
                                        </p:attrNameLst>
                                      </p:cBhvr>
                                      <p:to>
                                        <p:strVal val="visible"/>
                                      </p:to>
                                    </p:set>
                                    <p:animEffect transition="in" filter="wipe(left)">
                                      <p:cBhvr>
                                        <p:cTn id="40" dur="500"/>
                                        <p:tgtEl>
                                          <p:spTgt spid="737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3761"/>
                                        </p:tgtEl>
                                        <p:attrNameLst>
                                          <p:attrName>style.visibility</p:attrName>
                                        </p:attrNameLst>
                                      </p:cBhvr>
                                      <p:to>
                                        <p:strVal val="visible"/>
                                      </p:to>
                                    </p:set>
                                    <p:animEffect transition="in" filter="wipe(up)">
                                      <p:cBhvr>
                                        <p:cTn id="45" dur="500"/>
                                        <p:tgtEl>
                                          <p:spTgt spid="7376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73745"/>
                                        </p:tgtEl>
                                        <p:attrNameLst>
                                          <p:attrName>style.visibility</p:attrName>
                                        </p:attrNameLst>
                                      </p:cBhvr>
                                      <p:to>
                                        <p:strVal val="visible"/>
                                      </p:to>
                                    </p:set>
                                    <p:anim calcmode="lin" valueType="num">
                                      <p:cBhvr additive="base">
                                        <p:cTn id="50" dur="500" fill="hold"/>
                                        <p:tgtEl>
                                          <p:spTgt spid="73745"/>
                                        </p:tgtEl>
                                        <p:attrNameLst>
                                          <p:attrName>ppt_x</p:attrName>
                                        </p:attrNameLst>
                                      </p:cBhvr>
                                      <p:tavLst>
                                        <p:tav tm="0">
                                          <p:val>
                                            <p:strVal val="1+#ppt_w/2"/>
                                          </p:val>
                                        </p:tav>
                                        <p:tav tm="100000">
                                          <p:val>
                                            <p:strVal val="#ppt_x"/>
                                          </p:val>
                                        </p:tav>
                                      </p:tavLst>
                                    </p:anim>
                                    <p:anim calcmode="lin" valueType="num">
                                      <p:cBhvr additive="base">
                                        <p:cTn id="51" dur="500" fill="hold"/>
                                        <p:tgtEl>
                                          <p:spTgt spid="7374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73786"/>
                                        </p:tgtEl>
                                        <p:attrNameLst>
                                          <p:attrName>style.visibility</p:attrName>
                                        </p:attrNameLst>
                                      </p:cBhvr>
                                      <p:to>
                                        <p:strVal val="visible"/>
                                      </p:to>
                                    </p:set>
                                    <p:animEffect transition="in" filter="wipe(left)">
                                      <p:cBhvr>
                                        <p:cTn id="56" dur="75"/>
                                        <p:tgtEl>
                                          <p:spTgt spid="73786"/>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73762"/>
                                        </p:tgtEl>
                                        <p:attrNameLst>
                                          <p:attrName>style.visibility</p:attrName>
                                        </p:attrNameLst>
                                      </p:cBhvr>
                                      <p:to>
                                        <p:strVal val="visible"/>
                                      </p:to>
                                    </p:set>
                                    <p:animEffect transition="in" filter="wipe(left)">
                                      <p:cBhvr>
                                        <p:cTn id="60" dur="500"/>
                                        <p:tgtEl>
                                          <p:spTgt spid="73762"/>
                                        </p:tgtEl>
                                      </p:cBhvr>
                                    </p:animEffect>
                                  </p:childTnLst>
                                </p:cTn>
                              </p:par>
                            </p:childTnLst>
                          </p:cTn>
                        </p:par>
                        <p:par>
                          <p:cTn id="61" fill="hold">
                            <p:stCondLst>
                              <p:cond delay="125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1750"/>
                            </p:stCondLst>
                            <p:childTnLst>
                              <p:par>
                                <p:cTn id="66" presetID="22" presetClass="entr" presetSubtype="8" fill="hold" nodeType="afterEffect">
                                  <p:stCondLst>
                                    <p:cond delay="0"/>
                                  </p:stCondLst>
                                  <p:childTnLst>
                                    <p:set>
                                      <p:cBhvr>
                                        <p:cTn id="67" dur="1" fill="hold">
                                          <p:stCondLst>
                                            <p:cond delay="0"/>
                                          </p:stCondLst>
                                        </p:cTn>
                                        <p:tgtEl>
                                          <p:spTgt spid="73766"/>
                                        </p:tgtEl>
                                        <p:attrNameLst>
                                          <p:attrName>style.visibility</p:attrName>
                                        </p:attrNameLst>
                                      </p:cBhvr>
                                      <p:to>
                                        <p:strVal val="visible"/>
                                      </p:to>
                                    </p:set>
                                    <p:animEffect transition="in" filter="wipe(left)">
                                      <p:cBhvr>
                                        <p:cTn id="68" dur="500"/>
                                        <p:tgtEl>
                                          <p:spTgt spid="73766"/>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3"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strips(upRight)">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3" fill="hold" nodeType="clickEffect">
                                  <p:stCondLst>
                                    <p:cond delay="0"/>
                                  </p:stCondLst>
                                  <p:childTnLst>
                                    <p:set>
                                      <p:cBhvr>
                                        <p:cTn id="77" dur="1" fill="hold">
                                          <p:stCondLst>
                                            <p:cond delay="0"/>
                                          </p:stCondLst>
                                        </p:cTn>
                                        <p:tgtEl>
                                          <p:spTgt spid="73793"/>
                                        </p:tgtEl>
                                        <p:attrNameLst>
                                          <p:attrName>style.visibility</p:attrName>
                                        </p:attrNameLst>
                                      </p:cBhvr>
                                      <p:to>
                                        <p:strVal val="visible"/>
                                      </p:to>
                                    </p:set>
                                    <p:animEffect transition="in" filter="strips(upRight)">
                                      <p:cBhvr>
                                        <p:cTn id="78" dur="500"/>
                                        <p:tgtEl>
                                          <p:spTgt spid="73793"/>
                                        </p:tgtEl>
                                      </p:cBhvr>
                                    </p:animEffect>
                                  </p:childTnLst>
                                </p:cTn>
                              </p:par>
                            </p:childTnLst>
                          </p:cTn>
                        </p:par>
                        <p:par>
                          <p:cTn id="79" fill="hold">
                            <p:stCondLst>
                              <p:cond delay="500"/>
                            </p:stCondLst>
                            <p:childTnLst>
                              <p:par>
                                <p:cTn id="80" presetID="18" presetClass="entr" presetSubtype="3" fill="hold" nodeType="afterEffect">
                                  <p:stCondLst>
                                    <p:cond delay="0"/>
                                  </p:stCondLst>
                                  <p:childTnLst>
                                    <p:set>
                                      <p:cBhvr>
                                        <p:cTn id="81" dur="1" fill="hold">
                                          <p:stCondLst>
                                            <p:cond delay="0"/>
                                          </p:stCondLst>
                                        </p:cTn>
                                        <p:tgtEl>
                                          <p:spTgt spid="73794"/>
                                        </p:tgtEl>
                                        <p:attrNameLst>
                                          <p:attrName>style.visibility</p:attrName>
                                        </p:attrNameLst>
                                      </p:cBhvr>
                                      <p:to>
                                        <p:strVal val="visible"/>
                                      </p:to>
                                    </p:set>
                                    <p:animEffect transition="in" filter="strips(upRight)">
                                      <p:cBhvr>
                                        <p:cTn id="82" dur="500"/>
                                        <p:tgtEl>
                                          <p:spTgt spid="73794"/>
                                        </p:tgtEl>
                                      </p:cBhvr>
                                    </p:animEffect>
                                  </p:childTnLst>
                                </p:cTn>
                              </p:par>
                            </p:childTnLst>
                          </p:cTn>
                        </p:par>
                        <p:par>
                          <p:cTn id="83" fill="hold">
                            <p:stCondLst>
                              <p:cond delay="1000"/>
                            </p:stCondLst>
                            <p:childTnLst>
                              <p:par>
                                <p:cTn id="84" presetID="18" presetClass="entr" presetSubtype="3" fill="hold" nodeType="afterEffect">
                                  <p:stCondLst>
                                    <p:cond delay="0"/>
                                  </p:stCondLst>
                                  <p:childTnLst>
                                    <p:set>
                                      <p:cBhvr>
                                        <p:cTn id="85" dur="1" fill="hold">
                                          <p:stCondLst>
                                            <p:cond delay="0"/>
                                          </p:stCondLst>
                                        </p:cTn>
                                        <p:tgtEl>
                                          <p:spTgt spid="73795"/>
                                        </p:tgtEl>
                                        <p:attrNameLst>
                                          <p:attrName>style.visibility</p:attrName>
                                        </p:attrNameLst>
                                      </p:cBhvr>
                                      <p:to>
                                        <p:strVal val="visible"/>
                                      </p:to>
                                    </p:set>
                                    <p:animEffect transition="in" filter="strips(upRight)">
                                      <p:cBhvr>
                                        <p:cTn id="86" dur="500"/>
                                        <p:tgtEl>
                                          <p:spTgt spid="73795"/>
                                        </p:tgtEl>
                                      </p:cBhvr>
                                    </p:animEffect>
                                  </p:childTnLst>
                                </p:cTn>
                              </p:par>
                            </p:childTnLst>
                          </p:cTn>
                        </p:par>
                        <p:par>
                          <p:cTn id="87" fill="hold">
                            <p:stCondLst>
                              <p:cond delay="1500"/>
                            </p:stCondLst>
                            <p:childTnLst>
                              <p:par>
                                <p:cTn id="88" presetID="18" presetClass="entr" presetSubtype="3" fill="hold" nodeType="afterEffect">
                                  <p:stCondLst>
                                    <p:cond delay="0"/>
                                  </p:stCondLst>
                                  <p:childTnLst>
                                    <p:set>
                                      <p:cBhvr>
                                        <p:cTn id="89" dur="1" fill="hold">
                                          <p:stCondLst>
                                            <p:cond delay="0"/>
                                          </p:stCondLst>
                                        </p:cTn>
                                        <p:tgtEl>
                                          <p:spTgt spid="73796"/>
                                        </p:tgtEl>
                                        <p:attrNameLst>
                                          <p:attrName>style.visibility</p:attrName>
                                        </p:attrNameLst>
                                      </p:cBhvr>
                                      <p:to>
                                        <p:strVal val="visible"/>
                                      </p:to>
                                    </p:set>
                                    <p:animEffect transition="in" filter="strips(upRight)">
                                      <p:cBhvr>
                                        <p:cTn id="90" dur="500"/>
                                        <p:tgtEl>
                                          <p:spTgt spid="73796"/>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slide(fromBottom)">
                                      <p:cBhvr>
                                        <p:cTn id="95" dur="5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4" fill="hold"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slide(fromBottom)">
                                      <p:cBhvr>
                                        <p:cTn id="100" dur="500"/>
                                        <p:tgtEl>
                                          <p:spTgt spid="5"/>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73777"/>
                                        </p:tgtEl>
                                        <p:attrNameLst>
                                          <p:attrName>style.visibility</p:attrName>
                                        </p:attrNameLst>
                                      </p:cBhvr>
                                      <p:to>
                                        <p:strVal val="visible"/>
                                      </p:to>
                                    </p:set>
                                    <p:anim calcmode="lin" valueType="num">
                                      <p:cBhvr additive="base">
                                        <p:cTn id="105" dur="500" fill="hold"/>
                                        <p:tgtEl>
                                          <p:spTgt spid="73777"/>
                                        </p:tgtEl>
                                        <p:attrNameLst>
                                          <p:attrName>ppt_x</p:attrName>
                                        </p:attrNameLst>
                                      </p:cBhvr>
                                      <p:tavLst>
                                        <p:tav tm="0">
                                          <p:val>
                                            <p:strVal val="0-#ppt_w/2"/>
                                          </p:val>
                                        </p:tav>
                                        <p:tav tm="100000">
                                          <p:val>
                                            <p:strVal val="#ppt_x"/>
                                          </p:val>
                                        </p:tav>
                                      </p:tavLst>
                                    </p:anim>
                                    <p:anim calcmode="lin" valueType="num">
                                      <p:cBhvr additive="base">
                                        <p:cTn id="106" dur="500" fill="hold"/>
                                        <p:tgtEl>
                                          <p:spTgt spid="73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5" grpId="0"/>
      <p:bldP spid="73754" grpId="0"/>
      <p:bldP spid="73777" grpId="0"/>
      <p:bldP spid="73786"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69325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楷体_GB2312" panose="02010609030101010101" pitchFamily="49" charset="-122"/>
                <a:cs typeface="+mj-cs"/>
              </a:rPr>
              <a:t>§</a:t>
            </a:r>
            <a:r>
              <a:rPr lang="en-US" altLang="zh-CN" sz="3600" b="1" dirty="0">
                <a:solidFill>
                  <a:srgbClr val="CC0099"/>
                </a:solidFill>
                <a:latin typeface="Times New Roman" panose="02020603050405020304" pitchFamily="18" charset="0"/>
                <a:ea typeface="楷体_GB2312" panose="02010609030101010101" pitchFamily="49" charset="-122"/>
                <a:cs typeface="+mj-cs"/>
              </a:rPr>
              <a:t>2</a:t>
            </a:r>
            <a:r>
              <a:rPr lang="en-US" altLang="zh-CN" sz="3600" b="1" dirty="0">
                <a:solidFill>
                  <a:srgbClr val="CC0099"/>
                </a:solidFill>
                <a:latin typeface="楷体_GB2312" panose="02010609030101010101" pitchFamily="49" charset="-122"/>
                <a:ea typeface="楷体_GB2312" panose="02010609030101010101" pitchFamily="49" charset="-122"/>
                <a:cs typeface="+mj-cs"/>
              </a:rPr>
              <a:t>  </a:t>
            </a:r>
            <a:r>
              <a:rPr lang="zh-CN" altLang="en-US" sz="3600" b="1" dirty="0">
                <a:solidFill>
                  <a:srgbClr val="CC0099"/>
                </a:solidFill>
                <a:latin typeface="楷体_GB2312" panose="02010609030101010101" pitchFamily="49" charset="-122"/>
                <a:ea typeface="楷体_GB2312" panose="02010609030101010101" pitchFamily="49" charset="-122"/>
                <a:cs typeface="+mj-cs"/>
              </a:rPr>
              <a:t>矩阵的运算</a:t>
            </a:r>
            <a:endParaRPr lang="zh-CN" altLang="en-US" sz="3600" b="1" dirty="0">
              <a:solidFill>
                <a:srgbClr val="CC0099"/>
              </a:solidFill>
              <a:latin typeface="楷体_GB2312" panose="02010609030101010101" pitchFamily="49" charset="-122"/>
              <a:ea typeface="楷体_GB2312" panose="02010609030101010101" pitchFamily="49" charset="-122"/>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4274" name="Text Box 3"/>
          <p:cNvSpPr txBox="1"/>
          <p:nvPr/>
        </p:nvSpPr>
        <p:spPr>
          <a:xfrm>
            <a:off x="639763" y="455613"/>
            <a:ext cx="8108950" cy="1004887"/>
          </a:xfrm>
          <a:prstGeom prst="rect">
            <a:avLst/>
          </a:prstGeom>
          <a:noFill/>
          <a:ln w="9525">
            <a:noFill/>
          </a:ln>
        </p:spPr>
        <p:txBody>
          <a:bodyPr wrap="none"/>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某工厂生产四种货物，它在上半年和下半年向三家商店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发送货物的数量可用数表表示：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2709" name="Object 8"/>
          <p:cNvGraphicFramePr>
            <a:graphicFrameLocks noChangeAspect="1"/>
          </p:cNvGraphicFramePr>
          <p:nvPr/>
        </p:nvGraphicFramePr>
        <p:xfrm>
          <a:off x="639763" y="1616075"/>
          <a:ext cx="2954337" cy="1681163"/>
        </p:xfrm>
        <a:graphic>
          <a:graphicData uri="http://schemas.openxmlformats.org/presentationml/2006/ole">
            <mc:AlternateContent xmlns:mc="http://schemas.openxmlformats.org/markup-compatibility/2006">
              <mc:Choice xmlns:v="urn:schemas-microsoft-com:vml" Requires="v">
                <p:oleObj spid="_x0000_s3553" name="" r:id="rId1" imgW="1206500" imgH="685800" progId="">
                  <p:embed/>
                </p:oleObj>
              </mc:Choice>
              <mc:Fallback>
                <p:oleObj name="" r:id="rId1" imgW="1206500" imgH="685800" progId="">
                  <p:embed/>
                  <p:pic>
                    <p:nvPicPr>
                      <p:cNvPr id="0" name="图片 3552"/>
                      <p:cNvPicPr/>
                      <p:nvPr/>
                    </p:nvPicPr>
                    <p:blipFill>
                      <a:blip r:embed="rId2"/>
                      <a:stretch>
                        <a:fillRect/>
                      </a:stretch>
                    </p:blipFill>
                    <p:spPr>
                      <a:xfrm>
                        <a:off x="639763" y="1616075"/>
                        <a:ext cx="2954337" cy="1681163"/>
                      </a:xfrm>
                      <a:prstGeom prst="rect">
                        <a:avLst/>
                      </a:prstGeom>
                      <a:solidFill>
                        <a:schemeClr val="folHlink"/>
                      </a:solidFill>
                      <a:ln w="38100">
                        <a:noFill/>
                        <a:miter/>
                      </a:ln>
                    </p:spPr>
                  </p:pic>
                </p:oleObj>
              </mc:Fallback>
            </mc:AlternateContent>
          </a:graphicData>
        </a:graphic>
      </p:graphicFrame>
      <p:graphicFrame>
        <p:nvGraphicFramePr>
          <p:cNvPr id="72714" name="Object 9"/>
          <p:cNvGraphicFramePr>
            <a:graphicFrameLocks noChangeAspect="1"/>
          </p:cNvGraphicFramePr>
          <p:nvPr/>
        </p:nvGraphicFramePr>
        <p:xfrm>
          <a:off x="685800" y="3619500"/>
          <a:ext cx="2860675" cy="1681163"/>
        </p:xfrm>
        <a:graphic>
          <a:graphicData uri="http://schemas.openxmlformats.org/presentationml/2006/ole">
            <mc:AlternateContent xmlns:mc="http://schemas.openxmlformats.org/markup-compatibility/2006">
              <mc:Choice xmlns:v="urn:schemas-microsoft-com:vml" Requires="v">
                <p:oleObj spid="_x0000_s3552" name="" r:id="rId3" imgW="1168400" imgH="685800" progId="">
                  <p:embed/>
                </p:oleObj>
              </mc:Choice>
              <mc:Fallback>
                <p:oleObj name="" r:id="rId3" imgW="1168400" imgH="685800" progId="">
                  <p:embed/>
                  <p:pic>
                    <p:nvPicPr>
                      <p:cNvPr id="0" name="图片 3551"/>
                      <p:cNvPicPr/>
                      <p:nvPr/>
                    </p:nvPicPr>
                    <p:blipFill>
                      <a:blip r:embed="rId4"/>
                      <a:stretch>
                        <a:fillRect/>
                      </a:stretch>
                    </p:blipFill>
                    <p:spPr>
                      <a:xfrm>
                        <a:off x="685800" y="3619500"/>
                        <a:ext cx="2860675" cy="1681163"/>
                      </a:xfrm>
                      <a:prstGeom prst="rect">
                        <a:avLst/>
                      </a:prstGeom>
                      <a:solidFill>
                        <a:schemeClr val="folHlink"/>
                      </a:solidFill>
                      <a:ln w="38100">
                        <a:noFill/>
                        <a:miter/>
                      </a:ln>
                    </p:spPr>
                  </p:pic>
                </p:oleObj>
              </mc:Fallback>
            </mc:AlternateContent>
          </a:graphicData>
        </a:graphic>
      </p:graphicFrame>
      <p:sp>
        <p:nvSpPr>
          <p:cNvPr id="72715" name="Rectangle 11"/>
          <p:cNvSpPr/>
          <p:nvPr/>
        </p:nvSpPr>
        <p:spPr>
          <a:xfrm>
            <a:off x="639763" y="5589588"/>
            <a:ext cx="63881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试求：工厂在一年内向各商店发送货物的数量．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716" name="Rectangle 12"/>
          <p:cNvSpPr/>
          <p:nvPr/>
        </p:nvSpPr>
        <p:spPr>
          <a:xfrm>
            <a:off x="3925888" y="2009775"/>
            <a:ext cx="4894262" cy="89535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a:t>
            </a:r>
            <a:r>
              <a:rPr lang="zh-CN" altLang="en-US" sz="2400" b="1" dirty="0">
                <a:solidFill>
                  <a:srgbClr val="FF0000"/>
                </a:solidFill>
                <a:latin typeface="Times New Roman" panose="02020603050405020304" pitchFamily="18" charset="0"/>
                <a:ea typeface="楷体_GB2312" panose="02010609030101010101" pitchFamily="49" charset="-122"/>
              </a:rPr>
              <a:t>上半年</a:t>
            </a:r>
            <a:r>
              <a:rPr lang="zh-CN" altLang="en-US" sz="2400" b="1" dirty="0">
                <a:solidFill>
                  <a:srgbClr val="000000"/>
                </a:solidFill>
                <a:latin typeface="Times New Roman" panose="02020603050405020304" pitchFamily="18" charset="0"/>
                <a:ea typeface="楷体_GB2312" panose="02010609030101010101" pitchFamily="49" charset="-122"/>
              </a:rPr>
              <a:t>工厂向第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20000"/>
              </a:lnSpc>
            </a:pPr>
            <a:r>
              <a:rPr lang="zh-CN" altLang="en-US" sz="2400" b="1" dirty="0">
                <a:solidFill>
                  <a:srgbClr val="000000"/>
                </a:solidFill>
                <a:latin typeface="Times New Roman" panose="02020603050405020304" pitchFamily="18" charset="0"/>
                <a:ea typeface="楷体_GB2312" panose="02010609030101010101" pitchFamily="49" charset="-122"/>
              </a:rPr>
              <a:t>商店发送第</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种货物的数量．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717" name="Rectangle 13"/>
          <p:cNvSpPr/>
          <p:nvPr/>
        </p:nvSpPr>
        <p:spPr>
          <a:xfrm>
            <a:off x="3925888" y="4011613"/>
            <a:ext cx="4894262" cy="89535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FF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表示工厂</a:t>
            </a:r>
            <a:r>
              <a:rPr lang="zh-CN" altLang="en-US" sz="2400" b="1" dirty="0">
                <a:solidFill>
                  <a:srgbClr val="FF0000"/>
                </a:solidFill>
                <a:latin typeface="Times New Roman" panose="02020603050405020304" pitchFamily="18" charset="0"/>
                <a:ea typeface="楷体_GB2312" panose="02010609030101010101" pitchFamily="49" charset="-122"/>
              </a:rPr>
              <a:t>下半年</a:t>
            </a:r>
            <a:r>
              <a:rPr lang="zh-CN" altLang="en-US" sz="2400" b="1" dirty="0">
                <a:solidFill>
                  <a:srgbClr val="000000"/>
                </a:solidFill>
                <a:latin typeface="Times New Roman" panose="02020603050405020304" pitchFamily="18" charset="0"/>
                <a:ea typeface="楷体_GB2312" panose="02010609030101010101" pitchFamily="49" charset="-122"/>
              </a:rPr>
              <a:t>向第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20000"/>
              </a:lnSpc>
            </a:pPr>
            <a:r>
              <a:rPr lang="zh-CN" altLang="en-US" sz="2400" b="1" dirty="0">
                <a:solidFill>
                  <a:srgbClr val="000000"/>
                </a:solidFill>
                <a:latin typeface="Times New Roman" panose="02020603050405020304" pitchFamily="18" charset="0"/>
                <a:ea typeface="楷体_GB2312" panose="02010609030101010101" pitchFamily="49" charset="-122"/>
              </a:rPr>
              <a:t>商店发送第 </a:t>
            </a:r>
            <a:r>
              <a:rPr lang="en-US" altLang="zh-CN" sz="2400" b="1" i="1" dirty="0">
                <a:solidFill>
                  <a:srgbClr val="FF0000"/>
                </a:solidFill>
                <a:latin typeface="Times New Roman" panose="02020603050405020304" pitchFamily="18" charset="0"/>
                <a:ea typeface="楷体_GB2312" panose="02010609030101010101" pitchFamily="49" charset="-122"/>
              </a:rPr>
              <a:t>j</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种货物的数量．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72709"/>
                                        </p:tgtEl>
                                        <p:attrNameLst>
                                          <p:attrName>style.visibility</p:attrName>
                                        </p:attrNameLst>
                                      </p:cBhvr>
                                      <p:to>
                                        <p:strVal val="visible"/>
                                      </p:to>
                                    </p:set>
                                    <p:animEffect transition="in" filter="strips(upRight)">
                                      <p:cBhvr>
                                        <p:cTn id="7" dur="500"/>
                                        <p:tgtEl>
                                          <p:spTgt spid="72709"/>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2716"/>
                                        </p:tgtEl>
                                        <p:attrNameLst>
                                          <p:attrName>style.visibility</p:attrName>
                                        </p:attrNameLst>
                                      </p:cBhvr>
                                      <p:to>
                                        <p:strVal val="visible"/>
                                      </p:to>
                                    </p:set>
                                    <p:animEffect transition="in" filter="strips(upRight)">
                                      <p:cBhvr>
                                        <p:cTn id="11" dur="500"/>
                                        <p:tgtEl>
                                          <p:spTgt spid="7271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72714"/>
                                        </p:tgtEl>
                                        <p:attrNameLst>
                                          <p:attrName>style.visibility</p:attrName>
                                        </p:attrNameLst>
                                      </p:cBhvr>
                                      <p:to>
                                        <p:strVal val="visible"/>
                                      </p:to>
                                    </p:set>
                                    <p:animEffect transition="in" filter="strips(upRight)">
                                      <p:cBhvr>
                                        <p:cTn id="16" dur="500"/>
                                        <p:tgtEl>
                                          <p:spTgt spid="72714"/>
                                        </p:tgtEl>
                                      </p:cBhvr>
                                    </p:animEffect>
                                  </p:childTnLst>
                                </p:cTn>
                              </p:par>
                            </p:childTnLst>
                          </p:cTn>
                        </p:par>
                        <p:par>
                          <p:cTn id="17" fill="hold">
                            <p:stCondLst>
                              <p:cond delay="500"/>
                            </p:stCondLst>
                            <p:childTnLst>
                              <p:par>
                                <p:cTn id="18" presetID="18" presetClass="entr" presetSubtype="3" fill="hold" grpId="0" nodeType="afterEffect">
                                  <p:stCondLst>
                                    <p:cond delay="0"/>
                                  </p:stCondLst>
                                  <p:childTnLst>
                                    <p:set>
                                      <p:cBhvr>
                                        <p:cTn id="19" dur="1" fill="hold">
                                          <p:stCondLst>
                                            <p:cond delay="0"/>
                                          </p:stCondLst>
                                        </p:cTn>
                                        <p:tgtEl>
                                          <p:spTgt spid="72717"/>
                                        </p:tgtEl>
                                        <p:attrNameLst>
                                          <p:attrName>style.visibility</p:attrName>
                                        </p:attrNameLst>
                                      </p:cBhvr>
                                      <p:to>
                                        <p:strVal val="visible"/>
                                      </p:to>
                                    </p:set>
                                    <p:animEffect transition="in" filter="strips(upRight)">
                                      <p:cBhvr>
                                        <p:cTn id="20" dur="500"/>
                                        <p:tgtEl>
                                          <p:spTgt spid="72717"/>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grpId="0" nodeType="clickEffect">
                                  <p:stCondLst>
                                    <p:cond delay="0"/>
                                  </p:stCondLst>
                                  <p:childTnLst>
                                    <p:set>
                                      <p:cBhvr>
                                        <p:cTn id="24" dur="1" fill="hold">
                                          <p:stCondLst>
                                            <p:cond delay="0"/>
                                          </p:stCondLst>
                                        </p:cTn>
                                        <p:tgtEl>
                                          <p:spTgt spid="72715"/>
                                        </p:tgtEl>
                                        <p:attrNameLst>
                                          <p:attrName>style.visibility</p:attrName>
                                        </p:attrNameLst>
                                      </p:cBhvr>
                                      <p:to>
                                        <p:strVal val="visible"/>
                                      </p:to>
                                    </p:set>
                                    <p:animEffect transition="in" filter="strips(upRight)">
                                      <p:cBhvr>
                                        <p:cTn id="25" dur="500"/>
                                        <p:tgtEl>
                                          <p:spTgt spid="72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P spid="72716" grpId="0"/>
      <p:bldP spid="7271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9402" name="Object 23"/>
          <p:cNvGraphicFramePr>
            <a:graphicFrameLocks noChangeAspect="1"/>
          </p:cNvGraphicFramePr>
          <p:nvPr/>
        </p:nvGraphicFramePr>
        <p:xfrm>
          <a:off x="947738" y="1747838"/>
          <a:ext cx="2954337" cy="1681162"/>
        </p:xfrm>
        <a:graphic>
          <a:graphicData uri="http://schemas.openxmlformats.org/presentationml/2006/ole">
            <mc:AlternateContent xmlns:mc="http://schemas.openxmlformats.org/markup-compatibility/2006">
              <mc:Choice xmlns:v="urn:schemas-microsoft-com:vml" Requires="v">
                <p:oleObj spid="_x0000_s3555" name="" r:id="rId1" imgW="1206500" imgH="685800" progId="">
                  <p:embed/>
                </p:oleObj>
              </mc:Choice>
              <mc:Fallback>
                <p:oleObj name="" r:id="rId1" imgW="1206500" imgH="685800" progId="">
                  <p:embed/>
                  <p:pic>
                    <p:nvPicPr>
                      <p:cNvPr id="0" name="图片 3554"/>
                      <p:cNvPicPr/>
                      <p:nvPr/>
                    </p:nvPicPr>
                    <p:blipFill>
                      <a:blip r:embed="rId2"/>
                      <a:stretch>
                        <a:fillRect/>
                      </a:stretch>
                    </p:blipFill>
                    <p:spPr>
                      <a:xfrm>
                        <a:off x="947738" y="1747838"/>
                        <a:ext cx="2954337" cy="1681162"/>
                      </a:xfrm>
                      <a:prstGeom prst="rect">
                        <a:avLst/>
                      </a:prstGeom>
                      <a:solidFill>
                        <a:schemeClr val="folHlink"/>
                      </a:solidFill>
                      <a:ln w="38100">
                        <a:noFill/>
                        <a:miter/>
                      </a:ln>
                    </p:spPr>
                  </p:pic>
                </p:oleObj>
              </mc:Fallback>
            </mc:AlternateContent>
          </a:graphicData>
        </a:graphic>
      </p:graphicFrame>
      <p:graphicFrame>
        <p:nvGraphicFramePr>
          <p:cNvPr id="59403" name="Object 24"/>
          <p:cNvGraphicFramePr>
            <a:graphicFrameLocks noChangeAspect="1"/>
          </p:cNvGraphicFramePr>
          <p:nvPr/>
        </p:nvGraphicFramePr>
        <p:xfrm>
          <a:off x="5240338" y="1747838"/>
          <a:ext cx="2860675" cy="1681162"/>
        </p:xfrm>
        <a:graphic>
          <a:graphicData uri="http://schemas.openxmlformats.org/presentationml/2006/ole">
            <mc:AlternateContent xmlns:mc="http://schemas.openxmlformats.org/markup-compatibility/2006">
              <mc:Choice xmlns:v="urn:schemas-microsoft-com:vml" Requires="v">
                <p:oleObj spid="_x0000_s3556" name="" r:id="rId3" imgW="1168400" imgH="685800" progId="">
                  <p:embed/>
                </p:oleObj>
              </mc:Choice>
              <mc:Fallback>
                <p:oleObj name="" r:id="rId3" imgW="1168400" imgH="685800" progId="">
                  <p:embed/>
                  <p:pic>
                    <p:nvPicPr>
                      <p:cNvPr id="0" name="图片 3555"/>
                      <p:cNvPicPr/>
                      <p:nvPr/>
                    </p:nvPicPr>
                    <p:blipFill>
                      <a:blip r:embed="rId4"/>
                      <a:stretch>
                        <a:fillRect/>
                      </a:stretch>
                    </p:blipFill>
                    <p:spPr>
                      <a:xfrm>
                        <a:off x="5240338" y="1747838"/>
                        <a:ext cx="2860675" cy="1681162"/>
                      </a:xfrm>
                      <a:prstGeom prst="rect">
                        <a:avLst/>
                      </a:prstGeom>
                      <a:solidFill>
                        <a:schemeClr val="folHlink"/>
                      </a:solidFill>
                      <a:ln w="38100">
                        <a:noFill/>
                        <a:miter/>
                      </a:ln>
                    </p:spPr>
                  </p:pic>
                </p:oleObj>
              </mc:Fallback>
            </mc:AlternateContent>
          </a:graphicData>
        </a:graphic>
      </p:graphicFrame>
      <p:graphicFrame>
        <p:nvGraphicFramePr>
          <p:cNvPr id="59410" name="Object 25"/>
          <p:cNvGraphicFramePr>
            <a:graphicFrameLocks noChangeAspect="1"/>
          </p:cNvGraphicFramePr>
          <p:nvPr/>
        </p:nvGraphicFramePr>
        <p:xfrm>
          <a:off x="1549400" y="4005263"/>
          <a:ext cx="6000750" cy="1681162"/>
        </p:xfrm>
        <a:graphic>
          <a:graphicData uri="http://schemas.openxmlformats.org/presentationml/2006/ole">
            <mc:AlternateContent xmlns:mc="http://schemas.openxmlformats.org/markup-compatibility/2006">
              <mc:Choice xmlns:v="urn:schemas-microsoft-com:vml" Requires="v">
                <p:oleObj spid="_x0000_s3554" name="" r:id="rId5" imgW="2451100" imgH="685800" progId="">
                  <p:embed/>
                </p:oleObj>
              </mc:Choice>
              <mc:Fallback>
                <p:oleObj name="" r:id="rId5" imgW="2451100" imgH="685800" progId="">
                  <p:embed/>
                  <p:pic>
                    <p:nvPicPr>
                      <p:cNvPr id="0" name="图片 3553"/>
                      <p:cNvPicPr/>
                      <p:nvPr/>
                    </p:nvPicPr>
                    <p:blipFill>
                      <a:blip r:embed="rId6"/>
                      <a:stretch>
                        <a:fillRect/>
                      </a:stretch>
                    </p:blipFill>
                    <p:spPr>
                      <a:xfrm>
                        <a:off x="1549400" y="4005263"/>
                        <a:ext cx="6000750" cy="1681162"/>
                      </a:xfrm>
                      <a:prstGeom prst="rect">
                        <a:avLst/>
                      </a:prstGeom>
                      <a:solidFill>
                        <a:schemeClr val="folHlink"/>
                      </a:solidFill>
                      <a:ln w="38100">
                        <a:noFill/>
                        <a:miter/>
                      </a:ln>
                    </p:spPr>
                  </p:pic>
                </p:oleObj>
              </mc:Fallback>
            </mc:AlternateContent>
          </a:graphicData>
        </a:graphic>
      </p:graphicFrame>
      <p:graphicFrame>
        <p:nvGraphicFramePr>
          <p:cNvPr id="59414" name="Object 26"/>
          <p:cNvGraphicFramePr>
            <a:graphicFrameLocks noChangeAspect="1"/>
          </p:cNvGraphicFramePr>
          <p:nvPr/>
        </p:nvGraphicFramePr>
        <p:xfrm>
          <a:off x="762000" y="1717675"/>
          <a:ext cx="3327400" cy="1743075"/>
        </p:xfrm>
        <a:graphic>
          <a:graphicData uri="http://schemas.openxmlformats.org/presentationml/2006/ole">
            <mc:AlternateContent xmlns:mc="http://schemas.openxmlformats.org/markup-compatibility/2006">
              <mc:Choice xmlns:v="urn:schemas-microsoft-com:vml" Requires="v">
                <p:oleObj spid="_x0000_s3557" name="" r:id="rId7" imgW="1358265" imgH="711200" progId="">
                  <p:embed/>
                </p:oleObj>
              </mc:Choice>
              <mc:Fallback>
                <p:oleObj name="" r:id="rId7" imgW="1358265" imgH="711200" progId="">
                  <p:embed/>
                  <p:pic>
                    <p:nvPicPr>
                      <p:cNvPr id="0" name="图片 3556"/>
                      <p:cNvPicPr/>
                      <p:nvPr/>
                    </p:nvPicPr>
                    <p:blipFill>
                      <a:blip r:embed="rId8"/>
                      <a:stretch>
                        <a:fillRect/>
                      </a:stretch>
                    </p:blipFill>
                    <p:spPr>
                      <a:xfrm>
                        <a:off x="762000" y="1717675"/>
                        <a:ext cx="3327400" cy="1743075"/>
                      </a:xfrm>
                      <a:prstGeom prst="rect">
                        <a:avLst/>
                      </a:prstGeom>
                      <a:solidFill>
                        <a:schemeClr val="bg1"/>
                      </a:solidFill>
                      <a:ln w="38100">
                        <a:noFill/>
                        <a:miter/>
                      </a:ln>
                    </p:spPr>
                  </p:pic>
                </p:oleObj>
              </mc:Fallback>
            </mc:AlternateContent>
          </a:graphicData>
        </a:graphic>
      </p:graphicFrame>
      <p:graphicFrame>
        <p:nvGraphicFramePr>
          <p:cNvPr id="59415" name="Object 27"/>
          <p:cNvGraphicFramePr>
            <a:graphicFrameLocks noChangeAspect="1"/>
          </p:cNvGraphicFramePr>
          <p:nvPr/>
        </p:nvGraphicFramePr>
        <p:xfrm>
          <a:off x="5054600" y="1717675"/>
          <a:ext cx="3233738" cy="1743075"/>
        </p:xfrm>
        <a:graphic>
          <a:graphicData uri="http://schemas.openxmlformats.org/presentationml/2006/ole">
            <mc:AlternateContent xmlns:mc="http://schemas.openxmlformats.org/markup-compatibility/2006">
              <mc:Choice xmlns:v="urn:schemas-microsoft-com:vml" Requires="v">
                <p:oleObj spid="_x0000_s3558" name="" r:id="rId9" imgW="1320165" imgH="711200" progId="">
                  <p:embed/>
                </p:oleObj>
              </mc:Choice>
              <mc:Fallback>
                <p:oleObj name="" r:id="rId9" imgW="1320165" imgH="711200" progId="">
                  <p:embed/>
                  <p:pic>
                    <p:nvPicPr>
                      <p:cNvPr id="0" name="图片 3557"/>
                      <p:cNvPicPr/>
                      <p:nvPr/>
                    </p:nvPicPr>
                    <p:blipFill>
                      <a:blip r:embed="rId10"/>
                      <a:stretch>
                        <a:fillRect/>
                      </a:stretch>
                    </p:blipFill>
                    <p:spPr>
                      <a:xfrm>
                        <a:off x="5054600" y="1717675"/>
                        <a:ext cx="3233738" cy="1743075"/>
                      </a:xfrm>
                      <a:prstGeom prst="rect">
                        <a:avLst/>
                      </a:prstGeom>
                      <a:solidFill>
                        <a:schemeClr val="bg1"/>
                      </a:solidFill>
                      <a:ln w="38100">
                        <a:noFill/>
                        <a:miter/>
                      </a:ln>
                    </p:spPr>
                  </p:pic>
                </p:oleObj>
              </mc:Fallback>
            </mc:AlternateContent>
          </a:graphicData>
        </a:graphic>
      </p:graphicFrame>
      <p:graphicFrame>
        <p:nvGraphicFramePr>
          <p:cNvPr id="59416" name="Object 28"/>
          <p:cNvGraphicFramePr>
            <a:graphicFrameLocks noChangeAspect="1"/>
          </p:cNvGraphicFramePr>
          <p:nvPr/>
        </p:nvGraphicFramePr>
        <p:xfrm>
          <a:off x="1206500" y="3973513"/>
          <a:ext cx="6686550" cy="1744662"/>
        </p:xfrm>
        <a:graphic>
          <a:graphicData uri="http://schemas.openxmlformats.org/presentationml/2006/ole">
            <mc:AlternateContent xmlns:mc="http://schemas.openxmlformats.org/markup-compatibility/2006">
              <mc:Choice xmlns:v="urn:schemas-microsoft-com:vml" Requires="v">
                <p:oleObj spid="_x0000_s3559" name="" r:id="rId11" imgW="2730500" imgH="711200" progId="">
                  <p:embed/>
                </p:oleObj>
              </mc:Choice>
              <mc:Fallback>
                <p:oleObj name="" r:id="rId11" imgW="2730500" imgH="711200" progId="">
                  <p:embed/>
                  <p:pic>
                    <p:nvPicPr>
                      <p:cNvPr id="0" name="图片 3558"/>
                      <p:cNvPicPr/>
                      <p:nvPr/>
                    </p:nvPicPr>
                    <p:blipFill>
                      <a:blip r:embed="rId12"/>
                      <a:stretch>
                        <a:fillRect/>
                      </a:stretch>
                    </p:blipFill>
                    <p:spPr>
                      <a:xfrm>
                        <a:off x="1206500" y="3973513"/>
                        <a:ext cx="6686550" cy="1744662"/>
                      </a:xfrm>
                      <a:prstGeom prst="rect">
                        <a:avLst/>
                      </a:prstGeom>
                      <a:solidFill>
                        <a:schemeClr val="bg1"/>
                      </a:solidFill>
                      <a:ln w="38100">
                        <a:noFill/>
                        <a:miter/>
                      </a:ln>
                    </p:spPr>
                  </p:pic>
                </p:oleObj>
              </mc:Fallback>
            </mc:AlternateContent>
          </a:graphicData>
        </a:graphic>
      </p:graphicFrame>
      <p:sp>
        <p:nvSpPr>
          <p:cNvPr id="59398" name="Text Box 6"/>
          <p:cNvSpPr txBox="1"/>
          <p:nvPr/>
        </p:nvSpPr>
        <p:spPr>
          <a:xfrm>
            <a:off x="639763" y="455613"/>
            <a:ext cx="7172325" cy="457200"/>
          </a:xfrm>
          <a:prstGeom prst="rect">
            <a:avLst/>
          </a:prstGeom>
          <a:noFill/>
          <a:ln w="9525">
            <a:noFill/>
          </a:ln>
        </p:spPr>
        <p:txBody>
          <a:bodyPr>
            <a:spAutoFit/>
          </a:bodyPr>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工厂在一年内向各商店发送货物的数量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9404" name="Object 29"/>
          <p:cNvGraphicFramePr>
            <a:graphicFrameLocks noChangeAspect="1"/>
          </p:cNvGraphicFramePr>
          <p:nvPr/>
        </p:nvGraphicFramePr>
        <p:xfrm>
          <a:off x="4294188" y="2309813"/>
          <a:ext cx="554037" cy="555625"/>
        </p:xfrm>
        <a:graphic>
          <a:graphicData uri="http://schemas.openxmlformats.org/presentationml/2006/ole">
            <mc:AlternateContent xmlns:mc="http://schemas.openxmlformats.org/markup-compatibility/2006">
              <mc:Choice xmlns:v="urn:schemas-microsoft-com:vml" Requires="v">
                <p:oleObj spid="_x0000_s3560" name="" r:id="rId13" imgW="139700" imgH="139700" progId="">
                  <p:embed/>
                </p:oleObj>
              </mc:Choice>
              <mc:Fallback>
                <p:oleObj name="" r:id="rId13" imgW="139700" imgH="139700" progId="">
                  <p:embed/>
                  <p:pic>
                    <p:nvPicPr>
                      <p:cNvPr id="0" name="图片 3559"/>
                      <p:cNvPicPr/>
                      <p:nvPr/>
                    </p:nvPicPr>
                    <p:blipFill>
                      <a:blip r:embed="rId14"/>
                      <a:stretch>
                        <a:fillRect/>
                      </a:stretch>
                    </p:blipFill>
                    <p:spPr>
                      <a:xfrm>
                        <a:off x="4294188" y="2309813"/>
                        <a:ext cx="554037" cy="555625"/>
                      </a:xfrm>
                      <a:prstGeom prst="rect">
                        <a:avLst/>
                      </a:prstGeom>
                      <a:noFill/>
                      <a:ln w="38100">
                        <a:noFill/>
                        <a:miter/>
                      </a:ln>
                    </p:spPr>
                  </p:pic>
                </p:oleObj>
              </mc:Fallback>
            </mc:AlternateContent>
          </a:graphicData>
        </a:graphic>
      </p:graphicFrame>
      <p:sp>
        <p:nvSpPr>
          <p:cNvPr id="59407" name="Freeform 15"/>
          <p:cNvSpPr/>
          <p:nvPr/>
        </p:nvSpPr>
        <p:spPr>
          <a:xfrm rot="5400000">
            <a:off x="3203575" y="-603250"/>
            <a:ext cx="433388" cy="4176713"/>
          </a:xfrm>
          <a:custGeom>
            <a:avLst/>
            <a:gdLst>
              <a:gd name="txL" fmla="*/ 0 w 363"/>
              <a:gd name="txT" fmla="*/ 0 h 1678"/>
              <a:gd name="txR" fmla="*/ 363 w 363"/>
              <a:gd name="txB" fmla="*/ 1678 h 1678"/>
            </a:gdLst>
            <a:ahLst/>
            <a:cxnLst>
              <a:cxn ang="0">
                <a:pos x="2147483647" y="0"/>
              </a:cxn>
              <a:cxn ang="0">
                <a:pos x="0" y="2147483647"/>
              </a:cxn>
              <a:cxn ang="0">
                <a:pos x="2147483647" y="2147483647"/>
              </a:cxn>
            </a:cxnLst>
            <a:rect l="txL" t="txT" r="txR" b="txB"/>
            <a:pathLst>
              <a:path w="363" h="1678">
                <a:moveTo>
                  <a:pt x="363" y="0"/>
                </a:moveTo>
                <a:cubicBezTo>
                  <a:pt x="181" y="290"/>
                  <a:pt x="0" y="581"/>
                  <a:pt x="0" y="861"/>
                </a:cubicBezTo>
                <a:cubicBezTo>
                  <a:pt x="0" y="1141"/>
                  <a:pt x="181" y="1409"/>
                  <a:pt x="363" y="1678"/>
                </a:cubicBezTo>
              </a:path>
            </a:pathLst>
          </a:custGeom>
          <a:noFill/>
          <a:ln w="28575" cap="flat" cmpd="sng">
            <a:solidFill>
              <a:srgbClr val="FF0000">
                <a:alpha val="100000"/>
              </a:srgbClr>
            </a:solidFill>
            <a:prstDash val="solid"/>
            <a:miter lim="800000"/>
            <a:headEnd type="none" w="med" len="med"/>
            <a:tailEnd type="none" w="med" len="med"/>
          </a:ln>
        </p:spPr>
        <p:txBody>
          <a:bodyPr/>
          <a:p>
            <a:endParaRPr lang="zh-CN" altLang="en-US"/>
          </a:p>
        </p:txBody>
      </p:sp>
      <p:sp>
        <p:nvSpPr>
          <p:cNvPr id="59408" name="Freeform 16"/>
          <p:cNvSpPr/>
          <p:nvPr/>
        </p:nvSpPr>
        <p:spPr>
          <a:xfrm rot="5400000">
            <a:off x="3971925" y="-603250"/>
            <a:ext cx="433388" cy="4176713"/>
          </a:xfrm>
          <a:custGeom>
            <a:avLst/>
            <a:gdLst>
              <a:gd name="txL" fmla="*/ 0 w 363"/>
              <a:gd name="txT" fmla="*/ 0 h 1678"/>
              <a:gd name="txR" fmla="*/ 363 w 363"/>
              <a:gd name="txB" fmla="*/ 1678 h 1678"/>
            </a:gdLst>
            <a:ahLst/>
            <a:cxnLst>
              <a:cxn ang="0">
                <a:pos x="2147483647" y="0"/>
              </a:cxn>
              <a:cxn ang="0">
                <a:pos x="0" y="2147483647"/>
              </a:cxn>
              <a:cxn ang="0">
                <a:pos x="2147483647" y="2147483647"/>
              </a:cxn>
            </a:cxnLst>
            <a:rect l="txL" t="txT" r="txR" b="txB"/>
            <a:pathLst>
              <a:path w="363" h="1678">
                <a:moveTo>
                  <a:pt x="363" y="0"/>
                </a:moveTo>
                <a:cubicBezTo>
                  <a:pt x="181" y="290"/>
                  <a:pt x="0" y="581"/>
                  <a:pt x="0" y="861"/>
                </a:cubicBezTo>
                <a:cubicBezTo>
                  <a:pt x="0" y="1141"/>
                  <a:pt x="181" y="1409"/>
                  <a:pt x="363" y="1678"/>
                </a:cubicBezTo>
              </a:path>
            </a:pathLst>
          </a:custGeom>
          <a:noFill/>
          <a:ln w="28575" cap="flat" cmpd="sng">
            <a:solidFill>
              <a:srgbClr val="00CC00">
                <a:alpha val="100000"/>
              </a:srgbClr>
            </a:solidFill>
            <a:prstDash val="solid"/>
            <a:miter lim="800000"/>
            <a:headEnd type="none" w="med" len="med"/>
            <a:tailEnd type="none" w="med" len="med"/>
          </a:ln>
        </p:spPr>
        <p:txBody>
          <a:bodyPr/>
          <a:p>
            <a:endParaRPr lang="zh-CN" altLang="en-US"/>
          </a:p>
        </p:txBody>
      </p:sp>
      <p:sp>
        <p:nvSpPr>
          <p:cNvPr id="59409" name="Freeform 17"/>
          <p:cNvSpPr/>
          <p:nvPr/>
        </p:nvSpPr>
        <p:spPr>
          <a:xfrm rot="5400000">
            <a:off x="4740275" y="-603250"/>
            <a:ext cx="433388" cy="4176713"/>
          </a:xfrm>
          <a:custGeom>
            <a:avLst/>
            <a:gdLst>
              <a:gd name="txL" fmla="*/ 0 w 363"/>
              <a:gd name="txT" fmla="*/ 0 h 1678"/>
              <a:gd name="txR" fmla="*/ 363 w 363"/>
              <a:gd name="txB" fmla="*/ 1678 h 1678"/>
            </a:gdLst>
            <a:ahLst/>
            <a:cxnLst>
              <a:cxn ang="0">
                <a:pos x="2147483647" y="0"/>
              </a:cxn>
              <a:cxn ang="0">
                <a:pos x="0" y="2147483647"/>
              </a:cxn>
              <a:cxn ang="0">
                <a:pos x="2147483647" y="2147483647"/>
              </a:cxn>
            </a:cxnLst>
            <a:rect l="txL" t="txT" r="txR" b="txB"/>
            <a:pathLst>
              <a:path w="363" h="1678">
                <a:moveTo>
                  <a:pt x="363" y="0"/>
                </a:moveTo>
                <a:cubicBezTo>
                  <a:pt x="181" y="290"/>
                  <a:pt x="0" y="581"/>
                  <a:pt x="0" y="861"/>
                </a:cubicBezTo>
                <a:cubicBezTo>
                  <a:pt x="0" y="1141"/>
                  <a:pt x="181" y="1409"/>
                  <a:pt x="363" y="1678"/>
                </a:cubicBezTo>
              </a:path>
            </a:pathLst>
          </a:custGeom>
          <a:noFill/>
          <a:ln w="28575" cap="flat" cmpd="sng">
            <a:solidFill>
              <a:srgbClr val="0000FF">
                <a:alpha val="100000"/>
              </a:srgbClr>
            </a:solidFill>
            <a:prstDash val="solid"/>
            <a:miter lim="800000"/>
            <a:headEnd type="none" w="med" len="med"/>
            <a:tailEnd type="none" w="med" len="med"/>
          </a:ln>
        </p:spPr>
        <p:txBody>
          <a:bodyPr/>
          <a:p>
            <a:endParaRPr lang="zh-CN" altLang="en-US"/>
          </a:p>
        </p:txBody>
      </p:sp>
      <p:sp>
        <p:nvSpPr>
          <p:cNvPr id="59413" name="Freeform 21"/>
          <p:cNvSpPr/>
          <p:nvPr/>
        </p:nvSpPr>
        <p:spPr>
          <a:xfrm rot="5400000">
            <a:off x="5507038" y="-603250"/>
            <a:ext cx="433387" cy="4176713"/>
          </a:xfrm>
          <a:custGeom>
            <a:avLst/>
            <a:gdLst>
              <a:gd name="txL" fmla="*/ 0 w 363"/>
              <a:gd name="txT" fmla="*/ 0 h 1678"/>
              <a:gd name="txR" fmla="*/ 363 w 363"/>
              <a:gd name="txB" fmla="*/ 1678 h 1678"/>
            </a:gdLst>
            <a:ahLst/>
            <a:cxnLst>
              <a:cxn ang="0">
                <a:pos x="2147483647" y="0"/>
              </a:cxn>
              <a:cxn ang="0">
                <a:pos x="0" y="2147483647"/>
              </a:cxn>
              <a:cxn ang="0">
                <a:pos x="2147483647" y="2147483647"/>
              </a:cxn>
            </a:cxnLst>
            <a:rect l="txL" t="txT" r="txR" b="txB"/>
            <a:pathLst>
              <a:path w="363" h="1678">
                <a:moveTo>
                  <a:pt x="363" y="0"/>
                </a:moveTo>
                <a:cubicBezTo>
                  <a:pt x="181" y="290"/>
                  <a:pt x="0" y="581"/>
                  <a:pt x="0" y="861"/>
                </a:cubicBezTo>
                <a:cubicBezTo>
                  <a:pt x="0" y="1141"/>
                  <a:pt x="181" y="1409"/>
                  <a:pt x="363" y="1678"/>
                </a:cubicBezTo>
              </a:path>
            </a:pathLst>
          </a:custGeom>
          <a:noFill/>
          <a:ln w="28575" cap="flat" cmpd="sng">
            <a:solidFill>
              <a:srgbClr val="FFFF00">
                <a:alpha val="100000"/>
              </a:srgbClr>
            </a:solidFill>
            <a:prstDash val="solid"/>
            <a:miter lim="800000"/>
            <a:headEnd type="none" w="med" len="med"/>
            <a:tailEnd type="non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strips(upRight)">
                                      <p:cBhvr>
                                        <p:cTn id="7" dur="500"/>
                                        <p:tgtEl>
                                          <p:spTgt spid="5939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59402"/>
                                        </p:tgtEl>
                                        <p:attrNameLst>
                                          <p:attrName>style.visibility</p:attrName>
                                        </p:attrNameLst>
                                      </p:cBhvr>
                                      <p:to>
                                        <p:strVal val="visible"/>
                                      </p:to>
                                    </p:set>
                                    <p:animEffect transition="in" filter="strips(upRight)">
                                      <p:cBhvr>
                                        <p:cTn id="12" dur="500"/>
                                        <p:tgtEl>
                                          <p:spTgt spid="59402"/>
                                        </p:tgtEl>
                                      </p:cBhvr>
                                    </p:animEffect>
                                  </p:childTnLst>
                                </p:cTn>
                              </p:par>
                            </p:childTnLst>
                          </p:cTn>
                        </p:par>
                        <p:par>
                          <p:cTn id="13" fill="hold">
                            <p:stCondLst>
                              <p:cond delay="500"/>
                            </p:stCondLst>
                            <p:childTnLst>
                              <p:par>
                                <p:cTn id="14" presetID="18" presetClass="entr" presetSubtype="3" fill="hold" nodeType="afterEffect">
                                  <p:stCondLst>
                                    <p:cond delay="0"/>
                                  </p:stCondLst>
                                  <p:childTnLst>
                                    <p:set>
                                      <p:cBhvr>
                                        <p:cTn id="15" dur="1" fill="hold">
                                          <p:stCondLst>
                                            <p:cond delay="0"/>
                                          </p:stCondLst>
                                        </p:cTn>
                                        <p:tgtEl>
                                          <p:spTgt spid="59403"/>
                                        </p:tgtEl>
                                        <p:attrNameLst>
                                          <p:attrName>style.visibility</p:attrName>
                                        </p:attrNameLst>
                                      </p:cBhvr>
                                      <p:to>
                                        <p:strVal val="visible"/>
                                      </p:to>
                                    </p:set>
                                    <p:animEffect transition="in" filter="strips(upRight)">
                                      <p:cBhvr>
                                        <p:cTn id="16" dur="500"/>
                                        <p:tgtEl>
                                          <p:spTgt spid="5940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59407"/>
                                        </p:tgtEl>
                                        <p:attrNameLst>
                                          <p:attrName>style.visibility</p:attrName>
                                        </p:attrNameLst>
                                      </p:cBhvr>
                                      <p:to>
                                        <p:strVal val="visible"/>
                                      </p:to>
                                    </p:set>
                                    <p:animEffect transition="in" filter="strips(upRight)">
                                      <p:cBhvr>
                                        <p:cTn id="21" dur="500"/>
                                        <p:tgtEl>
                                          <p:spTgt spid="5940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3" fill="hold" nodeType="clickEffect">
                                  <p:stCondLst>
                                    <p:cond delay="0"/>
                                  </p:stCondLst>
                                  <p:childTnLst>
                                    <p:set>
                                      <p:cBhvr>
                                        <p:cTn id="25" dur="1" fill="hold">
                                          <p:stCondLst>
                                            <p:cond delay="0"/>
                                          </p:stCondLst>
                                        </p:cTn>
                                        <p:tgtEl>
                                          <p:spTgt spid="59408"/>
                                        </p:tgtEl>
                                        <p:attrNameLst>
                                          <p:attrName>style.visibility</p:attrName>
                                        </p:attrNameLst>
                                      </p:cBhvr>
                                      <p:to>
                                        <p:strVal val="visible"/>
                                      </p:to>
                                    </p:set>
                                    <p:animEffect transition="in" filter="strips(upRight)">
                                      <p:cBhvr>
                                        <p:cTn id="26" dur="500"/>
                                        <p:tgtEl>
                                          <p:spTgt spid="5940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59409"/>
                                        </p:tgtEl>
                                        <p:attrNameLst>
                                          <p:attrName>style.visibility</p:attrName>
                                        </p:attrNameLst>
                                      </p:cBhvr>
                                      <p:to>
                                        <p:strVal val="visible"/>
                                      </p:to>
                                    </p:set>
                                    <p:animEffect transition="in" filter="strips(upRight)">
                                      <p:cBhvr>
                                        <p:cTn id="31" dur="500"/>
                                        <p:tgtEl>
                                          <p:spTgt spid="59409"/>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59413"/>
                                        </p:tgtEl>
                                        <p:attrNameLst>
                                          <p:attrName>style.visibility</p:attrName>
                                        </p:attrNameLst>
                                      </p:cBhvr>
                                      <p:to>
                                        <p:strVal val="visible"/>
                                      </p:to>
                                    </p:set>
                                    <p:animEffect transition="in" filter="strips(upRight)">
                                      <p:cBhvr>
                                        <p:cTn id="36" dur="500"/>
                                        <p:tgtEl>
                                          <p:spTgt spid="59413"/>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3" fill="hold" nodeType="clickEffect">
                                  <p:stCondLst>
                                    <p:cond delay="0"/>
                                  </p:stCondLst>
                                  <p:childTnLst>
                                    <p:set>
                                      <p:cBhvr>
                                        <p:cTn id="40" dur="1" fill="hold">
                                          <p:stCondLst>
                                            <p:cond delay="0"/>
                                          </p:stCondLst>
                                        </p:cTn>
                                        <p:tgtEl>
                                          <p:spTgt spid="59410"/>
                                        </p:tgtEl>
                                        <p:attrNameLst>
                                          <p:attrName>style.visibility</p:attrName>
                                        </p:attrNameLst>
                                      </p:cBhvr>
                                      <p:to>
                                        <p:strVal val="visible"/>
                                      </p:to>
                                    </p:set>
                                    <p:animEffect transition="in" filter="strips(upRight)">
                                      <p:cBhvr>
                                        <p:cTn id="41" dur="500"/>
                                        <p:tgtEl>
                                          <p:spTgt spid="5941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nodeType="clickEffect">
                                  <p:stCondLst>
                                    <p:cond delay="0"/>
                                  </p:stCondLst>
                                  <p:childTnLst>
                                    <p:set>
                                      <p:cBhvr>
                                        <p:cTn id="45" dur="1" fill="hold">
                                          <p:stCondLst>
                                            <p:cond delay="0"/>
                                          </p:stCondLst>
                                        </p:cTn>
                                        <p:tgtEl>
                                          <p:spTgt spid="59414"/>
                                        </p:tgtEl>
                                        <p:attrNameLst>
                                          <p:attrName>style.visibility</p:attrName>
                                        </p:attrNameLst>
                                      </p:cBhvr>
                                      <p:to>
                                        <p:strVal val="visible"/>
                                      </p:to>
                                    </p:set>
                                    <p:animEffect transition="in" filter="strips(downLeft)">
                                      <p:cBhvr>
                                        <p:cTn id="46" dur="500"/>
                                        <p:tgtEl>
                                          <p:spTgt spid="59414"/>
                                        </p:tgtEl>
                                      </p:cBhvr>
                                    </p:animEffect>
                                  </p:childTnLst>
                                </p:cTn>
                              </p:par>
                              <p:par>
                                <p:cTn id="47" presetID="18" presetClass="entr" presetSubtype="12" fill="hold" nodeType="withEffect">
                                  <p:stCondLst>
                                    <p:cond delay="0"/>
                                  </p:stCondLst>
                                  <p:childTnLst>
                                    <p:set>
                                      <p:cBhvr>
                                        <p:cTn id="48" dur="1" fill="hold">
                                          <p:stCondLst>
                                            <p:cond delay="0"/>
                                          </p:stCondLst>
                                        </p:cTn>
                                        <p:tgtEl>
                                          <p:spTgt spid="59404"/>
                                        </p:tgtEl>
                                        <p:attrNameLst>
                                          <p:attrName>style.visibility</p:attrName>
                                        </p:attrNameLst>
                                      </p:cBhvr>
                                      <p:to>
                                        <p:strVal val="visible"/>
                                      </p:to>
                                    </p:set>
                                    <p:animEffect transition="in" filter="strips(downLeft)">
                                      <p:cBhvr>
                                        <p:cTn id="49" dur="500"/>
                                        <p:tgtEl>
                                          <p:spTgt spid="59404"/>
                                        </p:tgtEl>
                                      </p:cBhvr>
                                    </p:animEffect>
                                  </p:childTnLst>
                                </p:cTn>
                              </p:par>
                              <p:par>
                                <p:cTn id="50" presetID="18" presetClass="entr" presetSubtype="12" fill="hold" nodeType="withEffect">
                                  <p:stCondLst>
                                    <p:cond delay="0"/>
                                  </p:stCondLst>
                                  <p:childTnLst>
                                    <p:set>
                                      <p:cBhvr>
                                        <p:cTn id="51" dur="1" fill="hold">
                                          <p:stCondLst>
                                            <p:cond delay="0"/>
                                          </p:stCondLst>
                                        </p:cTn>
                                        <p:tgtEl>
                                          <p:spTgt spid="59415"/>
                                        </p:tgtEl>
                                        <p:attrNameLst>
                                          <p:attrName>style.visibility</p:attrName>
                                        </p:attrNameLst>
                                      </p:cBhvr>
                                      <p:to>
                                        <p:strVal val="visible"/>
                                      </p:to>
                                    </p:set>
                                    <p:animEffect transition="in" filter="strips(downLeft)">
                                      <p:cBhvr>
                                        <p:cTn id="52" dur="500"/>
                                        <p:tgtEl>
                                          <p:spTgt spid="59415"/>
                                        </p:tgtEl>
                                      </p:cBhvr>
                                    </p:animEffect>
                                  </p:childTnLst>
                                </p:cTn>
                              </p:par>
                              <p:par>
                                <p:cTn id="53" presetID="18" presetClass="entr" presetSubtype="12" fill="hold" nodeType="withEffect">
                                  <p:stCondLst>
                                    <p:cond delay="0"/>
                                  </p:stCondLst>
                                  <p:childTnLst>
                                    <p:set>
                                      <p:cBhvr>
                                        <p:cTn id="54" dur="1" fill="hold">
                                          <p:stCondLst>
                                            <p:cond delay="0"/>
                                          </p:stCondLst>
                                        </p:cTn>
                                        <p:tgtEl>
                                          <p:spTgt spid="59416"/>
                                        </p:tgtEl>
                                        <p:attrNameLst>
                                          <p:attrName>style.visibility</p:attrName>
                                        </p:attrNameLst>
                                      </p:cBhvr>
                                      <p:to>
                                        <p:strVal val="visible"/>
                                      </p:to>
                                    </p:set>
                                    <p:animEffect transition="in" filter="strips(downLeft)">
                                      <p:cBhvr>
                                        <p:cTn id="55" dur="500"/>
                                        <p:tgtEl>
                                          <p:spTgt spid="59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22" name="Rectangle 13"/>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一、矩阵的加法</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74766" name="Text Box 14"/>
          <p:cNvSpPr txBox="1"/>
          <p:nvPr/>
        </p:nvSpPr>
        <p:spPr>
          <a:xfrm>
            <a:off x="639763" y="1565275"/>
            <a:ext cx="7905750" cy="1041400"/>
          </a:xfrm>
          <a:prstGeom prst="rect">
            <a:avLst/>
          </a:prstGeom>
          <a:noFill/>
          <a:ln w="9525">
            <a:noFill/>
          </a:ln>
        </p:spPr>
        <p:txBody>
          <a:bodyPr/>
          <a:p>
            <a:pPr>
              <a:lnSpc>
                <a:spcPct val="130000"/>
              </a:lnSpc>
            </a:pPr>
            <a:r>
              <a:rPr lang="zh-CN" altLang="en-US" sz="2400" b="1" dirty="0">
                <a:solidFill>
                  <a:srgbClr val="0000FF"/>
                </a:solidFill>
                <a:latin typeface="楷体_GB2312" panose="02010609030101010101" pitchFamily="49" charset="-122"/>
                <a:ea typeface="楷体_GB2312" panose="02010609030101010101" pitchFamily="49" charset="-122"/>
              </a:rPr>
              <a:t>定义：</a:t>
            </a:r>
            <a:r>
              <a:rPr lang="zh-CN" altLang="en-US" sz="2400" b="1" dirty="0">
                <a:solidFill>
                  <a:srgbClr val="000000"/>
                </a:solidFill>
                <a:latin typeface="楷体_GB2312" panose="02010609030101010101" pitchFamily="49" charset="-122"/>
                <a:ea typeface="楷体_GB2312" panose="02010609030101010101" pitchFamily="49" charset="-122"/>
              </a:rPr>
              <a:t>设有两个</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矩阵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rPr>
              <a:t>，</a:t>
            </a:r>
            <a:r>
              <a:rPr lang="zh-CN" altLang="en-US" sz="2400" b="1" dirty="0">
                <a:solidFill>
                  <a:srgbClr val="000000"/>
                </a:solidFill>
                <a:latin typeface="楷体_GB2312" panose="02010609030101010101" pitchFamily="49" charset="-122"/>
                <a:ea typeface="楷体_GB2312" panose="02010609030101010101" pitchFamily="49" charset="-122"/>
              </a:rPr>
              <a:t>那么矩阵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楷体_GB2312" panose="02010609030101010101" pitchFamily="49" charset="-122"/>
                <a:ea typeface="楷体_GB2312" panose="02010609030101010101" pitchFamily="49" charset="-122"/>
              </a:rPr>
              <a:t>与</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楷体_GB2312" panose="02010609030101010101" pitchFamily="49" charset="-122"/>
                <a:ea typeface="楷体_GB2312" panose="02010609030101010101" pitchFamily="49" charset="-122"/>
              </a:rPr>
              <a:t>的和记作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rPr>
              <a:t>＋</a:t>
            </a:r>
            <a:r>
              <a:rPr lang="en-US" altLang="zh-CN" sz="2400" b="1" i="1" dirty="0">
                <a:solidFill>
                  <a:srgbClr val="FF0000"/>
                </a:solidFill>
                <a:latin typeface="Times New Roman" panose="02020603050405020304" pitchFamily="18" charset="0"/>
              </a:rPr>
              <a:t>B</a:t>
            </a:r>
            <a:r>
              <a:rPr lang="zh-CN" altLang="en-US" sz="2400" b="1" dirty="0">
                <a:solidFill>
                  <a:srgbClr val="000000"/>
                </a:solidFill>
                <a:latin typeface="楷体_GB2312" panose="02010609030101010101" pitchFamily="49" charset="-122"/>
                <a:ea typeface="楷体_GB2312" panose="02010609030101010101" pitchFamily="49" charset="-122"/>
              </a:rPr>
              <a:t>，规定为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4767" name="Object 5"/>
          <p:cNvGraphicFramePr>
            <a:graphicFrameLocks noChangeAspect="1"/>
          </p:cNvGraphicFramePr>
          <p:nvPr/>
        </p:nvGraphicFramePr>
        <p:xfrm>
          <a:off x="1582738" y="2795588"/>
          <a:ext cx="5927725" cy="1882775"/>
        </p:xfrm>
        <a:graphic>
          <a:graphicData uri="http://schemas.openxmlformats.org/presentationml/2006/ole">
            <mc:AlternateContent xmlns:mc="http://schemas.openxmlformats.org/markup-compatibility/2006">
              <mc:Choice xmlns:v="urn:schemas-microsoft-com:vml" Requires="v">
                <p:oleObj spid="_x0000_s3561" name="" r:id="rId1" imgW="2959100" imgH="939800" progId="">
                  <p:embed/>
                </p:oleObj>
              </mc:Choice>
              <mc:Fallback>
                <p:oleObj name="" r:id="rId1" imgW="2959100" imgH="939800" progId="">
                  <p:embed/>
                  <p:pic>
                    <p:nvPicPr>
                      <p:cNvPr id="0" name="图片 3560"/>
                      <p:cNvPicPr/>
                      <p:nvPr/>
                    </p:nvPicPr>
                    <p:blipFill>
                      <a:blip r:embed="rId2"/>
                      <a:stretch>
                        <a:fillRect/>
                      </a:stretch>
                    </p:blipFill>
                    <p:spPr>
                      <a:xfrm>
                        <a:off x="1582738" y="2795588"/>
                        <a:ext cx="5927725" cy="1882775"/>
                      </a:xfrm>
                      <a:prstGeom prst="rect">
                        <a:avLst/>
                      </a:prstGeom>
                      <a:noFill/>
                      <a:ln w="38100">
                        <a:noFill/>
                        <a:miter/>
                      </a:ln>
                    </p:spPr>
                  </p:pic>
                </p:oleObj>
              </mc:Fallback>
            </mc:AlternateContent>
          </a:graphicData>
        </a:graphic>
      </p:graphicFrame>
      <p:sp>
        <p:nvSpPr>
          <p:cNvPr id="74768" name="Text Box 16"/>
          <p:cNvSpPr txBox="1"/>
          <p:nvPr/>
        </p:nvSpPr>
        <p:spPr>
          <a:xfrm>
            <a:off x="639763" y="4868863"/>
            <a:ext cx="7907337" cy="504825"/>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说明：</a:t>
            </a:r>
            <a:r>
              <a:rPr lang="zh-CN" altLang="en-US" sz="2400" b="1" dirty="0">
                <a:solidFill>
                  <a:srgbClr val="000000"/>
                </a:solidFill>
                <a:latin typeface="楷体_GB2312" panose="02010609030101010101" pitchFamily="49" charset="-122"/>
                <a:ea typeface="楷体_GB2312" panose="02010609030101010101" pitchFamily="49" charset="-122"/>
              </a:rPr>
              <a:t>只有当两个矩阵是同型矩阵时，才能进行加法运算</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766"/>
                                        </p:tgtEl>
                                        <p:attrNameLst>
                                          <p:attrName>style.visibility</p:attrName>
                                        </p:attrNameLst>
                                      </p:cBhvr>
                                      <p:to>
                                        <p:strVal val="visible"/>
                                      </p:to>
                                    </p:set>
                                    <p:animEffect transition="in" filter="box(in)">
                                      <p:cBhvr>
                                        <p:cTn id="7" dur="500"/>
                                        <p:tgtEl>
                                          <p:spTgt spid="7476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74767"/>
                                        </p:tgtEl>
                                        <p:attrNameLst>
                                          <p:attrName>style.visibility</p:attrName>
                                        </p:attrNameLst>
                                      </p:cBhvr>
                                      <p:to>
                                        <p:strVal val="visible"/>
                                      </p:to>
                                    </p:set>
                                    <p:animEffect transition="in" filter="box(in)">
                                      <p:cBhvr>
                                        <p:cTn id="11" dur="500"/>
                                        <p:tgtEl>
                                          <p:spTgt spid="74767"/>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74768"/>
                                        </p:tgtEl>
                                        <p:attrNameLst>
                                          <p:attrName>style.visibility</p:attrName>
                                        </p:attrNameLst>
                                      </p:cBhvr>
                                      <p:to>
                                        <p:strVal val="visible"/>
                                      </p:to>
                                    </p:set>
                                    <p:animEffect transition="in" filter="box(in)">
                                      <p:cBhvr>
                                        <p:cTn id="16" dur="500"/>
                                        <p:tgtEl>
                                          <p:spTgt spid="74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6" grpId="0"/>
      <p:bldP spid="7476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7837" name="Object 17"/>
          <p:cNvGraphicFramePr>
            <a:graphicFrameLocks noChangeAspect="1"/>
          </p:cNvGraphicFramePr>
          <p:nvPr/>
        </p:nvGraphicFramePr>
        <p:xfrm>
          <a:off x="5162550" y="1125538"/>
          <a:ext cx="2759075" cy="1563687"/>
        </p:xfrm>
        <a:graphic>
          <a:graphicData uri="http://schemas.openxmlformats.org/presentationml/2006/ole">
            <mc:AlternateContent xmlns:mc="http://schemas.openxmlformats.org/markup-compatibility/2006">
              <mc:Choice xmlns:v="urn:schemas-microsoft-com:vml" Requires="v">
                <p:oleObj spid="_x0000_s3562" name="" r:id="rId1" imgW="1803400" imgH="939800" progId="">
                  <p:embed/>
                </p:oleObj>
              </mc:Choice>
              <mc:Fallback>
                <p:oleObj name="" r:id="rId1" imgW="1803400" imgH="939800" progId="">
                  <p:embed/>
                  <p:pic>
                    <p:nvPicPr>
                      <p:cNvPr id="0" name="图片 3561"/>
                      <p:cNvPicPr/>
                      <p:nvPr/>
                    </p:nvPicPr>
                    <p:blipFill>
                      <a:blip r:embed="rId2"/>
                      <a:stretch>
                        <a:fillRect/>
                      </a:stretch>
                    </p:blipFill>
                    <p:spPr>
                      <a:xfrm>
                        <a:off x="5162550" y="1125538"/>
                        <a:ext cx="2759075" cy="1563687"/>
                      </a:xfrm>
                      <a:prstGeom prst="rect">
                        <a:avLst/>
                      </a:prstGeom>
                      <a:noFill/>
                      <a:ln w="38100">
                        <a:noFill/>
                        <a:miter/>
                      </a:ln>
                    </p:spPr>
                  </p:pic>
                </p:oleObj>
              </mc:Fallback>
            </mc:AlternateContent>
          </a:graphicData>
        </a:graphic>
      </p:graphicFrame>
      <p:graphicFrame>
        <p:nvGraphicFramePr>
          <p:cNvPr id="77827" name="Object 18"/>
          <p:cNvGraphicFramePr>
            <a:graphicFrameLocks noChangeAspect="1"/>
          </p:cNvGraphicFramePr>
          <p:nvPr/>
        </p:nvGraphicFramePr>
        <p:xfrm>
          <a:off x="1258888" y="1125538"/>
          <a:ext cx="3919537" cy="1563687"/>
        </p:xfrm>
        <a:graphic>
          <a:graphicData uri="http://schemas.openxmlformats.org/presentationml/2006/ole">
            <mc:AlternateContent xmlns:mc="http://schemas.openxmlformats.org/markup-compatibility/2006">
              <mc:Choice xmlns:v="urn:schemas-microsoft-com:vml" Requires="v">
                <p:oleObj spid="_x0000_s3563" name="" r:id="rId3" imgW="2565400" imgH="939800" progId="">
                  <p:embed/>
                </p:oleObj>
              </mc:Choice>
              <mc:Fallback>
                <p:oleObj name="" r:id="rId3" imgW="2565400" imgH="939800" progId="">
                  <p:embed/>
                  <p:pic>
                    <p:nvPicPr>
                      <p:cNvPr id="0" name="图片 3562"/>
                      <p:cNvPicPr/>
                      <p:nvPr/>
                    </p:nvPicPr>
                    <p:blipFill>
                      <a:blip r:embed="rId4"/>
                      <a:stretch>
                        <a:fillRect/>
                      </a:stretch>
                    </p:blipFill>
                    <p:spPr>
                      <a:xfrm>
                        <a:off x="1258888" y="1125538"/>
                        <a:ext cx="3919537" cy="1563687"/>
                      </a:xfrm>
                      <a:prstGeom prst="rect">
                        <a:avLst/>
                      </a:prstGeom>
                      <a:noFill/>
                      <a:ln w="38100">
                        <a:noFill/>
                        <a:miter/>
                      </a:ln>
                    </p:spPr>
                  </p:pic>
                </p:oleObj>
              </mc:Fallback>
            </mc:AlternateContent>
          </a:graphicData>
        </a:graphic>
      </p:graphicFrame>
      <p:sp>
        <p:nvSpPr>
          <p:cNvPr id="697348" name="Rectangle 7"/>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知识点比较</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77832" name="Object 19"/>
          <p:cNvGraphicFramePr>
            <a:graphicFrameLocks noChangeAspect="1"/>
          </p:cNvGraphicFramePr>
          <p:nvPr/>
        </p:nvGraphicFramePr>
        <p:xfrm>
          <a:off x="920750" y="3143250"/>
          <a:ext cx="7323138" cy="1563688"/>
        </p:xfrm>
        <a:graphic>
          <a:graphicData uri="http://schemas.openxmlformats.org/presentationml/2006/ole">
            <mc:AlternateContent xmlns:mc="http://schemas.openxmlformats.org/markup-compatibility/2006">
              <mc:Choice xmlns:v="urn:schemas-microsoft-com:vml" Requires="v">
                <p:oleObj spid="_x0000_s3565" name="" r:id="rId5" imgW="4800600" imgH="939800" progId="">
                  <p:embed/>
                </p:oleObj>
              </mc:Choice>
              <mc:Fallback>
                <p:oleObj name="" r:id="rId5" imgW="4800600" imgH="939800" progId="">
                  <p:embed/>
                  <p:pic>
                    <p:nvPicPr>
                      <p:cNvPr id="0" name="图片 3564"/>
                      <p:cNvPicPr/>
                      <p:nvPr/>
                    </p:nvPicPr>
                    <p:blipFill>
                      <a:blip r:embed="rId6"/>
                      <a:stretch>
                        <a:fillRect/>
                      </a:stretch>
                    </p:blipFill>
                    <p:spPr>
                      <a:xfrm>
                        <a:off x="920750" y="3143250"/>
                        <a:ext cx="7323138" cy="1563688"/>
                      </a:xfrm>
                      <a:prstGeom prst="rect">
                        <a:avLst/>
                      </a:prstGeom>
                      <a:solidFill>
                        <a:schemeClr val="folHlink"/>
                      </a:solidFill>
                      <a:ln w="38100">
                        <a:noFill/>
                        <a:miter/>
                      </a:ln>
                    </p:spPr>
                  </p:pic>
                </p:oleObj>
              </mc:Fallback>
            </mc:AlternateContent>
          </a:graphicData>
        </a:graphic>
      </p:graphicFrame>
      <p:graphicFrame>
        <p:nvGraphicFramePr>
          <p:cNvPr id="77834" name="Object 20"/>
          <p:cNvGraphicFramePr>
            <a:graphicFrameLocks noChangeAspect="1"/>
          </p:cNvGraphicFramePr>
          <p:nvPr/>
        </p:nvGraphicFramePr>
        <p:xfrm>
          <a:off x="5240338" y="3771900"/>
          <a:ext cx="282575" cy="306388"/>
        </p:xfrm>
        <a:graphic>
          <a:graphicData uri="http://schemas.openxmlformats.org/presentationml/2006/ole">
            <mc:AlternateContent xmlns:mc="http://schemas.openxmlformats.org/markup-compatibility/2006">
              <mc:Choice xmlns:v="urn:schemas-microsoft-com:vml" Requires="v">
                <p:oleObj spid="_x0000_s3566" name="" r:id="rId7" imgW="177800" imgH="177800" progId="">
                  <p:embed/>
                </p:oleObj>
              </mc:Choice>
              <mc:Fallback>
                <p:oleObj name="" r:id="rId7" imgW="177800" imgH="177800" progId="">
                  <p:embed/>
                  <p:pic>
                    <p:nvPicPr>
                      <p:cNvPr id="0" name="图片 3565"/>
                      <p:cNvPicPr/>
                      <p:nvPr/>
                    </p:nvPicPr>
                    <p:blipFill>
                      <a:blip r:embed="rId8"/>
                      <a:stretch>
                        <a:fillRect/>
                      </a:stretch>
                    </p:blipFill>
                    <p:spPr>
                      <a:xfrm>
                        <a:off x="5240338" y="3771900"/>
                        <a:ext cx="282575" cy="306388"/>
                      </a:xfrm>
                      <a:prstGeom prst="rect">
                        <a:avLst/>
                      </a:prstGeom>
                      <a:noFill/>
                      <a:ln w="38100">
                        <a:noFill/>
                        <a:miter/>
                      </a:ln>
                    </p:spPr>
                  </p:pic>
                </p:oleObj>
              </mc:Fallback>
            </mc:AlternateContent>
          </a:graphicData>
        </a:graphic>
      </p:graphicFrame>
      <p:graphicFrame>
        <p:nvGraphicFramePr>
          <p:cNvPr id="77835" name="Object 21"/>
          <p:cNvGraphicFramePr>
            <a:graphicFrameLocks noChangeAspect="1"/>
          </p:cNvGraphicFramePr>
          <p:nvPr/>
        </p:nvGraphicFramePr>
        <p:xfrm>
          <a:off x="920750" y="3143250"/>
          <a:ext cx="7631113" cy="1563688"/>
        </p:xfrm>
        <a:graphic>
          <a:graphicData uri="http://schemas.openxmlformats.org/presentationml/2006/ole">
            <mc:AlternateContent xmlns:mc="http://schemas.openxmlformats.org/markup-compatibility/2006">
              <mc:Choice xmlns:v="urn:schemas-microsoft-com:vml" Requires="v">
                <p:oleObj spid="_x0000_s3564" name="" r:id="rId9" imgW="5003800" imgH="939800" progId="">
                  <p:embed/>
                </p:oleObj>
              </mc:Choice>
              <mc:Fallback>
                <p:oleObj name="" r:id="rId9" imgW="5003800" imgH="939800" progId="">
                  <p:embed/>
                  <p:pic>
                    <p:nvPicPr>
                      <p:cNvPr id="0" name="图片 3563"/>
                      <p:cNvPicPr/>
                      <p:nvPr/>
                    </p:nvPicPr>
                    <p:blipFill>
                      <a:blip r:embed="rId10"/>
                      <a:stretch>
                        <a:fillRect/>
                      </a:stretch>
                    </p:blipFill>
                    <p:spPr>
                      <a:xfrm>
                        <a:off x="920750" y="3143250"/>
                        <a:ext cx="7631113" cy="1563688"/>
                      </a:xfrm>
                      <a:prstGeom prst="rect">
                        <a:avLst/>
                      </a:prstGeom>
                      <a:solidFill>
                        <a:schemeClr val="folHlink"/>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Effect transition="in" filter="wipe(left)">
                                      <p:cBhvr>
                                        <p:cTn id="7" dur="500"/>
                                        <p:tgtEl>
                                          <p:spTgt spid="778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7837"/>
                                        </p:tgtEl>
                                        <p:attrNameLst>
                                          <p:attrName>style.visibility</p:attrName>
                                        </p:attrNameLst>
                                      </p:cBhvr>
                                      <p:to>
                                        <p:strVal val="visible"/>
                                      </p:to>
                                    </p:set>
                                    <p:animEffect transition="in" filter="wipe(left)">
                                      <p:cBhvr>
                                        <p:cTn id="12" dur="500"/>
                                        <p:tgtEl>
                                          <p:spTgt spid="778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7832"/>
                                        </p:tgtEl>
                                        <p:attrNameLst>
                                          <p:attrName>style.visibility</p:attrName>
                                        </p:attrNameLst>
                                      </p:cBhvr>
                                      <p:to>
                                        <p:strVal val="visible"/>
                                      </p:to>
                                    </p:set>
                                    <p:animEffect transition="in" filter="wipe(left)">
                                      <p:cBhvr>
                                        <p:cTn id="17" dur="500"/>
                                        <p:tgtEl>
                                          <p:spTgt spid="77832"/>
                                        </p:tgtEl>
                                      </p:cBhvr>
                                    </p:animEffect>
                                  </p:childTnLst>
                                </p:cTn>
                              </p:par>
                            </p:childTnLst>
                          </p:cTn>
                        </p:par>
                      </p:childTnLst>
                    </p:cTn>
                  </p:par>
                  <p:par>
                    <p:cTn id="18" fill="hold">
                      <p:stCondLst>
                        <p:cond delay="indefinite"/>
                      </p:stCondLst>
                      <p:childTnLst>
                        <p:par>
                          <p:cTn id="19" fill="hold">
                            <p:stCondLst>
                              <p:cond delay="0"/>
                            </p:stCondLst>
                            <p:childTnLst>
                              <p:par>
                                <p:cTn id="20" presetID="39" presetClass="entr" presetSubtype="0" accel="100000" fill="hold" nodeType="clickEffect">
                                  <p:stCondLst>
                                    <p:cond delay="0"/>
                                  </p:stCondLst>
                                  <p:childTnLst>
                                    <p:set>
                                      <p:cBhvr>
                                        <p:cTn id="21" dur="1" fill="hold">
                                          <p:stCondLst>
                                            <p:cond delay="0"/>
                                          </p:stCondLst>
                                        </p:cTn>
                                        <p:tgtEl>
                                          <p:spTgt spid="77834"/>
                                        </p:tgtEl>
                                        <p:attrNameLst>
                                          <p:attrName>style.visibility</p:attrName>
                                        </p:attrNameLst>
                                      </p:cBhvr>
                                      <p:to>
                                        <p:strVal val="visible"/>
                                      </p:to>
                                    </p:set>
                                    <p:anim calcmode="lin" valueType="num">
                                      <p:cBhvr>
                                        <p:cTn id="22" dur="500" fill="hold"/>
                                        <p:tgtEl>
                                          <p:spTgt spid="77834"/>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77834"/>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77834"/>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778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11" name="whoosh.wav"/>
                                        </p:tgtEl>
                                      </p:cMediaNode>
                                    </p:audio>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7835"/>
                                        </p:tgtEl>
                                        <p:attrNameLst>
                                          <p:attrName>style.visibility</p:attrName>
                                        </p:attrNameLst>
                                      </p:cBhvr>
                                      <p:to>
                                        <p:strVal val="visible"/>
                                      </p:to>
                                    </p:set>
                                    <p:animEffect transition="in" filter="dissolve">
                                      <p:cBhvr>
                                        <p:cTn id="30" dur="500"/>
                                        <p:tgtEl>
                                          <p:spTgt spid="77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6967" name="Group 167"/>
          <p:cNvGraphicFramePr>
            <a:graphicFrameLocks noGrp="1"/>
          </p:cNvGraphicFramePr>
          <p:nvPr>
            <p:ph idx="1"/>
          </p:nvPr>
        </p:nvGraphicFramePr>
        <p:xfrm>
          <a:off x="250825" y="1147763"/>
          <a:ext cx="8642350" cy="5086350"/>
        </p:xfrm>
        <a:graphic>
          <a:graphicData uri="http://schemas.openxmlformats.org/drawingml/2006/table">
            <a:tbl>
              <a:tblPr/>
              <a:tblGrid>
                <a:gridCol w="604838"/>
                <a:gridCol w="3568700"/>
                <a:gridCol w="4468812"/>
              </a:tblGrid>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楷体_GB2312" panose="02010609030101010101" pitchFamily="49" charset="-122"/>
                        <a:ea typeface="楷体_GB2312" panose="02010609030101010101"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rPr>
                        <a:t>交换律</a:t>
                      </a:r>
                      <a:endPar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rPr>
                        <a:t>结合律</a:t>
                      </a:r>
                      <a:endPar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190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rPr>
                        <a:t>其他</a:t>
                      </a:r>
                      <a:endParaRPr kumimoji="0" lang="zh-CN" altLang="en-US" sz="24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r>
            </a:tbl>
          </a:graphicData>
        </a:graphic>
      </p:graphicFrame>
      <p:sp>
        <p:nvSpPr>
          <p:cNvPr id="698391" name="Rectangle 82"/>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矩阵加法的运算规律</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76945" name="Object 23"/>
          <p:cNvGraphicFramePr>
            <a:graphicFrameLocks noChangeAspect="1"/>
          </p:cNvGraphicFramePr>
          <p:nvPr/>
        </p:nvGraphicFramePr>
        <p:xfrm>
          <a:off x="900113" y="1208088"/>
          <a:ext cx="1522412" cy="406400"/>
        </p:xfrm>
        <a:graphic>
          <a:graphicData uri="http://schemas.openxmlformats.org/presentationml/2006/ole">
            <mc:AlternateContent xmlns:mc="http://schemas.openxmlformats.org/markup-compatibility/2006">
              <mc:Choice xmlns:v="urn:schemas-microsoft-com:vml" Requires="v">
                <p:oleObj spid="_x0000_s3567" name="" r:id="rId1" imgW="761365" imgH="203200" progId="">
                  <p:embed/>
                </p:oleObj>
              </mc:Choice>
              <mc:Fallback>
                <p:oleObj name="" r:id="rId1" imgW="761365" imgH="203200" progId="">
                  <p:embed/>
                  <p:pic>
                    <p:nvPicPr>
                      <p:cNvPr id="0" name="图片 3566"/>
                      <p:cNvPicPr/>
                      <p:nvPr/>
                    </p:nvPicPr>
                    <p:blipFill>
                      <a:blip r:embed="rId2"/>
                      <a:stretch>
                        <a:fillRect/>
                      </a:stretch>
                    </p:blipFill>
                    <p:spPr>
                      <a:xfrm>
                        <a:off x="900113" y="1208088"/>
                        <a:ext cx="1522412" cy="406400"/>
                      </a:xfrm>
                      <a:prstGeom prst="rect">
                        <a:avLst/>
                      </a:prstGeom>
                      <a:noFill/>
                      <a:ln w="38100">
                        <a:noFill/>
                        <a:miter/>
                      </a:ln>
                    </p:spPr>
                  </p:pic>
                </p:oleObj>
              </mc:Fallback>
            </mc:AlternateContent>
          </a:graphicData>
        </a:graphic>
      </p:graphicFrame>
      <p:graphicFrame>
        <p:nvGraphicFramePr>
          <p:cNvPr id="76946" name="Object 24"/>
          <p:cNvGraphicFramePr>
            <a:graphicFrameLocks noChangeAspect="1"/>
          </p:cNvGraphicFramePr>
          <p:nvPr/>
        </p:nvGraphicFramePr>
        <p:xfrm>
          <a:off x="900113" y="2108200"/>
          <a:ext cx="1598612" cy="355600"/>
        </p:xfrm>
        <a:graphic>
          <a:graphicData uri="http://schemas.openxmlformats.org/presentationml/2006/ole">
            <mc:AlternateContent xmlns:mc="http://schemas.openxmlformats.org/markup-compatibility/2006">
              <mc:Choice xmlns:v="urn:schemas-microsoft-com:vml" Requires="v">
                <p:oleObj spid="_x0000_s3572" name="" r:id="rId3" imgW="799465" imgH="177800" progId="">
                  <p:embed/>
                </p:oleObj>
              </mc:Choice>
              <mc:Fallback>
                <p:oleObj name="" r:id="rId3" imgW="799465" imgH="177800" progId="">
                  <p:embed/>
                  <p:pic>
                    <p:nvPicPr>
                      <p:cNvPr id="0" name="图片 3571"/>
                      <p:cNvPicPr/>
                      <p:nvPr/>
                    </p:nvPicPr>
                    <p:blipFill>
                      <a:blip r:embed="rId4"/>
                      <a:stretch>
                        <a:fillRect/>
                      </a:stretch>
                    </p:blipFill>
                    <p:spPr>
                      <a:xfrm>
                        <a:off x="900113" y="2108200"/>
                        <a:ext cx="1598612" cy="355600"/>
                      </a:xfrm>
                      <a:prstGeom prst="rect">
                        <a:avLst/>
                      </a:prstGeom>
                      <a:noFill/>
                      <a:ln w="38100">
                        <a:noFill/>
                        <a:miter/>
                      </a:ln>
                    </p:spPr>
                  </p:pic>
                </p:oleObj>
              </mc:Fallback>
            </mc:AlternateContent>
          </a:graphicData>
        </a:graphic>
      </p:graphicFrame>
      <p:graphicFrame>
        <p:nvGraphicFramePr>
          <p:cNvPr id="76947" name="Object 25"/>
          <p:cNvGraphicFramePr>
            <a:graphicFrameLocks noChangeAspect="1"/>
          </p:cNvGraphicFramePr>
          <p:nvPr/>
        </p:nvGraphicFramePr>
        <p:xfrm>
          <a:off x="900113" y="3238500"/>
          <a:ext cx="2868612" cy="406400"/>
        </p:xfrm>
        <a:graphic>
          <a:graphicData uri="http://schemas.openxmlformats.org/presentationml/2006/ole">
            <mc:AlternateContent xmlns:mc="http://schemas.openxmlformats.org/markup-compatibility/2006">
              <mc:Choice xmlns:v="urn:schemas-microsoft-com:vml" Requires="v">
                <p:oleObj spid="_x0000_s3568" name="" r:id="rId5" imgW="1435100" imgH="203200" progId="">
                  <p:embed/>
                </p:oleObj>
              </mc:Choice>
              <mc:Fallback>
                <p:oleObj name="" r:id="rId5" imgW="1435100" imgH="203200" progId="">
                  <p:embed/>
                  <p:pic>
                    <p:nvPicPr>
                      <p:cNvPr id="0" name="图片 3567"/>
                      <p:cNvPicPr/>
                      <p:nvPr/>
                    </p:nvPicPr>
                    <p:blipFill>
                      <a:blip r:embed="rId6"/>
                      <a:stretch>
                        <a:fillRect/>
                      </a:stretch>
                    </p:blipFill>
                    <p:spPr>
                      <a:xfrm>
                        <a:off x="900113" y="3238500"/>
                        <a:ext cx="2868612" cy="406400"/>
                      </a:xfrm>
                      <a:prstGeom prst="rect">
                        <a:avLst/>
                      </a:prstGeom>
                      <a:noFill/>
                      <a:ln w="38100">
                        <a:noFill/>
                        <a:miter/>
                      </a:ln>
                    </p:spPr>
                  </p:pic>
                </p:oleObj>
              </mc:Fallback>
            </mc:AlternateContent>
          </a:graphicData>
        </a:graphic>
      </p:graphicFrame>
      <p:graphicFrame>
        <p:nvGraphicFramePr>
          <p:cNvPr id="76949" name="Object 26"/>
          <p:cNvGraphicFramePr>
            <a:graphicFrameLocks noChangeAspect="1"/>
          </p:cNvGraphicFramePr>
          <p:nvPr/>
        </p:nvGraphicFramePr>
        <p:xfrm>
          <a:off x="4500563" y="2122488"/>
          <a:ext cx="1854200" cy="330200"/>
        </p:xfrm>
        <a:graphic>
          <a:graphicData uri="http://schemas.openxmlformats.org/presentationml/2006/ole">
            <mc:AlternateContent xmlns:mc="http://schemas.openxmlformats.org/markup-compatibility/2006">
              <mc:Choice xmlns:v="urn:schemas-microsoft-com:vml" Requires="v">
                <p:oleObj spid="_x0000_s3570" name="" r:id="rId7" imgW="926465" imgH="165100" progId="">
                  <p:embed/>
                </p:oleObj>
              </mc:Choice>
              <mc:Fallback>
                <p:oleObj name="" r:id="rId7" imgW="926465" imgH="165100" progId="">
                  <p:embed/>
                  <p:pic>
                    <p:nvPicPr>
                      <p:cNvPr id="0" name="图片 3569"/>
                      <p:cNvPicPr/>
                      <p:nvPr/>
                    </p:nvPicPr>
                    <p:blipFill>
                      <a:blip r:embed="rId8"/>
                      <a:stretch>
                        <a:fillRect/>
                      </a:stretch>
                    </p:blipFill>
                    <p:spPr>
                      <a:xfrm>
                        <a:off x="4500563" y="2122488"/>
                        <a:ext cx="1854200" cy="330200"/>
                      </a:xfrm>
                      <a:prstGeom prst="rect">
                        <a:avLst/>
                      </a:prstGeom>
                      <a:noFill/>
                      <a:ln w="38100">
                        <a:noFill/>
                        <a:miter/>
                      </a:ln>
                    </p:spPr>
                  </p:pic>
                </p:oleObj>
              </mc:Fallback>
            </mc:AlternateContent>
          </a:graphicData>
        </a:graphic>
      </p:graphicFrame>
      <p:graphicFrame>
        <p:nvGraphicFramePr>
          <p:cNvPr id="76950" name="Object 27"/>
          <p:cNvGraphicFramePr>
            <a:graphicFrameLocks noChangeAspect="1"/>
          </p:cNvGraphicFramePr>
          <p:nvPr/>
        </p:nvGraphicFramePr>
        <p:xfrm>
          <a:off x="4500563" y="3238500"/>
          <a:ext cx="3376612" cy="406400"/>
        </p:xfrm>
        <a:graphic>
          <a:graphicData uri="http://schemas.openxmlformats.org/presentationml/2006/ole">
            <mc:AlternateContent xmlns:mc="http://schemas.openxmlformats.org/markup-compatibility/2006">
              <mc:Choice xmlns:v="urn:schemas-microsoft-com:vml" Requires="v">
                <p:oleObj spid="_x0000_s3569" name="" r:id="rId9" imgW="1688465" imgH="203200" progId="">
                  <p:embed/>
                </p:oleObj>
              </mc:Choice>
              <mc:Fallback>
                <p:oleObj name="" r:id="rId9" imgW="1688465" imgH="203200" progId="">
                  <p:embed/>
                  <p:pic>
                    <p:nvPicPr>
                      <p:cNvPr id="0" name="图片 3568"/>
                      <p:cNvPicPr/>
                      <p:nvPr/>
                    </p:nvPicPr>
                    <p:blipFill>
                      <a:blip r:embed="rId10"/>
                      <a:stretch>
                        <a:fillRect/>
                      </a:stretch>
                    </p:blipFill>
                    <p:spPr>
                      <a:xfrm>
                        <a:off x="4500563" y="3238500"/>
                        <a:ext cx="3376612" cy="406400"/>
                      </a:xfrm>
                      <a:prstGeom prst="rect">
                        <a:avLst/>
                      </a:prstGeom>
                      <a:noFill/>
                      <a:ln w="38100">
                        <a:noFill/>
                        <a:miter/>
                      </a:ln>
                    </p:spPr>
                  </p:pic>
                </p:oleObj>
              </mc:Fallback>
            </mc:AlternateContent>
          </a:graphicData>
        </a:graphic>
      </p:graphicFrame>
      <p:graphicFrame>
        <p:nvGraphicFramePr>
          <p:cNvPr id="76962" name="Object 28"/>
          <p:cNvGraphicFramePr>
            <a:graphicFrameLocks noChangeAspect="1"/>
          </p:cNvGraphicFramePr>
          <p:nvPr/>
        </p:nvGraphicFramePr>
        <p:xfrm>
          <a:off x="2771775" y="5038725"/>
          <a:ext cx="1687513" cy="406400"/>
        </p:xfrm>
        <a:graphic>
          <a:graphicData uri="http://schemas.openxmlformats.org/presentationml/2006/ole">
            <mc:AlternateContent xmlns:mc="http://schemas.openxmlformats.org/markup-compatibility/2006">
              <mc:Choice xmlns:v="urn:schemas-microsoft-com:vml" Requires="v">
                <p:oleObj spid="_x0000_s3571" name="" r:id="rId11" imgW="837565" imgH="203200" progId="">
                  <p:embed/>
                </p:oleObj>
              </mc:Choice>
              <mc:Fallback>
                <p:oleObj name="" r:id="rId11" imgW="837565" imgH="203200" progId="">
                  <p:embed/>
                  <p:pic>
                    <p:nvPicPr>
                      <p:cNvPr id="0" name="图片 3570"/>
                      <p:cNvPicPr/>
                      <p:nvPr/>
                    </p:nvPicPr>
                    <p:blipFill>
                      <a:blip r:embed="rId12"/>
                      <a:stretch>
                        <a:fillRect/>
                      </a:stretch>
                    </p:blipFill>
                    <p:spPr>
                      <a:xfrm>
                        <a:off x="2771775" y="5038725"/>
                        <a:ext cx="1687513" cy="406400"/>
                      </a:xfrm>
                      <a:prstGeom prst="rect">
                        <a:avLst/>
                      </a:prstGeom>
                      <a:noFill/>
                      <a:ln w="38100">
                        <a:noFill/>
                        <a:miter/>
                      </a:ln>
                    </p:spPr>
                  </p:pic>
                </p:oleObj>
              </mc:Fallback>
            </mc:AlternateContent>
          </a:graphicData>
        </a:graphic>
      </p:graphicFrame>
      <p:graphicFrame>
        <p:nvGraphicFramePr>
          <p:cNvPr id="76963" name="Object 29"/>
          <p:cNvGraphicFramePr>
            <a:graphicFrameLocks noChangeAspect="1"/>
          </p:cNvGraphicFramePr>
          <p:nvPr/>
        </p:nvGraphicFramePr>
        <p:xfrm>
          <a:off x="4351338" y="5038725"/>
          <a:ext cx="2543175" cy="406400"/>
        </p:xfrm>
        <a:graphic>
          <a:graphicData uri="http://schemas.openxmlformats.org/presentationml/2006/ole">
            <mc:AlternateContent xmlns:mc="http://schemas.openxmlformats.org/markup-compatibility/2006">
              <mc:Choice xmlns:v="urn:schemas-microsoft-com:vml" Requires="v">
                <p:oleObj spid="_x0000_s3573" name="" r:id="rId13" imgW="1269365" imgH="203200" progId="">
                  <p:embed/>
                </p:oleObj>
              </mc:Choice>
              <mc:Fallback>
                <p:oleObj name="" r:id="rId13" imgW="1269365" imgH="203200" progId="">
                  <p:embed/>
                  <p:pic>
                    <p:nvPicPr>
                      <p:cNvPr id="0" name="图片 3572"/>
                      <p:cNvPicPr/>
                      <p:nvPr/>
                    </p:nvPicPr>
                    <p:blipFill>
                      <a:blip r:embed="rId14"/>
                      <a:stretch>
                        <a:fillRect/>
                      </a:stretch>
                    </p:blipFill>
                    <p:spPr>
                      <a:xfrm>
                        <a:off x="4351338" y="5038725"/>
                        <a:ext cx="2543175" cy="406400"/>
                      </a:xfrm>
                      <a:prstGeom prst="rect">
                        <a:avLst/>
                      </a:prstGeom>
                      <a:noFill/>
                      <a:ln w="38100">
                        <a:noFill/>
                        <a:miter/>
                      </a:ln>
                    </p:spPr>
                  </p:pic>
                </p:oleObj>
              </mc:Fallback>
            </mc:AlternateContent>
          </a:graphicData>
        </a:graphic>
      </p:graphicFrame>
      <p:sp>
        <p:nvSpPr>
          <p:cNvPr id="76968" name="Text Box 168"/>
          <p:cNvSpPr txBox="1"/>
          <p:nvPr/>
        </p:nvSpPr>
        <p:spPr>
          <a:xfrm>
            <a:off x="4486275" y="1196975"/>
            <a:ext cx="3571875" cy="504825"/>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设</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 </a:t>
            </a:r>
            <a:r>
              <a:rPr lang="zh-CN" altLang="en-US" sz="2400" b="1" dirty="0">
                <a:solidFill>
                  <a:srgbClr val="000000"/>
                </a:solidFill>
                <a:latin typeface="楷体_GB2312" panose="02010609030101010101" pitchFamily="49" charset="-122"/>
                <a:ea typeface="楷体_GB2312" panose="02010609030101010101" pitchFamily="49" charset="-122"/>
              </a:rPr>
              <a:t>是同型矩阵</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76969" name="Rectangle 169"/>
          <p:cNvSpPr/>
          <p:nvPr/>
        </p:nvSpPr>
        <p:spPr>
          <a:xfrm>
            <a:off x="844550" y="4046538"/>
            <a:ext cx="8120063" cy="895350"/>
          </a:xfrm>
          <a:prstGeom prst="rect">
            <a:avLst/>
          </a:prstGeom>
          <a:noFill/>
          <a:ln w="9525">
            <a:noFill/>
          </a:ln>
        </p:spPr>
        <p:txBody>
          <a:bodyPr>
            <a:spAutoFit/>
          </a:bodyPr>
          <a:p>
            <a:pPr>
              <a:spcBef>
                <a:spcPct val="20000"/>
              </a:spcBef>
              <a:buClr>
                <a:srgbClr val="00007D"/>
              </a:buClr>
              <a:buSzPct val="75000"/>
              <a:buFont typeface="Wingdings" panose="05000000000000000000" pitchFamily="2" charset="2"/>
            </a:pPr>
            <a:r>
              <a:rPr lang="zh-CN" altLang="en-US" sz="2400" b="1" dirty="0">
                <a:solidFill>
                  <a:srgbClr val="000000"/>
                </a:solidFill>
                <a:latin typeface="Arial" panose="020B0604020202090204" pitchFamily="34" charset="0"/>
                <a:ea typeface="楷体_GB2312" panose="02010609030101010101" pitchFamily="49" charset="-122"/>
              </a:rPr>
              <a:t>设矩阵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Arial" panose="020B0604020202090204" pitchFamily="34" charset="0"/>
                <a:ea typeface="楷体_GB2312" panose="02010609030101010101" pitchFamily="49" charset="-122"/>
              </a:rPr>
              <a:t>记</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rPr>
              <a:t>A</a:t>
            </a:r>
            <a:r>
              <a:rPr lang="en-US" altLang="zh-CN" sz="2400" b="1" dirty="0">
                <a:solidFill>
                  <a:srgbClr val="000000"/>
                </a:solidFill>
                <a:latin typeface="Arial" panose="020B0604020202090204" pitchFamily="34"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，称为矩阵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Arial" panose="020B0604020202090204" pitchFamily="34" charset="0"/>
                <a:ea typeface="楷体_GB2312" panose="02010609030101010101" pitchFamily="49" charset="-122"/>
              </a:rPr>
              <a:t>的</a:t>
            </a:r>
            <a:r>
              <a:rPr lang="zh-CN" altLang="en-US" sz="2400" b="1" dirty="0">
                <a:solidFill>
                  <a:srgbClr val="FF0000"/>
                </a:solidFill>
                <a:latin typeface="Arial" panose="020B0604020202090204" pitchFamily="34" charset="0"/>
                <a:ea typeface="楷体_GB2312" panose="02010609030101010101" pitchFamily="49" charset="-122"/>
              </a:rPr>
              <a:t>负矩阵</a:t>
            </a:r>
            <a:r>
              <a:rPr lang="zh-CN" altLang="en-US" sz="2400" b="1" dirty="0">
                <a:solidFill>
                  <a:srgbClr val="000000"/>
                </a:solidFill>
                <a:latin typeface="Arial" panose="020B0604020202090204" pitchFamily="34" charset="0"/>
                <a:ea typeface="楷体_GB2312" panose="02010609030101010101" pitchFamily="49" charset="-122"/>
              </a:rPr>
              <a:t>．</a:t>
            </a:r>
            <a:endParaRPr lang="zh-CN" altLang="en-US" sz="2400" b="1" dirty="0">
              <a:solidFill>
                <a:srgbClr val="000000"/>
              </a:solidFill>
              <a:latin typeface="Arial" panose="020B0604020202090204" pitchFamily="34" charset="0"/>
              <a:ea typeface="楷体_GB2312" panose="02010609030101010101" pitchFamily="49" charset="-122"/>
            </a:endParaRPr>
          </a:p>
          <a:p>
            <a:pPr>
              <a:spcBef>
                <a:spcPct val="20000"/>
              </a:spcBef>
              <a:buClr>
                <a:srgbClr val="00007D"/>
              </a:buClr>
              <a:buSzPct val="75000"/>
              <a:buFont typeface="Wingdings" panose="05000000000000000000" pitchFamily="2" charset="2"/>
            </a:pPr>
            <a:r>
              <a:rPr lang="zh-CN" altLang="en-US" sz="2400" b="1" dirty="0">
                <a:solidFill>
                  <a:srgbClr val="000000"/>
                </a:solidFill>
                <a:latin typeface="Arial" panose="020B0604020202090204" pitchFamily="34" charset="0"/>
                <a:ea typeface="楷体_GB2312" panose="02010609030101010101" pitchFamily="49" charset="-122"/>
              </a:rPr>
              <a:t>显然</a:t>
            </a:r>
            <a:endParaRPr lang="zh-CN" altLang="en-US" sz="2400"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6945"/>
                                        </p:tgtEl>
                                        <p:attrNameLst>
                                          <p:attrName>style.visibility</p:attrName>
                                        </p:attrNameLst>
                                      </p:cBhvr>
                                      <p:to>
                                        <p:strVal val="visible"/>
                                      </p:to>
                                    </p:set>
                                    <p:animEffect transition="in" filter="slide(fromBottom)">
                                      <p:cBhvr>
                                        <p:cTn id="7" dur="500"/>
                                        <p:tgtEl>
                                          <p:spTgt spid="7694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6946"/>
                                        </p:tgtEl>
                                        <p:attrNameLst>
                                          <p:attrName>style.visibility</p:attrName>
                                        </p:attrNameLst>
                                      </p:cBhvr>
                                      <p:to>
                                        <p:strVal val="visible"/>
                                      </p:to>
                                    </p:set>
                                    <p:animEffect transition="in" filter="slide(fromBottom)">
                                      <p:cBhvr>
                                        <p:cTn id="12" dur="500"/>
                                        <p:tgtEl>
                                          <p:spTgt spid="769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6947"/>
                                        </p:tgtEl>
                                        <p:attrNameLst>
                                          <p:attrName>style.visibility</p:attrName>
                                        </p:attrNameLst>
                                      </p:cBhvr>
                                      <p:to>
                                        <p:strVal val="visible"/>
                                      </p:to>
                                    </p:set>
                                    <p:animEffect transition="in" filter="slide(fromBottom)">
                                      <p:cBhvr>
                                        <p:cTn id="17" dur="500"/>
                                        <p:tgtEl>
                                          <p:spTgt spid="769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6968"/>
                                        </p:tgtEl>
                                        <p:attrNameLst>
                                          <p:attrName>style.visibility</p:attrName>
                                        </p:attrNameLst>
                                      </p:cBhvr>
                                      <p:to>
                                        <p:strVal val="visible"/>
                                      </p:to>
                                    </p:set>
                                    <p:animEffect transition="in" filter="slide(fromBottom)">
                                      <p:cBhvr>
                                        <p:cTn id="22" dur="500"/>
                                        <p:tgtEl>
                                          <p:spTgt spid="7696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6949"/>
                                        </p:tgtEl>
                                        <p:attrNameLst>
                                          <p:attrName>style.visibility</p:attrName>
                                        </p:attrNameLst>
                                      </p:cBhvr>
                                      <p:to>
                                        <p:strVal val="visible"/>
                                      </p:to>
                                    </p:set>
                                    <p:animEffect transition="in" filter="slide(fromBottom)">
                                      <p:cBhvr>
                                        <p:cTn id="27" dur="500"/>
                                        <p:tgtEl>
                                          <p:spTgt spid="7694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6950"/>
                                        </p:tgtEl>
                                        <p:attrNameLst>
                                          <p:attrName>style.visibility</p:attrName>
                                        </p:attrNameLst>
                                      </p:cBhvr>
                                      <p:to>
                                        <p:strVal val="visible"/>
                                      </p:to>
                                    </p:set>
                                    <p:animEffect transition="in" filter="slide(fromBottom)">
                                      <p:cBhvr>
                                        <p:cTn id="32" dur="500"/>
                                        <p:tgtEl>
                                          <p:spTgt spid="7695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76969"/>
                                        </p:tgtEl>
                                        <p:attrNameLst>
                                          <p:attrName>style.visibility</p:attrName>
                                        </p:attrNameLst>
                                      </p:cBhvr>
                                      <p:to>
                                        <p:strVal val="visible"/>
                                      </p:to>
                                    </p:set>
                                    <p:animEffect transition="in" filter="box(in)">
                                      <p:cBhvr>
                                        <p:cTn id="37" dur="500"/>
                                        <p:tgtEl>
                                          <p:spTgt spid="7696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76962"/>
                                        </p:tgtEl>
                                        <p:attrNameLst>
                                          <p:attrName>style.visibility</p:attrName>
                                        </p:attrNameLst>
                                      </p:cBhvr>
                                      <p:to>
                                        <p:strVal val="visible"/>
                                      </p:to>
                                    </p:set>
                                    <p:animEffect transition="in" filter="slide(fromBottom)">
                                      <p:cBhvr>
                                        <p:cTn id="42" dur="500"/>
                                        <p:tgtEl>
                                          <p:spTgt spid="76962"/>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76963"/>
                                        </p:tgtEl>
                                        <p:attrNameLst>
                                          <p:attrName>style.visibility</p:attrName>
                                        </p:attrNameLst>
                                      </p:cBhvr>
                                      <p:to>
                                        <p:strVal val="visible"/>
                                      </p:to>
                                    </p:set>
                                    <p:animEffect transition="in" filter="slide(fromBottom)">
                                      <p:cBhvr>
                                        <p:cTn id="47" dur="500"/>
                                        <p:tgtEl>
                                          <p:spTgt spid="76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68" grpId="0"/>
      <p:bldP spid="7696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9394" name="Rectangle 5"/>
          <p:cNvSpPr/>
          <p:nvPr/>
        </p:nvSpPr>
        <p:spPr>
          <a:xfrm>
            <a:off x="639763" y="3717925"/>
            <a:ext cx="8162925" cy="1004888"/>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设工厂向某家商店发送四种货物各</a:t>
            </a:r>
            <a:r>
              <a:rPr lang="zh-CN" altLang="en-US" sz="2400" b="1" dirty="0">
                <a:solidFill>
                  <a:srgbClr val="000000"/>
                </a:solidFill>
                <a:latin typeface="Symbol" panose="05050102010706020507" pitchFamily="18" charset="2"/>
                <a:ea typeface="楷体_GB2312" panose="02010609030101010101" pitchFamily="49" charset="-122"/>
              </a:rPr>
              <a:t> </a:t>
            </a:r>
            <a:r>
              <a:rPr lang="en-US" altLang="zh-CN" sz="2400" b="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件，试求：工厂向该商</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50000"/>
              </a:lnSpc>
            </a:pPr>
            <a:r>
              <a:rPr lang="zh-CN" altLang="en-US" sz="2400" b="1" dirty="0">
                <a:solidFill>
                  <a:srgbClr val="000000"/>
                </a:solidFill>
                <a:latin typeface="Times New Roman" panose="02020603050405020304" pitchFamily="18" charset="0"/>
                <a:ea typeface="楷体_GB2312" panose="02010609030101010101" pitchFamily="49" charset="-122"/>
              </a:rPr>
              <a:t>店发送第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种货物的总值及总重量．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99395" name="Text Box 8"/>
          <p:cNvSpPr txBox="1"/>
          <p:nvPr/>
        </p:nvSpPr>
        <p:spPr>
          <a:xfrm>
            <a:off x="639763" y="455613"/>
            <a:ext cx="8108950" cy="525462"/>
          </a:xfrm>
          <a:prstGeom prst="rect">
            <a:avLst/>
          </a:prstGeom>
          <a:noFill/>
          <a:ln w="9525">
            <a:noFill/>
          </a:ln>
        </p:spPr>
        <p:txBody>
          <a:bodyPr wrap="none"/>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例（续）</a:t>
            </a:r>
            <a:r>
              <a:rPr lang="zh-CN" altLang="en-US" sz="2400" b="1" dirty="0">
                <a:solidFill>
                  <a:srgbClr val="000000"/>
                </a:solidFill>
                <a:latin typeface="Times New Roman" panose="02020603050405020304" pitchFamily="18" charset="0"/>
                <a:ea typeface="楷体_GB2312" panose="02010609030101010101" pitchFamily="49" charset="-122"/>
              </a:rPr>
              <a:t>该厂所生产的货物的单价及单件重量可列成数表：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99396" name="Rectangle 9"/>
          <p:cNvSpPr/>
          <p:nvPr/>
        </p:nvSpPr>
        <p:spPr>
          <a:xfrm>
            <a:off x="4386263" y="1865313"/>
            <a:ext cx="4535487"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a:t>
            </a:r>
            <a:r>
              <a:rPr lang="zh-CN" altLang="en-US" sz="2400" b="1" dirty="0">
                <a:solidFill>
                  <a:srgbClr val="FF0000"/>
                </a:solidFill>
                <a:latin typeface="Times New Roman" panose="02020603050405020304" pitchFamily="18" charset="0"/>
                <a:ea typeface="楷体_GB2312" panose="02010609030101010101" pitchFamily="49" charset="-122"/>
              </a:rPr>
              <a:t>单价</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a:t>
            </a:r>
            <a:r>
              <a:rPr lang="zh-CN" altLang="en-US" sz="2400" b="1" dirty="0">
                <a:solidFill>
                  <a:srgbClr val="FF0000"/>
                </a:solidFill>
                <a:latin typeface="Times New Roman" panose="02020603050405020304" pitchFamily="18" charset="0"/>
                <a:ea typeface="楷体_GB2312" panose="02010609030101010101" pitchFamily="49" charset="-122"/>
              </a:rPr>
              <a:t>单件重量</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99397" name="Object 5"/>
          <p:cNvGraphicFramePr>
            <a:graphicFrameLocks noChangeAspect="1"/>
          </p:cNvGraphicFramePr>
          <p:nvPr/>
        </p:nvGraphicFramePr>
        <p:xfrm>
          <a:off x="2443163" y="1228725"/>
          <a:ext cx="1306512" cy="2241550"/>
        </p:xfrm>
        <a:graphic>
          <a:graphicData uri="http://schemas.openxmlformats.org/presentationml/2006/ole">
            <mc:AlternateContent xmlns:mc="http://schemas.openxmlformats.org/markup-compatibility/2006">
              <mc:Choice xmlns:v="urn:schemas-microsoft-com:vml" Requires="v">
                <p:oleObj spid="_x0000_s3574" name="" r:id="rId1" imgW="533400" imgH="914400" progId="">
                  <p:embed/>
                </p:oleObj>
              </mc:Choice>
              <mc:Fallback>
                <p:oleObj name="" r:id="rId1" imgW="533400" imgH="914400" progId="">
                  <p:embed/>
                  <p:pic>
                    <p:nvPicPr>
                      <p:cNvPr id="0" name="图片 3573"/>
                      <p:cNvPicPr/>
                      <p:nvPr/>
                    </p:nvPicPr>
                    <p:blipFill>
                      <a:blip r:embed="rId2"/>
                      <a:stretch>
                        <a:fillRect/>
                      </a:stretch>
                    </p:blipFill>
                    <p:spPr>
                      <a:xfrm>
                        <a:off x="2443163" y="1228725"/>
                        <a:ext cx="1306512" cy="2241550"/>
                      </a:xfrm>
                      <a:prstGeom prst="rect">
                        <a:avLst/>
                      </a:prstGeom>
                      <a:solidFill>
                        <a:schemeClr val="folHlink"/>
                      </a:solidFill>
                      <a:ln w="38100">
                        <a:noFill/>
                        <a:miter/>
                      </a:ln>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91874" name="Object 26"/>
          <p:cNvGraphicFramePr>
            <a:graphicFrameLocks noChangeAspect="1"/>
          </p:cNvGraphicFramePr>
          <p:nvPr/>
        </p:nvGraphicFramePr>
        <p:xfrm>
          <a:off x="3759200" y="879475"/>
          <a:ext cx="2181225" cy="1538288"/>
        </p:xfrm>
        <a:graphic>
          <a:graphicData uri="http://schemas.openxmlformats.org/presentationml/2006/ole">
            <mc:AlternateContent xmlns:mc="http://schemas.openxmlformats.org/markup-compatibility/2006">
              <mc:Choice xmlns:v="urn:schemas-microsoft-com:vml" Requires="v">
                <p:oleObj spid="_x0000_s3082" name="" r:id="rId1" imgW="990600" imgH="698500" progId="">
                  <p:embed/>
                </p:oleObj>
              </mc:Choice>
              <mc:Fallback>
                <p:oleObj name="" r:id="rId1" imgW="990600" imgH="698500" progId="">
                  <p:embed/>
                  <p:pic>
                    <p:nvPicPr>
                      <p:cNvPr id="0" name="图片 3081"/>
                      <p:cNvPicPr/>
                      <p:nvPr/>
                    </p:nvPicPr>
                    <p:blipFill>
                      <a:blip r:embed="rId2"/>
                      <a:stretch>
                        <a:fillRect/>
                      </a:stretch>
                    </p:blipFill>
                    <p:spPr>
                      <a:xfrm>
                        <a:off x="3759200" y="879475"/>
                        <a:ext cx="2181225" cy="1538288"/>
                      </a:xfrm>
                      <a:prstGeom prst="rect">
                        <a:avLst/>
                      </a:prstGeom>
                      <a:noFill/>
                      <a:ln w="38100">
                        <a:noFill/>
                        <a:miter/>
                      </a:ln>
                    </p:spPr>
                  </p:pic>
                </p:oleObj>
              </mc:Fallback>
            </mc:AlternateContent>
          </a:graphicData>
        </a:graphic>
      </p:graphicFrame>
      <p:sp>
        <p:nvSpPr>
          <p:cNvPr id="591875" name="Text Box 3"/>
          <p:cNvSpPr txBox="1"/>
          <p:nvPr/>
        </p:nvSpPr>
        <p:spPr>
          <a:xfrm>
            <a:off x="914400" y="1352550"/>
            <a:ext cx="3009900" cy="519113"/>
          </a:xfrm>
          <a:prstGeom prst="rect">
            <a:avLst/>
          </a:prstGeom>
          <a:noFill/>
          <a:ln w="9525">
            <a:noFill/>
          </a:ln>
        </p:spPr>
        <p:txBody>
          <a:bodyPr wrap="none"/>
          <a:p>
            <a:pPr>
              <a:spcBef>
                <a:spcPct val="50000"/>
              </a:spcBef>
            </a:pPr>
            <a:r>
              <a:rPr lang="zh-CN" altLang="en-US" sz="2800" b="1" dirty="0">
                <a:solidFill>
                  <a:srgbClr val="3333FF"/>
                </a:solidFill>
                <a:latin typeface="楷体_GB2312" panose="02010609030101010101" pitchFamily="49" charset="-122"/>
                <a:ea typeface="楷体_GB2312" panose="02010609030101010101" pitchFamily="49" charset="-122"/>
              </a:rPr>
              <a:t>例</a:t>
            </a:r>
            <a:r>
              <a:rPr lang="en-US" altLang="zh-CN" sz="2800" b="1" dirty="0">
                <a:solidFill>
                  <a:srgbClr val="3333FF"/>
                </a:solidFill>
                <a:latin typeface="Times New Roman" panose="02020603050405020304" pitchFamily="18" charset="0"/>
                <a:ea typeface="楷体_GB2312" panose="02010609030101010101" pitchFamily="49" charset="-122"/>
              </a:rPr>
              <a:t>2</a:t>
            </a:r>
            <a:r>
              <a:rPr lang="en-US" altLang="zh-CN"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楷体_GB2312" panose="02010609030101010101" pitchFamily="49" charset="-122"/>
                <a:ea typeface="楷体_GB2312" panose="02010609030101010101" pitchFamily="49" charset="-122"/>
              </a:rPr>
              <a:t>计算行列式  </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40964" name="Text Box 4"/>
          <p:cNvSpPr txBox="1"/>
          <p:nvPr/>
        </p:nvSpPr>
        <p:spPr>
          <a:xfrm>
            <a:off x="838200" y="2590800"/>
            <a:ext cx="838200" cy="519113"/>
          </a:xfrm>
          <a:prstGeom prst="rect">
            <a:avLst/>
          </a:prstGeom>
          <a:noFill/>
          <a:ln w="9525">
            <a:noFill/>
          </a:ln>
        </p:spPr>
        <p:txBody>
          <a:bodyPr>
            <a:spAutoFit/>
          </a:bodyPr>
          <a:p>
            <a:pPr>
              <a:spcBef>
                <a:spcPct val="50000"/>
              </a:spcBef>
            </a:pPr>
            <a:r>
              <a:rPr lang="zh-CN" altLang="en-US" sz="2800" b="1" dirty="0">
                <a:solidFill>
                  <a:srgbClr val="3333FF"/>
                </a:solidFill>
                <a:latin typeface="楷体_GB2312" panose="02010609030101010101" pitchFamily="49" charset="-122"/>
                <a:ea typeface="楷体_GB2312" panose="02010609030101010101" pitchFamily="49" charset="-122"/>
              </a:rPr>
              <a:t>解</a:t>
            </a:r>
            <a:endParaRPr lang="zh-CN" altLang="en-US" sz="2800" b="1" dirty="0">
              <a:solidFill>
                <a:srgbClr val="3333FF"/>
              </a:solidFill>
              <a:latin typeface="楷体_GB2312" panose="02010609030101010101" pitchFamily="49" charset="-122"/>
              <a:ea typeface="楷体_GB2312" panose="02010609030101010101" pitchFamily="49" charset="-122"/>
            </a:endParaRPr>
          </a:p>
        </p:txBody>
      </p:sp>
      <p:sp>
        <p:nvSpPr>
          <p:cNvPr id="40965" name="Text Box 5"/>
          <p:cNvSpPr txBox="1"/>
          <p:nvPr/>
        </p:nvSpPr>
        <p:spPr>
          <a:xfrm>
            <a:off x="1676400" y="2590800"/>
            <a:ext cx="3276600" cy="519113"/>
          </a:xfrm>
          <a:prstGeom prst="rect">
            <a:avLst/>
          </a:prstGeom>
          <a:noFill/>
          <a:ln w="9525">
            <a:noFill/>
          </a:ln>
        </p:spPr>
        <p:txBody>
          <a:bodyPr>
            <a:spAutoFit/>
          </a:bodyPr>
          <a:p>
            <a:pPr>
              <a:spcBef>
                <a:spcPct val="50000"/>
              </a:spcBef>
            </a:pPr>
            <a:r>
              <a:rPr lang="zh-CN" altLang="en-US" sz="2800" b="1" dirty="0">
                <a:solidFill>
                  <a:srgbClr val="000000"/>
                </a:solidFill>
                <a:latin typeface="楷体_GB2312" panose="02010609030101010101" pitchFamily="49" charset="-122"/>
                <a:ea typeface="楷体_GB2312" panose="02010609030101010101" pitchFamily="49" charset="-122"/>
              </a:rPr>
              <a:t>按对角线法则，有</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0966" name="Object 27"/>
          <p:cNvGraphicFramePr>
            <a:graphicFrameLocks noChangeAspect="1"/>
          </p:cNvGraphicFramePr>
          <p:nvPr/>
        </p:nvGraphicFramePr>
        <p:xfrm>
          <a:off x="1447800" y="3492500"/>
          <a:ext cx="609600" cy="292100"/>
        </p:xfrm>
        <a:graphic>
          <a:graphicData uri="http://schemas.openxmlformats.org/presentationml/2006/ole">
            <mc:AlternateContent xmlns:mc="http://schemas.openxmlformats.org/markup-compatibility/2006">
              <mc:Choice xmlns:v="urn:schemas-microsoft-com:vml" Requires="v">
                <p:oleObj spid="_x0000_s3084" name="" r:id="rId3" imgW="609600" imgH="292100" progId="Equation.3">
                  <p:embed/>
                </p:oleObj>
              </mc:Choice>
              <mc:Fallback>
                <p:oleObj name="" r:id="rId3" imgW="609600" imgH="292100" progId="Equation.3">
                  <p:embed/>
                  <p:pic>
                    <p:nvPicPr>
                      <p:cNvPr id="0" name="图片 3083"/>
                      <p:cNvPicPr/>
                      <p:nvPr/>
                    </p:nvPicPr>
                    <p:blipFill>
                      <a:blip r:embed="rId4"/>
                      <a:stretch>
                        <a:fillRect/>
                      </a:stretch>
                    </p:blipFill>
                    <p:spPr>
                      <a:xfrm>
                        <a:off x="1447800" y="3492500"/>
                        <a:ext cx="609600" cy="292100"/>
                      </a:xfrm>
                      <a:prstGeom prst="rect">
                        <a:avLst/>
                      </a:prstGeom>
                      <a:noFill/>
                      <a:ln w="38100">
                        <a:noFill/>
                        <a:miter/>
                      </a:ln>
                    </p:spPr>
                  </p:pic>
                </p:oleObj>
              </mc:Fallback>
            </mc:AlternateContent>
          </a:graphicData>
        </a:graphic>
      </p:graphicFrame>
      <p:graphicFrame>
        <p:nvGraphicFramePr>
          <p:cNvPr id="40967" name="Object 28"/>
          <p:cNvGraphicFramePr>
            <a:graphicFrameLocks noChangeAspect="1"/>
          </p:cNvGraphicFramePr>
          <p:nvPr/>
        </p:nvGraphicFramePr>
        <p:xfrm>
          <a:off x="2133600" y="3492500"/>
          <a:ext cx="5829300" cy="393700"/>
        </p:xfrm>
        <a:graphic>
          <a:graphicData uri="http://schemas.openxmlformats.org/presentationml/2006/ole">
            <mc:AlternateContent xmlns:mc="http://schemas.openxmlformats.org/markup-compatibility/2006">
              <mc:Choice xmlns:v="urn:schemas-microsoft-com:vml" Requires="v">
                <p:oleObj spid="_x0000_s3085" name="" r:id="rId5" imgW="5829300" imgH="393700" progId="">
                  <p:embed/>
                </p:oleObj>
              </mc:Choice>
              <mc:Fallback>
                <p:oleObj name="" r:id="rId5" imgW="5829300" imgH="393700" progId="">
                  <p:embed/>
                  <p:pic>
                    <p:nvPicPr>
                      <p:cNvPr id="0" name="图片 3084"/>
                      <p:cNvPicPr/>
                      <p:nvPr/>
                    </p:nvPicPr>
                    <p:blipFill>
                      <a:blip r:embed="rId6"/>
                      <a:stretch>
                        <a:fillRect/>
                      </a:stretch>
                    </p:blipFill>
                    <p:spPr>
                      <a:xfrm>
                        <a:off x="2133600" y="3492500"/>
                        <a:ext cx="5829300" cy="393700"/>
                      </a:xfrm>
                      <a:prstGeom prst="rect">
                        <a:avLst/>
                      </a:prstGeom>
                      <a:noFill/>
                      <a:ln w="38100">
                        <a:noFill/>
                        <a:miter/>
                      </a:ln>
                    </p:spPr>
                  </p:pic>
                </p:oleObj>
              </mc:Fallback>
            </mc:AlternateContent>
          </a:graphicData>
        </a:graphic>
      </p:graphicFrame>
      <p:graphicFrame>
        <p:nvGraphicFramePr>
          <p:cNvPr id="40968" name="Object 29"/>
          <p:cNvGraphicFramePr>
            <a:graphicFrameLocks noChangeAspect="1"/>
          </p:cNvGraphicFramePr>
          <p:nvPr/>
        </p:nvGraphicFramePr>
        <p:xfrm>
          <a:off x="2209800" y="4178300"/>
          <a:ext cx="6096000" cy="393700"/>
        </p:xfrm>
        <a:graphic>
          <a:graphicData uri="http://schemas.openxmlformats.org/presentationml/2006/ole">
            <mc:AlternateContent xmlns:mc="http://schemas.openxmlformats.org/markup-compatibility/2006">
              <mc:Choice xmlns:v="urn:schemas-microsoft-com:vml" Requires="v">
                <p:oleObj spid="_x0000_s3086" name="" r:id="rId7" imgW="6096000" imgH="393700" progId="Equation.3">
                  <p:embed/>
                </p:oleObj>
              </mc:Choice>
              <mc:Fallback>
                <p:oleObj name="" r:id="rId7" imgW="6096000" imgH="393700" progId="Equation.3">
                  <p:embed/>
                  <p:pic>
                    <p:nvPicPr>
                      <p:cNvPr id="0" name="图片 3085"/>
                      <p:cNvPicPr/>
                      <p:nvPr/>
                    </p:nvPicPr>
                    <p:blipFill>
                      <a:blip r:embed="rId8"/>
                      <a:stretch>
                        <a:fillRect/>
                      </a:stretch>
                    </p:blipFill>
                    <p:spPr>
                      <a:xfrm>
                        <a:off x="2209800" y="4178300"/>
                        <a:ext cx="6096000" cy="393700"/>
                      </a:xfrm>
                      <a:prstGeom prst="rect">
                        <a:avLst/>
                      </a:prstGeom>
                      <a:noFill/>
                      <a:ln w="38100">
                        <a:noFill/>
                        <a:miter/>
                      </a:ln>
                    </p:spPr>
                  </p:pic>
                </p:oleObj>
              </mc:Fallback>
            </mc:AlternateContent>
          </a:graphicData>
        </a:graphic>
      </p:graphicFrame>
      <p:graphicFrame>
        <p:nvGraphicFramePr>
          <p:cNvPr id="40969" name="Object 30"/>
          <p:cNvGraphicFramePr>
            <a:graphicFrameLocks noChangeAspect="1"/>
          </p:cNvGraphicFramePr>
          <p:nvPr/>
        </p:nvGraphicFramePr>
        <p:xfrm>
          <a:off x="1828800" y="4864100"/>
          <a:ext cx="3632200" cy="317500"/>
        </p:xfrm>
        <a:graphic>
          <a:graphicData uri="http://schemas.openxmlformats.org/presentationml/2006/ole">
            <mc:AlternateContent xmlns:mc="http://schemas.openxmlformats.org/markup-compatibility/2006">
              <mc:Choice xmlns:v="urn:schemas-microsoft-com:vml" Requires="v">
                <p:oleObj spid="_x0000_s3087" name="" r:id="rId9" imgW="3632200" imgH="317500" progId="Equation.3">
                  <p:embed/>
                </p:oleObj>
              </mc:Choice>
              <mc:Fallback>
                <p:oleObj name="" r:id="rId9" imgW="3632200" imgH="317500" progId="Equation.3">
                  <p:embed/>
                  <p:pic>
                    <p:nvPicPr>
                      <p:cNvPr id="0" name="图片 3086"/>
                      <p:cNvPicPr/>
                      <p:nvPr/>
                    </p:nvPicPr>
                    <p:blipFill>
                      <a:blip r:embed="rId10"/>
                      <a:stretch>
                        <a:fillRect/>
                      </a:stretch>
                    </p:blipFill>
                    <p:spPr>
                      <a:xfrm>
                        <a:off x="1828800" y="4864100"/>
                        <a:ext cx="3632200" cy="317500"/>
                      </a:xfrm>
                      <a:prstGeom prst="rect">
                        <a:avLst/>
                      </a:prstGeom>
                      <a:noFill/>
                      <a:ln w="38100">
                        <a:noFill/>
                        <a:miter/>
                      </a:ln>
                    </p:spPr>
                  </p:pic>
                </p:oleObj>
              </mc:Fallback>
            </mc:AlternateContent>
          </a:graphicData>
        </a:graphic>
      </p:graphicFrame>
      <p:graphicFrame>
        <p:nvGraphicFramePr>
          <p:cNvPr id="40970" name="Object 31"/>
          <p:cNvGraphicFramePr>
            <a:graphicFrameLocks noChangeAspect="1"/>
          </p:cNvGraphicFramePr>
          <p:nvPr/>
        </p:nvGraphicFramePr>
        <p:xfrm>
          <a:off x="1828800" y="5562600"/>
          <a:ext cx="965200" cy="317500"/>
        </p:xfrm>
        <a:graphic>
          <a:graphicData uri="http://schemas.openxmlformats.org/presentationml/2006/ole">
            <mc:AlternateContent xmlns:mc="http://schemas.openxmlformats.org/markup-compatibility/2006">
              <mc:Choice xmlns:v="urn:schemas-microsoft-com:vml" Requires="v">
                <p:oleObj spid="_x0000_s3088" name="" r:id="rId11" imgW="964565" imgH="317500" progId="Equation.3">
                  <p:embed/>
                </p:oleObj>
              </mc:Choice>
              <mc:Fallback>
                <p:oleObj name="" r:id="rId11" imgW="964565" imgH="317500" progId="Equation.3">
                  <p:embed/>
                  <p:pic>
                    <p:nvPicPr>
                      <p:cNvPr id="0" name="图片 3087"/>
                      <p:cNvPicPr/>
                      <p:nvPr/>
                    </p:nvPicPr>
                    <p:blipFill>
                      <a:blip r:embed="rId12"/>
                      <a:stretch>
                        <a:fillRect/>
                      </a:stretch>
                    </p:blipFill>
                    <p:spPr>
                      <a:xfrm>
                        <a:off x="1828800" y="5562600"/>
                        <a:ext cx="965200" cy="31750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Effect transition="in" filter="wipe(left)">
                                      <p:cBhvr>
                                        <p:cTn id="12" dur="500"/>
                                        <p:tgtEl>
                                          <p:spTgt spid="409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6"/>
                                        </p:tgtEl>
                                        <p:attrNameLst>
                                          <p:attrName>style.visibility</p:attrName>
                                        </p:attrNameLst>
                                      </p:cBhvr>
                                      <p:to>
                                        <p:strVal val="visible"/>
                                      </p:to>
                                    </p:set>
                                    <p:animEffect transition="in" filter="wipe(left)">
                                      <p:cBhvr>
                                        <p:cTn id="17" dur="500"/>
                                        <p:tgtEl>
                                          <p:spTgt spid="409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967"/>
                                        </p:tgtEl>
                                        <p:attrNameLst>
                                          <p:attrName>style.visibility</p:attrName>
                                        </p:attrNameLst>
                                      </p:cBhvr>
                                      <p:to>
                                        <p:strVal val="visible"/>
                                      </p:to>
                                    </p:set>
                                    <p:animEffect transition="in" filter="wipe(left)">
                                      <p:cBhvr>
                                        <p:cTn id="22" dur="500"/>
                                        <p:tgtEl>
                                          <p:spTgt spid="409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8"/>
                                        </p:tgtEl>
                                        <p:attrNameLst>
                                          <p:attrName>style.visibility</p:attrName>
                                        </p:attrNameLst>
                                      </p:cBhvr>
                                      <p:to>
                                        <p:strVal val="visible"/>
                                      </p:to>
                                    </p:set>
                                    <p:animEffect transition="in" filter="wipe(left)">
                                      <p:cBhvr>
                                        <p:cTn id="27" dur="500"/>
                                        <p:tgtEl>
                                          <p:spTgt spid="409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69"/>
                                        </p:tgtEl>
                                        <p:attrNameLst>
                                          <p:attrName>style.visibility</p:attrName>
                                        </p:attrNameLst>
                                      </p:cBhvr>
                                      <p:to>
                                        <p:strVal val="visible"/>
                                      </p:to>
                                    </p:set>
                                    <p:animEffect transition="in" filter="wipe(left)">
                                      <p:cBhvr>
                                        <p:cTn id="32" dur="500"/>
                                        <p:tgtEl>
                                          <p:spTgt spid="409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70"/>
                                        </p:tgtEl>
                                        <p:attrNameLst>
                                          <p:attrName>style.visibility</p:attrName>
                                        </p:attrNameLst>
                                      </p:cBhvr>
                                      <p:to>
                                        <p:strVal val="visible"/>
                                      </p:to>
                                    </p:set>
                                    <p:animEffect transition="in" filter="wipe(left)">
                                      <p:cBhvr>
                                        <p:cTn id="37"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87" name="Line 23"/>
          <p:cNvSpPr/>
          <p:nvPr/>
        </p:nvSpPr>
        <p:spPr>
          <a:xfrm>
            <a:off x="4284663" y="2854325"/>
            <a:ext cx="287337" cy="0"/>
          </a:xfrm>
          <a:prstGeom prst="line">
            <a:avLst/>
          </a:prstGeom>
          <a:ln w="38100" cap="flat" cmpd="sng">
            <a:solidFill>
              <a:schemeClr val="tx1"/>
            </a:solidFill>
            <a:prstDash val="solid"/>
            <a:miter/>
            <a:headEnd type="none" w="med" len="med"/>
            <a:tailEnd type="triangle" w="lg" len="med"/>
          </a:ln>
        </p:spPr>
      </p:sp>
      <p:graphicFrame>
        <p:nvGraphicFramePr>
          <p:cNvPr id="88085" name="Object 23"/>
          <p:cNvGraphicFramePr>
            <a:graphicFrameLocks noChangeAspect="1"/>
          </p:cNvGraphicFramePr>
          <p:nvPr/>
        </p:nvGraphicFramePr>
        <p:xfrm>
          <a:off x="4229100" y="2713038"/>
          <a:ext cx="342900" cy="280987"/>
        </p:xfrm>
        <a:graphic>
          <a:graphicData uri="http://schemas.openxmlformats.org/presentationml/2006/ole">
            <mc:AlternateContent xmlns:mc="http://schemas.openxmlformats.org/markup-compatibility/2006">
              <mc:Choice xmlns:v="urn:schemas-microsoft-com:vml" Requires="v">
                <p:oleObj spid="_x0000_s3576" name="" r:id="rId1" imgW="139700" imgH="114300" progId="">
                  <p:embed/>
                </p:oleObj>
              </mc:Choice>
              <mc:Fallback>
                <p:oleObj name="" r:id="rId1" imgW="139700" imgH="114300" progId="">
                  <p:embed/>
                  <p:pic>
                    <p:nvPicPr>
                      <p:cNvPr id="0" name="图片 3575"/>
                      <p:cNvPicPr/>
                      <p:nvPr/>
                    </p:nvPicPr>
                    <p:blipFill>
                      <a:blip r:embed="rId2"/>
                      <a:stretch>
                        <a:fillRect/>
                      </a:stretch>
                    </p:blipFill>
                    <p:spPr>
                      <a:xfrm>
                        <a:off x="4229100" y="2713038"/>
                        <a:ext cx="342900" cy="280987"/>
                      </a:xfrm>
                      <a:prstGeom prst="rect">
                        <a:avLst/>
                      </a:prstGeom>
                      <a:solidFill>
                        <a:schemeClr val="bg1"/>
                      </a:solidFill>
                      <a:ln w="38100">
                        <a:noFill/>
                        <a:miter/>
                      </a:ln>
                    </p:spPr>
                  </p:pic>
                </p:oleObj>
              </mc:Fallback>
            </mc:AlternateContent>
          </a:graphicData>
        </a:graphic>
      </p:graphicFrame>
      <p:graphicFrame>
        <p:nvGraphicFramePr>
          <p:cNvPr id="88078" name="Object 24"/>
          <p:cNvGraphicFramePr>
            <a:graphicFrameLocks noChangeAspect="1"/>
          </p:cNvGraphicFramePr>
          <p:nvPr/>
        </p:nvGraphicFramePr>
        <p:xfrm>
          <a:off x="2644775" y="1701800"/>
          <a:ext cx="1306513" cy="2241550"/>
        </p:xfrm>
        <a:graphic>
          <a:graphicData uri="http://schemas.openxmlformats.org/presentationml/2006/ole">
            <mc:AlternateContent xmlns:mc="http://schemas.openxmlformats.org/markup-compatibility/2006">
              <mc:Choice xmlns:v="urn:schemas-microsoft-com:vml" Requires="v">
                <p:oleObj spid="_x0000_s3575" name="" r:id="rId3" imgW="533400" imgH="914400" progId="">
                  <p:embed/>
                </p:oleObj>
              </mc:Choice>
              <mc:Fallback>
                <p:oleObj name="" r:id="rId3" imgW="533400" imgH="914400" progId="">
                  <p:embed/>
                  <p:pic>
                    <p:nvPicPr>
                      <p:cNvPr id="0" name="图片 3574"/>
                      <p:cNvPicPr/>
                      <p:nvPr/>
                    </p:nvPicPr>
                    <p:blipFill>
                      <a:blip r:embed="rId4"/>
                      <a:stretch>
                        <a:fillRect/>
                      </a:stretch>
                    </p:blipFill>
                    <p:spPr>
                      <a:xfrm>
                        <a:off x="2644775" y="1701800"/>
                        <a:ext cx="1306513" cy="2241550"/>
                      </a:xfrm>
                      <a:prstGeom prst="rect">
                        <a:avLst/>
                      </a:prstGeom>
                      <a:solidFill>
                        <a:schemeClr val="folHlink"/>
                      </a:solidFill>
                      <a:ln w="38100">
                        <a:noFill/>
                        <a:miter/>
                      </a:ln>
                    </p:spPr>
                  </p:pic>
                </p:oleObj>
              </mc:Fallback>
            </mc:AlternateContent>
          </a:graphicData>
        </a:graphic>
      </p:graphicFrame>
      <p:graphicFrame>
        <p:nvGraphicFramePr>
          <p:cNvPr id="88081" name="Object 25"/>
          <p:cNvGraphicFramePr>
            <a:graphicFrameLocks noChangeAspect="1"/>
          </p:cNvGraphicFramePr>
          <p:nvPr/>
        </p:nvGraphicFramePr>
        <p:xfrm>
          <a:off x="4756150" y="1701800"/>
          <a:ext cx="1773238" cy="2241550"/>
        </p:xfrm>
        <a:graphic>
          <a:graphicData uri="http://schemas.openxmlformats.org/presentationml/2006/ole">
            <mc:AlternateContent xmlns:mc="http://schemas.openxmlformats.org/markup-compatibility/2006">
              <mc:Choice xmlns:v="urn:schemas-microsoft-com:vml" Requires="v">
                <p:oleObj spid="_x0000_s3577" name="" r:id="rId5" imgW="723900" imgH="914400" progId="">
                  <p:embed/>
                </p:oleObj>
              </mc:Choice>
              <mc:Fallback>
                <p:oleObj name="" r:id="rId5" imgW="723900" imgH="914400" progId="">
                  <p:embed/>
                  <p:pic>
                    <p:nvPicPr>
                      <p:cNvPr id="0" name="图片 3576"/>
                      <p:cNvPicPr/>
                      <p:nvPr/>
                    </p:nvPicPr>
                    <p:blipFill>
                      <a:blip r:embed="rId6"/>
                      <a:stretch>
                        <a:fillRect/>
                      </a:stretch>
                    </p:blipFill>
                    <p:spPr>
                      <a:xfrm>
                        <a:off x="4756150" y="1701800"/>
                        <a:ext cx="1773238" cy="2241550"/>
                      </a:xfrm>
                      <a:prstGeom prst="rect">
                        <a:avLst/>
                      </a:prstGeom>
                      <a:solidFill>
                        <a:schemeClr val="folHlink"/>
                      </a:solidFill>
                      <a:ln w="38100">
                        <a:noFill/>
                        <a:miter/>
                      </a:ln>
                    </p:spPr>
                  </p:pic>
                </p:oleObj>
              </mc:Fallback>
            </mc:AlternateContent>
          </a:graphicData>
        </a:graphic>
      </p:graphicFrame>
      <p:graphicFrame>
        <p:nvGraphicFramePr>
          <p:cNvPr id="88082" name="Object 26"/>
          <p:cNvGraphicFramePr>
            <a:graphicFrameLocks noChangeAspect="1"/>
          </p:cNvGraphicFramePr>
          <p:nvPr/>
        </p:nvGraphicFramePr>
        <p:xfrm>
          <a:off x="2459038" y="1701800"/>
          <a:ext cx="1679575" cy="2303463"/>
        </p:xfrm>
        <a:graphic>
          <a:graphicData uri="http://schemas.openxmlformats.org/presentationml/2006/ole">
            <mc:AlternateContent xmlns:mc="http://schemas.openxmlformats.org/markup-compatibility/2006">
              <mc:Choice xmlns:v="urn:schemas-microsoft-com:vml" Requires="v">
                <p:oleObj spid="_x0000_s3578" name="" r:id="rId7" imgW="685800" imgH="939800" progId="">
                  <p:embed/>
                </p:oleObj>
              </mc:Choice>
              <mc:Fallback>
                <p:oleObj name="" r:id="rId7" imgW="685800" imgH="939800" progId="">
                  <p:embed/>
                  <p:pic>
                    <p:nvPicPr>
                      <p:cNvPr id="0" name="图片 3577"/>
                      <p:cNvPicPr/>
                      <p:nvPr/>
                    </p:nvPicPr>
                    <p:blipFill>
                      <a:blip r:embed="rId8"/>
                      <a:stretch>
                        <a:fillRect/>
                      </a:stretch>
                    </p:blipFill>
                    <p:spPr>
                      <a:xfrm>
                        <a:off x="2459038" y="1701800"/>
                        <a:ext cx="1679575" cy="2303463"/>
                      </a:xfrm>
                      <a:prstGeom prst="rect">
                        <a:avLst/>
                      </a:prstGeom>
                      <a:solidFill>
                        <a:schemeClr val="bg1"/>
                      </a:solidFill>
                      <a:ln w="38100">
                        <a:noFill/>
                        <a:miter/>
                      </a:ln>
                    </p:spPr>
                  </p:pic>
                </p:oleObj>
              </mc:Fallback>
            </mc:AlternateContent>
          </a:graphicData>
        </a:graphic>
      </p:graphicFrame>
      <p:graphicFrame>
        <p:nvGraphicFramePr>
          <p:cNvPr id="88083" name="Object 27"/>
          <p:cNvGraphicFramePr>
            <a:graphicFrameLocks noChangeAspect="1"/>
          </p:cNvGraphicFramePr>
          <p:nvPr/>
        </p:nvGraphicFramePr>
        <p:xfrm>
          <a:off x="4570413" y="1701800"/>
          <a:ext cx="2146300" cy="2303463"/>
        </p:xfrm>
        <a:graphic>
          <a:graphicData uri="http://schemas.openxmlformats.org/presentationml/2006/ole">
            <mc:AlternateContent xmlns:mc="http://schemas.openxmlformats.org/markup-compatibility/2006">
              <mc:Choice xmlns:v="urn:schemas-microsoft-com:vml" Requires="v">
                <p:oleObj spid="_x0000_s3579" name="" r:id="rId9" imgW="876300" imgH="939800" progId="">
                  <p:embed/>
                </p:oleObj>
              </mc:Choice>
              <mc:Fallback>
                <p:oleObj name="" r:id="rId9" imgW="876300" imgH="939800" progId="">
                  <p:embed/>
                  <p:pic>
                    <p:nvPicPr>
                      <p:cNvPr id="0" name="图片 3578"/>
                      <p:cNvPicPr/>
                      <p:nvPr/>
                    </p:nvPicPr>
                    <p:blipFill>
                      <a:blip r:embed="rId10"/>
                      <a:stretch>
                        <a:fillRect/>
                      </a:stretch>
                    </p:blipFill>
                    <p:spPr>
                      <a:xfrm>
                        <a:off x="4570413" y="1701800"/>
                        <a:ext cx="2146300" cy="2303463"/>
                      </a:xfrm>
                      <a:prstGeom prst="rect">
                        <a:avLst/>
                      </a:prstGeom>
                      <a:solidFill>
                        <a:schemeClr val="bg1"/>
                      </a:solidFill>
                      <a:ln w="38100">
                        <a:noFill/>
                        <a:miter/>
                      </a:ln>
                    </p:spPr>
                  </p:pic>
                </p:oleObj>
              </mc:Fallback>
            </mc:AlternateContent>
          </a:graphicData>
        </a:graphic>
      </p:graphicFrame>
      <p:sp>
        <p:nvSpPr>
          <p:cNvPr id="88072" name="Text Box 8"/>
          <p:cNvSpPr txBox="1"/>
          <p:nvPr/>
        </p:nvSpPr>
        <p:spPr>
          <a:xfrm>
            <a:off x="639763" y="455613"/>
            <a:ext cx="7748587" cy="452437"/>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工厂向该商店发送第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种货物的总值及总重量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8079" name="Object 28"/>
          <p:cNvGraphicFramePr>
            <a:graphicFrameLocks noChangeAspect="1"/>
          </p:cNvGraphicFramePr>
          <p:nvPr/>
        </p:nvGraphicFramePr>
        <p:xfrm>
          <a:off x="1508125" y="2635250"/>
          <a:ext cx="341313" cy="436563"/>
        </p:xfrm>
        <a:graphic>
          <a:graphicData uri="http://schemas.openxmlformats.org/presentationml/2006/ole">
            <mc:AlternateContent xmlns:mc="http://schemas.openxmlformats.org/markup-compatibility/2006">
              <mc:Choice xmlns:v="urn:schemas-microsoft-com:vml" Requires="v">
                <p:oleObj spid="_x0000_s3580" name="" r:id="rId11" imgW="139700" imgH="177800" progId="">
                  <p:embed/>
                </p:oleObj>
              </mc:Choice>
              <mc:Fallback>
                <p:oleObj name="" r:id="rId11" imgW="139700" imgH="177800" progId="">
                  <p:embed/>
                  <p:pic>
                    <p:nvPicPr>
                      <p:cNvPr id="0" name="图片 3579"/>
                      <p:cNvPicPr/>
                      <p:nvPr/>
                    </p:nvPicPr>
                    <p:blipFill>
                      <a:blip r:embed="rId12"/>
                      <a:stretch>
                        <a:fillRect/>
                      </a:stretch>
                    </p:blipFill>
                    <p:spPr>
                      <a:xfrm>
                        <a:off x="1508125" y="2635250"/>
                        <a:ext cx="341313" cy="436563"/>
                      </a:xfrm>
                      <a:prstGeom prst="rect">
                        <a:avLst/>
                      </a:prstGeom>
                      <a:noFill/>
                      <a:ln w="38100">
                        <a:noFill/>
                        <a:miter/>
                      </a:ln>
                    </p:spPr>
                  </p:pic>
                </p:oleObj>
              </mc:Fallback>
            </mc:AlternateContent>
          </a:graphicData>
        </a:graphic>
      </p:graphicFrame>
      <p:graphicFrame>
        <p:nvGraphicFramePr>
          <p:cNvPr id="88080" name="Object 29"/>
          <p:cNvGraphicFramePr>
            <a:graphicFrameLocks noChangeAspect="1"/>
          </p:cNvGraphicFramePr>
          <p:nvPr/>
        </p:nvGraphicFramePr>
        <p:xfrm>
          <a:off x="1990725" y="2697163"/>
          <a:ext cx="311150" cy="311150"/>
        </p:xfrm>
        <a:graphic>
          <a:graphicData uri="http://schemas.openxmlformats.org/presentationml/2006/ole">
            <mc:AlternateContent xmlns:mc="http://schemas.openxmlformats.org/markup-compatibility/2006">
              <mc:Choice xmlns:v="urn:schemas-microsoft-com:vml" Requires="v">
                <p:oleObj spid="_x0000_s3581" name="" r:id="rId13" imgW="127000" imgH="127000" progId="">
                  <p:embed/>
                </p:oleObj>
              </mc:Choice>
              <mc:Fallback>
                <p:oleObj name="" r:id="rId13" imgW="127000" imgH="127000" progId="">
                  <p:embed/>
                  <p:pic>
                    <p:nvPicPr>
                      <p:cNvPr id="0" name="图片 3580"/>
                      <p:cNvPicPr/>
                      <p:nvPr/>
                    </p:nvPicPr>
                    <p:blipFill>
                      <a:blip r:embed="rId14"/>
                      <a:stretch>
                        <a:fillRect/>
                      </a:stretch>
                    </p:blipFill>
                    <p:spPr>
                      <a:xfrm>
                        <a:off x="1990725" y="2697163"/>
                        <a:ext cx="311150" cy="311150"/>
                      </a:xfrm>
                      <a:prstGeom prst="rect">
                        <a:avLst/>
                      </a:prstGeom>
                      <a:noFill/>
                      <a:ln w="38100">
                        <a:noFill/>
                        <a:miter/>
                      </a:ln>
                    </p:spPr>
                  </p:pic>
                </p:oleObj>
              </mc:Fallback>
            </mc:AlternateContent>
          </a:graphicData>
        </a:graphic>
      </p:graphicFrame>
      <p:grpSp>
        <p:nvGrpSpPr>
          <p:cNvPr id="2" name="Group 28"/>
          <p:cNvGrpSpPr/>
          <p:nvPr/>
        </p:nvGrpSpPr>
        <p:grpSpPr>
          <a:xfrm flipV="1">
            <a:off x="1692275" y="3040063"/>
            <a:ext cx="1790700" cy="1325562"/>
            <a:chOff x="1066" y="781"/>
            <a:chExt cx="1128" cy="835"/>
          </a:xfrm>
        </p:grpSpPr>
        <p:sp>
          <p:nvSpPr>
            <p:cNvPr id="700431" name="Freeform 26"/>
            <p:cNvSpPr/>
            <p:nvPr/>
          </p:nvSpPr>
          <p:spPr>
            <a:xfrm>
              <a:off x="1066" y="1238"/>
              <a:ext cx="497" cy="378"/>
            </a:xfrm>
            <a:custGeom>
              <a:avLst/>
              <a:gdLst>
                <a:gd name="txL" fmla="*/ 0 w 497"/>
                <a:gd name="txT" fmla="*/ 0 h 378"/>
                <a:gd name="txR" fmla="*/ 497 w 497"/>
                <a:gd name="txB" fmla="*/ 378 h 378"/>
              </a:gdLst>
              <a:ahLst/>
              <a:cxnLst>
                <a:cxn ang="0">
                  <a:pos x="0" y="378"/>
                </a:cxn>
                <a:cxn ang="0">
                  <a:pos x="497" y="0"/>
                </a:cxn>
              </a:cxnLst>
              <a:rect l="txL" t="txT" r="txR" b="txB"/>
              <a:pathLst>
                <a:path w="497" h="378">
                  <a:moveTo>
                    <a:pt x="0" y="378"/>
                  </a:moveTo>
                  <a:cubicBezTo>
                    <a:pt x="83" y="315"/>
                    <a:pt x="393" y="79"/>
                    <a:pt x="497" y="0"/>
                  </a:cubicBezTo>
                </a:path>
              </a:pathLst>
            </a:custGeom>
            <a:noFill/>
            <a:ln w="19050" cap="flat" cmpd="sng">
              <a:solidFill>
                <a:schemeClr val="tx1">
                  <a:alpha val="100000"/>
                </a:schemeClr>
              </a:solidFill>
              <a:prstDash val="solid"/>
              <a:miter lim="800000"/>
              <a:headEnd type="none" w="med" len="med"/>
              <a:tailEnd type="arrow" w="lg" len="lg"/>
            </a:ln>
          </p:spPr>
          <p:txBody>
            <a:bodyPr/>
            <a:p>
              <a:endParaRPr lang="zh-CN" altLang="en-US"/>
            </a:p>
          </p:txBody>
        </p:sp>
        <p:sp>
          <p:nvSpPr>
            <p:cNvPr id="700432" name="Freeform 27"/>
            <p:cNvSpPr/>
            <p:nvPr/>
          </p:nvSpPr>
          <p:spPr>
            <a:xfrm>
              <a:off x="1066" y="781"/>
              <a:ext cx="1128" cy="835"/>
            </a:xfrm>
            <a:custGeom>
              <a:avLst/>
              <a:gdLst>
                <a:gd name="txL" fmla="*/ 0 w 1128"/>
                <a:gd name="txT" fmla="*/ 0 h 835"/>
                <a:gd name="txR" fmla="*/ 1128 w 1128"/>
                <a:gd name="txB" fmla="*/ 835 h 835"/>
              </a:gdLst>
              <a:ahLst/>
              <a:cxnLst>
                <a:cxn ang="0">
                  <a:pos x="0" y="835"/>
                </a:cxn>
                <a:cxn ang="0">
                  <a:pos x="315" y="100"/>
                </a:cxn>
                <a:cxn ang="0">
                  <a:pos x="1128" y="237"/>
                </a:cxn>
              </a:cxnLst>
              <a:rect l="txL" t="txT" r="txR" b="txB"/>
              <a:pathLst>
                <a:path w="1128" h="835">
                  <a:moveTo>
                    <a:pt x="0" y="835"/>
                  </a:moveTo>
                  <a:cubicBezTo>
                    <a:pt x="52" y="713"/>
                    <a:pt x="127" y="200"/>
                    <a:pt x="315" y="100"/>
                  </a:cubicBezTo>
                  <a:cubicBezTo>
                    <a:pt x="503" y="0"/>
                    <a:pt x="959" y="208"/>
                    <a:pt x="1128" y="237"/>
                  </a:cubicBezTo>
                </a:path>
              </a:pathLst>
            </a:custGeom>
            <a:noFill/>
            <a:ln w="19050" cap="flat" cmpd="sng">
              <a:solidFill>
                <a:schemeClr val="tx1">
                  <a:alpha val="100000"/>
                </a:schemeClr>
              </a:solidFill>
              <a:prstDash val="solid"/>
              <a:miter lim="800000"/>
              <a:headEnd type="none" w="med" len="med"/>
              <a:tailEnd type="arrow" w="lg" len="lg"/>
            </a:ln>
          </p:spPr>
          <p:txBody>
            <a:bodyPr/>
            <a:p>
              <a:endParaRPr lang="zh-CN" altLang="en-US"/>
            </a:p>
          </p:txBody>
        </p:sp>
      </p:grpSp>
      <p:sp>
        <p:nvSpPr>
          <p:cNvPr id="88094" name="Freeform 30"/>
          <p:cNvSpPr/>
          <p:nvPr/>
        </p:nvSpPr>
        <p:spPr>
          <a:xfrm>
            <a:off x="1692275" y="1993900"/>
            <a:ext cx="788988" cy="600075"/>
          </a:xfrm>
          <a:custGeom>
            <a:avLst/>
            <a:gdLst>
              <a:gd name="txL" fmla="*/ 0 w 497"/>
              <a:gd name="txT" fmla="*/ 0 h 378"/>
              <a:gd name="txR" fmla="*/ 497 w 497"/>
              <a:gd name="txB" fmla="*/ 378 h 378"/>
            </a:gdLst>
            <a:ahLst/>
            <a:cxnLst>
              <a:cxn ang="0">
                <a:pos x="0" y="2147483647"/>
              </a:cxn>
              <a:cxn ang="0">
                <a:pos x="2147483647" y="0"/>
              </a:cxn>
            </a:cxnLst>
            <a:rect l="txL" t="txT" r="txR" b="txB"/>
            <a:pathLst>
              <a:path w="497" h="378">
                <a:moveTo>
                  <a:pt x="0" y="378"/>
                </a:moveTo>
                <a:cubicBezTo>
                  <a:pt x="83" y="315"/>
                  <a:pt x="393" y="79"/>
                  <a:pt x="497" y="0"/>
                </a:cubicBezTo>
              </a:path>
            </a:pathLst>
          </a:custGeom>
          <a:noFill/>
          <a:ln w="19050" cap="flat" cmpd="sng">
            <a:solidFill>
              <a:schemeClr val="tx1">
                <a:alpha val="100000"/>
              </a:schemeClr>
            </a:solidFill>
            <a:prstDash val="solid"/>
            <a:miter lim="800000"/>
            <a:headEnd type="none" w="med" len="med"/>
            <a:tailEnd type="arrow" w="lg" len="lg"/>
          </a:ln>
        </p:spPr>
        <p:txBody>
          <a:bodyPr/>
          <a:p>
            <a:endParaRPr lang="zh-CN" altLang="en-US"/>
          </a:p>
        </p:txBody>
      </p:sp>
      <p:sp>
        <p:nvSpPr>
          <p:cNvPr id="88095" name="Freeform 31"/>
          <p:cNvSpPr/>
          <p:nvPr/>
        </p:nvSpPr>
        <p:spPr>
          <a:xfrm>
            <a:off x="1692275" y="1268413"/>
            <a:ext cx="1790700" cy="1325562"/>
          </a:xfrm>
          <a:custGeom>
            <a:avLst/>
            <a:gdLst>
              <a:gd name="txL" fmla="*/ 0 w 1128"/>
              <a:gd name="txT" fmla="*/ 0 h 835"/>
              <a:gd name="txR" fmla="*/ 1128 w 1128"/>
              <a:gd name="txB" fmla="*/ 835 h 835"/>
            </a:gdLst>
            <a:ahLst/>
            <a:cxnLst>
              <a:cxn ang="0">
                <a:pos x="0" y="2147483647"/>
              </a:cxn>
              <a:cxn ang="0">
                <a:pos x="2147483647" y="2147483647"/>
              </a:cxn>
              <a:cxn ang="0">
                <a:pos x="2147483647" y="2147483647"/>
              </a:cxn>
            </a:cxnLst>
            <a:rect l="txL" t="txT" r="txR" b="txB"/>
            <a:pathLst>
              <a:path w="1128" h="835">
                <a:moveTo>
                  <a:pt x="0" y="835"/>
                </a:moveTo>
                <a:cubicBezTo>
                  <a:pt x="52" y="713"/>
                  <a:pt x="127" y="200"/>
                  <a:pt x="315" y="100"/>
                </a:cubicBezTo>
                <a:cubicBezTo>
                  <a:pt x="503" y="0"/>
                  <a:pt x="959" y="208"/>
                  <a:pt x="1128" y="237"/>
                </a:cubicBezTo>
              </a:path>
            </a:pathLst>
          </a:custGeom>
          <a:noFill/>
          <a:ln w="19050" cap="flat" cmpd="sng">
            <a:solidFill>
              <a:schemeClr val="tx1">
                <a:alpha val="100000"/>
              </a:schemeClr>
            </a:solidFill>
            <a:prstDash val="solid"/>
            <a:miter lim="800000"/>
            <a:headEnd type="none" w="med" len="med"/>
            <a:tailEnd type="arrow" w="lg" len="lg"/>
          </a:ln>
        </p:spPr>
        <p:txBody>
          <a:bodyPr/>
          <a:p>
            <a:endParaRPr lang="zh-CN" altLang="en-US"/>
          </a:p>
        </p:txBody>
      </p:sp>
      <p:sp>
        <p:nvSpPr>
          <p:cNvPr id="88096" name="Rectangle 32"/>
          <p:cNvSpPr/>
          <p:nvPr/>
        </p:nvSpPr>
        <p:spPr>
          <a:xfrm>
            <a:off x="639763" y="4724400"/>
            <a:ext cx="4535487"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a:t>
            </a:r>
            <a:r>
              <a:rPr lang="zh-CN" altLang="en-US" sz="2400" b="1" dirty="0">
                <a:solidFill>
                  <a:srgbClr val="FF0000"/>
                </a:solidFill>
                <a:latin typeface="Times New Roman" panose="02020603050405020304" pitchFamily="18" charset="0"/>
                <a:ea typeface="楷体_GB2312" panose="02010609030101010101" pitchFamily="49" charset="-122"/>
              </a:rPr>
              <a:t>单价</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a:t>
            </a:r>
            <a:r>
              <a:rPr lang="zh-CN" altLang="en-US" sz="2400" b="1" dirty="0">
                <a:solidFill>
                  <a:srgbClr val="FF0000"/>
                </a:solidFill>
                <a:latin typeface="Times New Roman" panose="02020603050405020304" pitchFamily="18" charset="0"/>
                <a:ea typeface="楷体_GB2312" panose="02010609030101010101" pitchFamily="49" charset="-122"/>
              </a:rPr>
              <a:t>单件重量</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72"/>
                                        </p:tgtEl>
                                        <p:attrNameLst>
                                          <p:attrName>style.visibility</p:attrName>
                                        </p:attrNameLst>
                                      </p:cBhvr>
                                      <p:to>
                                        <p:strVal val="visible"/>
                                      </p:to>
                                    </p:set>
                                    <p:animEffect transition="in" filter="slide(fromBottom)">
                                      <p:cBhvr>
                                        <p:cTn id="7" dur="500"/>
                                        <p:tgtEl>
                                          <p:spTgt spid="88072"/>
                                        </p:tgtEl>
                                      </p:cBhvr>
                                    </p:animEffect>
                                  </p:childTnLst>
                                </p:cTn>
                              </p:par>
                            </p:childTnLst>
                          </p:cTn>
                        </p:par>
                      </p:childTnLst>
                    </p:cTn>
                  </p:par>
                  <p:par>
                    <p:cTn id="8" fill="hold">
                      <p:stCondLst>
                        <p:cond delay="indefinite"/>
                      </p:stCondLst>
                      <p:childTnLst>
                        <p:par>
                          <p:cTn id="9" fill="hold">
                            <p:stCondLst>
                              <p:cond delay="0"/>
                            </p:stCondLst>
                            <p:childTnLst>
                              <p:par>
                                <p:cTn id="10" presetID="39" presetClass="entr" presetSubtype="0" accel="100000" fill="hold" nodeType="clickEffect">
                                  <p:stCondLst>
                                    <p:cond delay="0"/>
                                  </p:stCondLst>
                                  <p:childTnLst>
                                    <p:set>
                                      <p:cBhvr>
                                        <p:cTn id="11" dur="1" fill="hold">
                                          <p:stCondLst>
                                            <p:cond delay="0"/>
                                          </p:stCondLst>
                                        </p:cTn>
                                        <p:tgtEl>
                                          <p:spTgt spid="88079"/>
                                        </p:tgtEl>
                                        <p:attrNameLst>
                                          <p:attrName>style.visibility</p:attrName>
                                        </p:attrNameLst>
                                      </p:cBhvr>
                                      <p:to>
                                        <p:strVal val="visible"/>
                                      </p:to>
                                    </p:set>
                                    <p:anim calcmode="lin" valueType="num">
                                      <p:cBhvr>
                                        <p:cTn id="12" dur="500" fill="hold"/>
                                        <p:tgtEl>
                                          <p:spTgt spid="88079"/>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88079"/>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88079"/>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8807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88080"/>
                                        </p:tgtEl>
                                        <p:attrNameLst>
                                          <p:attrName>style.visibility</p:attrName>
                                        </p:attrNameLst>
                                      </p:cBhvr>
                                      <p:to>
                                        <p:strVal val="visible"/>
                                      </p:to>
                                    </p:set>
                                    <p:animEffect transition="in" filter="strips(upRight)">
                                      <p:cBhvr>
                                        <p:cTn id="20" dur="500"/>
                                        <p:tgtEl>
                                          <p:spTgt spid="8808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88078"/>
                                        </p:tgtEl>
                                        <p:attrNameLst>
                                          <p:attrName>style.visibility</p:attrName>
                                        </p:attrNameLst>
                                      </p:cBhvr>
                                      <p:to>
                                        <p:strVal val="visible"/>
                                      </p:to>
                                    </p:set>
                                    <p:animEffect transition="in" filter="strips(upRight)">
                                      <p:cBhvr>
                                        <p:cTn id="25" dur="500"/>
                                        <p:tgtEl>
                                          <p:spTgt spid="8807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880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88094"/>
                                        </p:tgtEl>
                                        <p:attrNameLst>
                                          <p:attrName>style.visibility</p:attrName>
                                        </p:attrNameLst>
                                      </p:cBhvr>
                                      <p:to>
                                        <p:strVal val="visible"/>
                                      </p:to>
                                    </p:set>
                                    <p:animEffect transition="in" filter="strips(upRight)">
                                      <p:cBhvr>
                                        <p:cTn id="33" dur="500"/>
                                        <p:tgtEl>
                                          <p:spTgt spid="88094"/>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nodeType="clickEffect">
                                  <p:stCondLst>
                                    <p:cond delay="0"/>
                                  </p:stCondLst>
                                  <p:childTnLst>
                                    <p:set>
                                      <p:cBhvr>
                                        <p:cTn id="37" dur="1" fill="hold">
                                          <p:stCondLst>
                                            <p:cond delay="0"/>
                                          </p:stCondLst>
                                        </p:cTn>
                                        <p:tgtEl>
                                          <p:spTgt spid="88095"/>
                                        </p:tgtEl>
                                        <p:attrNameLst>
                                          <p:attrName>style.visibility</p:attrName>
                                        </p:attrNameLst>
                                      </p:cBhvr>
                                      <p:to>
                                        <p:strVal val="visible"/>
                                      </p:to>
                                    </p:set>
                                    <p:animEffect transition="in" filter="strips(upRight)">
                                      <p:cBhvr>
                                        <p:cTn id="38" dur="500"/>
                                        <p:tgtEl>
                                          <p:spTgt spid="88095"/>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strips(downRight)">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8087"/>
                                        </p:tgtEl>
                                        <p:attrNameLst>
                                          <p:attrName>style.visibility</p:attrName>
                                        </p:attrNameLst>
                                      </p:cBhvr>
                                      <p:to>
                                        <p:strVal val="visible"/>
                                      </p:to>
                                    </p:set>
                                    <p:animEffect transition="in" filter="wipe(left)">
                                      <p:cBhvr>
                                        <p:cTn id="48" dur="500"/>
                                        <p:tgtEl>
                                          <p:spTgt spid="88087"/>
                                        </p:tgtEl>
                                      </p:cBhvr>
                                    </p:animEffect>
                                  </p:childTnLst>
                                </p:cTn>
                              </p:par>
                            </p:childTnLst>
                          </p:cTn>
                        </p:par>
                        <p:par>
                          <p:cTn id="49" fill="hold">
                            <p:stCondLst>
                              <p:cond delay="500"/>
                            </p:stCondLst>
                            <p:childTnLst>
                              <p:par>
                                <p:cTn id="50" presetID="18" presetClass="entr" presetSubtype="3" fill="hold" nodeType="afterEffect">
                                  <p:stCondLst>
                                    <p:cond delay="0"/>
                                  </p:stCondLst>
                                  <p:childTnLst>
                                    <p:set>
                                      <p:cBhvr>
                                        <p:cTn id="51" dur="1" fill="hold">
                                          <p:stCondLst>
                                            <p:cond delay="0"/>
                                          </p:stCondLst>
                                        </p:cTn>
                                        <p:tgtEl>
                                          <p:spTgt spid="88081"/>
                                        </p:tgtEl>
                                        <p:attrNameLst>
                                          <p:attrName>style.visibility</p:attrName>
                                        </p:attrNameLst>
                                      </p:cBhvr>
                                      <p:to>
                                        <p:strVal val="visible"/>
                                      </p:to>
                                    </p:set>
                                    <p:animEffect transition="in" filter="strips(upRight)">
                                      <p:cBhvr>
                                        <p:cTn id="52" dur="500"/>
                                        <p:tgtEl>
                                          <p:spTgt spid="88081"/>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88082"/>
                                        </p:tgtEl>
                                        <p:attrNameLst>
                                          <p:attrName>style.visibility</p:attrName>
                                        </p:attrNameLst>
                                      </p:cBhvr>
                                      <p:to>
                                        <p:strVal val="visible"/>
                                      </p:to>
                                    </p:set>
                                    <p:animEffect transition="in" filter="strips(downLeft)">
                                      <p:cBhvr>
                                        <p:cTn id="57" dur="500"/>
                                        <p:tgtEl>
                                          <p:spTgt spid="88082"/>
                                        </p:tgtEl>
                                      </p:cBhvr>
                                    </p:animEffect>
                                  </p:childTnLst>
                                </p:cTn>
                              </p:par>
                              <p:par>
                                <p:cTn id="58" presetID="18" presetClass="entr" presetSubtype="12" fill="hold" nodeType="withEffect">
                                  <p:stCondLst>
                                    <p:cond delay="0"/>
                                  </p:stCondLst>
                                  <p:childTnLst>
                                    <p:set>
                                      <p:cBhvr>
                                        <p:cTn id="59" dur="1" fill="hold">
                                          <p:stCondLst>
                                            <p:cond delay="0"/>
                                          </p:stCondLst>
                                        </p:cTn>
                                        <p:tgtEl>
                                          <p:spTgt spid="88083"/>
                                        </p:tgtEl>
                                        <p:attrNameLst>
                                          <p:attrName>style.visibility</p:attrName>
                                        </p:attrNameLst>
                                      </p:cBhvr>
                                      <p:to>
                                        <p:strVal val="visible"/>
                                      </p:to>
                                    </p:set>
                                    <p:animEffect transition="in" filter="strips(downLeft)">
                                      <p:cBhvr>
                                        <p:cTn id="60" dur="500"/>
                                        <p:tgtEl>
                                          <p:spTgt spid="88083"/>
                                        </p:tgtEl>
                                      </p:cBhvr>
                                    </p:animEffect>
                                  </p:childTnLst>
                                </p:cTn>
                              </p:par>
                            </p:childTnLst>
                          </p:cTn>
                        </p:par>
                      </p:childTnLst>
                    </p:cTn>
                  </p:par>
                  <p:par>
                    <p:cTn id="61" fill="hold">
                      <p:stCondLst>
                        <p:cond delay="indefinite"/>
                      </p:stCondLst>
                      <p:childTnLst>
                        <p:par>
                          <p:cTn id="62" fill="hold">
                            <p:stCondLst>
                              <p:cond delay="0"/>
                            </p:stCondLst>
                            <p:childTnLst>
                              <p:par>
                                <p:cTn id="63" presetID="39" presetClass="entr" presetSubtype="0" accel="100000" fill="hold" nodeType="clickEffect">
                                  <p:stCondLst>
                                    <p:cond delay="0"/>
                                  </p:stCondLst>
                                  <p:childTnLst>
                                    <p:set>
                                      <p:cBhvr>
                                        <p:cTn id="64" dur="1" fill="hold">
                                          <p:stCondLst>
                                            <p:cond delay="0"/>
                                          </p:stCondLst>
                                        </p:cTn>
                                        <p:tgtEl>
                                          <p:spTgt spid="88085"/>
                                        </p:tgtEl>
                                        <p:attrNameLst>
                                          <p:attrName>style.visibility</p:attrName>
                                        </p:attrNameLst>
                                      </p:cBhvr>
                                      <p:to>
                                        <p:strVal val="visible"/>
                                      </p:to>
                                    </p:set>
                                    <p:anim calcmode="lin" valueType="num">
                                      <p:cBhvr>
                                        <p:cTn id="65" dur="500" fill="hold"/>
                                        <p:tgtEl>
                                          <p:spTgt spid="88085"/>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88085"/>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88085"/>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8808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3"/>
                                            </p:cond>
                                          </p:stCondLst>
                                          <p:endCondLst>
                                            <p:cond evt="onStopAudio" delay="0">
                                              <p:tgtEl>
                                                <p:sldTgt/>
                                              </p:tgtEl>
                                            </p:cond>
                                          </p:endCondLst>
                                        </p:cTn>
                                        <p:tgtEl>
                                          <p:sndTgt r:embed="rId15"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p:bldP spid="8809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1442" name="Rectangle 2"/>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二、数与矩阵相乘</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701443" name="Text Box 3"/>
          <p:cNvSpPr txBox="1"/>
          <p:nvPr/>
        </p:nvSpPr>
        <p:spPr>
          <a:xfrm>
            <a:off x="639763" y="1565275"/>
            <a:ext cx="7905750" cy="568325"/>
          </a:xfrm>
          <a:prstGeom prst="rect">
            <a:avLst/>
          </a:prstGeom>
          <a:noFill/>
          <a:ln w="9525">
            <a:noFill/>
          </a:ln>
        </p:spPr>
        <p:txBody>
          <a:bodyPr/>
          <a:p>
            <a:pPr>
              <a:lnSpc>
                <a:spcPct val="130000"/>
              </a:lnSpc>
            </a:pPr>
            <a:r>
              <a:rPr lang="zh-CN" altLang="en-US" sz="2400" b="1" dirty="0">
                <a:solidFill>
                  <a:srgbClr val="0000FF"/>
                </a:solidFill>
                <a:latin typeface="楷体_GB2312" panose="02010609030101010101" pitchFamily="49" charset="-122"/>
                <a:ea typeface="楷体_GB2312" panose="02010609030101010101" pitchFamily="49" charset="-122"/>
              </a:rPr>
              <a:t>定义：</a:t>
            </a:r>
            <a:r>
              <a:rPr lang="zh-CN" altLang="en-US" sz="2400" b="1" dirty="0">
                <a:solidFill>
                  <a:srgbClr val="000000"/>
                </a:solidFill>
                <a:latin typeface="楷体_GB2312" panose="02010609030101010101" pitchFamily="49" charset="-122"/>
                <a:ea typeface="楷体_GB2312" panose="02010609030101010101" pitchFamily="49" charset="-122"/>
              </a:rPr>
              <a:t>数</a:t>
            </a:r>
            <a:r>
              <a:rPr lang="zh-CN" altLang="en-US" sz="2400" b="1" i="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楷体_GB2312" panose="02010609030101010101" pitchFamily="49" charset="-122"/>
                <a:ea typeface="楷体_GB2312" panose="02010609030101010101" pitchFamily="49" charset="-122"/>
              </a:rPr>
              <a:t>与矩阵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的乘积记作</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dirty="0">
                <a:solidFill>
                  <a:srgbClr val="FF0000"/>
                </a:solidFill>
                <a:latin typeface="Times New Roman" panose="02020603050405020304" pitchFamily="18" charset="0"/>
                <a:ea typeface="楷体_GB2312" panose="02010609030101010101" pitchFamily="49" charset="-122"/>
              </a:rPr>
              <a:t> A</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或</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，规定为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01444" name="Object 5"/>
          <p:cNvGraphicFramePr>
            <a:graphicFrameLocks noChangeAspect="1"/>
          </p:cNvGraphicFramePr>
          <p:nvPr/>
        </p:nvGraphicFramePr>
        <p:xfrm>
          <a:off x="2143125" y="2349500"/>
          <a:ext cx="4833938" cy="1882775"/>
        </p:xfrm>
        <a:graphic>
          <a:graphicData uri="http://schemas.openxmlformats.org/presentationml/2006/ole">
            <mc:AlternateContent xmlns:mc="http://schemas.openxmlformats.org/markup-compatibility/2006">
              <mc:Choice xmlns:v="urn:schemas-microsoft-com:vml" Requires="v">
                <p:oleObj spid="_x0000_s3582" name="" r:id="rId1" imgW="2413000" imgH="939800" progId="">
                  <p:embed/>
                </p:oleObj>
              </mc:Choice>
              <mc:Fallback>
                <p:oleObj name="" r:id="rId1" imgW="2413000" imgH="939800" progId="">
                  <p:embed/>
                  <p:pic>
                    <p:nvPicPr>
                      <p:cNvPr id="0" name="图片 3581"/>
                      <p:cNvPicPr/>
                      <p:nvPr/>
                    </p:nvPicPr>
                    <p:blipFill>
                      <a:blip r:embed="rId2"/>
                      <a:stretch>
                        <a:fillRect/>
                      </a:stretch>
                    </p:blipFill>
                    <p:spPr>
                      <a:xfrm>
                        <a:off x="2143125" y="2349500"/>
                        <a:ext cx="4833938" cy="1882775"/>
                      </a:xfrm>
                      <a:prstGeom prst="rect">
                        <a:avLst/>
                      </a:prstGeom>
                      <a:noFill/>
                      <a:ln w="38100">
                        <a:noFill/>
                        <a:miter/>
                      </a:ln>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0160" name="Group 48"/>
          <p:cNvGraphicFramePr>
            <a:graphicFrameLocks noGrp="1"/>
          </p:cNvGraphicFramePr>
          <p:nvPr>
            <p:ph idx="1"/>
          </p:nvPr>
        </p:nvGraphicFramePr>
        <p:xfrm>
          <a:off x="250825" y="1147763"/>
          <a:ext cx="8642350" cy="5086350"/>
        </p:xfrm>
        <a:graphic>
          <a:graphicData uri="http://schemas.openxmlformats.org/drawingml/2006/table">
            <a:tbl>
              <a:tblPr/>
              <a:tblGrid>
                <a:gridCol w="604838"/>
                <a:gridCol w="3568700"/>
                <a:gridCol w="4468812"/>
              </a:tblGrid>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楷体_GB2312" panose="02010609030101010101" pitchFamily="49" charset="-122"/>
                        <a:ea typeface="楷体_GB2312" panose="02010609030101010101"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rPr>
                        <a:t>结合律</a:t>
                      </a:r>
                      <a:endPar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95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rPr>
                        <a:t>分配律</a:t>
                      </a:r>
                      <a:endParaRPr kumimoji="0" lang="zh-CN" altLang="en-US" sz="2400" b="1" i="0" u="none" strike="noStrike" cap="none" normalizeH="0" baseline="0" smtClean="0">
                        <a:ln>
                          <a:noFill/>
                        </a:ln>
                        <a:solidFill>
                          <a:srgbClr val="000000"/>
                        </a:solidFill>
                        <a:effectLst/>
                        <a:latin typeface="Arial" panose="020B0604020202090204" pitchFamily="34" charset="0"/>
                        <a:ea typeface="楷体_GB2312" panose="02010609030101010101" pitchFamily="49"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800" b="0" i="0" u="none" strike="noStrike" cap="none" normalizeH="0" baseline="0" smtClean="0">
                        <a:ln>
                          <a:noFill/>
                        </a:ln>
                        <a:solidFill>
                          <a:schemeClr val="tx1"/>
                        </a:solidFill>
                        <a:effectLst/>
                        <a:latin typeface="Arial" panose="020B0604020202090204"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1907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rPr>
                        <a:t>备注</a:t>
                      </a:r>
                      <a:endParaRPr kumimoji="0" lang="zh-CN" altLang="en-US" sz="24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pPr>
                      <a:endParaRPr kumimoji="0" lang="zh-CN" altLang="zh-CN" sz="2400" b="1" i="0" u="none" strike="noStrike" cap="none" normalizeH="0" baseline="0" smtClean="0">
                        <a:ln>
                          <a:noFill/>
                        </a:ln>
                        <a:solidFill>
                          <a:schemeClr val="tx1"/>
                        </a:solidFill>
                        <a:effectLst/>
                        <a:latin typeface="楷体_GB2312" panose="02010609030101010101" pitchFamily="49" charset="-122"/>
                        <a:ea typeface="楷体_GB2312" panose="02010609030101010101" pitchFamily="49"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cPr/>
                </a:tc>
              </a:tr>
            </a:tbl>
          </a:graphicData>
        </a:graphic>
      </p:graphicFrame>
      <p:sp>
        <p:nvSpPr>
          <p:cNvPr id="702487" name="Rectangle 23"/>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数乘矩阵的运算规律</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90136" name="Object 23"/>
          <p:cNvGraphicFramePr>
            <a:graphicFrameLocks noChangeAspect="1"/>
          </p:cNvGraphicFramePr>
          <p:nvPr/>
        </p:nvGraphicFramePr>
        <p:xfrm>
          <a:off x="900113" y="1222375"/>
          <a:ext cx="1522412" cy="406400"/>
        </p:xfrm>
        <a:graphic>
          <a:graphicData uri="http://schemas.openxmlformats.org/presentationml/2006/ole">
            <mc:AlternateContent xmlns:mc="http://schemas.openxmlformats.org/markup-compatibility/2006">
              <mc:Choice xmlns:v="urn:schemas-microsoft-com:vml" Requires="v">
                <p:oleObj spid="_x0000_s3583" name="" r:id="rId1" imgW="761365" imgH="203200" progId="">
                  <p:embed/>
                </p:oleObj>
              </mc:Choice>
              <mc:Fallback>
                <p:oleObj name="" r:id="rId1" imgW="761365" imgH="203200" progId="">
                  <p:embed/>
                  <p:pic>
                    <p:nvPicPr>
                      <p:cNvPr id="0" name="图片 3582"/>
                      <p:cNvPicPr/>
                      <p:nvPr/>
                    </p:nvPicPr>
                    <p:blipFill>
                      <a:blip r:embed="rId2"/>
                      <a:stretch>
                        <a:fillRect/>
                      </a:stretch>
                    </p:blipFill>
                    <p:spPr>
                      <a:xfrm>
                        <a:off x="900113" y="1222375"/>
                        <a:ext cx="1522412" cy="406400"/>
                      </a:xfrm>
                      <a:prstGeom prst="rect">
                        <a:avLst/>
                      </a:prstGeom>
                      <a:noFill/>
                      <a:ln w="38100">
                        <a:noFill/>
                        <a:miter/>
                      </a:ln>
                    </p:spPr>
                  </p:pic>
                </p:oleObj>
              </mc:Fallback>
            </mc:AlternateContent>
          </a:graphicData>
        </a:graphic>
      </p:graphicFrame>
      <p:graphicFrame>
        <p:nvGraphicFramePr>
          <p:cNvPr id="90137" name="Object 24"/>
          <p:cNvGraphicFramePr>
            <a:graphicFrameLocks noChangeAspect="1"/>
          </p:cNvGraphicFramePr>
          <p:nvPr/>
        </p:nvGraphicFramePr>
        <p:xfrm>
          <a:off x="900113" y="1968500"/>
          <a:ext cx="1751012" cy="406400"/>
        </p:xfrm>
        <a:graphic>
          <a:graphicData uri="http://schemas.openxmlformats.org/presentationml/2006/ole">
            <mc:AlternateContent xmlns:mc="http://schemas.openxmlformats.org/markup-compatibility/2006">
              <mc:Choice xmlns:v="urn:schemas-microsoft-com:vml" Requires="v">
                <p:oleObj spid="_x0000_s3588" name="" r:id="rId3" imgW="876300" imgH="203200" progId="">
                  <p:embed/>
                </p:oleObj>
              </mc:Choice>
              <mc:Fallback>
                <p:oleObj name="" r:id="rId3" imgW="876300" imgH="203200" progId="">
                  <p:embed/>
                  <p:pic>
                    <p:nvPicPr>
                      <p:cNvPr id="0" name="图片 3587"/>
                      <p:cNvPicPr/>
                      <p:nvPr/>
                    </p:nvPicPr>
                    <p:blipFill>
                      <a:blip r:embed="rId4"/>
                      <a:stretch>
                        <a:fillRect/>
                      </a:stretch>
                    </p:blipFill>
                    <p:spPr>
                      <a:xfrm>
                        <a:off x="900113" y="1968500"/>
                        <a:ext cx="1751012" cy="406400"/>
                      </a:xfrm>
                      <a:prstGeom prst="rect">
                        <a:avLst/>
                      </a:prstGeom>
                      <a:noFill/>
                      <a:ln w="38100">
                        <a:noFill/>
                        <a:miter/>
                      </a:ln>
                    </p:spPr>
                  </p:pic>
                </p:oleObj>
              </mc:Fallback>
            </mc:AlternateContent>
          </a:graphicData>
        </a:graphic>
      </p:graphicFrame>
      <p:graphicFrame>
        <p:nvGraphicFramePr>
          <p:cNvPr id="90138" name="Object 25"/>
          <p:cNvGraphicFramePr>
            <a:graphicFrameLocks noChangeAspect="1"/>
          </p:cNvGraphicFramePr>
          <p:nvPr/>
        </p:nvGraphicFramePr>
        <p:xfrm>
          <a:off x="900113" y="2995613"/>
          <a:ext cx="2386012" cy="406400"/>
        </p:xfrm>
        <a:graphic>
          <a:graphicData uri="http://schemas.openxmlformats.org/presentationml/2006/ole">
            <mc:AlternateContent xmlns:mc="http://schemas.openxmlformats.org/markup-compatibility/2006">
              <mc:Choice xmlns:v="urn:schemas-microsoft-com:vml" Requires="v">
                <p:oleObj spid="_x0000_s3584" name="" r:id="rId5" imgW="1193800" imgH="203200" progId="">
                  <p:embed/>
                </p:oleObj>
              </mc:Choice>
              <mc:Fallback>
                <p:oleObj name="" r:id="rId5" imgW="1193800" imgH="203200" progId="">
                  <p:embed/>
                  <p:pic>
                    <p:nvPicPr>
                      <p:cNvPr id="0" name="图片 3583"/>
                      <p:cNvPicPr/>
                      <p:nvPr/>
                    </p:nvPicPr>
                    <p:blipFill>
                      <a:blip r:embed="rId6"/>
                      <a:stretch>
                        <a:fillRect/>
                      </a:stretch>
                    </p:blipFill>
                    <p:spPr>
                      <a:xfrm>
                        <a:off x="900113" y="2995613"/>
                        <a:ext cx="2386012" cy="406400"/>
                      </a:xfrm>
                      <a:prstGeom prst="rect">
                        <a:avLst/>
                      </a:prstGeom>
                      <a:noFill/>
                      <a:ln w="38100">
                        <a:noFill/>
                        <a:miter/>
                      </a:ln>
                    </p:spPr>
                  </p:pic>
                </p:oleObj>
              </mc:Fallback>
            </mc:AlternateContent>
          </a:graphicData>
        </a:graphic>
      </p:graphicFrame>
      <p:graphicFrame>
        <p:nvGraphicFramePr>
          <p:cNvPr id="90139" name="Object 26"/>
          <p:cNvGraphicFramePr>
            <a:graphicFrameLocks noChangeAspect="1"/>
          </p:cNvGraphicFramePr>
          <p:nvPr/>
        </p:nvGraphicFramePr>
        <p:xfrm>
          <a:off x="4527550" y="1970088"/>
          <a:ext cx="2057400" cy="406400"/>
        </p:xfrm>
        <a:graphic>
          <a:graphicData uri="http://schemas.openxmlformats.org/presentationml/2006/ole">
            <mc:AlternateContent xmlns:mc="http://schemas.openxmlformats.org/markup-compatibility/2006">
              <mc:Choice xmlns:v="urn:schemas-microsoft-com:vml" Requires="v">
                <p:oleObj spid="_x0000_s3586" name="" r:id="rId7" imgW="1028065" imgH="203200" progId="">
                  <p:embed/>
                </p:oleObj>
              </mc:Choice>
              <mc:Fallback>
                <p:oleObj name="" r:id="rId7" imgW="1028065" imgH="203200" progId="">
                  <p:embed/>
                  <p:pic>
                    <p:nvPicPr>
                      <p:cNvPr id="0" name="图片 3585"/>
                      <p:cNvPicPr/>
                      <p:nvPr/>
                    </p:nvPicPr>
                    <p:blipFill>
                      <a:blip r:embed="rId8"/>
                      <a:stretch>
                        <a:fillRect/>
                      </a:stretch>
                    </p:blipFill>
                    <p:spPr>
                      <a:xfrm>
                        <a:off x="4527550" y="1970088"/>
                        <a:ext cx="2057400" cy="406400"/>
                      </a:xfrm>
                      <a:prstGeom prst="rect">
                        <a:avLst/>
                      </a:prstGeom>
                      <a:noFill/>
                      <a:ln w="38100">
                        <a:noFill/>
                        <a:miter/>
                      </a:ln>
                    </p:spPr>
                  </p:pic>
                </p:oleObj>
              </mc:Fallback>
            </mc:AlternateContent>
          </a:graphicData>
        </a:graphic>
      </p:graphicFrame>
      <p:graphicFrame>
        <p:nvGraphicFramePr>
          <p:cNvPr id="90140" name="Object 27"/>
          <p:cNvGraphicFramePr>
            <a:graphicFrameLocks noChangeAspect="1"/>
          </p:cNvGraphicFramePr>
          <p:nvPr/>
        </p:nvGraphicFramePr>
        <p:xfrm>
          <a:off x="4527550" y="2997200"/>
          <a:ext cx="2741613" cy="406400"/>
        </p:xfrm>
        <a:graphic>
          <a:graphicData uri="http://schemas.openxmlformats.org/presentationml/2006/ole">
            <mc:AlternateContent xmlns:mc="http://schemas.openxmlformats.org/markup-compatibility/2006">
              <mc:Choice xmlns:v="urn:schemas-microsoft-com:vml" Requires="v">
                <p:oleObj spid="_x0000_s3585" name="" r:id="rId9" imgW="1371600" imgH="203200" progId="">
                  <p:embed/>
                </p:oleObj>
              </mc:Choice>
              <mc:Fallback>
                <p:oleObj name="" r:id="rId9" imgW="1371600" imgH="203200" progId="">
                  <p:embed/>
                  <p:pic>
                    <p:nvPicPr>
                      <p:cNvPr id="0" name="图片 3584"/>
                      <p:cNvPicPr/>
                      <p:nvPr/>
                    </p:nvPicPr>
                    <p:blipFill>
                      <a:blip r:embed="rId10"/>
                      <a:stretch>
                        <a:fillRect/>
                      </a:stretch>
                    </p:blipFill>
                    <p:spPr>
                      <a:xfrm>
                        <a:off x="4527550" y="2997200"/>
                        <a:ext cx="2741613" cy="406400"/>
                      </a:xfrm>
                      <a:prstGeom prst="rect">
                        <a:avLst/>
                      </a:prstGeom>
                      <a:noFill/>
                      <a:ln w="38100">
                        <a:noFill/>
                        <a:miter/>
                      </a:ln>
                    </p:spPr>
                  </p:pic>
                </p:oleObj>
              </mc:Fallback>
            </mc:AlternateContent>
          </a:graphicData>
        </a:graphic>
      </p:graphicFrame>
      <p:graphicFrame>
        <p:nvGraphicFramePr>
          <p:cNvPr id="90149" name="Object 28"/>
          <p:cNvGraphicFramePr>
            <a:graphicFrameLocks noChangeAspect="1"/>
          </p:cNvGraphicFramePr>
          <p:nvPr/>
        </p:nvGraphicFramePr>
        <p:xfrm>
          <a:off x="900113" y="3498850"/>
          <a:ext cx="2386012" cy="406400"/>
        </p:xfrm>
        <a:graphic>
          <a:graphicData uri="http://schemas.openxmlformats.org/presentationml/2006/ole">
            <mc:AlternateContent xmlns:mc="http://schemas.openxmlformats.org/markup-compatibility/2006">
              <mc:Choice xmlns:v="urn:schemas-microsoft-com:vml" Requires="v">
                <p:oleObj spid="_x0000_s3587" name="" r:id="rId11" imgW="1193800" imgH="203200" progId="">
                  <p:embed/>
                </p:oleObj>
              </mc:Choice>
              <mc:Fallback>
                <p:oleObj name="" r:id="rId11" imgW="1193800" imgH="203200" progId="">
                  <p:embed/>
                  <p:pic>
                    <p:nvPicPr>
                      <p:cNvPr id="0" name="图片 3586"/>
                      <p:cNvPicPr/>
                      <p:nvPr/>
                    </p:nvPicPr>
                    <p:blipFill>
                      <a:blip r:embed="rId12"/>
                      <a:stretch>
                        <a:fillRect/>
                      </a:stretch>
                    </p:blipFill>
                    <p:spPr>
                      <a:xfrm>
                        <a:off x="900113" y="3498850"/>
                        <a:ext cx="2386012" cy="406400"/>
                      </a:xfrm>
                      <a:prstGeom prst="rect">
                        <a:avLst/>
                      </a:prstGeom>
                      <a:noFill/>
                      <a:ln w="38100">
                        <a:noFill/>
                        <a:miter/>
                      </a:ln>
                    </p:spPr>
                  </p:pic>
                </p:oleObj>
              </mc:Fallback>
            </mc:AlternateContent>
          </a:graphicData>
        </a:graphic>
      </p:graphicFrame>
      <p:graphicFrame>
        <p:nvGraphicFramePr>
          <p:cNvPr id="90150" name="Object 29"/>
          <p:cNvGraphicFramePr>
            <a:graphicFrameLocks noChangeAspect="1"/>
          </p:cNvGraphicFramePr>
          <p:nvPr/>
        </p:nvGraphicFramePr>
        <p:xfrm>
          <a:off x="4527550" y="3489325"/>
          <a:ext cx="2741613" cy="406400"/>
        </p:xfrm>
        <a:graphic>
          <a:graphicData uri="http://schemas.openxmlformats.org/presentationml/2006/ole">
            <mc:AlternateContent xmlns:mc="http://schemas.openxmlformats.org/markup-compatibility/2006">
              <mc:Choice xmlns:v="urn:schemas-microsoft-com:vml" Requires="v">
                <p:oleObj spid="_x0000_s3590" name="" r:id="rId13" imgW="1371600" imgH="203200" progId="">
                  <p:embed/>
                </p:oleObj>
              </mc:Choice>
              <mc:Fallback>
                <p:oleObj name="" r:id="rId13" imgW="1371600" imgH="203200" progId="">
                  <p:embed/>
                  <p:pic>
                    <p:nvPicPr>
                      <p:cNvPr id="0" name="图片 3589"/>
                      <p:cNvPicPr/>
                      <p:nvPr/>
                    </p:nvPicPr>
                    <p:blipFill>
                      <a:blip r:embed="rId14"/>
                      <a:stretch>
                        <a:fillRect/>
                      </a:stretch>
                    </p:blipFill>
                    <p:spPr>
                      <a:xfrm>
                        <a:off x="4527550" y="3489325"/>
                        <a:ext cx="2741613" cy="406400"/>
                      </a:xfrm>
                      <a:prstGeom prst="rect">
                        <a:avLst/>
                      </a:prstGeom>
                      <a:noFill/>
                      <a:ln w="38100">
                        <a:noFill/>
                        <a:miter/>
                      </a:ln>
                    </p:spPr>
                  </p:pic>
                </p:oleObj>
              </mc:Fallback>
            </mc:AlternateContent>
          </a:graphicData>
        </a:graphic>
      </p:graphicFrame>
      <p:sp>
        <p:nvSpPr>
          <p:cNvPr id="90153" name="Rectangle 41"/>
          <p:cNvSpPr/>
          <p:nvPr/>
        </p:nvSpPr>
        <p:spPr>
          <a:xfrm>
            <a:off x="4454525" y="1196975"/>
            <a:ext cx="4438650" cy="457200"/>
          </a:xfrm>
          <a:prstGeom prst="rect">
            <a:avLst/>
          </a:prstGeom>
          <a:noFill/>
          <a:ln w="9525">
            <a:noFill/>
          </a:ln>
        </p:spPr>
        <p:txBody>
          <a:bodyPr wrap="none">
            <a:spAutoFit/>
          </a:bodyPr>
          <a:p>
            <a:pPr>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设</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楷体_GB2312" panose="02010609030101010101" pitchFamily="49" charset="-122"/>
                <a:ea typeface="楷体_GB2312" panose="02010609030101010101" pitchFamily="49" charset="-122"/>
              </a:rPr>
              <a:t>是同型矩阵，</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是数</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90155" name="Rectangle 43"/>
          <p:cNvSpPr/>
          <p:nvPr/>
        </p:nvSpPr>
        <p:spPr>
          <a:xfrm>
            <a:off x="898525" y="4916488"/>
            <a:ext cx="7346950" cy="457200"/>
          </a:xfrm>
          <a:prstGeom prst="rect">
            <a:avLst/>
          </a:prstGeom>
          <a:noFill/>
          <a:ln w="9525">
            <a:noFill/>
          </a:ln>
        </p:spPr>
        <p:txBody>
          <a:bodyPr wrap="none">
            <a:spAutoFit/>
          </a:bodyPr>
          <a:p>
            <a:pPr>
              <a:spcBef>
                <a:spcPct val="20000"/>
              </a:spcBef>
              <a:buClr>
                <a:srgbClr val="00007D"/>
              </a:buClr>
              <a:buSzPct val="75000"/>
              <a:buFont typeface="Wingdings" panose="05000000000000000000" pitchFamily="2" charset="2"/>
            </a:pPr>
            <a:r>
              <a:rPr lang="zh-CN" altLang="en-US" sz="2400" b="1" dirty="0">
                <a:solidFill>
                  <a:srgbClr val="000000"/>
                </a:solidFill>
                <a:latin typeface="Arial" panose="020B0604020202090204" pitchFamily="34" charset="0"/>
                <a:ea typeface="楷体_GB2312" panose="02010609030101010101" pitchFamily="49" charset="-122"/>
              </a:rPr>
              <a:t>矩阵相加与数乘矩阵合起来，统称为</a:t>
            </a:r>
            <a:r>
              <a:rPr lang="zh-CN" altLang="en-US" sz="2400" b="1" dirty="0">
                <a:solidFill>
                  <a:srgbClr val="FF0000"/>
                </a:solidFill>
                <a:latin typeface="Arial" panose="020B0604020202090204" pitchFamily="34" charset="0"/>
                <a:ea typeface="楷体_GB2312" panose="02010609030101010101" pitchFamily="49" charset="-122"/>
              </a:rPr>
              <a:t>矩阵的线性运算</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0136"/>
                                        </p:tgtEl>
                                        <p:attrNameLst>
                                          <p:attrName>style.visibility</p:attrName>
                                        </p:attrNameLst>
                                      </p:cBhvr>
                                      <p:to>
                                        <p:strVal val="visible"/>
                                      </p:to>
                                    </p:set>
                                    <p:animEffect transition="in" filter="slide(fromBottom)">
                                      <p:cBhvr>
                                        <p:cTn id="7" dur="500"/>
                                        <p:tgtEl>
                                          <p:spTgt spid="9013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0137"/>
                                        </p:tgtEl>
                                        <p:attrNameLst>
                                          <p:attrName>style.visibility</p:attrName>
                                        </p:attrNameLst>
                                      </p:cBhvr>
                                      <p:to>
                                        <p:strVal val="visible"/>
                                      </p:to>
                                    </p:set>
                                    <p:animEffect transition="in" filter="slide(fromBottom)">
                                      <p:cBhvr>
                                        <p:cTn id="12" dur="500"/>
                                        <p:tgtEl>
                                          <p:spTgt spid="9013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0138"/>
                                        </p:tgtEl>
                                        <p:attrNameLst>
                                          <p:attrName>style.visibility</p:attrName>
                                        </p:attrNameLst>
                                      </p:cBhvr>
                                      <p:to>
                                        <p:strVal val="visible"/>
                                      </p:to>
                                    </p:set>
                                    <p:animEffect transition="in" filter="slide(fromBottom)">
                                      <p:cBhvr>
                                        <p:cTn id="17" dur="500"/>
                                        <p:tgtEl>
                                          <p:spTgt spid="90138"/>
                                        </p:tgtEl>
                                      </p:cBhvr>
                                    </p:animEffect>
                                  </p:childTnLst>
                                </p:cTn>
                              </p:par>
                            </p:childTnLst>
                          </p:cTn>
                        </p:par>
                        <p:par>
                          <p:cTn id="18" fill="hold">
                            <p:stCondLst>
                              <p:cond delay="500"/>
                            </p:stCondLst>
                            <p:childTnLst>
                              <p:par>
                                <p:cTn id="19" presetID="12" presetClass="entr" presetSubtype="4" fill="hold" nodeType="afterEffect">
                                  <p:stCondLst>
                                    <p:cond delay="0"/>
                                  </p:stCondLst>
                                  <p:childTnLst>
                                    <p:set>
                                      <p:cBhvr>
                                        <p:cTn id="20" dur="1" fill="hold">
                                          <p:stCondLst>
                                            <p:cond delay="0"/>
                                          </p:stCondLst>
                                        </p:cTn>
                                        <p:tgtEl>
                                          <p:spTgt spid="90149"/>
                                        </p:tgtEl>
                                        <p:attrNameLst>
                                          <p:attrName>style.visibility</p:attrName>
                                        </p:attrNameLst>
                                      </p:cBhvr>
                                      <p:to>
                                        <p:strVal val="visible"/>
                                      </p:to>
                                    </p:set>
                                    <p:animEffect transition="in" filter="slide(fromBottom)">
                                      <p:cBhvr>
                                        <p:cTn id="21" dur="500"/>
                                        <p:tgtEl>
                                          <p:spTgt spid="9014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90153"/>
                                        </p:tgtEl>
                                        <p:attrNameLst>
                                          <p:attrName>style.visibility</p:attrName>
                                        </p:attrNameLst>
                                      </p:cBhvr>
                                      <p:to>
                                        <p:strVal val="visible"/>
                                      </p:to>
                                    </p:set>
                                    <p:animEffect transition="in" filter="slide(fromBottom)">
                                      <p:cBhvr>
                                        <p:cTn id="26" dur="500"/>
                                        <p:tgtEl>
                                          <p:spTgt spid="9015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90139"/>
                                        </p:tgtEl>
                                        <p:attrNameLst>
                                          <p:attrName>style.visibility</p:attrName>
                                        </p:attrNameLst>
                                      </p:cBhvr>
                                      <p:to>
                                        <p:strVal val="visible"/>
                                      </p:to>
                                    </p:set>
                                    <p:animEffect transition="in" filter="slide(fromBottom)">
                                      <p:cBhvr>
                                        <p:cTn id="31" dur="500"/>
                                        <p:tgtEl>
                                          <p:spTgt spid="90139"/>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90140"/>
                                        </p:tgtEl>
                                        <p:attrNameLst>
                                          <p:attrName>style.visibility</p:attrName>
                                        </p:attrNameLst>
                                      </p:cBhvr>
                                      <p:to>
                                        <p:strVal val="visible"/>
                                      </p:to>
                                    </p:set>
                                    <p:animEffect transition="in" filter="slide(fromBottom)">
                                      <p:cBhvr>
                                        <p:cTn id="36" dur="500"/>
                                        <p:tgtEl>
                                          <p:spTgt spid="90140"/>
                                        </p:tgtEl>
                                      </p:cBhvr>
                                    </p:animEffect>
                                  </p:childTnLst>
                                </p:cTn>
                              </p:par>
                            </p:childTnLst>
                          </p:cTn>
                        </p:par>
                        <p:par>
                          <p:cTn id="37" fill="hold">
                            <p:stCondLst>
                              <p:cond delay="500"/>
                            </p:stCondLst>
                            <p:childTnLst>
                              <p:par>
                                <p:cTn id="38" presetID="12" presetClass="entr" presetSubtype="4" fill="hold" nodeType="afterEffect">
                                  <p:stCondLst>
                                    <p:cond delay="0"/>
                                  </p:stCondLst>
                                  <p:childTnLst>
                                    <p:set>
                                      <p:cBhvr>
                                        <p:cTn id="39" dur="1" fill="hold">
                                          <p:stCondLst>
                                            <p:cond delay="0"/>
                                          </p:stCondLst>
                                        </p:cTn>
                                        <p:tgtEl>
                                          <p:spTgt spid="90150"/>
                                        </p:tgtEl>
                                        <p:attrNameLst>
                                          <p:attrName>style.visibility</p:attrName>
                                        </p:attrNameLst>
                                      </p:cBhvr>
                                      <p:to>
                                        <p:strVal val="visible"/>
                                      </p:to>
                                    </p:set>
                                    <p:animEffect transition="in" filter="slide(fromBottom)">
                                      <p:cBhvr>
                                        <p:cTn id="40" dur="500"/>
                                        <p:tgtEl>
                                          <p:spTgt spid="90150"/>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90155"/>
                                        </p:tgtEl>
                                        <p:attrNameLst>
                                          <p:attrName>style.visibility</p:attrName>
                                        </p:attrNameLst>
                                      </p:cBhvr>
                                      <p:to>
                                        <p:strVal val="visible"/>
                                      </p:to>
                                    </p:set>
                                    <p:animEffect transition="in" filter="box(in)">
                                      <p:cBhvr>
                                        <p:cTn id="45" dur="500"/>
                                        <p:tgtEl>
                                          <p:spTgt spid="90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53" grpId="0"/>
      <p:bldP spid="9015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1146" name="Object 14"/>
          <p:cNvGraphicFramePr>
            <a:graphicFrameLocks noChangeAspect="1"/>
          </p:cNvGraphicFramePr>
          <p:nvPr/>
        </p:nvGraphicFramePr>
        <p:xfrm>
          <a:off x="5780088" y="1125538"/>
          <a:ext cx="2320925" cy="1563687"/>
        </p:xfrm>
        <a:graphic>
          <a:graphicData uri="http://schemas.openxmlformats.org/presentationml/2006/ole">
            <mc:AlternateContent xmlns:mc="http://schemas.openxmlformats.org/markup-compatibility/2006">
              <mc:Choice xmlns:v="urn:schemas-microsoft-com:vml" Requires="v">
                <p:oleObj spid="_x0000_s3591" name="" r:id="rId1" imgW="1511300" imgH="939800" progId="">
                  <p:embed/>
                </p:oleObj>
              </mc:Choice>
              <mc:Fallback>
                <p:oleObj name="" r:id="rId1" imgW="1511300" imgH="939800" progId="">
                  <p:embed/>
                  <p:pic>
                    <p:nvPicPr>
                      <p:cNvPr id="0" name="图片 3590"/>
                      <p:cNvPicPr/>
                      <p:nvPr/>
                    </p:nvPicPr>
                    <p:blipFill>
                      <a:blip r:embed="rId2"/>
                      <a:stretch>
                        <a:fillRect/>
                      </a:stretch>
                    </p:blipFill>
                    <p:spPr>
                      <a:xfrm>
                        <a:off x="5780088" y="1125538"/>
                        <a:ext cx="2320925" cy="1563687"/>
                      </a:xfrm>
                      <a:prstGeom prst="rect">
                        <a:avLst/>
                      </a:prstGeom>
                      <a:noFill/>
                      <a:ln w="38100">
                        <a:noFill/>
                        <a:miter/>
                      </a:ln>
                    </p:spPr>
                  </p:pic>
                </p:oleObj>
              </mc:Fallback>
            </mc:AlternateContent>
          </a:graphicData>
        </a:graphic>
      </p:graphicFrame>
      <p:graphicFrame>
        <p:nvGraphicFramePr>
          <p:cNvPr id="91145" name="Object 15"/>
          <p:cNvGraphicFramePr>
            <a:graphicFrameLocks noChangeAspect="1"/>
          </p:cNvGraphicFramePr>
          <p:nvPr/>
        </p:nvGraphicFramePr>
        <p:xfrm>
          <a:off x="3132138" y="1125538"/>
          <a:ext cx="2681287" cy="1563687"/>
        </p:xfrm>
        <a:graphic>
          <a:graphicData uri="http://schemas.openxmlformats.org/presentationml/2006/ole">
            <mc:AlternateContent xmlns:mc="http://schemas.openxmlformats.org/markup-compatibility/2006">
              <mc:Choice xmlns:v="urn:schemas-microsoft-com:vml" Requires="v">
                <p:oleObj spid="_x0000_s3592" name="" r:id="rId3" imgW="1752600" imgH="939800" progId="">
                  <p:embed/>
                </p:oleObj>
              </mc:Choice>
              <mc:Fallback>
                <p:oleObj name="" r:id="rId3" imgW="1752600" imgH="939800" progId="">
                  <p:embed/>
                  <p:pic>
                    <p:nvPicPr>
                      <p:cNvPr id="0" name="图片 3591"/>
                      <p:cNvPicPr/>
                      <p:nvPr/>
                    </p:nvPicPr>
                    <p:blipFill>
                      <a:blip r:embed="rId4"/>
                      <a:stretch>
                        <a:fillRect/>
                      </a:stretch>
                    </p:blipFill>
                    <p:spPr>
                      <a:xfrm>
                        <a:off x="3132138" y="1125538"/>
                        <a:ext cx="2681287" cy="1563687"/>
                      </a:xfrm>
                      <a:prstGeom prst="rect">
                        <a:avLst/>
                      </a:prstGeom>
                      <a:noFill/>
                      <a:ln w="38100">
                        <a:noFill/>
                        <a:miter/>
                      </a:ln>
                    </p:spPr>
                  </p:pic>
                </p:oleObj>
              </mc:Fallback>
            </mc:AlternateContent>
          </a:graphicData>
        </a:graphic>
      </p:graphicFrame>
      <p:graphicFrame>
        <p:nvGraphicFramePr>
          <p:cNvPr id="91138" name="Object 16"/>
          <p:cNvGraphicFramePr>
            <a:graphicFrameLocks noChangeAspect="1"/>
          </p:cNvGraphicFramePr>
          <p:nvPr/>
        </p:nvGraphicFramePr>
        <p:xfrm>
          <a:off x="1042988" y="1125538"/>
          <a:ext cx="2114550" cy="1563687"/>
        </p:xfrm>
        <a:graphic>
          <a:graphicData uri="http://schemas.openxmlformats.org/presentationml/2006/ole">
            <mc:AlternateContent xmlns:mc="http://schemas.openxmlformats.org/markup-compatibility/2006">
              <mc:Choice xmlns:v="urn:schemas-microsoft-com:vml" Requires="v">
                <p:oleObj spid="_x0000_s3589" name="" r:id="rId5" imgW="1371600" imgH="939800" progId="">
                  <p:embed/>
                </p:oleObj>
              </mc:Choice>
              <mc:Fallback>
                <p:oleObj name="" r:id="rId5" imgW="1371600" imgH="939800" progId="">
                  <p:embed/>
                  <p:pic>
                    <p:nvPicPr>
                      <p:cNvPr id="0" name="图片 3588"/>
                      <p:cNvPicPr/>
                      <p:nvPr/>
                    </p:nvPicPr>
                    <p:blipFill>
                      <a:blip r:embed="rId6"/>
                      <a:stretch>
                        <a:fillRect/>
                      </a:stretch>
                    </p:blipFill>
                    <p:spPr>
                      <a:xfrm>
                        <a:off x="1042988" y="1125538"/>
                        <a:ext cx="2114550" cy="1563687"/>
                      </a:xfrm>
                      <a:prstGeom prst="rect">
                        <a:avLst/>
                      </a:prstGeom>
                      <a:noFill/>
                      <a:ln w="38100">
                        <a:noFill/>
                        <a:miter/>
                      </a:ln>
                    </p:spPr>
                  </p:pic>
                </p:oleObj>
              </mc:Fallback>
            </mc:AlternateContent>
          </a:graphicData>
        </a:graphic>
      </p:graphicFrame>
      <p:sp>
        <p:nvSpPr>
          <p:cNvPr id="703493" name="Rectangle 3"/>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知识点比较</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91144" name="Object 17"/>
          <p:cNvGraphicFramePr>
            <a:graphicFrameLocks noChangeAspect="1"/>
          </p:cNvGraphicFramePr>
          <p:nvPr/>
        </p:nvGraphicFramePr>
        <p:xfrm>
          <a:off x="1908175" y="3143250"/>
          <a:ext cx="5232400" cy="1563688"/>
        </p:xfrm>
        <a:graphic>
          <a:graphicData uri="http://schemas.openxmlformats.org/presentationml/2006/ole">
            <mc:AlternateContent xmlns:mc="http://schemas.openxmlformats.org/markup-compatibility/2006">
              <mc:Choice xmlns:v="urn:schemas-microsoft-com:vml" Requires="v">
                <p:oleObj spid="_x0000_s3593" name="" r:id="rId7" imgW="3429000" imgH="939800" progId="">
                  <p:embed/>
                </p:oleObj>
              </mc:Choice>
              <mc:Fallback>
                <p:oleObj name="" r:id="rId7" imgW="3429000" imgH="939800" progId="">
                  <p:embed/>
                  <p:pic>
                    <p:nvPicPr>
                      <p:cNvPr id="0" name="图片 3592"/>
                      <p:cNvPicPr/>
                      <p:nvPr/>
                    </p:nvPicPr>
                    <p:blipFill>
                      <a:blip r:embed="rId8"/>
                      <a:stretch>
                        <a:fillRect/>
                      </a:stretch>
                    </p:blipFill>
                    <p:spPr>
                      <a:xfrm>
                        <a:off x="1908175" y="3143250"/>
                        <a:ext cx="5232400" cy="1563688"/>
                      </a:xfrm>
                      <a:prstGeom prst="rect">
                        <a:avLst/>
                      </a:prstGeom>
                      <a:solidFill>
                        <a:schemeClr val="folHlink"/>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left)">
                                      <p:cBhvr>
                                        <p:cTn id="7" dur="5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145"/>
                                        </p:tgtEl>
                                        <p:attrNameLst>
                                          <p:attrName>style.visibility</p:attrName>
                                        </p:attrNameLst>
                                      </p:cBhvr>
                                      <p:to>
                                        <p:strVal val="visible"/>
                                      </p:to>
                                    </p:set>
                                    <p:animEffect transition="in" filter="wipe(left)">
                                      <p:cBhvr>
                                        <p:cTn id="12" dur="500"/>
                                        <p:tgtEl>
                                          <p:spTgt spid="911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1146"/>
                                        </p:tgtEl>
                                        <p:attrNameLst>
                                          <p:attrName>style.visibility</p:attrName>
                                        </p:attrNameLst>
                                      </p:cBhvr>
                                      <p:to>
                                        <p:strVal val="visible"/>
                                      </p:to>
                                    </p:set>
                                    <p:animEffect transition="in" filter="wipe(left)">
                                      <p:cBhvr>
                                        <p:cTn id="17" dur="500"/>
                                        <p:tgtEl>
                                          <p:spTgt spid="9114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1144"/>
                                        </p:tgtEl>
                                        <p:attrNameLst>
                                          <p:attrName>style.visibility</p:attrName>
                                        </p:attrNameLst>
                                      </p:cBhvr>
                                      <p:to>
                                        <p:strVal val="visible"/>
                                      </p:to>
                                    </p:set>
                                    <p:animEffect transition="in" filter="box(in)">
                                      <p:cBhvr>
                                        <p:cTn id="22"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p:nvPr/>
        </p:nvSpPr>
        <p:spPr>
          <a:xfrm>
            <a:off x="4787900" y="1839913"/>
            <a:ext cx="4116388"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表示工厂向第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家商店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zh-CN" altLang="en-US" sz="2400" b="1" dirty="0">
                <a:solidFill>
                  <a:srgbClr val="000000"/>
                </a:solidFill>
                <a:latin typeface="Times New Roman" panose="02020603050405020304" pitchFamily="18" charset="0"/>
                <a:ea typeface="楷体_GB2312" panose="02010609030101010101" pitchFamily="49" charset="-122"/>
              </a:rPr>
              <a:t>发送第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种货物的数量．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04515" name="Text Box 3"/>
          <p:cNvSpPr txBox="1"/>
          <p:nvPr/>
        </p:nvSpPr>
        <p:spPr>
          <a:xfrm>
            <a:off x="639763" y="455613"/>
            <a:ext cx="8108950" cy="1004887"/>
          </a:xfrm>
          <a:prstGeom prst="rect">
            <a:avLst/>
          </a:prstGeom>
          <a:noFill/>
          <a:ln w="9525">
            <a:noFill/>
          </a:ln>
        </p:spPr>
        <p:txBody>
          <a:bodyPr wrap="none"/>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例（续）</a:t>
            </a:r>
            <a:r>
              <a:rPr lang="zh-CN" altLang="en-US"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某工厂生产四种货物，它向三家商店发送的货物</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数量可用数表表示为：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92164" name="Rectangle 4"/>
          <p:cNvSpPr/>
          <p:nvPr/>
        </p:nvSpPr>
        <p:spPr>
          <a:xfrm>
            <a:off x="639763" y="3284538"/>
            <a:ext cx="64643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这四种货物的单价及单件重量也可列成数表：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165" name="Object 8"/>
          <p:cNvGraphicFramePr>
            <a:graphicFrameLocks noChangeAspect="1"/>
          </p:cNvGraphicFramePr>
          <p:nvPr/>
        </p:nvGraphicFramePr>
        <p:xfrm>
          <a:off x="1617663" y="1484313"/>
          <a:ext cx="2954337" cy="1681162"/>
        </p:xfrm>
        <a:graphic>
          <a:graphicData uri="http://schemas.openxmlformats.org/presentationml/2006/ole">
            <mc:AlternateContent xmlns:mc="http://schemas.openxmlformats.org/markup-compatibility/2006">
              <mc:Choice xmlns:v="urn:schemas-microsoft-com:vml" Requires="v">
                <p:oleObj spid="_x0000_s3595" name="" r:id="rId1" imgW="1206500" imgH="685800" progId="">
                  <p:embed/>
                </p:oleObj>
              </mc:Choice>
              <mc:Fallback>
                <p:oleObj name="" r:id="rId1" imgW="1206500" imgH="685800" progId="">
                  <p:embed/>
                  <p:pic>
                    <p:nvPicPr>
                      <p:cNvPr id="0" name="图片 3594"/>
                      <p:cNvPicPr/>
                      <p:nvPr/>
                    </p:nvPicPr>
                    <p:blipFill>
                      <a:blip r:embed="rId2"/>
                      <a:stretch>
                        <a:fillRect/>
                      </a:stretch>
                    </p:blipFill>
                    <p:spPr>
                      <a:xfrm>
                        <a:off x="1617663" y="1484313"/>
                        <a:ext cx="2954337" cy="1681162"/>
                      </a:xfrm>
                      <a:prstGeom prst="rect">
                        <a:avLst/>
                      </a:prstGeom>
                      <a:solidFill>
                        <a:schemeClr val="folHlink"/>
                      </a:solidFill>
                      <a:ln w="38100">
                        <a:noFill/>
                        <a:miter/>
                      </a:ln>
                    </p:spPr>
                  </p:pic>
                </p:oleObj>
              </mc:Fallback>
            </mc:AlternateContent>
          </a:graphicData>
        </a:graphic>
      </p:graphicFrame>
      <p:sp>
        <p:nvSpPr>
          <p:cNvPr id="92166" name="Rectangle 6"/>
          <p:cNvSpPr/>
          <p:nvPr/>
        </p:nvSpPr>
        <p:spPr>
          <a:xfrm>
            <a:off x="4386263" y="4514850"/>
            <a:ext cx="4535487" cy="96837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种货物的单价，</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种货物的单件重量．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167" name="Object 9"/>
          <p:cNvGraphicFramePr>
            <a:graphicFrameLocks noChangeAspect="1"/>
          </p:cNvGraphicFramePr>
          <p:nvPr/>
        </p:nvGraphicFramePr>
        <p:xfrm>
          <a:off x="2443163" y="3878263"/>
          <a:ext cx="1306512" cy="2241550"/>
        </p:xfrm>
        <a:graphic>
          <a:graphicData uri="http://schemas.openxmlformats.org/presentationml/2006/ole">
            <mc:AlternateContent xmlns:mc="http://schemas.openxmlformats.org/markup-compatibility/2006">
              <mc:Choice xmlns:v="urn:schemas-microsoft-com:vml" Requires="v">
                <p:oleObj spid="_x0000_s3594" name="" r:id="rId3" imgW="533400" imgH="914400" progId="">
                  <p:embed/>
                </p:oleObj>
              </mc:Choice>
              <mc:Fallback>
                <p:oleObj name="" r:id="rId3" imgW="533400" imgH="914400" progId="">
                  <p:embed/>
                  <p:pic>
                    <p:nvPicPr>
                      <p:cNvPr id="0" name="图片 3593"/>
                      <p:cNvPicPr/>
                      <p:nvPr/>
                    </p:nvPicPr>
                    <p:blipFill>
                      <a:blip r:embed="rId4"/>
                      <a:stretch>
                        <a:fillRect/>
                      </a:stretch>
                    </p:blipFill>
                    <p:spPr>
                      <a:xfrm>
                        <a:off x="2443163" y="3878263"/>
                        <a:ext cx="1306512" cy="2241550"/>
                      </a:xfrm>
                      <a:prstGeom prst="rect">
                        <a:avLst/>
                      </a:prstGeom>
                      <a:solidFill>
                        <a:schemeClr val="folHlink"/>
                      </a:solidFill>
                      <a:ln w="38100">
                        <a:noFill/>
                        <a:miter/>
                      </a:ln>
                    </p:spPr>
                  </p:pic>
                </p:oleObj>
              </mc:Fallback>
            </mc:AlternateContent>
          </a:graphicData>
        </a:graphic>
      </p:graphicFrame>
      <p:sp>
        <p:nvSpPr>
          <p:cNvPr id="92169" name="Rectangle 9"/>
          <p:cNvSpPr/>
          <p:nvPr/>
        </p:nvSpPr>
        <p:spPr>
          <a:xfrm>
            <a:off x="639763" y="6237288"/>
            <a:ext cx="6956425"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试求：工厂向三家商店所发货物的总值及总重量．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strips(upRight)">
                                      <p:cBhvr>
                                        <p:cTn id="7" dur="500"/>
                                        <p:tgtEl>
                                          <p:spTgt spid="9216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92162"/>
                                        </p:tgtEl>
                                        <p:attrNameLst>
                                          <p:attrName>style.visibility</p:attrName>
                                        </p:attrNameLst>
                                      </p:cBhvr>
                                      <p:to>
                                        <p:strVal val="visible"/>
                                      </p:to>
                                    </p:set>
                                    <p:animEffect transition="in" filter="strips(upRight)">
                                      <p:cBhvr>
                                        <p:cTn id="11" dur="500"/>
                                        <p:tgtEl>
                                          <p:spTgt spid="9216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2164"/>
                                        </p:tgtEl>
                                        <p:attrNameLst>
                                          <p:attrName>style.visibility</p:attrName>
                                        </p:attrNameLst>
                                      </p:cBhvr>
                                      <p:to>
                                        <p:strVal val="visible"/>
                                      </p:to>
                                    </p:set>
                                    <p:animEffect transition="in" filter="box(in)">
                                      <p:cBhvr>
                                        <p:cTn id="16" dur="500"/>
                                        <p:tgtEl>
                                          <p:spTgt spid="92164"/>
                                        </p:tgtEl>
                                      </p:cBhvr>
                                    </p:animEffect>
                                  </p:childTnLst>
                                </p:cTn>
                              </p:par>
                            </p:childTnLst>
                          </p:cTn>
                        </p:par>
                        <p:par>
                          <p:cTn id="17" fill="hold">
                            <p:stCondLst>
                              <p:cond delay="500"/>
                            </p:stCondLst>
                            <p:childTnLst>
                              <p:par>
                                <p:cTn id="18" presetID="18" presetClass="entr" presetSubtype="3" fill="hold" nodeType="afterEffect">
                                  <p:stCondLst>
                                    <p:cond delay="0"/>
                                  </p:stCondLst>
                                  <p:childTnLst>
                                    <p:set>
                                      <p:cBhvr>
                                        <p:cTn id="19" dur="1" fill="hold">
                                          <p:stCondLst>
                                            <p:cond delay="0"/>
                                          </p:stCondLst>
                                        </p:cTn>
                                        <p:tgtEl>
                                          <p:spTgt spid="92167"/>
                                        </p:tgtEl>
                                        <p:attrNameLst>
                                          <p:attrName>style.visibility</p:attrName>
                                        </p:attrNameLst>
                                      </p:cBhvr>
                                      <p:to>
                                        <p:strVal val="visible"/>
                                      </p:to>
                                    </p:set>
                                    <p:animEffect transition="in" filter="strips(upRight)">
                                      <p:cBhvr>
                                        <p:cTn id="20" dur="500"/>
                                        <p:tgtEl>
                                          <p:spTgt spid="92167"/>
                                        </p:tgtEl>
                                      </p:cBhvr>
                                    </p:animEffect>
                                  </p:childTnLst>
                                </p:cTn>
                              </p:par>
                            </p:childTnLst>
                          </p:cTn>
                        </p:par>
                        <p:par>
                          <p:cTn id="21" fill="hold">
                            <p:stCondLst>
                              <p:cond delay="1000"/>
                            </p:stCondLst>
                            <p:childTnLst>
                              <p:par>
                                <p:cTn id="22" presetID="18" presetClass="entr" presetSubtype="3" fill="hold" grpId="0" nodeType="afterEffect">
                                  <p:stCondLst>
                                    <p:cond delay="0"/>
                                  </p:stCondLst>
                                  <p:childTnLst>
                                    <p:set>
                                      <p:cBhvr>
                                        <p:cTn id="23" dur="1" fill="hold">
                                          <p:stCondLst>
                                            <p:cond delay="0"/>
                                          </p:stCondLst>
                                        </p:cTn>
                                        <p:tgtEl>
                                          <p:spTgt spid="92166"/>
                                        </p:tgtEl>
                                        <p:attrNameLst>
                                          <p:attrName>style.visibility</p:attrName>
                                        </p:attrNameLst>
                                      </p:cBhvr>
                                      <p:to>
                                        <p:strVal val="visible"/>
                                      </p:to>
                                    </p:set>
                                    <p:animEffect transition="in" filter="strips(upRight)">
                                      <p:cBhvr>
                                        <p:cTn id="24" dur="500"/>
                                        <p:tgtEl>
                                          <p:spTgt spid="92166"/>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92169"/>
                                        </p:tgtEl>
                                        <p:attrNameLst>
                                          <p:attrName>style.visibility</p:attrName>
                                        </p:attrNameLst>
                                      </p:cBhvr>
                                      <p:to>
                                        <p:strVal val="visible"/>
                                      </p:to>
                                    </p:set>
                                    <p:animEffect transition="in" filter="box(in)">
                                      <p:cBhvr>
                                        <p:cTn id="29" dur="500"/>
                                        <p:tgtEl>
                                          <p:spTgt spid="9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p:bldP spid="92164" grpId="0"/>
      <p:bldP spid="92166" grpId="0"/>
      <p:bldP spid="9216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5538" name="AutoShape 19"/>
          <p:cNvSpPr/>
          <p:nvPr/>
        </p:nvSpPr>
        <p:spPr>
          <a:xfrm>
            <a:off x="0" y="0"/>
            <a:ext cx="9144000" cy="2997200"/>
          </a:xfrm>
          <a:prstGeom prst="foldedCorner">
            <a:avLst>
              <a:gd name="adj" fmla="val 7273"/>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705539" name="Text Box 4"/>
          <p:cNvSpPr txBox="1"/>
          <p:nvPr/>
        </p:nvSpPr>
        <p:spPr>
          <a:xfrm>
            <a:off x="611188" y="455613"/>
            <a:ext cx="7748587" cy="452437"/>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05540" name="Object 41"/>
          <p:cNvGraphicFramePr>
            <a:graphicFrameLocks noChangeAspect="1"/>
          </p:cNvGraphicFramePr>
          <p:nvPr/>
        </p:nvGraphicFramePr>
        <p:xfrm>
          <a:off x="1463675" y="404813"/>
          <a:ext cx="2411413" cy="1371600"/>
        </p:xfrm>
        <a:graphic>
          <a:graphicData uri="http://schemas.openxmlformats.org/presentationml/2006/ole">
            <mc:AlternateContent xmlns:mc="http://schemas.openxmlformats.org/markup-compatibility/2006">
              <mc:Choice xmlns:v="urn:schemas-microsoft-com:vml" Requires="v">
                <p:oleObj spid="_x0000_s3596" name="" r:id="rId1" imgW="1206500" imgH="685800" progId="">
                  <p:embed/>
                </p:oleObj>
              </mc:Choice>
              <mc:Fallback>
                <p:oleObj name="" r:id="rId1" imgW="1206500" imgH="685800" progId="">
                  <p:embed/>
                  <p:pic>
                    <p:nvPicPr>
                      <p:cNvPr id="0" name="图片 3595"/>
                      <p:cNvPicPr/>
                      <p:nvPr/>
                    </p:nvPicPr>
                    <p:blipFill>
                      <a:blip r:embed="rId2"/>
                      <a:stretch>
                        <a:fillRect/>
                      </a:stretch>
                    </p:blipFill>
                    <p:spPr>
                      <a:xfrm>
                        <a:off x="1463675" y="404813"/>
                        <a:ext cx="2411413" cy="1371600"/>
                      </a:xfrm>
                      <a:prstGeom prst="rect">
                        <a:avLst/>
                      </a:prstGeom>
                      <a:solidFill>
                        <a:srgbClr val="FFFF99"/>
                      </a:solidFill>
                      <a:ln w="38100">
                        <a:noFill/>
                        <a:miter/>
                      </a:ln>
                    </p:spPr>
                  </p:pic>
                </p:oleObj>
              </mc:Fallback>
            </mc:AlternateContent>
          </a:graphicData>
        </a:graphic>
      </p:graphicFrame>
      <p:graphicFrame>
        <p:nvGraphicFramePr>
          <p:cNvPr id="705541" name="Object 42"/>
          <p:cNvGraphicFramePr>
            <a:graphicFrameLocks noChangeAspect="1"/>
          </p:cNvGraphicFramePr>
          <p:nvPr/>
        </p:nvGraphicFramePr>
        <p:xfrm>
          <a:off x="6307138" y="115888"/>
          <a:ext cx="1065212" cy="1828800"/>
        </p:xfrm>
        <a:graphic>
          <a:graphicData uri="http://schemas.openxmlformats.org/presentationml/2006/ole">
            <mc:AlternateContent xmlns:mc="http://schemas.openxmlformats.org/markup-compatibility/2006">
              <mc:Choice xmlns:v="urn:schemas-microsoft-com:vml" Requires="v">
                <p:oleObj spid="_x0000_s3597" name="" r:id="rId3" imgW="533400" imgH="914400" progId="">
                  <p:embed/>
                </p:oleObj>
              </mc:Choice>
              <mc:Fallback>
                <p:oleObj name="" r:id="rId3" imgW="533400" imgH="914400" progId="">
                  <p:embed/>
                  <p:pic>
                    <p:nvPicPr>
                      <p:cNvPr id="0" name="图片 3596"/>
                      <p:cNvPicPr/>
                      <p:nvPr/>
                    </p:nvPicPr>
                    <p:blipFill>
                      <a:blip r:embed="rId4"/>
                      <a:stretch>
                        <a:fillRect/>
                      </a:stretch>
                    </p:blipFill>
                    <p:spPr>
                      <a:xfrm>
                        <a:off x="6307138" y="115888"/>
                        <a:ext cx="1065212" cy="1828800"/>
                      </a:xfrm>
                      <a:prstGeom prst="rect">
                        <a:avLst/>
                      </a:prstGeom>
                      <a:solidFill>
                        <a:srgbClr val="FFFF99"/>
                      </a:solidFill>
                      <a:ln w="38100">
                        <a:noFill/>
                        <a:miter/>
                      </a:ln>
                    </p:spPr>
                  </p:pic>
                </p:oleObj>
              </mc:Fallback>
            </mc:AlternateContent>
          </a:graphicData>
        </a:graphic>
      </p:graphicFrame>
      <p:sp>
        <p:nvSpPr>
          <p:cNvPr id="93197" name="Rectangle 13"/>
          <p:cNvSpPr/>
          <p:nvPr/>
        </p:nvSpPr>
        <p:spPr>
          <a:xfrm>
            <a:off x="639763" y="3068638"/>
            <a:ext cx="7677150" cy="962025"/>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以</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分别表示工厂向第</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家商店所发货物的总值及</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50000"/>
              </a:lnSpc>
            </a:pPr>
            <a:r>
              <a:rPr lang="zh-CN" altLang="en-US" sz="2400" b="1" dirty="0">
                <a:solidFill>
                  <a:srgbClr val="000000"/>
                </a:solidFill>
                <a:latin typeface="Times New Roman" panose="02020603050405020304" pitchFamily="18" charset="0"/>
                <a:ea typeface="楷体_GB2312" panose="02010609030101010101" pitchFamily="49" charset="-122"/>
              </a:rPr>
              <a:t>总重量，其中 </a:t>
            </a:r>
            <a:r>
              <a:rPr lang="en-US" altLang="zh-CN" sz="2400" b="1" i="1"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1, 2, 3</a:t>
            </a: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05543" name="Rectangle 16"/>
          <p:cNvSpPr/>
          <p:nvPr/>
        </p:nvSpPr>
        <p:spPr>
          <a:xfrm>
            <a:off x="611188" y="2060575"/>
            <a:ext cx="4116387" cy="968375"/>
          </a:xfrm>
          <a:prstGeom prst="rect">
            <a:avLst/>
          </a:prstGeom>
          <a:noFill/>
          <a:ln w="9525">
            <a:noFill/>
          </a:ln>
        </p:spPr>
        <p:txBody>
          <a:bodyPr wrap="none"/>
          <a:p>
            <a:r>
              <a:rPr lang="zh-CN" altLang="en-US" sz="2200" b="1" dirty="0">
                <a:solidFill>
                  <a:srgbClr val="000000"/>
                </a:solidFill>
                <a:latin typeface="Times New Roman" panose="02020603050405020304" pitchFamily="18" charset="0"/>
                <a:ea typeface="楷体_GB2312" panose="02010609030101010101" pitchFamily="49" charset="-122"/>
              </a:rPr>
              <a:t>其中</a:t>
            </a:r>
            <a:r>
              <a:rPr lang="en-US" altLang="zh-CN" sz="2200" b="1" i="1" dirty="0">
                <a:solidFill>
                  <a:srgbClr val="000000"/>
                </a:solidFill>
                <a:latin typeface="Times New Roman" panose="02020603050405020304" pitchFamily="18" charset="0"/>
                <a:ea typeface="楷体_GB2312" panose="02010609030101010101" pitchFamily="49" charset="-122"/>
              </a:rPr>
              <a:t>a</a:t>
            </a:r>
            <a:r>
              <a:rPr lang="en-US" altLang="zh-CN" sz="2200" b="1" i="1" baseline="-25000" dirty="0">
                <a:solidFill>
                  <a:srgbClr val="000000"/>
                </a:solidFill>
                <a:latin typeface="Times New Roman" panose="02020603050405020304" pitchFamily="18" charset="0"/>
                <a:ea typeface="楷体_GB2312" panose="02010609030101010101" pitchFamily="49" charset="-122"/>
              </a:rPr>
              <a:t>ij</a:t>
            </a:r>
            <a:r>
              <a:rPr lang="en-US" altLang="zh-CN" sz="2200" b="1" dirty="0">
                <a:solidFill>
                  <a:srgbClr val="000000"/>
                </a:solidFill>
                <a:latin typeface="Times New Roman" panose="02020603050405020304" pitchFamily="18" charset="0"/>
                <a:ea typeface="楷体_GB2312" panose="02010609030101010101" pitchFamily="49" charset="-122"/>
              </a:rPr>
              <a:t> </a:t>
            </a:r>
            <a:r>
              <a:rPr lang="zh-CN" altLang="en-US" sz="2200" b="1" dirty="0">
                <a:solidFill>
                  <a:srgbClr val="000000"/>
                </a:solidFill>
                <a:latin typeface="Times New Roman" panose="02020603050405020304" pitchFamily="18" charset="0"/>
                <a:ea typeface="楷体_GB2312" panose="02010609030101010101" pitchFamily="49" charset="-122"/>
              </a:rPr>
              <a:t>表示工厂向第</a:t>
            </a:r>
            <a:r>
              <a:rPr lang="zh-CN" altLang="en-US" sz="2200" b="1" i="1" dirty="0">
                <a:solidFill>
                  <a:srgbClr val="000000"/>
                </a:solidFill>
                <a:latin typeface="Times New Roman" panose="02020603050405020304" pitchFamily="18" charset="0"/>
                <a:ea typeface="楷体_GB2312" panose="02010609030101010101" pitchFamily="49" charset="-122"/>
              </a:rPr>
              <a:t> </a:t>
            </a:r>
            <a:r>
              <a:rPr lang="en-US" altLang="zh-CN" sz="2200" b="1" i="1" dirty="0">
                <a:solidFill>
                  <a:srgbClr val="000000"/>
                </a:solidFill>
                <a:latin typeface="Times New Roman" panose="02020603050405020304" pitchFamily="18" charset="0"/>
                <a:ea typeface="楷体_GB2312" panose="02010609030101010101" pitchFamily="49" charset="-122"/>
              </a:rPr>
              <a:t>i </a:t>
            </a:r>
            <a:r>
              <a:rPr lang="zh-CN" altLang="en-US" sz="2200" b="1" dirty="0">
                <a:solidFill>
                  <a:srgbClr val="000000"/>
                </a:solidFill>
                <a:latin typeface="Times New Roman" panose="02020603050405020304" pitchFamily="18" charset="0"/>
                <a:ea typeface="楷体_GB2312" panose="02010609030101010101" pitchFamily="49" charset="-122"/>
              </a:rPr>
              <a:t>家商店</a:t>
            </a:r>
            <a:endParaRPr lang="zh-CN" altLang="en-US" sz="22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zh-CN" altLang="en-US" sz="2200" b="1" dirty="0">
                <a:solidFill>
                  <a:srgbClr val="000000"/>
                </a:solidFill>
                <a:latin typeface="Times New Roman" panose="02020603050405020304" pitchFamily="18" charset="0"/>
                <a:ea typeface="楷体_GB2312" panose="02010609030101010101" pitchFamily="49" charset="-122"/>
              </a:rPr>
              <a:t>发送第 </a:t>
            </a:r>
            <a:r>
              <a:rPr lang="en-US" altLang="zh-CN" sz="2200" b="1" i="1" dirty="0">
                <a:solidFill>
                  <a:srgbClr val="000000"/>
                </a:solidFill>
                <a:latin typeface="Times New Roman" panose="02020603050405020304" pitchFamily="18" charset="0"/>
                <a:ea typeface="楷体_GB2312" panose="02010609030101010101" pitchFamily="49" charset="-122"/>
              </a:rPr>
              <a:t>j </a:t>
            </a:r>
            <a:r>
              <a:rPr lang="zh-CN" altLang="en-US" sz="2200" b="1" dirty="0">
                <a:solidFill>
                  <a:srgbClr val="000000"/>
                </a:solidFill>
                <a:latin typeface="Times New Roman" panose="02020603050405020304" pitchFamily="18" charset="0"/>
                <a:ea typeface="楷体_GB2312" panose="02010609030101010101" pitchFamily="49" charset="-122"/>
              </a:rPr>
              <a:t>种货物的数量．        </a:t>
            </a:r>
            <a:endParaRPr lang="zh-CN" altLang="en-US" sz="2200" b="1" dirty="0">
              <a:solidFill>
                <a:srgbClr val="000000"/>
              </a:solidFill>
              <a:latin typeface="Times New Roman" panose="02020603050405020304" pitchFamily="18" charset="0"/>
              <a:ea typeface="楷体_GB2312" panose="02010609030101010101" pitchFamily="49" charset="-122"/>
            </a:endParaRPr>
          </a:p>
        </p:txBody>
      </p:sp>
      <p:sp>
        <p:nvSpPr>
          <p:cNvPr id="705544" name="Rectangle 17"/>
          <p:cNvSpPr/>
          <p:nvPr/>
        </p:nvSpPr>
        <p:spPr>
          <a:xfrm>
            <a:off x="4572000" y="2060575"/>
            <a:ext cx="4535488" cy="968375"/>
          </a:xfrm>
          <a:prstGeom prst="rect">
            <a:avLst/>
          </a:prstGeom>
          <a:noFill/>
          <a:ln w="9525">
            <a:noFill/>
          </a:ln>
        </p:spPr>
        <p:txBody>
          <a:bodyPr wrap="none"/>
          <a:p>
            <a:r>
              <a:rPr lang="zh-CN" altLang="en-US" sz="2200" b="1" dirty="0">
                <a:solidFill>
                  <a:srgbClr val="000000"/>
                </a:solidFill>
                <a:latin typeface="Times New Roman" panose="02020603050405020304" pitchFamily="18" charset="0"/>
                <a:ea typeface="楷体_GB2312" panose="02010609030101010101" pitchFamily="49" charset="-122"/>
              </a:rPr>
              <a:t>其中</a:t>
            </a:r>
            <a:r>
              <a:rPr lang="en-US" altLang="zh-CN" sz="2200" b="1" i="1" dirty="0">
                <a:solidFill>
                  <a:srgbClr val="000000"/>
                </a:solidFill>
                <a:latin typeface="Times New Roman" panose="02020603050405020304" pitchFamily="18" charset="0"/>
                <a:ea typeface="楷体_GB2312" panose="02010609030101010101" pitchFamily="49" charset="-122"/>
              </a:rPr>
              <a:t>b</a:t>
            </a:r>
            <a:r>
              <a:rPr lang="en-US" altLang="zh-CN" sz="2200" b="1" i="1" baseline="-25000" dirty="0">
                <a:solidFill>
                  <a:srgbClr val="000000"/>
                </a:solidFill>
                <a:latin typeface="Times New Roman" panose="02020603050405020304" pitchFamily="18" charset="0"/>
                <a:ea typeface="楷体_GB2312" panose="02010609030101010101" pitchFamily="49" charset="-122"/>
              </a:rPr>
              <a:t>i </a:t>
            </a:r>
            <a:r>
              <a:rPr lang="en-US" altLang="zh-CN" sz="2200" b="1" baseline="-25000" dirty="0">
                <a:solidFill>
                  <a:srgbClr val="000000"/>
                </a:solidFill>
                <a:latin typeface="Times New Roman" panose="02020603050405020304" pitchFamily="18" charset="0"/>
                <a:ea typeface="楷体_GB2312" panose="02010609030101010101" pitchFamily="49" charset="-122"/>
              </a:rPr>
              <a:t>1</a:t>
            </a:r>
            <a:r>
              <a:rPr lang="en-US" altLang="zh-CN" sz="2200" b="1" dirty="0">
                <a:solidFill>
                  <a:srgbClr val="000000"/>
                </a:solidFill>
                <a:latin typeface="Times New Roman" panose="02020603050405020304" pitchFamily="18" charset="0"/>
                <a:ea typeface="楷体_GB2312" panose="02010609030101010101" pitchFamily="49" charset="-122"/>
              </a:rPr>
              <a:t> </a:t>
            </a:r>
            <a:r>
              <a:rPr lang="zh-CN" altLang="en-US" sz="2200" b="1" dirty="0">
                <a:solidFill>
                  <a:srgbClr val="000000"/>
                </a:solidFill>
                <a:latin typeface="Times New Roman" panose="02020603050405020304" pitchFamily="18" charset="0"/>
                <a:ea typeface="楷体_GB2312" panose="02010609030101010101" pitchFamily="49" charset="-122"/>
              </a:rPr>
              <a:t>表示第</a:t>
            </a:r>
            <a:r>
              <a:rPr lang="zh-CN" altLang="en-US" sz="2200" b="1" i="1" dirty="0">
                <a:solidFill>
                  <a:srgbClr val="000000"/>
                </a:solidFill>
                <a:latin typeface="Times New Roman" panose="02020603050405020304" pitchFamily="18" charset="0"/>
                <a:ea typeface="楷体_GB2312" panose="02010609030101010101" pitchFamily="49" charset="-122"/>
              </a:rPr>
              <a:t> </a:t>
            </a:r>
            <a:r>
              <a:rPr lang="en-US" altLang="zh-CN" sz="2200" b="1" i="1" dirty="0">
                <a:solidFill>
                  <a:srgbClr val="000000"/>
                </a:solidFill>
                <a:latin typeface="Times New Roman" panose="02020603050405020304" pitchFamily="18" charset="0"/>
                <a:ea typeface="楷体_GB2312" panose="02010609030101010101" pitchFamily="49" charset="-122"/>
              </a:rPr>
              <a:t>i </a:t>
            </a:r>
            <a:r>
              <a:rPr lang="zh-CN" altLang="en-US" sz="2200" b="1" dirty="0">
                <a:solidFill>
                  <a:srgbClr val="000000"/>
                </a:solidFill>
                <a:latin typeface="Times New Roman" panose="02020603050405020304" pitchFamily="18" charset="0"/>
                <a:ea typeface="楷体_GB2312" panose="02010609030101010101" pitchFamily="49" charset="-122"/>
              </a:rPr>
              <a:t>种货物的单价，</a:t>
            </a:r>
            <a:endParaRPr lang="zh-CN" altLang="en-US" sz="22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en-US" altLang="zh-CN" sz="2200" b="1" i="1" dirty="0">
                <a:solidFill>
                  <a:srgbClr val="000000"/>
                </a:solidFill>
                <a:latin typeface="Times New Roman" panose="02020603050405020304" pitchFamily="18" charset="0"/>
                <a:ea typeface="楷体_GB2312" panose="02010609030101010101" pitchFamily="49" charset="-122"/>
              </a:rPr>
              <a:t>b</a:t>
            </a:r>
            <a:r>
              <a:rPr lang="en-US" altLang="zh-CN" sz="2200" b="1" i="1" baseline="-25000" dirty="0">
                <a:solidFill>
                  <a:srgbClr val="000000"/>
                </a:solidFill>
                <a:latin typeface="Times New Roman" panose="02020603050405020304" pitchFamily="18" charset="0"/>
                <a:ea typeface="楷体_GB2312" panose="02010609030101010101" pitchFamily="49" charset="-122"/>
              </a:rPr>
              <a:t>i </a:t>
            </a:r>
            <a:r>
              <a:rPr lang="en-US" altLang="zh-CN" sz="2200" b="1" baseline="-25000" dirty="0">
                <a:solidFill>
                  <a:srgbClr val="000000"/>
                </a:solidFill>
                <a:latin typeface="Times New Roman" panose="02020603050405020304" pitchFamily="18" charset="0"/>
                <a:ea typeface="楷体_GB2312" panose="02010609030101010101" pitchFamily="49" charset="-122"/>
              </a:rPr>
              <a:t>2</a:t>
            </a:r>
            <a:r>
              <a:rPr lang="en-US" altLang="zh-CN" sz="2200" b="1" dirty="0">
                <a:solidFill>
                  <a:srgbClr val="000000"/>
                </a:solidFill>
                <a:latin typeface="Times New Roman" panose="02020603050405020304" pitchFamily="18" charset="0"/>
                <a:ea typeface="楷体_GB2312" panose="02010609030101010101" pitchFamily="49" charset="-122"/>
              </a:rPr>
              <a:t> </a:t>
            </a:r>
            <a:r>
              <a:rPr lang="zh-CN" altLang="en-US" sz="2200" b="1" dirty="0">
                <a:solidFill>
                  <a:srgbClr val="000000"/>
                </a:solidFill>
                <a:latin typeface="Times New Roman" panose="02020603050405020304" pitchFamily="18" charset="0"/>
                <a:ea typeface="楷体_GB2312" panose="02010609030101010101" pitchFamily="49" charset="-122"/>
              </a:rPr>
              <a:t>表示第</a:t>
            </a:r>
            <a:r>
              <a:rPr lang="zh-CN" altLang="en-US" sz="2200" b="1" i="1" dirty="0">
                <a:solidFill>
                  <a:srgbClr val="000000"/>
                </a:solidFill>
                <a:latin typeface="Times New Roman" panose="02020603050405020304" pitchFamily="18" charset="0"/>
                <a:ea typeface="楷体_GB2312" panose="02010609030101010101" pitchFamily="49" charset="-122"/>
              </a:rPr>
              <a:t> </a:t>
            </a:r>
            <a:r>
              <a:rPr lang="en-US" altLang="zh-CN" sz="2200" b="1" i="1" dirty="0">
                <a:solidFill>
                  <a:srgbClr val="000000"/>
                </a:solidFill>
                <a:latin typeface="Times New Roman" panose="02020603050405020304" pitchFamily="18" charset="0"/>
                <a:ea typeface="楷体_GB2312" panose="02010609030101010101" pitchFamily="49" charset="-122"/>
              </a:rPr>
              <a:t>i </a:t>
            </a:r>
            <a:r>
              <a:rPr lang="zh-CN" altLang="en-US" sz="2200" b="1" dirty="0">
                <a:solidFill>
                  <a:srgbClr val="000000"/>
                </a:solidFill>
                <a:latin typeface="Times New Roman" panose="02020603050405020304" pitchFamily="18" charset="0"/>
                <a:ea typeface="楷体_GB2312" panose="02010609030101010101" pitchFamily="49" charset="-122"/>
              </a:rPr>
              <a:t>种货物的单件重量．  </a:t>
            </a:r>
            <a:endParaRPr lang="zh-CN" altLang="en-US" sz="22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3210" name="Object 43"/>
          <p:cNvGraphicFramePr>
            <a:graphicFrameLocks noChangeAspect="1"/>
          </p:cNvGraphicFramePr>
          <p:nvPr/>
        </p:nvGraphicFramePr>
        <p:xfrm>
          <a:off x="723900" y="4668838"/>
          <a:ext cx="725488" cy="503237"/>
        </p:xfrm>
        <a:graphic>
          <a:graphicData uri="http://schemas.openxmlformats.org/presentationml/2006/ole">
            <mc:AlternateContent xmlns:mc="http://schemas.openxmlformats.org/markup-compatibility/2006">
              <mc:Choice xmlns:v="urn:schemas-microsoft-com:vml" Requires="v">
                <p:oleObj spid="_x0000_s3599" name="" r:id="rId5" imgW="330200" imgH="228600" progId="">
                  <p:embed/>
                </p:oleObj>
              </mc:Choice>
              <mc:Fallback>
                <p:oleObj name="" r:id="rId5" imgW="330200" imgH="228600" progId="">
                  <p:embed/>
                  <p:pic>
                    <p:nvPicPr>
                      <p:cNvPr id="0" name="图片 3598"/>
                      <p:cNvPicPr/>
                      <p:nvPr/>
                    </p:nvPicPr>
                    <p:blipFill>
                      <a:blip r:embed="rId6"/>
                      <a:stretch>
                        <a:fillRect/>
                      </a:stretch>
                    </p:blipFill>
                    <p:spPr>
                      <a:xfrm>
                        <a:off x="723900" y="4668838"/>
                        <a:ext cx="725488" cy="503237"/>
                      </a:xfrm>
                      <a:prstGeom prst="rect">
                        <a:avLst/>
                      </a:prstGeom>
                      <a:noFill/>
                      <a:ln w="38100">
                        <a:noFill/>
                        <a:miter/>
                      </a:ln>
                    </p:spPr>
                  </p:pic>
                </p:oleObj>
              </mc:Fallback>
            </mc:AlternateContent>
          </a:graphicData>
        </a:graphic>
      </p:graphicFrame>
      <p:graphicFrame>
        <p:nvGraphicFramePr>
          <p:cNvPr id="93211" name="Object 44"/>
          <p:cNvGraphicFramePr>
            <a:graphicFrameLocks noChangeAspect="1"/>
          </p:cNvGraphicFramePr>
          <p:nvPr/>
        </p:nvGraphicFramePr>
        <p:xfrm>
          <a:off x="1550988" y="4165600"/>
          <a:ext cx="474662" cy="1508125"/>
        </p:xfrm>
        <a:graphic>
          <a:graphicData uri="http://schemas.openxmlformats.org/presentationml/2006/ole">
            <mc:AlternateContent xmlns:mc="http://schemas.openxmlformats.org/markup-compatibility/2006">
              <mc:Choice xmlns:v="urn:schemas-microsoft-com:vml" Requires="v">
                <p:oleObj spid="_x0000_s3600" name="" r:id="rId7" imgW="215900" imgH="685800" progId="">
                  <p:embed/>
                </p:oleObj>
              </mc:Choice>
              <mc:Fallback>
                <p:oleObj name="" r:id="rId7" imgW="215900" imgH="685800" progId="">
                  <p:embed/>
                  <p:pic>
                    <p:nvPicPr>
                      <p:cNvPr id="0" name="图片 3599"/>
                      <p:cNvPicPr/>
                      <p:nvPr/>
                    </p:nvPicPr>
                    <p:blipFill>
                      <a:blip r:embed="rId8"/>
                      <a:stretch>
                        <a:fillRect/>
                      </a:stretch>
                    </p:blipFill>
                    <p:spPr>
                      <a:xfrm>
                        <a:off x="1550988" y="4165600"/>
                        <a:ext cx="474662" cy="1508125"/>
                      </a:xfrm>
                      <a:prstGeom prst="rect">
                        <a:avLst/>
                      </a:prstGeom>
                      <a:solidFill>
                        <a:schemeClr val="accent1"/>
                      </a:solidFill>
                      <a:ln w="38100">
                        <a:noFill/>
                        <a:miter/>
                      </a:ln>
                    </p:spPr>
                  </p:pic>
                </p:oleObj>
              </mc:Fallback>
            </mc:AlternateContent>
          </a:graphicData>
        </a:graphic>
      </p:graphicFrame>
      <p:graphicFrame>
        <p:nvGraphicFramePr>
          <p:cNvPr id="93212" name="Object 45"/>
          <p:cNvGraphicFramePr>
            <a:graphicFrameLocks noChangeAspect="1"/>
          </p:cNvGraphicFramePr>
          <p:nvPr/>
        </p:nvGraphicFramePr>
        <p:xfrm>
          <a:off x="2536825" y="4165600"/>
          <a:ext cx="503238" cy="1508125"/>
        </p:xfrm>
        <a:graphic>
          <a:graphicData uri="http://schemas.openxmlformats.org/presentationml/2006/ole">
            <mc:AlternateContent xmlns:mc="http://schemas.openxmlformats.org/markup-compatibility/2006">
              <mc:Choice xmlns:v="urn:schemas-microsoft-com:vml" Requires="v">
                <p:oleObj spid="_x0000_s3598" name="" r:id="rId9" imgW="228600" imgH="685800" progId="">
                  <p:embed/>
                </p:oleObj>
              </mc:Choice>
              <mc:Fallback>
                <p:oleObj name="" r:id="rId9" imgW="228600" imgH="685800" progId="">
                  <p:embed/>
                  <p:pic>
                    <p:nvPicPr>
                      <p:cNvPr id="0" name="图片 3597"/>
                      <p:cNvPicPr/>
                      <p:nvPr/>
                    </p:nvPicPr>
                    <p:blipFill>
                      <a:blip r:embed="rId10"/>
                      <a:stretch>
                        <a:fillRect/>
                      </a:stretch>
                    </p:blipFill>
                    <p:spPr>
                      <a:xfrm>
                        <a:off x="2536825" y="4165600"/>
                        <a:ext cx="503238" cy="1508125"/>
                      </a:xfrm>
                      <a:prstGeom prst="rect">
                        <a:avLst/>
                      </a:prstGeom>
                      <a:solidFill>
                        <a:schemeClr val="accent1"/>
                      </a:solidFill>
                      <a:ln w="38100">
                        <a:noFill/>
                        <a:miter/>
                      </a:ln>
                    </p:spPr>
                  </p:pic>
                </p:oleObj>
              </mc:Fallback>
            </mc:AlternateContent>
          </a:graphicData>
        </a:graphic>
      </p:graphicFrame>
      <p:graphicFrame>
        <p:nvGraphicFramePr>
          <p:cNvPr id="93213" name="Object 46"/>
          <p:cNvGraphicFramePr>
            <a:graphicFrameLocks noChangeAspect="1"/>
          </p:cNvGraphicFramePr>
          <p:nvPr/>
        </p:nvGraphicFramePr>
        <p:xfrm>
          <a:off x="3552825" y="4165600"/>
          <a:ext cx="503238" cy="1508125"/>
        </p:xfrm>
        <a:graphic>
          <a:graphicData uri="http://schemas.openxmlformats.org/presentationml/2006/ole">
            <mc:AlternateContent xmlns:mc="http://schemas.openxmlformats.org/markup-compatibility/2006">
              <mc:Choice xmlns:v="urn:schemas-microsoft-com:vml" Requires="v">
                <p:oleObj spid="_x0000_s3601" name="" r:id="rId11" imgW="228600" imgH="685800" progId="">
                  <p:embed/>
                </p:oleObj>
              </mc:Choice>
              <mc:Fallback>
                <p:oleObj name="" r:id="rId11" imgW="228600" imgH="685800" progId="">
                  <p:embed/>
                  <p:pic>
                    <p:nvPicPr>
                      <p:cNvPr id="0" name="图片 3600"/>
                      <p:cNvPicPr/>
                      <p:nvPr/>
                    </p:nvPicPr>
                    <p:blipFill>
                      <a:blip r:embed="rId12"/>
                      <a:stretch>
                        <a:fillRect/>
                      </a:stretch>
                    </p:blipFill>
                    <p:spPr>
                      <a:xfrm>
                        <a:off x="3552825" y="4165600"/>
                        <a:ext cx="503238" cy="1508125"/>
                      </a:xfrm>
                      <a:prstGeom prst="rect">
                        <a:avLst/>
                      </a:prstGeom>
                      <a:solidFill>
                        <a:schemeClr val="accent1"/>
                      </a:solidFill>
                      <a:ln w="38100">
                        <a:noFill/>
                        <a:miter/>
                      </a:ln>
                    </p:spPr>
                  </p:pic>
                </p:oleObj>
              </mc:Fallback>
            </mc:AlternateContent>
          </a:graphicData>
        </a:graphic>
      </p:graphicFrame>
      <p:graphicFrame>
        <p:nvGraphicFramePr>
          <p:cNvPr id="93214" name="Object 47"/>
          <p:cNvGraphicFramePr>
            <a:graphicFrameLocks noChangeAspect="1"/>
          </p:cNvGraphicFramePr>
          <p:nvPr/>
        </p:nvGraphicFramePr>
        <p:xfrm>
          <a:off x="4567238" y="4165600"/>
          <a:ext cx="503237" cy="1508125"/>
        </p:xfrm>
        <a:graphic>
          <a:graphicData uri="http://schemas.openxmlformats.org/presentationml/2006/ole">
            <mc:AlternateContent xmlns:mc="http://schemas.openxmlformats.org/markup-compatibility/2006">
              <mc:Choice xmlns:v="urn:schemas-microsoft-com:vml" Requires="v">
                <p:oleObj spid="_x0000_s3603" name="" r:id="rId13" imgW="228600" imgH="685800" progId="">
                  <p:embed/>
                </p:oleObj>
              </mc:Choice>
              <mc:Fallback>
                <p:oleObj name="" r:id="rId13" imgW="228600" imgH="685800" progId="">
                  <p:embed/>
                  <p:pic>
                    <p:nvPicPr>
                      <p:cNvPr id="0" name="图片 3602"/>
                      <p:cNvPicPr/>
                      <p:nvPr/>
                    </p:nvPicPr>
                    <p:blipFill>
                      <a:blip r:embed="rId14"/>
                      <a:stretch>
                        <a:fillRect/>
                      </a:stretch>
                    </p:blipFill>
                    <p:spPr>
                      <a:xfrm>
                        <a:off x="4567238" y="4165600"/>
                        <a:ext cx="503237" cy="1508125"/>
                      </a:xfrm>
                      <a:prstGeom prst="rect">
                        <a:avLst/>
                      </a:prstGeom>
                      <a:solidFill>
                        <a:schemeClr val="accent1"/>
                      </a:solidFill>
                      <a:ln w="38100">
                        <a:noFill/>
                        <a:miter/>
                      </a:ln>
                    </p:spPr>
                  </p:pic>
                </p:oleObj>
              </mc:Fallback>
            </mc:AlternateContent>
          </a:graphicData>
        </a:graphic>
      </p:graphicFrame>
      <p:graphicFrame>
        <p:nvGraphicFramePr>
          <p:cNvPr id="93215" name="Object 48"/>
          <p:cNvGraphicFramePr>
            <a:graphicFrameLocks noChangeAspect="1"/>
          </p:cNvGraphicFramePr>
          <p:nvPr/>
        </p:nvGraphicFramePr>
        <p:xfrm>
          <a:off x="5173663" y="4445000"/>
          <a:ext cx="1563687" cy="949325"/>
        </p:xfrm>
        <a:graphic>
          <a:graphicData uri="http://schemas.openxmlformats.org/presentationml/2006/ole">
            <mc:AlternateContent xmlns:mc="http://schemas.openxmlformats.org/markup-compatibility/2006">
              <mc:Choice xmlns:v="urn:schemas-microsoft-com:vml" Requires="v">
                <p:oleObj spid="_x0000_s3604" name="" r:id="rId15" imgW="711200" imgH="431800" progId="">
                  <p:embed/>
                </p:oleObj>
              </mc:Choice>
              <mc:Fallback>
                <p:oleObj name="" r:id="rId15" imgW="711200" imgH="431800" progId="">
                  <p:embed/>
                  <p:pic>
                    <p:nvPicPr>
                      <p:cNvPr id="0" name="图片 3603"/>
                      <p:cNvPicPr/>
                      <p:nvPr/>
                    </p:nvPicPr>
                    <p:blipFill>
                      <a:blip r:embed="rId16"/>
                      <a:stretch>
                        <a:fillRect/>
                      </a:stretch>
                    </p:blipFill>
                    <p:spPr>
                      <a:xfrm>
                        <a:off x="5173663" y="4445000"/>
                        <a:ext cx="1563687" cy="949325"/>
                      </a:xfrm>
                      <a:prstGeom prst="rect">
                        <a:avLst/>
                      </a:prstGeom>
                      <a:noFill/>
                      <a:ln w="38100">
                        <a:noFill/>
                        <a:miter/>
                      </a:ln>
                    </p:spPr>
                  </p:pic>
                </p:oleObj>
              </mc:Fallback>
            </mc:AlternateContent>
          </a:graphicData>
        </a:graphic>
      </p:graphicFrame>
      <p:graphicFrame>
        <p:nvGraphicFramePr>
          <p:cNvPr id="93216" name="Object 49"/>
          <p:cNvGraphicFramePr>
            <a:graphicFrameLocks noChangeAspect="1"/>
          </p:cNvGraphicFramePr>
          <p:nvPr/>
        </p:nvGraphicFramePr>
        <p:xfrm>
          <a:off x="2127250" y="4765675"/>
          <a:ext cx="307975" cy="307975"/>
        </p:xfrm>
        <a:graphic>
          <a:graphicData uri="http://schemas.openxmlformats.org/presentationml/2006/ole">
            <mc:AlternateContent xmlns:mc="http://schemas.openxmlformats.org/markup-compatibility/2006">
              <mc:Choice xmlns:v="urn:schemas-microsoft-com:vml" Requires="v">
                <p:oleObj spid="_x0000_s3605" name="" r:id="rId17" imgW="139700" imgH="139700" progId="">
                  <p:embed/>
                </p:oleObj>
              </mc:Choice>
              <mc:Fallback>
                <p:oleObj name="" r:id="rId17" imgW="139700" imgH="139700" progId="">
                  <p:embed/>
                  <p:pic>
                    <p:nvPicPr>
                      <p:cNvPr id="0" name="图片 3604"/>
                      <p:cNvPicPr/>
                      <p:nvPr/>
                    </p:nvPicPr>
                    <p:blipFill>
                      <a:blip r:embed="rId18"/>
                      <a:stretch>
                        <a:fillRect/>
                      </a:stretch>
                    </p:blipFill>
                    <p:spPr>
                      <a:xfrm>
                        <a:off x="2127250" y="4765675"/>
                        <a:ext cx="307975" cy="307975"/>
                      </a:xfrm>
                      <a:prstGeom prst="rect">
                        <a:avLst/>
                      </a:prstGeom>
                      <a:noFill/>
                      <a:ln w="38100">
                        <a:noFill/>
                        <a:miter/>
                      </a:ln>
                    </p:spPr>
                  </p:pic>
                </p:oleObj>
              </mc:Fallback>
            </mc:AlternateContent>
          </a:graphicData>
        </a:graphic>
      </p:graphicFrame>
      <p:graphicFrame>
        <p:nvGraphicFramePr>
          <p:cNvPr id="93217" name="Object 50"/>
          <p:cNvGraphicFramePr>
            <a:graphicFrameLocks noChangeAspect="1"/>
          </p:cNvGraphicFramePr>
          <p:nvPr/>
        </p:nvGraphicFramePr>
        <p:xfrm>
          <a:off x="3143250" y="4765675"/>
          <a:ext cx="307975" cy="307975"/>
        </p:xfrm>
        <a:graphic>
          <a:graphicData uri="http://schemas.openxmlformats.org/presentationml/2006/ole">
            <mc:AlternateContent xmlns:mc="http://schemas.openxmlformats.org/markup-compatibility/2006">
              <mc:Choice xmlns:v="urn:schemas-microsoft-com:vml" Requires="v">
                <p:oleObj spid="_x0000_s3606" name="" r:id="rId19" imgW="139700" imgH="139700" progId="">
                  <p:embed/>
                </p:oleObj>
              </mc:Choice>
              <mc:Fallback>
                <p:oleObj name="" r:id="rId19" imgW="139700" imgH="139700" progId="">
                  <p:embed/>
                  <p:pic>
                    <p:nvPicPr>
                      <p:cNvPr id="0" name="图片 3605"/>
                      <p:cNvPicPr/>
                      <p:nvPr/>
                    </p:nvPicPr>
                    <p:blipFill>
                      <a:blip r:embed="rId18"/>
                      <a:stretch>
                        <a:fillRect/>
                      </a:stretch>
                    </p:blipFill>
                    <p:spPr>
                      <a:xfrm>
                        <a:off x="3143250" y="4765675"/>
                        <a:ext cx="307975" cy="307975"/>
                      </a:xfrm>
                      <a:prstGeom prst="rect">
                        <a:avLst/>
                      </a:prstGeom>
                      <a:noFill/>
                      <a:ln w="38100">
                        <a:noFill/>
                        <a:miter/>
                      </a:ln>
                    </p:spPr>
                  </p:pic>
                </p:oleObj>
              </mc:Fallback>
            </mc:AlternateContent>
          </a:graphicData>
        </a:graphic>
      </p:graphicFrame>
      <p:graphicFrame>
        <p:nvGraphicFramePr>
          <p:cNvPr id="93218" name="Object 51"/>
          <p:cNvGraphicFramePr>
            <a:graphicFrameLocks noChangeAspect="1"/>
          </p:cNvGraphicFramePr>
          <p:nvPr/>
        </p:nvGraphicFramePr>
        <p:xfrm>
          <a:off x="4157663" y="4765675"/>
          <a:ext cx="307975" cy="307975"/>
        </p:xfrm>
        <a:graphic>
          <a:graphicData uri="http://schemas.openxmlformats.org/presentationml/2006/ole">
            <mc:AlternateContent xmlns:mc="http://schemas.openxmlformats.org/markup-compatibility/2006">
              <mc:Choice xmlns:v="urn:schemas-microsoft-com:vml" Requires="v">
                <p:oleObj spid="_x0000_s3607" name="" r:id="rId20" imgW="139700" imgH="139700" progId="">
                  <p:embed/>
                </p:oleObj>
              </mc:Choice>
              <mc:Fallback>
                <p:oleObj name="" r:id="rId20" imgW="139700" imgH="139700" progId="">
                  <p:embed/>
                  <p:pic>
                    <p:nvPicPr>
                      <p:cNvPr id="0" name="图片 3606"/>
                      <p:cNvPicPr/>
                      <p:nvPr/>
                    </p:nvPicPr>
                    <p:blipFill>
                      <a:blip r:embed="rId18"/>
                      <a:stretch>
                        <a:fillRect/>
                      </a:stretch>
                    </p:blipFill>
                    <p:spPr>
                      <a:xfrm>
                        <a:off x="4157663" y="4765675"/>
                        <a:ext cx="307975" cy="307975"/>
                      </a:xfrm>
                      <a:prstGeom prst="rect">
                        <a:avLst/>
                      </a:prstGeom>
                      <a:noFill/>
                      <a:ln w="38100">
                        <a:noFill/>
                        <a:miter/>
                      </a:ln>
                    </p:spPr>
                  </p:pic>
                </p:oleObj>
              </mc:Fallback>
            </mc:AlternateContent>
          </a:graphicData>
        </a:graphic>
      </p:graphicFrame>
      <p:sp>
        <p:nvSpPr>
          <p:cNvPr id="93219" name="Rectangle 35"/>
          <p:cNvSpPr/>
          <p:nvPr/>
        </p:nvSpPr>
        <p:spPr>
          <a:xfrm>
            <a:off x="1547813" y="4149725"/>
            <a:ext cx="3529012" cy="503238"/>
          </a:xfrm>
          <a:prstGeom prst="rect">
            <a:avLst/>
          </a:prstGeom>
          <a:noFill/>
          <a:ln w="28575" cap="flat" cmpd="sng">
            <a:solidFill>
              <a:srgbClr val="FF0000"/>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93220" name="Rectangle 36"/>
          <p:cNvSpPr/>
          <p:nvPr/>
        </p:nvSpPr>
        <p:spPr>
          <a:xfrm>
            <a:off x="1547813" y="5157788"/>
            <a:ext cx="3529012" cy="503237"/>
          </a:xfrm>
          <a:prstGeom prst="rect">
            <a:avLst/>
          </a:prstGeom>
          <a:noFill/>
          <a:ln w="28575" cap="flat" cmpd="sng">
            <a:solidFill>
              <a:srgbClr val="FF0000"/>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93224" name="Object 52"/>
          <p:cNvGraphicFramePr>
            <a:graphicFrameLocks noChangeAspect="1"/>
          </p:cNvGraphicFramePr>
          <p:nvPr/>
        </p:nvGraphicFramePr>
        <p:xfrm>
          <a:off x="723900" y="5956300"/>
          <a:ext cx="4713288" cy="503238"/>
        </p:xfrm>
        <a:graphic>
          <a:graphicData uri="http://schemas.openxmlformats.org/presentationml/2006/ole">
            <mc:AlternateContent xmlns:mc="http://schemas.openxmlformats.org/markup-compatibility/2006">
              <mc:Choice xmlns:v="urn:schemas-microsoft-com:vml" Requires="v">
                <p:oleObj spid="_x0000_s3608" name="" r:id="rId21" imgW="2133600" imgH="228600" progId="">
                  <p:embed/>
                </p:oleObj>
              </mc:Choice>
              <mc:Fallback>
                <p:oleObj name="" r:id="rId21" imgW="2133600" imgH="228600" progId="">
                  <p:embed/>
                  <p:pic>
                    <p:nvPicPr>
                      <p:cNvPr id="0" name="图片 3607"/>
                      <p:cNvPicPr/>
                      <p:nvPr/>
                    </p:nvPicPr>
                    <p:blipFill>
                      <a:blip r:embed="rId22"/>
                      <a:stretch>
                        <a:fillRect/>
                      </a:stretch>
                    </p:blipFill>
                    <p:spPr>
                      <a:xfrm>
                        <a:off x="723900" y="5956300"/>
                        <a:ext cx="4713288" cy="503238"/>
                      </a:xfrm>
                      <a:prstGeom prst="rect">
                        <a:avLst/>
                      </a:prstGeom>
                      <a:noFill/>
                      <a:ln w="38100">
                        <a:noFill/>
                        <a:miter/>
                      </a:ln>
                    </p:spPr>
                  </p:pic>
                </p:oleObj>
              </mc:Fallback>
            </mc:AlternateContent>
          </a:graphicData>
        </a:graphic>
      </p:graphicFrame>
      <p:sp>
        <p:nvSpPr>
          <p:cNvPr id="93226" name="Line 42"/>
          <p:cNvSpPr/>
          <p:nvPr/>
        </p:nvSpPr>
        <p:spPr>
          <a:xfrm>
            <a:off x="1692275" y="5734050"/>
            <a:ext cx="166688" cy="287338"/>
          </a:xfrm>
          <a:prstGeom prst="line">
            <a:avLst/>
          </a:prstGeom>
          <a:ln w="38100" cap="flat" cmpd="sng">
            <a:solidFill>
              <a:srgbClr val="0000FF"/>
            </a:solidFill>
            <a:prstDash val="solid"/>
            <a:miter/>
            <a:headEnd type="none" w="med" len="med"/>
            <a:tailEnd type="triangle" w="med" len="med"/>
          </a:ln>
        </p:spPr>
      </p:sp>
      <p:sp>
        <p:nvSpPr>
          <p:cNvPr id="93227" name="Line 43"/>
          <p:cNvSpPr/>
          <p:nvPr/>
        </p:nvSpPr>
        <p:spPr>
          <a:xfrm>
            <a:off x="2747963" y="5734050"/>
            <a:ext cx="166687" cy="287338"/>
          </a:xfrm>
          <a:prstGeom prst="line">
            <a:avLst/>
          </a:prstGeom>
          <a:ln w="38100" cap="flat" cmpd="sng">
            <a:solidFill>
              <a:srgbClr val="0000FF"/>
            </a:solidFill>
            <a:prstDash val="solid"/>
            <a:miter/>
            <a:headEnd type="none" w="med" len="med"/>
            <a:tailEnd type="triangle" w="med" len="med"/>
          </a:ln>
        </p:spPr>
      </p:sp>
      <p:sp>
        <p:nvSpPr>
          <p:cNvPr id="93228" name="Line 44"/>
          <p:cNvSpPr/>
          <p:nvPr/>
        </p:nvSpPr>
        <p:spPr>
          <a:xfrm>
            <a:off x="3803650" y="5734050"/>
            <a:ext cx="166688" cy="287338"/>
          </a:xfrm>
          <a:prstGeom prst="line">
            <a:avLst/>
          </a:prstGeom>
          <a:ln w="38100" cap="flat" cmpd="sng">
            <a:solidFill>
              <a:srgbClr val="0000FF"/>
            </a:solidFill>
            <a:prstDash val="solid"/>
            <a:miter/>
            <a:headEnd type="none" w="med" len="med"/>
            <a:tailEnd type="triangle" w="med" len="med"/>
          </a:ln>
        </p:spPr>
      </p:sp>
      <p:sp>
        <p:nvSpPr>
          <p:cNvPr id="93229" name="Line 45"/>
          <p:cNvSpPr/>
          <p:nvPr/>
        </p:nvSpPr>
        <p:spPr>
          <a:xfrm>
            <a:off x="4859338" y="5734050"/>
            <a:ext cx="166687" cy="287338"/>
          </a:xfrm>
          <a:prstGeom prst="line">
            <a:avLst/>
          </a:prstGeom>
          <a:ln w="38100" cap="flat" cmpd="sng">
            <a:solidFill>
              <a:srgbClr val="0000FF"/>
            </a:solidFill>
            <a:prstDash val="solid"/>
            <a:miter/>
            <a:headEnd type="none" w="med" len="med"/>
            <a:tailEnd type="triangle" w="med" len="med"/>
          </a:ln>
        </p:spPr>
      </p:sp>
      <p:graphicFrame>
        <p:nvGraphicFramePr>
          <p:cNvPr id="93230" name="Object 53"/>
          <p:cNvGraphicFramePr>
            <a:graphicFrameLocks noChangeAspect="1"/>
          </p:cNvGraphicFramePr>
          <p:nvPr/>
        </p:nvGraphicFramePr>
        <p:xfrm>
          <a:off x="5435600" y="5734050"/>
          <a:ext cx="1598613" cy="949325"/>
        </p:xfrm>
        <a:graphic>
          <a:graphicData uri="http://schemas.openxmlformats.org/presentationml/2006/ole">
            <mc:AlternateContent xmlns:mc="http://schemas.openxmlformats.org/markup-compatibility/2006">
              <mc:Choice xmlns:v="urn:schemas-microsoft-com:vml" Requires="v">
                <p:oleObj spid="_x0000_s3609" name="" r:id="rId23" imgW="723900" imgH="431800" progId="">
                  <p:embed/>
                </p:oleObj>
              </mc:Choice>
              <mc:Fallback>
                <p:oleObj name="" r:id="rId23" imgW="723900" imgH="431800" progId="">
                  <p:embed/>
                  <p:pic>
                    <p:nvPicPr>
                      <p:cNvPr id="0" name="图片 3608"/>
                      <p:cNvPicPr/>
                      <p:nvPr/>
                    </p:nvPicPr>
                    <p:blipFill>
                      <a:blip r:embed="rId24"/>
                      <a:stretch>
                        <a:fillRect/>
                      </a:stretch>
                    </p:blipFill>
                    <p:spPr>
                      <a:xfrm>
                        <a:off x="5435600" y="5734050"/>
                        <a:ext cx="1598613" cy="949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97"/>
                                        </p:tgtEl>
                                        <p:attrNameLst>
                                          <p:attrName>style.visibility</p:attrName>
                                        </p:attrNameLst>
                                      </p:cBhvr>
                                      <p:to>
                                        <p:strVal val="visible"/>
                                      </p:to>
                                    </p:set>
                                    <p:animEffect transition="in" filter="box(in)">
                                      <p:cBhvr>
                                        <p:cTn id="7" dur="500"/>
                                        <p:tgtEl>
                                          <p:spTgt spid="931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3210"/>
                                        </p:tgtEl>
                                        <p:attrNameLst>
                                          <p:attrName>style.visibility</p:attrName>
                                        </p:attrNameLst>
                                      </p:cBhvr>
                                      <p:to>
                                        <p:strVal val="visible"/>
                                      </p:to>
                                    </p:set>
                                    <p:animEffect transition="in" filter="wipe(up)">
                                      <p:cBhvr>
                                        <p:cTn id="12" dur="500"/>
                                        <p:tgtEl>
                                          <p:spTgt spid="932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3211"/>
                                        </p:tgtEl>
                                        <p:attrNameLst>
                                          <p:attrName>style.visibility</p:attrName>
                                        </p:attrNameLst>
                                      </p:cBhvr>
                                      <p:to>
                                        <p:strVal val="visible"/>
                                      </p:to>
                                    </p:set>
                                    <p:animEffect transition="in" filter="wipe(up)">
                                      <p:cBhvr>
                                        <p:cTn id="17" dur="500"/>
                                        <p:tgtEl>
                                          <p:spTgt spid="932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3216"/>
                                        </p:tgtEl>
                                        <p:attrNameLst>
                                          <p:attrName>style.visibility</p:attrName>
                                        </p:attrNameLst>
                                      </p:cBhvr>
                                      <p:to>
                                        <p:strVal val="visible"/>
                                      </p:to>
                                    </p:set>
                                    <p:animEffect transition="in" filter="wipe(up)">
                                      <p:cBhvr>
                                        <p:cTn id="22" dur="500"/>
                                        <p:tgtEl>
                                          <p:spTgt spid="93216"/>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93212"/>
                                        </p:tgtEl>
                                        <p:attrNameLst>
                                          <p:attrName>style.visibility</p:attrName>
                                        </p:attrNameLst>
                                      </p:cBhvr>
                                      <p:to>
                                        <p:strVal val="visible"/>
                                      </p:to>
                                    </p:set>
                                    <p:animEffect transition="in" filter="wipe(up)">
                                      <p:cBhvr>
                                        <p:cTn id="26" dur="500"/>
                                        <p:tgtEl>
                                          <p:spTgt spid="932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3217"/>
                                        </p:tgtEl>
                                        <p:attrNameLst>
                                          <p:attrName>style.visibility</p:attrName>
                                        </p:attrNameLst>
                                      </p:cBhvr>
                                      <p:to>
                                        <p:strVal val="visible"/>
                                      </p:to>
                                    </p:set>
                                    <p:animEffect transition="in" filter="wipe(up)">
                                      <p:cBhvr>
                                        <p:cTn id="31" dur="500"/>
                                        <p:tgtEl>
                                          <p:spTgt spid="93217"/>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93213"/>
                                        </p:tgtEl>
                                        <p:attrNameLst>
                                          <p:attrName>style.visibility</p:attrName>
                                        </p:attrNameLst>
                                      </p:cBhvr>
                                      <p:to>
                                        <p:strVal val="visible"/>
                                      </p:to>
                                    </p:set>
                                    <p:animEffect transition="in" filter="wipe(up)">
                                      <p:cBhvr>
                                        <p:cTn id="35" dur="500"/>
                                        <p:tgtEl>
                                          <p:spTgt spid="932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93218"/>
                                        </p:tgtEl>
                                        <p:attrNameLst>
                                          <p:attrName>style.visibility</p:attrName>
                                        </p:attrNameLst>
                                      </p:cBhvr>
                                      <p:to>
                                        <p:strVal val="visible"/>
                                      </p:to>
                                    </p:set>
                                    <p:animEffect transition="in" filter="wipe(up)">
                                      <p:cBhvr>
                                        <p:cTn id="40" dur="500"/>
                                        <p:tgtEl>
                                          <p:spTgt spid="93218"/>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93214"/>
                                        </p:tgtEl>
                                        <p:attrNameLst>
                                          <p:attrName>style.visibility</p:attrName>
                                        </p:attrNameLst>
                                      </p:cBhvr>
                                      <p:to>
                                        <p:strVal val="visible"/>
                                      </p:to>
                                    </p:set>
                                    <p:animEffect transition="in" filter="wipe(up)">
                                      <p:cBhvr>
                                        <p:cTn id="44" dur="500"/>
                                        <p:tgtEl>
                                          <p:spTgt spid="932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3219"/>
                                        </p:tgtEl>
                                        <p:attrNameLst>
                                          <p:attrName>style.visibility</p:attrName>
                                        </p:attrNameLst>
                                      </p:cBhvr>
                                      <p:to>
                                        <p:strVal val="visible"/>
                                      </p:to>
                                    </p:set>
                                    <p:animEffect transition="in" filter="wipe(left)">
                                      <p:cBhvr>
                                        <p:cTn id="49" dur="500"/>
                                        <p:tgtEl>
                                          <p:spTgt spid="932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3220"/>
                                        </p:tgtEl>
                                        <p:attrNameLst>
                                          <p:attrName>style.visibility</p:attrName>
                                        </p:attrNameLst>
                                      </p:cBhvr>
                                      <p:to>
                                        <p:strVal val="visible"/>
                                      </p:to>
                                    </p:set>
                                    <p:animEffect transition="in" filter="wipe(left)">
                                      <p:cBhvr>
                                        <p:cTn id="54" dur="500"/>
                                        <p:tgtEl>
                                          <p:spTgt spid="932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93215"/>
                                        </p:tgtEl>
                                        <p:attrNameLst>
                                          <p:attrName>style.visibility</p:attrName>
                                        </p:attrNameLst>
                                      </p:cBhvr>
                                      <p:to>
                                        <p:strVal val="visible"/>
                                      </p:to>
                                    </p:set>
                                    <p:animEffect transition="in" filter="wipe(left)">
                                      <p:cBhvr>
                                        <p:cTn id="59" dur="500"/>
                                        <p:tgtEl>
                                          <p:spTgt spid="93215"/>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93226"/>
                                        </p:tgtEl>
                                        <p:attrNameLst>
                                          <p:attrName>style.visibility</p:attrName>
                                        </p:attrNameLst>
                                      </p:cBhvr>
                                      <p:to>
                                        <p:strVal val="visible"/>
                                      </p:to>
                                    </p:set>
                                    <p:animEffect transition="in" filter="strips(downRight)">
                                      <p:cBhvr>
                                        <p:cTn id="64" dur="500"/>
                                        <p:tgtEl>
                                          <p:spTgt spid="93226"/>
                                        </p:tgtEl>
                                      </p:cBhvr>
                                    </p:animEffect>
                                  </p:childTnLst>
                                </p:cTn>
                              </p:par>
                              <p:par>
                                <p:cTn id="65" presetID="18" presetClass="entr" presetSubtype="6" fill="hold" nodeType="withEffect">
                                  <p:stCondLst>
                                    <p:cond delay="0"/>
                                  </p:stCondLst>
                                  <p:childTnLst>
                                    <p:set>
                                      <p:cBhvr>
                                        <p:cTn id="66" dur="1" fill="hold">
                                          <p:stCondLst>
                                            <p:cond delay="0"/>
                                          </p:stCondLst>
                                        </p:cTn>
                                        <p:tgtEl>
                                          <p:spTgt spid="93227"/>
                                        </p:tgtEl>
                                        <p:attrNameLst>
                                          <p:attrName>style.visibility</p:attrName>
                                        </p:attrNameLst>
                                      </p:cBhvr>
                                      <p:to>
                                        <p:strVal val="visible"/>
                                      </p:to>
                                    </p:set>
                                    <p:animEffect transition="in" filter="strips(downRight)">
                                      <p:cBhvr>
                                        <p:cTn id="67" dur="500"/>
                                        <p:tgtEl>
                                          <p:spTgt spid="93227"/>
                                        </p:tgtEl>
                                      </p:cBhvr>
                                    </p:animEffect>
                                  </p:childTnLst>
                                </p:cTn>
                              </p:par>
                              <p:par>
                                <p:cTn id="68" presetID="18" presetClass="entr" presetSubtype="6" fill="hold" nodeType="withEffect">
                                  <p:stCondLst>
                                    <p:cond delay="0"/>
                                  </p:stCondLst>
                                  <p:childTnLst>
                                    <p:set>
                                      <p:cBhvr>
                                        <p:cTn id="69" dur="1" fill="hold">
                                          <p:stCondLst>
                                            <p:cond delay="0"/>
                                          </p:stCondLst>
                                        </p:cTn>
                                        <p:tgtEl>
                                          <p:spTgt spid="93228"/>
                                        </p:tgtEl>
                                        <p:attrNameLst>
                                          <p:attrName>style.visibility</p:attrName>
                                        </p:attrNameLst>
                                      </p:cBhvr>
                                      <p:to>
                                        <p:strVal val="visible"/>
                                      </p:to>
                                    </p:set>
                                    <p:animEffect transition="in" filter="strips(downRight)">
                                      <p:cBhvr>
                                        <p:cTn id="70" dur="500"/>
                                        <p:tgtEl>
                                          <p:spTgt spid="93228"/>
                                        </p:tgtEl>
                                      </p:cBhvr>
                                    </p:animEffect>
                                  </p:childTnLst>
                                </p:cTn>
                              </p:par>
                              <p:par>
                                <p:cTn id="71" presetID="18" presetClass="entr" presetSubtype="6" fill="hold" nodeType="withEffect">
                                  <p:stCondLst>
                                    <p:cond delay="0"/>
                                  </p:stCondLst>
                                  <p:childTnLst>
                                    <p:set>
                                      <p:cBhvr>
                                        <p:cTn id="72" dur="1" fill="hold">
                                          <p:stCondLst>
                                            <p:cond delay="0"/>
                                          </p:stCondLst>
                                        </p:cTn>
                                        <p:tgtEl>
                                          <p:spTgt spid="93229"/>
                                        </p:tgtEl>
                                        <p:attrNameLst>
                                          <p:attrName>style.visibility</p:attrName>
                                        </p:attrNameLst>
                                      </p:cBhvr>
                                      <p:to>
                                        <p:strVal val="visible"/>
                                      </p:to>
                                    </p:set>
                                    <p:animEffect transition="in" filter="strips(downRight)">
                                      <p:cBhvr>
                                        <p:cTn id="73" dur="500"/>
                                        <p:tgtEl>
                                          <p:spTgt spid="93229"/>
                                        </p:tgtEl>
                                      </p:cBhvr>
                                    </p:animEffect>
                                  </p:childTnLst>
                                </p:cTn>
                              </p:par>
                              <p:par>
                                <p:cTn id="74" presetID="4" presetClass="entr" presetSubtype="16" fill="hold" nodeType="withEffect">
                                  <p:stCondLst>
                                    <p:cond delay="0"/>
                                  </p:stCondLst>
                                  <p:childTnLst>
                                    <p:set>
                                      <p:cBhvr>
                                        <p:cTn id="75" dur="1" fill="hold">
                                          <p:stCondLst>
                                            <p:cond delay="0"/>
                                          </p:stCondLst>
                                        </p:cTn>
                                        <p:tgtEl>
                                          <p:spTgt spid="93224"/>
                                        </p:tgtEl>
                                        <p:attrNameLst>
                                          <p:attrName>style.visibility</p:attrName>
                                        </p:attrNameLst>
                                      </p:cBhvr>
                                      <p:to>
                                        <p:strVal val="visible"/>
                                      </p:to>
                                    </p:set>
                                    <p:animEffect transition="in" filter="box(in)">
                                      <p:cBhvr>
                                        <p:cTn id="76" dur="500"/>
                                        <p:tgtEl>
                                          <p:spTgt spid="93224"/>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nodeType="clickEffect">
                                  <p:stCondLst>
                                    <p:cond delay="0"/>
                                  </p:stCondLst>
                                  <p:childTnLst>
                                    <p:set>
                                      <p:cBhvr>
                                        <p:cTn id="80" dur="1" fill="hold">
                                          <p:stCondLst>
                                            <p:cond delay="0"/>
                                          </p:stCondLst>
                                        </p:cTn>
                                        <p:tgtEl>
                                          <p:spTgt spid="93230"/>
                                        </p:tgtEl>
                                        <p:attrNameLst>
                                          <p:attrName>style.visibility</p:attrName>
                                        </p:attrNameLst>
                                      </p:cBhvr>
                                      <p:to>
                                        <p:strVal val="visible"/>
                                      </p:to>
                                    </p:set>
                                    <p:animEffect transition="in" filter="box(in)">
                                      <p:cBhvr>
                                        <p:cTn id="81" dur="500"/>
                                        <p:tgtEl>
                                          <p:spTgt spid="93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7" grpId="0"/>
      <p:bldP spid="93219" grpId="0" animBg="1"/>
      <p:bldP spid="932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3439" name="Object 11"/>
          <p:cNvGraphicFramePr>
            <a:graphicFrameLocks noChangeAspect="1"/>
          </p:cNvGraphicFramePr>
          <p:nvPr/>
        </p:nvGraphicFramePr>
        <p:xfrm>
          <a:off x="611188" y="860425"/>
          <a:ext cx="6143625" cy="949325"/>
        </p:xfrm>
        <a:graphic>
          <a:graphicData uri="http://schemas.openxmlformats.org/presentationml/2006/ole">
            <mc:AlternateContent xmlns:mc="http://schemas.openxmlformats.org/markup-compatibility/2006">
              <mc:Choice xmlns:v="urn:schemas-microsoft-com:vml" Requires="v">
                <p:oleObj spid="_x0000_s3602" name="" r:id="rId1" imgW="2781300" imgH="431800" progId="">
                  <p:embed/>
                </p:oleObj>
              </mc:Choice>
              <mc:Fallback>
                <p:oleObj name="" r:id="rId1" imgW="2781300" imgH="431800" progId="">
                  <p:embed/>
                  <p:pic>
                    <p:nvPicPr>
                      <p:cNvPr id="0" name="图片 3601"/>
                      <p:cNvPicPr/>
                      <p:nvPr/>
                    </p:nvPicPr>
                    <p:blipFill>
                      <a:blip r:embed="rId2"/>
                      <a:stretch>
                        <a:fillRect/>
                      </a:stretch>
                    </p:blipFill>
                    <p:spPr>
                      <a:xfrm>
                        <a:off x="611188" y="860425"/>
                        <a:ext cx="6143625" cy="949325"/>
                      </a:xfrm>
                      <a:prstGeom prst="rect">
                        <a:avLst/>
                      </a:prstGeom>
                      <a:noFill/>
                      <a:ln w="38100">
                        <a:noFill/>
                        <a:miter/>
                      </a:ln>
                    </p:spPr>
                  </p:pic>
                </p:oleObj>
              </mc:Fallback>
            </mc:AlternateContent>
          </a:graphicData>
        </a:graphic>
      </p:graphicFrame>
      <p:graphicFrame>
        <p:nvGraphicFramePr>
          <p:cNvPr id="103440" name="Object 12"/>
          <p:cNvGraphicFramePr>
            <a:graphicFrameLocks noChangeAspect="1"/>
          </p:cNvGraphicFramePr>
          <p:nvPr/>
        </p:nvGraphicFramePr>
        <p:xfrm>
          <a:off x="6215063" y="1760538"/>
          <a:ext cx="2624137" cy="446087"/>
        </p:xfrm>
        <a:graphic>
          <a:graphicData uri="http://schemas.openxmlformats.org/presentationml/2006/ole">
            <mc:AlternateContent xmlns:mc="http://schemas.openxmlformats.org/markup-compatibility/2006">
              <mc:Choice xmlns:v="urn:schemas-microsoft-com:vml" Requires="v">
                <p:oleObj spid="_x0000_s3611" name="" r:id="rId3" imgW="1193800" imgH="203200" progId="">
                  <p:embed/>
                </p:oleObj>
              </mc:Choice>
              <mc:Fallback>
                <p:oleObj name="" r:id="rId3" imgW="1193800" imgH="203200" progId="">
                  <p:embed/>
                  <p:pic>
                    <p:nvPicPr>
                      <p:cNvPr id="0" name="图片 3610"/>
                      <p:cNvPicPr/>
                      <p:nvPr/>
                    </p:nvPicPr>
                    <p:blipFill>
                      <a:blip r:embed="rId4"/>
                      <a:stretch>
                        <a:fillRect/>
                      </a:stretch>
                    </p:blipFill>
                    <p:spPr>
                      <a:xfrm>
                        <a:off x="6215063" y="1760538"/>
                        <a:ext cx="2624137" cy="446087"/>
                      </a:xfrm>
                      <a:prstGeom prst="rect">
                        <a:avLst/>
                      </a:prstGeom>
                      <a:noFill/>
                      <a:ln w="38100">
                        <a:noFill/>
                        <a:miter/>
                      </a:ln>
                    </p:spPr>
                  </p:pic>
                </p:oleObj>
              </mc:Fallback>
            </mc:AlternateContent>
          </a:graphicData>
        </a:graphic>
      </p:graphicFrame>
      <p:graphicFrame>
        <p:nvGraphicFramePr>
          <p:cNvPr id="103441" name="Object 13"/>
          <p:cNvGraphicFramePr>
            <a:graphicFrameLocks noChangeAspect="1"/>
          </p:cNvGraphicFramePr>
          <p:nvPr/>
        </p:nvGraphicFramePr>
        <p:xfrm>
          <a:off x="1744663" y="2565400"/>
          <a:ext cx="5635625" cy="1879600"/>
        </p:xfrm>
        <a:graphic>
          <a:graphicData uri="http://schemas.openxmlformats.org/presentationml/2006/ole">
            <mc:AlternateContent xmlns:mc="http://schemas.openxmlformats.org/markup-compatibility/2006">
              <mc:Choice xmlns:v="urn:schemas-microsoft-com:vml" Requires="v">
                <p:oleObj spid="_x0000_s3610" name="" r:id="rId5" imgW="2819400" imgH="939800" progId="">
                  <p:embed/>
                </p:oleObj>
              </mc:Choice>
              <mc:Fallback>
                <p:oleObj name="" r:id="rId5" imgW="2819400" imgH="939800" progId="">
                  <p:embed/>
                  <p:pic>
                    <p:nvPicPr>
                      <p:cNvPr id="0" name="图片 3609"/>
                      <p:cNvPicPr/>
                      <p:nvPr/>
                    </p:nvPicPr>
                    <p:blipFill>
                      <a:blip r:embed="rId6"/>
                      <a:stretch>
                        <a:fillRect/>
                      </a:stretch>
                    </p:blipFill>
                    <p:spPr>
                      <a:xfrm>
                        <a:off x="1744663" y="2565400"/>
                        <a:ext cx="5635625" cy="1879600"/>
                      </a:xfrm>
                      <a:prstGeom prst="rect">
                        <a:avLst/>
                      </a:prstGeom>
                      <a:noFill/>
                      <a:ln w="38100">
                        <a:noFill/>
                        <a:miter/>
                      </a:ln>
                    </p:spPr>
                  </p:pic>
                </p:oleObj>
              </mc:Fallback>
            </mc:AlternateContent>
          </a:graphicData>
        </a:graphic>
      </p:graphicFrame>
      <p:sp>
        <p:nvSpPr>
          <p:cNvPr id="103442" name="Rectangle 18"/>
          <p:cNvSpPr/>
          <p:nvPr/>
        </p:nvSpPr>
        <p:spPr>
          <a:xfrm>
            <a:off x="639763" y="2157413"/>
            <a:ext cx="64643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可用矩阵表示为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3443" name="Text Box 19"/>
          <p:cNvSpPr txBox="1"/>
          <p:nvPr/>
        </p:nvSpPr>
        <p:spPr>
          <a:xfrm>
            <a:off x="611188" y="455613"/>
            <a:ext cx="7748587" cy="452437"/>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一般地，</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43"/>
                                        </p:tgtEl>
                                        <p:attrNameLst>
                                          <p:attrName>style.visibility</p:attrName>
                                        </p:attrNameLst>
                                      </p:cBhvr>
                                      <p:to>
                                        <p:strVal val="visible"/>
                                      </p:to>
                                    </p:set>
                                    <p:animEffect transition="in" filter="wipe(up)">
                                      <p:cBhvr>
                                        <p:cTn id="7" dur="500"/>
                                        <p:tgtEl>
                                          <p:spTgt spid="103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3439"/>
                                        </p:tgtEl>
                                        <p:attrNameLst>
                                          <p:attrName>style.visibility</p:attrName>
                                        </p:attrNameLst>
                                      </p:cBhvr>
                                      <p:to>
                                        <p:strVal val="visible"/>
                                      </p:to>
                                    </p:set>
                                    <p:animEffect transition="in" filter="wipe(up)">
                                      <p:cBhvr>
                                        <p:cTn id="12" dur="500"/>
                                        <p:tgtEl>
                                          <p:spTgt spid="10343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3440"/>
                                        </p:tgtEl>
                                        <p:attrNameLst>
                                          <p:attrName>style.visibility</p:attrName>
                                        </p:attrNameLst>
                                      </p:cBhvr>
                                      <p:to>
                                        <p:strVal val="visible"/>
                                      </p:to>
                                    </p:set>
                                    <p:animEffect transition="in" filter="wipe(up)">
                                      <p:cBhvr>
                                        <p:cTn id="16" dur="500"/>
                                        <p:tgtEl>
                                          <p:spTgt spid="103440"/>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03442"/>
                                        </p:tgtEl>
                                        <p:attrNameLst>
                                          <p:attrName>style.visibility</p:attrName>
                                        </p:attrNameLst>
                                      </p:cBhvr>
                                      <p:to>
                                        <p:strVal val="visible"/>
                                      </p:to>
                                    </p:set>
                                    <p:animEffect transition="in" filter="box(in)">
                                      <p:cBhvr>
                                        <p:cTn id="21" dur="500"/>
                                        <p:tgtEl>
                                          <p:spTgt spid="103442"/>
                                        </p:tgtEl>
                                      </p:cBhvr>
                                    </p:animEffect>
                                  </p:childTnLst>
                                </p:cTn>
                              </p:par>
                            </p:childTnLst>
                          </p:cTn>
                        </p:par>
                        <p:par>
                          <p:cTn id="22" fill="hold">
                            <p:stCondLst>
                              <p:cond delay="500"/>
                            </p:stCondLst>
                            <p:childTnLst>
                              <p:par>
                                <p:cTn id="23" presetID="18" presetClass="entr" presetSubtype="3" fill="hold" nodeType="afterEffect">
                                  <p:stCondLst>
                                    <p:cond delay="0"/>
                                  </p:stCondLst>
                                  <p:childTnLst>
                                    <p:set>
                                      <p:cBhvr>
                                        <p:cTn id="24" dur="1" fill="hold">
                                          <p:stCondLst>
                                            <p:cond delay="0"/>
                                          </p:stCondLst>
                                        </p:cTn>
                                        <p:tgtEl>
                                          <p:spTgt spid="103441"/>
                                        </p:tgtEl>
                                        <p:attrNameLst>
                                          <p:attrName>style.visibility</p:attrName>
                                        </p:attrNameLst>
                                      </p:cBhvr>
                                      <p:to>
                                        <p:strVal val="visible"/>
                                      </p:to>
                                    </p:set>
                                    <p:animEffect transition="in" filter="strips(upRight)">
                                      <p:cBhvr>
                                        <p:cTn id="25" dur="500"/>
                                        <p:tgtEl>
                                          <p:spTgt spid="103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2" grpId="0"/>
      <p:bldP spid="10344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7586" name="Rectangle 2"/>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一、矩阵与矩阵相乘</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104451" name="Text Box 3"/>
          <p:cNvSpPr txBox="1"/>
          <p:nvPr/>
        </p:nvSpPr>
        <p:spPr>
          <a:xfrm>
            <a:off x="639763" y="1565275"/>
            <a:ext cx="7905750" cy="1216025"/>
          </a:xfrm>
          <a:prstGeom prst="rect">
            <a:avLst/>
          </a:prstGeom>
          <a:noFill/>
          <a:ln w="9525">
            <a:noFill/>
          </a:ln>
        </p:spPr>
        <p:txBody>
          <a:bodyPr/>
          <a:p>
            <a:pPr>
              <a:lnSpc>
                <a:spcPct val="160000"/>
              </a:lnSpc>
            </a:pPr>
            <a:r>
              <a:rPr lang="zh-CN" altLang="en-US" sz="2400" b="1" dirty="0">
                <a:solidFill>
                  <a:srgbClr val="0000FF"/>
                </a:solidFill>
                <a:latin typeface="楷体_GB2312" panose="02010609030101010101" pitchFamily="49" charset="-122"/>
                <a:ea typeface="楷体_GB2312" panose="02010609030101010101" pitchFamily="49" charset="-122"/>
              </a:rPr>
              <a:t>定义：</a:t>
            </a:r>
            <a:r>
              <a:rPr lang="zh-CN" altLang="en-US" sz="2400" b="1" dirty="0">
                <a:solidFill>
                  <a:srgbClr val="000000"/>
                </a:solidFill>
                <a:latin typeface="楷体_GB2312" panose="02010609030101010101" pitchFamily="49" charset="-122"/>
                <a:ea typeface="楷体_GB2312" panose="02010609030101010101" pitchFamily="49" charset="-122"/>
              </a:rPr>
              <a:t>设          ，         ，那么规定矩阵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楷体_GB2312" panose="02010609030101010101" pitchFamily="49" charset="-122"/>
                <a:ea typeface="楷体_GB2312" panose="02010609030101010101" pitchFamily="49" charset="-122"/>
              </a:rPr>
              <a:t>与矩阵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楷体_GB2312" panose="02010609030101010101" pitchFamily="49" charset="-122"/>
                <a:ea typeface="楷体_GB2312" panose="02010609030101010101" pitchFamily="49" charset="-122"/>
              </a:rPr>
              <a:t>的乘积是一个</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矩阵       ，其中</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4454" name="Object 17"/>
          <p:cNvGraphicFramePr>
            <a:graphicFrameLocks noChangeAspect="1"/>
          </p:cNvGraphicFramePr>
          <p:nvPr/>
        </p:nvGraphicFramePr>
        <p:xfrm>
          <a:off x="1973263" y="1722438"/>
          <a:ext cx="1473200" cy="482600"/>
        </p:xfrm>
        <a:graphic>
          <a:graphicData uri="http://schemas.openxmlformats.org/presentationml/2006/ole">
            <mc:AlternateContent xmlns:mc="http://schemas.openxmlformats.org/markup-compatibility/2006">
              <mc:Choice xmlns:v="urn:schemas-microsoft-com:vml" Requires="v">
                <p:oleObj spid="_x0000_s3613" name="" r:id="rId1" imgW="736600" imgH="241300" progId="">
                  <p:embed/>
                </p:oleObj>
              </mc:Choice>
              <mc:Fallback>
                <p:oleObj name="" r:id="rId1" imgW="736600" imgH="241300" progId="">
                  <p:embed/>
                  <p:pic>
                    <p:nvPicPr>
                      <p:cNvPr id="0" name="图片 3612"/>
                      <p:cNvPicPr/>
                      <p:nvPr/>
                    </p:nvPicPr>
                    <p:blipFill>
                      <a:blip r:embed="rId2"/>
                      <a:stretch>
                        <a:fillRect/>
                      </a:stretch>
                    </p:blipFill>
                    <p:spPr>
                      <a:xfrm>
                        <a:off x="1973263" y="1722438"/>
                        <a:ext cx="1473200" cy="482600"/>
                      </a:xfrm>
                      <a:prstGeom prst="rect">
                        <a:avLst/>
                      </a:prstGeom>
                      <a:noFill/>
                      <a:ln w="38100">
                        <a:noFill/>
                        <a:miter/>
                      </a:ln>
                    </p:spPr>
                  </p:pic>
                </p:oleObj>
              </mc:Fallback>
            </mc:AlternateContent>
          </a:graphicData>
        </a:graphic>
      </p:graphicFrame>
      <p:graphicFrame>
        <p:nvGraphicFramePr>
          <p:cNvPr id="104455" name="Object 18"/>
          <p:cNvGraphicFramePr>
            <a:graphicFrameLocks noChangeAspect="1"/>
          </p:cNvGraphicFramePr>
          <p:nvPr/>
        </p:nvGraphicFramePr>
        <p:xfrm>
          <a:off x="3727450" y="1722438"/>
          <a:ext cx="1420813" cy="482600"/>
        </p:xfrm>
        <a:graphic>
          <a:graphicData uri="http://schemas.openxmlformats.org/presentationml/2006/ole">
            <mc:AlternateContent xmlns:mc="http://schemas.openxmlformats.org/markup-compatibility/2006">
              <mc:Choice xmlns:v="urn:schemas-microsoft-com:vml" Requires="v">
                <p:oleObj spid="_x0000_s3612" name="" r:id="rId3" imgW="711200" imgH="241300" progId="">
                  <p:embed/>
                </p:oleObj>
              </mc:Choice>
              <mc:Fallback>
                <p:oleObj name="" r:id="rId3" imgW="711200" imgH="241300" progId="">
                  <p:embed/>
                  <p:pic>
                    <p:nvPicPr>
                      <p:cNvPr id="0" name="图片 3611"/>
                      <p:cNvPicPr/>
                      <p:nvPr/>
                    </p:nvPicPr>
                    <p:blipFill>
                      <a:blip r:embed="rId4"/>
                      <a:stretch>
                        <a:fillRect/>
                      </a:stretch>
                    </p:blipFill>
                    <p:spPr>
                      <a:xfrm>
                        <a:off x="3727450" y="1722438"/>
                        <a:ext cx="1420813" cy="482600"/>
                      </a:xfrm>
                      <a:prstGeom prst="rect">
                        <a:avLst/>
                      </a:prstGeom>
                      <a:noFill/>
                      <a:ln w="38100">
                        <a:noFill/>
                        <a:miter/>
                      </a:ln>
                    </p:spPr>
                  </p:pic>
                </p:oleObj>
              </mc:Fallback>
            </mc:AlternateContent>
          </a:graphicData>
        </a:graphic>
      </p:graphicFrame>
      <p:graphicFrame>
        <p:nvGraphicFramePr>
          <p:cNvPr id="104456" name="Object 19"/>
          <p:cNvGraphicFramePr>
            <a:graphicFrameLocks noChangeAspect="1"/>
          </p:cNvGraphicFramePr>
          <p:nvPr/>
        </p:nvGraphicFramePr>
        <p:xfrm>
          <a:off x="4716463" y="2349500"/>
          <a:ext cx="1117600" cy="482600"/>
        </p:xfrm>
        <a:graphic>
          <a:graphicData uri="http://schemas.openxmlformats.org/presentationml/2006/ole">
            <mc:AlternateContent xmlns:mc="http://schemas.openxmlformats.org/markup-compatibility/2006">
              <mc:Choice xmlns:v="urn:schemas-microsoft-com:vml" Requires="v">
                <p:oleObj spid="_x0000_s3614" name="" r:id="rId5" imgW="558800" imgH="241300" progId="">
                  <p:embed/>
                </p:oleObj>
              </mc:Choice>
              <mc:Fallback>
                <p:oleObj name="" r:id="rId5" imgW="558800" imgH="241300" progId="">
                  <p:embed/>
                  <p:pic>
                    <p:nvPicPr>
                      <p:cNvPr id="0" name="图片 3613"/>
                      <p:cNvPicPr/>
                      <p:nvPr/>
                    </p:nvPicPr>
                    <p:blipFill>
                      <a:blip r:embed="rId6"/>
                      <a:stretch>
                        <a:fillRect/>
                      </a:stretch>
                    </p:blipFill>
                    <p:spPr>
                      <a:xfrm>
                        <a:off x="4716463" y="2349500"/>
                        <a:ext cx="1117600" cy="482600"/>
                      </a:xfrm>
                      <a:prstGeom prst="rect">
                        <a:avLst/>
                      </a:prstGeom>
                      <a:noFill/>
                      <a:ln w="38100">
                        <a:noFill/>
                        <a:miter/>
                      </a:ln>
                    </p:spPr>
                  </p:pic>
                </p:oleObj>
              </mc:Fallback>
            </mc:AlternateContent>
          </a:graphicData>
        </a:graphic>
      </p:graphicFrame>
      <p:graphicFrame>
        <p:nvGraphicFramePr>
          <p:cNvPr id="104457" name="Object 20"/>
          <p:cNvGraphicFramePr>
            <a:graphicFrameLocks noChangeAspect="1"/>
          </p:cNvGraphicFramePr>
          <p:nvPr/>
        </p:nvGraphicFramePr>
        <p:xfrm>
          <a:off x="1755775" y="2781300"/>
          <a:ext cx="5583238" cy="949325"/>
        </p:xfrm>
        <a:graphic>
          <a:graphicData uri="http://schemas.openxmlformats.org/presentationml/2006/ole">
            <mc:AlternateContent xmlns:mc="http://schemas.openxmlformats.org/markup-compatibility/2006">
              <mc:Choice xmlns:v="urn:schemas-microsoft-com:vml" Requires="v">
                <p:oleObj spid="_x0000_s3616" name="" r:id="rId7" imgW="2527300" imgH="431800" progId="">
                  <p:embed/>
                </p:oleObj>
              </mc:Choice>
              <mc:Fallback>
                <p:oleObj name="" r:id="rId7" imgW="2527300" imgH="431800" progId="">
                  <p:embed/>
                  <p:pic>
                    <p:nvPicPr>
                      <p:cNvPr id="0" name="图片 3615"/>
                      <p:cNvPicPr/>
                      <p:nvPr/>
                    </p:nvPicPr>
                    <p:blipFill>
                      <a:blip r:embed="rId8"/>
                      <a:stretch>
                        <a:fillRect/>
                      </a:stretch>
                    </p:blipFill>
                    <p:spPr>
                      <a:xfrm>
                        <a:off x="1755775" y="2781300"/>
                        <a:ext cx="5583238" cy="949325"/>
                      </a:xfrm>
                      <a:prstGeom prst="rect">
                        <a:avLst/>
                      </a:prstGeom>
                      <a:noFill/>
                      <a:ln w="38100">
                        <a:noFill/>
                        <a:miter/>
                      </a:ln>
                    </p:spPr>
                  </p:pic>
                </p:oleObj>
              </mc:Fallback>
            </mc:AlternateContent>
          </a:graphicData>
        </a:graphic>
      </p:graphicFrame>
      <p:graphicFrame>
        <p:nvGraphicFramePr>
          <p:cNvPr id="104458" name="Object 21"/>
          <p:cNvGraphicFramePr>
            <a:graphicFrameLocks noChangeAspect="1"/>
          </p:cNvGraphicFramePr>
          <p:nvPr/>
        </p:nvGraphicFramePr>
        <p:xfrm>
          <a:off x="4721225" y="3846513"/>
          <a:ext cx="3824288" cy="446087"/>
        </p:xfrm>
        <a:graphic>
          <a:graphicData uri="http://schemas.openxmlformats.org/presentationml/2006/ole">
            <mc:AlternateContent xmlns:mc="http://schemas.openxmlformats.org/markup-compatibility/2006">
              <mc:Choice xmlns:v="urn:schemas-microsoft-com:vml" Requires="v">
                <p:oleObj spid="_x0000_s3617" name="" r:id="rId9" imgW="1739900" imgH="203200" progId="">
                  <p:embed/>
                </p:oleObj>
              </mc:Choice>
              <mc:Fallback>
                <p:oleObj name="" r:id="rId9" imgW="1739900" imgH="203200" progId="">
                  <p:embed/>
                  <p:pic>
                    <p:nvPicPr>
                      <p:cNvPr id="0" name="图片 3616"/>
                      <p:cNvPicPr/>
                      <p:nvPr/>
                    </p:nvPicPr>
                    <p:blipFill>
                      <a:blip r:embed="rId10"/>
                      <a:stretch>
                        <a:fillRect/>
                      </a:stretch>
                    </p:blipFill>
                    <p:spPr>
                      <a:xfrm>
                        <a:off x="4721225" y="3846513"/>
                        <a:ext cx="3824288" cy="446087"/>
                      </a:xfrm>
                      <a:prstGeom prst="rect">
                        <a:avLst/>
                      </a:prstGeom>
                      <a:noFill/>
                      <a:ln w="38100">
                        <a:noFill/>
                        <a:miter/>
                      </a:ln>
                    </p:spPr>
                  </p:pic>
                </p:oleObj>
              </mc:Fallback>
            </mc:AlternateContent>
          </a:graphicData>
        </a:graphic>
      </p:graphicFrame>
      <p:sp>
        <p:nvSpPr>
          <p:cNvPr id="104459" name="Text Box 11"/>
          <p:cNvSpPr txBox="1"/>
          <p:nvPr/>
        </p:nvSpPr>
        <p:spPr>
          <a:xfrm>
            <a:off x="639763" y="4602163"/>
            <a:ext cx="4579937"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并把此乘积记作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AB</a:t>
            </a:r>
            <a:r>
              <a:rPr lang="zh-CN" altLang="en-US" sz="2400" b="1" i="1" dirty="0">
                <a:solidFill>
                  <a:srgbClr val="000000"/>
                </a:solidFill>
                <a:latin typeface="Times New Roman" panose="02020603050405020304" pitchFamily="18" charset="0"/>
                <a:ea typeface="楷体_GB2312" panose="02010609030101010101" pitchFamily="49" charset="-122"/>
              </a:rPr>
              <a:t>．   </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Effect transition="in" filter="blinds(horizontal)">
                                      <p:cBhvr>
                                        <p:cTn id="7" dur="500"/>
                                        <p:tgtEl>
                                          <p:spTgt spid="104451"/>
                                        </p:tgtEl>
                                      </p:cBhvr>
                                    </p:animEffect>
                                  </p:childTnLst>
                                </p:cTn>
                              </p:par>
                              <p:par>
                                <p:cTn id="8" presetID="22" presetClass="entr" presetSubtype="4" fill="hold" nodeType="withEffect">
                                  <p:stCondLst>
                                    <p:cond delay="0"/>
                                  </p:stCondLst>
                                  <p:childTnLst>
                                    <p:set>
                                      <p:cBhvr>
                                        <p:cTn id="9" dur="1" fill="hold">
                                          <p:stCondLst>
                                            <p:cond delay="0"/>
                                          </p:stCondLst>
                                        </p:cTn>
                                        <p:tgtEl>
                                          <p:spTgt spid="104454"/>
                                        </p:tgtEl>
                                        <p:attrNameLst>
                                          <p:attrName>style.visibility</p:attrName>
                                        </p:attrNameLst>
                                      </p:cBhvr>
                                      <p:to>
                                        <p:strVal val="visible"/>
                                      </p:to>
                                    </p:set>
                                    <p:animEffect transition="in" filter="wipe(down)">
                                      <p:cBhvr>
                                        <p:cTn id="10" dur="500"/>
                                        <p:tgtEl>
                                          <p:spTgt spid="104454"/>
                                        </p:tgtEl>
                                      </p:cBhvr>
                                    </p:animEffect>
                                  </p:childTnLst>
                                </p:cTn>
                              </p:par>
                              <p:par>
                                <p:cTn id="11" presetID="22" presetClass="entr" presetSubtype="4" fill="hold" nodeType="withEffect">
                                  <p:stCondLst>
                                    <p:cond delay="0"/>
                                  </p:stCondLst>
                                  <p:childTnLst>
                                    <p:set>
                                      <p:cBhvr>
                                        <p:cTn id="12" dur="1" fill="hold">
                                          <p:stCondLst>
                                            <p:cond delay="0"/>
                                          </p:stCondLst>
                                        </p:cTn>
                                        <p:tgtEl>
                                          <p:spTgt spid="104455"/>
                                        </p:tgtEl>
                                        <p:attrNameLst>
                                          <p:attrName>style.visibility</p:attrName>
                                        </p:attrNameLst>
                                      </p:cBhvr>
                                      <p:to>
                                        <p:strVal val="visible"/>
                                      </p:to>
                                    </p:set>
                                    <p:animEffect transition="in" filter="wipe(down)">
                                      <p:cBhvr>
                                        <p:cTn id="13" dur="500"/>
                                        <p:tgtEl>
                                          <p:spTgt spid="104455"/>
                                        </p:tgtEl>
                                      </p:cBhvr>
                                    </p:animEffect>
                                  </p:childTnLst>
                                </p:cTn>
                              </p:par>
                              <p:par>
                                <p:cTn id="14" presetID="22" presetClass="entr" presetSubtype="4" fill="hold" nodeType="withEffect">
                                  <p:stCondLst>
                                    <p:cond delay="0"/>
                                  </p:stCondLst>
                                  <p:childTnLst>
                                    <p:set>
                                      <p:cBhvr>
                                        <p:cTn id="15" dur="1" fill="hold">
                                          <p:stCondLst>
                                            <p:cond delay="0"/>
                                          </p:stCondLst>
                                        </p:cTn>
                                        <p:tgtEl>
                                          <p:spTgt spid="104456"/>
                                        </p:tgtEl>
                                        <p:attrNameLst>
                                          <p:attrName>style.visibility</p:attrName>
                                        </p:attrNameLst>
                                      </p:cBhvr>
                                      <p:to>
                                        <p:strVal val="visible"/>
                                      </p:to>
                                    </p:set>
                                    <p:animEffect transition="in" filter="wipe(down)">
                                      <p:cBhvr>
                                        <p:cTn id="16" dur="500"/>
                                        <p:tgtEl>
                                          <p:spTgt spid="1044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4457"/>
                                        </p:tgtEl>
                                        <p:attrNameLst>
                                          <p:attrName>style.visibility</p:attrName>
                                        </p:attrNameLst>
                                      </p:cBhvr>
                                      <p:to>
                                        <p:strVal val="visible"/>
                                      </p:to>
                                    </p:set>
                                    <p:animEffect transition="in" filter="wipe(down)">
                                      <p:cBhvr>
                                        <p:cTn id="21" dur="500"/>
                                        <p:tgtEl>
                                          <p:spTgt spid="10445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04458"/>
                                        </p:tgtEl>
                                        <p:attrNameLst>
                                          <p:attrName>style.visibility</p:attrName>
                                        </p:attrNameLst>
                                      </p:cBhvr>
                                      <p:to>
                                        <p:strVal val="visible"/>
                                      </p:to>
                                    </p:set>
                                    <p:animEffect transition="in" filter="wipe(down)">
                                      <p:cBhvr>
                                        <p:cTn id="25" dur="500"/>
                                        <p:tgtEl>
                                          <p:spTgt spid="10445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4459"/>
                                        </p:tgtEl>
                                        <p:attrNameLst>
                                          <p:attrName>style.visibility</p:attrName>
                                        </p:attrNameLst>
                                      </p:cBhvr>
                                      <p:to>
                                        <p:strVal val="visible"/>
                                      </p:to>
                                    </p:set>
                                    <p:animEffect transition="in" filter="blinds(horizontal)">
                                      <p:cBhvr>
                                        <p:cTn id="30" dur="5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p:bldP spid="10445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08610" name="Object 8"/>
          <p:cNvGraphicFramePr>
            <a:graphicFrameLocks noChangeAspect="1"/>
          </p:cNvGraphicFramePr>
          <p:nvPr/>
        </p:nvGraphicFramePr>
        <p:xfrm>
          <a:off x="2154238" y="941388"/>
          <a:ext cx="5154612" cy="1854200"/>
        </p:xfrm>
        <a:graphic>
          <a:graphicData uri="http://schemas.openxmlformats.org/presentationml/2006/ole">
            <mc:AlternateContent xmlns:mc="http://schemas.openxmlformats.org/markup-compatibility/2006">
              <mc:Choice xmlns:v="urn:schemas-microsoft-com:vml" Requires="v">
                <p:oleObj spid="_x0000_s3615" name="" r:id="rId1" imgW="2578100" imgH="927100" progId="">
                  <p:embed/>
                </p:oleObj>
              </mc:Choice>
              <mc:Fallback>
                <p:oleObj name="" r:id="rId1" imgW="2578100" imgH="927100" progId="">
                  <p:embed/>
                  <p:pic>
                    <p:nvPicPr>
                      <p:cNvPr id="0" name="图片 3614"/>
                      <p:cNvPicPr/>
                      <p:nvPr/>
                    </p:nvPicPr>
                    <p:blipFill>
                      <a:blip r:embed="rId2"/>
                      <a:stretch>
                        <a:fillRect/>
                      </a:stretch>
                    </p:blipFill>
                    <p:spPr>
                      <a:xfrm>
                        <a:off x="2154238" y="941388"/>
                        <a:ext cx="5154612" cy="1854200"/>
                      </a:xfrm>
                      <a:prstGeom prst="rect">
                        <a:avLst/>
                      </a:prstGeom>
                      <a:noFill/>
                      <a:ln w="38100">
                        <a:noFill/>
                        <a:miter/>
                      </a:ln>
                    </p:spPr>
                  </p:pic>
                </p:oleObj>
              </mc:Fallback>
            </mc:AlternateContent>
          </a:graphicData>
        </a:graphic>
      </p:graphicFrame>
      <p:sp>
        <p:nvSpPr>
          <p:cNvPr id="708611" name="Text Box 4"/>
          <p:cNvSpPr txBox="1"/>
          <p:nvPr/>
        </p:nvSpPr>
        <p:spPr>
          <a:xfrm>
            <a:off x="1066800" y="1601788"/>
            <a:ext cx="1103313"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例：</a:t>
            </a:r>
            <a:r>
              <a:rPr lang="zh-CN" altLang="en-US" sz="2400" b="1" dirty="0">
                <a:solidFill>
                  <a:srgbClr val="00007D"/>
                </a:solidFill>
                <a:latin typeface="楷体_GB2312" panose="02010609030101010101" pitchFamily="49" charset="-122"/>
                <a:ea typeface="楷体_GB2312" panose="02010609030101010101" pitchFamily="49" charset="-122"/>
              </a:rPr>
              <a:t>设</a:t>
            </a:r>
            <a:endParaRPr lang="zh-CN" altLang="en-US" sz="24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1029" name="Object 9"/>
          <p:cNvGraphicFramePr>
            <a:graphicFrameLocks noChangeAspect="1"/>
          </p:cNvGraphicFramePr>
          <p:nvPr/>
        </p:nvGraphicFramePr>
        <p:xfrm>
          <a:off x="1547813" y="3111500"/>
          <a:ext cx="2665412" cy="1397000"/>
        </p:xfrm>
        <a:graphic>
          <a:graphicData uri="http://schemas.openxmlformats.org/presentationml/2006/ole">
            <mc:AlternateContent xmlns:mc="http://schemas.openxmlformats.org/markup-compatibility/2006">
              <mc:Choice xmlns:v="urn:schemas-microsoft-com:vml" Requires="v">
                <p:oleObj spid="_x0000_s3618" name="" r:id="rId3" imgW="1333500" imgH="698500" progId="">
                  <p:embed/>
                </p:oleObj>
              </mc:Choice>
              <mc:Fallback>
                <p:oleObj name="" r:id="rId3" imgW="1333500" imgH="698500" progId="">
                  <p:embed/>
                  <p:pic>
                    <p:nvPicPr>
                      <p:cNvPr id="0" name="图片 3617"/>
                      <p:cNvPicPr/>
                      <p:nvPr/>
                    </p:nvPicPr>
                    <p:blipFill>
                      <a:blip r:embed="rId4"/>
                      <a:stretch>
                        <a:fillRect/>
                      </a:stretch>
                    </p:blipFill>
                    <p:spPr>
                      <a:xfrm>
                        <a:off x="1547813" y="3111500"/>
                        <a:ext cx="2665412" cy="1397000"/>
                      </a:xfrm>
                      <a:prstGeom prst="rect">
                        <a:avLst/>
                      </a:prstGeom>
                      <a:noFill/>
                      <a:ln w="38100">
                        <a:noFill/>
                        <a:miter/>
                      </a:ln>
                    </p:spPr>
                  </p:pic>
                </p:oleObj>
              </mc:Fallback>
            </mc:AlternateContent>
          </a:graphicData>
        </a:graphic>
      </p:graphicFrame>
      <p:sp>
        <p:nvSpPr>
          <p:cNvPr id="1030" name="Text Box 6"/>
          <p:cNvSpPr txBox="1"/>
          <p:nvPr/>
        </p:nvSpPr>
        <p:spPr>
          <a:xfrm>
            <a:off x="1066800" y="3543300"/>
            <a:ext cx="490538"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则</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left)">
                                      <p:cBhvr>
                                        <p:cTn id="7" dur="500"/>
                                        <p:tgtEl>
                                          <p:spTgt spid="10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blinds(horizontal)">
                                      <p:cBhvr>
                                        <p:cTn id="11"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09634" name="Object 20"/>
          <p:cNvGraphicFramePr>
            <a:graphicFrameLocks noChangeAspect="1"/>
          </p:cNvGraphicFramePr>
          <p:nvPr/>
        </p:nvGraphicFramePr>
        <p:xfrm>
          <a:off x="455613" y="1123950"/>
          <a:ext cx="3094037" cy="1565275"/>
        </p:xfrm>
        <a:graphic>
          <a:graphicData uri="http://schemas.openxmlformats.org/presentationml/2006/ole">
            <mc:AlternateContent xmlns:mc="http://schemas.openxmlformats.org/markup-compatibility/2006">
              <mc:Choice xmlns:v="urn:schemas-microsoft-com:vml" Requires="v">
                <p:oleObj spid="_x0000_s3619" name="" r:id="rId1" imgW="2019300" imgH="939800" progId="">
                  <p:embed/>
                </p:oleObj>
              </mc:Choice>
              <mc:Fallback>
                <p:oleObj name="" r:id="rId1" imgW="2019300" imgH="939800" progId="">
                  <p:embed/>
                  <p:pic>
                    <p:nvPicPr>
                      <p:cNvPr id="0" name="图片 3618"/>
                      <p:cNvPicPr/>
                      <p:nvPr/>
                    </p:nvPicPr>
                    <p:blipFill>
                      <a:blip r:embed="rId2"/>
                      <a:stretch>
                        <a:fillRect/>
                      </a:stretch>
                    </p:blipFill>
                    <p:spPr>
                      <a:xfrm>
                        <a:off x="455613" y="1123950"/>
                        <a:ext cx="3094037" cy="1565275"/>
                      </a:xfrm>
                      <a:prstGeom prst="rect">
                        <a:avLst/>
                      </a:prstGeom>
                      <a:noFill/>
                      <a:ln w="38100">
                        <a:noFill/>
                        <a:miter/>
                      </a:ln>
                    </p:spPr>
                  </p:pic>
                </p:oleObj>
              </mc:Fallback>
            </mc:AlternateContent>
          </a:graphicData>
        </a:graphic>
      </p:graphicFrame>
      <p:sp>
        <p:nvSpPr>
          <p:cNvPr id="709635" name="Rectangle 3"/>
          <p:cNvSpPr/>
          <p:nvPr/>
        </p:nvSpPr>
        <p:spPr>
          <a:xfrm>
            <a:off x="455613" y="455613"/>
            <a:ext cx="5029200" cy="519112"/>
          </a:xfrm>
          <a:prstGeom prst="rect">
            <a:avLst/>
          </a:prstGeom>
          <a:noFill/>
          <a:ln w="9525">
            <a:noFill/>
          </a:ln>
        </p:spPr>
        <p:txBody>
          <a:bodyPr>
            <a:spAutoFit/>
          </a:bodyPr>
          <a:p>
            <a:pPr>
              <a:spcBef>
                <a:spcPct val="50000"/>
              </a:spcBef>
            </a:pPr>
            <a:r>
              <a:rPr lang="zh-CN" altLang="en-US" sz="2800" b="1" dirty="0">
                <a:solidFill>
                  <a:srgbClr val="00007D"/>
                </a:solidFill>
                <a:latin typeface="楷体_GB2312" panose="02010609030101010101" pitchFamily="49" charset="-122"/>
                <a:ea typeface="楷体_GB2312" panose="02010609030101010101" pitchFamily="49" charset="-122"/>
              </a:rPr>
              <a:t>知识点比较</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105478" name="Object 21"/>
          <p:cNvGraphicFramePr>
            <a:graphicFrameLocks noChangeAspect="1"/>
          </p:cNvGraphicFramePr>
          <p:nvPr/>
        </p:nvGraphicFramePr>
        <p:xfrm>
          <a:off x="455613" y="3143250"/>
          <a:ext cx="3532187" cy="1563688"/>
        </p:xfrm>
        <a:graphic>
          <a:graphicData uri="http://schemas.openxmlformats.org/presentationml/2006/ole">
            <mc:AlternateContent xmlns:mc="http://schemas.openxmlformats.org/markup-compatibility/2006">
              <mc:Choice xmlns:v="urn:schemas-microsoft-com:vml" Requires="v">
                <p:oleObj spid="_x0000_s3620" name="" r:id="rId3" imgW="2311400" imgH="939800" progId="">
                  <p:embed/>
                </p:oleObj>
              </mc:Choice>
              <mc:Fallback>
                <p:oleObj name="" r:id="rId3" imgW="2311400" imgH="939800" progId="">
                  <p:embed/>
                  <p:pic>
                    <p:nvPicPr>
                      <p:cNvPr id="0" name="图片 3619"/>
                      <p:cNvPicPr/>
                      <p:nvPr/>
                    </p:nvPicPr>
                    <p:blipFill>
                      <a:blip r:embed="rId4"/>
                      <a:stretch>
                        <a:fillRect/>
                      </a:stretch>
                    </p:blipFill>
                    <p:spPr>
                      <a:xfrm>
                        <a:off x="455613" y="3143250"/>
                        <a:ext cx="3532187" cy="1563688"/>
                      </a:xfrm>
                      <a:prstGeom prst="rect">
                        <a:avLst/>
                      </a:prstGeom>
                      <a:noFill/>
                      <a:ln w="38100">
                        <a:noFill/>
                        <a:miter/>
                      </a:ln>
                    </p:spPr>
                  </p:pic>
                </p:oleObj>
              </mc:Fallback>
            </mc:AlternateContent>
          </a:graphicData>
        </a:graphic>
      </p:graphicFrame>
      <p:sp>
        <p:nvSpPr>
          <p:cNvPr id="709637" name="Rectangle 7"/>
          <p:cNvSpPr/>
          <p:nvPr/>
        </p:nvSpPr>
        <p:spPr>
          <a:xfrm>
            <a:off x="3578225" y="1677988"/>
            <a:ext cx="1354138"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有意义</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5480" name="Rectangle 8"/>
          <p:cNvSpPr/>
          <p:nvPr/>
        </p:nvSpPr>
        <p:spPr>
          <a:xfrm>
            <a:off x="3995738" y="3695700"/>
            <a:ext cx="1858962"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没有意义</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5481" name="AutoShape 9"/>
          <p:cNvSpPr/>
          <p:nvPr/>
        </p:nvSpPr>
        <p:spPr>
          <a:xfrm>
            <a:off x="5003800" y="2133600"/>
            <a:ext cx="4011613" cy="1335088"/>
          </a:xfrm>
          <a:prstGeom prst="roundRect">
            <a:avLst>
              <a:gd name="adj" fmla="val 16667"/>
            </a:avLst>
          </a:prstGeom>
          <a:noFill/>
          <a:ln w="28575" cap="flat" cmpd="sng">
            <a:solidFill>
              <a:schemeClr val="hlink"/>
            </a:solidFill>
            <a:prstDash val="solid"/>
            <a:headEnd type="none" w="med" len="med"/>
            <a:tailEnd type="none" w="med" len="med"/>
          </a:ln>
        </p:spPr>
        <p:txBody>
          <a:bodyPr>
            <a:spAutoFit/>
          </a:bodyPr>
          <a:p>
            <a:r>
              <a:rPr lang="zh-CN" altLang="en-US" sz="2400" b="1" dirty="0">
                <a:solidFill>
                  <a:srgbClr val="FF0000"/>
                </a:solidFill>
                <a:latin typeface="楷体_GB2312" panose="02010609030101010101" pitchFamily="49" charset="-122"/>
                <a:ea typeface="楷体_GB2312" panose="02010609030101010101" pitchFamily="49" charset="-122"/>
              </a:rPr>
              <a:t>只有当第一个矩阵的列数</a:t>
            </a:r>
            <a:endParaRPr lang="zh-CN" altLang="en-US" sz="2400" b="1" dirty="0">
              <a:solidFill>
                <a:srgbClr val="FF0000"/>
              </a:solidFill>
              <a:latin typeface="楷体_GB2312" panose="02010609030101010101" pitchFamily="49" charset="-122"/>
              <a:ea typeface="楷体_GB2312" panose="02010609030101010101" pitchFamily="49" charset="-122"/>
            </a:endParaRPr>
          </a:p>
          <a:p>
            <a:r>
              <a:rPr lang="zh-CN" altLang="en-US" sz="2400" b="1" dirty="0">
                <a:solidFill>
                  <a:srgbClr val="FF0000"/>
                </a:solidFill>
                <a:latin typeface="楷体_GB2312" panose="02010609030101010101" pitchFamily="49" charset="-122"/>
                <a:ea typeface="楷体_GB2312" panose="02010609030101010101" pitchFamily="49" charset="-122"/>
              </a:rPr>
              <a:t>等于第二个矩阵的行数时，两个矩阵才能相乘</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105482" name="Object 22"/>
          <p:cNvGraphicFramePr>
            <a:graphicFrameLocks noChangeAspect="1"/>
          </p:cNvGraphicFramePr>
          <p:nvPr/>
        </p:nvGraphicFramePr>
        <p:xfrm>
          <a:off x="968375" y="4924425"/>
          <a:ext cx="1831975" cy="1600200"/>
        </p:xfrm>
        <a:graphic>
          <a:graphicData uri="http://schemas.openxmlformats.org/presentationml/2006/ole">
            <mc:AlternateContent xmlns:mc="http://schemas.openxmlformats.org/markup-compatibility/2006">
              <mc:Choice xmlns:v="urn:schemas-microsoft-com:vml" Requires="v">
                <p:oleObj spid="_x0000_s3621" name="" r:id="rId5" imgW="800100" imgH="698500" progId="">
                  <p:embed/>
                </p:oleObj>
              </mc:Choice>
              <mc:Fallback>
                <p:oleObj name="" r:id="rId5" imgW="800100" imgH="698500" progId="">
                  <p:embed/>
                  <p:pic>
                    <p:nvPicPr>
                      <p:cNvPr id="0" name="图片 3620"/>
                      <p:cNvPicPr/>
                      <p:nvPr/>
                    </p:nvPicPr>
                    <p:blipFill>
                      <a:blip r:embed="rId6"/>
                      <a:stretch>
                        <a:fillRect/>
                      </a:stretch>
                    </p:blipFill>
                    <p:spPr>
                      <a:xfrm>
                        <a:off x="968375" y="4924425"/>
                        <a:ext cx="1831975" cy="1600200"/>
                      </a:xfrm>
                      <a:prstGeom prst="rect">
                        <a:avLst/>
                      </a:prstGeom>
                      <a:noFill/>
                      <a:ln w="38100">
                        <a:noFill/>
                        <a:miter/>
                      </a:ln>
                    </p:spPr>
                  </p:pic>
                </p:oleObj>
              </mc:Fallback>
            </mc:AlternateContent>
          </a:graphicData>
        </a:graphic>
      </p:graphicFrame>
      <p:graphicFrame>
        <p:nvGraphicFramePr>
          <p:cNvPr id="105483" name="Object 23"/>
          <p:cNvGraphicFramePr>
            <a:graphicFrameLocks noChangeAspect="1"/>
          </p:cNvGraphicFramePr>
          <p:nvPr/>
        </p:nvGraphicFramePr>
        <p:xfrm>
          <a:off x="2843213" y="5435600"/>
          <a:ext cx="1016000" cy="577850"/>
        </p:xfrm>
        <a:graphic>
          <a:graphicData uri="http://schemas.openxmlformats.org/presentationml/2006/ole">
            <mc:AlternateContent xmlns:mc="http://schemas.openxmlformats.org/markup-compatibility/2006">
              <mc:Choice xmlns:v="urn:schemas-microsoft-com:vml" Requires="v">
                <p:oleObj spid="_x0000_s3622" name="" r:id="rId7" imgW="443865" imgH="254000" progId="">
                  <p:embed/>
                </p:oleObj>
              </mc:Choice>
              <mc:Fallback>
                <p:oleObj name="" r:id="rId7" imgW="443865" imgH="254000" progId="">
                  <p:embed/>
                  <p:pic>
                    <p:nvPicPr>
                      <p:cNvPr id="0" name="图片 3621"/>
                      <p:cNvPicPr/>
                      <p:nvPr/>
                    </p:nvPicPr>
                    <p:blipFill>
                      <a:blip r:embed="rId8"/>
                      <a:stretch>
                        <a:fillRect/>
                      </a:stretch>
                    </p:blipFill>
                    <p:spPr>
                      <a:xfrm>
                        <a:off x="2843213" y="5435600"/>
                        <a:ext cx="1016000" cy="577850"/>
                      </a:xfrm>
                      <a:prstGeom prst="rect">
                        <a:avLst/>
                      </a:prstGeom>
                      <a:noFill/>
                      <a:ln w="38100">
                        <a:noFill/>
                        <a:miter/>
                      </a:ln>
                    </p:spPr>
                  </p:pic>
                </p:oleObj>
              </mc:Fallback>
            </mc:AlternateContent>
          </a:graphicData>
        </a:graphic>
      </p:graphicFrame>
      <p:graphicFrame>
        <p:nvGraphicFramePr>
          <p:cNvPr id="105484" name="Object 24"/>
          <p:cNvGraphicFramePr>
            <a:graphicFrameLocks noChangeAspect="1"/>
          </p:cNvGraphicFramePr>
          <p:nvPr/>
        </p:nvGraphicFramePr>
        <p:xfrm>
          <a:off x="4833938" y="4918075"/>
          <a:ext cx="1831975" cy="1600200"/>
        </p:xfrm>
        <a:graphic>
          <a:graphicData uri="http://schemas.openxmlformats.org/presentationml/2006/ole">
            <mc:AlternateContent xmlns:mc="http://schemas.openxmlformats.org/markup-compatibility/2006">
              <mc:Choice xmlns:v="urn:schemas-microsoft-com:vml" Requires="v">
                <p:oleObj spid="_x0000_s3624" name="" r:id="rId9" imgW="800100" imgH="698500" progId="">
                  <p:embed/>
                </p:oleObj>
              </mc:Choice>
              <mc:Fallback>
                <p:oleObj name="" r:id="rId9" imgW="800100" imgH="698500" progId="">
                  <p:embed/>
                  <p:pic>
                    <p:nvPicPr>
                      <p:cNvPr id="0" name="图片 3623"/>
                      <p:cNvPicPr/>
                      <p:nvPr/>
                    </p:nvPicPr>
                    <p:blipFill>
                      <a:blip r:embed="rId10"/>
                      <a:stretch>
                        <a:fillRect/>
                      </a:stretch>
                    </p:blipFill>
                    <p:spPr>
                      <a:xfrm>
                        <a:off x="4833938" y="4918075"/>
                        <a:ext cx="1831975" cy="1600200"/>
                      </a:xfrm>
                      <a:prstGeom prst="rect">
                        <a:avLst/>
                      </a:prstGeom>
                      <a:noFill/>
                      <a:ln w="38100">
                        <a:noFill/>
                        <a:miter/>
                      </a:ln>
                    </p:spPr>
                  </p:pic>
                </p:oleObj>
              </mc:Fallback>
            </mc:AlternateContent>
          </a:graphicData>
        </a:graphic>
      </p:graphicFrame>
      <p:graphicFrame>
        <p:nvGraphicFramePr>
          <p:cNvPr id="105485" name="Object 25"/>
          <p:cNvGraphicFramePr>
            <a:graphicFrameLocks noChangeAspect="1"/>
          </p:cNvGraphicFramePr>
          <p:nvPr/>
        </p:nvGraphicFramePr>
        <p:xfrm>
          <a:off x="6629400" y="4919663"/>
          <a:ext cx="1919288" cy="1600200"/>
        </p:xfrm>
        <a:graphic>
          <a:graphicData uri="http://schemas.openxmlformats.org/presentationml/2006/ole">
            <mc:AlternateContent xmlns:mc="http://schemas.openxmlformats.org/markup-compatibility/2006">
              <mc:Choice xmlns:v="urn:schemas-microsoft-com:vml" Requires="v">
                <p:oleObj spid="_x0000_s3625" name="" r:id="rId11" imgW="838200" imgH="698500" progId="">
                  <p:embed/>
                </p:oleObj>
              </mc:Choice>
              <mc:Fallback>
                <p:oleObj name="" r:id="rId11" imgW="838200" imgH="698500" progId="">
                  <p:embed/>
                  <p:pic>
                    <p:nvPicPr>
                      <p:cNvPr id="0" name="图片 3624"/>
                      <p:cNvPicPr/>
                      <p:nvPr/>
                    </p:nvPicPr>
                    <p:blipFill>
                      <a:blip r:embed="rId12"/>
                      <a:stretch>
                        <a:fillRect/>
                      </a:stretch>
                    </p:blipFill>
                    <p:spPr>
                      <a:xfrm>
                        <a:off x="6629400" y="4919663"/>
                        <a:ext cx="1919288" cy="1600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5478"/>
                                        </p:tgtEl>
                                        <p:attrNameLst>
                                          <p:attrName>style.visibility</p:attrName>
                                        </p:attrNameLst>
                                      </p:cBhvr>
                                      <p:to>
                                        <p:strVal val="visible"/>
                                      </p:to>
                                    </p:set>
                                    <p:animEffect transition="in" filter="box(in)">
                                      <p:cBhvr>
                                        <p:cTn id="7" dur="500"/>
                                        <p:tgtEl>
                                          <p:spTgt spid="10547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5480"/>
                                        </p:tgtEl>
                                        <p:attrNameLst>
                                          <p:attrName>style.visibility</p:attrName>
                                        </p:attrNameLst>
                                      </p:cBhvr>
                                      <p:to>
                                        <p:strVal val="visible"/>
                                      </p:to>
                                    </p:set>
                                    <p:animEffect transition="in" filter="box(in)">
                                      <p:cBhvr>
                                        <p:cTn id="10" dur="500"/>
                                        <p:tgtEl>
                                          <p:spTgt spid="105480"/>
                                        </p:tgtEl>
                                      </p:cBhvr>
                                    </p:animEffect>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05481"/>
                                        </p:tgtEl>
                                        <p:attrNameLst>
                                          <p:attrName>style.visibility</p:attrName>
                                        </p:attrNameLst>
                                      </p:cBhvr>
                                      <p:to>
                                        <p:strVal val="visible"/>
                                      </p:to>
                                    </p:set>
                                    <p:anim calcmode="lin" valueType="num">
                                      <p:cBhvr>
                                        <p:cTn id="15" dur="500" fill="hold"/>
                                        <p:tgtEl>
                                          <p:spTgt spid="105481"/>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05481"/>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05481"/>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0548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5482"/>
                                        </p:tgtEl>
                                        <p:attrNameLst>
                                          <p:attrName>style.visibility</p:attrName>
                                        </p:attrNameLst>
                                      </p:cBhvr>
                                      <p:to>
                                        <p:strVal val="visible"/>
                                      </p:to>
                                    </p:set>
                                    <p:animEffect transition="in" filter="wipe(left)">
                                      <p:cBhvr>
                                        <p:cTn id="23" dur="500"/>
                                        <p:tgtEl>
                                          <p:spTgt spid="105482"/>
                                        </p:tgtEl>
                                      </p:cBhvr>
                                    </p:animEffect>
                                  </p:childTnLst>
                                </p:cTn>
                              </p:par>
                              <p:par>
                                <p:cTn id="24" presetID="22" presetClass="entr" presetSubtype="8" fill="hold" nodeType="withEffect">
                                  <p:stCondLst>
                                    <p:cond delay="0"/>
                                  </p:stCondLst>
                                  <p:childTnLst>
                                    <p:set>
                                      <p:cBhvr>
                                        <p:cTn id="25" dur="1" fill="hold">
                                          <p:stCondLst>
                                            <p:cond delay="0"/>
                                          </p:stCondLst>
                                        </p:cTn>
                                        <p:tgtEl>
                                          <p:spTgt spid="105484"/>
                                        </p:tgtEl>
                                        <p:attrNameLst>
                                          <p:attrName>style.visibility</p:attrName>
                                        </p:attrNameLst>
                                      </p:cBhvr>
                                      <p:to>
                                        <p:strVal val="visible"/>
                                      </p:to>
                                    </p:set>
                                    <p:animEffect transition="in" filter="wipe(left)">
                                      <p:cBhvr>
                                        <p:cTn id="26" dur="500"/>
                                        <p:tgtEl>
                                          <p:spTgt spid="10548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5483"/>
                                        </p:tgtEl>
                                        <p:attrNameLst>
                                          <p:attrName>style.visibility</p:attrName>
                                        </p:attrNameLst>
                                      </p:cBhvr>
                                      <p:to>
                                        <p:strVal val="visible"/>
                                      </p:to>
                                    </p:set>
                                    <p:animEffect transition="in" filter="wipe(left)">
                                      <p:cBhvr>
                                        <p:cTn id="31" dur="500"/>
                                        <p:tgtEl>
                                          <p:spTgt spid="1054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5485"/>
                                        </p:tgtEl>
                                        <p:attrNameLst>
                                          <p:attrName>style.visibility</p:attrName>
                                        </p:attrNameLst>
                                      </p:cBhvr>
                                      <p:to>
                                        <p:strVal val="visible"/>
                                      </p:to>
                                    </p:set>
                                    <p:animEffect transition="in" filter="wipe(left)">
                                      <p:cBhvr>
                                        <p:cTn id="36" dur="500"/>
                                        <p:tgtEl>
                                          <p:spTgt spid="105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p:bldP spid="1054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2"/>
          <p:cNvSpPr txBox="1"/>
          <p:nvPr/>
        </p:nvSpPr>
        <p:spPr>
          <a:xfrm>
            <a:off x="1892300" y="2806700"/>
            <a:ext cx="3276600" cy="519113"/>
          </a:xfrm>
          <a:prstGeom prst="rect">
            <a:avLst/>
          </a:prstGeom>
          <a:noFill/>
          <a:ln w="9525">
            <a:noFill/>
          </a:ln>
        </p:spPr>
        <p:txBody>
          <a:bodyPr>
            <a:spAutoFit/>
          </a:bodyPr>
          <a:p>
            <a:pPr>
              <a:spcBef>
                <a:spcPct val="50000"/>
              </a:spcBef>
            </a:pPr>
            <a:r>
              <a:rPr lang="zh-CN" altLang="en-US" sz="2800" b="1" dirty="0">
                <a:solidFill>
                  <a:srgbClr val="000000"/>
                </a:solidFill>
                <a:latin typeface="Times New Roman" panose="02020603050405020304" pitchFamily="18" charset="0"/>
                <a:ea typeface="楷体_GB2312" panose="02010609030101010101" pitchFamily="49" charset="-122"/>
              </a:rPr>
              <a:t>方程左端</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41987" name="Text Box 3"/>
          <p:cNvSpPr txBox="1"/>
          <p:nvPr/>
        </p:nvSpPr>
        <p:spPr>
          <a:xfrm>
            <a:off x="1054100" y="2806700"/>
            <a:ext cx="838200" cy="519113"/>
          </a:xfrm>
          <a:prstGeom prst="rect">
            <a:avLst/>
          </a:prstGeom>
          <a:noFill/>
          <a:ln w="9525">
            <a:noFill/>
          </a:ln>
        </p:spPr>
        <p:txBody>
          <a:bodyPr>
            <a:spAutoFit/>
          </a:bodyPr>
          <a:p>
            <a:pPr>
              <a:spcBef>
                <a:spcPct val="50000"/>
              </a:spcBef>
            </a:pPr>
            <a:r>
              <a:rPr lang="zh-CN" altLang="en-US" sz="2800" b="1" dirty="0">
                <a:solidFill>
                  <a:srgbClr val="3333FF"/>
                </a:solidFill>
                <a:latin typeface="Times New Roman" panose="02020603050405020304" pitchFamily="18" charset="0"/>
                <a:ea typeface="楷体_GB2312" panose="02010609030101010101" pitchFamily="49" charset="-122"/>
              </a:rPr>
              <a:t>解</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sp>
        <p:nvSpPr>
          <p:cNvPr id="41988" name="Text Box 4"/>
          <p:cNvSpPr txBox="1"/>
          <p:nvPr/>
        </p:nvSpPr>
        <p:spPr>
          <a:xfrm>
            <a:off x="1892300" y="4581525"/>
            <a:ext cx="3276600" cy="519113"/>
          </a:xfrm>
          <a:prstGeom prst="rect">
            <a:avLst/>
          </a:prstGeom>
          <a:noFill/>
          <a:ln w="9525">
            <a:noFill/>
          </a:ln>
        </p:spPr>
        <p:txBody>
          <a:bodyPr>
            <a:spAutoFit/>
          </a:bodyPr>
          <a:p>
            <a:pPr>
              <a:spcBef>
                <a:spcPct val="50000"/>
              </a:spcBef>
            </a:pPr>
            <a:r>
              <a:rPr lang="zh-CN" altLang="en-US" sz="2800" b="1" dirty="0">
                <a:solidFill>
                  <a:srgbClr val="000000"/>
                </a:solidFill>
                <a:latin typeface="Times New Roman" panose="02020603050405020304" pitchFamily="18" charset="0"/>
                <a:ea typeface="楷体_GB2312" panose="02010609030101010101" pitchFamily="49" charset="-122"/>
              </a:rPr>
              <a:t>由                         得</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92901" name="Object 22"/>
          <p:cNvGraphicFramePr>
            <a:graphicFrameLocks noChangeAspect="1"/>
          </p:cNvGraphicFramePr>
          <p:nvPr/>
        </p:nvGraphicFramePr>
        <p:xfrm>
          <a:off x="3556000" y="1320800"/>
          <a:ext cx="2124075" cy="1536700"/>
        </p:xfrm>
        <a:graphic>
          <a:graphicData uri="http://schemas.openxmlformats.org/presentationml/2006/ole">
            <mc:AlternateContent xmlns:mc="http://schemas.openxmlformats.org/markup-compatibility/2006">
              <mc:Choice xmlns:v="urn:schemas-microsoft-com:vml" Requires="v">
                <p:oleObj spid="_x0000_s3089" name="" r:id="rId1" imgW="965200" imgH="698500" progId="">
                  <p:embed/>
                </p:oleObj>
              </mc:Choice>
              <mc:Fallback>
                <p:oleObj name="" r:id="rId1" imgW="965200" imgH="698500" progId="">
                  <p:embed/>
                  <p:pic>
                    <p:nvPicPr>
                      <p:cNvPr id="0" name="图片 3088"/>
                      <p:cNvPicPr/>
                      <p:nvPr/>
                    </p:nvPicPr>
                    <p:blipFill>
                      <a:blip r:embed="rId2"/>
                      <a:stretch>
                        <a:fillRect/>
                      </a:stretch>
                    </p:blipFill>
                    <p:spPr>
                      <a:xfrm>
                        <a:off x="3556000" y="1320800"/>
                        <a:ext cx="2124075" cy="1536700"/>
                      </a:xfrm>
                      <a:prstGeom prst="rect">
                        <a:avLst/>
                      </a:prstGeom>
                      <a:noFill/>
                      <a:ln w="38100">
                        <a:noFill/>
                        <a:miter/>
                      </a:ln>
                    </p:spPr>
                  </p:pic>
                </p:oleObj>
              </mc:Fallback>
            </mc:AlternateContent>
          </a:graphicData>
        </a:graphic>
      </p:graphicFrame>
      <p:sp>
        <p:nvSpPr>
          <p:cNvPr id="592902" name="Text Box 6"/>
          <p:cNvSpPr txBox="1"/>
          <p:nvPr/>
        </p:nvSpPr>
        <p:spPr>
          <a:xfrm>
            <a:off x="914400" y="1352550"/>
            <a:ext cx="2505075" cy="519113"/>
          </a:xfrm>
          <a:prstGeom prst="rect">
            <a:avLst/>
          </a:prstGeom>
          <a:noFill/>
          <a:ln w="9525">
            <a:noFill/>
          </a:ln>
        </p:spPr>
        <p:txBody>
          <a:bodyPr wrap="none"/>
          <a:p>
            <a:pPr>
              <a:spcBef>
                <a:spcPct val="50000"/>
              </a:spcBef>
            </a:pPr>
            <a:r>
              <a:rPr lang="zh-CN" altLang="en-US" sz="2800" b="1" dirty="0">
                <a:solidFill>
                  <a:srgbClr val="3333FF"/>
                </a:solidFill>
                <a:latin typeface="楷体_GB2312" panose="02010609030101010101" pitchFamily="49" charset="-122"/>
                <a:ea typeface="楷体_GB2312" panose="02010609030101010101" pitchFamily="49" charset="-122"/>
              </a:rPr>
              <a:t>例</a:t>
            </a:r>
            <a:r>
              <a:rPr lang="en-US" altLang="zh-CN" sz="2800" b="1" dirty="0">
                <a:solidFill>
                  <a:srgbClr val="3333FF"/>
                </a:solidFill>
                <a:latin typeface="Times New Roman" panose="02020603050405020304" pitchFamily="18" charset="0"/>
                <a:ea typeface="楷体_GB2312" panose="02010609030101010101" pitchFamily="49" charset="-122"/>
              </a:rPr>
              <a:t>3</a:t>
            </a:r>
            <a:r>
              <a:rPr lang="en-US" altLang="zh-CN"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楷体_GB2312" panose="02010609030101010101" pitchFamily="49" charset="-122"/>
                <a:ea typeface="楷体_GB2312" panose="02010609030101010101" pitchFamily="49" charset="-122"/>
              </a:rPr>
              <a:t>求解方程 </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1991" name="Object 23"/>
          <p:cNvGraphicFramePr>
            <a:graphicFrameLocks noChangeAspect="1"/>
          </p:cNvGraphicFramePr>
          <p:nvPr/>
        </p:nvGraphicFramePr>
        <p:xfrm>
          <a:off x="1651000" y="3429000"/>
          <a:ext cx="4978400" cy="393700"/>
        </p:xfrm>
        <a:graphic>
          <a:graphicData uri="http://schemas.openxmlformats.org/presentationml/2006/ole">
            <mc:AlternateContent xmlns:mc="http://schemas.openxmlformats.org/markup-compatibility/2006">
              <mc:Choice xmlns:v="urn:schemas-microsoft-com:vml" Requires="v">
                <p:oleObj spid="_x0000_s3091" name="" r:id="rId3" imgW="4978400" imgH="393700" progId="Equation.3">
                  <p:embed/>
                </p:oleObj>
              </mc:Choice>
              <mc:Fallback>
                <p:oleObj name="" r:id="rId3" imgW="4978400" imgH="393700" progId="Equation.3">
                  <p:embed/>
                  <p:pic>
                    <p:nvPicPr>
                      <p:cNvPr id="0" name="图片 3090"/>
                      <p:cNvPicPr/>
                      <p:nvPr/>
                    </p:nvPicPr>
                    <p:blipFill>
                      <a:blip r:embed="rId4"/>
                      <a:stretch>
                        <a:fillRect/>
                      </a:stretch>
                    </p:blipFill>
                    <p:spPr>
                      <a:xfrm>
                        <a:off x="1651000" y="3429000"/>
                        <a:ext cx="4978400" cy="393700"/>
                      </a:xfrm>
                      <a:prstGeom prst="rect">
                        <a:avLst/>
                      </a:prstGeom>
                      <a:noFill/>
                      <a:ln w="38100">
                        <a:noFill/>
                        <a:miter/>
                      </a:ln>
                    </p:spPr>
                  </p:pic>
                </p:oleObj>
              </mc:Fallback>
            </mc:AlternateContent>
          </a:graphicData>
        </a:graphic>
      </p:graphicFrame>
      <p:graphicFrame>
        <p:nvGraphicFramePr>
          <p:cNvPr id="41992" name="Object 24"/>
          <p:cNvGraphicFramePr>
            <a:graphicFrameLocks noChangeAspect="1"/>
          </p:cNvGraphicFramePr>
          <p:nvPr/>
        </p:nvGraphicFramePr>
        <p:xfrm>
          <a:off x="2038350" y="3994150"/>
          <a:ext cx="2044700" cy="444500"/>
        </p:xfrm>
        <a:graphic>
          <a:graphicData uri="http://schemas.openxmlformats.org/presentationml/2006/ole">
            <mc:AlternateContent xmlns:mc="http://schemas.openxmlformats.org/markup-compatibility/2006">
              <mc:Choice xmlns:v="urn:schemas-microsoft-com:vml" Requires="v">
                <p:oleObj spid="_x0000_s3090" name="" r:id="rId5" imgW="2044700" imgH="444500" progId="Equation.3">
                  <p:embed/>
                </p:oleObj>
              </mc:Choice>
              <mc:Fallback>
                <p:oleObj name="" r:id="rId5" imgW="2044700" imgH="444500" progId="Equation.3">
                  <p:embed/>
                  <p:pic>
                    <p:nvPicPr>
                      <p:cNvPr id="0" name="图片 3089"/>
                      <p:cNvPicPr/>
                      <p:nvPr/>
                    </p:nvPicPr>
                    <p:blipFill>
                      <a:blip r:embed="rId6"/>
                      <a:stretch>
                        <a:fillRect/>
                      </a:stretch>
                    </p:blipFill>
                    <p:spPr>
                      <a:xfrm>
                        <a:off x="2038350" y="3994150"/>
                        <a:ext cx="2044700" cy="444500"/>
                      </a:xfrm>
                      <a:prstGeom prst="rect">
                        <a:avLst/>
                      </a:prstGeom>
                      <a:noFill/>
                      <a:ln w="38100">
                        <a:noFill/>
                        <a:miter/>
                      </a:ln>
                    </p:spPr>
                  </p:pic>
                </p:oleObj>
              </mc:Fallback>
            </mc:AlternateContent>
          </a:graphicData>
        </a:graphic>
      </p:graphicFrame>
      <p:graphicFrame>
        <p:nvGraphicFramePr>
          <p:cNvPr id="41993" name="Object 25"/>
          <p:cNvGraphicFramePr>
            <a:graphicFrameLocks noChangeAspect="1"/>
          </p:cNvGraphicFramePr>
          <p:nvPr/>
        </p:nvGraphicFramePr>
        <p:xfrm>
          <a:off x="2373313" y="4597400"/>
          <a:ext cx="2127250" cy="449263"/>
        </p:xfrm>
        <a:graphic>
          <a:graphicData uri="http://schemas.openxmlformats.org/presentationml/2006/ole">
            <mc:AlternateContent xmlns:mc="http://schemas.openxmlformats.org/markup-compatibility/2006">
              <mc:Choice xmlns:v="urn:schemas-microsoft-com:vml" Requires="v">
                <p:oleObj spid="_x0000_s3092" name="" r:id="rId7" imgW="965200" imgH="203200" progId="">
                  <p:embed/>
                </p:oleObj>
              </mc:Choice>
              <mc:Fallback>
                <p:oleObj name="" r:id="rId7" imgW="965200" imgH="203200" progId="">
                  <p:embed/>
                  <p:pic>
                    <p:nvPicPr>
                      <p:cNvPr id="0" name="图片 3091"/>
                      <p:cNvPicPr/>
                      <p:nvPr/>
                    </p:nvPicPr>
                    <p:blipFill>
                      <a:blip r:embed="rId8"/>
                      <a:stretch>
                        <a:fillRect/>
                      </a:stretch>
                    </p:blipFill>
                    <p:spPr>
                      <a:xfrm>
                        <a:off x="2373313" y="4597400"/>
                        <a:ext cx="2127250" cy="449263"/>
                      </a:xfrm>
                      <a:prstGeom prst="rect">
                        <a:avLst/>
                      </a:prstGeom>
                      <a:noFill/>
                      <a:ln w="38100">
                        <a:noFill/>
                        <a:miter/>
                      </a:ln>
                    </p:spPr>
                  </p:pic>
                </p:oleObj>
              </mc:Fallback>
            </mc:AlternateContent>
          </a:graphicData>
        </a:graphic>
      </p:graphicFrame>
      <p:graphicFrame>
        <p:nvGraphicFramePr>
          <p:cNvPr id="41994" name="Object 26"/>
          <p:cNvGraphicFramePr>
            <a:graphicFrameLocks noChangeAspect="1"/>
          </p:cNvGraphicFramePr>
          <p:nvPr/>
        </p:nvGraphicFramePr>
        <p:xfrm>
          <a:off x="2235200" y="5307013"/>
          <a:ext cx="2184400" cy="431800"/>
        </p:xfrm>
        <a:graphic>
          <a:graphicData uri="http://schemas.openxmlformats.org/presentationml/2006/ole">
            <mc:AlternateContent xmlns:mc="http://schemas.openxmlformats.org/markup-compatibility/2006">
              <mc:Choice xmlns:v="urn:schemas-microsoft-com:vml" Requires="v">
                <p:oleObj spid="_x0000_s3093" name="" r:id="rId9" imgW="2184400" imgH="431800" progId="Equation.3">
                  <p:embed/>
                </p:oleObj>
              </mc:Choice>
              <mc:Fallback>
                <p:oleObj name="" r:id="rId9" imgW="2184400" imgH="431800" progId="Equation.3">
                  <p:embed/>
                  <p:pic>
                    <p:nvPicPr>
                      <p:cNvPr id="0" name="图片 3092"/>
                      <p:cNvPicPr/>
                      <p:nvPr/>
                    </p:nvPicPr>
                    <p:blipFill>
                      <a:blip r:embed="rId10"/>
                      <a:stretch>
                        <a:fillRect/>
                      </a:stretch>
                    </p:blipFill>
                    <p:spPr>
                      <a:xfrm>
                        <a:off x="2235200" y="5307013"/>
                        <a:ext cx="2184400" cy="43180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986"/>
                                        </p:tgtEl>
                                        <p:attrNameLst>
                                          <p:attrName>style.visibility</p:attrName>
                                        </p:attrNameLst>
                                      </p:cBhvr>
                                      <p:to>
                                        <p:strVal val="visible"/>
                                      </p:to>
                                    </p:set>
                                    <p:animEffect transition="in" filter="wipe(left)">
                                      <p:cBhvr>
                                        <p:cTn id="12" dur="500"/>
                                        <p:tgtEl>
                                          <p:spTgt spid="419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91"/>
                                        </p:tgtEl>
                                        <p:attrNameLst>
                                          <p:attrName>style.visibility</p:attrName>
                                        </p:attrNameLst>
                                      </p:cBhvr>
                                      <p:to>
                                        <p:strVal val="visible"/>
                                      </p:to>
                                    </p:set>
                                    <p:animEffect transition="in" filter="wipe(left)">
                                      <p:cBhvr>
                                        <p:cTn id="17" dur="2000"/>
                                        <p:tgtEl>
                                          <p:spTgt spid="419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92"/>
                                        </p:tgtEl>
                                        <p:attrNameLst>
                                          <p:attrName>style.visibility</p:attrName>
                                        </p:attrNameLst>
                                      </p:cBhvr>
                                      <p:to>
                                        <p:strVal val="visible"/>
                                      </p:to>
                                    </p:set>
                                    <p:animEffect transition="in" filter="wipe(left)">
                                      <p:cBhvr>
                                        <p:cTn id="22" dur="500"/>
                                        <p:tgtEl>
                                          <p:spTgt spid="419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988"/>
                                        </p:tgtEl>
                                        <p:attrNameLst>
                                          <p:attrName>style.visibility</p:attrName>
                                        </p:attrNameLst>
                                      </p:cBhvr>
                                      <p:to>
                                        <p:strVal val="visible"/>
                                      </p:to>
                                    </p:set>
                                    <p:animEffect transition="in" filter="wipe(left)">
                                      <p:cBhvr>
                                        <p:cTn id="27" dur="500"/>
                                        <p:tgtEl>
                                          <p:spTgt spid="41988"/>
                                        </p:tgtEl>
                                      </p:cBhvr>
                                    </p:animEffect>
                                  </p:childTnLst>
                                </p:cTn>
                              </p:par>
                              <p:par>
                                <p:cTn id="28" presetID="22" presetClass="entr" presetSubtype="8" fill="hold" nodeType="withEffect">
                                  <p:stCondLst>
                                    <p:cond delay="0"/>
                                  </p:stCondLst>
                                  <p:childTnLst>
                                    <p:set>
                                      <p:cBhvr>
                                        <p:cTn id="29" dur="1" fill="hold">
                                          <p:stCondLst>
                                            <p:cond delay="0"/>
                                          </p:stCondLst>
                                        </p:cTn>
                                        <p:tgtEl>
                                          <p:spTgt spid="41993"/>
                                        </p:tgtEl>
                                        <p:attrNameLst>
                                          <p:attrName>style.visibility</p:attrName>
                                        </p:attrNameLst>
                                      </p:cBhvr>
                                      <p:to>
                                        <p:strVal val="visible"/>
                                      </p:to>
                                    </p:set>
                                    <p:animEffect transition="in" filter="wipe(left)">
                                      <p:cBhvr>
                                        <p:cTn id="30" dur="500"/>
                                        <p:tgtEl>
                                          <p:spTgt spid="4199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1994"/>
                                        </p:tgtEl>
                                        <p:attrNameLst>
                                          <p:attrName>style.visibility</p:attrName>
                                        </p:attrNameLst>
                                      </p:cBhvr>
                                      <p:to>
                                        <p:strVal val="visible"/>
                                      </p:to>
                                    </p:set>
                                    <p:animEffect transition="in" filter="wipe(left)">
                                      <p:cBhvr>
                                        <p:cTn id="35" dur="500"/>
                                        <p:tgtEl>
                                          <p:spTgt spid="41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87" grpId="0"/>
      <p:bldP spid="4198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0658" name="Text Box 2"/>
          <p:cNvSpPr txBox="1"/>
          <p:nvPr/>
        </p:nvSpPr>
        <p:spPr>
          <a:xfrm>
            <a:off x="455613" y="455613"/>
            <a:ext cx="2244725" cy="519112"/>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例  </a:t>
            </a:r>
            <a:r>
              <a:rPr lang="en-US" altLang="zh-CN" sz="2400" b="1" dirty="0">
                <a:solidFill>
                  <a:srgbClr val="000000"/>
                </a:solidFill>
                <a:latin typeface="楷体_GB2312" panose="02010609030101010101" pitchFamily="49" charset="-122"/>
                <a:ea typeface="楷体_GB2312" panose="02010609030101010101" pitchFamily="49" charset="-122"/>
              </a:rPr>
              <a:t>P.35</a:t>
            </a:r>
            <a:r>
              <a:rPr lang="zh-CN" altLang="en-US" sz="2400" b="1" dirty="0">
                <a:solidFill>
                  <a:srgbClr val="000000"/>
                </a:solidFill>
                <a:latin typeface="楷体_GB2312" panose="02010609030101010101" pitchFamily="49" charset="-122"/>
                <a:ea typeface="楷体_GB2312" panose="02010609030101010101" pitchFamily="49" charset="-122"/>
              </a:rPr>
              <a:t>例</a:t>
            </a:r>
            <a:r>
              <a:rPr lang="en-US" altLang="zh-CN" sz="2400" b="1" dirty="0">
                <a:solidFill>
                  <a:srgbClr val="000000"/>
                </a:solidFill>
                <a:latin typeface="楷体_GB2312" panose="02010609030101010101" pitchFamily="49" charset="-122"/>
                <a:ea typeface="楷体_GB2312" panose="02010609030101010101" pitchFamily="49" charset="-122"/>
              </a:rPr>
              <a:t>5</a:t>
            </a:r>
            <a:r>
              <a:rPr lang="en-US" altLang="zh-CN" sz="2400" b="1" dirty="0">
                <a:solidFill>
                  <a:srgbClr val="0000FF"/>
                </a:solidFill>
                <a:latin typeface="楷体_GB2312" panose="02010609030101010101" pitchFamily="49" charset="-122"/>
                <a:ea typeface="楷体_GB2312" panose="02010609030101010101" pitchFamily="49" charset="-122"/>
              </a:rPr>
              <a:t>  </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710659" name="Object 29"/>
          <p:cNvGraphicFramePr>
            <a:graphicFrameLocks noChangeAspect="1"/>
          </p:cNvGraphicFramePr>
          <p:nvPr/>
        </p:nvGraphicFramePr>
        <p:xfrm>
          <a:off x="1477963" y="1196975"/>
          <a:ext cx="3224212" cy="965200"/>
        </p:xfrm>
        <a:graphic>
          <a:graphicData uri="http://schemas.openxmlformats.org/presentationml/2006/ole">
            <mc:AlternateContent xmlns:mc="http://schemas.openxmlformats.org/markup-compatibility/2006">
              <mc:Choice xmlns:v="urn:schemas-microsoft-com:vml" Requires="v">
                <p:oleObj spid="_x0000_s3623" name="" r:id="rId1" imgW="1612900" imgH="482600" progId="">
                  <p:embed/>
                </p:oleObj>
              </mc:Choice>
              <mc:Fallback>
                <p:oleObj name="" r:id="rId1" imgW="1612900" imgH="482600" progId="">
                  <p:embed/>
                  <p:pic>
                    <p:nvPicPr>
                      <p:cNvPr id="0" name="图片 3622"/>
                      <p:cNvPicPr/>
                      <p:nvPr/>
                    </p:nvPicPr>
                    <p:blipFill>
                      <a:blip r:embed="rId2"/>
                      <a:stretch>
                        <a:fillRect/>
                      </a:stretch>
                    </p:blipFill>
                    <p:spPr>
                      <a:xfrm>
                        <a:off x="1477963" y="1196975"/>
                        <a:ext cx="3224212" cy="965200"/>
                      </a:xfrm>
                      <a:prstGeom prst="rect">
                        <a:avLst/>
                      </a:prstGeom>
                      <a:noFill/>
                      <a:ln w="38100">
                        <a:noFill/>
                        <a:miter/>
                      </a:ln>
                    </p:spPr>
                  </p:pic>
                </p:oleObj>
              </mc:Fallback>
            </mc:AlternateContent>
          </a:graphicData>
        </a:graphic>
      </p:graphicFrame>
      <p:graphicFrame>
        <p:nvGraphicFramePr>
          <p:cNvPr id="10261" name="Object 30"/>
          <p:cNvGraphicFramePr>
            <a:graphicFrameLocks noChangeAspect="1"/>
          </p:cNvGraphicFramePr>
          <p:nvPr/>
        </p:nvGraphicFramePr>
        <p:xfrm>
          <a:off x="4572000" y="1196975"/>
          <a:ext cx="2182813" cy="965200"/>
        </p:xfrm>
        <a:graphic>
          <a:graphicData uri="http://schemas.openxmlformats.org/presentationml/2006/ole">
            <mc:AlternateContent xmlns:mc="http://schemas.openxmlformats.org/markup-compatibility/2006">
              <mc:Choice xmlns:v="urn:schemas-microsoft-com:vml" Requires="v">
                <p:oleObj spid="_x0000_s3626" name="" r:id="rId3" imgW="1091565" imgH="482600" progId="">
                  <p:embed/>
                </p:oleObj>
              </mc:Choice>
              <mc:Fallback>
                <p:oleObj name="" r:id="rId3" imgW="1091565" imgH="482600" progId="">
                  <p:embed/>
                  <p:pic>
                    <p:nvPicPr>
                      <p:cNvPr id="0" name="图片 3625"/>
                      <p:cNvPicPr/>
                      <p:nvPr/>
                    </p:nvPicPr>
                    <p:blipFill>
                      <a:blip r:embed="rId4"/>
                      <a:stretch>
                        <a:fillRect/>
                      </a:stretch>
                    </p:blipFill>
                    <p:spPr>
                      <a:xfrm>
                        <a:off x="4572000" y="1196975"/>
                        <a:ext cx="2182813" cy="965200"/>
                      </a:xfrm>
                      <a:prstGeom prst="rect">
                        <a:avLst/>
                      </a:prstGeom>
                      <a:noFill/>
                      <a:ln w="38100">
                        <a:noFill/>
                        <a:miter/>
                      </a:ln>
                    </p:spPr>
                  </p:pic>
                </p:oleObj>
              </mc:Fallback>
            </mc:AlternateContent>
          </a:graphicData>
        </a:graphic>
      </p:graphicFrame>
      <p:graphicFrame>
        <p:nvGraphicFramePr>
          <p:cNvPr id="10262" name="Object 31"/>
          <p:cNvGraphicFramePr>
            <a:graphicFrameLocks noChangeAspect="1"/>
          </p:cNvGraphicFramePr>
          <p:nvPr/>
        </p:nvGraphicFramePr>
        <p:xfrm>
          <a:off x="1476375" y="2492375"/>
          <a:ext cx="3224213" cy="965200"/>
        </p:xfrm>
        <a:graphic>
          <a:graphicData uri="http://schemas.openxmlformats.org/presentationml/2006/ole">
            <mc:AlternateContent xmlns:mc="http://schemas.openxmlformats.org/markup-compatibility/2006">
              <mc:Choice xmlns:v="urn:schemas-microsoft-com:vml" Requires="v">
                <p:oleObj spid="_x0000_s3628" name="" r:id="rId5" imgW="1612900" imgH="482600" progId="">
                  <p:embed/>
                </p:oleObj>
              </mc:Choice>
              <mc:Fallback>
                <p:oleObj name="" r:id="rId5" imgW="1612900" imgH="482600" progId="">
                  <p:embed/>
                  <p:pic>
                    <p:nvPicPr>
                      <p:cNvPr id="0" name="图片 3627"/>
                      <p:cNvPicPr/>
                      <p:nvPr/>
                    </p:nvPicPr>
                    <p:blipFill>
                      <a:blip r:embed="rId6"/>
                      <a:stretch>
                        <a:fillRect/>
                      </a:stretch>
                    </p:blipFill>
                    <p:spPr>
                      <a:xfrm>
                        <a:off x="1476375" y="2492375"/>
                        <a:ext cx="3224213" cy="965200"/>
                      </a:xfrm>
                      <a:prstGeom prst="rect">
                        <a:avLst/>
                      </a:prstGeom>
                      <a:noFill/>
                      <a:ln w="38100">
                        <a:noFill/>
                        <a:miter/>
                      </a:ln>
                    </p:spPr>
                  </p:pic>
                </p:oleObj>
              </mc:Fallback>
            </mc:AlternateContent>
          </a:graphicData>
        </a:graphic>
      </p:graphicFrame>
      <p:graphicFrame>
        <p:nvGraphicFramePr>
          <p:cNvPr id="10263" name="Object 32"/>
          <p:cNvGraphicFramePr>
            <a:graphicFrameLocks noChangeAspect="1"/>
          </p:cNvGraphicFramePr>
          <p:nvPr/>
        </p:nvGraphicFramePr>
        <p:xfrm>
          <a:off x="4572000" y="2492375"/>
          <a:ext cx="1522413" cy="965200"/>
        </p:xfrm>
        <a:graphic>
          <a:graphicData uri="http://schemas.openxmlformats.org/presentationml/2006/ole">
            <mc:AlternateContent xmlns:mc="http://schemas.openxmlformats.org/markup-compatibility/2006">
              <mc:Choice xmlns:v="urn:schemas-microsoft-com:vml" Requires="v">
                <p:oleObj spid="_x0000_s3627" name="" r:id="rId7" imgW="761365" imgH="482600" progId="">
                  <p:embed/>
                </p:oleObj>
              </mc:Choice>
              <mc:Fallback>
                <p:oleObj name="" r:id="rId7" imgW="761365" imgH="482600" progId="">
                  <p:embed/>
                  <p:pic>
                    <p:nvPicPr>
                      <p:cNvPr id="0" name="图片 3626"/>
                      <p:cNvPicPr/>
                      <p:nvPr/>
                    </p:nvPicPr>
                    <p:blipFill>
                      <a:blip r:embed="rId8"/>
                      <a:stretch>
                        <a:fillRect/>
                      </a:stretch>
                    </p:blipFill>
                    <p:spPr>
                      <a:xfrm>
                        <a:off x="4572000" y="2492375"/>
                        <a:ext cx="1522413" cy="965200"/>
                      </a:xfrm>
                      <a:prstGeom prst="rect">
                        <a:avLst/>
                      </a:prstGeom>
                      <a:noFill/>
                      <a:ln w="38100">
                        <a:noFill/>
                        <a:miter/>
                      </a:ln>
                    </p:spPr>
                  </p:pic>
                </p:oleObj>
              </mc:Fallback>
            </mc:AlternateContent>
          </a:graphicData>
        </a:graphic>
      </p:graphicFrame>
      <p:sp>
        <p:nvSpPr>
          <p:cNvPr id="10264" name="Rectangle 24"/>
          <p:cNvSpPr/>
          <p:nvPr/>
        </p:nvSpPr>
        <p:spPr>
          <a:xfrm>
            <a:off x="455613" y="3789363"/>
            <a:ext cx="8220075" cy="1990725"/>
          </a:xfrm>
          <a:prstGeom prst="rect">
            <a:avLst/>
          </a:prstGeom>
          <a:noFill/>
          <a:ln w="9525">
            <a:noFill/>
          </a:ln>
        </p:spPr>
        <p:txBody>
          <a:bodyPr>
            <a:spAutoFit/>
          </a:bodyPr>
          <a:p>
            <a:pPr marL="457200" indent="-457200">
              <a:buNone/>
            </a:pPr>
            <a:r>
              <a:rPr lang="zh-CN" altLang="en-US" sz="2400" b="1" dirty="0">
                <a:solidFill>
                  <a:srgbClr val="FF0000"/>
                </a:solidFill>
                <a:latin typeface="楷体_GB2312" panose="02010609030101010101" pitchFamily="49" charset="-122"/>
                <a:ea typeface="楷体_GB2312" panose="02010609030101010101" pitchFamily="49" charset="-122"/>
              </a:rPr>
              <a:t>结论：</a:t>
            </a:r>
            <a:endParaRPr lang="zh-CN" altLang="en-US" sz="2400" b="1" dirty="0">
              <a:solidFill>
                <a:srgbClr val="FF0000"/>
              </a:solidFill>
              <a:latin typeface="楷体_GB2312" panose="02010609030101010101" pitchFamily="49" charset="-122"/>
              <a:ea typeface="楷体_GB2312" panose="02010609030101010101" pitchFamily="49" charset="-122"/>
            </a:endParaRPr>
          </a:p>
          <a:p>
            <a:pPr marL="457200" indent="-457200">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矩阵乘法不一定满足交换律</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6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矩阵            ，却有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60000"/>
              </a:lnSpc>
              <a:buNone/>
            </a:pPr>
            <a:r>
              <a:rPr lang="zh-CN" altLang="en-US" sz="2400" b="1" dirty="0">
                <a:solidFill>
                  <a:srgbClr val="000000"/>
                </a:solidFill>
                <a:latin typeface="楷体_GB2312" panose="02010609030101010101" pitchFamily="49" charset="-122"/>
                <a:ea typeface="楷体_GB2312" panose="02010609030101010101" pitchFamily="49" charset="-122"/>
              </a:rPr>
              <a:t>	从而不能由       得出      或      的结论．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265" name="Object 33"/>
          <p:cNvGraphicFramePr>
            <a:graphicFrameLocks noChangeAspect="1"/>
          </p:cNvGraphicFramePr>
          <p:nvPr/>
        </p:nvGraphicFramePr>
        <p:xfrm>
          <a:off x="1619250" y="4797425"/>
          <a:ext cx="1801813" cy="406400"/>
        </p:xfrm>
        <a:graphic>
          <a:graphicData uri="http://schemas.openxmlformats.org/presentationml/2006/ole">
            <mc:AlternateContent xmlns:mc="http://schemas.openxmlformats.org/markup-compatibility/2006">
              <mc:Choice xmlns:v="urn:schemas-microsoft-com:vml" Requires="v">
                <p:oleObj spid="_x0000_s3629" name="" r:id="rId9" imgW="901065" imgH="203200" progId="">
                  <p:embed/>
                </p:oleObj>
              </mc:Choice>
              <mc:Fallback>
                <p:oleObj name="" r:id="rId9" imgW="901065" imgH="203200" progId="">
                  <p:embed/>
                  <p:pic>
                    <p:nvPicPr>
                      <p:cNvPr id="0" name="图片 3628"/>
                      <p:cNvPicPr/>
                      <p:nvPr/>
                    </p:nvPicPr>
                    <p:blipFill>
                      <a:blip r:embed="rId10"/>
                      <a:stretch>
                        <a:fillRect/>
                      </a:stretch>
                    </p:blipFill>
                    <p:spPr>
                      <a:xfrm>
                        <a:off x="1619250" y="4797425"/>
                        <a:ext cx="1801813" cy="406400"/>
                      </a:xfrm>
                      <a:prstGeom prst="rect">
                        <a:avLst/>
                      </a:prstGeom>
                      <a:noFill/>
                      <a:ln w="38100">
                        <a:noFill/>
                        <a:miter/>
                      </a:ln>
                    </p:spPr>
                  </p:pic>
                </p:oleObj>
              </mc:Fallback>
            </mc:AlternateContent>
          </a:graphicData>
        </a:graphic>
      </p:graphicFrame>
      <p:graphicFrame>
        <p:nvGraphicFramePr>
          <p:cNvPr id="10266" name="Object 34"/>
          <p:cNvGraphicFramePr>
            <a:graphicFrameLocks noChangeAspect="1"/>
          </p:cNvGraphicFramePr>
          <p:nvPr/>
        </p:nvGraphicFramePr>
        <p:xfrm>
          <a:off x="4356100" y="4797425"/>
          <a:ext cx="1065213" cy="355600"/>
        </p:xfrm>
        <a:graphic>
          <a:graphicData uri="http://schemas.openxmlformats.org/presentationml/2006/ole">
            <mc:AlternateContent xmlns:mc="http://schemas.openxmlformats.org/markup-compatibility/2006">
              <mc:Choice xmlns:v="urn:schemas-microsoft-com:vml" Requires="v">
                <p:oleObj spid="_x0000_s3630" name="" r:id="rId11" imgW="532765" imgH="177800" progId="">
                  <p:embed/>
                </p:oleObj>
              </mc:Choice>
              <mc:Fallback>
                <p:oleObj name="" r:id="rId11" imgW="532765" imgH="177800" progId="">
                  <p:embed/>
                  <p:pic>
                    <p:nvPicPr>
                      <p:cNvPr id="0" name="图片 3629"/>
                      <p:cNvPicPr/>
                      <p:nvPr/>
                    </p:nvPicPr>
                    <p:blipFill>
                      <a:blip r:embed="rId12"/>
                      <a:stretch>
                        <a:fillRect/>
                      </a:stretch>
                    </p:blipFill>
                    <p:spPr>
                      <a:xfrm>
                        <a:off x="4356100" y="4797425"/>
                        <a:ext cx="1065213" cy="355600"/>
                      </a:xfrm>
                      <a:prstGeom prst="rect">
                        <a:avLst/>
                      </a:prstGeom>
                      <a:noFill/>
                      <a:ln w="38100">
                        <a:noFill/>
                        <a:miter/>
                      </a:ln>
                    </p:spPr>
                  </p:pic>
                </p:oleObj>
              </mc:Fallback>
            </mc:AlternateContent>
          </a:graphicData>
        </a:graphic>
      </p:graphicFrame>
      <p:graphicFrame>
        <p:nvGraphicFramePr>
          <p:cNvPr id="10267" name="Object 35"/>
          <p:cNvGraphicFramePr>
            <a:graphicFrameLocks noChangeAspect="1"/>
          </p:cNvGraphicFramePr>
          <p:nvPr/>
        </p:nvGraphicFramePr>
        <p:xfrm>
          <a:off x="2498725" y="5373688"/>
          <a:ext cx="1065213" cy="355600"/>
        </p:xfrm>
        <a:graphic>
          <a:graphicData uri="http://schemas.openxmlformats.org/presentationml/2006/ole">
            <mc:AlternateContent xmlns:mc="http://schemas.openxmlformats.org/markup-compatibility/2006">
              <mc:Choice xmlns:v="urn:schemas-microsoft-com:vml" Requires="v">
                <p:oleObj spid="_x0000_s3631" name="" r:id="rId13" imgW="532765" imgH="177800" progId="">
                  <p:embed/>
                </p:oleObj>
              </mc:Choice>
              <mc:Fallback>
                <p:oleObj name="" r:id="rId13" imgW="532765" imgH="177800" progId="">
                  <p:embed/>
                  <p:pic>
                    <p:nvPicPr>
                      <p:cNvPr id="0" name="图片 3630"/>
                      <p:cNvPicPr/>
                      <p:nvPr/>
                    </p:nvPicPr>
                    <p:blipFill>
                      <a:blip r:embed="rId12"/>
                      <a:stretch>
                        <a:fillRect/>
                      </a:stretch>
                    </p:blipFill>
                    <p:spPr>
                      <a:xfrm>
                        <a:off x="2498725" y="5373688"/>
                        <a:ext cx="1065213" cy="355600"/>
                      </a:xfrm>
                      <a:prstGeom prst="rect">
                        <a:avLst/>
                      </a:prstGeom>
                      <a:noFill/>
                      <a:ln w="38100">
                        <a:noFill/>
                        <a:miter/>
                      </a:ln>
                    </p:spPr>
                  </p:pic>
                </p:oleObj>
              </mc:Fallback>
            </mc:AlternateContent>
          </a:graphicData>
        </a:graphic>
      </p:graphicFrame>
      <p:graphicFrame>
        <p:nvGraphicFramePr>
          <p:cNvPr id="10268" name="Object 36"/>
          <p:cNvGraphicFramePr>
            <a:graphicFrameLocks noChangeAspect="1"/>
          </p:cNvGraphicFramePr>
          <p:nvPr/>
        </p:nvGraphicFramePr>
        <p:xfrm>
          <a:off x="4213225" y="5373688"/>
          <a:ext cx="863600" cy="355600"/>
        </p:xfrm>
        <a:graphic>
          <a:graphicData uri="http://schemas.openxmlformats.org/presentationml/2006/ole">
            <mc:AlternateContent xmlns:mc="http://schemas.openxmlformats.org/markup-compatibility/2006">
              <mc:Choice xmlns:v="urn:schemas-microsoft-com:vml" Requires="v">
                <p:oleObj spid="_x0000_s3632" name="" r:id="rId14" imgW="431165" imgH="177800" progId="">
                  <p:embed/>
                </p:oleObj>
              </mc:Choice>
              <mc:Fallback>
                <p:oleObj name="" r:id="rId14" imgW="431165" imgH="177800" progId="">
                  <p:embed/>
                  <p:pic>
                    <p:nvPicPr>
                      <p:cNvPr id="0" name="图片 3631"/>
                      <p:cNvPicPr/>
                      <p:nvPr/>
                    </p:nvPicPr>
                    <p:blipFill>
                      <a:blip r:embed="rId15"/>
                      <a:stretch>
                        <a:fillRect/>
                      </a:stretch>
                    </p:blipFill>
                    <p:spPr>
                      <a:xfrm>
                        <a:off x="4213225" y="5373688"/>
                        <a:ext cx="863600" cy="355600"/>
                      </a:xfrm>
                      <a:prstGeom prst="rect">
                        <a:avLst/>
                      </a:prstGeom>
                      <a:noFill/>
                      <a:ln w="38100">
                        <a:noFill/>
                        <a:miter/>
                      </a:ln>
                    </p:spPr>
                  </p:pic>
                </p:oleObj>
              </mc:Fallback>
            </mc:AlternateContent>
          </a:graphicData>
        </a:graphic>
      </p:graphicFrame>
      <p:graphicFrame>
        <p:nvGraphicFramePr>
          <p:cNvPr id="10269" name="Object 37"/>
          <p:cNvGraphicFramePr>
            <a:graphicFrameLocks noChangeAspect="1"/>
          </p:cNvGraphicFramePr>
          <p:nvPr/>
        </p:nvGraphicFramePr>
        <p:xfrm>
          <a:off x="5510213" y="5373688"/>
          <a:ext cx="862012" cy="355600"/>
        </p:xfrm>
        <a:graphic>
          <a:graphicData uri="http://schemas.openxmlformats.org/presentationml/2006/ole">
            <mc:AlternateContent xmlns:mc="http://schemas.openxmlformats.org/markup-compatibility/2006">
              <mc:Choice xmlns:v="urn:schemas-microsoft-com:vml" Requires="v">
                <p:oleObj spid="_x0000_s3633" name="" r:id="rId16" imgW="431165" imgH="177800" progId="">
                  <p:embed/>
                </p:oleObj>
              </mc:Choice>
              <mc:Fallback>
                <p:oleObj name="" r:id="rId16" imgW="431165" imgH="177800" progId="">
                  <p:embed/>
                  <p:pic>
                    <p:nvPicPr>
                      <p:cNvPr id="0" name="图片 3632"/>
                      <p:cNvPicPr/>
                      <p:nvPr/>
                    </p:nvPicPr>
                    <p:blipFill>
                      <a:blip r:embed="rId17"/>
                      <a:stretch>
                        <a:fillRect/>
                      </a:stretch>
                    </p:blipFill>
                    <p:spPr>
                      <a:xfrm>
                        <a:off x="5510213" y="5373688"/>
                        <a:ext cx="862012" cy="35560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1"/>
                                        </p:tgtEl>
                                        <p:attrNameLst>
                                          <p:attrName>style.visibility</p:attrName>
                                        </p:attrNameLst>
                                      </p:cBhvr>
                                      <p:to>
                                        <p:strVal val="visible"/>
                                      </p:to>
                                    </p:set>
                                    <p:animEffect transition="in" filter="wipe(left)">
                                      <p:cBhvr>
                                        <p:cTn id="7" dur="500"/>
                                        <p:tgtEl>
                                          <p:spTgt spid="102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62"/>
                                        </p:tgtEl>
                                        <p:attrNameLst>
                                          <p:attrName>style.visibility</p:attrName>
                                        </p:attrNameLst>
                                      </p:cBhvr>
                                      <p:to>
                                        <p:strVal val="visible"/>
                                      </p:to>
                                    </p:set>
                                    <p:animEffect transition="in" filter="wipe(left)">
                                      <p:cBhvr>
                                        <p:cTn id="12" dur="500"/>
                                        <p:tgtEl>
                                          <p:spTgt spid="102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63"/>
                                        </p:tgtEl>
                                        <p:attrNameLst>
                                          <p:attrName>style.visibility</p:attrName>
                                        </p:attrNameLst>
                                      </p:cBhvr>
                                      <p:to>
                                        <p:strVal val="visible"/>
                                      </p:to>
                                    </p:set>
                                    <p:animEffect transition="in" filter="wipe(left)">
                                      <p:cBhvr>
                                        <p:cTn id="17" dur="500"/>
                                        <p:tgtEl>
                                          <p:spTgt spid="102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264">
                                            <p:txEl>
                                              <p:charRg st="0" end="4"/>
                                            </p:txEl>
                                          </p:spTgt>
                                        </p:tgtEl>
                                        <p:attrNameLst>
                                          <p:attrName>style.visibility</p:attrName>
                                        </p:attrNameLst>
                                      </p:cBhvr>
                                      <p:to>
                                        <p:strVal val="visible"/>
                                      </p:to>
                                    </p:set>
                                    <p:animEffect transition="in" filter="box(in)">
                                      <p:cBhvr>
                                        <p:cTn id="22" dur="500"/>
                                        <p:tgtEl>
                                          <p:spTgt spid="10264">
                                            <p:txEl>
                                              <p:charRg st="0"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264">
                                            <p:txEl>
                                              <p:charRg st="4" end="18"/>
                                            </p:txEl>
                                          </p:spTgt>
                                        </p:tgtEl>
                                        <p:attrNameLst>
                                          <p:attrName>style.visibility</p:attrName>
                                        </p:attrNameLst>
                                      </p:cBhvr>
                                      <p:to>
                                        <p:strVal val="visible"/>
                                      </p:to>
                                    </p:set>
                                    <p:animEffect transition="in" filter="box(in)">
                                      <p:cBhvr>
                                        <p:cTn id="27" dur="500"/>
                                        <p:tgtEl>
                                          <p:spTgt spid="10264">
                                            <p:txEl>
                                              <p:charRg st="4" end="1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264">
                                            <p:txEl>
                                              <p:charRg st="18" end="44"/>
                                            </p:txEl>
                                          </p:spTgt>
                                        </p:tgtEl>
                                        <p:attrNameLst>
                                          <p:attrName>style.visibility</p:attrName>
                                        </p:attrNameLst>
                                      </p:cBhvr>
                                      <p:to>
                                        <p:strVal val="visible"/>
                                      </p:to>
                                    </p:set>
                                    <p:animEffect transition="in" filter="box(in)">
                                      <p:cBhvr>
                                        <p:cTn id="32" dur="500"/>
                                        <p:tgtEl>
                                          <p:spTgt spid="10264">
                                            <p:txEl>
                                              <p:charRg st="18" end="44"/>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0265"/>
                                        </p:tgtEl>
                                        <p:attrNameLst>
                                          <p:attrName>style.visibility</p:attrName>
                                        </p:attrNameLst>
                                      </p:cBhvr>
                                      <p:to>
                                        <p:strVal val="visible"/>
                                      </p:to>
                                    </p:set>
                                    <p:animEffect transition="in" filter="wipe(left)">
                                      <p:cBhvr>
                                        <p:cTn id="35" dur="500"/>
                                        <p:tgtEl>
                                          <p:spTgt spid="10265"/>
                                        </p:tgtEl>
                                      </p:cBhvr>
                                    </p:animEffect>
                                  </p:childTnLst>
                                </p:cTn>
                              </p:par>
                              <p:par>
                                <p:cTn id="36" presetID="22" presetClass="entr" presetSubtype="8" fill="hold" nodeType="withEffect">
                                  <p:stCondLst>
                                    <p:cond delay="0"/>
                                  </p:stCondLst>
                                  <p:childTnLst>
                                    <p:set>
                                      <p:cBhvr>
                                        <p:cTn id="37" dur="1" fill="hold">
                                          <p:stCondLst>
                                            <p:cond delay="0"/>
                                          </p:stCondLst>
                                        </p:cTn>
                                        <p:tgtEl>
                                          <p:spTgt spid="10266"/>
                                        </p:tgtEl>
                                        <p:attrNameLst>
                                          <p:attrName>style.visibility</p:attrName>
                                        </p:attrNameLst>
                                      </p:cBhvr>
                                      <p:to>
                                        <p:strVal val="visible"/>
                                      </p:to>
                                    </p:set>
                                    <p:animEffect transition="in" filter="wipe(left)">
                                      <p:cBhvr>
                                        <p:cTn id="38" dur="500"/>
                                        <p:tgtEl>
                                          <p:spTgt spid="1026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0264">
                                            <p:txEl>
                                              <p:charRg st="44" end="77"/>
                                            </p:txEl>
                                          </p:spTgt>
                                        </p:tgtEl>
                                        <p:attrNameLst>
                                          <p:attrName>style.visibility</p:attrName>
                                        </p:attrNameLst>
                                      </p:cBhvr>
                                      <p:to>
                                        <p:strVal val="visible"/>
                                      </p:to>
                                    </p:set>
                                    <p:animEffect transition="in" filter="box(in)">
                                      <p:cBhvr>
                                        <p:cTn id="43" dur="500"/>
                                        <p:tgtEl>
                                          <p:spTgt spid="10264">
                                            <p:txEl>
                                              <p:charRg st="44" end="77"/>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10267"/>
                                        </p:tgtEl>
                                        <p:attrNameLst>
                                          <p:attrName>style.visibility</p:attrName>
                                        </p:attrNameLst>
                                      </p:cBhvr>
                                      <p:to>
                                        <p:strVal val="visible"/>
                                      </p:to>
                                    </p:set>
                                    <p:animEffect transition="in" filter="wipe(left)">
                                      <p:cBhvr>
                                        <p:cTn id="46" dur="500"/>
                                        <p:tgtEl>
                                          <p:spTgt spid="10267"/>
                                        </p:tgtEl>
                                      </p:cBhvr>
                                    </p:animEffect>
                                  </p:childTnLst>
                                </p:cTn>
                              </p:par>
                              <p:par>
                                <p:cTn id="47" presetID="22" presetClass="entr" presetSubtype="8" fill="hold" nodeType="withEffect">
                                  <p:stCondLst>
                                    <p:cond delay="0"/>
                                  </p:stCondLst>
                                  <p:childTnLst>
                                    <p:set>
                                      <p:cBhvr>
                                        <p:cTn id="48" dur="1" fill="hold">
                                          <p:stCondLst>
                                            <p:cond delay="0"/>
                                          </p:stCondLst>
                                        </p:cTn>
                                        <p:tgtEl>
                                          <p:spTgt spid="10268"/>
                                        </p:tgtEl>
                                        <p:attrNameLst>
                                          <p:attrName>style.visibility</p:attrName>
                                        </p:attrNameLst>
                                      </p:cBhvr>
                                      <p:to>
                                        <p:strVal val="visible"/>
                                      </p:to>
                                    </p:set>
                                    <p:animEffect transition="in" filter="wipe(left)">
                                      <p:cBhvr>
                                        <p:cTn id="49" dur="500"/>
                                        <p:tgtEl>
                                          <p:spTgt spid="10268"/>
                                        </p:tgtEl>
                                      </p:cBhvr>
                                    </p:animEffect>
                                  </p:childTnLst>
                                </p:cTn>
                              </p:par>
                              <p:par>
                                <p:cTn id="50" presetID="22" presetClass="entr" presetSubtype="8" fill="hold" nodeType="withEffect">
                                  <p:stCondLst>
                                    <p:cond delay="0"/>
                                  </p:stCondLst>
                                  <p:childTnLst>
                                    <p:set>
                                      <p:cBhvr>
                                        <p:cTn id="51" dur="1" fill="hold">
                                          <p:stCondLst>
                                            <p:cond delay="0"/>
                                          </p:stCondLst>
                                        </p:cTn>
                                        <p:tgtEl>
                                          <p:spTgt spid="10269"/>
                                        </p:tgtEl>
                                        <p:attrNameLst>
                                          <p:attrName>style.visibility</p:attrName>
                                        </p:attrNameLst>
                                      </p:cBhvr>
                                      <p:to>
                                        <p:strVal val="visible"/>
                                      </p:to>
                                    </p:set>
                                    <p:animEffect transition="in" filter="wipe(left)">
                                      <p:cBhvr>
                                        <p:cTn id="52" dur="500"/>
                                        <p:tgtEl>
                                          <p:spTgt spid="10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1682" name="Rectangle 4"/>
          <p:cNvSpPr/>
          <p:nvPr/>
        </p:nvSpPr>
        <p:spPr>
          <a:xfrm>
            <a:off x="455613" y="455613"/>
            <a:ext cx="4727575" cy="579437"/>
          </a:xfrm>
          <a:prstGeom prst="rect">
            <a:avLst/>
          </a:prstGeom>
          <a:noFill/>
          <a:ln w="9525">
            <a:noFill/>
          </a:ln>
        </p:spPr>
        <p:txBody>
          <a:bodyPr wrap="none"/>
          <a:p>
            <a:r>
              <a:rPr lang="zh-CN" altLang="en-US" sz="2800" b="1" dirty="0">
                <a:solidFill>
                  <a:srgbClr val="00007D"/>
                </a:solidFill>
                <a:latin typeface="楷体_GB2312" panose="02010609030101010101" pitchFamily="49" charset="-122"/>
                <a:ea typeface="楷体_GB2312" panose="02010609030101010101" pitchFamily="49" charset="-122"/>
              </a:rPr>
              <a:t>矩阵乘法的运算规律    </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sp>
        <p:nvSpPr>
          <p:cNvPr id="44038" name="Rectangle 6"/>
          <p:cNvSpPr/>
          <p:nvPr/>
        </p:nvSpPr>
        <p:spPr>
          <a:xfrm>
            <a:off x="455613" y="1436688"/>
            <a:ext cx="2892425" cy="457200"/>
          </a:xfrm>
          <a:prstGeom prst="rect">
            <a:avLst/>
          </a:prstGeom>
          <a:noFill/>
          <a:ln w="9525">
            <a:noFill/>
          </a:ln>
        </p:spPr>
        <p:txBody>
          <a:bodyPr>
            <a:spAutoFit/>
          </a:bodyPr>
          <a:p>
            <a:r>
              <a:rPr lang="en-US" altLang="zh-CN" sz="2400" b="1" dirty="0">
                <a:solidFill>
                  <a:srgbClr val="000000"/>
                </a:solidFill>
                <a:latin typeface="楷体_GB2312" panose="02010609030101010101" pitchFamily="49" charset="-122"/>
                <a:ea typeface="楷体_GB2312" panose="02010609030101010101" pitchFamily="49" charset="-122"/>
              </a:rPr>
              <a:t>(1)</a:t>
            </a:r>
            <a:r>
              <a:rPr lang="en-US" altLang="zh-CN" sz="2400" b="1" dirty="0">
                <a:solidFill>
                  <a:srgbClr val="FF0000"/>
                </a:solidFill>
                <a:latin typeface="楷体_GB2312" panose="02010609030101010101" pitchFamily="49" charset="-122"/>
                <a:ea typeface="楷体_GB2312" panose="02010609030101010101" pitchFamily="49" charset="-122"/>
              </a:rPr>
              <a:t> </a:t>
            </a:r>
            <a:r>
              <a:rPr lang="zh-CN" altLang="en-US" sz="2400" b="1" dirty="0">
                <a:solidFill>
                  <a:srgbClr val="FF0000"/>
                </a:solidFill>
                <a:latin typeface="楷体_GB2312" panose="02010609030101010101" pitchFamily="49" charset="-122"/>
                <a:ea typeface="楷体_GB2312" panose="02010609030101010101" pitchFamily="49" charset="-122"/>
              </a:rPr>
              <a:t>乘法结合律 </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44039" name="Object 14"/>
          <p:cNvGraphicFramePr>
            <a:graphicFrameLocks noChangeAspect="1"/>
          </p:cNvGraphicFramePr>
          <p:nvPr/>
        </p:nvGraphicFramePr>
        <p:xfrm>
          <a:off x="3482975" y="1462088"/>
          <a:ext cx="2182813" cy="406400"/>
        </p:xfrm>
        <a:graphic>
          <a:graphicData uri="http://schemas.openxmlformats.org/presentationml/2006/ole">
            <mc:AlternateContent xmlns:mc="http://schemas.openxmlformats.org/markup-compatibility/2006">
              <mc:Choice xmlns:v="urn:schemas-microsoft-com:vml" Requires="v">
                <p:oleObj spid="_x0000_s3634" name="" r:id="rId1" imgW="1091565" imgH="203200" progId="">
                  <p:embed/>
                </p:oleObj>
              </mc:Choice>
              <mc:Fallback>
                <p:oleObj name="" r:id="rId1" imgW="1091565" imgH="203200" progId="">
                  <p:embed/>
                  <p:pic>
                    <p:nvPicPr>
                      <p:cNvPr id="0" name="图片 3633"/>
                      <p:cNvPicPr/>
                      <p:nvPr/>
                    </p:nvPicPr>
                    <p:blipFill>
                      <a:blip r:embed="rId2"/>
                      <a:stretch>
                        <a:fillRect/>
                      </a:stretch>
                    </p:blipFill>
                    <p:spPr>
                      <a:xfrm>
                        <a:off x="3482975" y="1462088"/>
                        <a:ext cx="2182813" cy="406400"/>
                      </a:xfrm>
                      <a:prstGeom prst="rect">
                        <a:avLst/>
                      </a:prstGeom>
                      <a:noFill/>
                      <a:ln w="38100">
                        <a:noFill/>
                        <a:miter/>
                      </a:ln>
                    </p:spPr>
                  </p:pic>
                </p:oleObj>
              </mc:Fallback>
            </mc:AlternateContent>
          </a:graphicData>
        </a:graphic>
      </p:graphicFrame>
      <p:sp>
        <p:nvSpPr>
          <p:cNvPr id="44041" name="Rectangle 9"/>
          <p:cNvSpPr/>
          <p:nvPr/>
        </p:nvSpPr>
        <p:spPr>
          <a:xfrm>
            <a:off x="455613" y="2851150"/>
            <a:ext cx="4044950" cy="457200"/>
          </a:xfrm>
          <a:prstGeom prst="rect">
            <a:avLst/>
          </a:prstGeom>
          <a:noFill/>
          <a:ln w="9525">
            <a:noFill/>
          </a:ln>
        </p:spPr>
        <p:txBody>
          <a:bodyPr>
            <a:spAutoFit/>
          </a:bodyPr>
          <a:p>
            <a:r>
              <a:rPr lang="en-US" altLang="zh-CN" sz="2400" b="1" dirty="0">
                <a:solidFill>
                  <a:srgbClr val="000000"/>
                </a:solidFill>
                <a:latin typeface="楷体_GB2312" panose="02010609030101010101" pitchFamily="49" charset="-122"/>
                <a:ea typeface="楷体_GB2312" panose="02010609030101010101" pitchFamily="49" charset="-122"/>
              </a:rPr>
              <a:t>(3)</a:t>
            </a:r>
            <a:r>
              <a:rPr lang="en-US" altLang="zh-CN" sz="2400" b="1" dirty="0">
                <a:solidFill>
                  <a:srgbClr val="FF0000"/>
                </a:solidFill>
                <a:latin typeface="楷体_GB2312" panose="02010609030101010101" pitchFamily="49" charset="-122"/>
                <a:ea typeface="楷体_GB2312" panose="02010609030101010101" pitchFamily="49" charset="-122"/>
              </a:rPr>
              <a:t> </a:t>
            </a:r>
            <a:r>
              <a:rPr lang="zh-CN" altLang="en-US" sz="2400" b="1" dirty="0">
                <a:solidFill>
                  <a:srgbClr val="FF0000"/>
                </a:solidFill>
                <a:latin typeface="楷体_GB2312" panose="02010609030101010101" pitchFamily="49" charset="-122"/>
                <a:ea typeface="楷体_GB2312" panose="02010609030101010101" pitchFamily="49" charset="-122"/>
              </a:rPr>
              <a:t>乘法对加法的分配律</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44042" name="Object 15"/>
          <p:cNvGraphicFramePr>
            <a:graphicFrameLocks noChangeAspect="1"/>
          </p:cNvGraphicFramePr>
          <p:nvPr/>
        </p:nvGraphicFramePr>
        <p:xfrm>
          <a:off x="1619250" y="3559175"/>
          <a:ext cx="5891213" cy="406400"/>
        </p:xfrm>
        <a:graphic>
          <a:graphicData uri="http://schemas.openxmlformats.org/presentationml/2006/ole">
            <mc:AlternateContent xmlns:mc="http://schemas.openxmlformats.org/markup-compatibility/2006">
              <mc:Choice xmlns:v="urn:schemas-microsoft-com:vml" Requires="v">
                <p:oleObj spid="_x0000_s3635" name="" r:id="rId3" imgW="2946400" imgH="203200" progId="">
                  <p:embed/>
                </p:oleObj>
              </mc:Choice>
              <mc:Fallback>
                <p:oleObj name="" r:id="rId3" imgW="2946400" imgH="203200" progId="">
                  <p:embed/>
                  <p:pic>
                    <p:nvPicPr>
                      <p:cNvPr id="0" name="图片 3634"/>
                      <p:cNvPicPr/>
                      <p:nvPr/>
                    </p:nvPicPr>
                    <p:blipFill>
                      <a:blip r:embed="rId4"/>
                      <a:stretch>
                        <a:fillRect/>
                      </a:stretch>
                    </p:blipFill>
                    <p:spPr>
                      <a:xfrm>
                        <a:off x="1619250" y="3559175"/>
                        <a:ext cx="5891213" cy="406400"/>
                      </a:xfrm>
                      <a:prstGeom prst="rect">
                        <a:avLst/>
                      </a:prstGeom>
                      <a:noFill/>
                      <a:ln w="38100">
                        <a:noFill/>
                        <a:miter/>
                      </a:ln>
                    </p:spPr>
                  </p:pic>
                </p:oleObj>
              </mc:Fallback>
            </mc:AlternateContent>
          </a:graphicData>
        </a:graphic>
      </p:graphicFrame>
      <p:sp>
        <p:nvSpPr>
          <p:cNvPr id="44040" name="Rectangle 8"/>
          <p:cNvSpPr/>
          <p:nvPr/>
        </p:nvSpPr>
        <p:spPr>
          <a:xfrm>
            <a:off x="455613" y="2179638"/>
            <a:ext cx="8364537" cy="457200"/>
          </a:xfrm>
          <a:prstGeom prst="rect">
            <a:avLst/>
          </a:prstGeom>
          <a:noFill/>
          <a:ln w="9525">
            <a:noFill/>
          </a:ln>
        </p:spPr>
        <p:txBody>
          <a:bodyPr>
            <a:spAutoFit/>
          </a:bodyPr>
          <a:p>
            <a:r>
              <a:rPr lang="en-US" altLang="zh-CN" sz="2400" b="1" dirty="0">
                <a:solidFill>
                  <a:srgbClr val="000000"/>
                </a:solidFill>
                <a:latin typeface="楷体_GB2312" panose="02010609030101010101" pitchFamily="49" charset="-122"/>
                <a:ea typeface="楷体_GB2312" panose="02010609030101010101" pitchFamily="49" charset="-122"/>
              </a:rPr>
              <a:t>(2)</a:t>
            </a:r>
            <a:r>
              <a:rPr lang="en-US" altLang="zh-CN" sz="2400" b="1" dirty="0">
                <a:solidFill>
                  <a:srgbClr val="FF0000"/>
                </a:solidFill>
                <a:latin typeface="楷体_GB2312" panose="02010609030101010101" pitchFamily="49" charset="-122"/>
                <a:ea typeface="楷体_GB2312" panose="02010609030101010101" pitchFamily="49" charset="-122"/>
              </a:rPr>
              <a:t> </a:t>
            </a:r>
            <a:r>
              <a:rPr lang="zh-CN" altLang="en-US" sz="2400" b="1" dirty="0">
                <a:solidFill>
                  <a:srgbClr val="FF0000"/>
                </a:solidFill>
                <a:latin typeface="楷体_GB2312" panose="02010609030101010101" pitchFamily="49" charset="-122"/>
                <a:ea typeface="楷体_GB2312" panose="02010609030101010101" pitchFamily="49" charset="-122"/>
              </a:rPr>
              <a:t>数乘和乘法的结合律</a:t>
            </a:r>
            <a:r>
              <a:rPr lang="zh-CN" altLang="en-US" sz="2400" b="1" dirty="0">
                <a:solidFill>
                  <a:srgbClr val="000000"/>
                </a:solidFill>
                <a:latin typeface="楷体_GB2312" panose="02010609030101010101" pitchFamily="49" charset="-122"/>
                <a:ea typeface="楷体_GB2312" panose="02010609030101010101" pitchFamily="49" charset="-122"/>
              </a:rPr>
              <a:t>               （其中</a:t>
            </a:r>
            <a:r>
              <a:rPr lang="zh-CN" altLang="en-US"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是数）</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4037" name="Object 16"/>
          <p:cNvGraphicFramePr>
            <a:graphicFrameLocks noChangeAspect="1"/>
          </p:cNvGraphicFramePr>
          <p:nvPr/>
        </p:nvGraphicFramePr>
        <p:xfrm>
          <a:off x="3995738" y="2200275"/>
          <a:ext cx="2286000" cy="508000"/>
        </p:xfrm>
        <a:graphic>
          <a:graphicData uri="http://schemas.openxmlformats.org/presentationml/2006/ole">
            <mc:AlternateContent xmlns:mc="http://schemas.openxmlformats.org/markup-compatibility/2006">
              <mc:Choice xmlns:v="urn:schemas-microsoft-com:vml" Requires="v">
                <p:oleObj spid="_x0000_s3636" name="" r:id="rId5" imgW="1143000" imgH="254000" progId="">
                  <p:embed/>
                </p:oleObj>
              </mc:Choice>
              <mc:Fallback>
                <p:oleObj name="" r:id="rId5" imgW="1143000" imgH="254000" progId="">
                  <p:embed/>
                  <p:pic>
                    <p:nvPicPr>
                      <p:cNvPr id="0" name="图片 3635"/>
                      <p:cNvPicPr/>
                      <p:nvPr/>
                    </p:nvPicPr>
                    <p:blipFill>
                      <a:blip r:embed="rId6"/>
                      <a:stretch>
                        <a:fillRect/>
                      </a:stretch>
                    </p:blipFill>
                    <p:spPr>
                      <a:xfrm>
                        <a:off x="3995738" y="2200275"/>
                        <a:ext cx="2286000" cy="508000"/>
                      </a:xfrm>
                      <a:prstGeom prst="rect">
                        <a:avLst/>
                      </a:prstGeom>
                      <a:noFill/>
                      <a:ln w="38100">
                        <a:noFill/>
                        <a:miter/>
                      </a:ln>
                    </p:spPr>
                  </p:pic>
                </p:oleObj>
              </mc:Fallback>
            </mc:AlternateContent>
          </a:graphicData>
        </a:graphic>
      </p:graphicFrame>
      <p:sp>
        <p:nvSpPr>
          <p:cNvPr id="44045" name="Rectangle 13"/>
          <p:cNvSpPr/>
          <p:nvPr/>
        </p:nvSpPr>
        <p:spPr>
          <a:xfrm>
            <a:off x="455613" y="4214813"/>
            <a:ext cx="6775450" cy="457200"/>
          </a:xfrm>
          <a:prstGeom prst="rect">
            <a:avLst/>
          </a:prstGeom>
          <a:noFill/>
          <a:ln w="9525">
            <a:noFill/>
          </a:ln>
        </p:spPr>
        <p:txBody>
          <a:bodyPr wrap="none">
            <a:spAutoFit/>
          </a:bodyPr>
          <a:p>
            <a:r>
              <a:rPr lang="en-US" altLang="zh-CN" sz="2400" b="1" dirty="0">
                <a:solidFill>
                  <a:srgbClr val="000000"/>
                </a:solidFill>
                <a:latin typeface="楷体_GB2312" panose="02010609030101010101" pitchFamily="49" charset="-122"/>
                <a:ea typeface="楷体_GB2312" panose="02010609030101010101" pitchFamily="49" charset="-122"/>
              </a:rPr>
              <a:t>(4) </a:t>
            </a:r>
            <a:r>
              <a:rPr lang="zh-CN" altLang="en-US" sz="2400" b="1" dirty="0">
                <a:solidFill>
                  <a:srgbClr val="000000"/>
                </a:solidFill>
                <a:latin typeface="楷体_GB2312" panose="02010609030101010101" pitchFamily="49" charset="-122"/>
                <a:ea typeface="楷体_GB2312" panose="02010609030101010101" pitchFamily="49" charset="-122"/>
              </a:rPr>
              <a:t>单位矩阵在矩阵乘法中的作用类似于数</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4047" name="Object 17"/>
          <p:cNvGraphicFramePr>
            <a:graphicFrameLocks noChangeAspect="1"/>
          </p:cNvGraphicFramePr>
          <p:nvPr/>
        </p:nvGraphicFramePr>
        <p:xfrm>
          <a:off x="3095625" y="4922838"/>
          <a:ext cx="2844800" cy="457200"/>
        </p:xfrm>
        <a:graphic>
          <a:graphicData uri="http://schemas.openxmlformats.org/presentationml/2006/ole">
            <mc:AlternateContent xmlns:mc="http://schemas.openxmlformats.org/markup-compatibility/2006">
              <mc:Choice xmlns:v="urn:schemas-microsoft-com:vml" Requires="v">
                <p:oleObj spid="_x0000_s3637" name="" r:id="rId7" imgW="1422400" imgH="228600" progId="">
                  <p:embed/>
                </p:oleObj>
              </mc:Choice>
              <mc:Fallback>
                <p:oleObj name="" r:id="rId7" imgW="1422400" imgH="228600" progId="">
                  <p:embed/>
                  <p:pic>
                    <p:nvPicPr>
                      <p:cNvPr id="0" name="图片 3636"/>
                      <p:cNvPicPr/>
                      <p:nvPr/>
                    </p:nvPicPr>
                    <p:blipFill>
                      <a:blip r:embed="rId8"/>
                      <a:stretch>
                        <a:fillRect/>
                      </a:stretch>
                    </p:blipFill>
                    <p:spPr>
                      <a:xfrm>
                        <a:off x="3095625" y="4922838"/>
                        <a:ext cx="2844800" cy="457200"/>
                      </a:xfrm>
                      <a:prstGeom prst="rect">
                        <a:avLst/>
                      </a:prstGeom>
                      <a:noFill/>
                      <a:ln w="38100">
                        <a:noFill/>
                        <a:miter/>
                      </a:ln>
                    </p:spPr>
                  </p:pic>
                </p:oleObj>
              </mc:Fallback>
            </mc:AlternateContent>
          </a:graphicData>
        </a:graphic>
      </p:graphicFrame>
      <p:sp>
        <p:nvSpPr>
          <p:cNvPr id="44046" name="Rectangle 14"/>
          <p:cNvSpPr/>
          <p:nvPr/>
        </p:nvSpPr>
        <p:spPr>
          <a:xfrm>
            <a:off x="455613" y="5630863"/>
            <a:ext cx="8220075" cy="822325"/>
          </a:xfrm>
          <a:prstGeom prst="rect">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推论：</a:t>
            </a:r>
            <a:r>
              <a:rPr lang="zh-CN" altLang="en-US" sz="2400" b="1" dirty="0">
                <a:solidFill>
                  <a:srgbClr val="000000"/>
                </a:solidFill>
                <a:latin typeface="楷体_GB2312" panose="02010609030101010101" pitchFamily="49" charset="-122"/>
                <a:ea typeface="楷体_GB2312" panose="02010609030101010101" pitchFamily="49" charset="-122"/>
              </a:rPr>
              <a:t>矩阵乘法不一定满足交换律，但是纯量阵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lE</a:t>
            </a:r>
            <a:r>
              <a:rPr lang="en-US" altLang="zh-CN" sz="2400" b="1" dirty="0">
                <a:solidFill>
                  <a:srgbClr val="00007D"/>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与任何同阶方阵都是可交换的</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44054" name="AutoShape 22"/>
          <p:cNvSpPr/>
          <p:nvPr/>
        </p:nvSpPr>
        <p:spPr>
          <a:xfrm>
            <a:off x="7019925" y="4579938"/>
            <a:ext cx="1873250" cy="865187"/>
          </a:xfrm>
          <a:prstGeom prst="wedgeRoundRectCallout">
            <a:avLst>
              <a:gd name="adj1" fmla="val -35509"/>
              <a:gd name="adj2" fmla="val 79907"/>
              <a:gd name="adj3" fmla="val 16667"/>
            </a:avLst>
          </a:prstGeom>
          <a:solidFill>
            <a:schemeClr val="accent1"/>
          </a:solidFill>
          <a:ln w="9525" cap="flat" cmpd="sng">
            <a:solidFill>
              <a:schemeClr val="tx1"/>
            </a:solidFill>
            <a:prstDash val="solid"/>
            <a:miter/>
            <a:headEnd type="none" w="med" len="med"/>
            <a:tailEnd type="none" w="med" len="med"/>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纯量阵不同于对角阵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slide(fromBottom)">
                                      <p:cBhvr>
                                        <p:cTn id="7" dur="500"/>
                                        <p:tgtEl>
                                          <p:spTgt spid="44038"/>
                                        </p:tgtEl>
                                      </p:cBhvr>
                                    </p:animEffect>
                                  </p:childTnLst>
                                </p:cTn>
                              </p:par>
                              <p:par>
                                <p:cTn id="8" presetID="12" presetClass="entr" presetSubtype="4" fill="hold" nodeType="withEffect">
                                  <p:stCondLst>
                                    <p:cond delay="0"/>
                                  </p:stCondLst>
                                  <p:childTnLst>
                                    <p:set>
                                      <p:cBhvr>
                                        <p:cTn id="9" dur="1" fill="hold">
                                          <p:stCondLst>
                                            <p:cond delay="0"/>
                                          </p:stCondLst>
                                        </p:cTn>
                                        <p:tgtEl>
                                          <p:spTgt spid="44039"/>
                                        </p:tgtEl>
                                        <p:attrNameLst>
                                          <p:attrName>style.visibility</p:attrName>
                                        </p:attrNameLst>
                                      </p:cBhvr>
                                      <p:to>
                                        <p:strVal val="visible"/>
                                      </p:to>
                                    </p:set>
                                    <p:animEffect transition="in" filter="slide(fromBottom)">
                                      <p:cBhvr>
                                        <p:cTn id="10" dur="500"/>
                                        <p:tgtEl>
                                          <p:spTgt spid="4403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4040"/>
                                        </p:tgtEl>
                                        <p:attrNameLst>
                                          <p:attrName>style.visibility</p:attrName>
                                        </p:attrNameLst>
                                      </p:cBhvr>
                                      <p:to>
                                        <p:strVal val="visible"/>
                                      </p:to>
                                    </p:set>
                                    <p:animEffect transition="in" filter="slide(fromBottom)">
                                      <p:cBhvr>
                                        <p:cTn id="15" dur="500"/>
                                        <p:tgtEl>
                                          <p:spTgt spid="44040"/>
                                        </p:tgtEl>
                                      </p:cBhvr>
                                    </p:animEffect>
                                  </p:childTnLst>
                                </p:cTn>
                              </p:par>
                              <p:par>
                                <p:cTn id="16" presetID="12" presetClass="entr" presetSubtype="4" fill="hold" nodeType="withEffect">
                                  <p:stCondLst>
                                    <p:cond delay="0"/>
                                  </p:stCondLst>
                                  <p:childTnLst>
                                    <p:set>
                                      <p:cBhvr>
                                        <p:cTn id="17" dur="1" fill="hold">
                                          <p:stCondLst>
                                            <p:cond delay="0"/>
                                          </p:stCondLst>
                                        </p:cTn>
                                        <p:tgtEl>
                                          <p:spTgt spid="44037"/>
                                        </p:tgtEl>
                                        <p:attrNameLst>
                                          <p:attrName>style.visibility</p:attrName>
                                        </p:attrNameLst>
                                      </p:cBhvr>
                                      <p:to>
                                        <p:strVal val="visible"/>
                                      </p:to>
                                    </p:set>
                                    <p:animEffect transition="in" filter="slide(fromBottom)">
                                      <p:cBhvr>
                                        <p:cTn id="18" dur="500"/>
                                        <p:tgtEl>
                                          <p:spTgt spid="4403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4041"/>
                                        </p:tgtEl>
                                        <p:attrNameLst>
                                          <p:attrName>style.visibility</p:attrName>
                                        </p:attrNameLst>
                                      </p:cBhvr>
                                      <p:to>
                                        <p:strVal val="visible"/>
                                      </p:to>
                                    </p:set>
                                    <p:animEffect transition="in" filter="slide(fromBottom)">
                                      <p:cBhvr>
                                        <p:cTn id="23" dur="500"/>
                                        <p:tgtEl>
                                          <p:spTgt spid="44041"/>
                                        </p:tgtEl>
                                      </p:cBhvr>
                                    </p:animEffect>
                                  </p:childTnLst>
                                </p:cTn>
                              </p:par>
                              <p:par>
                                <p:cTn id="24" presetID="12" presetClass="entr" presetSubtype="4" fill="hold" nodeType="withEffect">
                                  <p:stCondLst>
                                    <p:cond delay="0"/>
                                  </p:stCondLst>
                                  <p:childTnLst>
                                    <p:set>
                                      <p:cBhvr>
                                        <p:cTn id="25" dur="1" fill="hold">
                                          <p:stCondLst>
                                            <p:cond delay="0"/>
                                          </p:stCondLst>
                                        </p:cTn>
                                        <p:tgtEl>
                                          <p:spTgt spid="44042"/>
                                        </p:tgtEl>
                                        <p:attrNameLst>
                                          <p:attrName>style.visibility</p:attrName>
                                        </p:attrNameLst>
                                      </p:cBhvr>
                                      <p:to>
                                        <p:strVal val="visible"/>
                                      </p:to>
                                    </p:set>
                                    <p:animEffect transition="in" filter="slide(fromBottom)">
                                      <p:cBhvr>
                                        <p:cTn id="26" dur="500"/>
                                        <p:tgtEl>
                                          <p:spTgt spid="4404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4047"/>
                                        </p:tgtEl>
                                        <p:attrNameLst>
                                          <p:attrName>style.visibility</p:attrName>
                                        </p:attrNameLst>
                                      </p:cBhvr>
                                      <p:to>
                                        <p:strVal val="visible"/>
                                      </p:to>
                                    </p:set>
                                    <p:animEffect transition="in" filter="slide(fromBottom)">
                                      <p:cBhvr>
                                        <p:cTn id="31" dur="500"/>
                                        <p:tgtEl>
                                          <p:spTgt spid="4404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4045"/>
                                        </p:tgtEl>
                                        <p:attrNameLst>
                                          <p:attrName>style.visibility</p:attrName>
                                        </p:attrNameLst>
                                      </p:cBhvr>
                                      <p:to>
                                        <p:strVal val="visible"/>
                                      </p:to>
                                    </p:set>
                                    <p:animEffect transition="in" filter="slide(fromBottom)">
                                      <p:cBhvr>
                                        <p:cTn id="36" dur="500"/>
                                        <p:tgtEl>
                                          <p:spTgt spid="4404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4046"/>
                                        </p:tgtEl>
                                        <p:attrNameLst>
                                          <p:attrName>style.visibility</p:attrName>
                                        </p:attrNameLst>
                                      </p:cBhvr>
                                      <p:to>
                                        <p:strVal val="visible"/>
                                      </p:to>
                                    </p:set>
                                    <p:animEffect transition="in" filter="slide(fromBottom)">
                                      <p:cBhvr>
                                        <p:cTn id="41" dur="500"/>
                                        <p:tgtEl>
                                          <p:spTgt spid="44046"/>
                                        </p:tgtEl>
                                      </p:cBhvr>
                                    </p:animEffect>
                                  </p:childTnLst>
                                </p:cTn>
                              </p:par>
                            </p:childTnLst>
                          </p:cTn>
                        </p:par>
                      </p:childTnLst>
                    </p:cTn>
                  </p:par>
                  <p:par>
                    <p:cTn id="42" fill="hold">
                      <p:stCondLst>
                        <p:cond delay="indefinite"/>
                      </p:stCondLst>
                      <p:childTnLst>
                        <p:par>
                          <p:cTn id="43" fill="hold">
                            <p:stCondLst>
                              <p:cond delay="0"/>
                            </p:stCondLst>
                            <p:childTnLst>
                              <p:par>
                                <p:cTn id="44" presetID="39" presetClass="entr" presetSubtype="0" accel="100000" fill="hold" grpId="0" nodeType="clickEffect">
                                  <p:stCondLst>
                                    <p:cond delay="0"/>
                                  </p:stCondLst>
                                  <p:childTnLst>
                                    <p:set>
                                      <p:cBhvr>
                                        <p:cTn id="45" dur="1" fill="hold">
                                          <p:stCondLst>
                                            <p:cond delay="0"/>
                                          </p:stCondLst>
                                        </p:cTn>
                                        <p:tgtEl>
                                          <p:spTgt spid="44054"/>
                                        </p:tgtEl>
                                        <p:attrNameLst>
                                          <p:attrName>style.visibility</p:attrName>
                                        </p:attrNameLst>
                                      </p:cBhvr>
                                      <p:to>
                                        <p:strVal val="visible"/>
                                      </p:to>
                                    </p:set>
                                    <p:anim calcmode="lin" valueType="num">
                                      <p:cBhvr>
                                        <p:cTn id="46" dur="500" fill="hold"/>
                                        <p:tgtEl>
                                          <p:spTgt spid="44054"/>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44054"/>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44054"/>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44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44041" grpId="0"/>
      <p:bldP spid="44040" grpId="0"/>
      <p:bldP spid="44045" grpId="0"/>
      <p:bldP spid="44046" grpId="0"/>
      <p:bldP spid="4405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2706" name="Rectangle 2"/>
          <p:cNvSpPr/>
          <p:nvPr/>
        </p:nvSpPr>
        <p:spPr>
          <a:xfrm>
            <a:off x="685800" y="812800"/>
            <a:ext cx="5199063" cy="457200"/>
          </a:xfrm>
          <a:prstGeom prst="rect">
            <a:avLst/>
          </a:prstGeom>
          <a:noFill/>
          <a:ln w="9525">
            <a:noFill/>
          </a:ln>
        </p:spPr>
        <p:txBody>
          <a:bodyPr wrap="none">
            <a:spAutoFit/>
          </a:bodyPr>
          <a:p>
            <a:r>
              <a:rPr lang="en-US" altLang="zh-CN" sz="2400" b="1" dirty="0">
                <a:solidFill>
                  <a:srgbClr val="000000"/>
                </a:solidFill>
                <a:latin typeface="Times New Roman" panose="02020603050405020304" pitchFamily="18" charset="0"/>
                <a:ea typeface="楷体_GB2312" panose="02010609030101010101" pitchFamily="49" charset="-122"/>
              </a:rPr>
              <a:t>(5) </a:t>
            </a:r>
            <a:r>
              <a:rPr lang="zh-CN" altLang="en-US" sz="2400" b="1" dirty="0">
                <a:solidFill>
                  <a:srgbClr val="FF0000"/>
                </a:solidFill>
                <a:latin typeface="Times New Roman" panose="02020603050405020304" pitchFamily="18" charset="0"/>
                <a:ea typeface="楷体_GB2312" panose="02010609030101010101" pitchFamily="49" charset="-122"/>
              </a:rPr>
              <a:t>矩阵的幂</a:t>
            </a:r>
            <a:r>
              <a:rPr lang="zh-CN" altLang="en-US" sz="2400" b="1" dirty="0">
                <a:solidFill>
                  <a:srgbClr val="000000"/>
                </a:solidFill>
                <a:latin typeface="Times New Roman" panose="02020603050405020304" pitchFamily="18" charset="0"/>
                <a:ea typeface="楷体_GB2312" panose="02010609030101010101" pitchFamily="49" charset="-122"/>
              </a:rPr>
              <a:t>   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a:t>
            </a:r>
            <a:r>
              <a:rPr lang="zh-CN" altLang="en-US" sz="2400" b="1" dirty="0">
                <a:solidFill>
                  <a:srgbClr val="FF0000"/>
                </a:solidFill>
                <a:latin typeface="Times New Roman" panose="02020603050405020304" pitchFamily="18" charset="0"/>
                <a:ea typeface="楷体_GB2312" panose="02010609030101010101" pitchFamily="49" charset="-122"/>
              </a:rPr>
              <a:t>方阵</a:t>
            </a:r>
            <a:r>
              <a:rPr lang="zh-CN" altLang="en-US" sz="2400" b="1" dirty="0">
                <a:solidFill>
                  <a:srgbClr val="00007D"/>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定义</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12707" name="Object 11"/>
          <p:cNvGraphicFramePr>
            <a:graphicFrameLocks noChangeAspect="1"/>
          </p:cNvGraphicFramePr>
          <p:nvPr/>
        </p:nvGraphicFramePr>
        <p:xfrm>
          <a:off x="3563938" y="1412875"/>
          <a:ext cx="1957387" cy="781050"/>
        </p:xfrm>
        <a:graphic>
          <a:graphicData uri="http://schemas.openxmlformats.org/presentationml/2006/ole">
            <mc:AlternateContent xmlns:mc="http://schemas.openxmlformats.org/markup-compatibility/2006">
              <mc:Choice xmlns:v="urn:schemas-microsoft-com:vml" Requires="v">
                <p:oleObj spid="_x0000_s3638" name="" r:id="rId1" imgW="888365" imgH="355600" progId="">
                  <p:embed/>
                </p:oleObj>
              </mc:Choice>
              <mc:Fallback>
                <p:oleObj name="" r:id="rId1" imgW="888365" imgH="355600" progId="">
                  <p:embed/>
                  <p:pic>
                    <p:nvPicPr>
                      <p:cNvPr id="0" name="图片 3637"/>
                      <p:cNvPicPr/>
                      <p:nvPr/>
                    </p:nvPicPr>
                    <p:blipFill>
                      <a:blip r:embed="rId2"/>
                      <a:stretch>
                        <a:fillRect/>
                      </a:stretch>
                    </p:blipFill>
                    <p:spPr>
                      <a:xfrm>
                        <a:off x="3563938" y="1412875"/>
                        <a:ext cx="1957387" cy="781050"/>
                      </a:xfrm>
                      <a:prstGeom prst="rect">
                        <a:avLst/>
                      </a:prstGeom>
                      <a:noFill/>
                      <a:ln w="38100">
                        <a:noFill/>
                        <a:miter/>
                      </a:ln>
                    </p:spPr>
                  </p:pic>
                </p:oleObj>
              </mc:Fallback>
            </mc:AlternateContent>
          </a:graphicData>
        </a:graphic>
      </p:graphicFrame>
      <p:sp>
        <p:nvSpPr>
          <p:cNvPr id="45060" name="Rectangle 4"/>
          <p:cNvSpPr/>
          <p:nvPr/>
        </p:nvSpPr>
        <p:spPr>
          <a:xfrm>
            <a:off x="1185863" y="2370138"/>
            <a:ext cx="7969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显然</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5061" name="Object 12"/>
          <p:cNvGraphicFramePr>
            <a:graphicFrameLocks noChangeAspect="1"/>
          </p:cNvGraphicFramePr>
          <p:nvPr/>
        </p:nvGraphicFramePr>
        <p:xfrm>
          <a:off x="2100263" y="2346325"/>
          <a:ext cx="3624262" cy="503238"/>
        </p:xfrm>
        <a:graphic>
          <a:graphicData uri="http://schemas.openxmlformats.org/presentationml/2006/ole">
            <mc:AlternateContent xmlns:mc="http://schemas.openxmlformats.org/markup-compatibility/2006">
              <mc:Choice xmlns:v="urn:schemas-microsoft-com:vml" Requires="v">
                <p:oleObj spid="_x0000_s3640" name="" r:id="rId3" imgW="1638300" imgH="228600" progId="">
                  <p:embed/>
                </p:oleObj>
              </mc:Choice>
              <mc:Fallback>
                <p:oleObj name="" r:id="rId3" imgW="1638300" imgH="228600" progId="">
                  <p:embed/>
                  <p:pic>
                    <p:nvPicPr>
                      <p:cNvPr id="0" name="图片 3639"/>
                      <p:cNvPicPr/>
                      <p:nvPr/>
                    </p:nvPicPr>
                    <p:blipFill>
                      <a:blip r:embed="rId4"/>
                      <a:stretch>
                        <a:fillRect/>
                      </a:stretch>
                    </p:blipFill>
                    <p:spPr>
                      <a:xfrm>
                        <a:off x="2100263" y="2346325"/>
                        <a:ext cx="3624262" cy="503238"/>
                      </a:xfrm>
                      <a:prstGeom prst="rect">
                        <a:avLst/>
                      </a:prstGeom>
                      <a:noFill/>
                      <a:ln w="38100">
                        <a:noFill/>
                        <a:miter/>
                      </a:ln>
                    </p:spPr>
                  </p:pic>
                </p:oleObj>
              </mc:Fallback>
            </mc:AlternateContent>
          </a:graphicData>
        </a:graphic>
      </p:graphicFrame>
      <p:graphicFrame>
        <p:nvGraphicFramePr>
          <p:cNvPr id="45062" name="Object 13"/>
          <p:cNvGraphicFramePr>
            <a:graphicFrameLocks noChangeAspect="1"/>
          </p:cNvGraphicFramePr>
          <p:nvPr/>
        </p:nvGraphicFramePr>
        <p:xfrm>
          <a:off x="1763713" y="4273550"/>
          <a:ext cx="3890962" cy="1624013"/>
        </p:xfrm>
        <a:graphic>
          <a:graphicData uri="http://schemas.openxmlformats.org/presentationml/2006/ole">
            <mc:AlternateContent xmlns:mc="http://schemas.openxmlformats.org/markup-compatibility/2006">
              <mc:Choice xmlns:v="urn:schemas-microsoft-com:vml" Requires="v">
                <p:oleObj spid="_x0000_s3639" name="" r:id="rId5" imgW="1765300" imgH="736600" progId="">
                  <p:embed/>
                </p:oleObj>
              </mc:Choice>
              <mc:Fallback>
                <p:oleObj name="" r:id="rId5" imgW="1765300" imgH="736600" progId="">
                  <p:embed/>
                  <p:pic>
                    <p:nvPicPr>
                      <p:cNvPr id="0" name="图片 3638"/>
                      <p:cNvPicPr/>
                      <p:nvPr/>
                    </p:nvPicPr>
                    <p:blipFill>
                      <a:blip r:embed="rId6"/>
                      <a:stretch>
                        <a:fillRect/>
                      </a:stretch>
                    </p:blipFill>
                    <p:spPr>
                      <a:xfrm>
                        <a:off x="1763713" y="4273550"/>
                        <a:ext cx="3890962" cy="1624013"/>
                      </a:xfrm>
                      <a:prstGeom prst="rect">
                        <a:avLst/>
                      </a:prstGeom>
                      <a:noFill/>
                      <a:ln w="38100">
                        <a:noFill/>
                        <a:miter/>
                      </a:ln>
                    </p:spPr>
                  </p:pic>
                </p:oleObj>
              </mc:Fallback>
            </mc:AlternateContent>
          </a:graphicData>
        </a:graphic>
      </p:graphicFrame>
      <p:sp>
        <p:nvSpPr>
          <p:cNvPr id="45063" name="Text Box 7"/>
          <p:cNvSpPr txBox="1"/>
          <p:nvPr/>
        </p:nvSpPr>
        <p:spPr>
          <a:xfrm>
            <a:off x="685800" y="3673475"/>
            <a:ext cx="4779963"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思考：</a:t>
            </a:r>
            <a:r>
              <a:rPr lang="zh-CN" altLang="en-US" sz="2400" b="1" dirty="0">
                <a:solidFill>
                  <a:srgbClr val="000000"/>
                </a:solidFill>
                <a:latin typeface="Times New Roman" panose="02020603050405020304" pitchFamily="18" charset="0"/>
                <a:ea typeface="楷体_GB2312" panose="02010609030101010101" pitchFamily="49" charset="-122"/>
              </a:rPr>
              <a:t>下列等式在什么时候成立？</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5066" name="Text Box 10"/>
          <p:cNvSpPr txBox="1"/>
          <p:nvPr/>
        </p:nvSpPr>
        <p:spPr>
          <a:xfrm>
            <a:off x="5830888" y="4857750"/>
            <a:ext cx="2773362" cy="457200"/>
          </a:xfrm>
          <a:prstGeom prst="rect">
            <a:avLst/>
          </a:prstGeom>
          <a:noFill/>
          <a:ln w="9525">
            <a:noFill/>
          </a:ln>
        </p:spPr>
        <p:txBody>
          <a:bodyPr>
            <a:spAutoFit/>
          </a:bodyPr>
          <a:p>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可交换时成立</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45072" name="AutoShape 16"/>
          <p:cNvSpPr/>
          <p:nvPr/>
        </p:nvSpPr>
        <p:spPr>
          <a:xfrm>
            <a:off x="5589588" y="4221163"/>
            <a:ext cx="144462" cy="1728787"/>
          </a:xfrm>
          <a:prstGeom prst="rightBrace">
            <a:avLst>
              <a:gd name="adj1" fmla="val 99725"/>
              <a:gd name="adj2" fmla="val 52523"/>
            </a:avLst>
          </a:prstGeom>
          <a:noFill/>
          <a:ln w="28575" cap="flat" cmpd="sng">
            <a:solidFill>
              <a:srgbClr val="FF0000"/>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slide(fromBottom)">
                                      <p:cBhvr>
                                        <p:cTn id="7" dur="500"/>
                                        <p:tgtEl>
                                          <p:spTgt spid="45060"/>
                                        </p:tgtEl>
                                      </p:cBhvr>
                                    </p:animEffect>
                                  </p:childTnLst>
                                </p:cTn>
                              </p:par>
                              <p:par>
                                <p:cTn id="8" presetID="12" presetClass="entr" presetSubtype="4" fill="hold" nodeType="withEffect">
                                  <p:stCondLst>
                                    <p:cond delay="0"/>
                                  </p:stCondLst>
                                  <p:childTnLst>
                                    <p:set>
                                      <p:cBhvr>
                                        <p:cTn id="9" dur="1" fill="hold">
                                          <p:stCondLst>
                                            <p:cond delay="0"/>
                                          </p:stCondLst>
                                        </p:cTn>
                                        <p:tgtEl>
                                          <p:spTgt spid="45061"/>
                                        </p:tgtEl>
                                        <p:attrNameLst>
                                          <p:attrName>style.visibility</p:attrName>
                                        </p:attrNameLst>
                                      </p:cBhvr>
                                      <p:to>
                                        <p:strVal val="visible"/>
                                      </p:to>
                                    </p:set>
                                    <p:animEffect transition="in" filter="slide(fromBottom)">
                                      <p:cBhvr>
                                        <p:cTn id="10" dur="500"/>
                                        <p:tgtEl>
                                          <p:spTgt spid="4506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063"/>
                                        </p:tgtEl>
                                        <p:attrNameLst>
                                          <p:attrName>style.visibility</p:attrName>
                                        </p:attrNameLst>
                                      </p:cBhvr>
                                      <p:to>
                                        <p:strVal val="visible"/>
                                      </p:to>
                                    </p:set>
                                    <p:animEffect transition="in" filter="dissolve">
                                      <p:cBhvr>
                                        <p:cTn id="15" dur="500"/>
                                        <p:tgtEl>
                                          <p:spTgt spid="45063"/>
                                        </p:tgtEl>
                                      </p:cBhvr>
                                    </p:animEffect>
                                  </p:childTnLst>
                                </p:cTn>
                              </p:par>
                              <p:par>
                                <p:cTn id="16" presetID="9" presetClass="entr" presetSubtype="0" fill="hold" nodeType="withEffect">
                                  <p:stCondLst>
                                    <p:cond delay="0"/>
                                  </p:stCondLst>
                                  <p:childTnLst>
                                    <p:set>
                                      <p:cBhvr>
                                        <p:cTn id="17" dur="1" fill="hold">
                                          <p:stCondLst>
                                            <p:cond delay="0"/>
                                          </p:stCondLst>
                                        </p:cTn>
                                        <p:tgtEl>
                                          <p:spTgt spid="45062"/>
                                        </p:tgtEl>
                                        <p:attrNameLst>
                                          <p:attrName>style.visibility</p:attrName>
                                        </p:attrNameLst>
                                      </p:cBhvr>
                                      <p:to>
                                        <p:strVal val="visible"/>
                                      </p:to>
                                    </p:set>
                                    <p:animEffect transition="in" filter="dissolve">
                                      <p:cBhvr>
                                        <p:cTn id="18" dur="500"/>
                                        <p:tgtEl>
                                          <p:spTgt spid="4506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45072"/>
                                        </p:tgtEl>
                                        <p:attrNameLst>
                                          <p:attrName>style.visibility</p:attrName>
                                        </p:attrNameLst>
                                      </p:cBhvr>
                                      <p:to>
                                        <p:strVal val="visible"/>
                                      </p:to>
                                    </p:set>
                                    <p:animEffect transition="in" filter="box(in)">
                                      <p:cBhvr>
                                        <p:cTn id="23" dur="500"/>
                                        <p:tgtEl>
                                          <p:spTgt spid="45072"/>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45066"/>
                                        </p:tgtEl>
                                        <p:attrNameLst>
                                          <p:attrName>style.visibility</p:attrName>
                                        </p:attrNameLst>
                                      </p:cBhvr>
                                      <p:to>
                                        <p:strVal val="visible"/>
                                      </p:to>
                                    </p:set>
                                    <p:animEffect transition="in" filter="box(in)">
                                      <p:cBhvr>
                                        <p:cTn id="26"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63" grpId="0"/>
      <p:bldP spid="45066" grpId="0"/>
      <p:bldP spid="4507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3730" name="Rectangle 2"/>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四、矩阵的转置</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106499" name="Text Box 3"/>
          <p:cNvSpPr txBox="1"/>
          <p:nvPr/>
        </p:nvSpPr>
        <p:spPr>
          <a:xfrm>
            <a:off x="639763" y="1565275"/>
            <a:ext cx="7905750" cy="1041400"/>
          </a:xfrm>
          <a:prstGeom prst="rect">
            <a:avLst/>
          </a:prstGeom>
          <a:noFill/>
          <a:ln w="9525">
            <a:noFill/>
          </a:ln>
        </p:spPr>
        <p:txBody>
          <a:bodyPr/>
          <a:p>
            <a:pPr>
              <a:lnSpc>
                <a:spcPct val="130000"/>
              </a:lnSpc>
            </a:pPr>
            <a:r>
              <a:rPr lang="zh-CN" altLang="en-US" sz="2400" b="1" dirty="0">
                <a:solidFill>
                  <a:srgbClr val="0000FF"/>
                </a:solidFill>
                <a:latin typeface="楷体_GB2312" panose="02010609030101010101" pitchFamily="49" charset="-122"/>
                <a:ea typeface="楷体_GB2312" panose="02010609030101010101" pitchFamily="49" charset="-122"/>
              </a:rPr>
              <a:t>定义：</a:t>
            </a:r>
            <a:r>
              <a:rPr lang="zh-CN" altLang="en-US" sz="2400" b="1" dirty="0">
                <a:solidFill>
                  <a:srgbClr val="000000"/>
                </a:solidFill>
                <a:latin typeface="楷体_GB2312" panose="02010609030101010101" pitchFamily="49" charset="-122"/>
                <a:ea typeface="楷体_GB2312" panose="02010609030101010101" pitchFamily="49" charset="-122"/>
              </a:rPr>
              <a:t>把矩阵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楷体_GB2312" panose="02010609030101010101" pitchFamily="49" charset="-122"/>
                <a:ea typeface="楷体_GB2312" panose="02010609030101010101" pitchFamily="49" charset="-122"/>
              </a:rPr>
              <a:t>的行换成同序数的列得到的新矩阵，叫做    的</a:t>
            </a:r>
            <a:r>
              <a:rPr lang="zh-CN" altLang="en-US" sz="2400" b="1" dirty="0">
                <a:solidFill>
                  <a:srgbClr val="FF0000"/>
                </a:solidFill>
                <a:latin typeface="楷体_GB2312" panose="02010609030101010101" pitchFamily="49" charset="-122"/>
                <a:ea typeface="楷体_GB2312" panose="02010609030101010101" pitchFamily="49" charset="-122"/>
              </a:rPr>
              <a:t>转置矩阵</a:t>
            </a:r>
            <a:r>
              <a:rPr lang="zh-CN" altLang="en-US" sz="2400" b="1" dirty="0">
                <a:solidFill>
                  <a:srgbClr val="000000"/>
                </a:solidFill>
                <a:latin typeface="楷体_GB2312" panose="02010609030101010101" pitchFamily="49" charset="-122"/>
                <a:ea typeface="楷体_GB2312" panose="02010609030101010101" pitchFamily="49" charset="-122"/>
              </a:rPr>
              <a:t>，记作</a:t>
            </a:r>
            <a:r>
              <a:rPr lang="en-US" altLang="zh-CN" sz="2400" b="1" i="1" dirty="0">
                <a:solidFill>
                  <a:srgbClr val="000000"/>
                </a:solidFill>
                <a:latin typeface="Times New Roman" panose="02020603050405020304" pitchFamily="18" charset="0"/>
              </a:rPr>
              <a:t>A</a:t>
            </a:r>
            <a:r>
              <a:rPr lang="en-US" altLang="zh-CN" sz="2400" b="1" baseline="30000" dirty="0">
                <a:solidFill>
                  <a:srgbClr val="000000"/>
                </a:solidFill>
                <a:latin typeface="Times New Roman" panose="02020603050405020304" pitchFamily="18" charset="0"/>
              </a:rPr>
              <a:t>T</a:t>
            </a:r>
            <a:r>
              <a:rPr lang="en-US" altLang="zh-CN" sz="2400" dirty="0">
                <a:solidFill>
                  <a:srgbClr val="000000"/>
                </a:solidFill>
                <a:latin typeface="Times New Roman" panose="02020603050405020304" pitchFamily="18" charset="0"/>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6509" name="Text Box 13"/>
          <p:cNvSpPr txBox="1"/>
          <p:nvPr/>
        </p:nvSpPr>
        <p:spPr>
          <a:xfrm>
            <a:off x="639763" y="3160713"/>
            <a:ext cx="490537"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例</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106510" name="Object 14"/>
          <p:cNvGraphicFramePr>
            <a:graphicFrameLocks noChangeAspect="1"/>
          </p:cNvGraphicFramePr>
          <p:nvPr/>
        </p:nvGraphicFramePr>
        <p:xfrm>
          <a:off x="2057400" y="2919413"/>
          <a:ext cx="2081213" cy="939800"/>
        </p:xfrm>
        <a:graphic>
          <a:graphicData uri="http://schemas.openxmlformats.org/presentationml/2006/ole">
            <mc:AlternateContent xmlns:mc="http://schemas.openxmlformats.org/markup-compatibility/2006">
              <mc:Choice xmlns:v="urn:schemas-microsoft-com:vml" Requires="v">
                <p:oleObj spid="_x0000_s3643" name="" r:id="rId1" imgW="1040765" imgH="469900" progId="">
                  <p:embed/>
                </p:oleObj>
              </mc:Choice>
              <mc:Fallback>
                <p:oleObj name="" r:id="rId1" imgW="1040765" imgH="469900" progId="">
                  <p:embed/>
                  <p:pic>
                    <p:nvPicPr>
                      <p:cNvPr id="0" name="图片 3642"/>
                      <p:cNvPicPr/>
                      <p:nvPr/>
                    </p:nvPicPr>
                    <p:blipFill>
                      <a:blip r:embed="rId2"/>
                      <a:stretch>
                        <a:fillRect/>
                      </a:stretch>
                    </p:blipFill>
                    <p:spPr>
                      <a:xfrm>
                        <a:off x="2057400" y="2919413"/>
                        <a:ext cx="2081213" cy="939800"/>
                      </a:xfrm>
                      <a:prstGeom prst="rect">
                        <a:avLst/>
                      </a:prstGeom>
                      <a:noFill/>
                      <a:ln w="38100">
                        <a:noFill/>
                        <a:miter/>
                      </a:ln>
                    </p:spPr>
                  </p:pic>
                </p:oleObj>
              </mc:Fallback>
            </mc:AlternateContent>
          </a:graphicData>
        </a:graphic>
      </p:graphicFrame>
      <p:graphicFrame>
        <p:nvGraphicFramePr>
          <p:cNvPr id="106511" name="Object 15"/>
          <p:cNvGraphicFramePr>
            <a:graphicFrameLocks noChangeAspect="1"/>
          </p:cNvGraphicFramePr>
          <p:nvPr/>
        </p:nvGraphicFramePr>
        <p:xfrm>
          <a:off x="2057400" y="5054600"/>
          <a:ext cx="1700213" cy="508000"/>
        </p:xfrm>
        <a:graphic>
          <a:graphicData uri="http://schemas.openxmlformats.org/presentationml/2006/ole">
            <mc:AlternateContent xmlns:mc="http://schemas.openxmlformats.org/markup-compatibility/2006">
              <mc:Choice xmlns:v="urn:schemas-microsoft-com:vml" Requires="v">
                <p:oleObj spid="_x0000_s3641" name="" r:id="rId3" imgW="850265" imgH="254000" progId="">
                  <p:embed/>
                </p:oleObj>
              </mc:Choice>
              <mc:Fallback>
                <p:oleObj name="" r:id="rId3" imgW="850265" imgH="254000" progId="">
                  <p:embed/>
                  <p:pic>
                    <p:nvPicPr>
                      <p:cNvPr id="0" name="图片 3640"/>
                      <p:cNvPicPr/>
                      <p:nvPr/>
                    </p:nvPicPr>
                    <p:blipFill>
                      <a:blip r:embed="rId4"/>
                      <a:stretch>
                        <a:fillRect/>
                      </a:stretch>
                    </p:blipFill>
                    <p:spPr>
                      <a:xfrm>
                        <a:off x="2057400" y="5054600"/>
                        <a:ext cx="1700213" cy="508000"/>
                      </a:xfrm>
                      <a:prstGeom prst="rect">
                        <a:avLst/>
                      </a:prstGeom>
                      <a:noFill/>
                      <a:ln w="38100">
                        <a:noFill/>
                        <a:miter/>
                      </a:ln>
                    </p:spPr>
                  </p:pic>
                </p:oleObj>
              </mc:Fallback>
            </mc:AlternateContent>
          </a:graphicData>
        </a:graphic>
      </p:graphicFrame>
      <p:graphicFrame>
        <p:nvGraphicFramePr>
          <p:cNvPr id="106512" name="Object 16"/>
          <p:cNvGraphicFramePr>
            <a:graphicFrameLocks noChangeAspect="1"/>
          </p:cNvGraphicFramePr>
          <p:nvPr/>
        </p:nvGraphicFramePr>
        <p:xfrm>
          <a:off x="5075238" y="2690813"/>
          <a:ext cx="1801812" cy="1397000"/>
        </p:xfrm>
        <a:graphic>
          <a:graphicData uri="http://schemas.openxmlformats.org/presentationml/2006/ole">
            <mc:AlternateContent xmlns:mc="http://schemas.openxmlformats.org/markup-compatibility/2006">
              <mc:Choice xmlns:v="urn:schemas-microsoft-com:vml" Requires="v">
                <p:oleObj spid="_x0000_s3642" name="" r:id="rId5" imgW="901065" imgH="698500" progId="">
                  <p:embed/>
                </p:oleObj>
              </mc:Choice>
              <mc:Fallback>
                <p:oleObj name="" r:id="rId5" imgW="901065" imgH="698500" progId="">
                  <p:embed/>
                  <p:pic>
                    <p:nvPicPr>
                      <p:cNvPr id="0" name="图片 3641"/>
                      <p:cNvPicPr/>
                      <p:nvPr/>
                    </p:nvPicPr>
                    <p:blipFill>
                      <a:blip r:embed="rId6"/>
                      <a:stretch>
                        <a:fillRect/>
                      </a:stretch>
                    </p:blipFill>
                    <p:spPr>
                      <a:xfrm>
                        <a:off x="5075238" y="2690813"/>
                        <a:ext cx="1801812" cy="1397000"/>
                      </a:xfrm>
                      <a:prstGeom prst="rect">
                        <a:avLst/>
                      </a:prstGeom>
                      <a:noFill/>
                      <a:ln w="38100">
                        <a:noFill/>
                        <a:miter/>
                      </a:ln>
                    </p:spPr>
                  </p:pic>
                </p:oleObj>
              </mc:Fallback>
            </mc:AlternateContent>
          </a:graphicData>
        </a:graphic>
      </p:graphicFrame>
      <p:graphicFrame>
        <p:nvGraphicFramePr>
          <p:cNvPr id="106513" name="Object 17"/>
          <p:cNvGraphicFramePr>
            <a:graphicFrameLocks noChangeAspect="1"/>
          </p:cNvGraphicFramePr>
          <p:nvPr/>
        </p:nvGraphicFramePr>
        <p:xfrm>
          <a:off x="5075238" y="4797425"/>
          <a:ext cx="1498600" cy="939800"/>
        </p:xfrm>
        <a:graphic>
          <a:graphicData uri="http://schemas.openxmlformats.org/presentationml/2006/ole">
            <mc:AlternateContent xmlns:mc="http://schemas.openxmlformats.org/markup-compatibility/2006">
              <mc:Choice xmlns:v="urn:schemas-microsoft-com:vml" Requires="v">
                <p:oleObj spid="_x0000_s3645" name="" r:id="rId7" imgW="749300" imgH="469900" progId="">
                  <p:embed/>
                </p:oleObj>
              </mc:Choice>
              <mc:Fallback>
                <p:oleObj name="" r:id="rId7" imgW="749300" imgH="469900" progId="">
                  <p:embed/>
                  <p:pic>
                    <p:nvPicPr>
                      <p:cNvPr id="0" name="图片 3644"/>
                      <p:cNvPicPr/>
                      <p:nvPr/>
                    </p:nvPicPr>
                    <p:blipFill>
                      <a:blip r:embed="rId8"/>
                      <a:stretch>
                        <a:fillRect/>
                      </a:stretch>
                    </p:blipFill>
                    <p:spPr>
                      <a:xfrm>
                        <a:off x="5075238" y="4797425"/>
                        <a:ext cx="1498600" cy="939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blinds(horizontal)">
                                      <p:cBhvr>
                                        <p:cTn id="7" dur="500"/>
                                        <p:tgtEl>
                                          <p:spTgt spid="106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09"/>
                                        </p:tgtEl>
                                        <p:attrNameLst>
                                          <p:attrName>style.visibility</p:attrName>
                                        </p:attrNameLst>
                                      </p:cBhvr>
                                      <p:to>
                                        <p:strVal val="visible"/>
                                      </p:to>
                                    </p:set>
                                    <p:animEffect transition="in" filter="wipe(left)">
                                      <p:cBhvr>
                                        <p:cTn id="12" dur="500"/>
                                        <p:tgtEl>
                                          <p:spTgt spid="106509"/>
                                        </p:tgtEl>
                                      </p:cBhvr>
                                    </p:animEffect>
                                  </p:childTnLst>
                                </p:cTn>
                              </p:par>
                              <p:par>
                                <p:cTn id="13" presetID="22" presetClass="entr" presetSubtype="8" fill="hold" nodeType="withEffect">
                                  <p:stCondLst>
                                    <p:cond delay="0"/>
                                  </p:stCondLst>
                                  <p:childTnLst>
                                    <p:set>
                                      <p:cBhvr>
                                        <p:cTn id="14" dur="1" fill="hold">
                                          <p:stCondLst>
                                            <p:cond delay="0"/>
                                          </p:stCondLst>
                                        </p:cTn>
                                        <p:tgtEl>
                                          <p:spTgt spid="106510"/>
                                        </p:tgtEl>
                                        <p:attrNameLst>
                                          <p:attrName>style.visibility</p:attrName>
                                        </p:attrNameLst>
                                      </p:cBhvr>
                                      <p:to>
                                        <p:strVal val="visible"/>
                                      </p:to>
                                    </p:set>
                                    <p:animEffect transition="in" filter="wipe(left)">
                                      <p:cBhvr>
                                        <p:cTn id="15" dur="500"/>
                                        <p:tgtEl>
                                          <p:spTgt spid="1065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6512"/>
                                        </p:tgtEl>
                                        <p:attrNameLst>
                                          <p:attrName>style.visibility</p:attrName>
                                        </p:attrNameLst>
                                      </p:cBhvr>
                                      <p:to>
                                        <p:strVal val="visible"/>
                                      </p:to>
                                    </p:set>
                                    <p:animEffect transition="in" filter="wipe(left)">
                                      <p:cBhvr>
                                        <p:cTn id="20" dur="500"/>
                                        <p:tgtEl>
                                          <p:spTgt spid="1065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511"/>
                                        </p:tgtEl>
                                        <p:attrNameLst>
                                          <p:attrName>style.visibility</p:attrName>
                                        </p:attrNameLst>
                                      </p:cBhvr>
                                      <p:to>
                                        <p:strVal val="visible"/>
                                      </p:to>
                                    </p:set>
                                    <p:animEffect transition="in" filter="wipe(left)">
                                      <p:cBhvr>
                                        <p:cTn id="25" dur="500"/>
                                        <p:tgtEl>
                                          <p:spTgt spid="1065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513"/>
                                        </p:tgtEl>
                                        <p:attrNameLst>
                                          <p:attrName>style.visibility</p:attrName>
                                        </p:attrNameLst>
                                      </p:cBhvr>
                                      <p:to>
                                        <p:strVal val="visible"/>
                                      </p:to>
                                    </p:set>
                                    <p:animEffect transition="in" filter="wipe(left)">
                                      <p:cBhvr>
                                        <p:cTn id="30" dur="500"/>
                                        <p:tgtEl>
                                          <p:spTgt spid="106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p:bldP spid="10650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4754" name="Text Box 2"/>
          <p:cNvSpPr txBox="1"/>
          <p:nvPr/>
        </p:nvSpPr>
        <p:spPr>
          <a:xfrm>
            <a:off x="1295400" y="990600"/>
            <a:ext cx="4495800" cy="579438"/>
          </a:xfrm>
          <a:prstGeom prst="rect">
            <a:avLst/>
          </a:prstGeom>
          <a:noFill/>
          <a:ln w="9525">
            <a:noFill/>
          </a:ln>
        </p:spPr>
        <p:txBody>
          <a:bodyPr>
            <a:spAutoFit/>
          </a:bodyPr>
          <a:p>
            <a:pPr>
              <a:spcBef>
                <a:spcPct val="50000"/>
              </a:spcBef>
            </a:pPr>
            <a:r>
              <a:rPr lang="zh-CN" altLang="en-US" sz="3200" b="1" dirty="0">
                <a:solidFill>
                  <a:srgbClr val="00007D"/>
                </a:solidFill>
                <a:latin typeface="Times New Roman" panose="02020603050405020304" pitchFamily="18" charset="0"/>
                <a:ea typeface="楷体_GB2312" panose="02010609030101010101" pitchFamily="49" charset="-122"/>
              </a:rPr>
              <a:t>转置矩阵的运算性质</a:t>
            </a:r>
            <a:endParaRPr lang="zh-CN" altLang="en-US" sz="3200" b="1" dirty="0">
              <a:solidFill>
                <a:srgbClr val="00007D"/>
              </a:solidFill>
              <a:latin typeface="Times New Roman" panose="02020603050405020304" pitchFamily="18" charset="0"/>
              <a:ea typeface="楷体_GB2312" panose="02010609030101010101" pitchFamily="49" charset="-122"/>
            </a:endParaRPr>
          </a:p>
        </p:txBody>
      </p:sp>
      <p:graphicFrame>
        <p:nvGraphicFramePr>
          <p:cNvPr id="23555" name="Object 14"/>
          <p:cNvGraphicFramePr>
            <a:graphicFrameLocks noChangeAspect="1"/>
          </p:cNvGraphicFramePr>
          <p:nvPr/>
        </p:nvGraphicFramePr>
        <p:xfrm>
          <a:off x="2209800" y="2000250"/>
          <a:ext cx="2114550" cy="490538"/>
        </p:xfrm>
        <a:graphic>
          <a:graphicData uri="http://schemas.openxmlformats.org/presentationml/2006/ole">
            <mc:AlternateContent xmlns:mc="http://schemas.openxmlformats.org/markup-compatibility/2006">
              <mc:Choice xmlns:v="urn:schemas-microsoft-com:vml" Requires="v">
                <p:oleObj spid="_x0000_s3644" name="" r:id="rId1" imgW="977900" imgH="228600" progId="">
                  <p:embed/>
                </p:oleObj>
              </mc:Choice>
              <mc:Fallback>
                <p:oleObj name="" r:id="rId1" imgW="977900" imgH="228600" progId="">
                  <p:embed/>
                  <p:pic>
                    <p:nvPicPr>
                      <p:cNvPr id="0" name="图片 3643"/>
                      <p:cNvPicPr/>
                      <p:nvPr/>
                    </p:nvPicPr>
                    <p:blipFill>
                      <a:blip r:embed="rId2"/>
                      <a:stretch>
                        <a:fillRect/>
                      </a:stretch>
                    </p:blipFill>
                    <p:spPr>
                      <a:xfrm>
                        <a:off x="2209800" y="2000250"/>
                        <a:ext cx="2114550" cy="490538"/>
                      </a:xfrm>
                      <a:prstGeom prst="rect">
                        <a:avLst/>
                      </a:prstGeom>
                      <a:noFill/>
                      <a:ln w="38100">
                        <a:noFill/>
                        <a:miter/>
                      </a:ln>
                    </p:spPr>
                  </p:pic>
                </p:oleObj>
              </mc:Fallback>
            </mc:AlternateContent>
          </a:graphicData>
        </a:graphic>
      </p:graphicFrame>
      <p:graphicFrame>
        <p:nvGraphicFramePr>
          <p:cNvPr id="23556" name="Object 15"/>
          <p:cNvGraphicFramePr>
            <a:graphicFrameLocks noChangeAspect="1"/>
          </p:cNvGraphicFramePr>
          <p:nvPr/>
        </p:nvGraphicFramePr>
        <p:xfrm>
          <a:off x="2209800" y="2921000"/>
          <a:ext cx="3402013" cy="490538"/>
        </p:xfrm>
        <a:graphic>
          <a:graphicData uri="http://schemas.openxmlformats.org/presentationml/2006/ole">
            <mc:AlternateContent xmlns:mc="http://schemas.openxmlformats.org/markup-compatibility/2006">
              <mc:Choice xmlns:v="urn:schemas-microsoft-com:vml" Requires="v">
                <p:oleObj spid="_x0000_s3647" name="" r:id="rId3" imgW="1574800" imgH="228600" progId="">
                  <p:embed/>
                </p:oleObj>
              </mc:Choice>
              <mc:Fallback>
                <p:oleObj name="" r:id="rId3" imgW="1574800" imgH="228600" progId="">
                  <p:embed/>
                  <p:pic>
                    <p:nvPicPr>
                      <p:cNvPr id="0" name="图片 3646"/>
                      <p:cNvPicPr/>
                      <p:nvPr/>
                    </p:nvPicPr>
                    <p:blipFill>
                      <a:blip r:embed="rId4"/>
                      <a:stretch>
                        <a:fillRect/>
                      </a:stretch>
                    </p:blipFill>
                    <p:spPr>
                      <a:xfrm>
                        <a:off x="2209800" y="2921000"/>
                        <a:ext cx="3402013" cy="490538"/>
                      </a:xfrm>
                      <a:prstGeom prst="rect">
                        <a:avLst/>
                      </a:prstGeom>
                      <a:noFill/>
                      <a:ln w="38100">
                        <a:noFill/>
                        <a:miter/>
                      </a:ln>
                    </p:spPr>
                  </p:pic>
                </p:oleObj>
              </mc:Fallback>
            </mc:AlternateContent>
          </a:graphicData>
        </a:graphic>
      </p:graphicFrame>
      <p:graphicFrame>
        <p:nvGraphicFramePr>
          <p:cNvPr id="23557" name="Object 16"/>
          <p:cNvGraphicFramePr>
            <a:graphicFrameLocks noChangeAspect="1"/>
          </p:cNvGraphicFramePr>
          <p:nvPr/>
        </p:nvGraphicFramePr>
        <p:xfrm>
          <a:off x="2209800" y="3841750"/>
          <a:ext cx="2551113" cy="492125"/>
        </p:xfrm>
        <a:graphic>
          <a:graphicData uri="http://schemas.openxmlformats.org/presentationml/2006/ole">
            <mc:AlternateContent xmlns:mc="http://schemas.openxmlformats.org/markup-compatibility/2006">
              <mc:Choice xmlns:v="urn:schemas-microsoft-com:vml" Requires="v">
                <p:oleObj spid="_x0000_s3646" name="" r:id="rId5" imgW="1181100" imgH="228600" progId="">
                  <p:embed/>
                </p:oleObj>
              </mc:Choice>
              <mc:Fallback>
                <p:oleObj name="" r:id="rId5" imgW="1181100" imgH="228600" progId="">
                  <p:embed/>
                  <p:pic>
                    <p:nvPicPr>
                      <p:cNvPr id="0" name="图片 3645"/>
                      <p:cNvPicPr/>
                      <p:nvPr/>
                    </p:nvPicPr>
                    <p:blipFill>
                      <a:blip r:embed="rId6"/>
                      <a:stretch>
                        <a:fillRect/>
                      </a:stretch>
                    </p:blipFill>
                    <p:spPr>
                      <a:xfrm>
                        <a:off x="2209800" y="3841750"/>
                        <a:ext cx="2551113" cy="492125"/>
                      </a:xfrm>
                      <a:prstGeom prst="rect">
                        <a:avLst/>
                      </a:prstGeom>
                      <a:noFill/>
                      <a:ln w="38100">
                        <a:noFill/>
                        <a:miter/>
                      </a:ln>
                    </p:spPr>
                  </p:pic>
                </p:oleObj>
              </mc:Fallback>
            </mc:AlternateContent>
          </a:graphicData>
        </a:graphic>
      </p:graphicFrame>
      <p:graphicFrame>
        <p:nvGraphicFramePr>
          <p:cNvPr id="23558" name="Object 17"/>
          <p:cNvGraphicFramePr>
            <a:graphicFrameLocks noChangeAspect="1"/>
          </p:cNvGraphicFramePr>
          <p:nvPr/>
        </p:nvGraphicFramePr>
        <p:xfrm>
          <a:off x="2209800" y="4764088"/>
          <a:ext cx="2716213" cy="490537"/>
        </p:xfrm>
        <a:graphic>
          <a:graphicData uri="http://schemas.openxmlformats.org/presentationml/2006/ole">
            <mc:AlternateContent xmlns:mc="http://schemas.openxmlformats.org/markup-compatibility/2006">
              <mc:Choice xmlns:v="urn:schemas-microsoft-com:vml" Requires="v">
                <p:oleObj spid="_x0000_s3648" name="" r:id="rId7" imgW="1257300" imgH="228600" progId="">
                  <p:embed/>
                </p:oleObj>
              </mc:Choice>
              <mc:Fallback>
                <p:oleObj name="" r:id="rId7" imgW="1257300" imgH="228600" progId="">
                  <p:embed/>
                  <p:pic>
                    <p:nvPicPr>
                      <p:cNvPr id="0" name="图片 3647"/>
                      <p:cNvPicPr/>
                      <p:nvPr/>
                    </p:nvPicPr>
                    <p:blipFill>
                      <a:blip r:embed="rId8"/>
                      <a:stretch>
                        <a:fillRect/>
                      </a:stretch>
                    </p:blipFill>
                    <p:spPr>
                      <a:xfrm>
                        <a:off x="2209800" y="4764088"/>
                        <a:ext cx="2716213" cy="490537"/>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blinds(vertical)">
                                      <p:cBhvr>
                                        <p:cTn id="7" dur="500"/>
                                        <p:tgtEl>
                                          <p:spTgt spid="235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3556"/>
                                        </p:tgtEl>
                                        <p:attrNameLst>
                                          <p:attrName>style.visibility</p:attrName>
                                        </p:attrNameLst>
                                      </p:cBhvr>
                                      <p:to>
                                        <p:strVal val="visible"/>
                                      </p:to>
                                    </p:set>
                                    <p:animEffect transition="in" filter="blinds(vertical)">
                                      <p:cBhvr>
                                        <p:cTn id="12" dur="500"/>
                                        <p:tgtEl>
                                          <p:spTgt spid="235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3557"/>
                                        </p:tgtEl>
                                        <p:attrNameLst>
                                          <p:attrName>style.visibility</p:attrName>
                                        </p:attrNameLst>
                                      </p:cBhvr>
                                      <p:to>
                                        <p:strVal val="visible"/>
                                      </p:to>
                                    </p:set>
                                    <p:animEffect transition="in" filter="blinds(vertical)">
                                      <p:cBhvr>
                                        <p:cTn id="17" dur="500"/>
                                        <p:tgtEl>
                                          <p:spTgt spid="235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blinds(vertical)">
                                      <p:cBhvr>
                                        <p:cTn id="22"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5778" name="Rectangle 2"/>
          <p:cNvSpPr/>
          <p:nvPr/>
        </p:nvSpPr>
        <p:spPr>
          <a:xfrm>
            <a:off x="914400" y="762000"/>
            <a:ext cx="1612900" cy="519113"/>
          </a:xfrm>
          <a:prstGeom prst="rect">
            <a:avLst/>
          </a:prstGeom>
          <a:noFill/>
          <a:ln w="9525">
            <a:noFill/>
          </a:ln>
        </p:spPr>
        <p:txBody>
          <a:bodyPr wrap="none">
            <a:spAutoFit/>
          </a:bodyPr>
          <a:p>
            <a:r>
              <a:rPr lang="zh-CN" altLang="en-US" sz="2800" b="1" dirty="0">
                <a:solidFill>
                  <a:srgbClr val="0000FF"/>
                </a:solidFill>
                <a:latin typeface="楷体_GB2312" panose="02010609030101010101" pitchFamily="49" charset="-122"/>
                <a:ea typeface="楷体_GB2312" panose="02010609030101010101" pitchFamily="49" charset="-122"/>
              </a:rPr>
              <a:t>例：</a:t>
            </a:r>
            <a:r>
              <a:rPr lang="zh-CN" altLang="en-US" sz="2800" b="1" dirty="0">
                <a:solidFill>
                  <a:srgbClr val="00007D"/>
                </a:solidFill>
                <a:latin typeface="楷体_GB2312" panose="02010609030101010101" pitchFamily="49" charset="-122"/>
                <a:ea typeface="楷体_GB2312" panose="02010609030101010101" pitchFamily="49" charset="-122"/>
              </a:rPr>
              <a:t>已知</a:t>
            </a:r>
            <a:endParaRPr lang="zh-CN" altLang="en-US" sz="2800" b="1" dirty="0">
              <a:solidFill>
                <a:srgbClr val="00007D"/>
              </a:solidFill>
              <a:latin typeface="楷体_GB2312" panose="02010609030101010101" pitchFamily="49" charset="-122"/>
              <a:ea typeface="楷体_GB2312" panose="02010609030101010101" pitchFamily="49" charset="-122"/>
            </a:endParaRPr>
          </a:p>
        </p:txBody>
      </p:sp>
      <p:graphicFrame>
        <p:nvGraphicFramePr>
          <p:cNvPr id="715779" name="Object 11"/>
          <p:cNvGraphicFramePr>
            <a:graphicFrameLocks noChangeAspect="1"/>
          </p:cNvGraphicFramePr>
          <p:nvPr/>
        </p:nvGraphicFramePr>
        <p:xfrm>
          <a:off x="1143000" y="1106488"/>
          <a:ext cx="7620000" cy="1712912"/>
        </p:xfrm>
        <a:graphic>
          <a:graphicData uri="http://schemas.openxmlformats.org/presentationml/2006/ole">
            <mc:AlternateContent xmlns:mc="http://schemas.openxmlformats.org/markup-compatibility/2006">
              <mc:Choice xmlns:v="urn:schemas-microsoft-com:vml" Requires="v">
                <p:oleObj spid="_x0000_s3649" name="" r:id="rId1" imgW="3111500" imgH="698500" progId="">
                  <p:embed/>
                </p:oleObj>
              </mc:Choice>
              <mc:Fallback>
                <p:oleObj name="" r:id="rId1" imgW="3111500" imgH="698500" progId="">
                  <p:embed/>
                  <p:pic>
                    <p:nvPicPr>
                      <p:cNvPr id="0" name="图片 3648"/>
                      <p:cNvPicPr/>
                      <p:nvPr/>
                    </p:nvPicPr>
                    <p:blipFill>
                      <a:blip r:embed="rId2"/>
                      <a:stretch>
                        <a:fillRect/>
                      </a:stretch>
                    </p:blipFill>
                    <p:spPr>
                      <a:xfrm>
                        <a:off x="1143000" y="1106488"/>
                        <a:ext cx="7620000" cy="1712912"/>
                      </a:xfrm>
                      <a:prstGeom prst="rect">
                        <a:avLst/>
                      </a:prstGeom>
                      <a:noFill/>
                      <a:ln w="38100">
                        <a:noFill/>
                        <a:miter/>
                      </a:ln>
                    </p:spPr>
                  </p:pic>
                </p:oleObj>
              </mc:Fallback>
            </mc:AlternateContent>
          </a:graphicData>
        </a:graphic>
      </p:graphicFrame>
      <p:grpSp>
        <p:nvGrpSpPr>
          <p:cNvPr id="2" name="Group 9"/>
          <p:cNvGrpSpPr/>
          <p:nvPr/>
        </p:nvGrpSpPr>
        <p:grpSpPr>
          <a:xfrm>
            <a:off x="838200" y="2743200"/>
            <a:ext cx="5073650" cy="3198813"/>
            <a:chOff x="528" y="1728"/>
            <a:chExt cx="3196" cy="2015"/>
          </a:xfrm>
        </p:grpSpPr>
        <p:sp>
          <p:nvSpPr>
            <p:cNvPr id="715782" name="Text Box 5"/>
            <p:cNvSpPr txBox="1"/>
            <p:nvPr/>
          </p:nvSpPr>
          <p:spPr>
            <a:xfrm>
              <a:off x="576" y="1728"/>
              <a:ext cx="678" cy="327"/>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解法</a:t>
              </a:r>
              <a:r>
                <a:rPr lang="en-US" altLang="zh-CN" sz="2800" b="1" dirty="0">
                  <a:solidFill>
                    <a:srgbClr val="0000FF"/>
                  </a:solidFill>
                  <a:latin typeface="Times New Roman" panose="02020603050405020304" pitchFamily="18" charset="0"/>
                  <a:ea typeface="楷体_GB2312" panose="02010609030101010101" pitchFamily="49" charset="-122"/>
                </a:rPr>
                <a:t>1</a:t>
              </a:r>
              <a:endParaRPr lang="en-US" altLang="zh-CN" sz="28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715783" name="Object 12"/>
            <p:cNvGraphicFramePr>
              <a:graphicFrameLocks noChangeAspect="1"/>
            </p:cNvGraphicFramePr>
            <p:nvPr/>
          </p:nvGraphicFramePr>
          <p:xfrm>
            <a:off x="528" y="1920"/>
            <a:ext cx="3196" cy="1823"/>
          </p:xfrm>
          <a:graphic>
            <a:graphicData uri="http://schemas.openxmlformats.org/presentationml/2006/ole">
              <mc:AlternateContent xmlns:mc="http://schemas.openxmlformats.org/markup-compatibility/2006">
                <mc:Choice xmlns:v="urn:schemas-microsoft-com:vml" Requires="v">
                  <p:oleObj spid="_x0000_s3650" name="" r:id="rId3" imgW="2070100" imgH="1181100" progId="">
                    <p:embed/>
                  </p:oleObj>
                </mc:Choice>
                <mc:Fallback>
                  <p:oleObj name="" r:id="rId3" imgW="2070100" imgH="1181100" progId="">
                    <p:embed/>
                    <p:pic>
                      <p:nvPicPr>
                        <p:cNvPr id="0" name="图片 3649"/>
                        <p:cNvPicPr/>
                        <p:nvPr/>
                      </p:nvPicPr>
                      <p:blipFill>
                        <a:blip r:embed="rId4"/>
                        <a:stretch>
                          <a:fillRect/>
                        </a:stretch>
                      </p:blipFill>
                      <p:spPr>
                        <a:xfrm>
                          <a:off x="528" y="1920"/>
                          <a:ext cx="3196" cy="1823"/>
                        </a:xfrm>
                        <a:prstGeom prst="rect">
                          <a:avLst/>
                        </a:prstGeom>
                        <a:noFill/>
                        <a:ln w="38100">
                          <a:noFill/>
                          <a:miter/>
                        </a:ln>
                      </p:spPr>
                    </p:pic>
                  </p:oleObj>
                </mc:Fallback>
              </mc:AlternateContent>
            </a:graphicData>
          </a:graphic>
        </p:graphicFrame>
      </p:grpSp>
      <p:graphicFrame>
        <p:nvGraphicFramePr>
          <p:cNvPr id="24584" name="Object 13"/>
          <p:cNvGraphicFramePr>
            <a:graphicFrameLocks noChangeAspect="1"/>
          </p:cNvGraphicFramePr>
          <p:nvPr/>
        </p:nvGraphicFramePr>
        <p:xfrm>
          <a:off x="5376863" y="4727575"/>
          <a:ext cx="3021012" cy="1673225"/>
        </p:xfrm>
        <a:graphic>
          <a:graphicData uri="http://schemas.openxmlformats.org/presentationml/2006/ole">
            <mc:AlternateContent xmlns:mc="http://schemas.openxmlformats.org/markup-compatibility/2006">
              <mc:Choice xmlns:v="urn:schemas-microsoft-com:vml" Requires="v">
                <p:oleObj spid="_x0000_s3651" name="" r:id="rId5" imgW="1397000" imgH="698500" progId="">
                  <p:embed/>
                </p:oleObj>
              </mc:Choice>
              <mc:Fallback>
                <p:oleObj name="" r:id="rId5" imgW="1397000" imgH="698500" progId="">
                  <p:embed/>
                  <p:pic>
                    <p:nvPicPr>
                      <p:cNvPr id="0" name="图片 3650"/>
                      <p:cNvPicPr/>
                      <p:nvPr/>
                    </p:nvPicPr>
                    <p:blipFill>
                      <a:blip r:embed="rId6"/>
                      <a:stretch>
                        <a:fillRect/>
                      </a:stretch>
                    </p:blipFill>
                    <p:spPr>
                      <a:xfrm>
                        <a:off x="5376863" y="4727575"/>
                        <a:ext cx="3021012" cy="167322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584"/>
                                        </p:tgtEl>
                                        <p:attrNameLst>
                                          <p:attrName>style.visibility</p:attrName>
                                        </p:attrNameLst>
                                      </p:cBhvr>
                                      <p:to>
                                        <p:strVal val="visible"/>
                                      </p:to>
                                    </p:set>
                                    <p:animEffect transition="in" filter="blinds(vertical)">
                                      <p:cBhvr>
                                        <p:cTn id="12"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02" name="Rectangle 2"/>
          <p:cNvSpPr/>
          <p:nvPr/>
        </p:nvSpPr>
        <p:spPr>
          <a:xfrm>
            <a:off x="914400" y="762000"/>
            <a:ext cx="1076325" cy="519113"/>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解法</a:t>
            </a:r>
            <a:r>
              <a:rPr lang="en-US" altLang="zh-CN" sz="2800" b="1" dirty="0">
                <a:solidFill>
                  <a:srgbClr val="0000FF"/>
                </a:solidFill>
                <a:latin typeface="Times New Roman" panose="02020603050405020304" pitchFamily="18" charset="0"/>
                <a:ea typeface="楷体_GB2312" panose="02010609030101010101" pitchFamily="49" charset="-122"/>
              </a:rPr>
              <a:t>2</a:t>
            </a:r>
            <a:endParaRPr lang="en-US" altLang="zh-CN" sz="28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25603" name="Object 8"/>
          <p:cNvGraphicFramePr>
            <a:graphicFrameLocks noChangeAspect="1"/>
          </p:cNvGraphicFramePr>
          <p:nvPr/>
        </p:nvGraphicFramePr>
        <p:xfrm>
          <a:off x="1625600" y="1714500"/>
          <a:ext cx="2463800" cy="581025"/>
        </p:xfrm>
        <a:graphic>
          <a:graphicData uri="http://schemas.openxmlformats.org/presentationml/2006/ole">
            <mc:AlternateContent xmlns:mc="http://schemas.openxmlformats.org/markup-compatibility/2006">
              <mc:Choice xmlns:v="urn:schemas-microsoft-com:vml" Requires="v">
                <p:oleObj spid="_x0000_s3652" name="" r:id="rId1" imgW="965200" imgH="228600" progId="">
                  <p:embed/>
                </p:oleObj>
              </mc:Choice>
              <mc:Fallback>
                <p:oleObj name="" r:id="rId1" imgW="965200" imgH="228600" progId="">
                  <p:embed/>
                  <p:pic>
                    <p:nvPicPr>
                      <p:cNvPr id="0" name="图片 3651"/>
                      <p:cNvPicPr/>
                      <p:nvPr/>
                    </p:nvPicPr>
                    <p:blipFill>
                      <a:blip r:embed="rId2"/>
                      <a:stretch>
                        <a:fillRect/>
                      </a:stretch>
                    </p:blipFill>
                    <p:spPr>
                      <a:xfrm>
                        <a:off x="1625600" y="1714500"/>
                        <a:ext cx="2463800" cy="581025"/>
                      </a:xfrm>
                      <a:prstGeom prst="rect">
                        <a:avLst/>
                      </a:prstGeom>
                      <a:noFill/>
                      <a:ln w="38100">
                        <a:noFill/>
                        <a:miter/>
                      </a:ln>
                    </p:spPr>
                  </p:pic>
                </p:oleObj>
              </mc:Fallback>
            </mc:AlternateContent>
          </a:graphicData>
        </a:graphic>
      </p:graphicFrame>
      <p:graphicFrame>
        <p:nvGraphicFramePr>
          <p:cNvPr id="25604" name="Object 9"/>
          <p:cNvGraphicFramePr>
            <a:graphicFrameLocks noChangeAspect="1"/>
          </p:cNvGraphicFramePr>
          <p:nvPr/>
        </p:nvGraphicFramePr>
        <p:xfrm>
          <a:off x="2768600" y="2328863"/>
          <a:ext cx="5842000" cy="1785937"/>
        </p:xfrm>
        <a:graphic>
          <a:graphicData uri="http://schemas.openxmlformats.org/presentationml/2006/ole">
            <mc:AlternateContent xmlns:mc="http://schemas.openxmlformats.org/markup-compatibility/2006">
              <mc:Choice xmlns:v="urn:schemas-microsoft-com:vml" Requires="v">
                <p:oleObj spid="_x0000_s3653" name="" r:id="rId3" imgW="2286000" imgH="698500" progId="">
                  <p:embed/>
                </p:oleObj>
              </mc:Choice>
              <mc:Fallback>
                <p:oleObj name="" r:id="rId3" imgW="2286000" imgH="698500" progId="">
                  <p:embed/>
                  <p:pic>
                    <p:nvPicPr>
                      <p:cNvPr id="0" name="图片 3652"/>
                      <p:cNvPicPr/>
                      <p:nvPr/>
                    </p:nvPicPr>
                    <p:blipFill>
                      <a:blip r:embed="rId4"/>
                      <a:stretch>
                        <a:fillRect/>
                      </a:stretch>
                    </p:blipFill>
                    <p:spPr>
                      <a:xfrm>
                        <a:off x="2768600" y="2328863"/>
                        <a:ext cx="5842000" cy="1785937"/>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box(out)">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box(out)">
                                      <p:cBhvr>
                                        <p:cTn id="12"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8" name="Text Box 4"/>
          <p:cNvSpPr txBox="1"/>
          <p:nvPr/>
        </p:nvSpPr>
        <p:spPr>
          <a:xfrm>
            <a:off x="639763" y="765175"/>
            <a:ext cx="8035925" cy="2016125"/>
          </a:xfrm>
          <a:prstGeom prst="rect">
            <a:avLst/>
          </a:prstGeom>
          <a:noFill/>
          <a:ln w="9525">
            <a:noFill/>
          </a:ln>
        </p:spPr>
        <p:txBody>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阶方阵，如果满足               ，即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那么 </a:t>
            </a:r>
            <a:r>
              <a:rPr lang="en-US" altLang="zh-CN" sz="2400" b="1" i="1" dirty="0">
                <a:solidFill>
                  <a:srgbClr val="000000"/>
                </a:solidFill>
                <a:latin typeface="Times New Roman" panose="02020603050405020304" pitchFamily="18" charset="0"/>
              </a:rPr>
              <a:t>A </a:t>
            </a: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对称阵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8549" name="Object 14"/>
          <p:cNvGraphicFramePr>
            <a:graphicFrameLocks noChangeAspect="1"/>
          </p:cNvGraphicFramePr>
          <p:nvPr/>
        </p:nvGraphicFramePr>
        <p:xfrm>
          <a:off x="2770188" y="1484313"/>
          <a:ext cx="3530600" cy="557212"/>
        </p:xfrm>
        <a:graphic>
          <a:graphicData uri="http://schemas.openxmlformats.org/presentationml/2006/ole">
            <mc:AlternateContent xmlns:mc="http://schemas.openxmlformats.org/markup-compatibility/2006">
              <mc:Choice xmlns:v="urn:schemas-microsoft-com:vml" Requires="v">
                <p:oleObj spid="_x0000_s3655" name="" r:id="rId1" imgW="1600200" imgH="254000" progId="">
                  <p:embed/>
                </p:oleObj>
              </mc:Choice>
              <mc:Fallback>
                <p:oleObj name="" r:id="rId1" imgW="1600200" imgH="254000" progId="">
                  <p:embed/>
                  <p:pic>
                    <p:nvPicPr>
                      <p:cNvPr id="0" name="图片 3654"/>
                      <p:cNvPicPr/>
                      <p:nvPr/>
                    </p:nvPicPr>
                    <p:blipFill>
                      <a:blip r:embed="rId2"/>
                      <a:stretch>
                        <a:fillRect/>
                      </a:stretch>
                    </p:blipFill>
                    <p:spPr>
                      <a:xfrm>
                        <a:off x="2770188" y="1484313"/>
                        <a:ext cx="3530600" cy="557212"/>
                      </a:xfrm>
                      <a:prstGeom prst="rect">
                        <a:avLst/>
                      </a:prstGeom>
                      <a:noFill/>
                      <a:ln w="38100">
                        <a:noFill/>
                        <a:miter/>
                      </a:ln>
                    </p:spPr>
                  </p:pic>
                </p:oleObj>
              </mc:Fallback>
            </mc:AlternateContent>
          </a:graphicData>
        </a:graphic>
      </p:graphicFrame>
      <p:graphicFrame>
        <p:nvGraphicFramePr>
          <p:cNvPr id="108550" name="Object 15"/>
          <p:cNvGraphicFramePr>
            <a:graphicFrameLocks noChangeAspect="1"/>
          </p:cNvGraphicFramePr>
          <p:nvPr/>
        </p:nvGraphicFramePr>
        <p:xfrm>
          <a:off x="5426075" y="836613"/>
          <a:ext cx="1090613" cy="417512"/>
        </p:xfrm>
        <a:graphic>
          <a:graphicData uri="http://schemas.openxmlformats.org/presentationml/2006/ole">
            <mc:AlternateContent xmlns:mc="http://schemas.openxmlformats.org/markup-compatibility/2006">
              <mc:Choice xmlns:v="urn:schemas-microsoft-com:vml" Requires="v">
                <p:oleObj spid="_x0000_s3656" name="" r:id="rId3" imgW="495300" imgH="190500" progId="">
                  <p:embed/>
                </p:oleObj>
              </mc:Choice>
              <mc:Fallback>
                <p:oleObj name="" r:id="rId3" imgW="495300" imgH="190500" progId="">
                  <p:embed/>
                  <p:pic>
                    <p:nvPicPr>
                      <p:cNvPr id="0" name="图片 3655"/>
                      <p:cNvPicPr/>
                      <p:nvPr/>
                    </p:nvPicPr>
                    <p:blipFill>
                      <a:blip r:embed="rId4"/>
                      <a:stretch>
                        <a:fillRect/>
                      </a:stretch>
                    </p:blipFill>
                    <p:spPr>
                      <a:xfrm>
                        <a:off x="5426075" y="836613"/>
                        <a:ext cx="1090613" cy="417512"/>
                      </a:xfrm>
                      <a:prstGeom prst="rect">
                        <a:avLst/>
                      </a:prstGeom>
                      <a:noFill/>
                      <a:ln w="38100">
                        <a:noFill/>
                        <a:miter/>
                      </a:ln>
                    </p:spPr>
                  </p:pic>
                </p:oleObj>
              </mc:Fallback>
            </mc:AlternateContent>
          </a:graphicData>
        </a:graphic>
      </p:graphicFrame>
      <p:graphicFrame>
        <p:nvGraphicFramePr>
          <p:cNvPr id="108551" name="Object 16"/>
          <p:cNvGraphicFramePr>
            <a:graphicFrameLocks noChangeAspect="1"/>
          </p:cNvGraphicFramePr>
          <p:nvPr/>
        </p:nvGraphicFramePr>
        <p:xfrm>
          <a:off x="1068388" y="3983038"/>
          <a:ext cx="2424112" cy="1606550"/>
        </p:xfrm>
        <a:graphic>
          <a:graphicData uri="http://schemas.openxmlformats.org/presentationml/2006/ole">
            <mc:AlternateContent xmlns:mc="http://schemas.openxmlformats.org/markup-compatibility/2006">
              <mc:Choice xmlns:v="urn:schemas-microsoft-com:vml" Requires="v">
                <p:oleObj spid="_x0000_s3654" name="" r:id="rId5" imgW="1054100" imgH="698500" progId="">
                  <p:embed/>
                </p:oleObj>
              </mc:Choice>
              <mc:Fallback>
                <p:oleObj name="" r:id="rId5" imgW="1054100" imgH="698500" progId="">
                  <p:embed/>
                  <p:pic>
                    <p:nvPicPr>
                      <p:cNvPr id="0" name="图片 3653"/>
                      <p:cNvPicPr/>
                      <p:nvPr/>
                    </p:nvPicPr>
                    <p:blipFill>
                      <a:blip r:embed="rId6"/>
                      <a:stretch>
                        <a:fillRect/>
                      </a:stretch>
                    </p:blipFill>
                    <p:spPr>
                      <a:xfrm>
                        <a:off x="1068388" y="3983038"/>
                        <a:ext cx="2424112" cy="1606550"/>
                      </a:xfrm>
                      <a:prstGeom prst="rect">
                        <a:avLst/>
                      </a:prstGeom>
                      <a:noFill/>
                      <a:ln w="38100">
                        <a:noFill/>
                        <a:miter/>
                      </a:ln>
                    </p:spPr>
                  </p:pic>
                </p:oleObj>
              </mc:Fallback>
            </mc:AlternateContent>
          </a:graphicData>
        </a:graphic>
      </p:graphicFrame>
      <p:sp>
        <p:nvSpPr>
          <p:cNvPr id="108552" name="Line 8"/>
          <p:cNvSpPr/>
          <p:nvPr/>
        </p:nvSpPr>
        <p:spPr>
          <a:xfrm>
            <a:off x="2259013" y="4357688"/>
            <a:ext cx="871537" cy="871537"/>
          </a:xfrm>
          <a:prstGeom prst="line">
            <a:avLst/>
          </a:prstGeom>
          <a:ln w="38100" cap="flat" cmpd="sng">
            <a:solidFill>
              <a:srgbClr val="0000FF"/>
            </a:solidFill>
            <a:prstDash val="dash"/>
            <a:headEnd type="none" w="med" len="med"/>
            <a:tailEnd type="none" w="med" len="med"/>
          </a:ln>
        </p:spPr>
      </p:sp>
      <p:sp>
        <p:nvSpPr>
          <p:cNvPr id="108553" name="Line 9"/>
          <p:cNvSpPr/>
          <p:nvPr/>
        </p:nvSpPr>
        <p:spPr>
          <a:xfrm flipH="1">
            <a:off x="2166938" y="4294188"/>
            <a:ext cx="457200" cy="457200"/>
          </a:xfrm>
          <a:prstGeom prst="line">
            <a:avLst/>
          </a:prstGeom>
          <a:ln w="38100" cap="flat" cmpd="sng">
            <a:solidFill>
              <a:srgbClr val="FF0000"/>
            </a:solidFill>
            <a:prstDash val="solid"/>
            <a:headEnd type="triangle" w="med" len="med"/>
            <a:tailEnd type="triangle" w="med" len="med"/>
          </a:ln>
        </p:spPr>
      </p:sp>
      <p:sp>
        <p:nvSpPr>
          <p:cNvPr id="108554" name="Line 10"/>
          <p:cNvSpPr/>
          <p:nvPr/>
        </p:nvSpPr>
        <p:spPr>
          <a:xfrm flipH="1">
            <a:off x="2051050" y="4294188"/>
            <a:ext cx="1066800" cy="1066800"/>
          </a:xfrm>
          <a:prstGeom prst="line">
            <a:avLst/>
          </a:prstGeom>
          <a:ln w="38100" cap="flat" cmpd="sng">
            <a:solidFill>
              <a:srgbClr val="FF0000"/>
            </a:solidFill>
            <a:prstDash val="solid"/>
            <a:headEnd type="triangle" w="med" len="med"/>
            <a:tailEnd type="triangle" w="med" len="med"/>
          </a:ln>
        </p:spPr>
      </p:sp>
      <p:sp>
        <p:nvSpPr>
          <p:cNvPr id="108555" name="Line 11"/>
          <p:cNvSpPr/>
          <p:nvPr/>
        </p:nvSpPr>
        <p:spPr>
          <a:xfrm flipH="1">
            <a:off x="2749550" y="4868863"/>
            <a:ext cx="381000" cy="381000"/>
          </a:xfrm>
          <a:prstGeom prst="line">
            <a:avLst/>
          </a:prstGeom>
          <a:ln w="38100" cap="flat" cmpd="sng">
            <a:solidFill>
              <a:srgbClr val="FF0000"/>
            </a:solidFill>
            <a:prstDash val="solid"/>
            <a:headEnd type="triangle" w="med" len="med"/>
            <a:tailEnd type="triangle" w="med" len="med"/>
          </a:ln>
        </p:spPr>
      </p:sp>
      <p:sp>
        <p:nvSpPr>
          <p:cNvPr id="108560" name="Text Box 16"/>
          <p:cNvSpPr txBox="1"/>
          <p:nvPr/>
        </p:nvSpPr>
        <p:spPr>
          <a:xfrm>
            <a:off x="639763" y="3141663"/>
            <a:ext cx="6530975"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如果满足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rPr>
              <a:t>A</a:t>
            </a:r>
            <a:r>
              <a:rPr lang="en-US" altLang="zh-CN" sz="2400" b="1" i="1" baseline="30000" dirty="0">
                <a:solidFill>
                  <a:srgbClr val="000000"/>
                </a:solidFill>
                <a:latin typeface="Times New Roman" panose="02020603050405020304" pitchFamily="18" charset="0"/>
              </a:rPr>
              <a:t>T</a:t>
            </a:r>
            <a:r>
              <a:rPr lang="zh-CN" altLang="en-US" sz="2400" b="1" dirty="0">
                <a:solidFill>
                  <a:srgbClr val="000000"/>
                </a:solidFill>
                <a:latin typeface="Times New Roman" panose="02020603050405020304" pitchFamily="18" charset="0"/>
                <a:ea typeface="楷体_GB2312" panose="02010609030101010101" pitchFamily="49" charset="-122"/>
              </a:rPr>
              <a:t>，那么 </a:t>
            </a:r>
            <a:r>
              <a:rPr lang="en-US" altLang="zh-CN" sz="2400" b="1" i="1" dirty="0">
                <a:solidFill>
                  <a:srgbClr val="000000"/>
                </a:solidFill>
                <a:latin typeface="Times New Roman" panose="02020603050405020304" pitchFamily="18" charset="0"/>
              </a:rPr>
              <a:t>A </a:t>
            </a: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反对称阵</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8562" name="Rectangle 18"/>
          <p:cNvSpPr/>
          <p:nvPr/>
        </p:nvSpPr>
        <p:spPr>
          <a:xfrm>
            <a:off x="1728788" y="5970588"/>
            <a:ext cx="1255712" cy="457200"/>
          </a:xfrm>
          <a:prstGeom prst="rect">
            <a:avLst/>
          </a:prstGeom>
          <a:noFill/>
          <a:ln w="9525">
            <a:noFill/>
          </a:ln>
        </p:spPr>
        <p:txBody>
          <a:bodyPr wrap="none"/>
          <a:p>
            <a:r>
              <a:rPr lang="zh-CN" altLang="en-US" sz="2400" b="1" dirty="0">
                <a:solidFill>
                  <a:srgbClr val="FF0000"/>
                </a:solidFill>
                <a:latin typeface="Times New Roman" panose="02020603050405020304" pitchFamily="18" charset="0"/>
                <a:ea typeface="楷体_GB2312" panose="02010609030101010101" pitchFamily="49" charset="-122"/>
              </a:rPr>
              <a:t>对称阵  </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8563" name="Object 17"/>
          <p:cNvGraphicFramePr>
            <a:graphicFrameLocks noChangeAspect="1"/>
          </p:cNvGraphicFramePr>
          <p:nvPr/>
        </p:nvGraphicFramePr>
        <p:xfrm>
          <a:off x="5248275" y="3983038"/>
          <a:ext cx="2657475" cy="1606550"/>
        </p:xfrm>
        <a:graphic>
          <a:graphicData uri="http://schemas.openxmlformats.org/presentationml/2006/ole">
            <mc:AlternateContent xmlns:mc="http://schemas.openxmlformats.org/markup-compatibility/2006">
              <mc:Choice xmlns:v="urn:schemas-microsoft-com:vml" Requires="v">
                <p:oleObj spid="_x0000_s3657" name="" r:id="rId7" imgW="1155700" imgH="698500" progId="">
                  <p:embed/>
                </p:oleObj>
              </mc:Choice>
              <mc:Fallback>
                <p:oleObj name="" r:id="rId7" imgW="1155700" imgH="698500" progId="">
                  <p:embed/>
                  <p:pic>
                    <p:nvPicPr>
                      <p:cNvPr id="0" name="图片 3656"/>
                      <p:cNvPicPr/>
                      <p:nvPr/>
                    </p:nvPicPr>
                    <p:blipFill>
                      <a:blip r:embed="rId8"/>
                      <a:stretch>
                        <a:fillRect/>
                      </a:stretch>
                    </p:blipFill>
                    <p:spPr>
                      <a:xfrm>
                        <a:off x="5248275" y="3983038"/>
                        <a:ext cx="2657475" cy="1606550"/>
                      </a:xfrm>
                      <a:prstGeom prst="rect">
                        <a:avLst/>
                      </a:prstGeom>
                      <a:noFill/>
                      <a:ln w="38100">
                        <a:noFill/>
                        <a:miter/>
                      </a:ln>
                    </p:spPr>
                  </p:pic>
                </p:oleObj>
              </mc:Fallback>
            </mc:AlternateContent>
          </a:graphicData>
        </a:graphic>
      </p:graphicFrame>
      <p:sp>
        <p:nvSpPr>
          <p:cNvPr id="108564" name="Rectangle 20"/>
          <p:cNvSpPr/>
          <p:nvPr/>
        </p:nvSpPr>
        <p:spPr>
          <a:xfrm>
            <a:off x="5872163" y="5970588"/>
            <a:ext cx="1562100" cy="457200"/>
          </a:xfrm>
          <a:prstGeom prst="rect">
            <a:avLst/>
          </a:prstGeom>
          <a:noFill/>
          <a:ln w="9525">
            <a:noFill/>
          </a:ln>
        </p:spPr>
        <p:txBody>
          <a:bodyPr wrap="none"/>
          <a:p>
            <a:r>
              <a:rPr lang="zh-CN" altLang="en-US" sz="2400" b="1" dirty="0">
                <a:solidFill>
                  <a:srgbClr val="FF0000"/>
                </a:solidFill>
                <a:latin typeface="Times New Roman" panose="02020603050405020304" pitchFamily="18" charset="0"/>
                <a:ea typeface="楷体_GB2312" panose="02010609030101010101" pitchFamily="49" charset="-122"/>
              </a:rPr>
              <a:t>反对称阵  </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08565" name="Line 21"/>
          <p:cNvSpPr/>
          <p:nvPr/>
        </p:nvSpPr>
        <p:spPr>
          <a:xfrm>
            <a:off x="6392863" y="4284663"/>
            <a:ext cx="1058862" cy="944562"/>
          </a:xfrm>
          <a:prstGeom prst="line">
            <a:avLst/>
          </a:prstGeom>
          <a:ln w="38100" cap="flat" cmpd="sng">
            <a:solidFill>
              <a:srgbClr val="0000FF"/>
            </a:solidFill>
            <a:prstDash val="dash"/>
            <a:headEnd type="none" w="med" len="med"/>
            <a:tailEnd type="none" w="med" len="med"/>
          </a:ln>
        </p:spPr>
      </p:sp>
      <p:sp>
        <p:nvSpPr>
          <p:cNvPr id="108566" name="Line 22"/>
          <p:cNvSpPr/>
          <p:nvPr/>
        </p:nvSpPr>
        <p:spPr>
          <a:xfrm flipH="1">
            <a:off x="6300788" y="4292600"/>
            <a:ext cx="649287" cy="649288"/>
          </a:xfrm>
          <a:prstGeom prst="line">
            <a:avLst/>
          </a:prstGeom>
          <a:ln w="38100" cap="flat" cmpd="sng">
            <a:solidFill>
              <a:srgbClr val="FF0000"/>
            </a:solidFill>
            <a:prstDash val="solid"/>
            <a:headEnd type="triangle" w="med" len="med"/>
            <a:tailEnd type="triangle" w="med" len="med"/>
          </a:ln>
        </p:spPr>
      </p:sp>
      <p:sp>
        <p:nvSpPr>
          <p:cNvPr id="108567" name="Line 23"/>
          <p:cNvSpPr/>
          <p:nvPr/>
        </p:nvSpPr>
        <p:spPr>
          <a:xfrm flipH="1">
            <a:off x="6443663" y="4221163"/>
            <a:ext cx="1066800" cy="1066800"/>
          </a:xfrm>
          <a:prstGeom prst="line">
            <a:avLst/>
          </a:prstGeom>
          <a:ln w="38100" cap="flat" cmpd="sng">
            <a:solidFill>
              <a:srgbClr val="FF0000"/>
            </a:solidFill>
            <a:prstDash val="solid"/>
            <a:headEnd type="triangle" w="med" len="med"/>
            <a:tailEnd type="triangle" w="med" len="med"/>
          </a:ln>
        </p:spPr>
      </p:sp>
      <p:sp>
        <p:nvSpPr>
          <p:cNvPr id="108568" name="Line 24"/>
          <p:cNvSpPr/>
          <p:nvPr/>
        </p:nvSpPr>
        <p:spPr>
          <a:xfrm flipH="1">
            <a:off x="7164388" y="4868863"/>
            <a:ext cx="431800" cy="431800"/>
          </a:xfrm>
          <a:prstGeom prst="line">
            <a:avLst/>
          </a:prstGeom>
          <a:ln w="38100" cap="flat" cmpd="sng">
            <a:solidFill>
              <a:srgbClr val="FF0000"/>
            </a:solidFill>
            <a:prstDash val="solid"/>
            <a:headEnd type="triangl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48">
                                            <p:txEl>
                                              <p:charRg st="0" end="37"/>
                                            </p:txEl>
                                          </p:spTgt>
                                        </p:tgtEl>
                                        <p:attrNameLst>
                                          <p:attrName>style.visibility</p:attrName>
                                        </p:attrNameLst>
                                      </p:cBhvr>
                                      <p:to>
                                        <p:strVal val="visible"/>
                                      </p:to>
                                    </p:set>
                                    <p:animEffect transition="in" filter="blinds(horizontal)">
                                      <p:cBhvr>
                                        <p:cTn id="7" dur="500"/>
                                        <p:tgtEl>
                                          <p:spTgt spid="108548">
                                            <p:txEl>
                                              <p:charRg st="0" end="3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8550"/>
                                        </p:tgtEl>
                                        <p:attrNameLst>
                                          <p:attrName>style.visibility</p:attrName>
                                        </p:attrNameLst>
                                      </p:cBhvr>
                                      <p:to>
                                        <p:strVal val="visible"/>
                                      </p:to>
                                    </p:set>
                                    <p:animEffect transition="in" filter="blinds(horizontal)">
                                      <p:cBhvr>
                                        <p:cTn id="10" dur="500"/>
                                        <p:tgtEl>
                                          <p:spTgt spid="10855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8549"/>
                                        </p:tgtEl>
                                        <p:attrNameLst>
                                          <p:attrName>style.visibility</p:attrName>
                                        </p:attrNameLst>
                                      </p:cBhvr>
                                      <p:to>
                                        <p:strVal val="visible"/>
                                      </p:to>
                                    </p:set>
                                    <p:anim calcmode="lin" valueType="num">
                                      <p:cBhvr additive="base">
                                        <p:cTn id="15" dur="500" fill="hold"/>
                                        <p:tgtEl>
                                          <p:spTgt spid="108549"/>
                                        </p:tgtEl>
                                        <p:attrNameLst>
                                          <p:attrName>ppt_x</p:attrName>
                                        </p:attrNameLst>
                                      </p:cBhvr>
                                      <p:tavLst>
                                        <p:tav tm="0">
                                          <p:val>
                                            <p:strVal val="1+#ppt_w/2"/>
                                          </p:val>
                                        </p:tav>
                                        <p:tav tm="100000">
                                          <p:val>
                                            <p:strVal val="#ppt_x"/>
                                          </p:val>
                                        </p:tav>
                                      </p:tavLst>
                                    </p:anim>
                                    <p:anim calcmode="lin" valueType="num">
                                      <p:cBhvr additive="base">
                                        <p:cTn id="16" dur="500" fill="hold"/>
                                        <p:tgtEl>
                                          <p:spTgt spid="10854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8548">
                                            <p:txEl>
                                              <p:charRg st="39" end="51"/>
                                            </p:txEl>
                                          </p:spTgt>
                                        </p:tgtEl>
                                        <p:attrNameLst>
                                          <p:attrName>style.visibility</p:attrName>
                                        </p:attrNameLst>
                                      </p:cBhvr>
                                      <p:to>
                                        <p:strVal val="visible"/>
                                      </p:to>
                                    </p:set>
                                    <p:animEffect transition="in" filter="blinds(horizontal)">
                                      <p:cBhvr>
                                        <p:cTn id="21" dur="500"/>
                                        <p:tgtEl>
                                          <p:spTgt spid="108548">
                                            <p:txEl>
                                              <p:charRg st="39" end="5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08551"/>
                                        </p:tgtEl>
                                        <p:attrNameLst>
                                          <p:attrName>style.visibility</p:attrName>
                                        </p:attrNameLst>
                                      </p:cBhvr>
                                      <p:to>
                                        <p:strVal val="visible"/>
                                      </p:to>
                                    </p:set>
                                    <p:animEffect transition="in" filter="slide(fromBottom)">
                                      <p:cBhvr>
                                        <p:cTn id="26" dur="500"/>
                                        <p:tgtEl>
                                          <p:spTgt spid="10855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108552"/>
                                        </p:tgtEl>
                                        <p:attrNameLst>
                                          <p:attrName>style.visibility</p:attrName>
                                        </p:attrNameLst>
                                      </p:cBhvr>
                                      <p:to>
                                        <p:strVal val="visible"/>
                                      </p:to>
                                    </p:set>
                                    <p:animEffect transition="in" filter="strips(downRight)">
                                      <p:cBhvr>
                                        <p:cTn id="31" dur="500"/>
                                        <p:tgtEl>
                                          <p:spTgt spid="10855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108553"/>
                                        </p:tgtEl>
                                        <p:attrNameLst>
                                          <p:attrName>style.visibility</p:attrName>
                                        </p:attrNameLst>
                                      </p:cBhvr>
                                      <p:to>
                                        <p:strVal val="visible"/>
                                      </p:to>
                                    </p:set>
                                    <p:animEffect transition="in" filter="strips(upRight)">
                                      <p:cBhvr>
                                        <p:cTn id="36" dur="500"/>
                                        <p:tgtEl>
                                          <p:spTgt spid="108553"/>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3" fill="hold" nodeType="clickEffect">
                                  <p:stCondLst>
                                    <p:cond delay="0"/>
                                  </p:stCondLst>
                                  <p:childTnLst>
                                    <p:set>
                                      <p:cBhvr>
                                        <p:cTn id="40" dur="1" fill="hold">
                                          <p:stCondLst>
                                            <p:cond delay="0"/>
                                          </p:stCondLst>
                                        </p:cTn>
                                        <p:tgtEl>
                                          <p:spTgt spid="108554"/>
                                        </p:tgtEl>
                                        <p:attrNameLst>
                                          <p:attrName>style.visibility</p:attrName>
                                        </p:attrNameLst>
                                      </p:cBhvr>
                                      <p:to>
                                        <p:strVal val="visible"/>
                                      </p:to>
                                    </p:set>
                                    <p:animEffect transition="in" filter="strips(upRight)">
                                      <p:cBhvr>
                                        <p:cTn id="41" dur="500"/>
                                        <p:tgtEl>
                                          <p:spTgt spid="108554"/>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3" fill="hold" nodeType="clickEffect">
                                  <p:stCondLst>
                                    <p:cond delay="0"/>
                                  </p:stCondLst>
                                  <p:childTnLst>
                                    <p:set>
                                      <p:cBhvr>
                                        <p:cTn id="45" dur="1" fill="hold">
                                          <p:stCondLst>
                                            <p:cond delay="0"/>
                                          </p:stCondLst>
                                        </p:cTn>
                                        <p:tgtEl>
                                          <p:spTgt spid="108555"/>
                                        </p:tgtEl>
                                        <p:attrNameLst>
                                          <p:attrName>style.visibility</p:attrName>
                                        </p:attrNameLst>
                                      </p:cBhvr>
                                      <p:to>
                                        <p:strVal val="visible"/>
                                      </p:to>
                                    </p:set>
                                    <p:animEffect transition="in" filter="strips(upRight)">
                                      <p:cBhvr>
                                        <p:cTn id="46" dur="500"/>
                                        <p:tgtEl>
                                          <p:spTgt spid="108555"/>
                                        </p:tgtEl>
                                      </p:cBhvr>
                                    </p:animEffect>
                                  </p:childTnLst>
                                </p:cTn>
                              </p:par>
                            </p:childTnLst>
                          </p:cTn>
                        </p:par>
                      </p:childTnLst>
                    </p:cTn>
                  </p:par>
                  <p:par>
                    <p:cTn id="47" fill="hold">
                      <p:stCondLst>
                        <p:cond delay="indefinite"/>
                      </p:stCondLst>
                      <p:childTnLst>
                        <p:par>
                          <p:cTn id="48" fill="hold">
                            <p:stCondLst>
                              <p:cond delay="0"/>
                            </p:stCondLst>
                            <p:childTnLst>
                              <p:par>
                                <p:cTn id="49" presetID="39" presetClass="entr" presetSubtype="0" accel="100000" fill="hold" grpId="0" nodeType="clickEffect">
                                  <p:stCondLst>
                                    <p:cond delay="0"/>
                                  </p:stCondLst>
                                  <p:childTnLst>
                                    <p:set>
                                      <p:cBhvr>
                                        <p:cTn id="50" dur="1" fill="hold">
                                          <p:stCondLst>
                                            <p:cond delay="0"/>
                                          </p:stCondLst>
                                        </p:cTn>
                                        <p:tgtEl>
                                          <p:spTgt spid="108562"/>
                                        </p:tgtEl>
                                        <p:attrNameLst>
                                          <p:attrName>style.visibility</p:attrName>
                                        </p:attrNameLst>
                                      </p:cBhvr>
                                      <p:to>
                                        <p:strVal val="visible"/>
                                      </p:to>
                                    </p:set>
                                    <p:anim calcmode="lin" valueType="num">
                                      <p:cBhvr>
                                        <p:cTn id="51" dur="500" fill="hold"/>
                                        <p:tgtEl>
                                          <p:spTgt spid="108562"/>
                                        </p:tgtEl>
                                        <p:attrNameLst>
                                          <p:attrName>ppt_h</p:attrName>
                                        </p:attrNameLst>
                                      </p:cBhvr>
                                      <p:tavLst>
                                        <p:tav tm="0">
                                          <p:val>
                                            <p:strVal val="#ppt_h/20"/>
                                          </p:val>
                                        </p:tav>
                                        <p:tav tm="50000">
                                          <p:val>
                                            <p:strVal val="#ppt_h/20"/>
                                          </p:val>
                                        </p:tav>
                                        <p:tav tm="100000">
                                          <p:val>
                                            <p:strVal val="#ppt_h"/>
                                          </p:val>
                                        </p:tav>
                                      </p:tavLst>
                                    </p:anim>
                                    <p:anim calcmode="lin" valueType="num">
                                      <p:cBhvr>
                                        <p:cTn id="52" dur="500" fill="hold"/>
                                        <p:tgtEl>
                                          <p:spTgt spid="108562"/>
                                        </p:tgtEl>
                                        <p:attrNameLst>
                                          <p:attrName>ppt_w</p:attrName>
                                        </p:attrNameLst>
                                      </p:cBhvr>
                                      <p:tavLst>
                                        <p:tav tm="0">
                                          <p:val>
                                            <p:strVal val="#ppt_w+.3"/>
                                          </p:val>
                                        </p:tav>
                                        <p:tav tm="50000">
                                          <p:val>
                                            <p:strVal val="#ppt_w+.3"/>
                                          </p:val>
                                        </p:tav>
                                        <p:tav tm="100000">
                                          <p:val>
                                            <p:strVal val="#ppt_w"/>
                                          </p:val>
                                        </p:tav>
                                      </p:tavLst>
                                    </p:anim>
                                    <p:anim calcmode="lin" valueType="num">
                                      <p:cBhvr>
                                        <p:cTn id="53" dur="500" fill="hold"/>
                                        <p:tgtEl>
                                          <p:spTgt spid="108562"/>
                                        </p:tgtEl>
                                        <p:attrNameLst>
                                          <p:attrName>ppt_x</p:attrName>
                                        </p:attrNameLst>
                                      </p:cBhvr>
                                      <p:tavLst>
                                        <p:tav tm="0">
                                          <p:val>
                                            <p:strVal val="#ppt_x-.3"/>
                                          </p:val>
                                        </p:tav>
                                        <p:tav tm="50000">
                                          <p:val>
                                            <p:strVal val="#ppt_x"/>
                                          </p:val>
                                        </p:tav>
                                        <p:tav tm="100000">
                                          <p:val>
                                            <p:strVal val="#ppt_x"/>
                                          </p:val>
                                        </p:tav>
                                      </p:tavLst>
                                    </p:anim>
                                    <p:anim calcmode="lin" valueType="num">
                                      <p:cBhvr>
                                        <p:cTn id="54" dur="500" fill="hold"/>
                                        <p:tgtEl>
                                          <p:spTgt spid="10856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08560"/>
                                        </p:tgtEl>
                                        <p:attrNameLst>
                                          <p:attrName>style.visibility</p:attrName>
                                        </p:attrNameLst>
                                      </p:cBhvr>
                                      <p:to>
                                        <p:strVal val="visible"/>
                                      </p:to>
                                    </p:set>
                                    <p:animEffect transition="in" filter="blinds(horizontal)">
                                      <p:cBhvr>
                                        <p:cTn id="59" dur="500"/>
                                        <p:tgtEl>
                                          <p:spTgt spid="108560"/>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08563"/>
                                        </p:tgtEl>
                                        <p:attrNameLst>
                                          <p:attrName>style.visibility</p:attrName>
                                        </p:attrNameLst>
                                      </p:cBhvr>
                                      <p:to>
                                        <p:strVal val="visible"/>
                                      </p:to>
                                    </p:set>
                                    <p:animEffect transition="in" filter="slide(fromBottom)">
                                      <p:cBhvr>
                                        <p:cTn id="64" dur="500"/>
                                        <p:tgtEl>
                                          <p:spTgt spid="108563"/>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108565"/>
                                        </p:tgtEl>
                                        <p:attrNameLst>
                                          <p:attrName>style.visibility</p:attrName>
                                        </p:attrNameLst>
                                      </p:cBhvr>
                                      <p:to>
                                        <p:strVal val="visible"/>
                                      </p:to>
                                    </p:set>
                                    <p:animEffect transition="in" filter="strips(downRight)">
                                      <p:cBhvr>
                                        <p:cTn id="69" dur="500"/>
                                        <p:tgtEl>
                                          <p:spTgt spid="108565"/>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3" fill="hold" nodeType="clickEffect">
                                  <p:stCondLst>
                                    <p:cond delay="0"/>
                                  </p:stCondLst>
                                  <p:childTnLst>
                                    <p:set>
                                      <p:cBhvr>
                                        <p:cTn id="73" dur="1" fill="hold">
                                          <p:stCondLst>
                                            <p:cond delay="0"/>
                                          </p:stCondLst>
                                        </p:cTn>
                                        <p:tgtEl>
                                          <p:spTgt spid="108566"/>
                                        </p:tgtEl>
                                        <p:attrNameLst>
                                          <p:attrName>style.visibility</p:attrName>
                                        </p:attrNameLst>
                                      </p:cBhvr>
                                      <p:to>
                                        <p:strVal val="visible"/>
                                      </p:to>
                                    </p:set>
                                    <p:animEffect transition="in" filter="strips(upRight)">
                                      <p:cBhvr>
                                        <p:cTn id="74" dur="500"/>
                                        <p:tgtEl>
                                          <p:spTgt spid="108566"/>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3" fill="hold" nodeType="clickEffect">
                                  <p:stCondLst>
                                    <p:cond delay="0"/>
                                  </p:stCondLst>
                                  <p:childTnLst>
                                    <p:set>
                                      <p:cBhvr>
                                        <p:cTn id="78" dur="1" fill="hold">
                                          <p:stCondLst>
                                            <p:cond delay="0"/>
                                          </p:stCondLst>
                                        </p:cTn>
                                        <p:tgtEl>
                                          <p:spTgt spid="108567"/>
                                        </p:tgtEl>
                                        <p:attrNameLst>
                                          <p:attrName>style.visibility</p:attrName>
                                        </p:attrNameLst>
                                      </p:cBhvr>
                                      <p:to>
                                        <p:strVal val="visible"/>
                                      </p:to>
                                    </p:set>
                                    <p:animEffect transition="in" filter="strips(upRight)">
                                      <p:cBhvr>
                                        <p:cTn id="79" dur="500"/>
                                        <p:tgtEl>
                                          <p:spTgt spid="108567"/>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nodeType="clickEffect">
                                  <p:stCondLst>
                                    <p:cond delay="0"/>
                                  </p:stCondLst>
                                  <p:childTnLst>
                                    <p:set>
                                      <p:cBhvr>
                                        <p:cTn id="83" dur="1" fill="hold">
                                          <p:stCondLst>
                                            <p:cond delay="0"/>
                                          </p:stCondLst>
                                        </p:cTn>
                                        <p:tgtEl>
                                          <p:spTgt spid="108568"/>
                                        </p:tgtEl>
                                        <p:attrNameLst>
                                          <p:attrName>style.visibility</p:attrName>
                                        </p:attrNameLst>
                                      </p:cBhvr>
                                      <p:to>
                                        <p:strVal val="visible"/>
                                      </p:to>
                                    </p:set>
                                    <p:animEffect transition="in" filter="strips(upRight)">
                                      <p:cBhvr>
                                        <p:cTn id="84" dur="500"/>
                                        <p:tgtEl>
                                          <p:spTgt spid="108568"/>
                                        </p:tgtEl>
                                      </p:cBhvr>
                                    </p:animEffect>
                                  </p:childTnLst>
                                </p:cTn>
                              </p:par>
                            </p:childTnLst>
                          </p:cTn>
                        </p:par>
                      </p:childTnLst>
                    </p:cTn>
                  </p:par>
                  <p:par>
                    <p:cTn id="85" fill="hold">
                      <p:stCondLst>
                        <p:cond delay="indefinite"/>
                      </p:stCondLst>
                      <p:childTnLst>
                        <p:par>
                          <p:cTn id="86" fill="hold">
                            <p:stCondLst>
                              <p:cond delay="0"/>
                            </p:stCondLst>
                            <p:childTnLst>
                              <p:par>
                                <p:cTn id="87" presetID="39" presetClass="entr" presetSubtype="0" accel="100000" fill="hold" grpId="0" nodeType="clickEffect">
                                  <p:stCondLst>
                                    <p:cond delay="0"/>
                                  </p:stCondLst>
                                  <p:childTnLst>
                                    <p:set>
                                      <p:cBhvr>
                                        <p:cTn id="88" dur="1" fill="hold">
                                          <p:stCondLst>
                                            <p:cond delay="0"/>
                                          </p:stCondLst>
                                        </p:cTn>
                                        <p:tgtEl>
                                          <p:spTgt spid="108564"/>
                                        </p:tgtEl>
                                        <p:attrNameLst>
                                          <p:attrName>style.visibility</p:attrName>
                                        </p:attrNameLst>
                                      </p:cBhvr>
                                      <p:to>
                                        <p:strVal val="visible"/>
                                      </p:to>
                                    </p:set>
                                    <p:anim calcmode="lin" valueType="num">
                                      <p:cBhvr>
                                        <p:cTn id="89" dur="500" fill="hold"/>
                                        <p:tgtEl>
                                          <p:spTgt spid="108564"/>
                                        </p:tgtEl>
                                        <p:attrNameLst>
                                          <p:attrName>ppt_h</p:attrName>
                                        </p:attrNameLst>
                                      </p:cBhvr>
                                      <p:tavLst>
                                        <p:tav tm="0">
                                          <p:val>
                                            <p:strVal val="#ppt_h/20"/>
                                          </p:val>
                                        </p:tav>
                                        <p:tav tm="50000">
                                          <p:val>
                                            <p:strVal val="#ppt_h/20"/>
                                          </p:val>
                                        </p:tav>
                                        <p:tav tm="100000">
                                          <p:val>
                                            <p:strVal val="#ppt_h"/>
                                          </p:val>
                                        </p:tav>
                                      </p:tavLst>
                                    </p:anim>
                                    <p:anim calcmode="lin" valueType="num">
                                      <p:cBhvr>
                                        <p:cTn id="90" dur="500" fill="hold"/>
                                        <p:tgtEl>
                                          <p:spTgt spid="108564"/>
                                        </p:tgtEl>
                                        <p:attrNameLst>
                                          <p:attrName>ppt_w</p:attrName>
                                        </p:attrNameLst>
                                      </p:cBhvr>
                                      <p:tavLst>
                                        <p:tav tm="0">
                                          <p:val>
                                            <p:strVal val="#ppt_w+.3"/>
                                          </p:val>
                                        </p:tav>
                                        <p:tav tm="50000">
                                          <p:val>
                                            <p:strVal val="#ppt_w+.3"/>
                                          </p:val>
                                        </p:tav>
                                        <p:tav tm="100000">
                                          <p:val>
                                            <p:strVal val="#ppt_w"/>
                                          </p:val>
                                        </p:tav>
                                      </p:tavLst>
                                    </p:anim>
                                    <p:anim calcmode="lin" valueType="num">
                                      <p:cBhvr>
                                        <p:cTn id="91" dur="500" fill="hold"/>
                                        <p:tgtEl>
                                          <p:spTgt spid="108564"/>
                                        </p:tgtEl>
                                        <p:attrNameLst>
                                          <p:attrName>ppt_x</p:attrName>
                                        </p:attrNameLst>
                                      </p:cBhvr>
                                      <p:tavLst>
                                        <p:tav tm="0">
                                          <p:val>
                                            <p:strVal val="#ppt_x-.3"/>
                                          </p:val>
                                        </p:tav>
                                        <p:tav tm="50000">
                                          <p:val>
                                            <p:strVal val="#ppt_x"/>
                                          </p:val>
                                        </p:tav>
                                        <p:tav tm="100000">
                                          <p:val>
                                            <p:strVal val="#ppt_x"/>
                                          </p:val>
                                        </p:tav>
                                      </p:tavLst>
                                    </p:anim>
                                    <p:anim calcmode="lin" valueType="num">
                                      <p:cBhvr>
                                        <p:cTn id="92" dur="500" fill="hold"/>
                                        <p:tgtEl>
                                          <p:spTgt spid="1085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build="p"/>
      <p:bldP spid="108560" grpId="0"/>
      <p:bldP spid="108562" grpId="0"/>
      <p:bldP spid="10856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8850" name="Text Box 2"/>
          <p:cNvSpPr txBox="1"/>
          <p:nvPr/>
        </p:nvSpPr>
        <p:spPr>
          <a:xfrm>
            <a:off x="639763" y="765175"/>
            <a:ext cx="8180387" cy="1079500"/>
          </a:xfrm>
          <a:prstGeom prst="rect">
            <a:avLst/>
          </a:prstGeom>
          <a:noFill/>
          <a:ln w="9525">
            <a:noFill/>
          </a:ln>
        </p:spPr>
        <p:txBody>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设列矩阵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X </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baseline="30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 </a:t>
            </a:r>
            <a:r>
              <a:rPr lang="en-US" altLang="zh-CN" sz="2400" b="1" dirty="0">
                <a:solidFill>
                  <a:srgbClr val="000000"/>
                </a:solidFill>
                <a:latin typeface="Times New Roman" panose="02020603050405020304" pitchFamily="18" charset="0"/>
                <a:ea typeface="楷体_GB2312" panose="02010609030101010101" pitchFamily="49" charset="-122"/>
              </a:rPr>
              <a:t>= 1</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a:t>
            </a:r>
            <a:r>
              <a:rPr lang="zh-CN" altLang="en-US" sz="2400" b="1" dirty="0">
                <a:solidFill>
                  <a:srgbClr val="000000"/>
                </a:solidFill>
                <a:latin typeface="楷体_GB2312" panose="02010609030101010101" pitchFamily="49" charset="-122"/>
                <a:ea typeface="楷体_GB2312" panose="02010609030101010101" pitchFamily="49" charset="-122"/>
              </a:rPr>
              <a:t>单位阵，</a:t>
            </a:r>
            <a:r>
              <a:rPr lang="en-US" altLang="zh-CN" sz="2400" b="1" i="1" dirty="0">
                <a:solidFill>
                  <a:srgbClr val="000000"/>
                </a:solidFill>
                <a:latin typeface="Times New Roman" panose="02020603050405020304" pitchFamily="18" charset="0"/>
                <a:ea typeface="楷体_GB2312" panose="02010609030101010101" pitchFamily="49" charset="-122"/>
              </a:rPr>
              <a:t>H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XX</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楷体_GB2312" panose="02010609030101010101" pitchFamily="49" charset="-122"/>
                <a:ea typeface="楷体_GB2312" panose="02010609030101010101" pitchFamily="49" charset="-122"/>
              </a:rPr>
              <a:t>，试证明</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H </a:t>
            </a:r>
            <a:r>
              <a:rPr lang="zh-CN" altLang="en-US" sz="2400" b="1" dirty="0">
                <a:solidFill>
                  <a:srgbClr val="000000"/>
                </a:solidFill>
                <a:latin typeface="楷体_GB2312" panose="02010609030101010101" pitchFamily="49" charset="-122"/>
                <a:ea typeface="楷体_GB2312" panose="02010609030101010101" pitchFamily="49" charset="-122"/>
              </a:rPr>
              <a:t>是对称阵，且 </a:t>
            </a:r>
            <a:r>
              <a:rPr lang="en-US" altLang="zh-CN" sz="2400" b="1" i="1" dirty="0">
                <a:solidFill>
                  <a:srgbClr val="000000"/>
                </a:solidFill>
                <a:latin typeface="Times New Roman" panose="02020603050405020304" pitchFamily="18" charset="0"/>
                <a:ea typeface="楷体_GB2312" panose="02010609030101010101" pitchFamily="49" charset="-122"/>
              </a:rPr>
              <a:t>HH</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 E</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9586" name="Text Box 18"/>
          <p:cNvSpPr txBox="1"/>
          <p:nvPr/>
        </p:nvSpPr>
        <p:spPr>
          <a:xfrm>
            <a:off x="639763" y="2038350"/>
            <a:ext cx="8180387" cy="457200"/>
          </a:xfrm>
          <a:prstGeom prst="rect">
            <a:avLst/>
          </a:prstGeom>
          <a:noFill/>
          <a:ln w="9525">
            <a:noFill/>
          </a:ln>
        </p:spPr>
        <p:txBody>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证明：</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9587" name="Object 38"/>
          <p:cNvGraphicFramePr>
            <a:graphicFrameLocks noChangeAspect="1"/>
          </p:cNvGraphicFramePr>
          <p:nvPr/>
        </p:nvGraphicFramePr>
        <p:xfrm>
          <a:off x="639763" y="2690813"/>
          <a:ext cx="2514600" cy="457200"/>
        </p:xfrm>
        <a:graphic>
          <a:graphicData uri="http://schemas.openxmlformats.org/presentationml/2006/ole">
            <mc:AlternateContent xmlns:mc="http://schemas.openxmlformats.org/markup-compatibility/2006">
              <mc:Choice xmlns:v="urn:schemas-microsoft-com:vml" Requires="v">
                <p:oleObj spid="_x0000_s3659" name="" r:id="rId1" imgW="1257300" imgH="228600" progId="">
                  <p:embed/>
                </p:oleObj>
              </mc:Choice>
              <mc:Fallback>
                <p:oleObj name="" r:id="rId1" imgW="1257300" imgH="228600" progId="">
                  <p:embed/>
                  <p:pic>
                    <p:nvPicPr>
                      <p:cNvPr id="0" name="图片 3658"/>
                      <p:cNvPicPr/>
                      <p:nvPr/>
                    </p:nvPicPr>
                    <p:blipFill>
                      <a:blip r:embed="rId2"/>
                      <a:stretch>
                        <a:fillRect/>
                      </a:stretch>
                    </p:blipFill>
                    <p:spPr>
                      <a:xfrm>
                        <a:off x="639763" y="2690813"/>
                        <a:ext cx="2514600" cy="457200"/>
                      </a:xfrm>
                      <a:prstGeom prst="rect">
                        <a:avLst/>
                      </a:prstGeom>
                      <a:noFill/>
                      <a:ln w="38100">
                        <a:noFill/>
                        <a:miter/>
                      </a:ln>
                    </p:spPr>
                  </p:pic>
                </p:oleObj>
              </mc:Fallback>
            </mc:AlternateContent>
          </a:graphicData>
        </a:graphic>
      </p:graphicFrame>
      <p:graphicFrame>
        <p:nvGraphicFramePr>
          <p:cNvPr id="109589" name="Object 39"/>
          <p:cNvGraphicFramePr>
            <a:graphicFrameLocks noChangeAspect="1"/>
          </p:cNvGraphicFramePr>
          <p:nvPr/>
        </p:nvGraphicFramePr>
        <p:xfrm>
          <a:off x="5373688" y="2693988"/>
          <a:ext cx="2006600" cy="457200"/>
        </p:xfrm>
        <a:graphic>
          <a:graphicData uri="http://schemas.openxmlformats.org/presentationml/2006/ole">
            <mc:AlternateContent xmlns:mc="http://schemas.openxmlformats.org/markup-compatibility/2006">
              <mc:Choice xmlns:v="urn:schemas-microsoft-com:vml" Requires="v">
                <p:oleObj spid="_x0000_s3658" name="" r:id="rId3" imgW="1002665" imgH="228600" progId="">
                  <p:embed/>
                </p:oleObj>
              </mc:Choice>
              <mc:Fallback>
                <p:oleObj name="" r:id="rId3" imgW="1002665" imgH="228600" progId="">
                  <p:embed/>
                  <p:pic>
                    <p:nvPicPr>
                      <p:cNvPr id="0" name="图片 3657"/>
                      <p:cNvPicPr/>
                      <p:nvPr/>
                    </p:nvPicPr>
                    <p:blipFill>
                      <a:blip r:embed="rId4"/>
                      <a:stretch>
                        <a:fillRect/>
                      </a:stretch>
                    </p:blipFill>
                    <p:spPr>
                      <a:xfrm>
                        <a:off x="5373688" y="2693988"/>
                        <a:ext cx="2006600" cy="457200"/>
                      </a:xfrm>
                      <a:prstGeom prst="rect">
                        <a:avLst/>
                      </a:prstGeom>
                      <a:noFill/>
                      <a:ln w="38100">
                        <a:noFill/>
                        <a:miter/>
                      </a:ln>
                    </p:spPr>
                  </p:pic>
                </p:oleObj>
              </mc:Fallback>
            </mc:AlternateContent>
          </a:graphicData>
        </a:graphic>
      </p:graphicFrame>
      <p:graphicFrame>
        <p:nvGraphicFramePr>
          <p:cNvPr id="109592" name="Object 40"/>
          <p:cNvGraphicFramePr>
            <a:graphicFrameLocks noChangeAspect="1"/>
          </p:cNvGraphicFramePr>
          <p:nvPr/>
        </p:nvGraphicFramePr>
        <p:xfrm>
          <a:off x="3098800" y="2693988"/>
          <a:ext cx="2336800" cy="457200"/>
        </p:xfrm>
        <a:graphic>
          <a:graphicData uri="http://schemas.openxmlformats.org/presentationml/2006/ole">
            <mc:AlternateContent xmlns:mc="http://schemas.openxmlformats.org/markup-compatibility/2006">
              <mc:Choice xmlns:v="urn:schemas-microsoft-com:vml" Requires="v">
                <p:oleObj spid="_x0000_s3660" name="" r:id="rId5" imgW="1168400" imgH="228600" progId="">
                  <p:embed/>
                </p:oleObj>
              </mc:Choice>
              <mc:Fallback>
                <p:oleObj name="" r:id="rId5" imgW="1168400" imgH="228600" progId="">
                  <p:embed/>
                  <p:pic>
                    <p:nvPicPr>
                      <p:cNvPr id="0" name="图片 3659"/>
                      <p:cNvPicPr/>
                      <p:nvPr/>
                    </p:nvPicPr>
                    <p:blipFill>
                      <a:blip r:embed="rId6"/>
                      <a:stretch>
                        <a:fillRect/>
                      </a:stretch>
                    </p:blipFill>
                    <p:spPr>
                      <a:xfrm>
                        <a:off x="3098800" y="2693988"/>
                        <a:ext cx="2336800" cy="457200"/>
                      </a:xfrm>
                      <a:prstGeom prst="rect">
                        <a:avLst/>
                      </a:prstGeom>
                      <a:noFill/>
                      <a:ln w="38100">
                        <a:noFill/>
                        <a:miter/>
                      </a:ln>
                    </p:spPr>
                  </p:pic>
                </p:oleObj>
              </mc:Fallback>
            </mc:AlternateContent>
          </a:graphicData>
        </a:graphic>
      </p:graphicFrame>
      <p:graphicFrame>
        <p:nvGraphicFramePr>
          <p:cNvPr id="109595" name="Object 41"/>
          <p:cNvGraphicFramePr>
            <a:graphicFrameLocks noChangeAspect="1"/>
          </p:cNvGraphicFramePr>
          <p:nvPr/>
        </p:nvGraphicFramePr>
        <p:xfrm>
          <a:off x="1184275" y="3343275"/>
          <a:ext cx="2235200" cy="457200"/>
        </p:xfrm>
        <a:graphic>
          <a:graphicData uri="http://schemas.openxmlformats.org/presentationml/2006/ole">
            <mc:AlternateContent xmlns:mc="http://schemas.openxmlformats.org/markup-compatibility/2006">
              <mc:Choice xmlns:v="urn:schemas-microsoft-com:vml" Requires="v">
                <p:oleObj spid="_x0000_s3661" name="" r:id="rId7" imgW="1117600" imgH="228600" progId="">
                  <p:embed/>
                </p:oleObj>
              </mc:Choice>
              <mc:Fallback>
                <p:oleObj name="" r:id="rId7" imgW="1117600" imgH="228600" progId="">
                  <p:embed/>
                  <p:pic>
                    <p:nvPicPr>
                      <p:cNvPr id="0" name="图片 3660"/>
                      <p:cNvPicPr/>
                      <p:nvPr/>
                    </p:nvPicPr>
                    <p:blipFill>
                      <a:blip r:embed="rId8"/>
                      <a:stretch>
                        <a:fillRect/>
                      </a:stretch>
                    </p:blipFill>
                    <p:spPr>
                      <a:xfrm>
                        <a:off x="1184275" y="3343275"/>
                        <a:ext cx="2235200" cy="457200"/>
                      </a:xfrm>
                      <a:prstGeom prst="rect">
                        <a:avLst/>
                      </a:prstGeom>
                      <a:noFill/>
                      <a:ln w="38100">
                        <a:noFill/>
                        <a:miter/>
                      </a:ln>
                    </p:spPr>
                  </p:pic>
                </p:oleObj>
              </mc:Fallback>
            </mc:AlternateContent>
          </a:graphicData>
        </a:graphic>
      </p:graphicFrame>
      <p:graphicFrame>
        <p:nvGraphicFramePr>
          <p:cNvPr id="109597" name="Object 42"/>
          <p:cNvGraphicFramePr>
            <a:graphicFrameLocks noChangeAspect="1"/>
          </p:cNvGraphicFramePr>
          <p:nvPr/>
        </p:nvGraphicFramePr>
        <p:xfrm>
          <a:off x="3390900" y="3357563"/>
          <a:ext cx="1625600" cy="381000"/>
        </p:xfrm>
        <a:graphic>
          <a:graphicData uri="http://schemas.openxmlformats.org/presentationml/2006/ole">
            <mc:AlternateContent xmlns:mc="http://schemas.openxmlformats.org/markup-compatibility/2006">
              <mc:Choice xmlns:v="urn:schemas-microsoft-com:vml" Requires="v">
                <p:oleObj spid="_x0000_s3662" name="" r:id="rId9" imgW="812165" imgH="190500" progId="">
                  <p:embed/>
                </p:oleObj>
              </mc:Choice>
              <mc:Fallback>
                <p:oleObj name="" r:id="rId9" imgW="812165" imgH="190500" progId="">
                  <p:embed/>
                  <p:pic>
                    <p:nvPicPr>
                      <p:cNvPr id="0" name="图片 3661"/>
                      <p:cNvPicPr/>
                      <p:nvPr/>
                    </p:nvPicPr>
                    <p:blipFill>
                      <a:blip r:embed="rId10"/>
                      <a:stretch>
                        <a:fillRect/>
                      </a:stretch>
                    </p:blipFill>
                    <p:spPr>
                      <a:xfrm>
                        <a:off x="3390900" y="3357563"/>
                        <a:ext cx="1625600" cy="381000"/>
                      </a:xfrm>
                      <a:prstGeom prst="rect">
                        <a:avLst/>
                      </a:prstGeom>
                      <a:noFill/>
                      <a:ln w="38100">
                        <a:noFill/>
                        <a:miter/>
                      </a:ln>
                    </p:spPr>
                  </p:pic>
                </p:oleObj>
              </mc:Fallback>
            </mc:AlternateContent>
          </a:graphicData>
        </a:graphic>
      </p:graphicFrame>
      <p:graphicFrame>
        <p:nvGraphicFramePr>
          <p:cNvPr id="109598" name="Object 43"/>
          <p:cNvGraphicFramePr>
            <a:graphicFrameLocks noChangeAspect="1"/>
          </p:cNvGraphicFramePr>
          <p:nvPr/>
        </p:nvGraphicFramePr>
        <p:xfrm>
          <a:off x="5016500" y="3405188"/>
          <a:ext cx="635000" cy="330200"/>
        </p:xfrm>
        <a:graphic>
          <a:graphicData uri="http://schemas.openxmlformats.org/presentationml/2006/ole">
            <mc:AlternateContent xmlns:mc="http://schemas.openxmlformats.org/markup-compatibility/2006">
              <mc:Choice xmlns:v="urn:schemas-microsoft-com:vml" Requires="v">
                <p:oleObj spid="_x0000_s3663" name="" r:id="rId11" imgW="316865" imgH="165100" progId="">
                  <p:embed/>
                </p:oleObj>
              </mc:Choice>
              <mc:Fallback>
                <p:oleObj name="" r:id="rId11" imgW="316865" imgH="165100" progId="">
                  <p:embed/>
                  <p:pic>
                    <p:nvPicPr>
                      <p:cNvPr id="0" name="图片 3662"/>
                      <p:cNvPicPr/>
                      <p:nvPr/>
                    </p:nvPicPr>
                    <p:blipFill>
                      <a:blip r:embed="rId12"/>
                      <a:stretch>
                        <a:fillRect/>
                      </a:stretch>
                    </p:blipFill>
                    <p:spPr>
                      <a:xfrm>
                        <a:off x="5016500" y="3405188"/>
                        <a:ext cx="635000" cy="330200"/>
                      </a:xfrm>
                      <a:prstGeom prst="rect">
                        <a:avLst/>
                      </a:prstGeom>
                      <a:noFill/>
                      <a:ln w="38100">
                        <a:noFill/>
                        <a:miter/>
                      </a:ln>
                    </p:spPr>
                  </p:pic>
                </p:oleObj>
              </mc:Fallback>
            </mc:AlternateContent>
          </a:graphicData>
        </a:graphic>
      </p:graphicFrame>
      <p:sp>
        <p:nvSpPr>
          <p:cNvPr id="109600" name="Rectangle 32"/>
          <p:cNvSpPr/>
          <p:nvPr/>
        </p:nvSpPr>
        <p:spPr>
          <a:xfrm>
            <a:off x="639763" y="3995738"/>
            <a:ext cx="4579937"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从而</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H </a:t>
            </a:r>
            <a:r>
              <a:rPr lang="zh-CN" altLang="en-US" sz="2400" b="1" dirty="0">
                <a:solidFill>
                  <a:srgbClr val="000000"/>
                </a:solidFill>
                <a:latin typeface="楷体_GB2312" panose="02010609030101010101" pitchFamily="49" charset="-122"/>
                <a:ea typeface="楷体_GB2312" panose="02010609030101010101" pitchFamily="49" charset="-122"/>
              </a:rPr>
              <a:t>是对称阵</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601" name="Object 44"/>
          <p:cNvGraphicFramePr>
            <a:graphicFrameLocks noChangeAspect="1"/>
          </p:cNvGraphicFramePr>
          <p:nvPr/>
        </p:nvGraphicFramePr>
        <p:xfrm>
          <a:off x="639763" y="4648200"/>
          <a:ext cx="3454400" cy="457200"/>
        </p:xfrm>
        <a:graphic>
          <a:graphicData uri="http://schemas.openxmlformats.org/presentationml/2006/ole">
            <mc:AlternateContent xmlns:mc="http://schemas.openxmlformats.org/markup-compatibility/2006">
              <mc:Choice xmlns:v="urn:schemas-microsoft-com:vml" Requires="v">
                <p:oleObj spid="_x0000_s3664" name="" r:id="rId13" imgW="1727200" imgH="228600" progId="">
                  <p:embed/>
                </p:oleObj>
              </mc:Choice>
              <mc:Fallback>
                <p:oleObj name="" r:id="rId13" imgW="1727200" imgH="228600" progId="">
                  <p:embed/>
                  <p:pic>
                    <p:nvPicPr>
                      <p:cNvPr id="0" name="图片 3663"/>
                      <p:cNvPicPr/>
                      <p:nvPr/>
                    </p:nvPicPr>
                    <p:blipFill>
                      <a:blip r:embed="rId14"/>
                      <a:stretch>
                        <a:fillRect/>
                      </a:stretch>
                    </p:blipFill>
                    <p:spPr>
                      <a:xfrm>
                        <a:off x="639763" y="4648200"/>
                        <a:ext cx="3454400" cy="457200"/>
                      </a:xfrm>
                      <a:prstGeom prst="rect">
                        <a:avLst/>
                      </a:prstGeom>
                      <a:noFill/>
                      <a:ln w="38100">
                        <a:noFill/>
                        <a:miter/>
                      </a:ln>
                    </p:spPr>
                  </p:pic>
                </p:oleObj>
              </mc:Fallback>
            </mc:AlternateContent>
          </a:graphicData>
        </a:graphic>
      </p:graphicFrame>
      <p:graphicFrame>
        <p:nvGraphicFramePr>
          <p:cNvPr id="109602" name="Object 45"/>
          <p:cNvGraphicFramePr>
            <a:graphicFrameLocks noChangeAspect="1"/>
          </p:cNvGraphicFramePr>
          <p:nvPr/>
        </p:nvGraphicFramePr>
        <p:xfrm>
          <a:off x="4067175" y="4656138"/>
          <a:ext cx="3327400" cy="457200"/>
        </p:xfrm>
        <a:graphic>
          <a:graphicData uri="http://schemas.openxmlformats.org/presentationml/2006/ole">
            <mc:AlternateContent xmlns:mc="http://schemas.openxmlformats.org/markup-compatibility/2006">
              <mc:Choice xmlns:v="urn:schemas-microsoft-com:vml" Requires="v">
                <p:oleObj spid="_x0000_s3665" name="" r:id="rId15" imgW="1663700" imgH="228600" progId="">
                  <p:embed/>
                </p:oleObj>
              </mc:Choice>
              <mc:Fallback>
                <p:oleObj name="" r:id="rId15" imgW="1663700" imgH="228600" progId="">
                  <p:embed/>
                  <p:pic>
                    <p:nvPicPr>
                      <p:cNvPr id="0" name="图片 3664"/>
                      <p:cNvPicPr/>
                      <p:nvPr/>
                    </p:nvPicPr>
                    <p:blipFill>
                      <a:blip r:embed="rId16"/>
                      <a:stretch>
                        <a:fillRect/>
                      </a:stretch>
                    </p:blipFill>
                    <p:spPr>
                      <a:xfrm>
                        <a:off x="4067175" y="4656138"/>
                        <a:ext cx="3327400" cy="457200"/>
                      </a:xfrm>
                      <a:prstGeom prst="rect">
                        <a:avLst/>
                      </a:prstGeom>
                      <a:noFill/>
                      <a:ln w="38100">
                        <a:noFill/>
                        <a:miter/>
                      </a:ln>
                    </p:spPr>
                  </p:pic>
                </p:oleObj>
              </mc:Fallback>
            </mc:AlternateContent>
          </a:graphicData>
        </a:graphic>
      </p:graphicFrame>
      <p:graphicFrame>
        <p:nvGraphicFramePr>
          <p:cNvPr id="109603" name="Object 46"/>
          <p:cNvGraphicFramePr>
            <a:graphicFrameLocks noChangeAspect="1"/>
          </p:cNvGraphicFramePr>
          <p:nvPr/>
        </p:nvGraphicFramePr>
        <p:xfrm>
          <a:off x="1414463" y="5300663"/>
          <a:ext cx="3302000" cy="381000"/>
        </p:xfrm>
        <a:graphic>
          <a:graphicData uri="http://schemas.openxmlformats.org/presentationml/2006/ole">
            <mc:AlternateContent xmlns:mc="http://schemas.openxmlformats.org/markup-compatibility/2006">
              <mc:Choice xmlns:v="urn:schemas-microsoft-com:vml" Requires="v">
                <p:oleObj spid="_x0000_s3666" name="" r:id="rId17" imgW="1651000" imgH="190500" progId="">
                  <p:embed/>
                </p:oleObj>
              </mc:Choice>
              <mc:Fallback>
                <p:oleObj name="" r:id="rId17" imgW="1651000" imgH="190500" progId="">
                  <p:embed/>
                  <p:pic>
                    <p:nvPicPr>
                      <p:cNvPr id="0" name="图片 3665"/>
                      <p:cNvPicPr/>
                      <p:nvPr/>
                    </p:nvPicPr>
                    <p:blipFill>
                      <a:blip r:embed="rId18"/>
                      <a:stretch>
                        <a:fillRect/>
                      </a:stretch>
                    </p:blipFill>
                    <p:spPr>
                      <a:xfrm>
                        <a:off x="1414463" y="5300663"/>
                        <a:ext cx="3302000" cy="381000"/>
                      </a:xfrm>
                      <a:prstGeom prst="rect">
                        <a:avLst/>
                      </a:prstGeom>
                      <a:noFill/>
                      <a:ln w="38100">
                        <a:noFill/>
                        <a:miter/>
                      </a:ln>
                    </p:spPr>
                  </p:pic>
                </p:oleObj>
              </mc:Fallback>
            </mc:AlternateContent>
          </a:graphicData>
        </a:graphic>
      </p:graphicFrame>
      <p:graphicFrame>
        <p:nvGraphicFramePr>
          <p:cNvPr id="109604" name="Object 47"/>
          <p:cNvGraphicFramePr>
            <a:graphicFrameLocks noChangeAspect="1"/>
          </p:cNvGraphicFramePr>
          <p:nvPr/>
        </p:nvGraphicFramePr>
        <p:xfrm>
          <a:off x="4659313" y="5286375"/>
          <a:ext cx="3657600" cy="457200"/>
        </p:xfrm>
        <a:graphic>
          <a:graphicData uri="http://schemas.openxmlformats.org/presentationml/2006/ole">
            <mc:AlternateContent xmlns:mc="http://schemas.openxmlformats.org/markup-compatibility/2006">
              <mc:Choice xmlns:v="urn:schemas-microsoft-com:vml" Requires="v">
                <p:oleObj spid="_x0000_s3667" name="" r:id="rId19" imgW="1828800" imgH="228600" progId="">
                  <p:embed/>
                </p:oleObj>
              </mc:Choice>
              <mc:Fallback>
                <p:oleObj name="" r:id="rId19" imgW="1828800" imgH="228600" progId="">
                  <p:embed/>
                  <p:pic>
                    <p:nvPicPr>
                      <p:cNvPr id="0" name="图片 3666"/>
                      <p:cNvPicPr/>
                      <p:nvPr/>
                    </p:nvPicPr>
                    <p:blipFill>
                      <a:blip r:embed="rId20"/>
                      <a:stretch>
                        <a:fillRect/>
                      </a:stretch>
                    </p:blipFill>
                    <p:spPr>
                      <a:xfrm>
                        <a:off x="4659313" y="5286375"/>
                        <a:ext cx="3657600" cy="457200"/>
                      </a:xfrm>
                      <a:prstGeom prst="rect">
                        <a:avLst/>
                      </a:prstGeom>
                      <a:noFill/>
                      <a:ln w="38100">
                        <a:noFill/>
                        <a:miter/>
                      </a:ln>
                    </p:spPr>
                  </p:pic>
                </p:oleObj>
              </mc:Fallback>
            </mc:AlternateContent>
          </a:graphicData>
        </a:graphic>
      </p:graphicFrame>
      <p:graphicFrame>
        <p:nvGraphicFramePr>
          <p:cNvPr id="109605" name="Object 48"/>
          <p:cNvGraphicFramePr>
            <a:graphicFrameLocks noChangeAspect="1"/>
          </p:cNvGraphicFramePr>
          <p:nvPr/>
        </p:nvGraphicFramePr>
        <p:xfrm>
          <a:off x="1403350" y="5876925"/>
          <a:ext cx="2692400" cy="381000"/>
        </p:xfrm>
        <a:graphic>
          <a:graphicData uri="http://schemas.openxmlformats.org/presentationml/2006/ole">
            <mc:AlternateContent xmlns:mc="http://schemas.openxmlformats.org/markup-compatibility/2006">
              <mc:Choice xmlns:v="urn:schemas-microsoft-com:vml" Requires="v">
                <p:oleObj spid="_x0000_s3668" name="" r:id="rId21" imgW="1346200" imgH="190500" progId="">
                  <p:embed/>
                </p:oleObj>
              </mc:Choice>
              <mc:Fallback>
                <p:oleObj name="" r:id="rId21" imgW="1346200" imgH="190500" progId="">
                  <p:embed/>
                  <p:pic>
                    <p:nvPicPr>
                      <p:cNvPr id="0" name="图片 3667"/>
                      <p:cNvPicPr/>
                      <p:nvPr/>
                    </p:nvPicPr>
                    <p:blipFill>
                      <a:blip r:embed="rId22"/>
                      <a:stretch>
                        <a:fillRect/>
                      </a:stretch>
                    </p:blipFill>
                    <p:spPr>
                      <a:xfrm>
                        <a:off x="1403350" y="5876925"/>
                        <a:ext cx="2692400" cy="381000"/>
                      </a:xfrm>
                      <a:prstGeom prst="rect">
                        <a:avLst/>
                      </a:prstGeom>
                      <a:noFill/>
                      <a:ln w="38100">
                        <a:noFill/>
                        <a:miter/>
                      </a:ln>
                    </p:spPr>
                  </p:pic>
                </p:oleObj>
              </mc:Fallback>
            </mc:AlternateContent>
          </a:graphicData>
        </a:graphic>
      </p:graphicFrame>
      <p:graphicFrame>
        <p:nvGraphicFramePr>
          <p:cNvPr id="109606" name="Object 49"/>
          <p:cNvGraphicFramePr>
            <a:graphicFrameLocks noChangeAspect="1"/>
          </p:cNvGraphicFramePr>
          <p:nvPr/>
        </p:nvGraphicFramePr>
        <p:xfrm>
          <a:off x="4117975" y="5935663"/>
          <a:ext cx="584200" cy="330200"/>
        </p:xfrm>
        <a:graphic>
          <a:graphicData uri="http://schemas.openxmlformats.org/presentationml/2006/ole">
            <mc:AlternateContent xmlns:mc="http://schemas.openxmlformats.org/markup-compatibility/2006">
              <mc:Choice xmlns:v="urn:schemas-microsoft-com:vml" Requires="v">
                <p:oleObj spid="_x0000_s3669" name="" r:id="rId23" imgW="292100" imgH="165100" progId="">
                  <p:embed/>
                </p:oleObj>
              </mc:Choice>
              <mc:Fallback>
                <p:oleObj name="" r:id="rId23" imgW="292100" imgH="165100" progId="">
                  <p:embed/>
                  <p:pic>
                    <p:nvPicPr>
                      <p:cNvPr id="0" name="图片 3668"/>
                      <p:cNvPicPr/>
                      <p:nvPr/>
                    </p:nvPicPr>
                    <p:blipFill>
                      <a:blip r:embed="rId24"/>
                      <a:stretch>
                        <a:fillRect/>
                      </a:stretch>
                    </p:blipFill>
                    <p:spPr>
                      <a:xfrm>
                        <a:off x="4117975" y="5935663"/>
                        <a:ext cx="584200" cy="330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86"/>
                                        </p:tgtEl>
                                        <p:attrNameLst>
                                          <p:attrName>style.visibility</p:attrName>
                                        </p:attrNameLst>
                                      </p:cBhvr>
                                      <p:to>
                                        <p:strVal val="visible"/>
                                      </p:to>
                                    </p:set>
                                    <p:animEffect transition="in" filter="blinds(horizontal)">
                                      <p:cBhvr>
                                        <p:cTn id="7" dur="500"/>
                                        <p:tgtEl>
                                          <p:spTgt spid="10958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9587"/>
                                        </p:tgtEl>
                                        <p:attrNameLst>
                                          <p:attrName>style.visibility</p:attrName>
                                        </p:attrNameLst>
                                      </p:cBhvr>
                                      <p:to>
                                        <p:strVal val="visible"/>
                                      </p:to>
                                    </p:set>
                                    <p:animEffect transition="in" filter="slide(fromBottom)">
                                      <p:cBhvr>
                                        <p:cTn id="12" dur="500"/>
                                        <p:tgtEl>
                                          <p:spTgt spid="10958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9592"/>
                                        </p:tgtEl>
                                        <p:attrNameLst>
                                          <p:attrName>style.visibility</p:attrName>
                                        </p:attrNameLst>
                                      </p:cBhvr>
                                      <p:to>
                                        <p:strVal val="visible"/>
                                      </p:to>
                                    </p:set>
                                    <p:animEffect transition="in" filter="slide(fromBottom)">
                                      <p:cBhvr>
                                        <p:cTn id="17" dur="500"/>
                                        <p:tgtEl>
                                          <p:spTgt spid="10959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09589"/>
                                        </p:tgtEl>
                                        <p:attrNameLst>
                                          <p:attrName>style.visibility</p:attrName>
                                        </p:attrNameLst>
                                      </p:cBhvr>
                                      <p:to>
                                        <p:strVal val="visible"/>
                                      </p:to>
                                    </p:set>
                                    <p:animEffect transition="in" filter="slide(fromBottom)">
                                      <p:cBhvr>
                                        <p:cTn id="22" dur="500"/>
                                        <p:tgtEl>
                                          <p:spTgt spid="10958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09595"/>
                                        </p:tgtEl>
                                        <p:attrNameLst>
                                          <p:attrName>style.visibility</p:attrName>
                                        </p:attrNameLst>
                                      </p:cBhvr>
                                      <p:to>
                                        <p:strVal val="visible"/>
                                      </p:to>
                                    </p:set>
                                    <p:animEffect transition="in" filter="slide(fromBottom)">
                                      <p:cBhvr>
                                        <p:cTn id="27" dur="500"/>
                                        <p:tgtEl>
                                          <p:spTgt spid="10959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09597"/>
                                        </p:tgtEl>
                                        <p:attrNameLst>
                                          <p:attrName>style.visibility</p:attrName>
                                        </p:attrNameLst>
                                      </p:cBhvr>
                                      <p:to>
                                        <p:strVal val="visible"/>
                                      </p:to>
                                    </p:set>
                                    <p:animEffect transition="in" filter="slide(fromBottom)">
                                      <p:cBhvr>
                                        <p:cTn id="32" dur="500"/>
                                        <p:tgtEl>
                                          <p:spTgt spid="10959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09598"/>
                                        </p:tgtEl>
                                        <p:attrNameLst>
                                          <p:attrName>style.visibility</p:attrName>
                                        </p:attrNameLst>
                                      </p:cBhvr>
                                      <p:to>
                                        <p:strVal val="visible"/>
                                      </p:to>
                                    </p:set>
                                    <p:animEffect transition="in" filter="slide(fromBottom)">
                                      <p:cBhvr>
                                        <p:cTn id="37" dur="500"/>
                                        <p:tgtEl>
                                          <p:spTgt spid="10959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09600"/>
                                        </p:tgtEl>
                                        <p:attrNameLst>
                                          <p:attrName>style.visibility</p:attrName>
                                        </p:attrNameLst>
                                      </p:cBhvr>
                                      <p:to>
                                        <p:strVal val="visible"/>
                                      </p:to>
                                    </p:set>
                                    <p:anim calcmode="lin" valueType="num">
                                      <p:cBhvr additive="base">
                                        <p:cTn id="42" dur="500" fill="hold"/>
                                        <p:tgtEl>
                                          <p:spTgt spid="109600"/>
                                        </p:tgtEl>
                                        <p:attrNameLst>
                                          <p:attrName>ppt_x</p:attrName>
                                        </p:attrNameLst>
                                      </p:cBhvr>
                                      <p:tavLst>
                                        <p:tav tm="0">
                                          <p:val>
                                            <p:strVal val="0-#ppt_w/2"/>
                                          </p:val>
                                        </p:tav>
                                        <p:tav tm="100000">
                                          <p:val>
                                            <p:strVal val="#ppt_x"/>
                                          </p:val>
                                        </p:tav>
                                      </p:tavLst>
                                    </p:anim>
                                    <p:anim calcmode="lin" valueType="num">
                                      <p:cBhvr additive="base">
                                        <p:cTn id="43" dur="500" fill="hold"/>
                                        <p:tgtEl>
                                          <p:spTgt spid="10960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nodeType="clickEffect">
                                  <p:stCondLst>
                                    <p:cond delay="0"/>
                                  </p:stCondLst>
                                  <p:childTnLst>
                                    <p:set>
                                      <p:cBhvr>
                                        <p:cTn id="47" dur="1" fill="hold">
                                          <p:stCondLst>
                                            <p:cond delay="0"/>
                                          </p:stCondLst>
                                        </p:cTn>
                                        <p:tgtEl>
                                          <p:spTgt spid="109601"/>
                                        </p:tgtEl>
                                        <p:attrNameLst>
                                          <p:attrName>style.visibility</p:attrName>
                                        </p:attrNameLst>
                                      </p:cBhvr>
                                      <p:to>
                                        <p:strVal val="visible"/>
                                      </p:to>
                                    </p:set>
                                    <p:animEffect transition="in" filter="slide(fromBottom)">
                                      <p:cBhvr>
                                        <p:cTn id="48" dur="500"/>
                                        <p:tgtEl>
                                          <p:spTgt spid="10960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09602"/>
                                        </p:tgtEl>
                                        <p:attrNameLst>
                                          <p:attrName>style.visibility</p:attrName>
                                        </p:attrNameLst>
                                      </p:cBhvr>
                                      <p:to>
                                        <p:strVal val="visible"/>
                                      </p:to>
                                    </p:set>
                                    <p:animEffect transition="in" filter="slide(fromBottom)">
                                      <p:cBhvr>
                                        <p:cTn id="53" dur="500"/>
                                        <p:tgtEl>
                                          <p:spTgt spid="109602"/>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09603"/>
                                        </p:tgtEl>
                                        <p:attrNameLst>
                                          <p:attrName>style.visibility</p:attrName>
                                        </p:attrNameLst>
                                      </p:cBhvr>
                                      <p:to>
                                        <p:strVal val="visible"/>
                                      </p:to>
                                    </p:set>
                                    <p:animEffect transition="in" filter="slide(fromBottom)">
                                      <p:cBhvr>
                                        <p:cTn id="58" dur="500"/>
                                        <p:tgtEl>
                                          <p:spTgt spid="109603"/>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109604"/>
                                        </p:tgtEl>
                                        <p:attrNameLst>
                                          <p:attrName>style.visibility</p:attrName>
                                        </p:attrNameLst>
                                      </p:cBhvr>
                                      <p:to>
                                        <p:strVal val="visible"/>
                                      </p:to>
                                    </p:set>
                                    <p:animEffect transition="in" filter="slide(fromBottom)">
                                      <p:cBhvr>
                                        <p:cTn id="63" dur="500"/>
                                        <p:tgtEl>
                                          <p:spTgt spid="109604"/>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109605"/>
                                        </p:tgtEl>
                                        <p:attrNameLst>
                                          <p:attrName>style.visibility</p:attrName>
                                        </p:attrNameLst>
                                      </p:cBhvr>
                                      <p:to>
                                        <p:strVal val="visible"/>
                                      </p:to>
                                    </p:set>
                                    <p:animEffect transition="in" filter="slide(fromBottom)">
                                      <p:cBhvr>
                                        <p:cTn id="68" dur="500"/>
                                        <p:tgtEl>
                                          <p:spTgt spid="109605"/>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109606"/>
                                        </p:tgtEl>
                                        <p:attrNameLst>
                                          <p:attrName>style.visibility</p:attrName>
                                        </p:attrNameLst>
                                      </p:cBhvr>
                                      <p:to>
                                        <p:strVal val="visible"/>
                                      </p:to>
                                    </p:set>
                                    <p:animEffect transition="in" filter="slide(fromBottom)">
                                      <p:cBhvr>
                                        <p:cTn id="73" dur="500"/>
                                        <p:tgtEl>
                                          <p:spTgt spid="10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6" grpId="0"/>
      <p:bldP spid="10960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9874" name="Rectangle 2"/>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五、方阵的行列式</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107523" name="Text Box 3"/>
          <p:cNvSpPr txBox="1"/>
          <p:nvPr/>
        </p:nvSpPr>
        <p:spPr>
          <a:xfrm>
            <a:off x="639763" y="1565275"/>
            <a:ext cx="8035925" cy="1041400"/>
          </a:xfrm>
          <a:prstGeom prst="rect">
            <a:avLst/>
          </a:prstGeom>
          <a:noFill/>
          <a:ln w="9525">
            <a:noFill/>
          </a:ln>
        </p:spPr>
        <p:txBody>
          <a:bodyPr/>
          <a:p>
            <a:pPr>
              <a:lnSpc>
                <a:spcPct val="130000"/>
              </a:lnSpc>
            </a:pPr>
            <a:r>
              <a:rPr lang="zh-CN" altLang="en-US" sz="2400" b="1" dirty="0">
                <a:solidFill>
                  <a:srgbClr val="0000FF"/>
                </a:solidFill>
                <a:latin typeface="楷体_GB2312" panose="02010609030101010101" pitchFamily="49" charset="-122"/>
                <a:ea typeface="楷体_GB2312" panose="02010609030101010101" pitchFamily="49" charset="-122"/>
              </a:rPr>
              <a:t>定义：</a:t>
            </a:r>
            <a:r>
              <a:rPr lang="zh-CN" altLang="en-US" sz="2400" b="1" dirty="0">
                <a:solidFill>
                  <a:srgbClr val="000000"/>
                </a:solidFill>
                <a:latin typeface="楷体_GB2312" panose="02010609030101010101" pitchFamily="49" charset="-122"/>
                <a:ea typeface="楷体_GB2312" panose="02010609030101010101" pitchFamily="49" charset="-122"/>
              </a:rPr>
              <a:t>由</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阶方阵的元素所构成的行列式，叫做</a:t>
            </a:r>
            <a:r>
              <a:rPr lang="zh-CN" altLang="en-US" sz="2400" b="1" dirty="0">
                <a:solidFill>
                  <a:srgbClr val="FF0000"/>
                </a:solidFill>
                <a:latin typeface="楷体_GB2312" panose="02010609030101010101" pitchFamily="49" charset="-122"/>
                <a:ea typeface="楷体_GB2312" panose="02010609030101010101" pitchFamily="49" charset="-122"/>
              </a:rPr>
              <a:t>方阵</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 </a:t>
            </a:r>
            <a:r>
              <a:rPr lang="zh-CN" altLang="en-US" sz="2400" b="1" dirty="0">
                <a:solidFill>
                  <a:srgbClr val="FF0000"/>
                </a:solidFill>
                <a:latin typeface="楷体_GB2312" panose="02010609030101010101" pitchFamily="49" charset="-122"/>
                <a:ea typeface="楷体_GB2312" panose="02010609030101010101" pitchFamily="49" charset="-122"/>
              </a:rPr>
              <a:t>的行列式</a:t>
            </a:r>
            <a:r>
              <a:rPr lang="zh-CN" altLang="en-US" sz="2400" b="1" dirty="0">
                <a:solidFill>
                  <a:srgbClr val="000000"/>
                </a:solidFill>
                <a:latin typeface="楷体_GB2312" panose="02010609030101010101" pitchFamily="49" charset="-122"/>
                <a:ea typeface="楷体_GB2312" panose="02010609030101010101" pitchFamily="49" charset="-122"/>
              </a:rPr>
              <a:t>，记作</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或</a:t>
            </a:r>
            <a:r>
              <a:rPr lang="en-US" altLang="zh-CN" sz="2400" b="1" dirty="0">
                <a:solidFill>
                  <a:srgbClr val="000000"/>
                </a:solidFill>
                <a:latin typeface="Times New Roman" panose="02020603050405020304" pitchFamily="18" charset="0"/>
                <a:ea typeface="楷体_GB2312" panose="02010609030101010101" pitchFamily="49" charset="-122"/>
              </a:rPr>
              <a:t>det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7534" name="Rectangle 14"/>
          <p:cNvSpPr/>
          <p:nvPr/>
        </p:nvSpPr>
        <p:spPr>
          <a:xfrm>
            <a:off x="639763" y="3522663"/>
            <a:ext cx="140970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运算性质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7535" name="Object 14"/>
          <p:cNvGraphicFramePr>
            <a:graphicFrameLocks noChangeAspect="1"/>
          </p:cNvGraphicFramePr>
          <p:nvPr/>
        </p:nvGraphicFramePr>
        <p:xfrm>
          <a:off x="2913063" y="3471863"/>
          <a:ext cx="1803400" cy="558800"/>
        </p:xfrm>
        <a:graphic>
          <a:graphicData uri="http://schemas.openxmlformats.org/presentationml/2006/ole">
            <mc:AlternateContent xmlns:mc="http://schemas.openxmlformats.org/markup-compatibility/2006">
              <mc:Choice xmlns:v="urn:schemas-microsoft-com:vml" Requires="v">
                <p:oleObj spid="_x0000_s3670" name="" r:id="rId1" imgW="901065" imgH="279400" progId="">
                  <p:embed/>
                </p:oleObj>
              </mc:Choice>
              <mc:Fallback>
                <p:oleObj name="" r:id="rId1" imgW="901065" imgH="279400" progId="">
                  <p:embed/>
                  <p:pic>
                    <p:nvPicPr>
                      <p:cNvPr id="0" name="图片 3669"/>
                      <p:cNvPicPr/>
                      <p:nvPr/>
                    </p:nvPicPr>
                    <p:blipFill>
                      <a:blip r:embed="rId2"/>
                      <a:stretch>
                        <a:fillRect/>
                      </a:stretch>
                    </p:blipFill>
                    <p:spPr>
                      <a:xfrm>
                        <a:off x="2913063" y="3471863"/>
                        <a:ext cx="1803400" cy="558800"/>
                      </a:xfrm>
                      <a:prstGeom prst="rect">
                        <a:avLst/>
                      </a:prstGeom>
                      <a:noFill/>
                      <a:ln w="38100">
                        <a:noFill/>
                        <a:miter/>
                      </a:ln>
                    </p:spPr>
                  </p:pic>
                </p:oleObj>
              </mc:Fallback>
            </mc:AlternateContent>
          </a:graphicData>
        </a:graphic>
      </p:graphicFrame>
      <p:graphicFrame>
        <p:nvGraphicFramePr>
          <p:cNvPr id="107536" name="Object 15"/>
          <p:cNvGraphicFramePr>
            <a:graphicFrameLocks noChangeAspect="1"/>
          </p:cNvGraphicFramePr>
          <p:nvPr/>
        </p:nvGraphicFramePr>
        <p:xfrm>
          <a:off x="5508625" y="3509963"/>
          <a:ext cx="2157413" cy="482600"/>
        </p:xfrm>
        <a:graphic>
          <a:graphicData uri="http://schemas.openxmlformats.org/presentationml/2006/ole">
            <mc:AlternateContent xmlns:mc="http://schemas.openxmlformats.org/markup-compatibility/2006">
              <mc:Choice xmlns:v="urn:schemas-microsoft-com:vml" Requires="v">
                <p:oleObj spid="_x0000_s3671" name="" r:id="rId3" imgW="1078865" imgH="241300" progId="">
                  <p:embed/>
                </p:oleObj>
              </mc:Choice>
              <mc:Fallback>
                <p:oleObj name="" r:id="rId3" imgW="1078865" imgH="241300" progId="">
                  <p:embed/>
                  <p:pic>
                    <p:nvPicPr>
                      <p:cNvPr id="0" name="图片 3670"/>
                      <p:cNvPicPr/>
                      <p:nvPr/>
                    </p:nvPicPr>
                    <p:blipFill>
                      <a:blip r:embed="rId4"/>
                      <a:stretch>
                        <a:fillRect/>
                      </a:stretch>
                    </p:blipFill>
                    <p:spPr>
                      <a:xfrm>
                        <a:off x="5508625" y="3509963"/>
                        <a:ext cx="2157413" cy="482600"/>
                      </a:xfrm>
                      <a:prstGeom prst="rect">
                        <a:avLst/>
                      </a:prstGeom>
                      <a:noFill/>
                      <a:ln w="38100">
                        <a:noFill/>
                        <a:miter/>
                      </a:ln>
                    </p:spPr>
                  </p:pic>
                </p:oleObj>
              </mc:Fallback>
            </mc:AlternateContent>
          </a:graphicData>
        </a:graphic>
      </p:graphicFrame>
      <p:graphicFrame>
        <p:nvGraphicFramePr>
          <p:cNvPr id="107537" name="Object 16"/>
          <p:cNvGraphicFramePr>
            <a:graphicFrameLocks noChangeAspect="1"/>
          </p:cNvGraphicFramePr>
          <p:nvPr/>
        </p:nvGraphicFramePr>
        <p:xfrm>
          <a:off x="2913063" y="4533900"/>
          <a:ext cx="2157412" cy="482600"/>
        </p:xfrm>
        <a:graphic>
          <a:graphicData uri="http://schemas.openxmlformats.org/presentationml/2006/ole">
            <mc:AlternateContent xmlns:mc="http://schemas.openxmlformats.org/markup-compatibility/2006">
              <mc:Choice xmlns:v="urn:schemas-microsoft-com:vml" Requires="v">
                <p:oleObj spid="_x0000_s3673" name="" r:id="rId5" imgW="1078865" imgH="241300" progId="">
                  <p:embed/>
                </p:oleObj>
              </mc:Choice>
              <mc:Fallback>
                <p:oleObj name="" r:id="rId5" imgW="1078865" imgH="241300" progId="">
                  <p:embed/>
                  <p:pic>
                    <p:nvPicPr>
                      <p:cNvPr id="0" name="图片 3672"/>
                      <p:cNvPicPr/>
                      <p:nvPr/>
                    </p:nvPicPr>
                    <p:blipFill>
                      <a:blip r:embed="rId6"/>
                      <a:stretch>
                        <a:fillRect/>
                      </a:stretch>
                    </p:blipFill>
                    <p:spPr>
                      <a:xfrm>
                        <a:off x="2913063" y="4533900"/>
                        <a:ext cx="2157412" cy="482600"/>
                      </a:xfrm>
                      <a:prstGeom prst="rect">
                        <a:avLst/>
                      </a:prstGeom>
                      <a:noFill/>
                      <a:ln w="38100">
                        <a:noFill/>
                        <a:miter/>
                      </a:ln>
                    </p:spPr>
                  </p:pic>
                </p:oleObj>
              </mc:Fallback>
            </mc:AlternateContent>
          </a:graphicData>
        </a:graphic>
      </p:graphicFrame>
      <p:graphicFrame>
        <p:nvGraphicFramePr>
          <p:cNvPr id="107538" name="Object 17"/>
          <p:cNvGraphicFramePr>
            <a:graphicFrameLocks noChangeAspect="1"/>
          </p:cNvGraphicFramePr>
          <p:nvPr/>
        </p:nvGraphicFramePr>
        <p:xfrm>
          <a:off x="5508625" y="4535488"/>
          <a:ext cx="1930400" cy="482600"/>
        </p:xfrm>
        <a:graphic>
          <a:graphicData uri="http://schemas.openxmlformats.org/presentationml/2006/ole">
            <mc:AlternateContent xmlns:mc="http://schemas.openxmlformats.org/markup-compatibility/2006">
              <mc:Choice xmlns:v="urn:schemas-microsoft-com:vml" Requires="v">
                <p:oleObj spid="_x0000_s3674" name="" r:id="rId7" imgW="965200" imgH="241300" progId="">
                  <p:embed/>
                </p:oleObj>
              </mc:Choice>
              <mc:Fallback>
                <p:oleObj name="" r:id="rId7" imgW="965200" imgH="241300" progId="">
                  <p:embed/>
                  <p:pic>
                    <p:nvPicPr>
                      <p:cNvPr id="0" name="图片 3673"/>
                      <p:cNvPicPr/>
                      <p:nvPr/>
                    </p:nvPicPr>
                    <p:blipFill>
                      <a:blip r:embed="rId8"/>
                      <a:stretch>
                        <a:fillRect/>
                      </a:stretch>
                    </p:blipFill>
                    <p:spPr>
                      <a:xfrm>
                        <a:off x="5508625" y="4535488"/>
                        <a:ext cx="1930400" cy="482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blinds(horizontal)">
                                      <p:cBhvr>
                                        <p:cTn id="7" dur="500"/>
                                        <p:tgtEl>
                                          <p:spTgt spid="1075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34"/>
                                        </p:tgtEl>
                                        <p:attrNameLst>
                                          <p:attrName>style.visibility</p:attrName>
                                        </p:attrNameLst>
                                      </p:cBhvr>
                                      <p:to>
                                        <p:strVal val="visible"/>
                                      </p:to>
                                    </p:set>
                                    <p:animEffect transition="in" filter="wipe(left)">
                                      <p:cBhvr>
                                        <p:cTn id="12" dur="500"/>
                                        <p:tgtEl>
                                          <p:spTgt spid="1075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535"/>
                                        </p:tgtEl>
                                        <p:attrNameLst>
                                          <p:attrName>style.visibility</p:attrName>
                                        </p:attrNameLst>
                                      </p:cBhvr>
                                      <p:to>
                                        <p:strVal val="visible"/>
                                      </p:to>
                                    </p:set>
                                    <p:animEffect transition="in" filter="wipe(left)">
                                      <p:cBhvr>
                                        <p:cTn id="17" dur="500"/>
                                        <p:tgtEl>
                                          <p:spTgt spid="1075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7536"/>
                                        </p:tgtEl>
                                        <p:attrNameLst>
                                          <p:attrName>style.visibility</p:attrName>
                                        </p:attrNameLst>
                                      </p:cBhvr>
                                      <p:to>
                                        <p:strVal val="visible"/>
                                      </p:to>
                                    </p:set>
                                    <p:animEffect transition="in" filter="wipe(left)">
                                      <p:cBhvr>
                                        <p:cTn id="22" dur="500"/>
                                        <p:tgtEl>
                                          <p:spTgt spid="1075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7537"/>
                                        </p:tgtEl>
                                        <p:attrNameLst>
                                          <p:attrName>style.visibility</p:attrName>
                                        </p:attrNameLst>
                                      </p:cBhvr>
                                      <p:to>
                                        <p:strVal val="visible"/>
                                      </p:to>
                                    </p:set>
                                    <p:animEffect transition="in" filter="wipe(left)">
                                      <p:cBhvr>
                                        <p:cTn id="27" dur="500"/>
                                        <p:tgtEl>
                                          <p:spTgt spid="1075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7538"/>
                                        </p:tgtEl>
                                        <p:attrNameLst>
                                          <p:attrName>style.visibility</p:attrName>
                                        </p:attrNameLst>
                                      </p:cBhvr>
                                      <p:to>
                                        <p:strVal val="visible"/>
                                      </p:to>
                                    </p:set>
                                    <p:animEffect transition="in" filter="wipe(left)">
                                      <p:cBhvr>
                                        <p:cTn id="32" dur="500"/>
                                        <p:tgtEl>
                                          <p:spTgt spid="107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p:bldP spid="10753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59392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4000" b="1" dirty="0">
                <a:solidFill>
                  <a:srgbClr val="CC0099"/>
                </a:solidFill>
                <a:latin typeface="楷体_GB2312" panose="02010609030101010101" pitchFamily="49" charset="-122"/>
                <a:ea typeface="楷体_GB2312" panose="02010609030101010101" pitchFamily="49" charset="-122"/>
                <a:cs typeface="+mj-cs"/>
              </a:rPr>
              <a:t>§</a:t>
            </a:r>
            <a:r>
              <a:rPr lang="en-US" altLang="zh-CN" sz="4000" b="1" dirty="0">
                <a:solidFill>
                  <a:srgbClr val="CC0099"/>
                </a:solidFill>
                <a:latin typeface="Times New Roman" panose="02020603050405020304" pitchFamily="18" charset="0"/>
                <a:ea typeface="楷体_GB2312" panose="02010609030101010101" pitchFamily="49" charset="-122"/>
                <a:cs typeface="+mj-cs"/>
              </a:rPr>
              <a:t>2</a:t>
            </a:r>
            <a:r>
              <a:rPr lang="en-US" altLang="zh-CN" sz="4000" b="1" dirty="0">
                <a:solidFill>
                  <a:srgbClr val="CC0099"/>
                </a:solidFill>
                <a:latin typeface="楷体_GB2312" panose="02010609030101010101" pitchFamily="49" charset="-122"/>
                <a:ea typeface="楷体_GB2312" panose="02010609030101010101" pitchFamily="49" charset="-122"/>
                <a:cs typeface="+mj-cs"/>
              </a:rPr>
              <a:t>  </a:t>
            </a:r>
            <a:r>
              <a:rPr lang="zh-CN" altLang="en-US" sz="4000" b="1" dirty="0">
                <a:solidFill>
                  <a:srgbClr val="CC0099"/>
                </a:solidFill>
                <a:latin typeface="楷体_GB2312" panose="02010609030101010101" pitchFamily="49" charset="-122"/>
                <a:ea typeface="楷体_GB2312" panose="02010609030101010101" pitchFamily="49" charset="-122"/>
                <a:cs typeface="+mj-cs"/>
              </a:rPr>
              <a:t>全排列和对换</a:t>
            </a:r>
            <a:endParaRPr lang="zh-CN" altLang="en-US" sz="4000" b="1" dirty="0">
              <a:solidFill>
                <a:srgbClr val="CC0099"/>
              </a:solidFill>
              <a:latin typeface="楷体_GB2312" panose="02010609030101010101" pitchFamily="49" charset="-122"/>
              <a:ea typeface="楷体_GB2312" panose="02010609030101010101" pitchFamily="49" charset="-122"/>
              <a:cs typeface="+mj-cs"/>
            </a:endParaRPr>
          </a:p>
        </p:txBody>
      </p:sp>
      <p:sp>
        <p:nvSpPr>
          <p:cNvPr id="593923" name="矩形 1"/>
          <p:cNvSpPr/>
          <p:nvPr/>
        </p:nvSpPr>
        <p:spPr>
          <a:xfrm>
            <a:off x="1042988" y="4348163"/>
            <a:ext cx="3481387" cy="584200"/>
          </a:xfrm>
          <a:prstGeom prst="rect">
            <a:avLst/>
          </a:prstGeom>
          <a:noFill/>
          <a:ln w="9525">
            <a:noFill/>
          </a:ln>
        </p:spPr>
        <p:txBody>
          <a:bodyPr wrap="none">
            <a:spAutoFit/>
          </a:bodyPr>
          <a:p>
            <a:r>
              <a:rPr lang="zh-CN" altLang="en-US" sz="3200" b="1" dirty="0">
                <a:latin typeface="楷体_GB2312" panose="02010609030101010101" pitchFamily="49" charset="-122"/>
                <a:ea typeface="楷体_GB2312" panose="02010609030101010101" pitchFamily="49" charset="-122"/>
              </a:rPr>
              <a:t>一、全排列和对换</a:t>
            </a:r>
            <a:endParaRPr lang="zh-CN" altLang="en-US" sz="3200" dirty="0">
              <a:latin typeface="Arial" panose="020B0604020202090204" pitchFamily="34" charset="0"/>
            </a:endParaRP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Text Box 2"/>
          <p:cNvSpPr txBox="1"/>
          <p:nvPr/>
        </p:nvSpPr>
        <p:spPr>
          <a:xfrm>
            <a:off x="639763" y="765175"/>
            <a:ext cx="8180387" cy="1079500"/>
          </a:xfrm>
          <a:prstGeom prst="rect">
            <a:avLst/>
          </a:prstGeom>
          <a:noFill/>
          <a:ln w="9525">
            <a:noFill/>
          </a:ln>
        </p:spPr>
        <p:txBody>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要使得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AB|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A| |B|</a:t>
            </a:r>
            <a:r>
              <a:rPr lang="en-US" altLang="zh-CN" sz="2400"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ea typeface="楷体_GB2312" panose="02010609030101010101" pitchFamily="49" charset="-122"/>
              </a:rPr>
              <a:t>有意义，</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必为同阶方阵，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假设 </a:t>
            </a:r>
            <a:r>
              <a:rPr lang="en-US" altLang="zh-CN" sz="2400" b="1" i="1" dirty="0">
                <a:solidFill>
                  <a:srgbClr val="000000"/>
                </a:solidFill>
                <a:latin typeface="Times New Roman" panose="02020603050405020304" pitchFamily="18" charset="0"/>
              </a:rPr>
              <a:t>A =</a:t>
            </a:r>
            <a:r>
              <a:rPr lang="en-US" altLang="zh-CN" sz="2400" b="1"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a</a:t>
            </a:r>
            <a:r>
              <a:rPr lang="en-US" altLang="zh-CN" sz="2400" b="1" i="1" baseline="-25000" dirty="0">
                <a:solidFill>
                  <a:srgbClr val="000000"/>
                </a:solidFill>
                <a:latin typeface="Times New Roman" panose="02020603050405020304" pitchFamily="18" charset="0"/>
              </a:rPr>
              <a:t>ij</a:t>
            </a:r>
            <a:r>
              <a:rPr lang="en-US" altLang="zh-CN" sz="2400" b="1" dirty="0">
                <a:solidFill>
                  <a:srgbClr val="000000"/>
                </a:solidFill>
                <a:latin typeface="Times New Roman" panose="02020603050405020304" pitchFamily="18" charset="0"/>
              </a:rPr>
              <a:t>)</a:t>
            </a:r>
            <a:r>
              <a:rPr lang="en-US" altLang="zh-CN" sz="2400" b="1" i="1" baseline="-25000" dirty="0">
                <a:solidFill>
                  <a:srgbClr val="000000"/>
                </a:solidFill>
                <a:latin typeface="Times New Roman" panose="02020603050405020304" pitchFamily="18" charset="0"/>
              </a:rPr>
              <a:t>n</a:t>
            </a:r>
            <a:r>
              <a:rPr lang="zh-CN"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rPr>
              <a:t>n</a:t>
            </a:r>
            <a:r>
              <a:rPr lang="zh-CN" altLang="en-US"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B =</a:t>
            </a:r>
            <a:r>
              <a:rPr lang="en-US" altLang="zh-CN" sz="2400" b="1"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b</a:t>
            </a:r>
            <a:r>
              <a:rPr lang="en-US" altLang="zh-CN" sz="2400" b="1" i="1" baseline="-25000" dirty="0">
                <a:solidFill>
                  <a:srgbClr val="000000"/>
                </a:solidFill>
                <a:latin typeface="Times New Roman" panose="02020603050405020304" pitchFamily="18" charset="0"/>
              </a:rPr>
              <a:t>ij</a:t>
            </a:r>
            <a:r>
              <a:rPr lang="en-US" altLang="zh-CN" sz="2400" b="1" dirty="0">
                <a:solidFill>
                  <a:srgbClr val="000000"/>
                </a:solidFill>
                <a:latin typeface="Times New Roman" panose="02020603050405020304" pitchFamily="18" charset="0"/>
              </a:rPr>
              <a:t>)</a:t>
            </a:r>
            <a:r>
              <a:rPr lang="en-US" altLang="zh-CN" sz="2400" b="1" i="1" baseline="-25000" dirty="0">
                <a:solidFill>
                  <a:srgbClr val="000000"/>
                </a:solidFill>
                <a:latin typeface="Times New Roman" panose="02020603050405020304" pitchFamily="18" charset="0"/>
              </a:rPr>
              <a:t>n</a:t>
            </a:r>
            <a:r>
              <a:rPr lang="zh-CN"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rPr>
              <a:t>n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18787" name="Text Box 3"/>
          <p:cNvSpPr txBox="1"/>
          <p:nvPr/>
        </p:nvSpPr>
        <p:spPr>
          <a:xfrm>
            <a:off x="639763" y="2038350"/>
            <a:ext cx="8180387" cy="457200"/>
          </a:xfrm>
          <a:prstGeom prst="rect">
            <a:avLst/>
          </a:prstGeom>
          <a:noFill/>
          <a:ln w="9525">
            <a:noFill/>
          </a:ln>
        </p:spPr>
        <p:txBody>
          <a:bodyPr anchor="ctr" anchorCtr="0"/>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3 </a:t>
            </a:r>
            <a:r>
              <a:rPr lang="zh-CN" altLang="en-US" sz="2400" b="1" dirty="0">
                <a:solidFill>
                  <a:srgbClr val="000000"/>
                </a:solidFill>
                <a:latin typeface="楷体_GB2312" panose="02010609030101010101" pitchFamily="49" charset="-122"/>
                <a:ea typeface="楷体_GB2312" panose="02010609030101010101" pitchFamily="49" charset="-122"/>
              </a:rPr>
              <a:t>为例，构造一个</a:t>
            </a:r>
            <a:r>
              <a:rPr lang="en-US" altLang="zh-CN" sz="2400" b="1" dirty="0">
                <a:solidFill>
                  <a:srgbClr val="000000"/>
                </a:solidFill>
                <a:latin typeface="Times New Roman" panose="02020603050405020304" pitchFamily="18" charset="0"/>
                <a:ea typeface="楷体_GB2312" panose="02010609030101010101" pitchFamily="49" charset="-122"/>
              </a:rPr>
              <a:t>6</a:t>
            </a:r>
            <a:r>
              <a:rPr lang="zh-CN" altLang="en-US" sz="2400" b="1" dirty="0">
                <a:solidFill>
                  <a:srgbClr val="000000"/>
                </a:solidFill>
                <a:latin typeface="楷体_GB2312" panose="02010609030101010101" pitchFamily="49" charset="-122"/>
                <a:ea typeface="楷体_GB2312" panose="02010609030101010101" pitchFamily="49" charset="-122"/>
              </a:rPr>
              <a:t>阶</a:t>
            </a:r>
            <a:r>
              <a:rPr lang="zh-CN" altLang="en-US" sz="2400" b="1" dirty="0">
                <a:solidFill>
                  <a:srgbClr val="FF0000"/>
                </a:solidFill>
                <a:latin typeface="楷体_GB2312" panose="02010609030101010101" pitchFamily="49" charset="-122"/>
                <a:ea typeface="楷体_GB2312" panose="02010609030101010101" pitchFamily="49" charset="-122"/>
              </a:rPr>
              <a:t>行列式</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118788" name="Object 8"/>
          <p:cNvGraphicFramePr>
            <a:graphicFrameLocks noChangeAspect="1"/>
          </p:cNvGraphicFramePr>
          <p:nvPr/>
        </p:nvGraphicFramePr>
        <p:xfrm>
          <a:off x="2093913" y="2924175"/>
          <a:ext cx="4292600" cy="2794000"/>
        </p:xfrm>
        <a:graphic>
          <a:graphicData uri="http://schemas.openxmlformats.org/presentationml/2006/ole">
            <mc:AlternateContent xmlns:mc="http://schemas.openxmlformats.org/markup-compatibility/2006">
              <mc:Choice xmlns:v="urn:schemas-microsoft-com:vml" Requires="v">
                <p:oleObj spid="_x0000_s3672" name="" r:id="rId1" imgW="2146300" imgH="1397000" progId="">
                  <p:embed/>
                </p:oleObj>
              </mc:Choice>
              <mc:Fallback>
                <p:oleObj name="" r:id="rId1" imgW="2146300" imgH="1397000" progId="">
                  <p:embed/>
                  <p:pic>
                    <p:nvPicPr>
                      <p:cNvPr id="0" name="图片 3671"/>
                      <p:cNvPicPr/>
                      <p:nvPr/>
                    </p:nvPicPr>
                    <p:blipFill>
                      <a:blip r:embed="rId2"/>
                      <a:stretch>
                        <a:fillRect/>
                      </a:stretch>
                    </p:blipFill>
                    <p:spPr>
                      <a:xfrm>
                        <a:off x="2093913" y="2924175"/>
                        <a:ext cx="4292600" cy="2794000"/>
                      </a:xfrm>
                      <a:prstGeom prst="rect">
                        <a:avLst/>
                      </a:prstGeom>
                      <a:noFill/>
                      <a:ln w="38100">
                        <a:noFill/>
                        <a:miter/>
                      </a:ln>
                    </p:spPr>
                  </p:pic>
                </p:oleObj>
              </mc:Fallback>
            </mc:AlternateContent>
          </a:graphicData>
        </a:graphic>
      </p:graphicFrame>
      <p:sp>
        <p:nvSpPr>
          <p:cNvPr id="118802" name="Rectangle 18"/>
          <p:cNvSpPr/>
          <p:nvPr/>
        </p:nvSpPr>
        <p:spPr>
          <a:xfrm>
            <a:off x="2714625" y="2981325"/>
            <a:ext cx="1800225" cy="13684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118803" name="Rectangle 19"/>
          <p:cNvSpPr/>
          <p:nvPr/>
        </p:nvSpPr>
        <p:spPr>
          <a:xfrm>
            <a:off x="4514850" y="4349750"/>
            <a:ext cx="1800225" cy="13684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118809" name="Object 9"/>
          <p:cNvGraphicFramePr>
            <a:graphicFrameLocks noChangeAspect="1"/>
          </p:cNvGraphicFramePr>
          <p:nvPr/>
        </p:nvGraphicFramePr>
        <p:xfrm>
          <a:off x="6394450" y="4119563"/>
          <a:ext cx="1346200" cy="406400"/>
        </p:xfrm>
        <a:graphic>
          <a:graphicData uri="http://schemas.openxmlformats.org/presentationml/2006/ole">
            <mc:AlternateContent xmlns:mc="http://schemas.openxmlformats.org/markup-compatibility/2006">
              <mc:Choice xmlns:v="urn:schemas-microsoft-com:vml" Requires="v">
                <p:oleObj spid="_x0000_s3676" name="" r:id="rId3" imgW="673100" imgH="203200" progId="">
                  <p:embed/>
                </p:oleObj>
              </mc:Choice>
              <mc:Fallback>
                <p:oleObj name="" r:id="rId3" imgW="673100" imgH="203200" progId="">
                  <p:embed/>
                  <p:pic>
                    <p:nvPicPr>
                      <p:cNvPr id="0" name="图片 3675"/>
                      <p:cNvPicPr/>
                      <p:nvPr/>
                    </p:nvPicPr>
                    <p:blipFill>
                      <a:blip r:embed="rId4"/>
                      <a:stretch>
                        <a:fillRect/>
                      </a:stretch>
                    </p:blipFill>
                    <p:spPr>
                      <a:xfrm>
                        <a:off x="6394450" y="4119563"/>
                        <a:ext cx="1346200" cy="4064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86">
                                            <p:txEl>
                                              <p:charRg st="0" end="38"/>
                                            </p:txEl>
                                          </p:spTgt>
                                        </p:tgtEl>
                                        <p:attrNameLst>
                                          <p:attrName>style.visibility</p:attrName>
                                        </p:attrNameLst>
                                      </p:cBhvr>
                                      <p:to>
                                        <p:strVal val="visible"/>
                                      </p:to>
                                    </p:set>
                                    <p:animEffect transition="in" filter="slide(fromBottom)">
                                      <p:cBhvr>
                                        <p:cTn id="7" dur="500"/>
                                        <p:tgtEl>
                                          <p:spTgt spid="118786">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8786">
                                            <p:txEl>
                                              <p:charRg st="38" end="69"/>
                                            </p:txEl>
                                          </p:spTgt>
                                        </p:tgtEl>
                                        <p:attrNameLst>
                                          <p:attrName>style.visibility</p:attrName>
                                        </p:attrNameLst>
                                      </p:cBhvr>
                                      <p:to>
                                        <p:strVal val="visible"/>
                                      </p:to>
                                    </p:set>
                                    <p:animEffect transition="in" filter="slide(fromBottom)">
                                      <p:cBhvr>
                                        <p:cTn id="12" dur="500"/>
                                        <p:tgtEl>
                                          <p:spTgt spid="118786">
                                            <p:txEl>
                                              <p:charRg st="38" end="6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8787"/>
                                        </p:tgtEl>
                                        <p:attrNameLst>
                                          <p:attrName>style.visibility</p:attrName>
                                        </p:attrNameLst>
                                      </p:cBhvr>
                                      <p:to>
                                        <p:strVal val="visible"/>
                                      </p:to>
                                    </p:set>
                                    <p:animEffect transition="in" filter="slide(fromBottom)">
                                      <p:cBhvr>
                                        <p:cTn id="17" dur="500"/>
                                        <p:tgtEl>
                                          <p:spTgt spid="1187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8788"/>
                                        </p:tgtEl>
                                        <p:attrNameLst>
                                          <p:attrName>style.visibility</p:attrName>
                                        </p:attrNameLst>
                                      </p:cBhvr>
                                      <p:to>
                                        <p:strVal val="visible"/>
                                      </p:to>
                                    </p:set>
                                    <p:animEffect transition="in" filter="box(in)">
                                      <p:cBhvr>
                                        <p:cTn id="22" dur="500"/>
                                        <p:tgtEl>
                                          <p:spTgt spid="11878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118802"/>
                                        </p:tgtEl>
                                        <p:attrNameLst>
                                          <p:attrName>style.visibility</p:attrName>
                                        </p:attrNameLst>
                                      </p:cBhvr>
                                      <p:to>
                                        <p:strVal val="visible"/>
                                      </p:to>
                                    </p:set>
                                    <p:animEffect transition="in" filter="strips(upRight)">
                                      <p:cBhvr>
                                        <p:cTn id="27" dur="500"/>
                                        <p:tgtEl>
                                          <p:spTgt spid="118802"/>
                                        </p:tgtEl>
                                      </p:cBhvr>
                                    </p:animEffect>
                                  </p:childTnLst>
                                </p:cTn>
                              </p:par>
                              <p:par>
                                <p:cTn id="28" presetID="18" presetClass="entr" presetSubtype="3" fill="hold" grpId="0" nodeType="withEffect">
                                  <p:stCondLst>
                                    <p:cond delay="0"/>
                                  </p:stCondLst>
                                  <p:childTnLst>
                                    <p:set>
                                      <p:cBhvr>
                                        <p:cTn id="29" dur="1" fill="hold">
                                          <p:stCondLst>
                                            <p:cond delay="0"/>
                                          </p:stCondLst>
                                        </p:cTn>
                                        <p:tgtEl>
                                          <p:spTgt spid="118803"/>
                                        </p:tgtEl>
                                        <p:attrNameLst>
                                          <p:attrName>style.visibility</p:attrName>
                                        </p:attrNameLst>
                                      </p:cBhvr>
                                      <p:to>
                                        <p:strVal val="visible"/>
                                      </p:to>
                                    </p:set>
                                    <p:animEffect transition="in" filter="strips(upRight)">
                                      <p:cBhvr>
                                        <p:cTn id="30" dur="500"/>
                                        <p:tgtEl>
                                          <p:spTgt spid="11880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18809"/>
                                        </p:tgtEl>
                                        <p:attrNameLst>
                                          <p:attrName>style.visibility</p:attrName>
                                        </p:attrNameLst>
                                      </p:cBhvr>
                                      <p:to>
                                        <p:strVal val="visible"/>
                                      </p:to>
                                    </p:set>
                                    <p:animEffect transition="in" filter="wipe(left)">
                                      <p:cBhvr>
                                        <p:cTn id="35" dur="500"/>
                                        <p:tgtEl>
                                          <p:spTgt spid="118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build="p"/>
      <p:bldP spid="118787" grpId="0"/>
      <p:bldP spid="118802" grpId="0" animBg="1"/>
      <p:bldP spid="11880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9815" name="Object 29"/>
          <p:cNvGraphicFramePr>
            <a:graphicFrameLocks noChangeAspect="1"/>
          </p:cNvGraphicFramePr>
          <p:nvPr/>
        </p:nvGraphicFramePr>
        <p:xfrm>
          <a:off x="4716463" y="750888"/>
          <a:ext cx="4249737" cy="2513012"/>
        </p:xfrm>
        <a:graphic>
          <a:graphicData uri="http://schemas.openxmlformats.org/presentationml/2006/ole">
            <mc:AlternateContent xmlns:mc="http://schemas.openxmlformats.org/markup-compatibility/2006">
              <mc:Choice xmlns:v="urn:schemas-microsoft-com:vml" Requires="v">
                <p:oleObj spid="_x0000_s3677" name="" r:id="rId1" imgW="2362200" imgH="1397000" progId="">
                  <p:embed/>
                </p:oleObj>
              </mc:Choice>
              <mc:Fallback>
                <p:oleObj name="" r:id="rId1" imgW="2362200" imgH="1397000" progId="">
                  <p:embed/>
                  <p:pic>
                    <p:nvPicPr>
                      <p:cNvPr id="0" name="图片 3676"/>
                      <p:cNvPicPr/>
                      <p:nvPr/>
                    </p:nvPicPr>
                    <p:blipFill>
                      <a:blip r:embed="rId2"/>
                      <a:stretch>
                        <a:fillRect/>
                      </a:stretch>
                    </p:blipFill>
                    <p:spPr>
                      <a:xfrm>
                        <a:off x="4716463" y="750888"/>
                        <a:ext cx="4249737" cy="2513012"/>
                      </a:xfrm>
                      <a:prstGeom prst="rect">
                        <a:avLst/>
                      </a:prstGeom>
                      <a:noFill/>
                      <a:ln w="38100">
                        <a:noFill/>
                        <a:miter/>
                      </a:ln>
                    </p:spPr>
                  </p:pic>
                </p:oleObj>
              </mc:Fallback>
            </mc:AlternateContent>
          </a:graphicData>
        </a:graphic>
      </p:graphicFrame>
      <p:graphicFrame>
        <p:nvGraphicFramePr>
          <p:cNvPr id="119826" name="Object 30"/>
          <p:cNvGraphicFramePr>
            <a:graphicFrameLocks noChangeAspect="1"/>
          </p:cNvGraphicFramePr>
          <p:nvPr/>
        </p:nvGraphicFramePr>
        <p:xfrm>
          <a:off x="3543300" y="1487488"/>
          <a:ext cx="1049338" cy="411162"/>
        </p:xfrm>
        <a:graphic>
          <a:graphicData uri="http://schemas.openxmlformats.org/presentationml/2006/ole">
            <mc:AlternateContent xmlns:mc="http://schemas.openxmlformats.org/markup-compatibility/2006">
              <mc:Choice xmlns:v="urn:schemas-microsoft-com:vml" Requires="v">
                <p:oleObj spid="_x0000_s3678" name="" r:id="rId3" imgW="584200" imgH="228600" progId="">
                  <p:embed/>
                </p:oleObj>
              </mc:Choice>
              <mc:Fallback>
                <p:oleObj name="" r:id="rId3" imgW="584200" imgH="228600" progId="">
                  <p:embed/>
                  <p:pic>
                    <p:nvPicPr>
                      <p:cNvPr id="0" name="图片 3677"/>
                      <p:cNvPicPr/>
                      <p:nvPr/>
                    </p:nvPicPr>
                    <p:blipFill>
                      <a:blip r:embed="rId4"/>
                      <a:stretch>
                        <a:fillRect/>
                      </a:stretch>
                    </p:blipFill>
                    <p:spPr>
                      <a:xfrm>
                        <a:off x="3543300" y="1487488"/>
                        <a:ext cx="1049338" cy="411162"/>
                      </a:xfrm>
                      <a:prstGeom prst="rect">
                        <a:avLst/>
                      </a:prstGeom>
                      <a:noFill/>
                      <a:ln w="38100">
                        <a:noFill/>
                        <a:miter/>
                      </a:ln>
                    </p:spPr>
                  </p:pic>
                </p:oleObj>
              </mc:Fallback>
            </mc:AlternateContent>
          </a:graphicData>
        </a:graphic>
      </p:graphicFrame>
      <p:graphicFrame>
        <p:nvGraphicFramePr>
          <p:cNvPr id="721924" name="Object 31"/>
          <p:cNvGraphicFramePr>
            <a:graphicFrameLocks noChangeAspect="1"/>
          </p:cNvGraphicFramePr>
          <p:nvPr/>
        </p:nvGraphicFramePr>
        <p:xfrm>
          <a:off x="34925" y="620713"/>
          <a:ext cx="3360738" cy="2514600"/>
        </p:xfrm>
        <a:graphic>
          <a:graphicData uri="http://schemas.openxmlformats.org/presentationml/2006/ole">
            <mc:AlternateContent xmlns:mc="http://schemas.openxmlformats.org/markup-compatibility/2006">
              <mc:Choice xmlns:v="urn:schemas-microsoft-com:vml" Requires="v">
                <p:oleObj spid="_x0000_s3675" name="" r:id="rId5" imgW="1866900" imgH="1397000" progId="">
                  <p:embed/>
                </p:oleObj>
              </mc:Choice>
              <mc:Fallback>
                <p:oleObj name="" r:id="rId5" imgW="1866900" imgH="1397000" progId="">
                  <p:embed/>
                  <p:pic>
                    <p:nvPicPr>
                      <p:cNvPr id="0" name="图片 3674"/>
                      <p:cNvPicPr/>
                      <p:nvPr/>
                    </p:nvPicPr>
                    <p:blipFill>
                      <a:blip r:embed="rId6"/>
                      <a:stretch>
                        <a:fillRect/>
                      </a:stretch>
                    </p:blipFill>
                    <p:spPr>
                      <a:xfrm>
                        <a:off x="34925" y="620713"/>
                        <a:ext cx="3360738" cy="2514600"/>
                      </a:xfrm>
                      <a:prstGeom prst="rect">
                        <a:avLst/>
                      </a:prstGeom>
                      <a:noFill/>
                      <a:ln w="38100">
                        <a:noFill/>
                        <a:miter/>
                      </a:ln>
                    </p:spPr>
                  </p:pic>
                </p:oleObj>
              </mc:Fallback>
            </mc:AlternateContent>
          </a:graphicData>
        </a:graphic>
      </p:graphicFrame>
      <p:sp>
        <p:nvSpPr>
          <p:cNvPr id="721925" name="Rectangle 5"/>
          <p:cNvSpPr>
            <a:spLocks noChangeAspect="1"/>
          </p:cNvSpPr>
          <p:nvPr/>
        </p:nvSpPr>
        <p:spPr>
          <a:xfrm>
            <a:off x="111125" y="677863"/>
            <a:ext cx="1619250" cy="1230312"/>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721926" name="Rectangle 6"/>
          <p:cNvSpPr>
            <a:spLocks noChangeAspect="1"/>
          </p:cNvSpPr>
          <p:nvPr/>
        </p:nvSpPr>
        <p:spPr>
          <a:xfrm>
            <a:off x="1728788" y="1911350"/>
            <a:ext cx="1619250" cy="1230313"/>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119819" name="Object 32"/>
          <p:cNvGraphicFramePr>
            <a:graphicFrameLocks noChangeAspect="1"/>
          </p:cNvGraphicFramePr>
          <p:nvPr/>
        </p:nvGraphicFramePr>
        <p:xfrm>
          <a:off x="3554413" y="1081088"/>
          <a:ext cx="1028700" cy="411162"/>
        </p:xfrm>
        <a:graphic>
          <a:graphicData uri="http://schemas.openxmlformats.org/presentationml/2006/ole">
            <mc:AlternateContent xmlns:mc="http://schemas.openxmlformats.org/markup-compatibility/2006">
              <mc:Choice xmlns:v="urn:schemas-microsoft-com:vml" Requires="v">
                <p:oleObj spid="_x0000_s3679" name="" r:id="rId7" imgW="571500" imgH="228600" progId="">
                  <p:embed/>
                </p:oleObj>
              </mc:Choice>
              <mc:Fallback>
                <p:oleObj name="" r:id="rId7" imgW="571500" imgH="228600" progId="">
                  <p:embed/>
                  <p:pic>
                    <p:nvPicPr>
                      <p:cNvPr id="0" name="图片 3678"/>
                      <p:cNvPicPr/>
                      <p:nvPr/>
                    </p:nvPicPr>
                    <p:blipFill>
                      <a:blip r:embed="rId8"/>
                      <a:stretch>
                        <a:fillRect/>
                      </a:stretch>
                    </p:blipFill>
                    <p:spPr>
                      <a:xfrm>
                        <a:off x="3554413" y="1081088"/>
                        <a:ext cx="1028700" cy="411162"/>
                      </a:xfrm>
                      <a:prstGeom prst="rect">
                        <a:avLst/>
                      </a:prstGeom>
                      <a:noFill/>
                      <a:ln w="38100">
                        <a:noFill/>
                        <a:miter/>
                      </a:ln>
                    </p:spPr>
                  </p:pic>
                </p:oleObj>
              </mc:Fallback>
            </mc:AlternateContent>
          </a:graphicData>
        </a:graphic>
      </p:graphicFrame>
      <p:grpSp>
        <p:nvGrpSpPr>
          <p:cNvPr id="2" name="Group 12"/>
          <p:cNvGrpSpPr/>
          <p:nvPr/>
        </p:nvGrpSpPr>
        <p:grpSpPr>
          <a:xfrm>
            <a:off x="3492500" y="1901825"/>
            <a:ext cx="1152525" cy="57150"/>
            <a:chOff x="2562" y="2623"/>
            <a:chExt cx="726" cy="36"/>
          </a:xfrm>
        </p:grpSpPr>
        <p:sp>
          <p:nvSpPr>
            <p:cNvPr id="721943" name="Line 13"/>
            <p:cNvSpPr/>
            <p:nvPr/>
          </p:nvSpPr>
          <p:spPr>
            <a:xfrm>
              <a:off x="2562" y="2623"/>
              <a:ext cx="726" cy="0"/>
            </a:xfrm>
            <a:prstGeom prst="line">
              <a:avLst/>
            </a:prstGeom>
            <a:ln w="9525" cap="flat" cmpd="sng">
              <a:solidFill>
                <a:schemeClr val="tx1"/>
              </a:solidFill>
              <a:prstDash val="solid"/>
              <a:miter/>
              <a:headEnd type="none" w="med" len="med"/>
              <a:tailEnd type="none" w="med" len="med"/>
            </a:ln>
          </p:spPr>
        </p:sp>
        <p:sp>
          <p:nvSpPr>
            <p:cNvPr id="721944" name="Line 14"/>
            <p:cNvSpPr/>
            <p:nvPr/>
          </p:nvSpPr>
          <p:spPr>
            <a:xfrm>
              <a:off x="2562" y="2659"/>
              <a:ext cx="726" cy="0"/>
            </a:xfrm>
            <a:prstGeom prst="line">
              <a:avLst/>
            </a:prstGeom>
            <a:ln w="9525" cap="flat" cmpd="sng">
              <a:solidFill>
                <a:schemeClr val="tx1"/>
              </a:solidFill>
              <a:prstDash val="solid"/>
              <a:miter/>
              <a:headEnd type="none" w="med" len="med"/>
              <a:tailEnd type="none" w="med" len="med"/>
            </a:ln>
          </p:spPr>
        </p:sp>
      </p:grpSp>
      <p:sp>
        <p:nvSpPr>
          <p:cNvPr id="119823" name="Rectangle 15"/>
          <p:cNvSpPr/>
          <p:nvPr/>
        </p:nvSpPr>
        <p:spPr>
          <a:xfrm>
            <a:off x="6429375" y="765175"/>
            <a:ext cx="792163"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9824" name="Rectangle 16"/>
          <p:cNvSpPr/>
          <p:nvPr/>
        </p:nvSpPr>
        <p:spPr>
          <a:xfrm>
            <a:off x="7250113" y="765175"/>
            <a:ext cx="792162"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9825" name="Rectangle 17"/>
          <p:cNvSpPr/>
          <p:nvPr/>
        </p:nvSpPr>
        <p:spPr>
          <a:xfrm>
            <a:off x="8072438" y="765175"/>
            <a:ext cx="792162"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119827" name="Object 33"/>
          <p:cNvGraphicFramePr>
            <a:graphicFrameLocks noChangeAspect="1"/>
          </p:cNvGraphicFramePr>
          <p:nvPr/>
        </p:nvGraphicFramePr>
        <p:xfrm>
          <a:off x="3543300" y="1893888"/>
          <a:ext cx="1049338" cy="411162"/>
        </p:xfrm>
        <a:graphic>
          <a:graphicData uri="http://schemas.openxmlformats.org/presentationml/2006/ole">
            <mc:AlternateContent xmlns:mc="http://schemas.openxmlformats.org/markup-compatibility/2006">
              <mc:Choice xmlns:v="urn:schemas-microsoft-com:vml" Requires="v">
                <p:oleObj spid="_x0000_s3680" name="" r:id="rId9" imgW="584200" imgH="228600" progId="">
                  <p:embed/>
                </p:oleObj>
              </mc:Choice>
              <mc:Fallback>
                <p:oleObj name="" r:id="rId9" imgW="584200" imgH="228600" progId="">
                  <p:embed/>
                  <p:pic>
                    <p:nvPicPr>
                      <p:cNvPr id="0" name="图片 3679"/>
                      <p:cNvPicPr/>
                      <p:nvPr/>
                    </p:nvPicPr>
                    <p:blipFill>
                      <a:blip r:embed="rId10"/>
                      <a:stretch>
                        <a:fillRect/>
                      </a:stretch>
                    </p:blipFill>
                    <p:spPr>
                      <a:xfrm>
                        <a:off x="3543300" y="1893888"/>
                        <a:ext cx="1049338" cy="411162"/>
                      </a:xfrm>
                      <a:prstGeom prst="rect">
                        <a:avLst/>
                      </a:prstGeom>
                      <a:noFill/>
                      <a:ln w="38100">
                        <a:noFill/>
                        <a:miter/>
                      </a:ln>
                    </p:spPr>
                  </p:pic>
                </p:oleObj>
              </mc:Fallback>
            </mc:AlternateContent>
          </a:graphicData>
        </a:graphic>
      </p:graphicFrame>
      <p:graphicFrame>
        <p:nvGraphicFramePr>
          <p:cNvPr id="119828" name="Object 34"/>
          <p:cNvGraphicFramePr>
            <a:graphicFrameLocks noChangeAspect="1"/>
          </p:cNvGraphicFramePr>
          <p:nvPr/>
        </p:nvGraphicFramePr>
        <p:xfrm>
          <a:off x="938213" y="4340225"/>
          <a:ext cx="1071562" cy="411163"/>
        </p:xfrm>
        <a:graphic>
          <a:graphicData uri="http://schemas.openxmlformats.org/presentationml/2006/ole">
            <mc:AlternateContent xmlns:mc="http://schemas.openxmlformats.org/markup-compatibility/2006">
              <mc:Choice xmlns:v="urn:schemas-microsoft-com:vml" Requires="v">
                <p:oleObj spid="_x0000_s3681" name="" r:id="rId11" imgW="596900" imgH="228600" progId="">
                  <p:embed/>
                </p:oleObj>
              </mc:Choice>
              <mc:Fallback>
                <p:oleObj name="" r:id="rId11" imgW="596900" imgH="228600" progId="">
                  <p:embed/>
                  <p:pic>
                    <p:nvPicPr>
                      <p:cNvPr id="0" name="图片 3680"/>
                      <p:cNvPicPr/>
                      <p:nvPr/>
                    </p:nvPicPr>
                    <p:blipFill>
                      <a:blip r:embed="rId12"/>
                      <a:stretch>
                        <a:fillRect/>
                      </a:stretch>
                    </p:blipFill>
                    <p:spPr>
                      <a:xfrm>
                        <a:off x="938213" y="4340225"/>
                        <a:ext cx="1071562" cy="411163"/>
                      </a:xfrm>
                      <a:prstGeom prst="rect">
                        <a:avLst/>
                      </a:prstGeom>
                      <a:noFill/>
                      <a:ln w="38100">
                        <a:noFill/>
                        <a:miter/>
                      </a:ln>
                    </p:spPr>
                  </p:pic>
                </p:oleObj>
              </mc:Fallback>
            </mc:AlternateContent>
          </a:graphicData>
        </a:graphic>
      </p:graphicFrame>
      <p:graphicFrame>
        <p:nvGraphicFramePr>
          <p:cNvPr id="119829" name="Object 35"/>
          <p:cNvGraphicFramePr>
            <a:graphicFrameLocks noChangeAspect="1"/>
          </p:cNvGraphicFramePr>
          <p:nvPr/>
        </p:nvGraphicFramePr>
        <p:xfrm>
          <a:off x="2111375" y="3579813"/>
          <a:ext cx="6854825" cy="2513012"/>
        </p:xfrm>
        <a:graphic>
          <a:graphicData uri="http://schemas.openxmlformats.org/presentationml/2006/ole">
            <mc:AlternateContent xmlns:mc="http://schemas.openxmlformats.org/markup-compatibility/2006">
              <mc:Choice xmlns:v="urn:schemas-microsoft-com:vml" Requires="v">
                <p:oleObj spid="_x0000_s3682" name="" r:id="rId13" imgW="3810000" imgH="1397000" progId="">
                  <p:embed/>
                </p:oleObj>
              </mc:Choice>
              <mc:Fallback>
                <p:oleObj name="" r:id="rId13" imgW="3810000" imgH="1397000" progId="">
                  <p:embed/>
                  <p:pic>
                    <p:nvPicPr>
                      <p:cNvPr id="0" name="图片 3681"/>
                      <p:cNvPicPr/>
                      <p:nvPr/>
                    </p:nvPicPr>
                    <p:blipFill>
                      <a:blip r:embed="rId14"/>
                      <a:stretch>
                        <a:fillRect/>
                      </a:stretch>
                    </p:blipFill>
                    <p:spPr>
                      <a:xfrm>
                        <a:off x="2111375" y="3579813"/>
                        <a:ext cx="6854825" cy="2513012"/>
                      </a:xfrm>
                      <a:prstGeom prst="rect">
                        <a:avLst/>
                      </a:prstGeom>
                      <a:noFill/>
                      <a:ln w="38100">
                        <a:noFill/>
                        <a:miter/>
                      </a:ln>
                    </p:spPr>
                  </p:pic>
                </p:oleObj>
              </mc:Fallback>
            </mc:AlternateContent>
          </a:graphicData>
        </a:graphic>
      </p:graphicFrame>
      <p:graphicFrame>
        <p:nvGraphicFramePr>
          <p:cNvPr id="119830" name="Object 36"/>
          <p:cNvGraphicFramePr>
            <a:graphicFrameLocks noChangeAspect="1"/>
          </p:cNvGraphicFramePr>
          <p:nvPr/>
        </p:nvGraphicFramePr>
        <p:xfrm>
          <a:off x="949325" y="3933825"/>
          <a:ext cx="1050925" cy="411163"/>
        </p:xfrm>
        <a:graphic>
          <a:graphicData uri="http://schemas.openxmlformats.org/presentationml/2006/ole">
            <mc:AlternateContent xmlns:mc="http://schemas.openxmlformats.org/markup-compatibility/2006">
              <mc:Choice xmlns:v="urn:schemas-microsoft-com:vml" Requires="v">
                <p:oleObj spid="_x0000_s3683" name="" r:id="rId15" imgW="584200" imgH="228600" progId="">
                  <p:embed/>
                </p:oleObj>
              </mc:Choice>
              <mc:Fallback>
                <p:oleObj name="" r:id="rId15" imgW="584200" imgH="228600" progId="">
                  <p:embed/>
                  <p:pic>
                    <p:nvPicPr>
                      <p:cNvPr id="0" name="图片 3682"/>
                      <p:cNvPicPr/>
                      <p:nvPr/>
                    </p:nvPicPr>
                    <p:blipFill>
                      <a:blip r:embed="rId16"/>
                      <a:stretch>
                        <a:fillRect/>
                      </a:stretch>
                    </p:blipFill>
                    <p:spPr>
                      <a:xfrm>
                        <a:off x="949325" y="3933825"/>
                        <a:ext cx="1050925" cy="411163"/>
                      </a:xfrm>
                      <a:prstGeom prst="rect">
                        <a:avLst/>
                      </a:prstGeom>
                      <a:noFill/>
                      <a:ln w="38100">
                        <a:noFill/>
                        <a:miter/>
                      </a:ln>
                    </p:spPr>
                  </p:pic>
                </p:oleObj>
              </mc:Fallback>
            </mc:AlternateContent>
          </a:graphicData>
        </a:graphic>
      </p:graphicFrame>
      <p:grpSp>
        <p:nvGrpSpPr>
          <p:cNvPr id="3" name="Group 23"/>
          <p:cNvGrpSpPr/>
          <p:nvPr/>
        </p:nvGrpSpPr>
        <p:grpSpPr>
          <a:xfrm>
            <a:off x="898525" y="4730750"/>
            <a:ext cx="1152525" cy="57150"/>
            <a:chOff x="2562" y="2623"/>
            <a:chExt cx="726" cy="36"/>
          </a:xfrm>
        </p:grpSpPr>
        <p:sp>
          <p:nvSpPr>
            <p:cNvPr id="721941" name="Line 24"/>
            <p:cNvSpPr/>
            <p:nvPr/>
          </p:nvSpPr>
          <p:spPr>
            <a:xfrm>
              <a:off x="2562" y="2623"/>
              <a:ext cx="726" cy="0"/>
            </a:xfrm>
            <a:prstGeom prst="line">
              <a:avLst/>
            </a:prstGeom>
            <a:ln w="9525" cap="flat" cmpd="sng">
              <a:solidFill>
                <a:schemeClr val="tx1"/>
              </a:solidFill>
              <a:prstDash val="solid"/>
              <a:miter/>
              <a:headEnd type="none" w="med" len="med"/>
              <a:tailEnd type="none" w="med" len="med"/>
            </a:ln>
          </p:spPr>
        </p:sp>
        <p:sp>
          <p:nvSpPr>
            <p:cNvPr id="721942" name="Line 25"/>
            <p:cNvSpPr/>
            <p:nvPr/>
          </p:nvSpPr>
          <p:spPr>
            <a:xfrm>
              <a:off x="2562" y="2659"/>
              <a:ext cx="726" cy="0"/>
            </a:xfrm>
            <a:prstGeom prst="line">
              <a:avLst/>
            </a:prstGeom>
            <a:ln w="9525" cap="flat" cmpd="sng">
              <a:solidFill>
                <a:schemeClr val="tx1"/>
              </a:solidFill>
              <a:prstDash val="solid"/>
              <a:miter/>
              <a:headEnd type="none" w="med" len="med"/>
              <a:tailEnd type="none" w="med" len="med"/>
            </a:ln>
          </p:spPr>
        </p:sp>
      </p:grpSp>
      <p:sp>
        <p:nvSpPr>
          <p:cNvPr id="119838" name="Rectangle 30"/>
          <p:cNvSpPr/>
          <p:nvPr/>
        </p:nvSpPr>
        <p:spPr>
          <a:xfrm>
            <a:off x="3924300" y="3602038"/>
            <a:ext cx="1570038"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9839" name="Rectangle 31"/>
          <p:cNvSpPr/>
          <p:nvPr/>
        </p:nvSpPr>
        <p:spPr>
          <a:xfrm>
            <a:off x="5616575" y="3602038"/>
            <a:ext cx="1570038"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9840" name="Rectangle 32"/>
          <p:cNvSpPr/>
          <p:nvPr/>
        </p:nvSpPr>
        <p:spPr>
          <a:xfrm>
            <a:off x="7308850" y="3602038"/>
            <a:ext cx="1570038"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612140" y="4824095"/>
                <a:ext cx="1648460" cy="347345"/>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𝑐</m:t>
                          </m:r>
                        </m:e>
                        <m:sub>
                          <m:r>
                            <a:rPr lang="en-US" altLang="zh-CN" i="1">
                              <a:latin typeface="DejaVu Math TeX Gyre" panose="02000503000000000000" charset="0"/>
                              <a:cs typeface="DejaVu Math TeX Gyre" panose="02000503000000000000" charset="0"/>
                            </a:rPr>
                            <m:t>6</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𝑏</m:t>
                          </m:r>
                        </m:e>
                        <m:sub>
                          <m:r>
                            <a:rPr lang="en-US" altLang="zh-CN" i="1">
                              <a:latin typeface="DejaVu Math TeX Gyre" panose="02000503000000000000" charset="0"/>
                              <a:cs typeface="DejaVu Math TeX Gyre" panose="02000503000000000000" charset="0"/>
                            </a:rPr>
                            <m:t>23</m:t>
                          </m:r>
                        </m:sub>
                      </m:sSub>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𝑐</m:t>
                          </m:r>
                        </m:e>
                        <m:sub>
                          <m:r>
                            <a:rPr lang="en-US" altLang="zh-CN" i="1">
                              <a:latin typeface="DejaVu Math TeX Gyre" panose="02000503000000000000" charset="0"/>
                              <a:cs typeface="DejaVu Math TeX Gyre" panose="02000503000000000000" charset="0"/>
                            </a:rPr>
                            <m:t>2</m:t>
                          </m:r>
                        </m:sub>
                      </m:sSub>
                    </m:oMath>
                  </m:oMathPara>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612140" y="4824095"/>
                <a:ext cx="1648460" cy="347345"/>
              </a:xfrm>
              <a:prstGeom prst="rect">
                <a:avLst/>
              </a:prstGeom>
              <a:blipFill rotWithShape="1">
                <a:blip r:embed="rId17"/>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box(in)">
                                      <p:cBhvr>
                                        <p:cTn id="12" dur="500"/>
                                        <p:tgtEl>
                                          <p:spTgt spid="1198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9819"/>
                                        </p:tgtEl>
                                        <p:attrNameLst>
                                          <p:attrName>style.visibility</p:attrName>
                                        </p:attrNameLst>
                                      </p:cBhvr>
                                      <p:to>
                                        <p:strVal val="visible"/>
                                      </p:to>
                                    </p:set>
                                    <p:animEffect transition="in" filter="slide(fromBottom)">
                                      <p:cBhvr>
                                        <p:cTn id="17" dur="500"/>
                                        <p:tgtEl>
                                          <p:spTgt spid="1198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19823"/>
                                        </p:tgtEl>
                                      </p:cBhvr>
                                    </p:animEffect>
                                    <p:set>
                                      <p:cBhvr>
                                        <p:cTn id="22" dur="1" fill="hold">
                                          <p:stCondLst>
                                            <p:cond delay="499"/>
                                          </p:stCondLst>
                                        </p:cTn>
                                        <p:tgtEl>
                                          <p:spTgt spid="1198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9826"/>
                                        </p:tgtEl>
                                        <p:attrNameLst>
                                          <p:attrName>style.visibility</p:attrName>
                                        </p:attrNameLst>
                                      </p:cBhvr>
                                      <p:to>
                                        <p:strVal val="visible"/>
                                      </p:to>
                                    </p:set>
                                    <p:animEffect transition="in" filter="slide(fromBottom)">
                                      <p:cBhvr>
                                        <p:cTn id="27" dur="500"/>
                                        <p:tgtEl>
                                          <p:spTgt spid="1198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xit" presetSubtype="16" fill="hold" grpId="0" nodeType="clickEffect">
                                  <p:stCondLst>
                                    <p:cond delay="0"/>
                                  </p:stCondLst>
                                  <p:childTnLst>
                                    <p:animEffect transition="out" filter="box(in)">
                                      <p:cBhvr>
                                        <p:cTn id="31" dur="500"/>
                                        <p:tgtEl>
                                          <p:spTgt spid="119824"/>
                                        </p:tgtEl>
                                      </p:cBhvr>
                                    </p:animEffect>
                                    <p:set>
                                      <p:cBhvr>
                                        <p:cTn id="32" dur="1" fill="hold">
                                          <p:stCondLst>
                                            <p:cond delay="499"/>
                                          </p:stCondLst>
                                        </p:cTn>
                                        <p:tgtEl>
                                          <p:spTgt spid="1198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19827"/>
                                        </p:tgtEl>
                                        <p:attrNameLst>
                                          <p:attrName>style.visibility</p:attrName>
                                        </p:attrNameLst>
                                      </p:cBhvr>
                                      <p:to>
                                        <p:strVal val="visible"/>
                                      </p:to>
                                    </p:set>
                                    <p:animEffect transition="in" filter="slide(fromBottom)">
                                      <p:cBhvr>
                                        <p:cTn id="37" dur="500"/>
                                        <p:tgtEl>
                                          <p:spTgt spid="11982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0" nodeType="clickEffect">
                                  <p:stCondLst>
                                    <p:cond delay="0"/>
                                  </p:stCondLst>
                                  <p:childTnLst>
                                    <p:animEffect transition="out" filter="box(in)">
                                      <p:cBhvr>
                                        <p:cTn id="41" dur="500"/>
                                        <p:tgtEl>
                                          <p:spTgt spid="119825"/>
                                        </p:tgtEl>
                                      </p:cBhvr>
                                    </p:animEffect>
                                    <p:set>
                                      <p:cBhvr>
                                        <p:cTn id="42" dur="1" fill="hold">
                                          <p:stCondLst>
                                            <p:cond delay="499"/>
                                          </p:stCondLst>
                                        </p:cTn>
                                        <p:tgtEl>
                                          <p:spTgt spid="1198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19829"/>
                                        </p:tgtEl>
                                        <p:attrNameLst>
                                          <p:attrName>style.visibility</p:attrName>
                                        </p:attrNameLst>
                                      </p:cBhvr>
                                      <p:to>
                                        <p:strVal val="visible"/>
                                      </p:to>
                                    </p:set>
                                    <p:animEffect transition="in" filter="box(in)">
                                      <p:cBhvr>
                                        <p:cTn id="52" dur="500"/>
                                        <p:tgtEl>
                                          <p:spTgt spid="11982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19830"/>
                                        </p:tgtEl>
                                        <p:attrNameLst>
                                          <p:attrName>style.visibility</p:attrName>
                                        </p:attrNameLst>
                                      </p:cBhvr>
                                      <p:to>
                                        <p:strVal val="visible"/>
                                      </p:to>
                                    </p:set>
                                    <p:animEffect transition="in" filter="slide(fromBottom)">
                                      <p:cBhvr>
                                        <p:cTn id="57" dur="500"/>
                                        <p:tgtEl>
                                          <p:spTgt spid="11983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xit" presetSubtype="16" fill="hold" grpId="0" nodeType="clickEffect">
                                  <p:stCondLst>
                                    <p:cond delay="0"/>
                                  </p:stCondLst>
                                  <p:childTnLst>
                                    <p:animEffect transition="out" filter="box(in)">
                                      <p:cBhvr>
                                        <p:cTn id="61" dur="500"/>
                                        <p:tgtEl>
                                          <p:spTgt spid="119838"/>
                                        </p:tgtEl>
                                      </p:cBhvr>
                                    </p:animEffect>
                                    <p:set>
                                      <p:cBhvr>
                                        <p:cTn id="62" dur="1" fill="hold">
                                          <p:stCondLst>
                                            <p:cond delay="499"/>
                                          </p:stCondLst>
                                        </p:cTn>
                                        <p:tgtEl>
                                          <p:spTgt spid="11983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119828"/>
                                        </p:tgtEl>
                                        <p:attrNameLst>
                                          <p:attrName>style.visibility</p:attrName>
                                        </p:attrNameLst>
                                      </p:cBhvr>
                                      <p:to>
                                        <p:strVal val="visible"/>
                                      </p:to>
                                    </p:set>
                                    <p:animEffect transition="in" filter="slide(fromBottom)">
                                      <p:cBhvr>
                                        <p:cTn id="67" dur="500"/>
                                        <p:tgtEl>
                                          <p:spTgt spid="119828"/>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xit" presetSubtype="16" fill="hold" grpId="0" nodeType="clickEffect">
                                  <p:stCondLst>
                                    <p:cond delay="0"/>
                                  </p:stCondLst>
                                  <p:childTnLst>
                                    <p:animEffect transition="out" filter="box(in)">
                                      <p:cBhvr>
                                        <p:cTn id="71" dur="500"/>
                                        <p:tgtEl>
                                          <p:spTgt spid="119839"/>
                                        </p:tgtEl>
                                      </p:cBhvr>
                                    </p:animEffect>
                                    <p:set>
                                      <p:cBhvr>
                                        <p:cTn id="72" dur="1" fill="hold">
                                          <p:stCondLst>
                                            <p:cond delay="499"/>
                                          </p:stCondLst>
                                        </p:cTn>
                                        <p:tgtEl>
                                          <p:spTgt spid="11983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 presetClass="exit" presetSubtype="16" fill="hold" grpId="0" nodeType="clickEffect">
                                  <p:stCondLst>
                                    <p:cond delay="0"/>
                                  </p:stCondLst>
                                  <p:childTnLst>
                                    <p:animEffect transition="out" filter="box(in)">
                                      <p:cBhvr>
                                        <p:cTn id="76" dur="500"/>
                                        <p:tgtEl>
                                          <p:spTgt spid="119840"/>
                                        </p:tgtEl>
                                      </p:cBhvr>
                                    </p:animEffect>
                                    <p:set>
                                      <p:cBhvr>
                                        <p:cTn id="77" dur="1" fill="hold">
                                          <p:stCondLst>
                                            <p:cond delay="499"/>
                                          </p:stCondLst>
                                        </p:cTn>
                                        <p:tgtEl>
                                          <p:spTgt spid="1198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3" grpId="0" animBg="1"/>
      <p:bldP spid="119824" grpId="0" animBg="1"/>
      <p:bldP spid="119825" grpId="0" animBg="1"/>
      <p:bldP spid="119838" grpId="0" animBg="1"/>
      <p:bldP spid="119839" grpId="0" animBg="1"/>
      <p:bldP spid="11984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0847" name="Object 17"/>
          <p:cNvGraphicFramePr>
            <a:graphicFrameLocks noChangeAspect="1"/>
          </p:cNvGraphicFramePr>
          <p:nvPr/>
        </p:nvGraphicFramePr>
        <p:xfrm>
          <a:off x="82550" y="3800475"/>
          <a:ext cx="8953500" cy="2351088"/>
        </p:xfrm>
        <a:graphic>
          <a:graphicData uri="http://schemas.openxmlformats.org/presentationml/2006/ole">
            <mc:AlternateContent xmlns:mc="http://schemas.openxmlformats.org/markup-compatibility/2006">
              <mc:Choice xmlns:v="urn:schemas-microsoft-com:vml" Requires="v">
                <p:oleObj spid="_x0000_s3686" name="" r:id="rId1" imgW="5270500" imgH="1384300" progId="">
                  <p:embed/>
                </p:oleObj>
              </mc:Choice>
              <mc:Fallback>
                <p:oleObj name="" r:id="rId1" imgW="5270500" imgH="1384300" progId="">
                  <p:embed/>
                  <p:pic>
                    <p:nvPicPr>
                      <p:cNvPr id="0" name="图片 3685"/>
                      <p:cNvPicPr/>
                      <p:nvPr/>
                    </p:nvPicPr>
                    <p:blipFill>
                      <a:blip r:embed="rId2"/>
                      <a:stretch>
                        <a:fillRect/>
                      </a:stretch>
                    </p:blipFill>
                    <p:spPr>
                      <a:xfrm>
                        <a:off x="82550" y="3800475"/>
                        <a:ext cx="8953500" cy="2351088"/>
                      </a:xfrm>
                      <a:prstGeom prst="rect">
                        <a:avLst/>
                      </a:prstGeom>
                      <a:noFill/>
                      <a:ln w="38100">
                        <a:noFill/>
                        <a:miter/>
                      </a:ln>
                    </p:spPr>
                  </p:pic>
                </p:oleObj>
              </mc:Fallback>
            </mc:AlternateContent>
          </a:graphicData>
        </a:graphic>
      </p:graphicFrame>
      <p:graphicFrame>
        <p:nvGraphicFramePr>
          <p:cNvPr id="120836" name="Object 18"/>
          <p:cNvGraphicFramePr>
            <a:graphicFrameLocks noChangeAspect="1"/>
          </p:cNvGraphicFramePr>
          <p:nvPr/>
        </p:nvGraphicFramePr>
        <p:xfrm>
          <a:off x="7346950" y="1316038"/>
          <a:ext cx="1071563" cy="411162"/>
        </p:xfrm>
        <a:graphic>
          <a:graphicData uri="http://schemas.openxmlformats.org/presentationml/2006/ole">
            <mc:AlternateContent xmlns:mc="http://schemas.openxmlformats.org/markup-compatibility/2006">
              <mc:Choice xmlns:v="urn:schemas-microsoft-com:vml" Requires="v">
                <p:oleObj spid="_x0000_s3687" name="" r:id="rId3" imgW="596900" imgH="228600" progId="">
                  <p:embed/>
                </p:oleObj>
              </mc:Choice>
              <mc:Fallback>
                <p:oleObj name="" r:id="rId3" imgW="596900" imgH="228600" progId="">
                  <p:embed/>
                  <p:pic>
                    <p:nvPicPr>
                      <p:cNvPr id="0" name="图片 3686"/>
                      <p:cNvPicPr/>
                      <p:nvPr/>
                    </p:nvPicPr>
                    <p:blipFill>
                      <a:blip r:embed="rId4"/>
                      <a:stretch>
                        <a:fillRect/>
                      </a:stretch>
                    </p:blipFill>
                    <p:spPr>
                      <a:xfrm>
                        <a:off x="7346950" y="1316038"/>
                        <a:ext cx="1071563" cy="411162"/>
                      </a:xfrm>
                      <a:prstGeom prst="rect">
                        <a:avLst/>
                      </a:prstGeom>
                      <a:noFill/>
                      <a:ln w="38100">
                        <a:noFill/>
                        <a:miter/>
                      </a:ln>
                    </p:spPr>
                  </p:pic>
                </p:oleObj>
              </mc:Fallback>
            </mc:AlternateContent>
          </a:graphicData>
        </a:graphic>
      </p:graphicFrame>
      <p:graphicFrame>
        <p:nvGraphicFramePr>
          <p:cNvPr id="120837" name="Object 19"/>
          <p:cNvGraphicFramePr>
            <a:graphicFrameLocks noChangeAspect="1"/>
          </p:cNvGraphicFramePr>
          <p:nvPr/>
        </p:nvGraphicFramePr>
        <p:xfrm>
          <a:off x="468313" y="476250"/>
          <a:ext cx="6854825" cy="2513013"/>
        </p:xfrm>
        <a:graphic>
          <a:graphicData uri="http://schemas.openxmlformats.org/presentationml/2006/ole">
            <mc:AlternateContent xmlns:mc="http://schemas.openxmlformats.org/markup-compatibility/2006">
              <mc:Choice xmlns:v="urn:schemas-microsoft-com:vml" Requires="v">
                <p:oleObj spid="_x0000_s3685" name="" r:id="rId5" imgW="3810000" imgH="1397000" progId="">
                  <p:embed/>
                </p:oleObj>
              </mc:Choice>
              <mc:Fallback>
                <p:oleObj name="" r:id="rId5" imgW="3810000" imgH="1397000" progId="">
                  <p:embed/>
                  <p:pic>
                    <p:nvPicPr>
                      <p:cNvPr id="0" name="图片 3684"/>
                      <p:cNvPicPr/>
                      <p:nvPr/>
                    </p:nvPicPr>
                    <p:blipFill>
                      <a:blip r:embed="rId6"/>
                      <a:stretch>
                        <a:fillRect/>
                      </a:stretch>
                    </p:blipFill>
                    <p:spPr>
                      <a:xfrm>
                        <a:off x="468313" y="476250"/>
                        <a:ext cx="6854825" cy="2513013"/>
                      </a:xfrm>
                      <a:prstGeom prst="rect">
                        <a:avLst/>
                      </a:prstGeom>
                      <a:noFill/>
                      <a:ln w="38100">
                        <a:noFill/>
                        <a:miter/>
                      </a:ln>
                    </p:spPr>
                  </p:pic>
                </p:oleObj>
              </mc:Fallback>
            </mc:AlternateContent>
          </a:graphicData>
        </a:graphic>
      </p:graphicFrame>
      <p:graphicFrame>
        <p:nvGraphicFramePr>
          <p:cNvPr id="120838" name="Object 20"/>
          <p:cNvGraphicFramePr>
            <a:graphicFrameLocks noChangeAspect="1"/>
          </p:cNvGraphicFramePr>
          <p:nvPr/>
        </p:nvGraphicFramePr>
        <p:xfrm>
          <a:off x="7358063" y="909638"/>
          <a:ext cx="1050925" cy="411162"/>
        </p:xfrm>
        <a:graphic>
          <a:graphicData uri="http://schemas.openxmlformats.org/presentationml/2006/ole">
            <mc:AlternateContent xmlns:mc="http://schemas.openxmlformats.org/markup-compatibility/2006">
              <mc:Choice xmlns:v="urn:schemas-microsoft-com:vml" Requires="v">
                <p:oleObj spid="_x0000_s3688" name="" r:id="rId7" imgW="584200" imgH="228600" progId="">
                  <p:embed/>
                </p:oleObj>
              </mc:Choice>
              <mc:Fallback>
                <p:oleObj name="" r:id="rId7" imgW="584200" imgH="228600" progId="">
                  <p:embed/>
                  <p:pic>
                    <p:nvPicPr>
                      <p:cNvPr id="0" name="图片 3687"/>
                      <p:cNvPicPr/>
                      <p:nvPr/>
                    </p:nvPicPr>
                    <p:blipFill>
                      <a:blip r:embed="rId8"/>
                      <a:stretch>
                        <a:fillRect/>
                      </a:stretch>
                    </p:blipFill>
                    <p:spPr>
                      <a:xfrm>
                        <a:off x="7358063" y="909638"/>
                        <a:ext cx="1050925" cy="411162"/>
                      </a:xfrm>
                      <a:prstGeom prst="rect">
                        <a:avLst/>
                      </a:prstGeom>
                      <a:noFill/>
                      <a:ln w="38100">
                        <a:noFill/>
                        <a:miter/>
                      </a:ln>
                    </p:spPr>
                  </p:pic>
                </p:oleObj>
              </mc:Fallback>
            </mc:AlternateContent>
          </a:graphicData>
        </a:graphic>
      </p:graphicFrame>
      <p:grpSp>
        <p:nvGrpSpPr>
          <p:cNvPr id="2" name="Group 7"/>
          <p:cNvGrpSpPr/>
          <p:nvPr/>
        </p:nvGrpSpPr>
        <p:grpSpPr>
          <a:xfrm>
            <a:off x="7307263" y="1685925"/>
            <a:ext cx="1152525" cy="57150"/>
            <a:chOff x="2562" y="2623"/>
            <a:chExt cx="726" cy="36"/>
          </a:xfrm>
        </p:grpSpPr>
        <p:sp>
          <p:nvSpPr>
            <p:cNvPr id="722955" name="Line 8"/>
            <p:cNvSpPr/>
            <p:nvPr/>
          </p:nvSpPr>
          <p:spPr>
            <a:xfrm>
              <a:off x="2562" y="2623"/>
              <a:ext cx="726" cy="0"/>
            </a:xfrm>
            <a:prstGeom prst="line">
              <a:avLst/>
            </a:prstGeom>
            <a:ln w="9525" cap="flat" cmpd="sng">
              <a:solidFill>
                <a:schemeClr val="tx1"/>
              </a:solidFill>
              <a:prstDash val="solid"/>
              <a:miter/>
              <a:headEnd type="none" w="med" len="med"/>
              <a:tailEnd type="none" w="med" len="med"/>
            </a:ln>
          </p:spPr>
        </p:sp>
        <p:sp>
          <p:nvSpPr>
            <p:cNvPr id="722956" name="Line 9"/>
            <p:cNvSpPr/>
            <p:nvPr/>
          </p:nvSpPr>
          <p:spPr>
            <a:xfrm>
              <a:off x="2562" y="2659"/>
              <a:ext cx="726" cy="0"/>
            </a:xfrm>
            <a:prstGeom prst="line">
              <a:avLst/>
            </a:prstGeom>
            <a:ln w="9525" cap="flat" cmpd="sng">
              <a:solidFill>
                <a:schemeClr val="tx1"/>
              </a:solidFill>
              <a:prstDash val="solid"/>
              <a:miter/>
              <a:headEnd type="none" w="med" len="med"/>
              <a:tailEnd type="none" w="med" len="med"/>
            </a:ln>
          </p:spPr>
        </p:sp>
      </p:grpSp>
      <p:graphicFrame>
        <p:nvGraphicFramePr>
          <p:cNvPr id="120842" name="Object 21"/>
          <p:cNvGraphicFramePr>
            <a:graphicFrameLocks noChangeAspect="1"/>
          </p:cNvGraphicFramePr>
          <p:nvPr/>
        </p:nvGraphicFramePr>
        <p:xfrm>
          <a:off x="7346950" y="1722438"/>
          <a:ext cx="1071563" cy="411162"/>
        </p:xfrm>
        <a:graphic>
          <a:graphicData uri="http://schemas.openxmlformats.org/presentationml/2006/ole">
            <mc:AlternateContent xmlns:mc="http://schemas.openxmlformats.org/markup-compatibility/2006">
              <mc:Choice xmlns:v="urn:schemas-microsoft-com:vml" Requires="v">
                <p:oleObj spid="_x0000_s3689" name="" r:id="rId9" imgW="596900" imgH="228600" progId="">
                  <p:embed/>
                </p:oleObj>
              </mc:Choice>
              <mc:Fallback>
                <p:oleObj name="" r:id="rId9" imgW="596900" imgH="228600" progId="">
                  <p:embed/>
                  <p:pic>
                    <p:nvPicPr>
                      <p:cNvPr id="0" name="图片 3688"/>
                      <p:cNvPicPr/>
                      <p:nvPr/>
                    </p:nvPicPr>
                    <p:blipFill>
                      <a:blip r:embed="rId10"/>
                      <a:stretch>
                        <a:fillRect/>
                      </a:stretch>
                    </p:blipFill>
                    <p:spPr>
                      <a:xfrm>
                        <a:off x="7346950" y="1722438"/>
                        <a:ext cx="1071563" cy="411162"/>
                      </a:xfrm>
                      <a:prstGeom prst="rect">
                        <a:avLst/>
                      </a:prstGeom>
                      <a:noFill/>
                      <a:ln w="38100">
                        <a:noFill/>
                        <a:miter/>
                      </a:ln>
                    </p:spPr>
                  </p:pic>
                </p:oleObj>
              </mc:Fallback>
            </mc:AlternateContent>
          </a:graphicData>
        </a:graphic>
      </p:graphicFrame>
      <p:sp>
        <p:nvSpPr>
          <p:cNvPr id="120843" name="Rectangle 11"/>
          <p:cNvSpPr/>
          <p:nvPr/>
        </p:nvSpPr>
        <p:spPr>
          <a:xfrm>
            <a:off x="1763713" y="3789363"/>
            <a:ext cx="2290762"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20844" name="Rectangle 12"/>
          <p:cNvSpPr/>
          <p:nvPr/>
        </p:nvSpPr>
        <p:spPr>
          <a:xfrm>
            <a:off x="4211638" y="3789363"/>
            <a:ext cx="2290762"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20845" name="Rectangle 13"/>
          <p:cNvSpPr/>
          <p:nvPr/>
        </p:nvSpPr>
        <p:spPr>
          <a:xfrm>
            <a:off x="6659563" y="3789363"/>
            <a:ext cx="2290762" cy="2447925"/>
          </a:xfrm>
          <a:prstGeom prst="rect">
            <a:avLst/>
          </a:prstGeom>
          <a:solidFill>
            <a:schemeClr val="bg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box(in)">
                                      <p:cBhvr>
                                        <p:cTn id="7" dur="500"/>
                                        <p:tgtEl>
                                          <p:spTgt spid="1208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0847"/>
                                        </p:tgtEl>
                                        <p:attrNameLst>
                                          <p:attrName>style.visibility</p:attrName>
                                        </p:attrNameLst>
                                      </p:cBhvr>
                                      <p:to>
                                        <p:strVal val="visible"/>
                                      </p:to>
                                    </p:set>
                                    <p:animEffect transition="in" filter="box(in)">
                                      <p:cBhvr>
                                        <p:cTn id="17" dur="500"/>
                                        <p:tgtEl>
                                          <p:spTgt spid="1208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0838"/>
                                        </p:tgtEl>
                                        <p:attrNameLst>
                                          <p:attrName>style.visibility</p:attrName>
                                        </p:attrNameLst>
                                      </p:cBhvr>
                                      <p:to>
                                        <p:strVal val="visible"/>
                                      </p:to>
                                    </p:set>
                                    <p:animEffect transition="in" filter="slide(fromBottom)">
                                      <p:cBhvr>
                                        <p:cTn id="22" dur="500"/>
                                        <p:tgtEl>
                                          <p:spTgt spid="12083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xit" presetSubtype="16" fill="hold" grpId="0" nodeType="clickEffect">
                                  <p:stCondLst>
                                    <p:cond delay="0"/>
                                  </p:stCondLst>
                                  <p:childTnLst>
                                    <p:animEffect transition="out" filter="box(in)">
                                      <p:cBhvr>
                                        <p:cTn id="26" dur="500"/>
                                        <p:tgtEl>
                                          <p:spTgt spid="120843"/>
                                        </p:tgtEl>
                                      </p:cBhvr>
                                    </p:animEffect>
                                    <p:set>
                                      <p:cBhvr>
                                        <p:cTn id="27" dur="1" fill="hold">
                                          <p:stCondLst>
                                            <p:cond delay="499"/>
                                          </p:stCondLst>
                                        </p:cTn>
                                        <p:tgtEl>
                                          <p:spTgt spid="12084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20836"/>
                                        </p:tgtEl>
                                        <p:attrNameLst>
                                          <p:attrName>style.visibility</p:attrName>
                                        </p:attrNameLst>
                                      </p:cBhvr>
                                      <p:to>
                                        <p:strVal val="visible"/>
                                      </p:to>
                                    </p:set>
                                    <p:animEffect transition="in" filter="slide(fromBottom)">
                                      <p:cBhvr>
                                        <p:cTn id="32" dur="500"/>
                                        <p:tgtEl>
                                          <p:spTgt spid="120836"/>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xit" presetSubtype="16" fill="hold" grpId="0" nodeType="clickEffect">
                                  <p:stCondLst>
                                    <p:cond delay="0"/>
                                  </p:stCondLst>
                                  <p:childTnLst>
                                    <p:animEffect transition="out" filter="box(in)">
                                      <p:cBhvr>
                                        <p:cTn id="36" dur="500"/>
                                        <p:tgtEl>
                                          <p:spTgt spid="120844"/>
                                        </p:tgtEl>
                                      </p:cBhvr>
                                    </p:animEffect>
                                    <p:set>
                                      <p:cBhvr>
                                        <p:cTn id="37" dur="1" fill="hold">
                                          <p:stCondLst>
                                            <p:cond delay="499"/>
                                          </p:stCondLst>
                                        </p:cTn>
                                        <p:tgtEl>
                                          <p:spTgt spid="12084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20842"/>
                                        </p:tgtEl>
                                        <p:attrNameLst>
                                          <p:attrName>style.visibility</p:attrName>
                                        </p:attrNameLst>
                                      </p:cBhvr>
                                      <p:to>
                                        <p:strVal val="visible"/>
                                      </p:to>
                                    </p:set>
                                    <p:animEffect transition="in" filter="slide(fromBottom)">
                                      <p:cBhvr>
                                        <p:cTn id="42" dur="500"/>
                                        <p:tgtEl>
                                          <p:spTgt spid="120842"/>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xit" presetSubtype="16" fill="hold" grpId="0" nodeType="clickEffect">
                                  <p:stCondLst>
                                    <p:cond delay="0"/>
                                  </p:stCondLst>
                                  <p:childTnLst>
                                    <p:animEffect transition="out" filter="box(in)">
                                      <p:cBhvr>
                                        <p:cTn id="46" dur="500"/>
                                        <p:tgtEl>
                                          <p:spTgt spid="120845"/>
                                        </p:tgtEl>
                                      </p:cBhvr>
                                    </p:animEffect>
                                    <p:set>
                                      <p:cBhvr>
                                        <p:cTn id="47" dur="1" fill="hold">
                                          <p:stCondLst>
                                            <p:cond delay="499"/>
                                          </p:stCondLst>
                                        </p:cTn>
                                        <p:tgtEl>
                                          <p:spTgt spid="1208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3" grpId="0" animBg="1"/>
      <p:bldP spid="120844" grpId="0" animBg="1"/>
      <p:bldP spid="12084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23970" name="Object 23"/>
          <p:cNvGraphicFramePr>
            <a:graphicFrameLocks noChangeAspect="1"/>
          </p:cNvGraphicFramePr>
          <p:nvPr/>
        </p:nvGraphicFramePr>
        <p:xfrm>
          <a:off x="82550" y="474663"/>
          <a:ext cx="8953500" cy="2351087"/>
        </p:xfrm>
        <a:graphic>
          <a:graphicData uri="http://schemas.openxmlformats.org/presentationml/2006/ole">
            <mc:AlternateContent xmlns:mc="http://schemas.openxmlformats.org/markup-compatibility/2006">
              <mc:Choice xmlns:v="urn:schemas-microsoft-com:vml" Requires="v">
                <p:oleObj spid="_x0000_s3691" name="" r:id="rId1" imgW="5270500" imgH="1384300" progId="">
                  <p:embed/>
                </p:oleObj>
              </mc:Choice>
              <mc:Fallback>
                <p:oleObj name="" r:id="rId1" imgW="5270500" imgH="1384300" progId="">
                  <p:embed/>
                  <p:pic>
                    <p:nvPicPr>
                      <p:cNvPr id="0" name="图片 3690"/>
                      <p:cNvPicPr/>
                      <p:nvPr/>
                    </p:nvPicPr>
                    <p:blipFill>
                      <a:blip r:embed="rId2"/>
                      <a:stretch>
                        <a:fillRect/>
                      </a:stretch>
                    </p:blipFill>
                    <p:spPr>
                      <a:xfrm>
                        <a:off x="82550" y="474663"/>
                        <a:ext cx="8953500" cy="2351087"/>
                      </a:xfrm>
                      <a:prstGeom prst="rect">
                        <a:avLst/>
                      </a:prstGeom>
                      <a:noFill/>
                      <a:ln w="38100">
                        <a:noFill/>
                        <a:miter/>
                      </a:ln>
                    </p:spPr>
                  </p:pic>
                </p:oleObj>
              </mc:Fallback>
            </mc:AlternateContent>
          </a:graphicData>
        </a:graphic>
      </p:graphicFrame>
      <p:graphicFrame>
        <p:nvGraphicFramePr>
          <p:cNvPr id="121861" name="Object 24"/>
          <p:cNvGraphicFramePr>
            <a:graphicFrameLocks noChangeAspect="1"/>
          </p:cNvGraphicFramePr>
          <p:nvPr/>
        </p:nvGraphicFramePr>
        <p:xfrm>
          <a:off x="176213" y="4173538"/>
          <a:ext cx="3387725" cy="2351087"/>
        </p:xfrm>
        <a:graphic>
          <a:graphicData uri="http://schemas.openxmlformats.org/presentationml/2006/ole">
            <mc:AlternateContent xmlns:mc="http://schemas.openxmlformats.org/markup-compatibility/2006">
              <mc:Choice xmlns:v="urn:schemas-microsoft-com:vml" Requires="v">
                <p:oleObj spid="_x0000_s3690" name="" r:id="rId3" imgW="1993900" imgH="1384300" progId="">
                  <p:embed/>
                </p:oleObj>
              </mc:Choice>
              <mc:Fallback>
                <p:oleObj name="" r:id="rId3" imgW="1993900" imgH="1384300" progId="">
                  <p:embed/>
                  <p:pic>
                    <p:nvPicPr>
                      <p:cNvPr id="0" name="图片 3689"/>
                      <p:cNvPicPr/>
                      <p:nvPr/>
                    </p:nvPicPr>
                    <p:blipFill>
                      <a:blip r:embed="rId4"/>
                      <a:stretch>
                        <a:fillRect/>
                      </a:stretch>
                    </p:blipFill>
                    <p:spPr>
                      <a:xfrm>
                        <a:off x="176213" y="4173538"/>
                        <a:ext cx="3387725" cy="2351087"/>
                      </a:xfrm>
                      <a:prstGeom prst="rect">
                        <a:avLst/>
                      </a:prstGeom>
                      <a:noFill/>
                      <a:ln w="38100">
                        <a:noFill/>
                        <a:miter/>
                      </a:ln>
                    </p:spPr>
                  </p:pic>
                </p:oleObj>
              </mc:Fallback>
            </mc:AlternateContent>
          </a:graphicData>
        </a:graphic>
      </p:graphicFrame>
      <p:graphicFrame>
        <p:nvGraphicFramePr>
          <p:cNvPr id="121862" name="Object 25"/>
          <p:cNvGraphicFramePr>
            <a:graphicFrameLocks noChangeAspect="1"/>
          </p:cNvGraphicFramePr>
          <p:nvPr/>
        </p:nvGraphicFramePr>
        <p:xfrm>
          <a:off x="3705225" y="4868863"/>
          <a:ext cx="866775" cy="411162"/>
        </p:xfrm>
        <a:graphic>
          <a:graphicData uri="http://schemas.openxmlformats.org/presentationml/2006/ole">
            <mc:AlternateContent xmlns:mc="http://schemas.openxmlformats.org/markup-compatibility/2006">
              <mc:Choice xmlns:v="urn:schemas-microsoft-com:vml" Requires="v">
                <p:oleObj spid="_x0000_s3693" name="" r:id="rId5" imgW="482600" imgH="228600" progId="">
                  <p:embed/>
                </p:oleObj>
              </mc:Choice>
              <mc:Fallback>
                <p:oleObj name="" r:id="rId5" imgW="482600" imgH="228600" progId="">
                  <p:embed/>
                  <p:pic>
                    <p:nvPicPr>
                      <p:cNvPr id="0" name="图片 3692"/>
                      <p:cNvPicPr/>
                      <p:nvPr/>
                    </p:nvPicPr>
                    <p:blipFill>
                      <a:blip r:embed="rId6"/>
                      <a:stretch>
                        <a:fillRect/>
                      </a:stretch>
                    </p:blipFill>
                    <p:spPr>
                      <a:xfrm>
                        <a:off x="3705225" y="4868863"/>
                        <a:ext cx="866775" cy="411162"/>
                      </a:xfrm>
                      <a:prstGeom prst="rect">
                        <a:avLst/>
                      </a:prstGeom>
                      <a:noFill/>
                      <a:ln w="38100">
                        <a:noFill/>
                        <a:miter/>
                      </a:ln>
                    </p:spPr>
                  </p:pic>
                </p:oleObj>
              </mc:Fallback>
            </mc:AlternateContent>
          </a:graphicData>
        </a:graphic>
      </p:graphicFrame>
      <p:graphicFrame>
        <p:nvGraphicFramePr>
          <p:cNvPr id="121863" name="Object 26"/>
          <p:cNvGraphicFramePr>
            <a:graphicFrameLocks noChangeAspect="1"/>
          </p:cNvGraphicFramePr>
          <p:nvPr/>
        </p:nvGraphicFramePr>
        <p:xfrm>
          <a:off x="3717925" y="4462463"/>
          <a:ext cx="844550" cy="411162"/>
        </p:xfrm>
        <a:graphic>
          <a:graphicData uri="http://schemas.openxmlformats.org/presentationml/2006/ole">
            <mc:AlternateContent xmlns:mc="http://schemas.openxmlformats.org/markup-compatibility/2006">
              <mc:Choice xmlns:v="urn:schemas-microsoft-com:vml" Requires="v">
                <p:oleObj spid="_x0000_s3692" name="" r:id="rId7" imgW="469900" imgH="228600" progId="">
                  <p:embed/>
                </p:oleObj>
              </mc:Choice>
              <mc:Fallback>
                <p:oleObj name="" r:id="rId7" imgW="469900" imgH="228600" progId="">
                  <p:embed/>
                  <p:pic>
                    <p:nvPicPr>
                      <p:cNvPr id="0" name="图片 3691"/>
                      <p:cNvPicPr/>
                      <p:nvPr/>
                    </p:nvPicPr>
                    <p:blipFill>
                      <a:blip r:embed="rId8"/>
                      <a:stretch>
                        <a:fillRect/>
                      </a:stretch>
                    </p:blipFill>
                    <p:spPr>
                      <a:xfrm>
                        <a:off x="3717925" y="4462463"/>
                        <a:ext cx="844550" cy="411162"/>
                      </a:xfrm>
                      <a:prstGeom prst="rect">
                        <a:avLst/>
                      </a:prstGeom>
                      <a:noFill/>
                      <a:ln w="38100">
                        <a:noFill/>
                        <a:miter/>
                      </a:ln>
                    </p:spPr>
                  </p:pic>
                </p:oleObj>
              </mc:Fallback>
            </mc:AlternateContent>
          </a:graphicData>
        </a:graphic>
      </p:graphicFrame>
      <p:grpSp>
        <p:nvGrpSpPr>
          <p:cNvPr id="2" name="Group 8"/>
          <p:cNvGrpSpPr/>
          <p:nvPr/>
        </p:nvGrpSpPr>
        <p:grpSpPr>
          <a:xfrm>
            <a:off x="3563938" y="5311775"/>
            <a:ext cx="1152525" cy="57150"/>
            <a:chOff x="2562" y="2623"/>
            <a:chExt cx="726" cy="36"/>
          </a:xfrm>
        </p:grpSpPr>
        <p:sp>
          <p:nvSpPr>
            <p:cNvPr id="723981" name="Line 9"/>
            <p:cNvSpPr/>
            <p:nvPr/>
          </p:nvSpPr>
          <p:spPr>
            <a:xfrm>
              <a:off x="2562" y="2623"/>
              <a:ext cx="726" cy="0"/>
            </a:xfrm>
            <a:prstGeom prst="line">
              <a:avLst/>
            </a:prstGeom>
            <a:ln w="9525" cap="flat" cmpd="sng">
              <a:solidFill>
                <a:schemeClr val="tx1"/>
              </a:solidFill>
              <a:prstDash val="solid"/>
              <a:miter/>
              <a:headEnd type="none" w="med" len="med"/>
              <a:tailEnd type="none" w="med" len="med"/>
            </a:ln>
          </p:spPr>
        </p:sp>
        <p:sp>
          <p:nvSpPr>
            <p:cNvPr id="723982" name="Line 10"/>
            <p:cNvSpPr/>
            <p:nvPr/>
          </p:nvSpPr>
          <p:spPr>
            <a:xfrm>
              <a:off x="2562" y="2659"/>
              <a:ext cx="726" cy="0"/>
            </a:xfrm>
            <a:prstGeom prst="line">
              <a:avLst/>
            </a:prstGeom>
            <a:ln w="9525" cap="flat" cmpd="sng">
              <a:solidFill>
                <a:schemeClr val="tx1"/>
              </a:solidFill>
              <a:prstDash val="solid"/>
              <a:miter/>
              <a:headEnd type="none" w="med" len="med"/>
              <a:tailEnd type="none" w="med" len="med"/>
            </a:ln>
          </p:spPr>
        </p:sp>
      </p:grpSp>
      <p:graphicFrame>
        <p:nvGraphicFramePr>
          <p:cNvPr id="121867" name="Object 27"/>
          <p:cNvGraphicFramePr>
            <a:graphicFrameLocks noChangeAspect="1"/>
          </p:cNvGraphicFramePr>
          <p:nvPr/>
        </p:nvGraphicFramePr>
        <p:xfrm>
          <a:off x="3705225" y="5275263"/>
          <a:ext cx="866775" cy="411162"/>
        </p:xfrm>
        <a:graphic>
          <a:graphicData uri="http://schemas.openxmlformats.org/presentationml/2006/ole">
            <mc:AlternateContent xmlns:mc="http://schemas.openxmlformats.org/markup-compatibility/2006">
              <mc:Choice xmlns:v="urn:schemas-microsoft-com:vml" Requires="v">
                <p:oleObj spid="_x0000_s3694" name="" r:id="rId9" imgW="482600" imgH="228600" progId="">
                  <p:embed/>
                </p:oleObj>
              </mc:Choice>
              <mc:Fallback>
                <p:oleObj name="" r:id="rId9" imgW="482600" imgH="228600" progId="">
                  <p:embed/>
                  <p:pic>
                    <p:nvPicPr>
                      <p:cNvPr id="0" name="图片 3693"/>
                      <p:cNvPicPr/>
                      <p:nvPr/>
                    </p:nvPicPr>
                    <p:blipFill>
                      <a:blip r:embed="rId10"/>
                      <a:stretch>
                        <a:fillRect/>
                      </a:stretch>
                    </p:blipFill>
                    <p:spPr>
                      <a:xfrm>
                        <a:off x="3705225" y="5275263"/>
                        <a:ext cx="866775" cy="411162"/>
                      </a:xfrm>
                      <a:prstGeom prst="rect">
                        <a:avLst/>
                      </a:prstGeom>
                      <a:noFill/>
                      <a:ln w="38100">
                        <a:noFill/>
                        <a:miter/>
                      </a:ln>
                    </p:spPr>
                  </p:pic>
                </p:oleObj>
              </mc:Fallback>
            </mc:AlternateContent>
          </a:graphicData>
        </a:graphic>
      </p:graphicFrame>
      <p:sp>
        <p:nvSpPr>
          <p:cNvPr id="121868" name="Rectangle 12"/>
          <p:cNvSpPr>
            <a:spLocks noChangeAspect="1"/>
          </p:cNvSpPr>
          <p:nvPr/>
        </p:nvSpPr>
        <p:spPr>
          <a:xfrm>
            <a:off x="139700" y="549275"/>
            <a:ext cx="1619250" cy="1157288"/>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121869" name="Rectangle 13"/>
          <p:cNvSpPr>
            <a:spLocks noChangeAspect="1"/>
          </p:cNvSpPr>
          <p:nvPr/>
        </p:nvSpPr>
        <p:spPr>
          <a:xfrm>
            <a:off x="1757363" y="1700213"/>
            <a:ext cx="7207250" cy="1157287"/>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121870" name="Rectangle 14"/>
          <p:cNvSpPr/>
          <p:nvPr/>
        </p:nvSpPr>
        <p:spPr>
          <a:xfrm>
            <a:off x="639763" y="3265488"/>
            <a:ext cx="81089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令                   ，则</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 =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AB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21871" name="Object 28"/>
          <p:cNvGraphicFramePr>
            <a:graphicFrameLocks noChangeAspect="1"/>
          </p:cNvGraphicFramePr>
          <p:nvPr/>
        </p:nvGraphicFramePr>
        <p:xfrm>
          <a:off x="1042988" y="3127375"/>
          <a:ext cx="1446212" cy="733425"/>
        </p:xfrm>
        <a:graphic>
          <a:graphicData uri="http://schemas.openxmlformats.org/presentationml/2006/ole">
            <mc:AlternateContent xmlns:mc="http://schemas.openxmlformats.org/markup-compatibility/2006">
              <mc:Choice xmlns:v="urn:schemas-microsoft-com:vml" Requires="v">
                <p:oleObj spid="_x0000_s3695" name="" r:id="rId11" imgW="850265" imgH="431800" progId="">
                  <p:embed/>
                </p:oleObj>
              </mc:Choice>
              <mc:Fallback>
                <p:oleObj name="" r:id="rId11" imgW="850265" imgH="431800" progId="">
                  <p:embed/>
                  <p:pic>
                    <p:nvPicPr>
                      <p:cNvPr id="0" name="图片 3694"/>
                      <p:cNvPicPr/>
                      <p:nvPr/>
                    </p:nvPicPr>
                    <p:blipFill>
                      <a:blip r:embed="rId12"/>
                      <a:stretch>
                        <a:fillRect/>
                      </a:stretch>
                    </p:blipFill>
                    <p:spPr>
                      <a:xfrm>
                        <a:off x="1042988" y="3127375"/>
                        <a:ext cx="1446212" cy="733425"/>
                      </a:xfrm>
                      <a:prstGeom prst="rect">
                        <a:avLst/>
                      </a:prstGeom>
                      <a:noFill/>
                      <a:ln w="38100">
                        <a:noFill/>
                        <a:miter/>
                      </a:ln>
                    </p:spPr>
                  </p:pic>
                </p:oleObj>
              </mc:Fallback>
            </mc:AlternateContent>
          </a:graphicData>
        </a:graphic>
      </p:graphicFrame>
      <p:graphicFrame>
        <p:nvGraphicFramePr>
          <p:cNvPr id="121872" name="Object 29"/>
          <p:cNvGraphicFramePr>
            <a:graphicFrameLocks noChangeAspect="1"/>
          </p:cNvGraphicFramePr>
          <p:nvPr/>
        </p:nvGraphicFramePr>
        <p:xfrm>
          <a:off x="4778375" y="4162425"/>
          <a:ext cx="3754438" cy="2373313"/>
        </p:xfrm>
        <a:graphic>
          <a:graphicData uri="http://schemas.openxmlformats.org/presentationml/2006/ole">
            <mc:AlternateContent xmlns:mc="http://schemas.openxmlformats.org/markup-compatibility/2006">
              <mc:Choice xmlns:v="urn:schemas-microsoft-com:vml" Requires="v">
                <p:oleObj spid="_x0000_s3696" name="" r:id="rId13" imgW="2209800" imgH="1397000" progId="">
                  <p:embed/>
                </p:oleObj>
              </mc:Choice>
              <mc:Fallback>
                <p:oleObj name="" r:id="rId13" imgW="2209800" imgH="1397000" progId="">
                  <p:embed/>
                  <p:pic>
                    <p:nvPicPr>
                      <p:cNvPr id="0" name="图片 3695"/>
                      <p:cNvPicPr/>
                      <p:nvPr/>
                    </p:nvPicPr>
                    <p:blipFill>
                      <a:blip r:embed="rId14"/>
                      <a:stretch>
                        <a:fillRect/>
                      </a:stretch>
                    </p:blipFill>
                    <p:spPr>
                      <a:xfrm>
                        <a:off x="4778375" y="4162425"/>
                        <a:ext cx="3754438" cy="23733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1868"/>
                                        </p:tgtEl>
                                        <p:attrNameLst>
                                          <p:attrName>style.visibility</p:attrName>
                                        </p:attrNameLst>
                                      </p:cBhvr>
                                      <p:to>
                                        <p:strVal val="visible"/>
                                      </p:to>
                                    </p:set>
                                    <p:animEffect transition="in" filter="strips(upRight)">
                                      <p:cBhvr>
                                        <p:cTn id="7" dur="500"/>
                                        <p:tgtEl>
                                          <p:spTgt spid="121868"/>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121869"/>
                                        </p:tgtEl>
                                        <p:attrNameLst>
                                          <p:attrName>style.visibility</p:attrName>
                                        </p:attrNameLst>
                                      </p:cBhvr>
                                      <p:to>
                                        <p:strVal val="visible"/>
                                      </p:to>
                                    </p:set>
                                    <p:animEffect transition="in" filter="strips(upRight)">
                                      <p:cBhvr>
                                        <p:cTn id="10" dur="500"/>
                                        <p:tgtEl>
                                          <p:spTgt spid="12186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1870"/>
                                        </p:tgtEl>
                                        <p:attrNameLst>
                                          <p:attrName>style.visibility</p:attrName>
                                        </p:attrNameLst>
                                      </p:cBhvr>
                                      <p:to>
                                        <p:strVal val="visible"/>
                                      </p:to>
                                    </p:set>
                                    <p:animEffect transition="in" filter="blinds(horizontal)">
                                      <p:cBhvr>
                                        <p:cTn id="15" dur="500"/>
                                        <p:tgtEl>
                                          <p:spTgt spid="121870"/>
                                        </p:tgtEl>
                                      </p:cBhvr>
                                    </p:animEffect>
                                  </p:childTnLst>
                                </p:cTn>
                              </p:par>
                              <p:par>
                                <p:cTn id="16" presetID="3" presetClass="entr" presetSubtype="10" fill="hold" nodeType="withEffect">
                                  <p:stCondLst>
                                    <p:cond delay="0"/>
                                  </p:stCondLst>
                                  <p:childTnLst>
                                    <p:set>
                                      <p:cBhvr>
                                        <p:cTn id="17" dur="1" fill="hold">
                                          <p:stCondLst>
                                            <p:cond delay="0"/>
                                          </p:stCondLst>
                                        </p:cTn>
                                        <p:tgtEl>
                                          <p:spTgt spid="121871"/>
                                        </p:tgtEl>
                                        <p:attrNameLst>
                                          <p:attrName>style.visibility</p:attrName>
                                        </p:attrNameLst>
                                      </p:cBhvr>
                                      <p:to>
                                        <p:strVal val="visible"/>
                                      </p:to>
                                    </p:set>
                                    <p:animEffect transition="in" filter="blinds(horizontal)">
                                      <p:cBhvr>
                                        <p:cTn id="18" dur="500"/>
                                        <p:tgtEl>
                                          <p:spTgt spid="12187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21861"/>
                                        </p:tgtEl>
                                        <p:attrNameLst>
                                          <p:attrName>style.visibility</p:attrName>
                                        </p:attrNameLst>
                                      </p:cBhvr>
                                      <p:to>
                                        <p:strVal val="visible"/>
                                      </p:to>
                                    </p:set>
                                    <p:animEffect transition="in" filter="box(in)">
                                      <p:cBhvr>
                                        <p:cTn id="23" dur="500"/>
                                        <p:tgtEl>
                                          <p:spTgt spid="12186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21863"/>
                                        </p:tgtEl>
                                        <p:attrNameLst>
                                          <p:attrName>style.visibility</p:attrName>
                                        </p:attrNameLst>
                                      </p:cBhvr>
                                      <p:to>
                                        <p:strVal val="visible"/>
                                      </p:to>
                                    </p:set>
                                    <p:animEffect transition="in" filter="slide(fromBottom)">
                                      <p:cBhvr>
                                        <p:cTn id="33" dur="500"/>
                                        <p:tgtEl>
                                          <p:spTgt spid="121863"/>
                                        </p:tgtEl>
                                      </p:cBhvr>
                                    </p:animEffect>
                                  </p:childTnLst>
                                </p:cTn>
                              </p:par>
                              <p:par>
                                <p:cTn id="34" presetID="12" presetClass="entr" presetSubtype="4" fill="hold" nodeType="withEffect">
                                  <p:stCondLst>
                                    <p:cond delay="0"/>
                                  </p:stCondLst>
                                  <p:childTnLst>
                                    <p:set>
                                      <p:cBhvr>
                                        <p:cTn id="35" dur="1" fill="hold">
                                          <p:stCondLst>
                                            <p:cond delay="0"/>
                                          </p:stCondLst>
                                        </p:cTn>
                                        <p:tgtEl>
                                          <p:spTgt spid="121862"/>
                                        </p:tgtEl>
                                        <p:attrNameLst>
                                          <p:attrName>style.visibility</p:attrName>
                                        </p:attrNameLst>
                                      </p:cBhvr>
                                      <p:to>
                                        <p:strVal val="visible"/>
                                      </p:to>
                                    </p:set>
                                    <p:animEffect transition="in" filter="slide(fromBottom)">
                                      <p:cBhvr>
                                        <p:cTn id="36" dur="500"/>
                                        <p:tgtEl>
                                          <p:spTgt spid="121862"/>
                                        </p:tgtEl>
                                      </p:cBhvr>
                                    </p:animEffect>
                                  </p:childTnLst>
                                </p:cTn>
                              </p:par>
                              <p:par>
                                <p:cTn id="37" presetID="12" presetClass="entr" presetSubtype="4" fill="hold" nodeType="withEffect">
                                  <p:stCondLst>
                                    <p:cond delay="0"/>
                                  </p:stCondLst>
                                  <p:childTnLst>
                                    <p:set>
                                      <p:cBhvr>
                                        <p:cTn id="38" dur="1" fill="hold">
                                          <p:stCondLst>
                                            <p:cond delay="0"/>
                                          </p:stCondLst>
                                        </p:cTn>
                                        <p:tgtEl>
                                          <p:spTgt spid="121867"/>
                                        </p:tgtEl>
                                        <p:attrNameLst>
                                          <p:attrName>style.visibility</p:attrName>
                                        </p:attrNameLst>
                                      </p:cBhvr>
                                      <p:to>
                                        <p:strVal val="visible"/>
                                      </p:to>
                                    </p:set>
                                    <p:animEffect transition="in" filter="slide(fromBottom)">
                                      <p:cBhvr>
                                        <p:cTn id="39" dur="500"/>
                                        <p:tgtEl>
                                          <p:spTgt spid="121867"/>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121872"/>
                                        </p:tgtEl>
                                        <p:attrNameLst>
                                          <p:attrName>style.visibility</p:attrName>
                                        </p:attrNameLst>
                                      </p:cBhvr>
                                      <p:to>
                                        <p:strVal val="visible"/>
                                      </p:to>
                                    </p:set>
                                    <p:animEffect transition="in" filter="box(in)">
                                      <p:cBhvr>
                                        <p:cTn id="44" dur="500"/>
                                        <p:tgtEl>
                                          <p:spTgt spid="121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8" grpId="0" animBg="1"/>
      <p:bldP spid="121869" grpId="0" animBg="1"/>
      <p:bldP spid="12187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24994" name="Object 17"/>
          <p:cNvGraphicFramePr>
            <a:graphicFrameLocks noChangeAspect="1"/>
          </p:cNvGraphicFramePr>
          <p:nvPr/>
        </p:nvGraphicFramePr>
        <p:xfrm>
          <a:off x="342900" y="465138"/>
          <a:ext cx="3365500" cy="2371725"/>
        </p:xfrm>
        <a:graphic>
          <a:graphicData uri="http://schemas.openxmlformats.org/presentationml/2006/ole">
            <mc:AlternateContent xmlns:mc="http://schemas.openxmlformats.org/markup-compatibility/2006">
              <mc:Choice xmlns:v="urn:schemas-microsoft-com:vml" Requires="v">
                <p:oleObj spid="_x0000_s3697" name="" r:id="rId1" imgW="1981200" imgH="1397000" progId="">
                  <p:embed/>
                </p:oleObj>
              </mc:Choice>
              <mc:Fallback>
                <p:oleObj name="" r:id="rId1" imgW="1981200" imgH="1397000" progId="">
                  <p:embed/>
                  <p:pic>
                    <p:nvPicPr>
                      <p:cNvPr id="0" name="图片 3696"/>
                      <p:cNvPicPr/>
                      <p:nvPr/>
                    </p:nvPicPr>
                    <p:blipFill>
                      <a:blip r:embed="rId2"/>
                      <a:stretch>
                        <a:fillRect/>
                      </a:stretch>
                    </p:blipFill>
                    <p:spPr>
                      <a:xfrm>
                        <a:off x="342900" y="465138"/>
                        <a:ext cx="3365500" cy="2371725"/>
                      </a:xfrm>
                      <a:prstGeom prst="rect">
                        <a:avLst/>
                      </a:prstGeom>
                      <a:noFill/>
                      <a:ln w="38100">
                        <a:noFill/>
                        <a:miter/>
                      </a:ln>
                    </p:spPr>
                  </p:pic>
                </p:oleObj>
              </mc:Fallback>
            </mc:AlternateContent>
          </a:graphicData>
        </a:graphic>
      </p:graphicFrame>
      <p:sp>
        <p:nvSpPr>
          <p:cNvPr id="122892" name="Rectangle 12"/>
          <p:cNvSpPr/>
          <p:nvPr/>
        </p:nvSpPr>
        <p:spPr>
          <a:xfrm>
            <a:off x="639763" y="3265488"/>
            <a:ext cx="81089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从而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22895" name="Object 18"/>
          <p:cNvGraphicFramePr>
            <a:graphicFrameLocks noChangeAspect="1"/>
          </p:cNvGraphicFramePr>
          <p:nvPr/>
        </p:nvGraphicFramePr>
        <p:xfrm>
          <a:off x="3708400" y="1484313"/>
          <a:ext cx="1662113" cy="388937"/>
        </p:xfrm>
        <a:graphic>
          <a:graphicData uri="http://schemas.openxmlformats.org/presentationml/2006/ole">
            <mc:AlternateContent xmlns:mc="http://schemas.openxmlformats.org/markup-compatibility/2006">
              <mc:Choice xmlns:v="urn:schemas-microsoft-com:vml" Requires="v">
                <p:oleObj spid="_x0000_s3698" name="" r:id="rId3" imgW="977900" imgH="228600" progId="">
                  <p:embed/>
                </p:oleObj>
              </mc:Choice>
              <mc:Fallback>
                <p:oleObj name="" r:id="rId3" imgW="977900" imgH="228600" progId="">
                  <p:embed/>
                  <p:pic>
                    <p:nvPicPr>
                      <p:cNvPr id="0" name="图片 3697"/>
                      <p:cNvPicPr/>
                      <p:nvPr/>
                    </p:nvPicPr>
                    <p:blipFill>
                      <a:blip r:embed="rId4"/>
                      <a:stretch>
                        <a:fillRect/>
                      </a:stretch>
                    </p:blipFill>
                    <p:spPr>
                      <a:xfrm>
                        <a:off x="3708400" y="1484313"/>
                        <a:ext cx="1662113" cy="388937"/>
                      </a:xfrm>
                      <a:prstGeom prst="rect">
                        <a:avLst/>
                      </a:prstGeom>
                      <a:noFill/>
                      <a:ln w="38100">
                        <a:noFill/>
                        <a:miter/>
                      </a:ln>
                    </p:spPr>
                  </p:pic>
                </p:oleObj>
              </mc:Fallback>
            </mc:AlternateContent>
          </a:graphicData>
        </a:graphic>
      </p:graphicFrame>
      <p:sp>
        <p:nvSpPr>
          <p:cNvPr id="122900" name="Rectangle 20"/>
          <p:cNvSpPr>
            <a:spLocks noChangeAspect="1"/>
          </p:cNvSpPr>
          <p:nvPr/>
        </p:nvSpPr>
        <p:spPr>
          <a:xfrm>
            <a:off x="600075" y="433388"/>
            <a:ext cx="1511300" cy="1214437"/>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sp>
        <p:nvSpPr>
          <p:cNvPr id="122901" name="Rectangle 21"/>
          <p:cNvSpPr>
            <a:spLocks noChangeAspect="1"/>
          </p:cNvSpPr>
          <p:nvPr/>
        </p:nvSpPr>
        <p:spPr>
          <a:xfrm>
            <a:off x="2124075" y="1652588"/>
            <a:ext cx="1511300" cy="1214437"/>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122902" name="Object 19"/>
          <p:cNvGraphicFramePr>
            <a:graphicFrameLocks noChangeAspect="1"/>
          </p:cNvGraphicFramePr>
          <p:nvPr/>
        </p:nvGraphicFramePr>
        <p:xfrm>
          <a:off x="5364163" y="1484313"/>
          <a:ext cx="604837" cy="346075"/>
        </p:xfrm>
        <a:graphic>
          <a:graphicData uri="http://schemas.openxmlformats.org/presentationml/2006/ole">
            <mc:AlternateContent xmlns:mc="http://schemas.openxmlformats.org/markup-compatibility/2006">
              <mc:Choice xmlns:v="urn:schemas-microsoft-com:vml" Requires="v">
                <p:oleObj spid="_x0000_s3699" name="" r:id="rId5" imgW="355600" imgH="203200" progId="">
                  <p:embed/>
                </p:oleObj>
              </mc:Choice>
              <mc:Fallback>
                <p:oleObj name="" r:id="rId5" imgW="355600" imgH="203200" progId="">
                  <p:embed/>
                  <p:pic>
                    <p:nvPicPr>
                      <p:cNvPr id="0" name="图片 3698"/>
                      <p:cNvPicPr/>
                      <p:nvPr/>
                    </p:nvPicPr>
                    <p:blipFill>
                      <a:blip r:embed="rId6"/>
                      <a:stretch>
                        <a:fillRect/>
                      </a:stretch>
                    </p:blipFill>
                    <p:spPr>
                      <a:xfrm>
                        <a:off x="5364163" y="1484313"/>
                        <a:ext cx="604837" cy="346075"/>
                      </a:xfrm>
                      <a:prstGeom prst="rect">
                        <a:avLst/>
                      </a:prstGeom>
                      <a:noFill/>
                      <a:ln w="38100">
                        <a:noFill/>
                        <a:miter/>
                      </a:ln>
                    </p:spPr>
                  </p:pic>
                </p:oleObj>
              </mc:Fallback>
            </mc:AlternateContent>
          </a:graphicData>
        </a:graphic>
      </p:graphicFrame>
      <p:graphicFrame>
        <p:nvGraphicFramePr>
          <p:cNvPr id="122903" name="Object 20"/>
          <p:cNvGraphicFramePr>
            <a:graphicFrameLocks noChangeAspect="1"/>
          </p:cNvGraphicFramePr>
          <p:nvPr/>
        </p:nvGraphicFramePr>
        <p:xfrm>
          <a:off x="6003925" y="1484313"/>
          <a:ext cx="800100" cy="346075"/>
        </p:xfrm>
        <a:graphic>
          <a:graphicData uri="http://schemas.openxmlformats.org/presentationml/2006/ole">
            <mc:AlternateContent xmlns:mc="http://schemas.openxmlformats.org/markup-compatibility/2006">
              <mc:Choice xmlns:v="urn:schemas-microsoft-com:vml" Requires="v">
                <p:oleObj spid="_x0000_s3700" name="" r:id="rId7" imgW="469900" imgH="203200" progId="">
                  <p:embed/>
                </p:oleObj>
              </mc:Choice>
              <mc:Fallback>
                <p:oleObj name="" r:id="rId7" imgW="469900" imgH="203200" progId="">
                  <p:embed/>
                  <p:pic>
                    <p:nvPicPr>
                      <p:cNvPr id="0" name="图片 3699"/>
                      <p:cNvPicPr/>
                      <p:nvPr/>
                    </p:nvPicPr>
                    <p:blipFill>
                      <a:blip r:embed="rId8"/>
                      <a:stretch>
                        <a:fillRect/>
                      </a:stretch>
                    </p:blipFill>
                    <p:spPr>
                      <a:xfrm>
                        <a:off x="6003925" y="1484313"/>
                        <a:ext cx="800100" cy="346075"/>
                      </a:xfrm>
                      <a:prstGeom prst="rect">
                        <a:avLst/>
                      </a:prstGeom>
                      <a:noFill/>
                      <a:ln w="38100">
                        <a:noFill/>
                        <a:miter/>
                      </a:ln>
                    </p:spPr>
                  </p:pic>
                </p:oleObj>
              </mc:Fallback>
            </mc:AlternateContent>
          </a:graphicData>
        </a:graphic>
      </p:graphicFrame>
      <p:graphicFrame>
        <p:nvGraphicFramePr>
          <p:cNvPr id="122904" name="Object 21"/>
          <p:cNvGraphicFramePr>
            <a:graphicFrameLocks noChangeAspect="1"/>
          </p:cNvGraphicFramePr>
          <p:nvPr/>
        </p:nvGraphicFramePr>
        <p:xfrm>
          <a:off x="1363663" y="3270250"/>
          <a:ext cx="1624012" cy="482600"/>
        </p:xfrm>
        <a:graphic>
          <a:graphicData uri="http://schemas.openxmlformats.org/presentationml/2006/ole">
            <mc:AlternateContent xmlns:mc="http://schemas.openxmlformats.org/markup-compatibility/2006">
              <mc:Choice xmlns:v="urn:schemas-microsoft-com:vml" Requires="v">
                <p:oleObj spid="_x0000_s3701" name="" r:id="rId9" imgW="812165" imgH="241300" progId="">
                  <p:embed/>
                </p:oleObj>
              </mc:Choice>
              <mc:Fallback>
                <p:oleObj name="" r:id="rId9" imgW="812165" imgH="241300" progId="">
                  <p:embed/>
                  <p:pic>
                    <p:nvPicPr>
                      <p:cNvPr id="0" name="图片 3700"/>
                      <p:cNvPicPr/>
                      <p:nvPr/>
                    </p:nvPicPr>
                    <p:blipFill>
                      <a:blip r:embed="rId10"/>
                      <a:stretch>
                        <a:fillRect/>
                      </a:stretch>
                    </p:blipFill>
                    <p:spPr>
                      <a:xfrm>
                        <a:off x="1363663" y="3270250"/>
                        <a:ext cx="1624012" cy="482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2900"/>
                                        </p:tgtEl>
                                        <p:attrNameLst>
                                          <p:attrName>style.visibility</p:attrName>
                                        </p:attrNameLst>
                                      </p:cBhvr>
                                      <p:to>
                                        <p:strVal val="visible"/>
                                      </p:to>
                                    </p:set>
                                    <p:animEffect transition="in" filter="strips(upRight)">
                                      <p:cBhvr>
                                        <p:cTn id="7" dur="500"/>
                                        <p:tgtEl>
                                          <p:spTgt spid="122900"/>
                                        </p:tgtEl>
                                      </p:cBhvr>
                                    </p:animEffect>
                                  </p:childTnLst>
                                </p:cTn>
                              </p:par>
                              <p:par>
                                <p:cTn id="8" presetID="18" presetClass="entr" presetSubtype="3" fill="hold" grpId="0" nodeType="withEffect">
                                  <p:stCondLst>
                                    <p:cond delay="0"/>
                                  </p:stCondLst>
                                  <p:childTnLst>
                                    <p:set>
                                      <p:cBhvr>
                                        <p:cTn id="9" dur="1" fill="hold">
                                          <p:stCondLst>
                                            <p:cond delay="0"/>
                                          </p:stCondLst>
                                        </p:cTn>
                                        <p:tgtEl>
                                          <p:spTgt spid="122901"/>
                                        </p:tgtEl>
                                        <p:attrNameLst>
                                          <p:attrName>style.visibility</p:attrName>
                                        </p:attrNameLst>
                                      </p:cBhvr>
                                      <p:to>
                                        <p:strVal val="visible"/>
                                      </p:to>
                                    </p:set>
                                    <p:animEffect transition="in" filter="strips(upRight)">
                                      <p:cBhvr>
                                        <p:cTn id="10" dur="500"/>
                                        <p:tgtEl>
                                          <p:spTgt spid="12290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22895"/>
                                        </p:tgtEl>
                                        <p:attrNameLst>
                                          <p:attrName>style.visibility</p:attrName>
                                        </p:attrNameLst>
                                      </p:cBhvr>
                                      <p:to>
                                        <p:strVal val="visible"/>
                                      </p:to>
                                    </p:set>
                                    <p:animEffect transition="in" filter="slide(fromBottom)">
                                      <p:cBhvr>
                                        <p:cTn id="15" dur="500"/>
                                        <p:tgtEl>
                                          <p:spTgt spid="12289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22902"/>
                                        </p:tgtEl>
                                        <p:attrNameLst>
                                          <p:attrName>style.visibility</p:attrName>
                                        </p:attrNameLst>
                                      </p:cBhvr>
                                      <p:to>
                                        <p:strVal val="visible"/>
                                      </p:to>
                                    </p:set>
                                    <p:animEffect transition="in" filter="slide(fromBottom)">
                                      <p:cBhvr>
                                        <p:cTn id="20" dur="500"/>
                                        <p:tgtEl>
                                          <p:spTgt spid="12290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2903"/>
                                        </p:tgtEl>
                                        <p:attrNameLst>
                                          <p:attrName>style.visibility</p:attrName>
                                        </p:attrNameLst>
                                      </p:cBhvr>
                                      <p:to>
                                        <p:strVal val="visible"/>
                                      </p:to>
                                    </p:set>
                                    <p:animEffect transition="in" filter="slide(fromBottom)">
                                      <p:cBhvr>
                                        <p:cTn id="25" dur="500"/>
                                        <p:tgtEl>
                                          <p:spTgt spid="12290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2892"/>
                                        </p:tgtEl>
                                        <p:attrNameLst>
                                          <p:attrName>style.visibility</p:attrName>
                                        </p:attrNameLst>
                                      </p:cBhvr>
                                      <p:to>
                                        <p:strVal val="visible"/>
                                      </p:to>
                                    </p:set>
                                    <p:animEffect transition="in" filter="blinds(horizontal)">
                                      <p:cBhvr>
                                        <p:cTn id="28" dur="500"/>
                                        <p:tgtEl>
                                          <p:spTgt spid="122892"/>
                                        </p:tgtEl>
                                      </p:cBhvr>
                                    </p:animEffect>
                                  </p:childTnLst>
                                </p:cTn>
                              </p:par>
                              <p:par>
                                <p:cTn id="29" presetID="3" presetClass="entr" presetSubtype="10" fill="hold" nodeType="withEffect">
                                  <p:stCondLst>
                                    <p:cond delay="0"/>
                                  </p:stCondLst>
                                  <p:childTnLst>
                                    <p:set>
                                      <p:cBhvr>
                                        <p:cTn id="30" dur="1" fill="hold">
                                          <p:stCondLst>
                                            <p:cond delay="0"/>
                                          </p:stCondLst>
                                        </p:cTn>
                                        <p:tgtEl>
                                          <p:spTgt spid="122904"/>
                                        </p:tgtEl>
                                        <p:attrNameLst>
                                          <p:attrName>style.visibility</p:attrName>
                                        </p:attrNameLst>
                                      </p:cBhvr>
                                      <p:to>
                                        <p:strVal val="visible"/>
                                      </p:to>
                                    </p:set>
                                    <p:animEffect transition="in" filter="blinds(horizontal)">
                                      <p:cBhvr>
                                        <p:cTn id="31" dur="500"/>
                                        <p:tgtEl>
                                          <p:spTgt spid="12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2" grpId="0"/>
      <p:bldP spid="122900" grpId="0" animBg="1"/>
      <p:bldP spid="12290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610" name="Text Box 18"/>
          <p:cNvSpPr txBox="1"/>
          <p:nvPr/>
        </p:nvSpPr>
        <p:spPr>
          <a:xfrm>
            <a:off x="639763" y="765175"/>
            <a:ext cx="8035925" cy="3671888"/>
          </a:xfrm>
          <a:prstGeom prst="rect">
            <a:avLst/>
          </a:prstGeom>
          <a:noFill/>
          <a:ln w="9525">
            <a:noFill/>
          </a:ln>
        </p:spPr>
        <p:txBody>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行列式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的各个元素的代数余子式</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所构成的如下矩阵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称为矩阵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伴随矩阵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0611" name="Object 14"/>
          <p:cNvGraphicFramePr>
            <a:graphicFrameLocks noChangeAspect="1"/>
          </p:cNvGraphicFramePr>
          <p:nvPr/>
        </p:nvGraphicFramePr>
        <p:xfrm>
          <a:off x="2728913" y="1557338"/>
          <a:ext cx="3498850" cy="1876425"/>
        </p:xfrm>
        <a:graphic>
          <a:graphicData uri="http://schemas.openxmlformats.org/presentationml/2006/ole">
            <mc:AlternateContent xmlns:mc="http://schemas.openxmlformats.org/markup-compatibility/2006">
              <mc:Choice xmlns:v="urn:schemas-microsoft-com:vml" Requires="v">
                <p:oleObj spid="_x0000_s3702" name="" r:id="rId1" imgW="1752600" imgH="939800" progId="">
                  <p:embed/>
                </p:oleObj>
              </mc:Choice>
              <mc:Fallback>
                <p:oleObj name="" r:id="rId1" imgW="1752600" imgH="939800" progId="">
                  <p:embed/>
                  <p:pic>
                    <p:nvPicPr>
                      <p:cNvPr id="0" name="图片 3701"/>
                      <p:cNvPicPr/>
                      <p:nvPr/>
                    </p:nvPicPr>
                    <p:blipFill>
                      <a:blip r:embed="rId2"/>
                      <a:stretch>
                        <a:fillRect/>
                      </a:stretch>
                    </p:blipFill>
                    <p:spPr>
                      <a:xfrm>
                        <a:off x="2728913" y="1557338"/>
                        <a:ext cx="3498850" cy="1876425"/>
                      </a:xfrm>
                      <a:prstGeom prst="rect">
                        <a:avLst/>
                      </a:prstGeom>
                      <a:noFill/>
                      <a:ln w="38100">
                        <a:noFill/>
                        <a:miter/>
                      </a:ln>
                    </p:spPr>
                  </p:pic>
                </p:oleObj>
              </mc:Fallback>
            </mc:AlternateContent>
          </a:graphicData>
        </a:graphic>
      </p:graphicFrame>
      <p:grpSp>
        <p:nvGrpSpPr>
          <p:cNvPr id="2" name="Group 28"/>
          <p:cNvGrpSpPr/>
          <p:nvPr/>
        </p:nvGrpSpPr>
        <p:grpSpPr>
          <a:xfrm>
            <a:off x="5791200" y="3429000"/>
            <a:ext cx="3352800" cy="1828800"/>
            <a:chOff x="3648" y="2160"/>
            <a:chExt cx="2112" cy="1152"/>
          </a:xfrm>
        </p:grpSpPr>
        <p:sp>
          <p:nvSpPr>
            <p:cNvPr id="726023" name="AutoShape 29"/>
            <p:cNvSpPr/>
            <p:nvPr/>
          </p:nvSpPr>
          <p:spPr>
            <a:xfrm>
              <a:off x="3648" y="2160"/>
              <a:ext cx="2112" cy="1152"/>
            </a:xfrm>
            <a:prstGeom prst="cloudCallout">
              <a:avLst>
                <a:gd name="adj1" fmla="val -59468"/>
                <a:gd name="adj2" fmla="val -53995"/>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b="1" dirty="0">
                  <a:solidFill>
                    <a:srgbClr val="000000"/>
                  </a:solidFill>
                  <a:latin typeface="Times New Roman" panose="02020603050405020304" pitchFamily="18" charset="0"/>
                  <a:ea typeface="楷体_GB2312" panose="02010609030101010101" pitchFamily="49" charset="-122"/>
                </a:rPr>
                <a:t>元素      的代数余子式      位于第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行第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26024" name="Object 15"/>
            <p:cNvGraphicFramePr>
              <a:graphicFrameLocks noChangeAspect="1"/>
            </p:cNvGraphicFramePr>
            <p:nvPr/>
          </p:nvGraphicFramePr>
          <p:xfrm>
            <a:off x="4412" y="2304"/>
            <a:ext cx="256" cy="347"/>
          </p:xfrm>
          <a:graphic>
            <a:graphicData uri="http://schemas.openxmlformats.org/presentationml/2006/ole">
              <mc:AlternateContent xmlns:mc="http://schemas.openxmlformats.org/markup-compatibility/2006">
                <mc:Choice xmlns:v="urn:schemas-microsoft-com:vml" Requires="v">
                  <p:oleObj spid="_x0000_s3703" name="" r:id="rId3" imgW="177800" imgH="241300" progId="">
                    <p:embed/>
                  </p:oleObj>
                </mc:Choice>
                <mc:Fallback>
                  <p:oleObj name="" r:id="rId3" imgW="177800" imgH="241300" progId="">
                    <p:embed/>
                    <p:pic>
                      <p:nvPicPr>
                        <p:cNvPr id="0" name="图片 3702"/>
                        <p:cNvPicPr/>
                        <p:nvPr/>
                      </p:nvPicPr>
                      <p:blipFill>
                        <a:blip r:embed="rId4"/>
                        <a:stretch>
                          <a:fillRect/>
                        </a:stretch>
                      </p:blipFill>
                      <p:spPr>
                        <a:xfrm>
                          <a:off x="4412" y="2304"/>
                          <a:ext cx="256" cy="347"/>
                        </a:xfrm>
                        <a:prstGeom prst="rect">
                          <a:avLst/>
                        </a:prstGeom>
                        <a:noFill/>
                        <a:ln w="38100">
                          <a:noFill/>
                          <a:miter/>
                        </a:ln>
                      </p:spPr>
                    </p:pic>
                  </p:oleObj>
                </mc:Fallback>
              </mc:AlternateContent>
            </a:graphicData>
          </a:graphic>
        </p:graphicFrame>
        <p:graphicFrame>
          <p:nvGraphicFramePr>
            <p:cNvPr id="726025" name="Object 16"/>
            <p:cNvGraphicFramePr>
              <a:graphicFrameLocks noChangeAspect="1"/>
            </p:cNvGraphicFramePr>
            <p:nvPr/>
          </p:nvGraphicFramePr>
          <p:xfrm>
            <a:off x="4560" y="2526"/>
            <a:ext cx="292" cy="347"/>
          </p:xfrm>
          <a:graphic>
            <a:graphicData uri="http://schemas.openxmlformats.org/presentationml/2006/ole">
              <mc:AlternateContent xmlns:mc="http://schemas.openxmlformats.org/markup-compatibility/2006">
                <mc:Choice xmlns:v="urn:schemas-microsoft-com:vml" Requires="v">
                  <p:oleObj spid="_x0000_s3705" name="" r:id="rId5" imgW="203200" imgH="241300" progId="">
                    <p:embed/>
                  </p:oleObj>
                </mc:Choice>
                <mc:Fallback>
                  <p:oleObj name="" r:id="rId5" imgW="203200" imgH="241300" progId="">
                    <p:embed/>
                    <p:pic>
                      <p:nvPicPr>
                        <p:cNvPr id="0" name="图片 3704"/>
                        <p:cNvPicPr/>
                        <p:nvPr/>
                      </p:nvPicPr>
                      <p:blipFill>
                        <a:blip r:embed="rId6"/>
                        <a:stretch>
                          <a:fillRect/>
                        </a:stretch>
                      </p:blipFill>
                      <p:spPr>
                        <a:xfrm>
                          <a:off x="4560" y="2526"/>
                          <a:ext cx="292" cy="347"/>
                        </a:xfrm>
                        <a:prstGeom prst="rect">
                          <a:avLst/>
                        </a:prstGeom>
                        <a:noFill/>
                        <a:ln w="38100">
                          <a:noFill/>
                          <a:miter/>
                        </a:ln>
                      </p:spPr>
                    </p:pic>
                  </p:oleObj>
                </mc:Fallback>
              </mc:AlternateContent>
            </a:graphicData>
          </a:graphic>
        </p:graphicFrame>
      </p:grpSp>
      <p:sp>
        <p:nvSpPr>
          <p:cNvPr id="110625" name="Text Box 33"/>
          <p:cNvSpPr txBox="1"/>
          <p:nvPr/>
        </p:nvSpPr>
        <p:spPr>
          <a:xfrm>
            <a:off x="639763" y="4848225"/>
            <a:ext cx="796925"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性质</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110626" name="Object 17"/>
          <p:cNvGraphicFramePr>
            <a:graphicFrameLocks noChangeAspect="1"/>
          </p:cNvGraphicFramePr>
          <p:nvPr/>
        </p:nvGraphicFramePr>
        <p:xfrm>
          <a:off x="1403350" y="4810125"/>
          <a:ext cx="2746375" cy="533400"/>
        </p:xfrm>
        <a:graphic>
          <a:graphicData uri="http://schemas.openxmlformats.org/presentationml/2006/ole">
            <mc:AlternateContent xmlns:mc="http://schemas.openxmlformats.org/markup-compatibility/2006">
              <mc:Choice xmlns:v="urn:schemas-microsoft-com:vml" Requires="v">
                <p:oleObj spid="_x0000_s3704" name="" r:id="rId7" imgW="1244600" imgH="241300" progId="">
                  <p:embed/>
                </p:oleObj>
              </mc:Choice>
              <mc:Fallback>
                <p:oleObj name="" r:id="rId7" imgW="1244600" imgH="241300" progId="">
                  <p:embed/>
                  <p:pic>
                    <p:nvPicPr>
                      <p:cNvPr id="0" name="图片 3703"/>
                      <p:cNvPicPr/>
                      <p:nvPr/>
                    </p:nvPicPr>
                    <p:blipFill>
                      <a:blip r:embed="rId8"/>
                      <a:stretch>
                        <a:fillRect/>
                      </a:stretch>
                    </p:blipFill>
                    <p:spPr>
                      <a:xfrm>
                        <a:off x="1403350" y="4810125"/>
                        <a:ext cx="2746375" cy="533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610">
                                            <p:txEl>
                                              <p:charRg st="0" end="36"/>
                                            </p:txEl>
                                          </p:spTgt>
                                        </p:tgtEl>
                                        <p:attrNameLst>
                                          <p:attrName>style.visibility</p:attrName>
                                        </p:attrNameLst>
                                      </p:cBhvr>
                                      <p:to>
                                        <p:strVal val="visible"/>
                                      </p:to>
                                    </p:set>
                                    <p:animEffect transition="in" filter="blinds(horizontal)">
                                      <p:cBhvr>
                                        <p:cTn id="7" dur="500"/>
                                        <p:tgtEl>
                                          <p:spTgt spid="110610">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0611"/>
                                        </p:tgtEl>
                                        <p:attrNameLst>
                                          <p:attrName>style.visibility</p:attrName>
                                        </p:attrNameLst>
                                      </p:cBhvr>
                                      <p:to>
                                        <p:strVal val="visible"/>
                                      </p:to>
                                    </p:set>
                                    <p:animEffect transition="in" filter="box(in)">
                                      <p:cBhvr>
                                        <p:cTn id="12" dur="500"/>
                                        <p:tgtEl>
                                          <p:spTgt spid="1106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0610">
                                            <p:txEl>
                                              <p:charRg st="40" end="54"/>
                                            </p:txEl>
                                          </p:spTgt>
                                        </p:tgtEl>
                                        <p:attrNameLst>
                                          <p:attrName>style.visibility</p:attrName>
                                        </p:attrNameLst>
                                      </p:cBhvr>
                                      <p:to>
                                        <p:strVal val="visible"/>
                                      </p:to>
                                    </p:set>
                                    <p:animEffect transition="in" filter="blinds(horizontal)">
                                      <p:cBhvr>
                                        <p:cTn id="17" dur="500"/>
                                        <p:tgtEl>
                                          <p:spTgt spid="110610">
                                            <p:txEl>
                                              <p:charRg st="40" end="5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0626"/>
                                        </p:tgtEl>
                                        <p:attrNameLst>
                                          <p:attrName>style.visibility</p:attrName>
                                        </p:attrNameLst>
                                      </p:cBhvr>
                                      <p:to>
                                        <p:strVal val="visible"/>
                                      </p:to>
                                    </p:set>
                                    <p:animEffect transition="in" filter="slide(fromBottom)">
                                      <p:cBhvr>
                                        <p:cTn id="27" dur="500"/>
                                        <p:tgtEl>
                                          <p:spTgt spid="110626"/>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10625"/>
                                        </p:tgtEl>
                                        <p:attrNameLst>
                                          <p:attrName>style.visibility</p:attrName>
                                        </p:attrNameLst>
                                      </p:cBhvr>
                                      <p:to>
                                        <p:strVal val="visible"/>
                                      </p:to>
                                    </p:set>
                                    <p:animEffect transition="in" filter="slide(fromBottom)">
                                      <p:cBhvr>
                                        <p:cTn id="30" dur="500"/>
                                        <p:tgtEl>
                                          <p:spTgt spid="110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0" grpId="0" build="p"/>
      <p:bldP spid="11062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4734" name="Object 32"/>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06" name="" r:id="rId1" imgW="1536700" imgH="927100" progId="">
                  <p:embed/>
                </p:oleObj>
              </mc:Choice>
              <mc:Fallback>
                <p:oleObj name="" r:id="rId1" imgW="1536700" imgH="927100" progId="">
                  <p:embed/>
                  <p:pic>
                    <p:nvPicPr>
                      <p:cNvPr id="0" name="图片 3705"/>
                      <p:cNvPicPr/>
                      <p:nvPr/>
                    </p:nvPicPr>
                    <p:blipFill>
                      <a:blip r:embed="rId2"/>
                      <a:stretch>
                        <a:fillRect/>
                      </a:stretch>
                    </p:blipFill>
                    <p:spPr>
                      <a:xfrm>
                        <a:off x="2195513" y="3662363"/>
                        <a:ext cx="3071812" cy="1854200"/>
                      </a:xfrm>
                      <a:prstGeom prst="rect">
                        <a:avLst/>
                      </a:prstGeom>
                      <a:noFill/>
                      <a:ln w="38100">
                        <a:noFill/>
                        <a:miter/>
                      </a:ln>
                    </p:spPr>
                  </p:pic>
                </p:oleObj>
              </mc:Fallback>
            </mc:AlternateContent>
          </a:graphicData>
        </a:graphic>
      </p:graphicFrame>
      <p:sp>
        <p:nvSpPr>
          <p:cNvPr id="114704" name="Rectangle 16"/>
          <p:cNvSpPr/>
          <p:nvPr/>
        </p:nvSpPr>
        <p:spPr>
          <a:xfrm>
            <a:off x="2511425" y="1182688"/>
            <a:ext cx="2663825" cy="431800"/>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4705" name="Rectangle 17"/>
          <p:cNvSpPr/>
          <p:nvPr/>
        </p:nvSpPr>
        <p:spPr>
          <a:xfrm>
            <a:off x="2511425" y="1614488"/>
            <a:ext cx="2663825" cy="431800"/>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4706" name="Rectangle 18"/>
          <p:cNvSpPr/>
          <p:nvPr/>
        </p:nvSpPr>
        <p:spPr>
          <a:xfrm>
            <a:off x="2511425" y="2549525"/>
            <a:ext cx="2663825" cy="431800"/>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727046" name="Text Box 4"/>
          <p:cNvSpPr txBox="1"/>
          <p:nvPr/>
        </p:nvSpPr>
        <p:spPr>
          <a:xfrm>
            <a:off x="455613" y="493713"/>
            <a:ext cx="793750"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性质</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727047" name="Object 33"/>
          <p:cNvGraphicFramePr>
            <a:graphicFrameLocks noChangeAspect="1"/>
          </p:cNvGraphicFramePr>
          <p:nvPr/>
        </p:nvGraphicFramePr>
        <p:xfrm>
          <a:off x="1219200" y="455613"/>
          <a:ext cx="2746375" cy="533400"/>
        </p:xfrm>
        <a:graphic>
          <a:graphicData uri="http://schemas.openxmlformats.org/presentationml/2006/ole">
            <mc:AlternateContent xmlns:mc="http://schemas.openxmlformats.org/markup-compatibility/2006">
              <mc:Choice xmlns:v="urn:schemas-microsoft-com:vml" Requires="v">
                <p:oleObj spid="_x0000_s3708" name="" r:id="rId3" imgW="1244600" imgH="241300" progId="">
                  <p:embed/>
                </p:oleObj>
              </mc:Choice>
              <mc:Fallback>
                <p:oleObj name="" r:id="rId3" imgW="1244600" imgH="241300" progId="">
                  <p:embed/>
                  <p:pic>
                    <p:nvPicPr>
                      <p:cNvPr id="0" name="图片 3707"/>
                      <p:cNvPicPr/>
                      <p:nvPr/>
                    </p:nvPicPr>
                    <p:blipFill>
                      <a:blip r:embed="rId4"/>
                      <a:stretch>
                        <a:fillRect/>
                      </a:stretch>
                    </p:blipFill>
                    <p:spPr>
                      <a:xfrm>
                        <a:off x="1219200" y="455613"/>
                        <a:ext cx="2746375" cy="533400"/>
                      </a:xfrm>
                      <a:prstGeom prst="rect">
                        <a:avLst/>
                      </a:prstGeom>
                      <a:noFill/>
                      <a:ln w="38100">
                        <a:noFill/>
                        <a:miter/>
                      </a:ln>
                    </p:spPr>
                  </p:pic>
                </p:oleObj>
              </mc:Fallback>
            </mc:AlternateContent>
          </a:graphicData>
        </a:graphic>
      </p:graphicFrame>
      <p:sp>
        <p:nvSpPr>
          <p:cNvPr id="114695" name="Rectangle 7"/>
          <p:cNvSpPr/>
          <p:nvPr/>
        </p:nvSpPr>
        <p:spPr>
          <a:xfrm>
            <a:off x="455613" y="1773238"/>
            <a:ext cx="1452562" cy="457200"/>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证明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14696" name="Object 34"/>
          <p:cNvGraphicFramePr>
            <a:graphicFrameLocks noChangeAspect="1"/>
          </p:cNvGraphicFramePr>
          <p:nvPr/>
        </p:nvGraphicFramePr>
        <p:xfrm>
          <a:off x="1531938" y="1792288"/>
          <a:ext cx="611187" cy="381000"/>
        </p:xfrm>
        <a:graphic>
          <a:graphicData uri="http://schemas.openxmlformats.org/presentationml/2006/ole">
            <mc:AlternateContent xmlns:mc="http://schemas.openxmlformats.org/markup-compatibility/2006">
              <mc:Choice xmlns:v="urn:schemas-microsoft-com:vml" Requires="v">
                <p:oleObj spid="_x0000_s3707" name="" r:id="rId5" imgW="304800" imgH="190500" progId="">
                  <p:embed/>
                </p:oleObj>
              </mc:Choice>
              <mc:Fallback>
                <p:oleObj name="" r:id="rId5" imgW="304800" imgH="190500" progId="">
                  <p:embed/>
                  <p:pic>
                    <p:nvPicPr>
                      <p:cNvPr id="0" name="图片 3706"/>
                      <p:cNvPicPr/>
                      <p:nvPr/>
                    </p:nvPicPr>
                    <p:blipFill>
                      <a:blip r:embed="rId6"/>
                      <a:stretch>
                        <a:fillRect/>
                      </a:stretch>
                    </p:blipFill>
                    <p:spPr>
                      <a:xfrm>
                        <a:off x="1531938" y="1792288"/>
                        <a:ext cx="611187" cy="381000"/>
                      </a:xfrm>
                      <a:prstGeom prst="rect">
                        <a:avLst/>
                      </a:prstGeom>
                      <a:noFill/>
                      <a:ln w="38100">
                        <a:noFill/>
                        <a:miter/>
                      </a:ln>
                    </p:spPr>
                  </p:pic>
                </p:oleObj>
              </mc:Fallback>
            </mc:AlternateContent>
          </a:graphicData>
        </a:graphic>
      </p:graphicFrame>
      <p:sp>
        <p:nvSpPr>
          <p:cNvPr id="114713" name="Rectangle 25"/>
          <p:cNvSpPr/>
          <p:nvPr/>
        </p:nvSpPr>
        <p:spPr>
          <a:xfrm rot="5400000" flipH="1" flipV="1">
            <a:off x="4737100" y="1793875"/>
            <a:ext cx="1727200" cy="503238"/>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4714" name="Rectangle 26"/>
          <p:cNvSpPr/>
          <p:nvPr/>
        </p:nvSpPr>
        <p:spPr>
          <a:xfrm rot="5400000" flipH="1" flipV="1">
            <a:off x="5457825" y="1793875"/>
            <a:ext cx="1727200" cy="503238"/>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sp>
        <p:nvSpPr>
          <p:cNvPr id="114715" name="Rectangle 27"/>
          <p:cNvSpPr/>
          <p:nvPr/>
        </p:nvSpPr>
        <p:spPr>
          <a:xfrm rot="5400000" flipV="1">
            <a:off x="6710363" y="1793875"/>
            <a:ext cx="1727200" cy="503238"/>
          </a:xfrm>
          <a:prstGeom prst="rect">
            <a:avLst/>
          </a:prstGeom>
          <a:solidFill>
            <a:schemeClr val="accent1"/>
          </a:solidFill>
          <a:ln w="9525">
            <a:noFill/>
          </a:ln>
        </p:spPr>
        <p:txBody>
          <a:bodyPr wrap="none" anchor="ctr" anchorCtr="0"/>
          <a:p>
            <a:endParaRPr lang="zh-CN" altLang="en-US" sz="2400" dirty="0">
              <a:solidFill>
                <a:srgbClr val="000000"/>
              </a:solidFill>
              <a:latin typeface="Times New Roman" panose="02020603050405020304" pitchFamily="18" charset="0"/>
            </a:endParaRPr>
          </a:p>
        </p:txBody>
      </p:sp>
      <p:graphicFrame>
        <p:nvGraphicFramePr>
          <p:cNvPr id="114725" name="Object 35"/>
          <p:cNvGraphicFramePr>
            <a:graphicFrameLocks noChangeAspect="1"/>
          </p:cNvGraphicFramePr>
          <p:nvPr/>
        </p:nvGraphicFramePr>
        <p:xfrm>
          <a:off x="5219700" y="4376738"/>
          <a:ext cx="1016000" cy="406400"/>
        </p:xfrm>
        <a:graphic>
          <a:graphicData uri="http://schemas.openxmlformats.org/presentationml/2006/ole">
            <mc:AlternateContent xmlns:mc="http://schemas.openxmlformats.org/markup-compatibility/2006">
              <mc:Choice xmlns:v="urn:schemas-microsoft-com:vml" Requires="v">
                <p:oleObj spid="_x0000_s3709" name="" r:id="rId7" imgW="508000" imgH="203200" progId="">
                  <p:embed/>
                </p:oleObj>
              </mc:Choice>
              <mc:Fallback>
                <p:oleObj name="" r:id="rId7" imgW="508000" imgH="203200" progId="">
                  <p:embed/>
                  <p:pic>
                    <p:nvPicPr>
                      <p:cNvPr id="0" name="图片 3708"/>
                      <p:cNvPicPr/>
                      <p:nvPr/>
                    </p:nvPicPr>
                    <p:blipFill>
                      <a:blip r:embed="rId8"/>
                      <a:stretch>
                        <a:fillRect/>
                      </a:stretch>
                    </p:blipFill>
                    <p:spPr>
                      <a:xfrm>
                        <a:off x="5219700" y="4376738"/>
                        <a:ext cx="1016000" cy="406400"/>
                      </a:xfrm>
                      <a:prstGeom prst="rect">
                        <a:avLst/>
                      </a:prstGeom>
                      <a:noFill/>
                      <a:ln w="38100">
                        <a:noFill/>
                        <a:miter/>
                      </a:ln>
                    </p:spPr>
                  </p:pic>
                </p:oleObj>
              </mc:Fallback>
            </mc:AlternateContent>
          </a:graphicData>
        </a:graphic>
      </p:graphicFrame>
      <p:graphicFrame>
        <p:nvGraphicFramePr>
          <p:cNvPr id="114721" name="Object 36"/>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10" name="" r:id="rId9" imgW="1536700" imgH="927100" progId="">
                  <p:embed/>
                </p:oleObj>
              </mc:Choice>
              <mc:Fallback>
                <p:oleObj name="" r:id="rId9" imgW="1536700" imgH="927100" progId="">
                  <p:embed/>
                  <p:pic>
                    <p:nvPicPr>
                      <p:cNvPr id="0" name="图片 3709"/>
                      <p:cNvPicPr/>
                      <p:nvPr/>
                    </p:nvPicPr>
                    <p:blipFill>
                      <a:blip r:embed="rId10"/>
                      <a:stretch>
                        <a:fillRect/>
                      </a:stretch>
                    </p:blipFill>
                    <p:spPr>
                      <a:xfrm>
                        <a:off x="2195513" y="3662363"/>
                        <a:ext cx="3071812" cy="1854200"/>
                      </a:xfrm>
                      <a:prstGeom prst="rect">
                        <a:avLst/>
                      </a:prstGeom>
                      <a:noFill/>
                      <a:ln w="38100">
                        <a:noFill/>
                        <a:miter/>
                      </a:ln>
                    </p:spPr>
                  </p:pic>
                </p:oleObj>
              </mc:Fallback>
            </mc:AlternateContent>
          </a:graphicData>
        </a:graphic>
      </p:graphicFrame>
      <p:graphicFrame>
        <p:nvGraphicFramePr>
          <p:cNvPr id="114722" name="Object 37"/>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11" name="" r:id="rId11" imgW="1536700" imgH="927100" progId="">
                  <p:embed/>
                </p:oleObj>
              </mc:Choice>
              <mc:Fallback>
                <p:oleObj name="" r:id="rId11" imgW="1536700" imgH="927100" progId="">
                  <p:embed/>
                  <p:pic>
                    <p:nvPicPr>
                      <p:cNvPr id="0" name="图片 3710"/>
                      <p:cNvPicPr/>
                      <p:nvPr/>
                    </p:nvPicPr>
                    <p:blipFill>
                      <a:blip r:embed="rId12"/>
                      <a:stretch>
                        <a:fillRect/>
                      </a:stretch>
                    </p:blipFill>
                    <p:spPr>
                      <a:xfrm>
                        <a:off x="2195513" y="3662363"/>
                        <a:ext cx="3071812" cy="1854200"/>
                      </a:xfrm>
                      <a:prstGeom prst="rect">
                        <a:avLst/>
                      </a:prstGeom>
                      <a:noFill/>
                      <a:ln w="38100">
                        <a:noFill/>
                        <a:miter/>
                      </a:ln>
                    </p:spPr>
                  </p:pic>
                </p:oleObj>
              </mc:Fallback>
            </mc:AlternateContent>
          </a:graphicData>
        </a:graphic>
      </p:graphicFrame>
      <p:graphicFrame>
        <p:nvGraphicFramePr>
          <p:cNvPr id="114723" name="Object 38"/>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12" name="" r:id="rId13" imgW="1536700" imgH="927100" progId="">
                  <p:embed/>
                </p:oleObj>
              </mc:Choice>
              <mc:Fallback>
                <p:oleObj name="" r:id="rId13" imgW="1536700" imgH="927100" progId="">
                  <p:embed/>
                  <p:pic>
                    <p:nvPicPr>
                      <p:cNvPr id="0" name="图片 3711"/>
                      <p:cNvPicPr/>
                      <p:nvPr/>
                    </p:nvPicPr>
                    <p:blipFill>
                      <a:blip r:embed="rId14"/>
                      <a:stretch>
                        <a:fillRect/>
                      </a:stretch>
                    </p:blipFill>
                    <p:spPr>
                      <a:xfrm>
                        <a:off x="2195513" y="3662363"/>
                        <a:ext cx="3071812" cy="1854200"/>
                      </a:xfrm>
                      <a:prstGeom prst="rect">
                        <a:avLst/>
                      </a:prstGeom>
                      <a:noFill/>
                      <a:ln w="38100">
                        <a:noFill/>
                        <a:miter/>
                      </a:ln>
                    </p:spPr>
                  </p:pic>
                </p:oleObj>
              </mc:Fallback>
            </mc:AlternateContent>
          </a:graphicData>
        </a:graphic>
      </p:graphicFrame>
      <p:graphicFrame>
        <p:nvGraphicFramePr>
          <p:cNvPr id="114735" name="Object 39"/>
          <p:cNvGraphicFramePr>
            <a:graphicFrameLocks noChangeAspect="1"/>
          </p:cNvGraphicFramePr>
          <p:nvPr/>
        </p:nvGraphicFramePr>
        <p:xfrm>
          <a:off x="2197100" y="1117600"/>
          <a:ext cx="5815013" cy="1879600"/>
        </p:xfrm>
        <a:graphic>
          <a:graphicData uri="http://schemas.openxmlformats.org/presentationml/2006/ole">
            <mc:AlternateContent xmlns:mc="http://schemas.openxmlformats.org/markup-compatibility/2006">
              <mc:Choice xmlns:v="urn:schemas-microsoft-com:vml" Requires="v">
                <p:oleObj spid="_x0000_s3713" name="" r:id="rId15" imgW="2908300" imgH="939800" progId="">
                  <p:embed/>
                </p:oleObj>
              </mc:Choice>
              <mc:Fallback>
                <p:oleObj name="" r:id="rId15" imgW="2908300" imgH="939800" progId="">
                  <p:embed/>
                  <p:pic>
                    <p:nvPicPr>
                      <p:cNvPr id="0" name="图片 3712"/>
                      <p:cNvPicPr/>
                      <p:nvPr/>
                    </p:nvPicPr>
                    <p:blipFill>
                      <a:blip r:embed="rId16"/>
                      <a:stretch>
                        <a:fillRect/>
                      </a:stretch>
                    </p:blipFill>
                    <p:spPr>
                      <a:xfrm>
                        <a:off x="2197100" y="1117600"/>
                        <a:ext cx="5815013" cy="1879600"/>
                      </a:xfrm>
                      <a:prstGeom prst="rect">
                        <a:avLst/>
                      </a:prstGeom>
                      <a:noFill/>
                      <a:ln w="38100">
                        <a:noFill/>
                        <a:miter/>
                      </a:ln>
                    </p:spPr>
                  </p:pic>
                </p:oleObj>
              </mc:Fallback>
            </mc:AlternateContent>
          </a:graphicData>
        </a:graphic>
      </p:graphicFrame>
      <p:graphicFrame>
        <p:nvGraphicFramePr>
          <p:cNvPr id="114736" name="Object 40"/>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14" name="" r:id="rId17" imgW="1536700" imgH="927100" progId="">
                  <p:embed/>
                </p:oleObj>
              </mc:Choice>
              <mc:Fallback>
                <p:oleObj name="" r:id="rId17" imgW="1536700" imgH="927100" progId="">
                  <p:embed/>
                  <p:pic>
                    <p:nvPicPr>
                      <p:cNvPr id="0" name="图片 3713"/>
                      <p:cNvPicPr/>
                      <p:nvPr/>
                    </p:nvPicPr>
                    <p:blipFill>
                      <a:blip r:embed="rId18"/>
                      <a:stretch>
                        <a:fillRect/>
                      </a:stretch>
                    </p:blipFill>
                    <p:spPr>
                      <a:xfrm>
                        <a:off x="2195513" y="3662363"/>
                        <a:ext cx="3071812" cy="1854200"/>
                      </a:xfrm>
                      <a:prstGeom prst="rect">
                        <a:avLst/>
                      </a:prstGeom>
                      <a:noFill/>
                      <a:ln w="38100">
                        <a:noFill/>
                        <a:miter/>
                      </a:ln>
                    </p:spPr>
                  </p:pic>
                </p:oleObj>
              </mc:Fallback>
            </mc:AlternateContent>
          </a:graphicData>
        </a:graphic>
      </p:graphicFrame>
      <p:graphicFrame>
        <p:nvGraphicFramePr>
          <p:cNvPr id="114724" name="Object 41"/>
          <p:cNvGraphicFramePr>
            <a:graphicFrameLocks noChangeAspect="1"/>
          </p:cNvGraphicFramePr>
          <p:nvPr/>
        </p:nvGraphicFramePr>
        <p:xfrm>
          <a:off x="2195513" y="3662363"/>
          <a:ext cx="3071812" cy="1854200"/>
        </p:xfrm>
        <a:graphic>
          <a:graphicData uri="http://schemas.openxmlformats.org/presentationml/2006/ole">
            <mc:AlternateContent xmlns:mc="http://schemas.openxmlformats.org/markup-compatibility/2006">
              <mc:Choice xmlns:v="urn:schemas-microsoft-com:vml" Requires="v">
                <p:oleObj spid="_x0000_s3715" name="" r:id="rId19" imgW="1536700" imgH="927100" progId="">
                  <p:embed/>
                </p:oleObj>
              </mc:Choice>
              <mc:Fallback>
                <p:oleObj name="" r:id="rId19" imgW="1536700" imgH="927100" progId="">
                  <p:embed/>
                  <p:pic>
                    <p:nvPicPr>
                      <p:cNvPr id="0" name="图片 3714"/>
                      <p:cNvPicPr/>
                      <p:nvPr/>
                    </p:nvPicPr>
                    <p:blipFill>
                      <a:blip r:embed="rId20"/>
                      <a:stretch>
                        <a:fillRect/>
                      </a:stretch>
                    </p:blipFill>
                    <p:spPr>
                      <a:xfrm>
                        <a:off x="2195513" y="3662363"/>
                        <a:ext cx="3071812"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animEffect transition="in" filter="dissolve">
                                      <p:cBhvr>
                                        <p:cTn id="7" dur="500"/>
                                        <p:tgtEl>
                                          <p:spTgt spid="11469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4696"/>
                                        </p:tgtEl>
                                        <p:attrNameLst>
                                          <p:attrName>style.visibility</p:attrName>
                                        </p:attrNameLst>
                                      </p:cBhvr>
                                      <p:to>
                                        <p:strVal val="visible"/>
                                      </p:to>
                                    </p:set>
                                    <p:animEffect transition="in" filter="wipe(left)">
                                      <p:cBhvr>
                                        <p:cTn id="11" dur="500"/>
                                        <p:tgtEl>
                                          <p:spTgt spid="114696"/>
                                        </p:tgtEl>
                                      </p:cBhvr>
                                    </p:animEffect>
                                  </p:childTnLst>
                                </p:cTn>
                              </p:par>
                              <p:par>
                                <p:cTn id="12" presetID="22" presetClass="entr" presetSubtype="8" fill="hold" nodeType="withEffect">
                                  <p:stCondLst>
                                    <p:cond delay="0"/>
                                  </p:stCondLst>
                                  <p:childTnLst>
                                    <p:set>
                                      <p:cBhvr>
                                        <p:cTn id="13" dur="1" fill="hold">
                                          <p:stCondLst>
                                            <p:cond delay="0"/>
                                          </p:stCondLst>
                                        </p:cTn>
                                        <p:tgtEl>
                                          <p:spTgt spid="114735"/>
                                        </p:tgtEl>
                                        <p:attrNameLst>
                                          <p:attrName>style.visibility</p:attrName>
                                        </p:attrNameLst>
                                      </p:cBhvr>
                                      <p:to>
                                        <p:strVal val="visible"/>
                                      </p:to>
                                    </p:set>
                                    <p:animEffect transition="in" filter="wipe(left)">
                                      <p:cBhvr>
                                        <p:cTn id="14" dur="500"/>
                                        <p:tgtEl>
                                          <p:spTgt spid="11473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4734"/>
                                        </p:tgtEl>
                                        <p:attrNameLst>
                                          <p:attrName>style.visibility</p:attrName>
                                        </p:attrNameLst>
                                      </p:cBhvr>
                                      <p:to>
                                        <p:strVal val="visible"/>
                                      </p:to>
                                    </p:set>
                                    <p:animEffect transition="in" filter="wipe(left)">
                                      <p:cBhvr>
                                        <p:cTn id="19" dur="500"/>
                                        <p:tgtEl>
                                          <p:spTgt spid="1147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4704"/>
                                        </p:tgtEl>
                                        <p:attrNameLst>
                                          <p:attrName>style.visibility</p:attrName>
                                        </p:attrNameLst>
                                      </p:cBhvr>
                                      <p:to>
                                        <p:strVal val="visible"/>
                                      </p:to>
                                    </p:set>
                                    <p:animEffect transition="in" filter="wipe(left)">
                                      <p:cBhvr>
                                        <p:cTn id="24" dur="500"/>
                                        <p:tgtEl>
                                          <p:spTgt spid="114704"/>
                                        </p:tgtEl>
                                      </p:cBhvr>
                                    </p:animEffect>
                                  </p:childTnLst>
                                  <p:subTnLst>
                                    <p:set>
                                      <p:cBhvr override="childStyle">
                                        <p:cTn dur="1" fill="hold" display="0" masterRel="nextClick" afterEffect="1"/>
                                        <p:tgtEl>
                                          <p:spTgt spid="114704"/>
                                        </p:tgtEl>
                                        <p:attrNameLst>
                                          <p:attrName>style.visibility</p:attrName>
                                        </p:attrNameLst>
                                      </p:cBhvr>
                                      <p:to>
                                        <p:strVal val="hidden"/>
                                      </p:to>
                                    </p:set>
                                  </p:subTnLst>
                                </p:cTn>
                              </p:par>
                              <p:par>
                                <p:cTn id="25" presetID="22" presetClass="entr" presetSubtype="8" fill="hold" grpId="0" nodeType="withEffect">
                                  <p:stCondLst>
                                    <p:cond delay="0"/>
                                  </p:stCondLst>
                                  <p:childTnLst>
                                    <p:set>
                                      <p:cBhvr>
                                        <p:cTn id="26" dur="1" fill="hold">
                                          <p:stCondLst>
                                            <p:cond delay="0"/>
                                          </p:stCondLst>
                                        </p:cTn>
                                        <p:tgtEl>
                                          <p:spTgt spid="114713"/>
                                        </p:tgtEl>
                                        <p:attrNameLst>
                                          <p:attrName>style.visibility</p:attrName>
                                        </p:attrNameLst>
                                      </p:cBhvr>
                                      <p:to>
                                        <p:strVal val="visible"/>
                                      </p:to>
                                    </p:set>
                                    <p:animEffect transition="in" filter="wipe(left)">
                                      <p:cBhvr>
                                        <p:cTn id="27" dur="500"/>
                                        <p:tgtEl>
                                          <p:spTgt spid="114713"/>
                                        </p:tgtEl>
                                      </p:cBhvr>
                                    </p:animEffect>
                                  </p:childTnLst>
                                  <p:subTnLst>
                                    <p:set>
                                      <p:cBhvr override="childStyle">
                                        <p:cTn dur="1" fill="hold" display="0" masterRel="nextClick" afterEffect="1"/>
                                        <p:tgtEl>
                                          <p:spTgt spid="11471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721"/>
                                        </p:tgtEl>
                                        <p:attrNameLst>
                                          <p:attrName>style.visibility</p:attrName>
                                        </p:attrNameLst>
                                      </p:cBhvr>
                                      <p:to>
                                        <p:strVal val="visible"/>
                                      </p:to>
                                    </p:set>
                                    <p:animEffect transition="in" filter="wipe(left)">
                                      <p:cBhvr>
                                        <p:cTn id="32" dur="500"/>
                                        <p:tgtEl>
                                          <p:spTgt spid="1147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4705"/>
                                        </p:tgtEl>
                                        <p:attrNameLst>
                                          <p:attrName>style.visibility</p:attrName>
                                        </p:attrNameLst>
                                      </p:cBhvr>
                                      <p:to>
                                        <p:strVal val="visible"/>
                                      </p:to>
                                    </p:set>
                                    <p:animEffect transition="in" filter="wipe(left)">
                                      <p:cBhvr>
                                        <p:cTn id="37" dur="500"/>
                                        <p:tgtEl>
                                          <p:spTgt spid="114705"/>
                                        </p:tgtEl>
                                      </p:cBhvr>
                                    </p:animEffect>
                                  </p:childTnLst>
                                  <p:subTnLst>
                                    <p:set>
                                      <p:cBhvr override="childStyle">
                                        <p:cTn dur="1" fill="hold" display="0" masterRel="nextClick" afterEffect="1"/>
                                        <p:tgtEl>
                                          <p:spTgt spid="114705"/>
                                        </p:tgtEl>
                                        <p:attrNameLst>
                                          <p:attrName>style.visibility</p:attrName>
                                        </p:attrNameLst>
                                      </p:cBhvr>
                                      <p:to>
                                        <p:strVal val="hidden"/>
                                      </p:to>
                                    </p:set>
                                  </p:subTnLst>
                                </p:cTn>
                              </p:par>
                              <p:par>
                                <p:cTn id="38" presetID="22" presetClass="entr" presetSubtype="8" fill="hold" grpId="0" nodeType="withEffect">
                                  <p:stCondLst>
                                    <p:cond delay="0"/>
                                  </p:stCondLst>
                                  <p:childTnLst>
                                    <p:set>
                                      <p:cBhvr>
                                        <p:cTn id="39" dur="1" fill="hold">
                                          <p:stCondLst>
                                            <p:cond delay="0"/>
                                          </p:stCondLst>
                                        </p:cTn>
                                        <p:tgtEl>
                                          <p:spTgt spid="114714"/>
                                        </p:tgtEl>
                                        <p:attrNameLst>
                                          <p:attrName>style.visibility</p:attrName>
                                        </p:attrNameLst>
                                      </p:cBhvr>
                                      <p:to>
                                        <p:strVal val="visible"/>
                                      </p:to>
                                    </p:set>
                                    <p:animEffect transition="in" filter="wipe(left)">
                                      <p:cBhvr>
                                        <p:cTn id="40" dur="500"/>
                                        <p:tgtEl>
                                          <p:spTgt spid="114714"/>
                                        </p:tgtEl>
                                      </p:cBhvr>
                                    </p:animEffect>
                                  </p:childTnLst>
                                  <p:subTnLst>
                                    <p:set>
                                      <p:cBhvr override="childStyle">
                                        <p:cTn dur="1" fill="hold" display="0" masterRel="nextClick" afterEffect="1"/>
                                        <p:tgtEl>
                                          <p:spTgt spid="114714"/>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4722"/>
                                        </p:tgtEl>
                                        <p:attrNameLst>
                                          <p:attrName>style.visibility</p:attrName>
                                        </p:attrNameLst>
                                      </p:cBhvr>
                                      <p:to>
                                        <p:strVal val="visible"/>
                                      </p:to>
                                    </p:set>
                                    <p:animEffect transition="in" filter="wipe(left)">
                                      <p:cBhvr>
                                        <p:cTn id="45" dur="500"/>
                                        <p:tgtEl>
                                          <p:spTgt spid="1147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4706"/>
                                        </p:tgtEl>
                                        <p:attrNameLst>
                                          <p:attrName>style.visibility</p:attrName>
                                        </p:attrNameLst>
                                      </p:cBhvr>
                                      <p:to>
                                        <p:strVal val="visible"/>
                                      </p:to>
                                    </p:set>
                                    <p:animEffect transition="in" filter="wipe(left)">
                                      <p:cBhvr>
                                        <p:cTn id="50" dur="500"/>
                                        <p:tgtEl>
                                          <p:spTgt spid="114706"/>
                                        </p:tgtEl>
                                      </p:cBhvr>
                                    </p:animEffect>
                                  </p:childTnLst>
                                  <p:subTnLst>
                                    <p:set>
                                      <p:cBhvr override="childStyle">
                                        <p:cTn dur="1" fill="hold" display="0" masterRel="nextClick" afterEffect="1"/>
                                        <p:tgtEl>
                                          <p:spTgt spid="114706"/>
                                        </p:tgtEl>
                                        <p:attrNameLst>
                                          <p:attrName>style.visibility</p:attrName>
                                        </p:attrNameLst>
                                      </p:cBhvr>
                                      <p:to>
                                        <p:strVal val="hidden"/>
                                      </p:to>
                                    </p:set>
                                  </p:subTnLst>
                                </p:cTn>
                              </p:par>
                              <p:par>
                                <p:cTn id="51" presetID="22" presetClass="entr" presetSubtype="8" fill="hold" grpId="0" nodeType="withEffect">
                                  <p:stCondLst>
                                    <p:cond delay="0"/>
                                  </p:stCondLst>
                                  <p:childTnLst>
                                    <p:set>
                                      <p:cBhvr>
                                        <p:cTn id="52" dur="1" fill="hold">
                                          <p:stCondLst>
                                            <p:cond delay="0"/>
                                          </p:stCondLst>
                                        </p:cTn>
                                        <p:tgtEl>
                                          <p:spTgt spid="114715"/>
                                        </p:tgtEl>
                                        <p:attrNameLst>
                                          <p:attrName>style.visibility</p:attrName>
                                        </p:attrNameLst>
                                      </p:cBhvr>
                                      <p:to>
                                        <p:strVal val="visible"/>
                                      </p:to>
                                    </p:set>
                                    <p:animEffect transition="in" filter="wipe(left)">
                                      <p:cBhvr>
                                        <p:cTn id="53" dur="500"/>
                                        <p:tgtEl>
                                          <p:spTgt spid="114715"/>
                                        </p:tgtEl>
                                      </p:cBhvr>
                                    </p:animEffect>
                                  </p:childTnLst>
                                  <p:subTnLst>
                                    <p:set>
                                      <p:cBhvr override="childStyle">
                                        <p:cTn dur="1" fill="hold" display="0" masterRel="nextClick" afterEffect="1"/>
                                        <p:tgtEl>
                                          <p:spTgt spid="114715"/>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4723"/>
                                        </p:tgtEl>
                                        <p:attrNameLst>
                                          <p:attrName>style.visibility</p:attrName>
                                        </p:attrNameLst>
                                      </p:cBhvr>
                                      <p:to>
                                        <p:strVal val="visible"/>
                                      </p:to>
                                    </p:set>
                                    <p:animEffect transition="in" filter="wipe(left)">
                                      <p:cBhvr>
                                        <p:cTn id="58" dur="500"/>
                                        <p:tgtEl>
                                          <p:spTgt spid="11472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1" nodeType="clickEffect">
                                  <p:stCondLst>
                                    <p:cond delay="0"/>
                                  </p:stCondLst>
                                  <p:childTnLst>
                                    <p:set>
                                      <p:cBhvr>
                                        <p:cTn id="62" dur="1" fill="hold">
                                          <p:stCondLst>
                                            <p:cond delay="0"/>
                                          </p:stCondLst>
                                        </p:cTn>
                                        <p:tgtEl>
                                          <p:spTgt spid="114704"/>
                                        </p:tgtEl>
                                        <p:attrNameLst>
                                          <p:attrName>style.visibility</p:attrName>
                                        </p:attrNameLst>
                                      </p:cBhvr>
                                      <p:to>
                                        <p:strVal val="visible"/>
                                      </p:to>
                                    </p:set>
                                    <p:animEffect transition="in" filter="wipe(left)">
                                      <p:cBhvr>
                                        <p:cTn id="63" dur="500"/>
                                        <p:tgtEl>
                                          <p:spTgt spid="114704"/>
                                        </p:tgtEl>
                                      </p:cBhvr>
                                    </p:animEffect>
                                  </p:childTnLst>
                                  <p:subTnLst>
                                    <p:set>
                                      <p:cBhvr override="childStyle">
                                        <p:cTn dur="1" fill="hold" display="0" masterRel="nextClick" afterEffect="1"/>
                                        <p:tgtEl>
                                          <p:spTgt spid="114704"/>
                                        </p:tgtEl>
                                        <p:attrNameLst>
                                          <p:attrName>style.visibility</p:attrName>
                                        </p:attrNameLst>
                                      </p:cBhvr>
                                      <p:to>
                                        <p:strVal val="hidden"/>
                                      </p:to>
                                    </p:set>
                                  </p:subTnLst>
                                </p:cTn>
                              </p:par>
                              <p:par>
                                <p:cTn id="64" presetID="22" presetClass="entr" presetSubtype="8" fill="hold" grpId="1" nodeType="withEffect">
                                  <p:stCondLst>
                                    <p:cond delay="0"/>
                                  </p:stCondLst>
                                  <p:childTnLst>
                                    <p:set>
                                      <p:cBhvr>
                                        <p:cTn id="65" dur="1" fill="hold">
                                          <p:stCondLst>
                                            <p:cond delay="0"/>
                                          </p:stCondLst>
                                        </p:cTn>
                                        <p:tgtEl>
                                          <p:spTgt spid="114714"/>
                                        </p:tgtEl>
                                        <p:attrNameLst>
                                          <p:attrName>style.visibility</p:attrName>
                                        </p:attrNameLst>
                                      </p:cBhvr>
                                      <p:to>
                                        <p:strVal val="visible"/>
                                      </p:to>
                                    </p:set>
                                    <p:animEffect transition="in" filter="wipe(left)">
                                      <p:cBhvr>
                                        <p:cTn id="66" dur="500"/>
                                        <p:tgtEl>
                                          <p:spTgt spid="114714"/>
                                        </p:tgtEl>
                                      </p:cBhvr>
                                    </p:animEffect>
                                  </p:childTnLst>
                                  <p:subTnLst>
                                    <p:set>
                                      <p:cBhvr override="childStyle">
                                        <p:cTn dur="1" fill="hold" display="0" masterRel="nextClick" afterEffect="1"/>
                                        <p:tgtEl>
                                          <p:spTgt spid="1147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14736"/>
                                        </p:tgtEl>
                                        <p:attrNameLst>
                                          <p:attrName>style.visibility</p:attrName>
                                        </p:attrNameLst>
                                      </p:cBhvr>
                                      <p:to>
                                        <p:strVal val="visible"/>
                                      </p:to>
                                    </p:set>
                                    <p:animEffect transition="in" filter="wipe(left)">
                                      <p:cBhvr>
                                        <p:cTn id="71" dur="500"/>
                                        <p:tgtEl>
                                          <p:spTgt spid="1147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14724"/>
                                        </p:tgtEl>
                                        <p:attrNameLst>
                                          <p:attrName>style.visibility</p:attrName>
                                        </p:attrNameLst>
                                      </p:cBhvr>
                                      <p:to>
                                        <p:strVal val="visible"/>
                                      </p:to>
                                    </p:set>
                                    <p:animEffect transition="in" filter="wipe(left)">
                                      <p:cBhvr>
                                        <p:cTn id="76" dur="500"/>
                                        <p:tgtEl>
                                          <p:spTgt spid="1147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14725"/>
                                        </p:tgtEl>
                                        <p:attrNameLst>
                                          <p:attrName>style.visibility</p:attrName>
                                        </p:attrNameLst>
                                      </p:cBhvr>
                                      <p:to>
                                        <p:strVal val="visible"/>
                                      </p:to>
                                    </p:set>
                                    <p:animEffect transition="in" filter="wipe(left)">
                                      <p:cBhvr>
                                        <p:cTn id="81" dur="500"/>
                                        <p:tgtEl>
                                          <p:spTgt spid="114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4" grpId="0" animBg="1"/>
      <p:bldP spid="114704" grpId="1" animBg="1"/>
      <p:bldP spid="114705" grpId="0" animBg="1"/>
      <p:bldP spid="114706" grpId="0" animBg="1"/>
      <p:bldP spid="114695" grpId="0"/>
      <p:bldP spid="114713" grpId="0" animBg="1"/>
      <p:bldP spid="114714" grpId="0" animBg="1"/>
      <p:bldP spid="114714" grpId="1" animBg="1"/>
      <p:bldP spid="11471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36" name="Text Box 20"/>
          <p:cNvSpPr txBox="1"/>
          <p:nvPr/>
        </p:nvSpPr>
        <p:spPr>
          <a:xfrm>
            <a:off x="685800" y="3573463"/>
            <a:ext cx="7918450" cy="457200"/>
          </a:xfrm>
          <a:prstGeom prst="rect">
            <a:avLst/>
          </a:prstGeom>
          <a:noFill/>
          <a:ln w="9525">
            <a:noFill/>
          </a:ln>
        </p:spPr>
        <p:txBody>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（设</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为复矩阵，</a:t>
            </a:r>
            <a:r>
              <a:rPr lang="en-US" altLang="zh-CN" sz="2400" b="1" i="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为复数，且运算都是可行的）：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8067" name="Rectangle 2"/>
          <p:cNvSpPr>
            <a:spLocks noChangeAspect="1"/>
          </p:cNvSpPr>
          <p:nvPr/>
        </p:nvSpPr>
        <p:spPr>
          <a:xfrm>
            <a:off x="457200" y="457200"/>
            <a:ext cx="7773988" cy="1144588"/>
          </a:xfrm>
          <a:prstGeom prst="rect">
            <a:avLst/>
          </a:prstGeom>
          <a:noFill/>
          <a:ln w="9525">
            <a:noFill/>
          </a:ln>
        </p:spPr>
        <p:txBody>
          <a:bodyPr anchor="ctr" anchorCtr="0"/>
          <a:p>
            <a:r>
              <a:rPr lang="zh-CN" altLang="en-US" sz="4400" b="1" dirty="0">
                <a:solidFill>
                  <a:srgbClr val="00007D"/>
                </a:solidFill>
                <a:latin typeface="Arial" panose="020B0604020202090204" pitchFamily="34" charset="0"/>
                <a:ea typeface="楷体_GB2312" panose="02010609030101010101" pitchFamily="49" charset="-122"/>
              </a:rPr>
              <a:t>六、共轭矩阵</a:t>
            </a:r>
            <a:endParaRPr lang="zh-CN" altLang="en-US" sz="4400" b="1" dirty="0">
              <a:solidFill>
                <a:srgbClr val="00007D"/>
              </a:solidFill>
              <a:latin typeface="Arial" panose="020B0604020202090204" pitchFamily="34" charset="0"/>
              <a:ea typeface="楷体_GB2312" panose="02010609030101010101" pitchFamily="49" charset="-122"/>
            </a:endParaRPr>
          </a:p>
        </p:txBody>
      </p:sp>
      <p:sp>
        <p:nvSpPr>
          <p:cNvPr id="111620" name="Rectangle 4"/>
          <p:cNvSpPr/>
          <p:nvPr/>
        </p:nvSpPr>
        <p:spPr>
          <a:xfrm>
            <a:off x="639763" y="2997200"/>
            <a:ext cx="140970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运算性质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8069" name="Text Box 9"/>
          <p:cNvSpPr txBox="1"/>
          <p:nvPr/>
        </p:nvSpPr>
        <p:spPr>
          <a:xfrm>
            <a:off x="640080" y="1565275"/>
            <a:ext cx="8352790" cy="1198880"/>
          </a:xfrm>
          <a:prstGeom prst="rect">
            <a:avLst/>
          </a:prstGeom>
          <a:noFill/>
          <a:ln w="9525">
            <a:noFill/>
          </a:ln>
        </p:spPr>
        <p:txBody>
          <a:bodyPr wrap="square">
            <a:spAutoFit/>
          </a:bodyPr>
          <a:p>
            <a:pPr>
              <a:lnSpc>
                <a:spcPct val="150000"/>
              </a:lnSpc>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当                为复矩阵时，用     表示     的共轭复数，记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称为    的</a:t>
            </a:r>
            <a:r>
              <a:rPr lang="zh-CN" altLang="en-US" sz="2400" b="1" dirty="0">
                <a:solidFill>
                  <a:srgbClr val="FF0000"/>
                </a:solidFill>
                <a:latin typeface="Times New Roman" panose="02020603050405020304" pitchFamily="18" charset="0"/>
                <a:ea typeface="楷体_GB2312" panose="02010609030101010101" pitchFamily="49" charset="-122"/>
              </a:rPr>
              <a:t>共轭矩阵</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00007D"/>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28070" name="Object 29"/>
          <p:cNvGraphicFramePr>
            <a:graphicFrameLocks noChangeAspect="1"/>
          </p:cNvGraphicFramePr>
          <p:nvPr/>
        </p:nvGraphicFramePr>
        <p:xfrm>
          <a:off x="1047750" y="1690688"/>
          <a:ext cx="1255713" cy="530225"/>
        </p:xfrm>
        <a:graphic>
          <a:graphicData uri="http://schemas.openxmlformats.org/presentationml/2006/ole">
            <mc:AlternateContent xmlns:mc="http://schemas.openxmlformats.org/markup-compatibility/2006">
              <mc:Choice xmlns:v="urn:schemas-microsoft-com:vml" Requires="v">
                <p:oleObj spid="_x0000_s3717" name="" r:id="rId1" imgW="571500" imgH="241300" progId="">
                  <p:embed/>
                </p:oleObj>
              </mc:Choice>
              <mc:Fallback>
                <p:oleObj name="" r:id="rId1" imgW="571500" imgH="241300" progId="">
                  <p:embed/>
                  <p:pic>
                    <p:nvPicPr>
                      <p:cNvPr id="0" name="图片 3716"/>
                      <p:cNvPicPr/>
                      <p:nvPr/>
                    </p:nvPicPr>
                    <p:blipFill>
                      <a:blip r:embed="rId2"/>
                      <a:stretch>
                        <a:fillRect/>
                      </a:stretch>
                    </p:blipFill>
                    <p:spPr>
                      <a:xfrm>
                        <a:off x="1047750" y="1690688"/>
                        <a:ext cx="1255713" cy="530225"/>
                      </a:xfrm>
                      <a:prstGeom prst="rect">
                        <a:avLst/>
                      </a:prstGeom>
                      <a:noFill/>
                      <a:ln w="38100">
                        <a:noFill/>
                        <a:miter/>
                      </a:ln>
                    </p:spPr>
                  </p:pic>
                </p:oleObj>
              </mc:Fallback>
            </mc:AlternateContent>
          </a:graphicData>
        </a:graphic>
      </p:graphicFrame>
      <p:graphicFrame>
        <p:nvGraphicFramePr>
          <p:cNvPr id="728071" name="Object 30"/>
          <p:cNvGraphicFramePr>
            <a:graphicFrameLocks noChangeAspect="1"/>
          </p:cNvGraphicFramePr>
          <p:nvPr/>
        </p:nvGraphicFramePr>
        <p:xfrm>
          <a:off x="4418013" y="1697038"/>
          <a:ext cx="390525" cy="530225"/>
        </p:xfrm>
        <a:graphic>
          <a:graphicData uri="http://schemas.openxmlformats.org/presentationml/2006/ole">
            <mc:AlternateContent xmlns:mc="http://schemas.openxmlformats.org/markup-compatibility/2006">
              <mc:Choice xmlns:v="urn:schemas-microsoft-com:vml" Requires="v">
                <p:oleObj spid="_x0000_s3716" name="" r:id="rId3" imgW="177800" imgH="241300" progId="">
                  <p:embed/>
                </p:oleObj>
              </mc:Choice>
              <mc:Fallback>
                <p:oleObj name="" r:id="rId3" imgW="177800" imgH="241300" progId="">
                  <p:embed/>
                  <p:pic>
                    <p:nvPicPr>
                      <p:cNvPr id="0" name="图片 3715"/>
                      <p:cNvPicPr/>
                      <p:nvPr/>
                    </p:nvPicPr>
                    <p:blipFill>
                      <a:blip r:embed="rId4"/>
                      <a:stretch>
                        <a:fillRect/>
                      </a:stretch>
                    </p:blipFill>
                    <p:spPr>
                      <a:xfrm>
                        <a:off x="4418013" y="1697038"/>
                        <a:ext cx="390525" cy="530225"/>
                      </a:xfrm>
                      <a:prstGeom prst="rect">
                        <a:avLst/>
                      </a:prstGeom>
                      <a:noFill/>
                      <a:ln w="38100">
                        <a:noFill/>
                        <a:miter/>
                      </a:ln>
                    </p:spPr>
                  </p:pic>
                </p:oleObj>
              </mc:Fallback>
            </mc:AlternateContent>
          </a:graphicData>
        </a:graphic>
      </p:graphicFrame>
      <p:graphicFrame>
        <p:nvGraphicFramePr>
          <p:cNvPr id="728072" name="Object 31"/>
          <p:cNvGraphicFramePr>
            <a:graphicFrameLocks noChangeAspect="1"/>
          </p:cNvGraphicFramePr>
          <p:nvPr/>
        </p:nvGraphicFramePr>
        <p:xfrm>
          <a:off x="5405438" y="1725613"/>
          <a:ext cx="390525" cy="530225"/>
        </p:xfrm>
        <a:graphic>
          <a:graphicData uri="http://schemas.openxmlformats.org/presentationml/2006/ole">
            <mc:AlternateContent xmlns:mc="http://schemas.openxmlformats.org/markup-compatibility/2006">
              <mc:Choice xmlns:v="urn:schemas-microsoft-com:vml" Requires="v">
                <p:oleObj spid="_x0000_s3719" name="" r:id="rId5" imgW="177800" imgH="241300" progId="">
                  <p:embed/>
                </p:oleObj>
              </mc:Choice>
              <mc:Fallback>
                <p:oleObj name="" r:id="rId5" imgW="177800" imgH="241300" progId="">
                  <p:embed/>
                  <p:pic>
                    <p:nvPicPr>
                      <p:cNvPr id="0" name="图片 3718"/>
                      <p:cNvPicPr/>
                      <p:nvPr/>
                    </p:nvPicPr>
                    <p:blipFill>
                      <a:blip r:embed="rId6"/>
                      <a:stretch>
                        <a:fillRect/>
                      </a:stretch>
                    </p:blipFill>
                    <p:spPr>
                      <a:xfrm>
                        <a:off x="5405438" y="1725613"/>
                        <a:ext cx="390525" cy="530225"/>
                      </a:xfrm>
                      <a:prstGeom prst="rect">
                        <a:avLst/>
                      </a:prstGeom>
                      <a:noFill/>
                      <a:ln w="38100">
                        <a:noFill/>
                        <a:miter/>
                      </a:ln>
                    </p:spPr>
                  </p:pic>
                </p:oleObj>
              </mc:Fallback>
            </mc:AlternateContent>
          </a:graphicData>
        </a:graphic>
      </p:graphicFrame>
      <p:graphicFrame>
        <p:nvGraphicFramePr>
          <p:cNvPr id="728073" name="Object 32"/>
          <p:cNvGraphicFramePr>
            <a:graphicFrameLocks noChangeAspect="1"/>
          </p:cNvGraphicFramePr>
          <p:nvPr/>
        </p:nvGraphicFramePr>
        <p:xfrm>
          <a:off x="7884160" y="1690688"/>
          <a:ext cx="1255713" cy="585787"/>
        </p:xfrm>
        <a:graphic>
          <a:graphicData uri="http://schemas.openxmlformats.org/presentationml/2006/ole">
            <mc:AlternateContent xmlns:mc="http://schemas.openxmlformats.org/markup-compatibility/2006">
              <mc:Choice xmlns:v="urn:schemas-microsoft-com:vml" Requires="v">
                <p:oleObj spid="_x0000_s3718" name="" r:id="rId7" imgW="571500" imgH="266700" progId="">
                  <p:embed/>
                </p:oleObj>
              </mc:Choice>
              <mc:Fallback>
                <p:oleObj name="" r:id="rId7" imgW="571500" imgH="266700" progId="">
                  <p:embed/>
                  <p:pic>
                    <p:nvPicPr>
                      <p:cNvPr id="0" name="图片 3717"/>
                      <p:cNvPicPr/>
                      <p:nvPr/>
                    </p:nvPicPr>
                    <p:blipFill>
                      <a:blip r:embed="rId8"/>
                      <a:stretch>
                        <a:fillRect/>
                      </a:stretch>
                    </p:blipFill>
                    <p:spPr>
                      <a:xfrm>
                        <a:off x="7884160" y="1690688"/>
                        <a:ext cx="1255713" cy="585787"/>
                      </a:xfrm>
                      <a:prstGeom prst="rect">
                        <a:avLst/>
                      </a:prstGeom>
                      <a:noFill/>
                      <a:ln w="38100">
                        <a:noFill/>
                        <a:miter/>
                      </a:ln>
                    </p:spPr>
                  </p:pic>
                </p:oleObj>
              </mc:Fallback>
            </mc:AlternateContent>
          </a:graphicData>
        </a:graphic>
      </p:graphicFrame>
      <p:graphicFrame>
        <p:nvGraphicFramePr>
          <p:cNvPr id="728074" name="Object 33"/>
          <p:cNvGraphicFramePr>
            <a:graphicFrameLocks noChangeAspect="1"/>
          </p:cNvGraphicFramePr>
          <p:nvPr/>
        </p:nvGraphicFramePr>
        <p:xfrm>
          <a:off x="3131503" y="2255838"/>
          <a:ext cx="361950" cy="446087"/>
        </p:xfrm>
        <a:graphic>
          <a:graphicData uri="http://schemas.openxmlformats.org/presentationml/2006/ole">
            <mc:AlternateContent xmlns:mc="http://schemas.openxmlformats.org/markup-compatibility/2006">
              <mc:Choice xmlns:v="urn:schemas-microsoft-com:vml" Requires="v">
                <p:oleObj spid="_x0000_s3720" name="" r:id="rId9" imgW="165100" imgH="203200" progId="">
                  <p:embed/>
                </p:oleObj>
              </mc:Choice>
              <mc:Fallback>
                <p:oleObj name="" r:id="rId9" imgW="165100" imgH="203200" progId="">
                  <p:embed/>
                  <p:pic>
                    <p:nvPicPr>
                      <p:cNvPr id="0" name="图片 3719"/>
                      <p:cNvPicPr/>
                      <p:nvPr/>
                    </p:nvPicPr>
                    <p:blipFill>
                      <a:blip r:embed="rId10"/>
                      <a:stretch>
                        <a:fillRect/>
                      </a:stretch>
                    </p:blipFill>
                    <p:spPr>
                      <a:xfrm>
                        <a:off x="3131503" y="2255838"/>
                        <a:ext cx="361950" cy="446087"/>
                      </a:xfrm>
                      <a:prstGeom prst="rect">
                        <a:avLst/>
                      </a:prstGeom>
                      <a:noFill/>
                      <a:ln w="38100">
                        <a:noFill/>
                        <a:miter/>
                      </a:ln>
                    </p:spPr>
                  </p:pic>
                </p:oleObj>
              </mc:Fallback>
            </mc:AlternateContent>
          </a:graphicData>
        </a:graphic>
      </p:graphicFrame>
      <p:graphicFrame>
        <p:nvGraphicFramePr>
          <p:cNvPr id="728075" name="Object 34"/>
          <p:cNvGraphicFramePr>
            <a:graphicFrameLocks noChangeAspect="1"/>
          </p:cNvGraphicFramePr>
          <p:nvPr/>
        </p:nvGraphicFramePr>
        <p:xfrm>
          <a:off x="1259840" y="2280920"/>
          <a:ext cx="361950" cy="361950"/>
        </p:xfrm>
        <a:graphic>
          <a:graphicData uri="http://schemas.openxmlformats.org/presentationml/2006/ole">
            <mc:AlternateContent xmlns:mc="http://schemas.openxmlformats.org/markup-compatibility/2006">
              <mc:Choice xmlns:v="urn:schemas-microsoft-com:vml" Requires="v">
                <p:oleObj spid="_x0000_s3721" name="" r:id="rId11" imgW="165100" imgH="165100" progId="">
                  <p:embed/>
                </p:oleObj>
              </mc:Choice>
              <mc:Fallback>
                <p:oleObj name="" r:id="rId11" imgW="165100" imgH="165100" progId="">
                  <p:embed/>
                  <p:pic>
                    <p:nvPicPr>
                      <p:cNvPr id="0" name="图片 3720"/>
                      <p:cNvPicPr/>
                      <p:nvPr/>
                    </p:nvPicPr>
                    <p:blipFill>
                      <a:blip r:embed="rId12"/>
                      <a:stretch>
                        <a:fillRect/>
                      </a:stretch>
                    </p:blipFill>
                    <p:spPr>
                      <a:xfrm>
                        <a:off x="1259840" y="2280920"/>
                        <a:ext cx="361950" cy="361950"/>
                      </a:xfrm>
                      <a:prstGeom prst="rect">
                        <a:avLst/>
                      </a:prstGeom>
                      <a:noFill/>
                      <a:ln w="38100">
                        <a:noFill/>
                        <a:miter/>
                      </a:ln>
                    </p:spPr>
                  </p:pic>
                </p:oleObj>
              </mc:Fallback>
            </mc:AlternateContent>
          </a:graphicData>
        </a:graphic>
      </p:graphicFrame>
      <p:graphicFrame>
        <p:nvGraphicFramePr>
          <p:cNvPr id="111633" name="Object 35"/>
          <p:cNvGraphicFramePr>
            <a:graphicFrameLocks noChangeAspect="1"/>
          </p:cNvGraphicFramePr>
          <p:nvPr/>
        </p:nvGraphicFramePr>
        <p:xfrm>
          <a:off x="1720850" y="5229225"/>
          <a:ext cx="1982788" cy="585788"/>
        </p:xfrm>
        <a:graphic>
          <a:graphicData uri="http://schemas.openxmlformats.org/presentationml/2006/ole">
            <mc:AlternateContent xmlns:mc="http://schemas.openxmlformats.org/markup-compatibility/2006">
              <mc:Choice xmlns:v="urn:schemas-microsoft-com:vml" Requires="v">
                <p:oleObj spid="_x0000_s3722" name="" r:id="rId13" imgW="901065" imgH="266700" progId="">
                  <p:embed/>
                </p:oleObj>
              </mc:Choice>
              <mc:Fallback>
                <p:oleObj name="" r:id="rId13" imgW="901065" imgH="266700" progId="">
                  <p:embed/>
                  <p:pic>
                    <p:nvPicPr>
                      <p:cNvPr id="0" name="图片 3721"/>
                      <p:cNvPicPr/>
                      <p:nvPr/>
                    </p:nvPicPr>
                    <p:blipFill>
                      <a:blip r:embed="rId14"/>
                      <a:stretch>
                        <a:fillRect/>
                      </a:stretch>
                    </p:blipFill>
                    <p:spPr>
                      <a:xfrm>
                        <a:off x="1720850" y="5229225"/>
                        <a:ext cx="1982788" cy="585788"/>
                      </a:xfrm>
                      <a:prstGeom prst="rect">
                        <a:avLst/>
                      </a:prstGeom>
                      <a:noFill/>
                      <a:ln w="38100">
                        <a:noFill/>
                        <a:miter/>
                      </a:ln>
                    </p:spPr>
                  </p:pic>
                </p:oleObj>
              </mc:Fallback>
            </mc:AlternateContent>
          </a:graphicData>
        </a:graphic>
      </p:graphicFrame>
      <p:graphicFrame>
        <p:nvGraphicFramePr>
          <p:cNvPr id="111634" name="Object 36"/>
          <p:cNvGraphicFramePr>
            <a:graphicFrameLocks noChangeAspect="1"/>
          </p:cNvGraphicFramePr>
          <p:nvPr/>
        </p:nvGraphicFramePr>
        <p:xfrm>
          <a:off x="1733550" y="6143625"/>
          <a:ext cx="2066925" cy="585788"/>
        </p:xfrm>
        <a:graphic>
          <a:graphicData uri="http://schemas.openxmlformats.org/presentationml/2006/ole">
            <mc:AlternateContent xmlns:mc="http://schemas.openxmlformats.org/markup-compatibility/2006">
              <mc:Choice xmlns:v="urn:schemas-microsoft-com:vml" Requires="v">
                <p:oleObj spid="_x0000_s3724" name="" r:id="rId15" imgW="939165" imgH="266700" progId="">
                  <p:embed/>
                </p:oleObj>
              </mc:Choice>
              <mc:Fallback>
                <p:oleObj name="" r:id="rId15" imgW="939165" imgH="266700" progId="">
                  <p:embed/>
                  <p:pic>
                    <p:nvPicPr>
                      <p:cNvPr id="0" name="图片 3723"/>
                      <p:cNvPicPr/>
                      <p:nvPr/>
                    </p:nvPicPr>
                    <p:blipFill>
                      <a:blip r:embed="rId16"/>
                      <a:stretch>
                        <a:fillRect/>
                      </a:stretch>
                    </p:blipFill>
                    <p:spPr>
                      <a:xfrm>
                        <a:off x="1733550" y="6143625"/>
                        <a:ext cx="2066925" cy="585788"/>
                      </a:xfrm>
                      <a:prstGeom prst="rect">
                        <a:avLst/>
                      </a:prstGeom>
                      <a:noFill/>
                      <a:ln w="38100">
                        <a:noFill/>
                        <a:miter/>
                      </a:ln>
                    </p:spPr>
                  </p:pic>
                </p:oleObj>
              </mc:Fallback>
            </mc:AlternateContent>
          </a:graphicData>
        </a:graphic>
      </p:graphicFrame>
      <p:graphicFrame>
        <p:nvGraphicFramePr>
          <p:cNvPr id="111635" name="Object 37"/>
          <p:cNvGraphicFramePr>
            <a:graphicFrameLocks noChangeAspect="1"/>
          </p:cNvGraphicFramePr>
          <p:nvPr/>
        </p:nvGraphicFramePr>
        <p:xfrm>
          <a:off x="1738313" y="4333875"/>
          <a:ext cx="2625725" cy="585788"/>
        </p:xfrm>
        <a:graphic>
          <a:graphicData uri="http://schemas.openxmlformats.org/presentationml/2006/ole">
            <mc:AlternateContent xmlns:mc="http://schemas.openxmlformats.org/markup-compatibility/2006">
              <mc:Choice xmlns:v="urn:schemas-microsoft-com:vml" Requires="v">
                <p:oleObj spid="_x0000_s3723" name="" r:id="rId17" imgW="1193165" imgH="266700" progId="">
                  <p:embed/>
                </p:oleObj>
              </mc:Choice>
              <mc:Fallback>
                <p:oleObj name="" r:id="rId17" imgW="1193165" imgH="266700" progId="">
                  <p:embed/>
                  <p:pic>
                    <p:nvPicPr>
                      <p:cNvPr id="0" name="图片 3722"/>
                      <p:cNvPicPr/>
                      <p:nvPr/>
                    </p:nvPicPr>
                    <p:blipFill>
                      <a:blip r:embed="rId18"/>
                      <a:stretch>
                        <a:fillRect/>
                      </a:stretch>
                    </p:blipFill>
                    <p:spPr>
                      <a:xfrm>
                        <a:off x="1738313" y="4333875"/>
                        <a:ext cx="2625725" cy="5857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left)">
                                      <p:cBhvr>
                                        <p:cTn id="7" dur="500"/>
                                        <p:tgtEl>
                                          <p:spTgt spid="1116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1636"/>
                                        </p:tgtEl>
                                        <p:attrNameLst>
                                          <p:attrName>style.visibility</p:attrName>
                                        </p:attrNameLst>
                                      </p:cBhvr>
                                      <p:to>
                                        <p:strVal val="visible"/>
                                      </p:to>
                                    </p:set>
                                    <p:animEffect transition="in" filter="wipe(down)">
                                      <p:cBhvr>
                                        <p:cTn id="12" dur="500"/>
                                        <p:tgtEl>
                                          <p:spTgt spid="1116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1635"/>
                                        </p:tgtEl>
                                        <p:attrNameLst>
                                          <p:attrName>style.visibility</p:attrName>
                                        </p:attrNameLst>
                                      </p:cBhvr>
                                      <p:to>
                                        <p:strVal val="visible"/>
                                      </p:to>
                                    </p:set>
                                    <p:animEffect transition="in" filter="wipe(down)">
                                      <p:cBhvr>
                                        <p:cTn id="17" dur="500"/>
                                        <p:tgtEl>
                                          <p:spTgt spid="1116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1633"/>
                                        </p:tgtEl>
                                        <p:attrNameLst>
                                          <p:attrName>style.visibility</p:attrName>
                                        </p:attrNameLst>
                                      </p:cBhvr>
                                      <p:to>
                                        <p:strVal val="visible"/>
                                      </p:to>
                                    </p:set>
                                    <p:animEffect transition="in" filter="wipe(down)">
                                      <p:cBhvr>
                                        <p:cTn id="22" dur="500"/>
                                        <p:tgtEl>
                                          <p:spTgt spid="1116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1634"/>
                                        </p:tgtEl>
                                        <p:attrNameLst>
                                          <p:attrName>style.visibility</p:attrName>
                                        </p:attrNameLst>
                                      </p:cBhvr>
                                      <p:to>
                                        <p:strVal val="visible"/>
                                      </p:to>
                                    </p:set>
                                    <p:animEffect transition="in" filter="wipe(down)">
                                      <p:cBhvr>
                                        <p:cTn id="27" dur="500"/>
                                        <p:tgtEl>
                                          <p:spTgt spid="111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6" grpId="0"/>
      <p:bldP spid="111620"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72909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dirty="0">
                <a:solidFill>
                  <a:srgbClr val="CC0099"/>
                </a:solidFill>
                <a:latin typeface="楷体_GB2312" panose="02010609030101010101" pitchFamily="49" charset="-122"/>
                <a:ea typeface="+mj-ea"/>
                <a:cs typeface="+mj-cs"/>
              </a:rPr>
              <a:t>§</a:t>
            </a:r>
            <a:r>
              <a:rPr lang="en-US" altLang="zh-CN" sz="3600" dirty="0">
                <a:solidFill>
                  <a:srgbClr val="CC0099"/>
                </a:solidFill>
                <a:latin typeface="Times New Roman" panose="02020603050405020304" pitchFamily="18" charset="0"/>
                <a:ea typeface="+mj-ea"/>
                <a:cs typeface="+mj-cs"/>
              </a:rPr>
              <a:t>3</a:t>
            </a:r>
            <a:r>
              <a:rPr lang="en-US" altLang="zh-CN" sz="3600" dirty="0">
                <a:solidFill>
                  <a:srgbClr val="CC0099"/>
                </a:solidFill>
                <a:latin typeface="楷体_GB2312" panose="02010609030101010101" pitchFamily="49" charset="-122"/>
                <a:ea typeface="+mj-ea"/>
                <a:cs typeface="+mj-cs"/>
              </a:rPr>
              <a:t>  </a:t>
            </a:r>
            <a:r>
              <a:rPr lang="zh-CN" altLang="en-US" sz="3600" dirty="0">
                <a:solidFill>
                  <a:srgbClr val="CC0099"/>
                </a:solidFill>
                <a:latin typeface="楷体_GB2312" panose="02010609030101010101" pitchFamily="49" charset="-122"/>
                <a:ea typeface="+mj-ea"/>
                <a:cs typeface="+mj-cs"/>
              </a:rPr>
              <a:t>逆矩阵</a:t>
            </a:r>
            <a:endParaRPr lang="zh-CN" altLang="en-US" sz="3600"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4" name="Text Box 4"/>
          <p:cNvSpPr txBox="1"/>
          <p:nvPr/>
        </p:nvSpPr>
        <p:spPr>
          <a:xfrm>
            <a:off x="323850" y="381000"/>
            <a:ext cx="8308975" cy="2720975"/>
          </a:xfrm>
          <a:prstGeom prst="rect">
            <a:avLst/>
          </a:prstGeom>
          <a:noFill/>
          <a:ln w="9525">
            <a:noFill/>
          </a:ln>
        </p:spPr>
        <p:txBody>
          <a:bodyPr wrap="none"/>
          <a:p>
            <a:pPr>
              <a:lnSpc>
                <a:spcPct val="180000"/>
              </a:lnSpc>
              <a:buChar char="•"/>
            </a:pPr>
            <a:r>
              <a:rPr lang="zh-CN" altLang="en-US" sz="2400" b="1" dirty="0">
                <a:solidFill>
                  <a:srgbClr val="00007D"/>
                </a:solidFill>
                <a:latin typeface="Times New Roman" panose="02020603050405020304" pitchFamily="18" charset="0"/>
                <a:ea typeface="楷体_GB2312" panose="02010609030101010101" pitchFamily="49" charset="-122"/>
              </a:rPr>
              <a:t>矩阵与复数相仿，有加、减、乘三种运算</a:t>
            </a:r>
            <a:r>
              <a:rPr lang="en-US" altLang="zh-CN" sz="2400" b="1" dirty="0">
                <a:solidFill>
                  <a:srgbClr val="00007D"/>
                </a:solidFill>
                <a:latin typeface="Times New Roman" panose="02020603050405020304" pitchFamily="18" charset="0"/>
                <a:ea typeface="楷体_GB2312" panose="02010609030101010101" pitchFamily="49" charset="-122"/>
              </a:rPr>
              <a:t>.  </a:t>
            </a:r>
            <a:endParaRPr lang="en-US" altLang="zh-CN" sz="2400" b="1" dirty="0">
              <a:solidFill>
                <a:srgbClr val="00007D"/>
              </a:solidFill>
              <a:latin typeface="Times New Roman" panose="02020603050405020304" pitchFamily="18" charset="0"/>
              <a:ea typeface="楷体_GB2312" panose="02010609030101010101" pitchFamily="49" charset="-122"/>
            </a:endParaRPr>
          </a:p>
          <a:p>
            <a:pPr>
              <a:lnSpc>
                <a:spcPct val="180000"/>
              </a:lnSpc>
              <a:buChar char="•"/>
            </a:pPr>
            <a:r>
              <a:rPr lang="zh-CN" altLang="en-US" sz="2400" b="1" dirty="0">
                <a:solidFill>
                  <a:srgbClr val="00007D"/>
                </a:solidFill>
                <a:latin typeface="Times New Roman" panose="02020603050405020304" pitchFamily="18" charset="0"/>
                <a:ea typeface="楷体_GB2312" panose="02010609030101010101" pitchFamily="49" charset="-122"/>
              </a:rPr>
              <a:t>矩阵的乘法是否也和复数一样有逆运算呢？</a:t>
            </a:r>
            <a:endParaRPr lang="zh-CN" altLang="en-US" sz="2400" b="1" dirty="0">
              <a:solidFill>
                <a:srgbClr val="00007D"/>
              </a:solidFill>
              <a:latin typeface="Times New Roman" panose="02020603050405020304" pitchFamily="18" charset="0"/>
              <a:ea typeface="楷体_GB2312" panose="02010609030101010101" pitchFamily="49" charset="-122"/>
            </a:endParaRPr>
          </a:p>
          <a:p>
            <a:pPr>
              <a:lnSpc>
                <a:spcPct val="180000"/>
              </a:lnSpc>
              <a:buChar char="•"/>
            </a:pPr>
            <a:r>
              <a:rPr lang="zh-CN" altLang="en-US" sz="2400" b="1" dirty="0">
                <a:solidFill>
                  <a:srgbClr val="00007D"/>
                </a:solidFill>
                <a:latin typeface="Times New Roman" panose="02020603050405020304" pitchFamily="18" charset="0"/>
                <a:ea typeface="楷体_GB2312" panose="02010609030101010101" pitchFamily="49" charset="-122"/>
              </a:rPr>
              <a:t>这就是本节所要讨论的问题</a:t>
            </a:r>
            <a:r>
              <a:rPr lang="en-US" altLang="zh-CN" sz="2400" b="1" dirty="0">
                <a:solidFill>
                  <a:srgbClr val="00007D"/>
                </a:solidFill>
                <a:latin typeface="Times New Roman" panose="02020603050405020304" pitchFamily="18" charset="0"/>
                <a:ea typeface="楷体_GB2312" panose="02010609030101010101" pitchFamily="49" charset="-122"/>
              </a:rPr>
              <a:t>.</a:t>
            </a:r>
            <a:endParaRPr lang="en-US" altLang="zh-CN" sz="2400" b="1" dirty="0">
              <a:solidFill>
                <a:srgbClr val="00007D"/>
              </a:solidFill>
              <a:latin typeface="Times New Roman" panose="02020603050405020304" pitchFamily="18" charset="0"/>
              <a:ea typeface="楷体_GB2312" panose="02010609030101010101" pitchFamily="49" charset="-122"/>
            </a:endParaRPr>
          </a:p>
          <a:p>
            <a:pPr>
              <a:lnSpc>
                <a:spcPct val="180000"/>
              </a:lnSpc>
              <a:buChar char="•"/>
            </a:pPr>
            <a:r>
              <a:rPr lang="zh-CN" altLang="en-US" sz="2400" b="1" dirty="0">
                <a:solidFill>
                  <a:srgbClr val="00007D"/>
                </a:solidFill>
                <a:latin typeface="Times New Roman" panose="02020603050405020304" pitchFamily="18" charset="0"/>
                <a:ea typeface="楷体_GB2312" panose="02010609030101010101" pitchFamily="49" charset="-122"/>
              </a:rPr>
              <a:t>这一节所讨论的矩阵，如不特别说明，所指的都是 </a:t>
            </a:r>
            <a:r>
              <a:rPr lang="en-US" altLang="zh-CN" sz="2400" b="1" i="1" dirty="0">
                <a:solidFill>
                  <a:srgbClr val="00007D"/>
                </a:solidFill>
                <a:latin typeface="Times New Roman" panose="02020603050405020304" pitchFamily="18" charset="0"/>
                <a:ea typeface="楷体_GB2312" panose="02010609030101010101" pitchFamily="49" charset="-122"/>
              </a:rPr>
              <a:t>n </a:t>
            </a:r>
            <a:r>
              <a:rPr lang="zh-CN" altLang="en-US" sz="2400" b="1" dirty="0">
                <a:solidFill>
                  <a:srgbClr val="00007D"/>
                </a:solidFill>
                <a:latin typeface="Times New Roman" panose="02020603050405020304" pitchFamily="18" charset="0"/>
                <a:ea typeface="楷体_GB2312" panose="02010609030101010101" pitchFamily="49" charset="-122"/>
              </a:rPr>
              <a:t>阶方阵</a:t>
            </a:r>
            <a:r>
              <a:rPr lang="en-US" altLang="zh-CN" sz="2400" b="1" dirty="0">
                <a:solidFill>
                  <a:srgbClr val="00007D"/>
                </a:solidFill>
                <a:latin typeface="楷体_GB2312" panose="02010609030101010101" pitchFamily="49" charset="-122"/>
                <a:ea typeface="楷体_GB2312" panose="02010609030101010101" pitchFamily="49" charset="-122"/>
              </a:rPr>
              <a:t>.</a:t>
            </a:r>
            <a:endParaRPr lang="en-US" altLang="zh-CN" sz="2400" b="1" dirty="0">
              <a:solidFill>
                <a:srgbClr val="00007D"/>
              </a:solidFill>
              <a:latin typeface="楷体_GB2312" panose="02010609030101010101" pitchFamily="49" charset="-122"/>
              <a:ea typeface="楷体_GB2312" panose="02010609030101010101" pitchFamily="49" charset="-122"/>
            </a:endParaRPr>
          </a:p>
        </p:txBody>
      </p:sp>
      <p:sp>
        <p:nvSpPr>
          <p:cNvPr id="30726" name="Text Box 6"/>
          <p:cNvSpPr txBox="1"/>
          <p:nvPr/>
        </p:nvSpPr>
        <p:spPr>
          <a:xfrm>
            <a:off x="323850" y="4756150"/>
            <a:ext cx="8310563" cy="1552575"/>
          </a:xfrm>
          <a:prstGeom prst="rect">
            <a:avLst/>
          </a:prstGeom>
          <a:noFill/>
          <a:ln w="9525">
            <a:noFill/>
          </a:ln>
        </p:spPr>
        <p:txBody>
          <a:bodyPr/>
          <a:p>
            <a:pPr>
              <a:lnSpc>
                <a:spcPct val="130000"/>
              </a:lnSpc>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从乘法的角度来看，</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阶单位矩阵 </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zh-CN" altLang="en-US" sz="2400" b="1" dirty="0">
                <a:solidFill>
                  <a:srgbClr val="000000"/>
                </a:solidFill>
                <a:latin typeface="Times New Roman" panose="02020603050405020304" pitchFamily="18" charset="0"/>
                <a:ea typeface="楷体_GB2312" panose="02010609030101010101" pitchFamily="49" charset="-122"/>
              </a:rPr>
              <a:t>在同阶方阵中的地位类似于 </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在复数中的地位． 一个复数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0</a:t>
            </a:r>
            <a:r>
              <a:rPr lang="zh-CN" altLang="en-US" sz="2400" b="1" dirty="0">
                <a:solidFill>
                  <a:srgbClr val="000000"/>
                </a:solidFill>
                <a:latin typeface="Times New Roman" panose="02020603050405020304" pitchFamily="18" charset="0"/>
                <a:ea typeface="楷体_GB2312" panose="02010609030101010101" pitchFamily="49" charset="-122"/>
              </a:rPr>
              <a:t>的倒数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可以用等式 </a:t>
            </a:r>
            <a:r>
              <a:rPr lang="en-US" altLang="zh-CN" sz="2400" b="1" i="1" dirty="0">
                <a:solidFill>
                  <a:srgbClr val="000000"/>
                </a:solidFill>
                <a:latin typeface="Times New Roman" panose="02020603050405020304" pitchFamily="18" charset="0"/>
                <a:ea typeface="楷体_GB2312" panose="02010609030101010101" pitchFamily="49" charset="-122"/>
              </a:rPr>
              <a:t>a a</a:t>
            </a:r>
            <a:r>
              <a:rPr lang="en-US" altLang="en-US"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1 </a:t>
            </a:r>
            <a:r>
              <a:rPr lang="zh-CN" altLang="en-US" sz="2400" b="1" dirty="0">
                <a:solidFill>
                  <a:srgbClr val="000000"/>
                </a:solidFill>
                <a:latin typeface="Times New Roman" panose="02020603050405020304" pitchFamily="18" charset="0"/>
                <a:ea typeface="楷体_GB2312" panose="02010609030101010101" pitchFamily="49" charset="-122"/>
              </a:rPr>
              <a:t>来刻划</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类似地，我们引入</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10"/>
          <p:cNvGrpSpPr/>
          <p:nvPr/>
        </p:nvGrpSpPr>
        <p:grpSpPr>
          <a:xfrm>
            <a:off x="339725" y="3429000"/>
            <a:ext cx="6323013" cy="1135063"/>
            <a:chOff x="336" y="2160"/>
            <a:chExt cx="3983" cy="715"/>
          </a:xfrm>
        </p:grpSpPr>
        <p:sp>
          <p:nvSpPr>
            <p:cNvPr id="730117" name="Text Box 11"/>
            <p:cNvSpPr txBox="1"/>
            <p:nvPr/>
          </p:nvSpPr>
          <p:spPr>
            <a:xfrm>
              <a:off x="336" y="2160"/>
              <a:ext cx="3983" cy="288"/>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对于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阶单位矩阵 </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zh-CN" altLang="en-US" sz="2400" b="1" dirty="0">
                  <a:solidFill>
                    <a:srgbClr val="000000"/>
                  </a:solidFill>
                  <a:latin typeface="Times New Roman" panose="02020603050405020304" pitchFamily="18" charset="0"/>
                  <a:ea typeface="楷体_GB2312" panose="02010609030101010101" pitchFamily="49" charset="-122"/>
                </a:rPr>
                <a:t>以及同阶的方阵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，都有</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0118" name="Object 5"/>
            <p:cNvGraphicFramePr>
              <a:graphicFrameLocks noChangeAspect="1"/>
            </p:cNvGraphicFramePr>
            <p:nvPr/>
          </p:nvGraphicFramePr>
          <p:xfrm>
            <a:off x="2074" y="2566"/>
            <a:ext cx="1612" cy="309"/>
          </p:xfrm>
          <a:graphic>
            <a:graphicData uri="http://schemas.openxmlformats.org/presentationml/2006/ole">
              <mc:AlternateContent xmlns:mc="http://schemas.openxmlformats.org/markup-compatibility/2006">
                <mc:Choice xmlns:v="urn:schemas-microsoft-com:vml" Requires="v">
                  <p:oleObj spid="_x0000_s3725" name="" r:id="rId1" imgW="1193800" imgH="228600" progId="">
                    <p:embed/>
                  </p:oleObj>
                </mc:Choice>
                <mc:Fallback>
                  <p:oleObj name="" r:id="rId1" imgW="1193800" imgH="228600" progId="">
                    <p:embed/>
                    <p:pic>
                      <p:nvPicPr>
                        <p:cNvPr id="0" name="图片 3724"/>
                        <p:cNvPicPr/>
                        <p:nvPr/>
                      </p:nvPicPr>
                      <p:blipFill>
                        <a:blip r:embed="rId2"/>
                        <a:stretch>
                          <a:fillRect/>
                        </a:stretch>
                      </p:blipFill>
                      <p:spPr>
                        <a:xfrm>
                          <a:off x="2074" y="2566"/>
                          <a:ext cx="1612" cy="309"/>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4">
                                            <p:txEl>
                                              <p:charRg st="0" end="22"/>
                                            </p:txEl>
                                          </p:spTgt>
                                        </p:tgtEl>
                                        <p:attrNameLst>
                                          <p:attrName>style.visibility</p:attrName>
                                        </p:attrNameLst>
                                      </p:cBhvr>
                                      <p:to>
                                        <p:strVal val="visible"/>
                                      </p:to>
                                    </p:set>
                                    <p:animEffect transition="in" filter="blinds(horizontal)">
                                      <p:cBhvr>
                                        <p:cTn id="7" dur="500"/>
                                        <p:tgtEl>
                                          <p:spTgt spid="30724">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4">
                                            <p:txEl>
                                              <p:charRg st="22" end="42"/>
                                            </p:txEl>
                                          </p:spTgt>
                                        </p:tgtEl>
                                        <p:attrNameLst>
                                          <p:attrName>style.visibility</p:attrName>
                                        </p:attrNameLst>
                                      </p:cBhvr>
                                      <p:to>
                                        <p:strVal val="visible"/>
                                      </p:to>
                                    </p:set>
                                    <p:animEffect transition="in" filter="blinds(horizontal)">
                                      <p:cBhvr>
                                        <p:cTn id="12" dur="500"/>
                                        <p:tgtEl>
                                          <p:spTgt spid="30724">
                                            <p:txEl>
                                              <p:charRg st="22"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4">
                                            <p:txEl>
                                              <p:charRg st="42" end="56"/>
                                            </p:txEl>
                                          </p:spTgt>
                                        </p:tgtEl>
                                        <p:attrNameLst>
                                          <p:attrName>style.visibility</p:attrName>
                                        </p:attrNameLst>
                                      </p:cBhvr>
                                      <p:to>
                                        <p:strVal val="visible"/>
                                      </p:to>
                                    </p:set>
                                    <p:animEffect transition="in" filter="blinds(horizontal)">
                                      <p:cBhvr>
                                        <p:cTn id="17" dur="500"/>
                                        <p:tgtEl>
                                          <p:spTgt spid="30724">
                                            <p:txEl>
                                              <p:charRg st="42" end="5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24">
                                            <p:txEl>
                                              <p:charRg st="56" end="86"/>
                                            </p:txEl>
                                          </p:spTgt>
                                        </p:tgtEl>
                                        <p:attrNameLst>
                                          <p:attrName>style.visibility</p:attrName>
                                        </p:attrNameLst>
                                      </p:cBhvr>
                                      <p:to>
                                        <p:strVal val="visible"/>
                                      </p:to>
                                    </p:set>
                                    <p:animEffect transition="in" filter="blinds(horizontal)">
                                      <p:cBhvr>
                                        <p:cTn id="22" dur="500"/>
                                        <p:tgtEl>
                                          <p:spTgt spid="30724">
                                            <p:txEl>
                                              <p:charRg st="56" end="8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lt">
                                    <p:tmAbs val="200"/>
                                  </p:iterate>
                                  <p:childTnLst>
                                    <p:set>
                                      <p:cBhvr>
                                        <p:cTn id="31"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p:bldP spid="307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2"/>
          <p:cNvSpPr txBox="1"/>
          <p:nvPr/>
        </p:nvSpPr>
        <p:spPr>
          <a:xfrm>
            <a:off x="914400" y="762000"/>
            <a:ext cx="1447800" cy="519113"/>
          </a:xfrm>
          <a:prstGeom prst="rect">
            <a:avLst/>
          </a:prstGeom>
          <a:noFill/>
          <a:ln w="9525">
            <a:noFill/>
          </a:ln>
        </p:spPr>
        <p:txBody>
          <a:bodyPr>
            <a:spAutoFit/>
          </a:bodyPr>
          <a:p>
            <a:pPr>
              <a:spcBef>
                <a:spcPct val="50000"/>
              </a:spcBef>
            </a:pPr>
            <a:r>
              <a:rPr lang="zh-CN" altLang="en-US" sz="2800" b="1" dirty="0">
                <a:solidFill>
                  <a:srgbClr val="0000FF"/>
                </a:solidFill>
                <a:latin typeface="楷体_GB2312" panose="02010609030101010101" pitchFamily="49" charset="-122"/>
                <a:ea typeface="楷体_GB2312" panose="02010609030101010101" pitchFamily="49" charset="-122"/>
              </a:rPr>
              <a:t>引例</a:t>
            </a:r>
            <a:endParaRPr lang="zh-CN" altLang="en-US" sz="2800" b="1" dirty="0">
              <a:solidFill>
                <a:srgbClr val="0000FF"/>
              </a:solidFill>
              <a:latin typeface="楷体_GB2312" panose="02010609030101010101" pitchFamily="49" charset="-122"/>
              <a:ea typeface="楷体_GB2312" panose="02010609030101010101" pitchFamily="49" charset="-122"/>
            </a:endParaRPr>
          </a:p>
        </p:txBody>
      </p:sp>
      <p:sp>
        <p:nvSpPr>
          <p:cNvPr id="18435" name="Text Box 3"/>
          <p:cNvSpPr txBox="1"/>
          <p:nvPr/>
        </p:nvSpPr>
        <p:spPr>
          <a:xfrm>
            <a:off x="1981200" y="747713"/>
            <a:ext cx="6477000" cy="946150"/>
          </a:xfrm>
          <a:prstGeom prst="rect">
            <a:avLst/>
          </a:prstGeom>
          <a:noFill/>
          <a:ln w="9525">
            <a:noFill/>
          </a:ln>
        </p:spPr>
        <p:txBody>
          <a:bodyPr>
            <a:spAutoFit/>
          </a:bodyPr>
          <a:p>
            <a:pPr>
              <a:spcBef>
                <a:spcPct val="50000"/>
              </a:spcBef>
            </a:pPr>
            <a:r>
              <a:rPr lang="zh-CN" altLang="en-US" sz="2800" b="1" dirty="0">
                <a:solidFill>
                  <a:srgbClr val="000000"/>
                </a:solidFill>
                <a:latin typeface="楷体_GB2312" panose="02010609030101010101" pitchFamily="49" charset="-122"/>
                <a:ea typeface="楷体_GB2312" panose="02010609030101010101" pitchFamily="49" charset="-122"/>
              </a:rPr>
              <a:t>用</a:t>
            </a:r>
            <a:r>
              <a:rPr lang="en-US" altLang="zh-CN" sz="2800" b="1" dirty="0">
                <a:solidFill>
                  <a:srgbClr val="000000"/>
                </a:solidFill>
                <a:latin typeface="Times New Roman" panose="02020603050405020304" pitchFamily="18" charset="0"/>
                <a:ea typeface="楷体_GB2312" panose="02010609030101010101" pitchFamily="49" charset="-122"/>
              </a:rPr>
              <a:t>1</a:t>
            </a:r>
            <a:r>
              <a:rPr lang="zh-CN" altLang="en-US" sz="2800" b="1" dirty="0">
                <a:solidFill>
                  <a:srgbClr val="000000"/>
                </a:solidFill>
                <a:latin typeface="楷体_GB2312" panose="02010609030101010101" pitchFamily="49" charset="-122"/>
                <a:ea typeface="楷体_GB2312" panose="02010609030101010101" pitchFamily="49" charset="-122"/>
              </a:rPr>
              <a:t>、</a:t>
            </a:r>
            <a:r>
              <a:rPr lang="en-US" altLang="zh-CN" sz="2800" b="1" dirty="0">
                <a:solidFill>
                  <a:srgbClr val="000000"/>
                </a:solidFill>
                <a:latin typeface="Times New Roman" panose="02020603050405020304" pitchFamily="18" charset="0"/>
                <a:ea typeface="楷体_GB2312" panose="02010609030101010101" pitchFamily="49" charset="-122"/>
              </a:rPr>
              <a:t>2</a:t>
            </a:r>
            <a:r>
              <a:rPr lang="zh-CN" altLang="en-US" sz="2800" b="1" dirty="0">
                <a:solidFill>
                  <a:srgbClr val="000000"/>
                </a:solidFill>
                <a:latin typeface="楷体_GB2312" panose="02010609030101010101" pitchFamily="49" charset="-122"/>
                <a:ea typeface="楷体_GB2312" panose="02010609030101010101" pitchFamily="49" charset="-122"/>
              </a:rPr>
              <a:t>、</a:t>
            </a:r>
            <a:r>
              <a:rPr lang="en-US" altLang="zh-CN" sz="2800" b="1" dirty="0">
                <a:solidFill>
                  <a:srgbClr val="000000"/>
                </a:solidFill>
                <a:latin typeface="Times New Roman" panose="02020603050405020304" pitchFamily="18" charset="0"/>
                <a:ea typeface="楷体_GB2312" panose="02010609030101010101" pitchFamily="49" charset="-122"/>
              </a:rPr>
              <a:t>3</a:t>
            </a:r>
            <a:r>
              <a:rPr lang="zh-CN" altLang="en-US" sz="2800" b="1" dirty="0">
                <a:solidFill>
                  <a:srgbClr val="000000"/>
                </a:solidFill>
                <a:latin typeface="楷体_GB2312" panose="02010609030101010101" pitchFamily="49" charset="-122"/>
                <a:ea typeface="楷体_GB2312" panose="02010609030101010101" pitchFamily="49" charset="-122"/>
              </a:rPr>
              <a:t>三个数字，可以组成多少个没有重复数字的三位数？</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18436" name="Text Box 4"/>
          <p:cNvSpPr txBox="1"/>
          <p:nvPr/>
        </p:nvSpPr>
        <p:spPr>
          <a:xfrm>
            <a:off x="914400" y="1890713"/>
            <a:ext cx="1447800" cy="519112"/>
          </a:xfrm>
          <a:prstGeom prst="rect">
            <a:avLst/>
          </a:prstGeom>
          <a:noFill/>
          <a:ln w="9525">
            <a:noFill/>
          </a:ln>
        </p:spPr>
        <p:txBody>
          <a:bodyPr>
            <a:spAutoFit/>
          </a:bodyPr>
          <a:p>
            <a:pPr>
              <a:spcBef>
                <a:spcPct val="50000"/>
              </a:spcBef>
            </a:pPr>
            <a:r>
              <a:rPr lang="zh-CN" altLang="en-US" sz="2800" b="1" dirty="0">
                <a:solidFill>
                  <a:srgbClr val="000000"/>
                </a:solidFill>
                <a:latin typeface="楷体_GB2312" panose="02010609030101010101" pitchFamily="49" charset="-122"/>
                <a:ea typeface="楷体_GB2312" panose="02010609030101010101" pitchFamily="49" charset="-122"/>
              </a:rPr>
              <a:t>解</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grpSp>
        <p:nvGrpSpPr>
          <p:cNvPr id="2" name="Group 5"/>
          <p:cNvGrpSpPr/>
          <p:nvPr/>
        </p:nvGrpSpPr>
        <p:grpSpPr>
          <a:xfrm>
            <a:off x="1981200" y="2728913"/>
            <a:ext cx="1447800" cy="381000"/>
            <a:chOff x="1248" y="2400"/>
            <a:chExt cx="912" cy="240"/>
          </a:xfrm>
        </p:grpSpPr>
        <p:sp>
          <p:nvSpPr>
            <p:cNvPr id="594993" name="Rectangle 6"/>
            <p:cNvSpPr/>
            <p:nvPr/>
          </p:nvSpPr>
          <p:spPr>
            <a:xfrm>
              <a:off x="1248"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94" name="Rectangle 7"/>
            <p:cNvSpPr/>
            <p:nvPr/>
          </p:nvSpPr>
          <p:spPr>
            <a:xfrm>
              <a:off x="1584"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95" name="Rectangle 8"/>
            <p:cNvSpPr/>
            <p:nvPr/>
          </p:nvSpPr>
          <p:spPr>
            <a:xfrm>
              <a:off x="1920"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grpSp>
        <p:nvGrpSpPr>
          <p:cNvPr id="3" name="Group 9"/>
          <p:cNvGrpSpPr/>
          <p:nvPr/>
        </p:nvGrpSpPr>
        <p:grpSpPr>
          <a:xfrm>
            <a:off x="3886200" y="2728913"/>
            <a:ext cx="1447800" cy="381000"/>
            <a:chOff x="2448" y="2400"/>
            <a:chExt cx="912" cy="240"/>
          </a:xfrm>
        </p:grpSpPr>
        <p:sp>
          <p:nvSpPr>
            <p:cNvPr id="594990" name="Rectangle 10"/>
            <p:cNvSpPr/>
            <p:nvPr/>
          </p:nvSpPr>
          <p:spPr>
            <a:xfrm>
              <a:off x="2448"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91" name="Rectangle 11"/>
            <p:cNvSpPr/>
            <p:nvPr/>
          </p:nvSpPr>
          <p:spPr>
            <a:xfrm>
              <a:off x="2784"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92" name="Rectangle 12"/>
            <p:cNvSpPr/>
            <p:nvPr/>
          </p:nvSpPr>
          <p:spPr>
            <a:xfrm>
              <a:off x="3120"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grpSp>
        <p:nvGrpSpPr>
          <p:cNvPr id="4" name="Group 13"/>
          <p:cNvGrpSpPr/>
          <p:nvPr/>
        </p:nvGrpSpPr>
        <p:grpSpPr>
          <a:xfrm>
            <a:off x="5867400" y="2728913"/>
            <a:ext cx="1447800" cy="381000"/>
            <a:chOff x="3696" y="2400"/>
            <a:chExt cx="912" cy="240"/>
          </a:xfrm>
        </p:grpSpPr>
        <p:sp>
          <p:nvSpPr>
            <p:cNvPr id="594987" name="Rectangle 14"/>
            <p:cNvSpPr/>
            <p:nvPr/>
          </p:nvSpPr>
          <p:spPr>
            <a:xfrm>
              <a:off x="3696"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8" name="Rectangle 15"/>
            <p:cNvSpPr/>
            <p:nvPr/>
          </p:nvSpPr>
          <p:spPr>
            <a:xfrm>
              <a:off x="4032"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9" name="Rectangle 16"/>
            <p:cNvSpPr/>
            <p:nvPr/>
          </p:nvSpPr>
          <p:spPr>
            <a:xfrm>
              <a:off x="4368" y="240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sp>
        <p:nvSpPr>
          <p:cNvPr id="18449" name="Text Box 17"/>
          <p:cNvSpPr txBox="1"/>
          <p:nvPr/>
        </p:nvSpPr>
        <p:spPr>
          <a:xfrm>
            <a:off x="3276600" y="1814513"/>
            <a:ext cx="2438400" cy="579437"/>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1     2     3</a:t>
            </a:r>
            <a:endParaRPr lang="en-US" altLang="zh-CN" sz="3200" b="1" dirty="0">
              <a:solidFill>
                <a:srgbClr val="000000"/>
              </a:solidFill>
              <a:latin typeface="Times New Roman" panose="02020603050405020304" pitchFamily="18" charset="0"/>
            </a:endParaRPr>
          </a:p>
        </p:txBody>
      </p:sp>
      <p:sp>
        <p:nvSpPr>
          <p:cNvPr id="18450" name="Text Box 18"/>
          <p:cNvSpPr txBox="1"/>
          <p:nvPr/>
        </p:nvSpPr>
        <p:spPr>
          <a:xfrm>
            <a:off x="1981200" y="2590800"/>
            <a:ext cx="4572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1</a:t>
            </a:r>
            <a:endParaRPr lang="en-US" altLang="zh-CN" sz="3200" b="1" dirty="0">
              <a:solidFill>
                <a:srgbClr val="000000"/>
              </a:solidFill>
              <a:latin typeface="Times New Roman" panose="02020603050405020304" pitchFamily="18" charset="0"/>
            </a:endParaRPr>
          </a:p>
        </p:txBody>
      </p:sp>
      <p:sp>
        <p:nvSpPr>
          <p:cNvPr id="18451" name="Text Box 19"/>
          <p:cNvSpPr txBox="1"/>
          <p:nvPr/>
        </p:nvSpPr>
        <p:spPr>
          <a:xfrm>
            <a:off x="3886200" y="2601913"/>
            <a:ext cx="381000" cy="579437"/>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2</a:t>
            </a:r>
            <a:endParaRPr lang="en-US" altLang="zh-CN" sz="3200" b="1" dirty="0">
              <a:solidFill>
                <a:srgbClr val="000000"/>
              </a:solidFill>
              <a:latin typeface="Times New Roman" panose="02020603050405020304" pitchFamily="18" charset="0"/>
            </a:endParaRPr>
          </a:p>
        </p:txBody>
      </p:sp>
      <p:sp>
        <p:nvSpPr>
          <p:cNvPr id="18452" name="Text Box 20"/>
          <p:cNvSpPr txBox="1"/>
          <p:nvPr/>
        </p:nvSpPr>
        <p:spPr>
          <a:xfrm>
            <a:off x="5867400" y="2590800"/>
            <a:ext cx="4572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3</a:t>
            </a:r>
            <a:endParaRPr lang="en-US" altLang="zh-CN" sz="3200" b="1" dirty="0">
              <a:solidFill>
                <a:srgbClr val="000000"/>
              </a:solidFill>
              <a:latin typeface="Times New Roman" panose="02020603050405020304" pitchFamily="18" charset="0"/>
            </a:endParaRPr>
          </a:p>
        </p:txBody>
      </p:sp>
      <p:sp>
        <p:nvSpPr>
          <p:cNvPr id="18453" name="Text Box 21"/>
          <p:cNvSpPr txBox="1"/>
          <p:nvPr/>
        </p:nvSpPr>
        <p:spPr>
          <a:xfrm>
            <a:off x="1066800" y="2687638"/>
            <a:ext cx="12192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百位</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8454" name="Text Box 22"/>
          <p:cNvSpPr txBox="1"/>
          <p:nvPr/>
        </p:nvSpPr>
        <p:spPr>
          <a:xfrm>
            <a:off x="7315200" y="2728913"/>
            <a:ext cx="1600200" cy="457200"/>
          </a:xfrm>
          <a:prstGeom prst="rect">
            <a:avLst/>
          </a:prstGeom>
          <a:noFill/>
          <a:ln w="9525">
            <a:noFill/>
          </a:ln>
        </p:spPr>
        <p:txBody>
          <a:bodyPr>
            <a:spAutoFit/>
          </a:bodyPr>
          <a:p>
            <a:pPr>
              <a:spcBef>
                <a:spcPct val="50000"/>
              </a:spcBef>
            </a:pPr>
            <a:r>
              <a:rPr lang="en-US" altLang="zh-CN" sz="2400" b="1" dirty="0">
                <a:solidFill>
                  <a:srgbClr val="000000"/>
                </a:solidFill>
                <a:latin typeface="楷体_GB2312" panose="02010609030101010101" pitchFamily="49" charset="-122"/>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种放法</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8455" name="Text Box 23"/>
          <p:cNvSpPr txBox="1"/>
          <p:nvPr/>
        </p:nvSpPr>
        <p:spPr>
          <a:xfrm>
            <a:off x="1066800" y="3406775"/>
            <a:ext cx="12192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十位</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5" name="Group 24"/>
          <p:cNvGrpSpPr/>
          <p:nvPr/>
        </p:nvGrpSpPr>
        <p:grpSpPr>
          <a:xfrm>
            <a:off x="3886200" y="3421063"/>
            <a:ext cx="1447800" cy="381000"/>
            <a:chOff x="2448" y="2880"/>
            <a:chExt cx="912" cy="240"/>
          </a:xfrm>
        </p:grpSpPr>
        <p:sp>
          <p:nvSpPr>
            <p:cNvPr id="594984" name="Rectangle 25"/>
            <p:cNvSpPr/>
            <p:nvPr/>
          </p:nvSpPr>
          <p:spPr>
            <a:xfrm>
              <a:off x="2448"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5" name="Rectangle 26"/>
            <p:cNvSpPr/>
            <p:nvPr/>
          </p:nvSpPr>
          <p:spPr>
            <a:xfrm>
              <a:off x="2784"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6" name="Rectangle 27"/>
            <p:cNvSpPr/>
            <p:nvPr/>
          </p:nvSpPr>
          <p:spPr>
            <a:xfrm>
              <a:off x="3120"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grpSp>
        <p:nvGrpSpPr>
          <p:cNvPr id="6" name="Group 28"/>
          <p:cNvGrpSpPr/>
          <p:nvPr/>
        </p:nvGrpSpPr>
        <p:grpSpPr>
          <a:xfrm>
            <a:off x="1981200" y="3421063"/>
            <a:ext cx="1447800" cy="381000"/>
            <a:chOff x="1248" y="2880"/>
            <a:chExt cx="912" cy="240"/>
          </a:xfrm>
        </p:grpSpPr>
        <p:sp>
          <p:nvSpPr>
            <p:cNvPr id="594981" name="Rectangle 29"/>
            <p:cNvSpPr/>
            <p:nvPr/>
          </p:nvSpPr>
          <p:spPr>
            <a:xfrm>
              <a:off x="1584"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2" name="Rectangle 30"/>
            <p:cNvSpPr/>
            <p:nvPr/>
          </p:nvSpPr>
          <p:spPr>
            <a:xfrm>
              <a:off x="1920"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3" name="Rectangle 31"/>
            <p:cNvSpPr/>
            <p:nvPr/>
          </p:nvSpPr>
          <p:spPr>
            <a:xfrm>
              <a:off x="1248" y="288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sp>
        <p:nvSpPr>
          <p:cNvPr id="18464" name="Text Box 32"/>
          <p:cNvSpPr txBox="1"/>
          <p:nvPr/>
        </p:nvSpPr>
        <p:spPr>
          <a:xfrm>
            <a:off x="1998663" y="3309938"/>
            <a:ext cx="457200" cy="579437"/>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1</a:t>
            </a:r>
            <a:endParaRPr lang="en-US" altLang="zh-CN" sz="3200" b="1" dirty="0">
              <a:solidFill>
                <a:srgbClr val="000000"/>
              </a:solidFill>
              <a:latin typeface="Times New Roman" panose="02020603050405020304" pitchFamily="18" charset="0"/>
            </a:endParaRPr>
          </a:p>
        </p:txBody>
      </p:sp>
      <p:sp>
        <p:nvSpPr>
          <p:cNvPr id="18465" name="Text Box 33"/>
          <p:cNvSpPr txBox="1"/>
          <p:nvPr/>
        </p:nvSpPr>
        <p:spPr>
          <a:xfrm>
            <a:off x="2532063" y="3309938"/>
            <a:ext cx="381000" cy="579437"/>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2</a:t>
            </a:r>
            <a:endParaRPr lang="en-US" altLang="zh-CN" sz="3200" b="1" dirty="0">
              <a:solidFill>
                <a:srgbClr val="000000"/>
              </a:solidFill>
              <a:latin typeface="Times New Roman" panose="02020603050405020304" pitchFamily="18" charset="0"/>
            </a:endParaRPr>
          </a:p>
        </p:txBody>
      </p:sp>
      <p:sp>
        <p:nvSpPr>
          <p:cNvPr id="18466" name="Text Box 34"/>
          <p:cNvSpPr txBox="1"/>
          <p:nvPr/>
        </p:nvSpPr>
        <p:spPr>
          <a:xfrm>
            <a:off x="4419600" y="3298825"/>
            <a:ext cx="4572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3</a:t>
            </a:r>
            <a:endParaRPr lang="en-US" altLang="zh-CN" sz="3200" b="1" dirty="0">
              <a:solidFill>
                <a:srgbClr val="000000"/>
              </a:solidFill>
              <a:latin typeface="Times New Roman" panose="02020603050405020304" pitchFamily="18" charset="0"/>
            </a:endParaRPr>
          </a:p>
        </p:txBody>
      </p:sp>
      <p:sp>
        <p:nvSpPr>
          <p:cNvPr id="18467" name="Text Box 35"/>
          <p:cNvSpPr txBox="1"/>
          <p:nvPr/>
        </p:nvSpPr>
        <p:spPr>
          <a:xfrm>
            <a:off x="3886200" y="3309938"/>
            <a:ext cx="457200" cy="579437"/>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1</a:t>
            </a:r>
            <a:endParaRPr lang="en-US" altLang="zh-CN" sz="3200" b="1" dirty="0">
              <a:solidFill>
                <a:srgbClr val="000000"/>
              </a:solidFill>
              <a:latin typeface="Times New Roman" panose="02020603050405020304" pitchFamily="18" charset="0"/>
            </a:endParaRPr>
          </a:p>
        </p:txBody>
      </p:sp>
      <p:sp>
        <p:nvSpPr>
          <p:cNvPr id="18468" name="Text Box 36"/>
          <p:cNvSpPr txBox="1"/>
          <p:nvPr/>
        </p:nvSpPr>
        <p:spPr>
          <a:xfrm>
            <a:off x="1066800" y="4127500"/>
            <a:ext cx="12192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个位</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7" name="Group 37"/>
          <p:cNvGrpSpPr/>
          <p:nvPr/>
        </p:nvGrpSpPr>
        <p:grpSpPr>
          <a:xfrm>
            <a:off x="1981200" y="4130675"/>
            <a:ext cx="1447800" cy="393700"/>
            <a:chOff x="1248" y="3360"/>
            <a:chExt cx="912" cy="248"/>
          </a:xfrm>
        </p:grpSpPr>
        <p:sp>
          <p:nvSpPr>
            <p:cNvPr id="594978" name="Rectangle 38"/>
            <p:cNvSpPr/>
            <p:nvPr/>
          </p:nvSpPr>
          <p:spPr>
            <a:xfrm>
              <a:off x="1584" y="3360"/>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79" name="Rectangle 39"/>
            <p:cNvSpPr/>
            <p:nvPr/>
          </p:nvSpPr>
          <p:spPr>
            <a:xfrm>
              <a:off x="1920" y="3368"/>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sp>
          <p:nvSpPr>
            <p:cNvPr id="594980" name="Rectangle 40"/>
            <p:cNvSpPr/>
            <p:nvPr/>
          </p:nvSpPr>
          <p:spPr>
            <a:xfrm>
              <a:off x="1248" y="3368"/>
              <a:ext cx="240" cy="240"/>
            </a:xfrm>
            <a:prstGeom prst="rect">
              <a:avLst/>
            </a:prstGeom>
            <a:noFill/>
            <a:ln w="9525" cap="flat" cmpd="sng">
              <a:solidFill>
                <a:schemeClr val="tx2"/>
              </a:solidFill>
              <a:prstDash val="solid"/>
              <a:miter/>
              <a:headEnd type="none" w="med" len="med"/>
              <a:tailEnd type="none" w="med" len="med"/>
            </a:ln>
          </p:spPr>
          <p:txBody>
            <a:bodyPr wrap="none" anchor="ctr" anchorCtr="0"/>
            <a:p>
              <a:pPr algn="ctr"/>
              <a:endParaRPr lang="zh-CN" altLang="zh-CN" sz="2400" b="1" dirty="0">
                <a:solidFill>
                  <a:srgbClr val="000000"/>
                </a:solidFill>
                <a:latin typeface="Times New Roman" panose="02020603050405020304" pitchFamily="18" charset="0"/>
              </a:endParaRPr>
            </a:p>
          </p:txBody>
        </p:sp>
      </p:grpSp>
      <p:sp>
        <p:nvSpPr>
          <p:cNvPr id="18473" name="Text Box 41"/>
          <p:cNvSpPr txBox="1"/>
          <p:nvPr/>
        </p:nvSpPr>
        <p:spPr>
          <a:xfrm>
            <a:off x="1997075" y="4010025"/>
            <a:ext cx="4572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1</a:t>
            </a:r>
            <a:endParaRPr lang="en-US" altLang="zh-CN" sz="3200" b="1" dirty="0">
              <a:solidFill>
                <a:srgbClr val="000000"/>
              </a:solidFill>
              <a:latin typeface="Times New Roman" panose="02020603050405020304" pitchFamily="18" charset="0"/>
            </a:endParaRPr>
          </a:p>
        </p:txBody>
      </p:sp>
      <p:sp>
        <p:nvSpPr>
          <p:cNvPr id="18474" name="Text Box 42"/>
          <p:cNvSpPr txBox="1"/>
          <p:nvPr/>
        </p:nvSpPr>
        <p:spPr>
          <a:xfrm>
            <a:off x="2530475" y="4010025"/>
            <a:ext cx="3810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2</a:t>
            </a:r>
            <a:endParaRPr lang="en-US" altLang="zh-CN" sz="3200" b="1" dirty="0">
              <a:solidFill>
                <a:srgbClr val="000000"/>
              </a:solidFill>
              <a:latin typeface="Times New Roman" panose="02020603050405020304" pitchFamily="18" charset="0"/>
            </a:endParaRPr>
          </a:p>
        </p:txBody>
      </p:sp>
      <p:sp>
        <p:nvSpPr>
          <p:cNvPr id="18475" name="Text Box 43"/>
          <p:cNvSpPr txBox="1"/>
          <p:nvPr/>
        </p:nvSpPr>
        <p:spPr>
          <a:xfrm>
            <a:off x="3055938" y="4016375"/>
            <a:ext cx="457200" cy="579438"/>
          </a:xfrm>
          <a:prstGeom prst="rect">
            <a:avLst/>
          </a:prstGeom>
          <a:noFill/>
          <a:ln w="9525">
            <a:noFill/>
          </a:ln>
        </p:spPr>
        <p:txBody>
          <a:bodyPr>
            <a:spAutoFit/>
          </a:bodyPr>
          <a:p>
            <a:pPr>
              <a:spcBef>
                <a:spcPct val="50000"/>
              </a:spcBef>
            </a:pPr>
            <a:r>
              <a:rPr lang="en-US" altLang="zh-CN" sz="3200" b="1" dirty="0">
                <a:solidFill>
                  <a:srgbClr val="000000"/>
                </a:solidFill>
                <a:latin typeface="Times New Roman" panose="02020603050405020304" pitchFamily="18" charset="0"/>
              </a:rPr>
              <a:t>3</a:t>
            </a:r>
            <a:endParaRPr lang="en-US" altLang="zh-CN" sz="3200" b="1" dirty="0">
              <a:solidFill>
                <a:srgbClr val="000000"/>
              </a:solidFill>
              <a:latin typeface="Times New Roman" panose="02020603050405020304" pitchFamily="18" charset="0"/>
            </a:endParaRPr>
          </a:p>
        </p:txBody>
      </p:sp>
      <p:sp>
        <p:nvSpPr>
          <p:cNvPr id="18476" name="Text Box 44"/>
          <p:cNvSpPr txBox="1"/>
          <p:nvPr/>
        </p:nvSpPr>
        <p:spPr>
          <a:xfrm>
            <a:off x="7315200" y="3355975"/>
            <a:ext cx="1600200" cy="457200"/>
          </a:xfrm>
          <a:prstGeom prst="rect">
            <a:avLst/>
          </a:prstGeom>
          <a:noFill/>
          <a:ln w="9525">
            <a:noFill/>
          </a:ln>
        </p:spPr>
        <p:txBody>
          <a:bodyPr>
            <a:spAutoFit/>
          </a:bodyPr>
          <a:p>
            <a:pPr>
              <a:spcBef>
                <a:spcPct val="50000"/>
              </a:spcBef>
            </a:pPr>
            <a:r>
              <a:rPr lang="en-US" altLang="zh-CN" sz="2400" b="1" dirty="0">
                <a:solidFill>
                  <a:srgbClr val="000000"/>
                </a:solidFill>
                <a:latin typeface="楷体_GB2312" panose="02010609030101010101" pitchFamily="49" charset="-122"/>
                <a:ea typeface="楷体_GB2312" panose="02010609030101010101" pitchFamily="49" charset="-122"/>
              </a:rPr>
              <a:t>2</a:t>
            </a:r>
            <a:r>
              <a:rPr lang="zh-CN" altLang="en-US" sz="2400" b="1" dirty="0">
                <a:solidFill>
                  <a:srgbClr val="000000"/>
                </a:solidFill>
                <a:latin typeface="楷体_GB2312" panose="02010609030101010101" pitchFamily="49" charset="-122"/>
                <a:ea typeface="楷体_GB2312" panose="02010609030101010101" pitchFamily="49" charset="-122"/>
              </a:rPr>
              <a:t>种放法</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8477" name="Text Box 45"/>
          <p:cNvSpPr txBox="1"/>
          <p:nvPr/>
        </p:nvSpPr>
        <p:spPr>
          <a:xfrm>
            <a:off x="7315200" y="3948113"/>
            <a:ext cx="1600200" cy="457200"/>
          </a:xfrm>
          <a:prstGeom prst="rect">
            <a:avLst/>
          </a:prstGeom>
          <a:noFill/>
          <a:ln w="9525">
            <a:noFill/>
          </a:ln>
        </p:spPr>
        <p:txBody>
          <a:bodyPr>
            <a:spAutoFit/>
          </a:bodyPr>
          <a:p>
            <a:pPr>
              <a:spcBef>
                <a:spcPct val="50000"/>
              </a:spcBef>
            </a:pP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种放法</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8478" name="Text Box 46"/>
          <p:cNvSpPr txBox="1"/>
          <p:nvPr/>
        </p:nvSpPr>
        <p:spPr>
          <a:xfrm>
            <a:off x="6711950" y="4557713"/>
            <a:ext cx="1600200" cy="457200"/>
          </a:xfrm>
          <a:prstGeom prst="rect">
            <a:avLst/>
          </a:prstGeom>
          <a:noFill/>
          <a:ln w="9525">
            <a:noFill/>
          </a:ln>
        </p:spPr>
        <p:txBody>
          <a:bodyPr>
            <a:spAutoFit/>
          </a:bodyPr>
          <a:p>
            <a:pPr>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种放法</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8479" name="Text Box 47"/>
          <p:cNvSpPr txBox="1"/>
          <p:nvPr/>
        </p:nvSpPr>
        <p:spPr>
          <a:xfrm>
            <a:off x="4038600" y="4551363"/>
            <a:ext cx="1600200" cy="457200"/>
          </a:xfrm>
          <a:prstGeom prst="rect">
            <a:avLst/>
          </a:prstGeom>
          <a:noFill/>
          <a:ln w="9525">
            <a:noFill/>
          </a:ln>
        </p:spPr>
        <p:txBody>
          <a:bodyPr>
            <a:spAutoFit/>
          </a:bodyPr>
          <a:p>
            <a:pPr>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共有</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8480" name="Object 6"/>
          <p:cNvGraphicFramePr>
            <a:graphicFrameLocks noChangeAspect="1"/>
          </p:cNvGraphicFramePr>
          <p:nvPr/>
        </p:nvGraphicFramePr>
        <p:xfrm>
          <a:off x="4800600" y="4627563"/>
          <a:ext cx="1676400" cy="317500"/>
        </p:xfrm>
        <a:graphic>
          <a:graphicData uri="http://schemas.openxmlformats.org/presentationml/2006/ole">
            <mc:AlternateContent xmlns:mc="http://schemas.openxmlformats.org/markup-compatibility/2006">
              <mc:Choice xmlns:v="urn:schemas-microsoft-com:vml" Requires="v">
                <p:oleObj spid="_x0000_s3094" name="" r:id="rId1" imgW="1675765" imgH="317500" progId="Equation.3">
                  <p:embed/>
                </p:oleObj>
              </mc:Choice>
              <mc:Fallback>
                <p:oleObj name="" r:id="rId1" imgW="1675765" imgH="317500" progId="Equation.3">
                  <p:embed/>
                  <p:pic>
                    <p:nvPicPr>
                      <p:cNvPr id="0" name="图片 3093"/>
                      <p:cNvPicPr/>
                      <p:nvPr/>
                    </p:nvPicPr>
                    <p:blipFill>
                      <a:blip r:embed="rId2"/>
                      <a:stretch>
                        <a:fillRect/>
                      </a:stretch>
                    </p:blipFill>
                    <p:spPr>
                      <a:xfrm>
                        <a:off x="4800600" y="4627563"/>
                        <a:ext cx="1676400" cy="317500"/>
                      </a:xfrm>
                      <a:prstGeom prst="rect">
                        <a:avLst/>
                      </a:prstGeom>
                      <a:noFill/>
                      <a:ln w="38100">
                        <a:noFill/>
                        <a:miter/>
                      </a:ln>
                    </p:spPr>
                  </p:pic>
                </p:oleObj>
              </mc:Fallback>
            </mc:AlternateContent>
          </a:graphicData>
        </a:graphic>
      </p:graphicFrame>
      <p:sp>
        <p:nvSpPr>
          <p:cNvPr id="594975" name="AutoShape 49"/>
          <p:cNvSpPr/>
          <p:nvPr/>
        </p:nvSpPr>
        <p:spPr>
          <a:xfrm rot="5400000">
            <a:off x="4076700" y="328613"/>
            <a:ext cx="228600" cy="4267200"/>
          </a:xfrm>
          <a:prstGeom prst="leftBrace">
            <a:avLst>
              <a:gd name="adj1" fmla="val 94024"/>
              <a:gd name="adj2" fmla="val 50000"/>
            </a:avLst>
          </a:prstGeom>
          <a:noFill/>
          <a:ln w="9525" cap="flat" cmpd="sng">
            <a:solidFill>
              <a:srgbClr val="0606FA"/>
            </a:solidFill>
            <a:prstDash val="solid"/>
            <a:headEnd type="none" w="med" len="med"/>
            <a:tailEnd type="none" w="med" len="med"/>
          </a:ln>
        </p:spPr>
        <p:txBody>
          <a:bodyPr rot="10800000" vert="eaVert" wrap="none" anchor="ctr" anchorCtr="0"/>
          <a:p>
            <a:pPr algn="ctr"/>
            <a:endParaRPr lang="zh-CN" altLang="zh-CN" sz="2400" b="1" dirty="0">
              <a:solidFill>
                <a:srgbClr val="000000"/>
              </a:solidFill>
              <a:latin typeface="Times New Roman" panose="02020603050405020304" pitchFamily="18" charset="0"/>
            </a:endParaRPr>
          </a:p>
        </p:txBody>
      </p:sp>
      <p:sp>
        <p:nvSpPr>
          <p:cNvPr id="18482" name="AutoShape 50"/>
          <p:cNvSpPr/>
          <p:nvPr/>
        </p:nvSpPr>
        <p:spPr>
          <a:xfrm>
            <a:off x="2632075" y="3144838"/>
            <a:ext cx="152400" cy="228600"/>
          </a:xfrm>
          <a:prstGeom prst="downArrow">
            <a:avLst>
              <a:gd name="adj1" fmla="val 50000"/>
              <a:gd name="adj2" fmla="val 37500"/>
            </a:avLst>
          </a:prstGeom>
          <a:solidFill>
            <a:srgbClr val="FF0000"/>
          </a:solidFill>
          <a:ln w="9525" cap="flat" cmpd="sng">
            <a:solidFill>
              <a:srgbClr val="FF0000"/>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
        <p:nvSpPr>
          <p:cNvPr id="18483" name="AutoShape 51"/>
          <p:cNvSpPr/>
          <p:nvPr/>
        </p:nvSpPr>
        <p:spPr>
          <a:xfrm>
            <a:off x="3141663" y="3856038"/>
            <a:ext cx="152400" cy="228600"/>
          </a:xfrm>
          <a:prstGeom prst="downArrow">
            <a:avLst>
              <a:gd name="adj1" fmla="val 50000"/>
              <a:gd name="adj2" fmla="val 37500"/>
            </a:avLst>
          </a:prstGeom>
          <a:solidFill>
            <a:srgbClr val="FF0000"/>
          </a:solidFill>
          <a:ln w="9525" cap="flat" cmpd="sng">
            <a:solidFill>
              <a:srgbClr val="FF0000"/>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wipe(left)">
                                      <p:cBhvr>
                                        <p:cTn id="11" dur="500"/>
                                        <p:tgtEl>
                                          <p:spTgt spid="184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36"/>
                                        </p:tgtEl>
                                        <p:attrNameLst>
                                          <p:attrName>style.visibility</p:attrName>
                                        </p:attrNameLst>
                                      </p:cBhvr>
                                      <p:to>
                                        <p:strVal val="visible"/>
                                      </p:to>
                                    </p:set>
                                    <p:animEffect transition="in" filter="wipe(left)">
                                      <p:cBhvr>
                                        <p:cTn id="16" dur="500"/>
                                        <p:tgtEl>
                                          <p:spTgt spid="184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449"/>
                                        </p:tgtEl>
                                        <p:attrNameLst>
                                          <p:attrName>style.visibility</p:attrName>
                                        </p:attrNameLst>
                                      </p:cBhvr>
                                      <p:to>
                                        <p:strVal val="visible"/>
                                      </p:to>
                                    </p:set>
                                    <p:animEffect transition="in" filter="wipe(left)">
                                      <p:cBhvr>
                                        <p:cTn id="21" dur="500"/>
                                        <p:tgtEl>
                                          <p:spTgt spid="1844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94975"/>
                                        </p:tgtEl>
                                        <p:attrNameLst>
                                          <p:attrName>style.visibility</p:attrName>
                                        </p:attrNameLst>
                                      </p:cBhvr>
                                      <p:to>
                                        <p:strVal val="visible"/>
                                      </p:to>
                                    </p:set>
                                    <p:animEffect transition="in" filter="wipe(left)">
                                      <p:cBhvr>
                                        <p:cTn id="26" dur="500"/>
                                        <p:tgtEl>
                                          <p:spTgt spid="5949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453"/>
                                        </p:tgtEl>
                                        <p:attrNameLst>
                                          <p:attrName>style.visibility</p:attrName>
                                        </p:attrNameLst>
                                      </p:cBhvr>
                                      <p:to>
                                        <p:strVal val="visible"/>
                                      </p:to>
                                    </p:set>
                                    <p:animEffect transition="in" filter="wipe(left)">
                                      <p:cBhvr>
                                        <p:cTn id="31" dur="500"/>
                                        <p:tgtEl>
                                          <p:spTgt spid="1845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450"/>
                                        </p:tgtEl>
                                        <p:attrNameLst>
                                          <p:attrName>style.visibility</p:attrName>
                                        </p:attrNameLst>
                                      </p:cBhvr>
                                      <p:to>
                                        <p:strVal val="visible"/>
                                      </p:to>
                                    </p:set>
                                    <p:animEffect transition="in" filter="wipe(left)">
                                      <p:cBhvr>
                                        <p:cTn id="51" dur="500"/>
                                        <p:tgtEl>
                                          <p:spTgt spid="1845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8451"/>
                                        </p:tgtEl>
                                        <p:attrNameLst>
                                          <p:attrName>style.visibility</p:attrName>
                                        </p:attrNameLst>
                                      </p:cBhvr>
                                      <p:to>
                                        <p:strVal val="visible"/>
                                      </p:to>
                                    </p:set>
                                    <p:animEffect transition="in" filter="wipe(left)">
                                      <p:cBhvr>
                                        <p:cTn id="56" dur="500"/>
                                        <p:tgtEl>
                                          <p:spTgt spid="1845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452"/>
                                        </p:tgtEl>
                                        <p:attrNameLst>
                                          <p:attrName>style.visibility</p:attrName>
                                        </p:attrNameLst>
                                      </p:cBhvr>
                                      <p:to>
                                        <p:strVal val="visible"/>
                                      </p:to>
                                    </p:set>
                                    <p:animEffect transition="in" filter="wipe(left)">
                                      <p:cBhvr>
                                        <p:cTn id="61" dur="500"/>
                                        <p:tgtEl>
                                          <p:spTgt spid="1845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454"/>
                                        </p:tgtEl>
                                        <p:attrNameLst>
                                          <p:attrName>style.visibility</p:attrName>
                                        </p:attrNameLst>
                                      </p:cBhvr>
                                      <p:to>
                                        <p:strVal val="visible"/>
                                      </p:to>
                                    </p:set>
                                    <p:animEffect transition="in" filter="wipe(left)">
                                      <p:cBhvr>
                                        <p:cTn id="66" dur="500"/>
                                        <p:tgtEl>
                                          <p:spTgt spid="1845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8455"/>
                                        </p:tgtEl>
                                        <p:attrNameLst>
                                          <p:attrName>style.visibility</p:attrName>
                                        </p:attrNameLst>
                                      </p:cBhvr>
                                      <p:to>
                                        <p:strVal val="visible"/>
                                      </p:to>
                                    </p:set>
                                    <p:animEffect transition="in" filter="wipe(left)">
                                      <p:cBhvr>
                                        <p:cTn id="71" dur="500"/>
                                        <p:tgtEl>
                                          <p:spTgt spid="184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left)">
                                      <p:cBhvr>
                                        <p:cTn id="76" dur="500"/>
                                        <p:tgtEl>
                                          <p:spTgt spid="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left)">
                                      <p:cBhvr>
                                        <p:cTn id="81" dur="500"/>
                                        <p:tgtEl>
                                          <p:spTgt spid="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8464"/>
                                        </p:tgtEl>
                                        <p:attrNameLst>
                                          <p:attrName>style.visibility</p:attrName>
                                        </p:attrNameLst>
                                      </p:cBhvr>
                                      <p:to>
                                        <p:strVal val="visible"/>
                                      </p:to>
                                    </p:set>
                                    <p:animEffect transition="in" filter="wipe(left)">
                                      <p:cBhvr>
                                        <p:cTn id="86" dur="500"/>
                                        <p:tgtEl>
                                          <p:spTgt spid="1846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8482"/>
                                        </p:tgtEl>
                                        <p:attrNameLst>
                                          <p:attrName>style.visibility</p:attrName>
                                        </p:attrNameLst>
                                      </p:cBhvr>
                                      <p:to>
                                        <p:strVal val="visible"/>
                                      </p:to>
                                    </p:set>
                                    <p:animEffect transition="in" filter="wipe(up)">
                                      <p:cBhvr>
                                        <p:cTn id="91" dur="500"/>
                                        <p:tgtEl>
                                          <p:spTgt spid="1848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8465"/>
                                        </p:tgtEl>
                                        <p:attrNameLst>
                                          <p:attrName>style.visibility</p:attrName>
                                        </p:attrNameLst>
                                      </p:cBhvr>
                                      <p:to>
                                        <p:strVal val="visible"/>
                                      </p:to>
                                    </p:set>
                                    <p:animEffect transition="in" filter="wipe(left)">
                                      <p:cBhvr>
                                        <p:cTn id="96" dur="500"/>
                                        <p:tgtEl>
                                          <p:spTgt spid="1846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8467"/>
                                        </p:tgtEl>
                                        <p:attrNameLst>
                                          <p:attrName>style.visibility</p:attrName>
                                        </p:attrNameLst>
                                      </p:cBhvr>
                                      <p:to>
                                        <p:strVal val="visible"/>
                                      </p:to>
                                    </p:set>
                                    <p:animEffect transition="in" filter="wipe(left)">
                                      <p:cBhvr>
                                        <p:cTn id="101" dur="500"/>
                                        <p:tgtEl>
                                          <p:spTgt spid="1846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8466"/>
                                        </p:tgtEl>
                                        <p:attrNameLst>
                                          <p:attrName>style.visibility</p:attrName>
                                        </p:attrNameLst>
                                      </p:cBhvr>
                                      <p:to>
                                        <p:strVal val="visible"/>
                                      </p:to>
                                    </p:set>
                                    <p:animEffect transition="in" filter="wipe(left)">
                                      <p:cBhvr>
                                        <p:cTn id="106" dur="500"/>
                                        <p:tgtEl>
                                          <p:spTgt spid="1846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8476"/>
                                        </p:tgtEl>
                                        <p:attrNameLst>
                                          <p:attrName>style.visibility</p:attrName>
                                        </p:attrNameLst>
                                      </p:cBhvr>
                                      <p:to>
                                        <p:strVal val="visible"/>
                                      </p:to>
                                    </p:set>
                                    <p:animEffect transition="in" filter="wipe(left)">
                                      <p:cBhvr>
                                        <p:cTn id="111" dur="500"/>
                                        <p:tgtEl>
                                          <p:spTgt spid="1847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8468"/>
                                        </p:tgtEl>
                                        <p:attrNameLst>
                                          <p:attrName>style.visibility</p:attrName>
                                        </p:attrNameLst>
                                      </p:cBhvr>
                                      <p:to>
                                        <p:strVal val="visible"/>
                                      </p:to>
                                    </p:set>
                                    <p:animEffect transition="in" filter="wipe(left)">
                                      <p:cBhvr>
                                        <p:cTn id="116" dur="500"/>
                                        <p:tgtEl>
                                          <p:spTgt spid="1846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7"/>
                                        </p:tgtEl>
                                        <p:attrNameLst>
                                          <p:attrName>style.visibility</p:attrName>
                                        </p:attrNameLst>
                                      </p:cBhvr>
                                      <p:to>
                                        <p:strVal val="visible"/>
                                      </p:to>
                                    </p:set>
                                    <p:animEffect transition="in" filter="wipe(left)">
                                      <p:cBhvr>
                                        <p:cTn id="121" dur="500"/>
                                        <p:tgtEl>
                                          <p:spTgt spid="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8473"/>
                                        </p:tgtEl>
                                        <p:attrNameLst>
                                          <p:attrName>style.visibility</p:attrName>
                                        </p:attrNameLst>
                                      </p:cBhvr>
                                      <p:to>
                                        <p:strVal val="visible"/>
                                      </p:to>
                                    </p:set>
                                    <p:animEffect transition="in" filter="wipe(left)">
                                      <p:cBhvr>
                                        <p:cTn id="126" dur="500"/>
                                        <p:tgtEl>
                                          <p:spTgt spid="1847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8474"/>
                                        </p:tgtEl>
                                        <p:attrNameLst>
                                          <p:attrName>style.visibility</p:attrName>
                                        </p:attrNameLst>
                                      </p:cBhvr>
                                      <p:to>
                                        <p:strVal val="visible"/>
                                      </p:to>
                                    </p:set>
                                    <p:animEffect transition="in" filter="wipe(left)">
                                      <p:cBhvr>
                                        <p:cTn id="131" dur="500"/>
                                        <p:tgtEl>
                                          <p:spTgt spid="1847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18483"/>
                                        </p:tgtEl>
                                        <p:attrNameLst>
                                          <p:attrName>style.visibility</p:attrName>
                                        </p:attrNameLst>
                                      </p:cBhvr>
                                      <p:to>
                                        <p:strVal val="visible"/>
                                      </p:to>
                                    </p:set>
                                    <p:animEffect transition="in" filter="wipe(up)">
                                      <p:cBhvr>
                                        <p:cTn id="136" dur="500"/>
                                        <p:tgtEl>
                                          <p:spTgt spid="1848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8475"/>
                                        </p:tgtEl>
                                        <p:attrNameLst>
                                          <p:attrName>style.visibility</p:attrName>
                                        </p:attrNameLst>
                                      </p:cBhvr>
                                      <p:to>
                                        <p:strVal val="visible"/>
                                      </p:to>
                                    </p:set>
                                    <p:animEffect transition="in" filter="wipe(left)">
                                      <p:cBhvr>
                                        <p:cTn id="141" dur="500"/>
                                        <p:tgtEl>
                                          <p:spTgt spid="1847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8477"/>
                                        </p:tgtEl>
                                        <p:attrNameLst>
                                          <p:attrName>style.visibility</p:attrName>
                                        </p:attrNameLst>
                                      </p:cBhvr>
                                      <p:to>
                                        <p:strVal val="visible"/>
                                      </p:to>
                                    </p:set>
                                    <p:animEffect transition="in" filter="wipe(left)">
                                      <p:cBhvr>
                                        <p:cTn id="146" dur="500"/>
                                        <p:tgtEl>
                                          <p:spTgt spid="1847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8479"/>
                                        </p:tgtEl>
                                        <p:attrNameLst>
                                          <p:attrName>style.visibility</p:attrName>
                                        </p:attrNameLst>
                                      </p:cBhvr>
                                      <p:to>
                                        <p:strVal val="visible"/>
                                      </p:to>
                                    </p:set>
                                    <p:animEffect transition="in" filter="wipe(left)">
                                      <p:cBhvr>
                                        <p:cTn id="151" dur="500"/>
                                        <p:tgtEl>
                                          <p:spTgt spid="1847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8480"/>
                                        </p:tgtEl>
                                        <p:attrNameLst>
                                          <p:attrName>style.visibility</p:attrName>
                                        </p:attrNameLst>
                                      </p:cBhvr>
                                      <p:to>
                                        <p:strVal val="visible"/>
                                      </p:to>
                                    </p:set>
                                    <p:animEffect transition="in" filter="wipe(left)">
                                      <p:cBhvr>
                                        <p:cTn id="156" dur="500"/>
                                        <p:tgtEl>
                                          <p:spTgt spid="1848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8478"/>
                                        </p:tgtEl>
                                        <p:attrNameLst>
                                          <p:attrName>style.visibility</p:attrName>
                                        </p:attrNameLst>
                                      </p:cBhvr>
                                      <p:to>
                                        <p:strVal val="visible"/>
                                      </p:to>
                                    </p:set>
                                    <p:animEffect transition="in" filter="wipe(left)">
                                      <p:cBhvr>
                                        <p:cTn id="161" dur="500"/>
                                        <p:tgtEl>
                                          <p:spTgt spid="18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5" grpId="0"/>
      <p:bldP spid="18436" grpId="0"/>
      <p:bldP spid="18449" grpId="0"/>
      <p:bldP spid="18450" grpId="0"/>
      <p:bldP spid="18451" grpId="0"/>
      <p:bldP spid="18452" grpId="0"/>
      <p:bldP spid="18453" grpId="0"/>
      <p:bldP spid="18454" grpId="0"/>
      <p:bldP spid="18455" grpId="0"/>
      <p:bldP spid="18464" grpId="0"/>
      <p:bldP spid="18465" grpId="0"/>
      <p:bldP spid="18466" grpId="0"/>
      <p:bldP spid="18467" grpId="0"/>
      <p:bldP spid="18468" grpId="0"/>
      <p:bldP spid="18473" grpId="0"/>
      <p:bldP spid="18474" grpId="0"/>
      <p:bldP spid="18475" grpId="0"/>
      <p:bldP spid="18476" grpId="0"/>
      <p:bldP spid="18477" grpId="0"/>
      <p:bldP spid="18478" grpId="0"/>
      <p:bldP spid="18479" grpId="0"/>
      <p:bldP spid="594975" grpId="0" animBg="1"/>
      <p:bldP spid="18482" grpId="0" animBg="1"/>
      <p:bldP spid="1848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1138" name="Text Box 2"/>
          <p:cNvSpPr txBox="1"/>
          <p:nvPr/>
        </p:nvSpPr>
        <p:spPr>
          <a:xfrm>
            <a:off x="381000" y="685800"/>
            <a:ext cx="7897813"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可逆的</a:t>
            </a:r>
            <a:r>
              <a:rPr lang="zh-CN" altLang="en-US" sz="2400" b="1" dirty="0">
                <a:solidFill>
                  <a:srgbClr val="000000"/>
                </a:solidFill>
                <a:latin typeface="Times New Roman" panose="02020603050405020304" pitchFamily="18" charset="0"/>
                <a:ea typeface="楷体_GB2312" panose="02010609030101010101" pitchFamily="49" charset="-122"/>
              </a:rPr>
              <a:t>，如果有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31139" name="Text Box 4"/>
          <p:cNvSpPr txBox="1"/>
          <p:nvPr/>
        </p:nvSpPr>
        <p:spPr>
          <a:xfrm>
            <a:off x="1335088" y="1981200"/>
            <a:ext cx="3389312"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这里 </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阶单位矩阵</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1140" name="Object 5"/>
          <p:cNvGraphicFramePr>
            <a:graphicFrameLocks noChangeAspect="1"/>
          </p:cNvGraphicFramePr>
          <p:nvPr/>
        </p:nvGraphicFramePr>
        <p:xfrm>
          <a:off x="3592513" y="1371600"/>
          <a:ext cx="1958975" cy="354013"/>
        </p:xfrm>
        <a:graphic>
          <a:graphicData uri="http://schemas.openxmlformats.org/presentationml/2006/ole">
            <mc:AlternateContent xmlns:mc="http://schemas.openxmlformats.org/markup-compatibility/2006">
              <mc:Choice xmlns:v="urn:schemas-microsoft-com:vml" Requires="v">
                <p:oleObj spid="_x0000_s3726" name="" r:id="rId1" imgW="914400" imgH="165100" progId="">
                  <p:embed/>
                </p:oleObj>
              </mc:Choice>
              <mc:Fallback>
                <p:oleObj name="" r:id="rId1" imgW="914400" imgH="165100" progId="">
                  <p:embed/>
                  <p:pic>
                    <p:nvPicPr>
                      <p:cNvPr id="0" name="图片 3725"/>
                      <p:cNvPicPr/>
                      <p:nvPr/>
                    </p:nvPicPr>
                    <p:blipFill>
                      <a:blip r:embed="rId2"/>
                      <a:stretch>
                        <a:fillRect/>
                      </a:stretch>
                    </p:blipFill>
                    <p:spPr>
                      <a:xfrm>
                        <a:off x="3592513" y="1371600"/>
                        <a:ext cx="1958975" cy="354013"/>
                      </a:xfrm>
                      <a:prstGeom prst="rect">
                        <a:avLst/>
                      </a:prstGeom>
                      <a:noFill/>
                      <a:ln w="38100">
                        <a:noFill/>
                        <a:miter/>
                      </a:ln>
                    </p:spPr>
                  </p:pic>
                </p:oleObj>
              </mc:Fallback>
            </mc:AlternateContent>
          </a:graphicData>
        </a:graphic>
      </p:graphicFrame>
      <p:sp>
        <p:nvSpPr>
          <p:cNvPr id="1034" name="Text Box 10"/>
          <p:cNvSpPr txBox="1"/>
          <p:nvPr/>
        </p:nvSpPr>
        <p:spPr>
          <a:xfrm>
            <a:off x="1231900" y="2667000"/>
            <a:ext cx="7512050" cy="2063750"/>
          </a:xfrm>
          <a:prstGeom prst="rect">
            <a:avLst/>
          </a:prstGeom>
          <a:noFill/>
          <a:ln w="9525">
            <a:noFill/>
          </a:ln>
        </p:spPr>
        <p:txBody>
          <a:bodyPr/>
          <a:p>
            <a:pPr>
              <a:lnSpc>
                <a:spcPct val="180000"/>
              </a:lnSpc>
              <a:buFont typeface="Wingdings" panose="05000000000000000000" pitchFamily="2" charset="2"/>
              <a:buChar char="Ø"/>
            </a:pPr>
            <a:r>
              <a:rPr lang="zh-CN" altLang="en-US" sz="2400" b="1" dirty="0">
                <a:solidFill>
                  <a:srgbClr val="000000"/>
                </a:solidFill>
                <a:latin typeface="Times New Roman" panose="02020603050405020304" pitchFamily="18" charset="0"/>
                <a:ea typeface="楷体_GB2312" panose="02010609030101010101" pitchFamily="49" charset="-122"/>
              </a:rPr>
              <a:t>根据矩阵的乘法法则，只有方阵才能满足上述等式</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lnSpc>
                <a:spcPct val="180000"/>
              </a:lnSpc>
              <a:buFont typeface="Wingdings" panose="05000000000000000000" pitchFamily="2" charset="2"/>
              <a:buChar char="Ø"/>
            </a:pPr>
            <a:r>
              <a:rPr lang="zh-CN" altLang="en-US" sz="2400" b="1" dirty="0">
                <a:solidFill>
                  <a:srgbClr val="000000"/>
                </a:solidFill>
                <a:latin typeface="Times New Roman" panose="02020603050405020304" pitchFamily="18" charset="0"/>
                <a:ea typeface="楷体_GB2312" panose="02010609030101010101" pitchFamily="49" charset="-122"/>
              </a:rPr>
              <a:t>对于任意的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，适合上述等式的矩阵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是唯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80000"/>
              </a:lnSpc>
            </a:pPr>
            <a:r>
              <a:rPr lang="zh-CN" altLang="en-US" sz="2400" b="1" dirty="0">
                <a:solidFill>
                  <a:srgbClr val="000000"/>
                </a:solidFill>
                <a:latin typeface="Times New Roman" panose="02020603050405020304" pitchFamily="18" charset="0"/>
                <a:ea typeface="楷体_GB2312" panose="02010609030101010101" pitchFamily="49" charset="-122"/>
              </a:rPr>
              <a:t>一的（如果有的话）</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1035" name="Text Box 11"/>
          <p:cNvSpPr txBox="1"/>
          <p:nvPr/>
        </p:nvSpPr>
        <p:spPr>
          <a:xfrm>
            <a:off x="381000" y="4957763"/>
            <a:ext cx="8680450" cy="1004887"/>
          </a:xfrm>
          <a:prstGeom prst="rect">
            <a:avLst/>
          </a:prstGeom>
          <a:noFill/>
          <a:ln w="9525">
            <a:noFill/>
          </a:ln>
        </p:spPr>
        <p:txBody>
          <a:bodyPr wrap="none"/>
          <a:p>
            <a:pPr>
              <a:lnSpc>
                <a:spcPct val="150000"/>
              </a:lnSpc>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 如果矩阵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满足上述等式，那么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就称为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逆矩阵</a:t>
            </a:r>
            <a:r>
              <a:rPr lang="zh-CN" altLang="en-US" sz="2400" b="1" dirty="0">
                <a:solidFill>
                  <a:srgbClr val="00007D"/>
                </a:solidFill>
                <a:latin typeface="Times New Roman" panose="02020603050405020304" pitchFamily="18" charset="0"/>
                <a:ea typeface="楷体_GB2312" panose="02010609030101010101" pitchFamily="49" charset="-122"/>
              </a:rPr>
              <a:t>，</a:t>
            </a:r>
            <a:endParaRPr lang="zh-CN" altLang="en-US" sz="2400" b="1" dirty="0">
              <a:solidFill>
                <a:srgbClr val="00007D"/>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	记作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34">
                                            <p:txEl>
                                              <p:charRg st="0" end="26"/>
                                            </p:txEl>
                                          </p:spTgt>
                                        </p:tgtEl>
                                        <p:attrNameLst>
                                          <p:attrName>style.visibility</p:attrName>
                                        </p:attrNameLst>
                                      </p:cBhvr>
                                      <p:to>
                                        <p:strVal val="visible"/>
                                      </p:to>
                                    </p:set>
                                    <p:animEffect transition="in" filter="checkerboard(across)">
                                      <p:cBhvr>
                                        <p:cTn id="7" dur="500"/>
                                        <p:tgtEl>
                                          <p:spTgt spid="1034">
                                            <p:txEl>
                                              <p:charRg st="0" end="26"/>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34">
                                            <p:txEl>
                                              <p:charRg st="26" end="55"/>
                                            </p:txEl>
                                          </p:spTgt>
                                        </p:tgtEl>
                                        <p:attrNameLst>
                                          <p:attrName>style.visibility</p:attrName>
                                        </p:attrNameLst>
                                      </p:cBhvr>
                                      <p:to>
                                        <p:strVal val="visible"/>
                                      </p:to>
                                    </p:set>
                                    <p:animEffect transition="in" filter="checkerboard(across)">
                                      <p:cBhvr>
                                        <p:cTn id="12" dur="500"/>
                                        <p:tgtEl>
                                          <p:spTgt spid="1034">
                                            <p:txEl>
                                              <p:charRg st="26" end="55"/>
                                            </p:txEl>
                                          </p:spTgt>
                                        </p:tgtEl>
                                      </p:cBhvr>
                                    </p:animEffect>
                                  </p:childTnLst>
                                </p:cTn>
                              </p:par>
                            </p:childTnLst>
                          </p:cTn>
                        </p:par>
                        <p:par>
                          <p:cTn id="13" fill="hold">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1034">
                                            <p:txEl>
                                              <p:charRg st="55" end="66"/>
                                            </p:txEl>
                                          </p:spTgt>
                                        </p:tgtEl>
                                        <p:attrNameLst>
                                          <p:attrName>style.visibility</p:attrName>
                                        </p:attrNameLst>
                                      </p:cBhvr>
                                      <p:to>
                                        <p:strVal val="visible"/>
                                      </p:to>
                                    </p:set>
                                    <p:animEffect transition="in" filter="checkerboard(across)">
                                      <p:cBhvr>
                                        <p:cTn id="16" dur="500"/>
                                        <p:tgtEl>
                                          <p:spTgt spid="1034">
                                            <p:txEl>
                                              <p:charRg st="55" end="6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build="p"/>
      <p:bldP spid="103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2162" name="Text Box 4"/>
          <p:cNvSpPr txBox="1"/>
          <p:nvPr/>
        </p:nvSpPr>
        <p:spPr>
          <a:xfrm>
            <a:off x="762000" y="1371600"/>
            <a:ext cx="4935538" cy="2063750"/>
          </a:xfrm>
          <a:prstGeom prst="rect">
            <a:avLst/>
          </a:prstGeom>
          <a:noFill/>
          <a:ln w="9525">
            <a:noFill/>
          </a:ln>
        </p:spPr>
        <p:txBody>
          <a:bodyPr/>
          <a:p>
            <a:pPr>
              <a:lnSpc>
                <a:spcPct val="180000"/>
              </a:lnSpc>
            </a:pPr>
            <a:r>
              <a:rPr lang="zh-CN" altLang="en-US" sz="2400" b="1" dirty="0">
                <a:solidFill>
                  <a:srgbClr val="000000"/>
                </a:solidFill>
                <a:latin typeface="Times New Roman" panose="02020603050405020304" pitchFamily="18" charset="0"/>
                <a:ea typeface="楷体_GB2312" panose="02010609030101010101" pitchFamily="49" charset="-122"/>
              </a:rPr>
              <a:t>下面要解决的问题是：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80000"/>
              </a:lnSpc>
              <a:buChar char="•"/>
            </a:pPr>
            <a:r>
              <a:rPr lang="zh-CN" altLang="en-US" sz="2400" b="1" dirty="0">
                <a:solidFill>
                  <a:srgbClr val="000000"/>
                </a:solidFill>
                <a:latin typeface="Times New Roman" panose="02020603050405020304" pitchFamily="18" charset="0"/>
                <a:ea typeface="楷体_GB2312" panose="02010609030101010101" pitchFamily="49" charset="-122"/>
              </a:rPr>
              <a:t>在什么条件下，方阵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是可逆的？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80000"/>
              </a:lnSpc>
              <a:buChar char="•"/>
            </a:pPr>
            <a:r>
              <a:rPr lang="zh-CN" altLang="en-US" sz="2400" b="1" dirty="0">
                <a:solidFill>
                  <a:srgbClr val="000000"/>
                </a:solidFill>
                <a:latin typeface="Times New Roman" panose="02020603050405020304" pitchFamily="18" charset="0"/>
                <a:ea typeface="楷体_GB2312" panose="02010609030101010101" pitchFamily="49" charset="-122"/>
              </a:rPr>
              <a:t>如果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可逆，怎样求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33186" name="Object 29"/>
          <p:cNvGraphicFramePr>
            <a:graphicFrameLocks noChangeAspect="1"/>
          </p:cNvGraphicFramePr>
          <p:nvPr/>
        </p:nvGraphicFramePr>
        <p:xfrm>
          <a:off x="842963" y="1708150"/>
          <a:ext cx="3430587" cy="2012950"/>
        </p:xfrm>
        <a:graphic>
          <a:graphicData uri="http://schemas.openxmlformats.org/presentationml/2006/ole">
            <mc:AlternateContent xmlns:mc="http://schemas.openxmlformats.org/markup-compatibility/2006">
              <mc:Choice xmlns:v="urn:schemas-microsoft-com:vml" Requires="v">
                <p:oleObj spid="_x0000_s3727" name="" r:id="rId1" imgW="1600200" imgH="939800" progId="">
                  <p:embed/>
                </p:oleObj>
              </mc:Choice>
              <mc:Fallback>
                <p:oleObj name="" r:id="rId1" imgW="1600200" imgH="939800" progId="">
                  <p:embed/>
                  <p:pic>
                    <p:nvPicPr>
                      <p:cNvPr id="0" name="图片 3726"/>
                      <p:cNvPicPr/>
                      <p:nvPr/>
                    </p:nvPicPr>
                    <p:blipFill>
                      <a:blip r:embed="rId2"/>
                      <a:stretch>
                        <a:fillRect/>
                      </a:stretch>
                    </p:blipFill>
                    <p:spPr>
                      <a:xfrm>
                        <a:off x="842963" y="1708150"/>
                        <a:ext cx="3430587" cy="2012950"/>
                      </a:xfrm>
                      <a:prstGeom prst="rect">
                        <a:avLst/>
                      </a:prstGeom>
                      <a:noFill/>
                      <a:ln w="38100">
                        <a:noFill/>
                        <a:miter/>
                      </a:ln>
                    </p:spPr>
                  </p:pic>
                </p:oleObj>
              </mc:Fallback>
            </mc:AlternateContent>
          </a:graphicData>
        </a:graphic>
      </p:graphicFrame>
      <p:graphicFrame>
        <p:nvGraphicFramePr>
          <p:cNvPr id="733187" name="Object 30"/>
          <p:cNvGraphicFramePr>
            <a:graphicFrameLocks noChangeAspect="1"/>
          </p:cNvGraphicFramePr>
          <p:nvPr/>
        </p:nvGraphicFramePr>
        <p:xfrm>
          <a:off x="4729163" y="1708150"/>
          <a:ext cx="3729037" cy="2012950"/>
        </p:xfrm>
        <a:graphic>
          <a:graphicData uri="http://schemas.openxmlformats.org/presentationml/2006/ole">
            <mc:AlternateContent xmlns:mc="http://schemas.openxmlformats.org/markup-compatibility/2006">
              <mc:Choice xmlns:v="urn:schemas-microsoft-com:vml" Requires="v">
                <p:oleObj spid="_x0000_s3728" name="" r:id="rId3" imgW="1739900" imgH="939800" progId="">
                  <p:embed/>
                </p:oleObj>
              </mc:Choice>
              <mc:Fallback>
                <p:oleObj name="" r:id="rId3" imgW="1739900" imgH="939800" progId="">
                  <p:embed/>
                  <p:pic>
                    <p:nvPicPr>
                      <p:cNvPr id="0" name="图片 3727"/>
                      <p:cNvPicPr/>
                      <p:nvPr/>
                    </p:nvPicPr>
                    <p:blipFill>
                      <a:blip r:embed="rId4"/>
                      <a:stretch>
                        <a:fillRect/>
                      </a:stretch>
                    </p:blipFill>
                    <p:spPr>
                      <a:xfrm>
                        <a:off x="4729163" y="1708150"/>
                        <a:ext cx="3729037" cy="2012950"/>
                      </a:xfrm>
                      <a:prstGeom prst="rect">
                        <a:avLst/>
                      </a:prstGeom>
                      <a:noFill/>
                      <a:ln w="38100">
                        <a:noFill/>
                        <a:miter/>
                      </a:ln>
                    </p:spPr>
                  </p:pic>
                </p:oleObj>
              </mc:Fallback>
            </mc:AlternateContent>
          </a:graphicData>
        </a:graphic>
      </p:graphicFrame>
      <p:sp>
        <p:nvSpPr>
          <p:cNvPr id="733188" name="Text Box 4"/>
          <p:cNvSpPr txBox="1"/>
          <p:nvPr/>
        </p:nvSpPr>
        <p:spPr>
          <a:xfrm>
            <a:off x="381000" y="793750"/>
            <a:ext cx="453707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结论：                                 ，其中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3189" name="Object 31"/>
          <p:cNvGraphicFramePr>
            <a:graphicFrameLocks noChangeAspect="1"/>
          </p:cNvGraphicFramePr>
          <p:nvPr/>
        </p:nvGraphicFramePr>
        <p:xfrm>
          <a:off x="1298575" y="762000"/>
          <a:ext cx="2663825" cy="488950"/>
        </p:xfrm>
        <a:graphic>
          <a:graphicData uri="http://schemas.openxmlformats.org/presentationml/2006/ole">
            <mc:AlternateContent xmlns:mc="http://schemas.openxmlformats.org/markup-compatibility/2006">
              <mc:Choice xmlns:v="urn:schemas-microsoft-com:vml" Requires="v">
                <p:oleObj spid="_x0000_s3729" name="" r:id="rId5" imgW="1244600" imgH="228600" progId="">
                  <p:embed/>
                </p:oleObj>
              </mc:Choice>
              <mc:Fallback>
                <p:oleObj name="" r:id="rId5" imgW="1244600" imgH="228600" progId="">
                  <p:embed/>
                  <p:pic>
                    <p:nvPicPr>
                      <p:cNvPr id="0" name="图片 3728"/>
                      <p:cNvPicPr/>
                      <p:nvPr/>
                    </p:nvPicPr>
                    <p:blipFill>
                      <a:blip r:embed="rId6"/>
                      <a:stretch>
                        <a:fillRect/>
                      </a:stretch>
                    </p:blipFill>
                    <p:spPr>
                      <a:xfrm>
                        <a:off x="1298575" y="762000"/>
                        <a:ext cx="2663825" cy="488950"/>
                      </a:xfrm>
                      <a:prstGeom prst="rect">
                        <a:avLst/>
                      </a:prstGeom>
                      <a:noFill/>
                      <a:ln w="38100">
                        <a:noFill/>
                        <a:miter/>
                      </a:ln>
                    </p:spPr>
                  </p:pic>
                </p:oleObj>
              </mc:Fallback>
            </mc:AlternateContent>
          </a:graphicData>
        </a:graphic>
      </p:graphicFrame>
      <p:grpSp>
        <p:nvGrpSpPr>
          <p:cNvPr id="2" name="Group 16"/>
          <p:cNvGrpSpPr/>
          <p:nvPr/>
        </p:nvGrpSpPr>
        <p:grpSpPr>
          <a:xfrm>
            <a:off x="381000" y="4191000"/>
            <a:ext cx="5360988" cy="1295400"/>
            <a:chOff x="240" y="2640"/>
            <a:chExt cx="3377" cy="816"/>
          </a:xfrm>
        </p:grpSpPr>
        <p:sp>
          <p:nvSpPr>
            <p:cNvPr id="733199" name="Text Box 7"/>
            <p:cNvSpPr txBox="1"/>
            <p:nvPr/>
          </p:nvSpPr>
          <p:spPr>
            <a:xfrm>
              <a:off x="240" y="2640"/>
              <a:ext cx="3377" cy="288"/>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若             ，则方阵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可逆，而且</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3200" name="Object 32"/>
            <p:cNvGraphicFramePr>
              <a:graphicFrameLocks noChangeAspect="1"/>
            </p:cNvGraphicFramePr>
            <p:nvPr/>
          </p:nvGraphicFramePr>
          <p:xfrm>
            <a:off x="1056" y="2654"/>
            <a:ext cx="634" cy="274"/>
          </p:xfrm>
          <a:graphic>
            <a:graphicData uri="http://schemas.openxmlformats.org/presentationml/2006/ole">
              <mc:AlternateContent xmlns:mc="http://schemas.openxmlformats.org/markup-compatibility/2006">
                <mc:Choice xmlns:v="urn:schemas-microsoft-com:vml" Requires="v">
                  <p:oleObj spid="_x0000_s3730" name="" r:id="rId7" imgW="469900" imgH="203200" progId="">
                    <p:embed/>
                  </p:oleObj>
                </mc:Choice>
                <mc:Fallback>
                  <p:oleObj name="" r:id="rId7" imgW="469900" imgH="203200" progId="">
                    <p:embed/>
                    <p:pic>
                      <p:nvPicPr>
                        <p:cNvPr id="0" name="图片 3729"/>
                        <p:cNvPicPr/>
                        <p:nvPr/>
                      </p:nvPicPr>
                      <p:blipFill>
                        <a:blip r:embed="rId8"/>
                        <a:stretch>
                          <a:fillRect/>
                        </a:stretch>
                      </p:blipFill>
                      <p:spPr>
                        <a:xfrm>
                          <a:off x="1056" y="2654"/>
                          <a:ext cx="634" cy="274"/>
                        </a:xfrm>
                        <a:prstGeom prst="rect">
                          <a:avLst/>
                        </a:prstGeom>
                        <a:noFill/>
                        <a:ln w="38100">
                          <a:noFill/>
                          <a:miter/>
                        </a:ln>
                      </p:spPr>
                    </p:pic>
                  </p:oleObj>
                </mc:Fallback>
              </mc:AlternateContent>
            </a:graphicData>
          </a:graphic>
        </p:graphicFrame>
        <p:graphicFrame>
          <p:nvGraphicFramePr>
            <p:cNvPr id="733201" name="Object 33"/>
            <p:cNvGraphicFramePr>
              <a:graphicFrameLocks noChangeAspect="1"/>
            </p:cNvGraphicFramePr>
            <p:nvPr/>
          </p:nvGraphicFramePr>
          <p:xfrm>
            <a:off x="2280" y="2873"/>
            <a:ext cx="1201" cy="583"/>
          </p:xfrm>
          <a:graphic>
            <a:graphicData uri="http://schemas.openxmlformats.org/presentationml/2006/ole">
              <mc:AlternateContent xmlns:mc="http://schemas.openxmlformats.org/markup-compatibility/2006">
                <mc:Choice xmlns:v="urn:schemas-microsoft-com:vml" Requires="v">
                  <p:oleObj spid="_x0000_s3731" name="" r:id="rId9" imgW="888365" imgH="431800" progId="">
                    <p:embed/>
                  </p:oleObj>
                </mc:Choice>
                <mc:Fallback>
                  <p:oleObj name="" r:id="rId9" imgW="888365" imgH="431800" progId="">
                    <p:embed/>
                    <p:pic>
                      <p:nvPicPr>
                        <p:cNvPr id="0" name="图片 3730"/>
                        <p:cNvPicPr/>
                        <p:nvPr/>
                      </p:nvPicPr>
                      <p:blipFill>
                        <a:blip r:embed="rId10"/>
                        <a:stretch>
                          <a:fillRect/>
                        </a:stretch>
                      </p:blipFill>
                      <p:spPr>
                        <a:xfrm>
                          <a:off x="2280" y="2873"/>
                          <a:ext cx="1201" cy="583"/>
                        </a:xfrm>
                        <a:prstGeom prst="rect">
                          <a:avLst/>
                        </a:prstGeom>
                        <a:noFill/>
                        <a:ln w="38100">
                          <a:noFill/>
                          <a:miter/>
                        </a:ln>
                      </p:spPr>
                    </p:pic>
                  </p:oleObj>
                </mc:Fallback>
              </mc:AlternateContent>
            </a:graphicData>
          </a:graphic>
        </p:graphicFrame>
      </p:grpSp>
      <p:grpSp>
        <p:nvGrpSpPr>
          <p:cNvPr id="3" name="Group 17"/>
          <p:cNvGrpSpPr/>
          <p:nvPr/>
        </p:nvGrpSpPr>
        <p:grpSpPr>
          <a:xfrm>
            <a:off x="381000" y="5551488"/>
            <a:ext cx="4765675" cy="925512"/>
            <a:chOff x="240" y="3497"/>
            <a:chExt cx="3002" cy="583"/>
          </a:xfrm>
        </p:grpSpPr>
        <p:sp>
          <p:nvSpPr>
            <p:cNvPr id="733196" name="Text Box 11"/>
            <p:cNvSpPr txBox="1"/>
            <p:nvPr/>
          </p:nvSpPr>
          <p:spPr>
            <a:xfrm>
              <a:off x="240" y="3641"/>
              <a:ext cx="3002" cy="288"/>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若             ，则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3197" name="Object 34"/>
            <p:cNvGraphicFramePr>
              <a:graphicFrameLocks noChangeAspect="1"/>
            </p:cNvGraphicFramePr>
            <p:nvPr/>
          </p:nvGraphicFramePr>
          <p:xfrm>
            <a:off x="1056" y="3655"/>
            <a:ext cx="634" cy="274"/>
          </p:xfrm>
          <a:graphic>
            <a:graphicData uri="http://schemas.openxmlformats.org/presentationml/2006/ole">
              <mc:AlternateContent xmlns:mc="http://schemas.openxmlformats.org/markup-compatibility/2006">
                <mc:Choice xmlns:v="urn:schemas-microsoft-com:vml" Requires="v">
                  <p:oleObj spid="_x0000_s3732" name="" r:id="rId11" imgW="469900" imgH="203200" progId="">
                    <p:embed/>
                  </p:oleObj>
                </mc:Choice>
                <mc:Fallback>
                  <p:oleObj name="" r:id="rId11" imgW="469900" imgH="203200" progId="">
                    <p:embed/>
                    <p:pic>
                      <p:nvPicPr>
                        <p:cNvPr id="0" name="图片 3731"/>
                        <p:cNvPicPr/>
                        <p:nvPr/>
                      </p:nvPicPr>
                      <p:blipFill>
                        <a:blip r:embed="rId12"/>
                        <a:stretch>
                          <a:fillRect/>
                        </a:stretch>
                      </p:blipFill>
                      <p:spPr>
                        <a:xfrm>
                          <a:off x="1056" y="3655"/>
                          <a:ext cx="634" cy="274"/>
                        </a:xfrm>
                        <a:prstGeom prst="rect">
                          <a:avLst/>
                        </a:prstGeom>
                        <a:noFill/>
                        <a:ln w="38100">
                          <a:noFill/>
                          <a:miter/>
                        </a:ln>
                      </p:spPr>
                    </p:pic>
                  </p:oleObj>
                </mc:Fallback>
              </mc:AlternateContent>
            </a:graphicData>
          </a:graphic>
        </p:graphicFrame>
        <p:graphicFrame>
          <p:nvGraphicFramePr>
            <p:cNvPr id="733198" name="Object 35"/>
            <p:cNvGraphicFramePr>
              <a:graphicFrameLocks noChangeAspect="1"/>
            </p:cNvGraphicFramePr>
            <p:nvPr/>
          </p:nvGraphicFramePr>
          <p:xfrm>
            <a:off x="2112" y="3497"/>
            <a:ext cx="995" cy="583"/>
          </p:xfrm>
          <a:graphic>
            <a:graphicData uri="http://schemas.openxmlformats.org/presentationml/2006/ole">
              <mc:AlternateContent xmlns:mc="http://schemas.openxmlformats.org/markup-compatibility/2006">
                <mc:Choice xmlns:v="urn:schemas-microsoft-com:vml" Requires="v">
                  <p:oleObj spid="_x0000_s3733" name="" r:id="rId13" imgW="736600" imgH="431800" progId="">
                    <p:embed/>
                  </p:oleObj>
                </mc:Choice>
                <mc:Fallback>
                  <p:oleObj name="" r:id="rId13" imgW="736600" imgH="431800" progId="">
                    <p:embed/>
                    <p:pic>
                      <p:nvPicPr>
                        <p:cNvPr id="0" name="图片 3732"/>
                        <p:cNvPicPr/>
                        <p:nvPr/>
                      </p:nvPicPr>
                      <p:blipFill>
                        <a:blip r:embed="rId14"/>
                        <a:stretch>
                          <a:fillRect/>
                        </a:stretch>
                      </p:blipFill>
                      <p:spPr>
                        <a:xfrm>
                          <a:off x="2112" y="3497"/>
                          <a:ext cx="995" cy="583"/>
                        </a:xfrm>
                        <a:prstGeom prst="rect">
                          <a:avLst/>
                        </a:prstGeom>
                        <a:noFill/>
                        <a:ln w="38100">
                          <a:noFill/>
                          <a:miter/>
                        </a:ln>
                      </p:spPr>
                    </p:pic>
                  </p:oleObj>
                </mc:Fallback>
              </mc:AlternateContent>
            </a:graphicData>
          </a:graphic>
        </p:graphicFrame>
      </p:grpSp>
      <p:grpSp>
        <p:nvGrpSpPr>
          <p:cNvPr id="4" name="Group 21"/>
          <p:cNvGrpSpPr/>
          <p:nvPr/>
        </p:nvGrpSpPr>
        <p:grpSpPr>
          <a:xfrm>
            <a:off x="5724525" y="3905250"/>
            <a:ext cx="3352800" cy="1828800"/>
            <a:chOff x="3648" y="2160"/>
            <a:chExt cx="2112" cy="1152"/>
          </a:xfrm>
        </p:grpSpPr>
        <p:sp>
          <p:nvSpPr>
            <p:cNvPr id="733193" name="AutoShape 22"/>
            <p:cNvSpPr/>
            <p:nvPr/>
          </p:nvSpPr>
          <p:spPr>
            <a:xfrm>
              <a:off x="3648" y="2160"/>
              <a:ext cx="2112" cy="1152"/>
            </a:xfrm>
            <a:prstGeom prst="cloudCallout">
              <a:avLst>
                <a:gd name="adj1" fmla="val -59468"/>
                <a:gd name="adj2" fmla="val -53995"/>
              </a:avLst>
            </a:prstGeom>
            <a:solidFill>
              <a:schemeClr val="accent1"/>
            </a:solidFill>
            <a:ln w="9525" cap="flat" cmpd="sng">
              <a:solidFill>
                <a:schemeClr val="tx1"/>
              </a:solidFill>
              <a:prstDash val="solid"/>
              <a:miter/>
              <a:headEnd type="none" w="med" len="med"/>
              <a:tailEnd type="none" w="med" len="med"/>
            </a:ln>
          </p:spPr>
          <p:txBody>
            <a:bodyPr/>
            <a:p>
              <a:pPr algn="ctr"/>
              <a:r>
                <a:rPr lang="zh-CN" altLang="en-US" sz="2400" b="1" dirty="0">
                  <a:solidFill>
                    <a:srgbClr val="000000"/>
                  </a:solidFill>
                  <a:latin typeface="Times New Roman" panose="02020603050405020304" pitchFamily="18" charset="0"/>
                  <a:ea typeface="楷体_GB2312" panose="02010609030101010101" pitchFamily="49" charset="-122"/>
                </a:rPr>
                <a:t>元素      的代数余子式      位于第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行第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3194" name="Object 36"/>
            <p:cNvGraphicFramePr>
              <a:graphicFrameLocks noChangeAspect="1"/>
            </p:cNvGraphicFramePr>
            <p:nvPr/>
          </p:nvGraphicFramePr>
          <p:xfrm>
            <a:off x="4412" y="2304"/>
            <a:ext cx="256" cy="347"/>
          </p:xfrm>
          <a:graphic>
            <a:graphicData uri="http://schemas.openxmlformats.org/presentationml/2006/ole">
              <mc:AlternateContent xmlns:mc="http://schemas.openxmlformats.org/markup-compatibility/2006">
                <mc:Choice xmlns:v="urn:schemas-microsoft-com:vml" Requires="v">
                  <p:oleObj spid="_x0000_s3734" name="" r:id="rId15" imgW="177800" imgH="241300" progId="">
                    <p:embed/>
                  </p:oleObj>
                </mc:Choice>
                <mc:Fallback>
                  <p:oleObj name="" r:id="rId15" imgW="177800" imgH="241300" progId="">
                    <p:embed/>
                    <p:pic>
                      <p:nvPicPr>
                        <p:cNvPr id="0" name="图片 3733"/>
                        <p:cNvPicPr/>
                        <p:nvPr/>
                      </p:nvPicPr>
                      <p:blipFill>
                        <a:blip r:embed="rId16"/>
                        <a:stretch>
                          <a:fillRect/>
                        </a:stretch>
                      </p:blipFill>
                      <p:spPr>
                        <a:xfrm>
                          <a:off x="4412" y="2304"/>
                          <a:ext cx="256" cy="347"/>
                        </a:xfrm>
                        <a:prstGeom prst="rect">
                          <a:avLst/>
                        </a:prstGeom>
                        <a:noFill/>
                        <a:ln w="38100">
                          <a:noFill/>
                          <a:miter/>
                        </a:ln>
                      </p:spPr>
                    </p:pic>
                  </p:oleObj>
                </mc:Fallback>
              </mc:AlternateContent>
            </a:graphicData>
          </a:graphic>
        </p:graphicFrame>
        <p:graphicFrame>
          <p:nvGraphicFramePr>
            <p:cNvPr id="733195" name="Object 37"/>
            <p:cNvGraphicFramePr>
              <a:graphicFrameLocks noChangeAspect="1"/>
            </p:cNvGraphicFramePr>
            <p:nvPr/>
          </p:nvGraphicFramePr>
          <p:xfrm>
            <a:off x="4560" y="2526"/>
            <a:ext cx="292" cy="347"/>
          </p:xfrm>
          <a:graphic>
            <a:graphicData uri="http://schemas.openxmlformats.org/presentationml/2006/ole">
              <mc:AlternateContent xmlns:mc="http://schemas.openxmlformats.org/markup-compatibility/2006">
                <mc:Choice xmlns:v="urn:schemas-microsoft-com:vml" Requires="v">
                  <p:oleObj spid="_x0000_s3735" name="" r:id="rId17" imgW="203200" imgH="241300" progId="">
                    <p:embed/>
                  </p:oleObj>
                </mc:Choice>
                <mc:Fallback>
                  <p:oleObj name="" r:id="rId17" imgW="203200" imgH="241300" progId="">
                    <p:embed/>
                    <p:pic>
                      <p:nvPicPr>
                        <p:cNvPr id="0" name="图片 3734"/>
                        <p:cNvPicPr/>
                        <p:nvPr/>
                      </p:nvPicPr>
                      <p:blipFill>
                        <a:blip r:embed="rId18"/>
                        <a:stretch>
                          <a:fillRect/>
                        </a:stretch>
                      </p:blipFill>
                      <p:spPr>
                        <a:xfrm>
                          <a:off x="4560" y="2526"/>
                          <a:ext cx="292" cy="347"/>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4210" name="Text Box 2"/>
          <p:cNvSpPr txBox="1"/>
          <p:nvPr/>
        </p:nvSpPr>
        <p:spPr>
          <a:xfrm>
            <a:off x="533400" y="1279525"/>
            <a:ext cx="5307013"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求二阶矩阵                      的逆矩阵</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4211" name="Object 8"/>
          <p:cNvGraphicFramePr>
            <a:graphicFrameLocks noChangeAspect="1"/>
          </p:cNvGraphicFramePr>
          <p:nvPr/>
        </p:nvGraphicFramePr>
        <p:xfrm>
          <a:off x="2743200" y="1063625"/>
          <a:ext cx="1687513" cy="1006475"/>
        </p:xfrm>
        <a:graphic>
          <a:graphicData uri="http://schemas.openxmlformats.org/presentationml/2006/ole">
            <mc:AlternateContent xmlns:mc="http://schemas.openxmlformats.org/markup-compatibility/2006">
              <mc:Choice xmlns:v="urn:schemas-microsoft-com:vml" Requires="v">
                <p:oleObj spid="_x0000_s3736" name="" r:id="rId1" imgW="787400" imgH="469900" progId="">
                  <p:embed/>
                </p:oleObj>
              </mc:Choice>
              <mc:Fallback>
                <p:oleObj name="" r:id="rId1" imgW="787400" imgH="469900" progId="">
                  <p:embed/>
                  <p:pic>
                    <p:nvPicPr>
                      <p:cNvPr id="0" name="图片 3735"/>
                      <p:cNvPicPr/>
                      <p:nvPr/>
                    </p:nvPicPr>
                    <p:blipFill>
                      <a:blip r:embed="rId2"/>
                      <a:stretch>
                        <a:fillRect/>
                      </a:stretch>
                    </p:blipFill>
                    <p:spPr>
                      <a:xfrm>
                        <a:off x="2743200" y="1063625"/>
                        <a:ext cx="1687513" cy="1006475"/>
                      </a:xfrm>
                      <a:prstGeom prst="rect">
                        <a:avLst/>
                      </a:prstGeom>
                      <a:noFill/>
                      <a:ln w="38100">
                        <a:noFill/>
                        <a:miter/>
                      </a:ln>
                    </p:spPr>
                  </p:pic>
                </p:oleObj>
              </mc:Fallback>
            </mc:AlternateContent>
          </a:graphicData>
        </a:graphic>
      </p:graphicFrame>
      <p:graphicFrame>
        <p:nvGraphicFramePr>
          <p:cNvPr id="10244" name="Object 9"/>
          <p:cNvGraphicFramePr>
            <a:graphicFrameLocks noChangeAspect="1"/>
          </p:cNvGraphicFramePr>
          <p:nvPr/>
        </p:nvGraphicFramePr>
        <p:xfrm>
          <a:off x="2012950" y="2346325"/>
          <a:ext cx="3317875" cy="1006475"/>
        </p:xfrm>
        <a:graphic>
          <a:graphicData uri="http://schemas.openxmlformats.org/presentationml/2006/ole">
            <mc:AlternateContent xmlns:mc="http://schemas.openxmlformats.org/markup-compatibility/2006">
              <mc:Choice xmlns:v="urn:schemas-microsoft-com:vml" Requires="v">
                <p:oleObj spid="_x0000_s3737" name="" r:id="rId3" imgW="1549400" imgH="469900" progId="">
                  <p:embed/>
                </p:oleObj>
              </mc:Choice>
              <mc:Fallback>
                <p:oleObj name="" r:id="rId3" imgW="1549400" imgH="469900" progId="">
                  <p:embed/>
                  <p:pic>
                    <p:nvPicPr>
                      <p:cNvPr id="0" name="图片 3736"/>
                      <p:cNvPicPr/>
                      <p:nvPr/>
                    </p:nvPicPr>
                    <p:blipFill>
                      <a:blip r:embed="rId4"/>
                      <a:stretch>
                        <a:fillRect/>
                      </a:stretch>
                    </p:blipFill>
                    <p:spPr>
                      <a:xfrm>
                        <a:off x="2012950" y="2346325"/>
                        <a:ext cx="3317875" cy="1006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000000"/>
                                          </p:val>
                                        </p:tav>
                                        <p:tav tm="100000">
                                          <p:val>
                                            <p:strVal val="#ppt_w"/>
                                          </p:val>
                                        </p:tav>
                                      </p:tavLst>
                                    </p:anim>
                                    <p:anim calcmode="lin" valueType="num">
                                      <p:cBhvr>
                                        <p:cTn id="8" dur="1000" fill="hold"/>
                                        <p:tgtEl>
                                          <p:spTgt spid="10244"/>
                                        </p:tgtEl>
                                        <p:attrNameLst>
                                          <p:attrName>ppt_h</p:attrName>
                                        </p:attrNameLst>
                                      </p:cBhvr>
                                      <p:tavLst>
                                        <p:tav tm="0">
                                          <p:val>
                                            <p:fltVal val="0.000000"/>
                                          </p:val>
                                        </p:tav>
                                        <p:tav tm="100000">
                                          <p:val>
                                            <p:strVal val="#ppt_h"/>
                                          </p:val>
                                        </p:tav>
                                      </p:tavLst>
                                    </p:anim>
                                    <p:anim calcmode="lin" valueType="num">
                                      <p:cBhvr>
                                        <p:cTn id="9" dur="1000" fill="hold"/>
                                        <p:tgtEl>
                                          <p:spTgt spid="10244"/>
                                        </p:tgtEl>
                                        <p:attrNameLst>
                                          <p:attrName>ppt_x</p:attrName>
                                        </p:attrNameLst>
                                      </p:cBhvr>
                                      <p:tavLst>
                                        <p:tav tm="0" fmla="#ppt_x+(cos(-2*pi*(1-$))*-#ppt_x-sin(-2*pi*(1-$))*(1-#ppt_y))*(1-$)">
                                          <p:val>
                                            <p:fltVal val="0.000000"/>
                                          </p:val>
                                        </p:tav>
                                        <p:tav tm="100000">
                                          <p:val>
                                            <p:fltVal val="1.000000"/>
                                          </p:val>
                                        </p:tav>
                                      </p:tavLst>
                                    </p:anim>
                                    <p:anim calcmode="lin" valueType="num">
                                      <p:cBhvr>
                                        <p:cTn id="10" dur="1000" fill="hold"/>
                                        <p:tgtEl>
                                          <p:spTgt spid="10244"/>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5234" name="Text Box 2"/>
          <p:cNvSpPr txBox="1"/>
          <p:nvPr/>
        </p:nvSpPr>
        <p:spPr>
          <a:xfrm>
            <a:off x="533400" y="914400"/>
            <a:ext cx="5610225"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阶方阵                            的逆矩阵</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5235" name="Object 17"/>
          <p:cNvGraphicFramePr>
            <a:graphicFrameLocks noChangeAspect="1"/>
          </p:cNvGraphicFramePr>
          <p:nvPr/>
        </p:nvGraphicFramePr>
        <p:xfrm>
          <a:off x="2601913" y="420688"/>
          <a:ext cx="2122487" cy="1495425"/>
        </p:xfrm>
        <a:graphic>
          <a:graphicData uri="http://schemas.openxmlformats.org/presentationml/2006/ole">
            <mc:AlternateContent xmlns:mc="http://schemas.openxmlformats.org/markup-compatibility/2006">
              <mc:Choice xmlns:v="urn:schemas-microsoft-com:vml" Requires="v">
                <p:oleObj spid="_x0000_s3738" name="" r:id="rId1" imgW="990600" imgH="698500" progId="">
                  <p:embed/>
                </p:oleObj>
              </mc:Choice>
              <mc:Fallback>
                <p:oleObj name="" r:id="rId1" imgW="990600" imgH="698500" progId="">
                  <p:embed/>
                  <p:pic>
                    <p:nvPicPr>
                      <p:cNvPr id="0" name="图片 3737"/>
                      <p:cNvPicPr/>
                      <p:nvPr/>
                    </p:nvPicPr>
                    <p:blipFill>
                      <a:blip r:embed="rId2"/>
                      <a:stretch>
                        <a:fillRect/>
                      </a:stretch>
                    </p:blipFill>
                    <p:spPr>
                      <a:xfrm>
                        <a:off x="2601913" y="420688"/>
                        <a:ext cx="2122487" cy="1495425"/>
                      </a:xfrm>
                      <a:prstGeom prst="rect">
                        <a:avLst/>
                      </a:prstGeom>
                      <a:noFill/>
                      <a:ln w="38100">
                        <a:noFill/>
                        <a:miter/>
                      </a:ln>
                    </p:spPr>
                  </p:pic>
                </p:oleObj>
              </mc:Fallback>
            </mc:AlternateContent>
          </a:graphicData>
        </a:graphic>
      </p:graphicFrame>
      <p:sp>
        <p:nvSpPr>
          <p:cNvPr id="14341" name="Text Box 5"/>
          <p:cNvSpPr txBox="1"/>
          <p:nvPr/>
        </p:nvSpPr>
        <p:spPr>
          <a:xfrm>
            <a:off x="528638" y="1989138"/>
            <a:ext cx="2314575" cy="457200"/>
          </a:xfrm>
          <a:prstGeom prst="rect">
            <a:avLst/>
          </a:prstGeom>
          <a:noFill/>
          <a:ln w="9525">
            <a:noFill/>
          </a:ln>
        </p:spPr>
        <p:txBody>
          <a:bodyPr>
            <a:spAutoFit/>
          </a:bodyPr>
          <a:p>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FF"/>
                </a:solidFill>
                <a:latin typeface="Times New Roman" panose="02020603050405020304" pitchFamily="18" charset="0"/>
                <a:ea typeface="楷体_GB2312" panose="02010609030101010101" pitchFamily="49" charset="-122"/>
                <a:sym typeface="Wingdings" panose="05000000000000000000" pitchFamily="2" charset="2"/>
              </a:rPr>
              <a:t>：</a:t>
            </a:r>
            <a:r>
              <a:rPr lang="en-US" altLang="zh-CN" sz="2400" b="1" dirty="0">
                <a:solidFill>
                  <a:srgbClr val="000000"/>
                </a:solidFill>
                <a:latin typeface="Times New Roman" panose="02020603050405020304" pitchFamily="18" charset="0"/>
                <a:ea typeface="楷体_GB2312" panose="02010609030101010101" pitchFamily="49" charset="-122"/>
                <a:sym typeface="Wingdings" panose="05000000000000000000" pitchFamily="2" charset="2"/>
              </a:rPr>
              <a:t>| </a:t>
            </a:r>
            <a:r>
              <a:rPr lang="en-US" altLang="zh-CN" sz="2400" b="1" i="1" dirty="0">
                <a:solidFill>
                  <a:srgbClr val="000000"/>
                </a:solidFill>
                <a:latin typeface="Times New Roman" panose="02020603050405020304" pitchFamily="18" charset="0"/>
                <a:ea typeface="楷体_GB2312" panose="02010609030101010101" pitchFamily="49" charset="-122"/>
                <a:sym typeface="Wingdings" panose="05000000000000000000" pitchFamily="2" charset="2"/>
              </a:rPr>
              <a:t>A </a:t>
            </a:r>
            <a:r>
              <a:rPr lang="en-US" altLang="zh-CN" sz="2400" b="1" dirty="0">
                <a:solidFill>
                  <a:srgbClr val="000000"/>
                </a:solidFill>
                <a:latin typeface="Times New Roman" panose="02020603050405020304" pitchFamily="18" charset="0"/>
                <a:ea typeface="楷体_GB2312" panose="02010609030101010101" pitchFamily="49" charset="-122"/>
                <a:sym typeface="Wingdings" panose="05000000000000000000" pitchFamily="2" charset="2"/>
              </a:rPr>
              <a:t>| =  1</a:t>
            </a:r>
            <a:r>
              <a:rPr lang="zh-CN" altLang="en-US" sz="2400" b="1" dirty="0">
                <a:solidFill>
                  <a:srgbClr val="000000"/>
                </a:solidFill>
                <a:latin typeface="Times New Roman" panose="02020603050405020304" pitchFamily="18" charset="0"/>
                <a:ea typeface="楷体_GB2312" panose="02010609030101010101" pitchFamily="49" charset="-122"/>
                <a:sym typeface="Wingdings" panose="05000000000000000000" pitchFamily="2" charset="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343" name="Object 18"/>
          <p:cNvGraphicFramePr>
            <a:graphicFrameLocks noChangeAspect="1"/>
          </p:cNvGraphicFramePr>
          <p:nvPr/>
        </p:nvGraphicFramePr>
        <p:xfrm>
          <a:off x="2700338" y="1987550"/>
          <a:ext cx="4462462" cy="1495425"/>
        </p:xfrm>
        <a:graphic>
          <a:graphicData uri="http://schemas.openxmlformats.org/presentationml/2006/ole">
            <mc:AlternateContent xmlns:mc="http://schemas.openxmlformats.org/markup-compatibility/2006">
              <mc:Choice xmlns:v="urn:schemas-microsoft-com:vml" Requires="v">
                <p:oleObj spid="_x0000_s3739" name="" r:id="rId3" imgW="2082800" imgH="698500" progId="">
                  <p:embed/>
                </p:oleObj>
              </mc:Choice>
              <mc:Fallback>
                <p:oleObj name="" r:id="rId3" imgW="2082800" imgH="698500" progId="">
                  <p:embed/>
                  <p:pic>
                    <p:nvPicPr>
                      <p:cNvPr id="0" name="图片 3738"/>
                      <p:cNvPicPr/>
                      <p:nvPr/>
                    </p:nvPicPr>
                    <p:blipFill>
                      <a:blip r:embed="rId4"/>
                      <a:stretch>
                        <a:fillRect/>
                      </a:stretch>
                    </p:blipFill>
                    <p:spPr>
                      <a:xfrm>
                        <a:off x="2700338" y="1987550"/>
                        <a:ext cx="4462462" cy="1495425"/>
                      </a:xfrm>
                      <a:prstGeom prst="rect">
                        <a:avLst/>
                      </a:prstGeom>
                      <a:noFill/>
                      <a:ln w="38100">
                        <a:noFill/>
                        <a:miter/>
                      </a:ln>
                    </p:spPr>
                  </p:pic>
                </p:oleObj>
              </mc:Fallback>
            </mc:AlternateContent>
          </a:graphicData>
        </a:graphic>
      </p:graphicFrame>
      <p:grpSp>
        <p:nvGrpSpPr>
          <p:cNvPr id="2" name="Group 14"/>
          <p:cNvGrpSpPr/>
          <p:nvPr/>
        </p:nvGrpSpPr>
        <p:grpSpPr>
          <a:xfrm>
            <a:off x="533400" y="3582988"/>
            <a:ext cx="6248400" cy="1522412"/>
            <a:chOff x="336" y="2257"/>
            <a:chExt cx="3936" cy="959"/>
          </a:xfrm>
        </p:grpSpPr>
        <p:sp>
          <p:nvSpPr>
            <p:cNvPr id="735241" name="Text Box 3"/>
            <p:cNvSpPr txBox="1"/>
            <p:nvPr/>
          </p:nvSpPr>
          <p:spPr>
            <a:xfrm>
              <a:off x="336" y="2283"/>
              <a:ext cx="309" cy="357"/>
            </a:xfrm>
            <a:prstGeom prst="rect">
              <a:avLst/>
            </a:prstGeom>
            <a:noFill/>
            <a:ln w="9525">
              <a:noFill/>
            </a:ln>
          </p:spPr>
          <p:txBody>
            <a:bodyPr wrap="none">
              <a:spAutoFit/>
            </a:bodyPr>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5242" name="Object 19"/>
            <p:cNvGraphicFramePr>
              <a:graphicFrameLocks noChangeAspect="1"/>
            </p:cNvGraphicFramePr>
            <p:nvPr/>
          </p:nvGraphicFramePr>
          <p:xfrm>
            <a:off x="1031" y="2257"/>
            <a:ext cx="3241" cy="959"/>
          </p:xfrm>
          <a:graphic>
            <a:graphicData uri="http://schemas.openxmlformats.org/presentationml/2006/ole">
              <mc:AlternateContent xmlns:mc="http://schemas.openxmlformats.org/markup-compatibility/2006">
                <mc:Choice xmlns:v="urn:schemas-microsoft-com:vml" Requires="v">
                  <p:oleObj spid="_x0000_s3740" name="" r:id="rId5" imgW="2400300" imgH="711200" progId="">
                    <p:embed/>
                  </p:oleObj>
                </mc:Choice>
                <mc:Fallback>
                  <p:oleObj name="" r:id="rId5" imgW="2400300" imgH="711200" progId="">
                    <p:embed/>
                    <p:pic>
                      <p:nvPicPr>
                        <p:cNvPr id="0" name="图片 3739"/>
                        <p:cNvPicPr/>
                        <p:nvPr/>
                      </p:nvPicPr>
                      <p:blipFill>
                        <a:blip r:embed="rId6"/>
                        <a:stretch>
                          <a:fillRect/>
                        </a:stretch>
                      </p:blipFill>
                      <p:spPr>
                        <a:xfrm>
                          <a:off x="1031" y="2257"/>
                          <a:ext cx="3241" cy="959"/>
                        </a:xfrm>
                        <a:prstGeom prst="rect">
                          <a:avLst/>
                        </a:prstGeom>
                        <a:noFill/>
                        <a:ln w="38100">
                          <a:noFill/>
                          <a:miter/>
                        </a:ln>
                      </p:spPr>
                    </p:pic>
                  </p:oleObj>
                </mc:Fallback>
              </mc:AlternateContent>
            </a:graphicData>
          </a:graphic>
        </p:graphicFrame>
      </p:grpSp>
      <p:graphicFrame>
        <p:nvGraphicFramePr>
          <p:cNvPr id="14348" name="Object 20"/>
          <p:cNvGraphicFramePr>
            <a:graphicFrameLocks noChangeAspect="1"/>
          </p:cNvGraphicFramePr>
          <p:nvPr/>
        </p:nvGraphicFramePr>
        <p:xfrm>
          <a:off x="2224088" y="5183188"/>
          <a:ext cx="3567112" cy="1522412"/>
        </p:xfrm>
        <a:graphic>
          <a:graphicData uri="http://schemas.openxmlformats.org/presentationml/2006/ole">
            <mc:AlternateContent xmlns:mc="http://schemas.openxmlformats.org/markup-compatibility/2006">
              <mc:Choice xmlns:v="urn:schemas-microsoft-com:vml" Requires="v">
                <p:oleObj spid="_x0000_s3741" name="" r:id="rId7" imgW="1663700" imgH="711200" progId="">
                  <p:embed/>
                </p:oleObj>
              </mc:Choice>
              <mc:Fallback>
                <p:oleObj name="" r:id="rId7" imgW="1663700" imgH="711200" progId="">
                  <p:embed/>
                  <p:pic>
                    <p:nvPicPr>
                      <p:cNvPr id="0" name="图片 3740"/>
                      <p:cNvPicPr/>
                      <p:nvPr/>
                    </p:nvPicPr>
                    <p:blipFill>
                      <a:blip r:embed="rId8"/>
                      <a:stretch>
                        <a:fillRect/>
                      </a:stretch>
                    </p:blipFill>
                    <p:spPr>
                      <a:xfrm>
                        <a:off x="2224088" y="5183188"/>
                        <a:ext cx="3567112" cy="1522412"/>
                      </a:xfrm>
                      <a:prstGeom prst="rect">
                        <a:avLst/>
                      </a:prstGeom>
                      <a:noFill/>
                      <a:ln w="38100">
                        <a:noFill/>
                        <a:miter/>
                      </a:ln>
                    </p:spPr>
                  </p:pic>
                </p:oleObj>
              </mc:Fallback>
            </mc:AlternateContent>
          </a:graphicData>
        </a:graphic>
      </p:graphicFrame>
      <p:graphicFrame>
        <p:nvGraphicFramePr>
          <p:cNvPr id="14349" name="Object 21"/>
          <p:cNvGraphicFramePr>
            <a:graphicFrameLocks noChangeAspect="1"/>
          </p:cNvGraphicFramePr>
          <p:nvPr/>
        </p:nvGraphicFramePr>
        <p:xfrm>
          <a:off x="5791200" y="5195888"/>
          <a:ext cx="2368550" cy="1495425"/>
        </p:xfrm>
        <a:graphic>
          <a:graphicData uri="http://schemas.openxmlformats.org/presentationml/2006/ole">
            <mc:AlternateContent xmlns:mc="http://schemas.openxmlformats.org/markup-compatibility/2006">
              <mc:Choice xmlns:v="urn:schemas-microsoft-com:vml" Requires="v">
                <p:oleObj spid="_x0000_s3742" name="" r:id="rId9" imgW="1104900" imgH="698500" progId="">
                  <p:embed/>
                </p:oleObj>
              </mc:Choice>
              <mc:Fallback>
                <p:oleObj name="" r:id="rId9" imgW="1104900" imgH="698500" progId="">
                  <p:embed/>
                  <p:pic>
                    <p:nvPicPr>
                      <p:cNvPr id="0" name="图片 3741"/>
                      <p:cNvPicPr/>
                      <p:nvPr/>
                    </p:nvPicPr>
                    <p:blipFill>
                      <a:blip r:embed="rId10"/>
                      <a:stretch>
                        <a:fillRect/>
                      </a:stretch>
                    </p:blipFill>
                    <p:spPr>
                      <a:xfrm>
                        <a:off x="5791200" y="5195888"/>
                        <a:ext cx="2368550" cy="1495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wipe(left)">
                                      <p:cBhvr>
                                        <p:cTn id="7" dur="500"/>
                                        <p:tgtEl>
                                          <p:spTgt spid="14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343"/>
                                        </p:tgtEl>
                                        <p:attrNameLst>
                                          <p:attrName>style.visibility</p:attrName>
                                        </p:attrNameLst>
                                      </p:cBhvr>
                                      <p:to>
                                        <p:strVal val="visible"/>
                                      </p:to>
                                    </p:set>
                                    <p:animEffect transition="in" filter="wipe(left)">
                                      <p:cBhvr>
                                        <p:cTn id="12" dur="500"/>
                                        <p:tgtEl>
                                          <p:spTgt spid="143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348"/>
                                        </p:tgtEl>
                                        <p:attrNameLst>
                                          <p:attrName>style.visibility</p:attrName>
                                        </p:attrNameLst>
                                      </p:cBhvr>
                                      <p:to>
                                        <p:strVal val="visible"/>
                                      </p:to>
                                    </p:set>
                                    <p:animEffect transition="in" filter="wipe(left)">
                                      <p:cBhvr>
                                        <p:cTn id="22" dur="500"/>
                                        <p:tgtEl>
                                          <p:spTgt spid="143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349"/>
                                        </p:tgtEl>
                                        <p:attrNameLst>
                                          <p:attrName>style.visibility</p:attrName>
                                        </p:attrNameLst>
                                      </p:cBhvr>
                                      <p:to>
                                        <p:strVal val="visible"/>
                                      </p:to>
                                    </p:set>
                                    <p:animEffect transition="in" filter="wipe(left)">
                                      <p:cBhvr>
                                        <p:cTn id="27" dur="500"/>
                                        <p:tgtEl>
                                          <p:spTgt spid="14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6258" name="Text Box 2"/>
          <p:cNvSpPr txBox="1"/>
          <p:nvPr/>
        </p:nvSpPr>
        <p:spPr>
          <a:xfrm>
            <a:off x="4419600" y="995363"/>
            <a:ext cx="191770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可逆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6259" name="Object 14"/>
          <p:cNvGraphicFramePr>
            <a:graphicFrameLocks noChangeAspect="1"/>
          </p:cNvGraphicFramePr>
          <p:nvPr/>
        </p:nvGraphicFramePr>
        <p:xfrm>
          <a:off x="1676400" y="1089025"/>
          <a:ext cx="1006475" cy="434975"/>
        </p:xfrm>
        <a:graphic>
          <a:graphicData uri="http://schemas.openxmlformats.org/presentationml/2006/ole">
            <mc:AlternateContent xmlns:mc="http://schemas.openxmlformats.org/markup-compatibility/2006">
              <mc:Choice xmlns:v="urn:schemas-microsoft-com:vml" Requires="v">
                <p:oleObj spid="_x0000_s3743" name="" r:id="rId1" imgW="469900" imgH="203200" progId="">
                  <p:embed/>
                </p:oleObj>
              </mc:Choice>
              <mc:Fallback>
                <p:oleObj name="" r:id="rId1" imgW="469900" imgH="203200" progId="">
                  <p:embed/>
                  <p:pic>
                    <p:nvPicPr>
                      <p:cNvPr id="0" name="图片 3742"/>
                      <p:cNvPicPr/>
                      <p:nvPr/>
                    </p:nvPicPr>
                    <p:blipFill>
                      <a:blip r:embed="rId2"/>
                      <a:stretch>
                        <a:fillRect/>
                      </a:stretch>
                    </p:blipFill>
                    <p:spPr>
                      <a:xfrm>
                        <a:off x="1676400" y="1089025"/>
                        <a:ext cx="1006475" cy="434975"/>
                      </a:xfrm>
                      <a:prstGeom prst="rect">
                        <a:avLst/>
                      </a:prstGeom>
                      <a:noFill/>
                      <a:ln w="38100">
                        <a:noFill/>
                        <a:miter/>
                      </a:ln>
                    </p:spPr>
                  </p:pic>
                </p:oleObj>
              </mc:Fallback>
            </mc:AlternateContent>
          </a:graphicData>
        </a:graphic>
      </p:graphicFrame>
      <p:sp>
        <p:nvSpPr>
          <p:cNvPr id="18436" name="Line 4"/>
          <p:cNvSpPr/>
          <p:nvPr/>
        </p:nvSpPr>
        <p:spPr>
          <a:xfrm>
            <a:off x="2819400" y="1143000"/>
            <a:ext cx="1524000" cy="0"/>
          </a:xfrm>
          <a:prstGeom prst="line">
            <a:avLst/>
          </a:prstGeom>
          <a:ln w="28575" cap="flat" cmpd="sng">
            <a:solidFill>
              <a:srgbClr val="FF0000"/>
            </a:solidFill>
            <a:prstDash val="solid"/>
            <a:headEnd type="none" w="med" len="med"/>
            <a:tailEnd type="arrow" w="med" len="med"/>
          </a:ln>
        </p:spPr>
      </p:sp>
      <p:sp>
        <p:nvSpPr>
          <p:cNvPr id="18437" name="Line 5"/>
          <p:cNvSpPr/>
          <p:nvPr/>
        </p:nvSpPr>
        <p:spPr>
          <a:xfrm>
            <a:off x="2819400" y="1371600"/>
            <a:ext cx="1524000" cy="0"/>
          </a:xfrm>
          <a:prstGeom prst="line">
            <a:avLst/>
          </a:prstGeom>
          <a:ln w="28575" cap="flat" cmpd="sng">
            <a:solidFill>
              <a:srgbClr val="FF0000"/>
            </a:solidFill>
            <a:prstDash val="solid"/>
            <a:headEnd type="arrow" w="med" len="med"/>
            <a:tailEnd type="none" w="lg" len="med"/>
          </a:ln>
        </p:spPr>
      </p:sp>
      <p:sp>
        <p:nvSpPr>
          <p:cNvPr id="18438" name="AutoShape 6"/>
          <p:cNvSpPr/>
          <p:nvPr/>
        </p:nvSpPr>
        <p:spPr>
          <a:xfrm>
            <a:off x="1752600" y="1828800"/>
            <a:ext cx="3429000" cy="1143000"/>
          </a:xfrm>
          <a:prstGeom prst="cloudCallout">
            <a:avLst>
              <a:gd name="adj1" fmla="val -37917"/>
              <a:gd name="adj2" fmla="val -78333"/>
            </a:avLst>
          </a:prstGeom>
          <a:solidFill>
            <a:schemeClr val="folHlink"/>
          </a:solidFill>
          <a:ln w="9525" cap="flat" cmpd="sng">
            <a:solidFill>
              <a:schemeClr val="tx1"/>
            </a:solidFill>
            <a:prstDash val="solid"/>
            <a:headEnd type="none" w="med" len="med"/>
            <a:tailEnd type="none" w="med" len="med"/>
          </a:ln>
        </p:spPr>
        <p:txBody>
          <a:bodyPr/>
          <a:p>
            <a:pPr algn="ctr"/>
            <a:r>
              <a:rPr lang="zh-CN" altLang="en-US" sz="2400" b="1" dirty="0">
                <a:solidFill>
                  <a:srgbClr val="000000"/>
                </a:solidFill>
                <a:latin typeface="Times New Roman" panose="02020603050405020304" pitchFamily="18" charset="0"/>
                <a:ea typeface="楷体_GB2312" panose="02010609030101010101" pitchFamily="49" charset="-122"/>
              </a:rPr>
              <a:t>此时，称矩阵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dirty="0">
                <a:solidFill>
                  <a:srgbClr val="FF0000"/>
                </a:solidFill>
                <a:latin typeface="Times New Roman" panose="02020603050405020304" pitchFamily="18" charset="0"/>
                <a:ea typeface="楷体_GB2312" panose="02010609030101010101" pitchFamily="49" charset="-122"/>
              </a:rPr>
              <a:t>非奇异矩阵</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pSp>
        <p:nvGrpSpPr>
          <p:cNvPr id="2" name="Group 7"/>
          <p:cNvGrpSpPr/>
          <p:nvPr/>
        </p:nvGrpSpPr>
        <p:grpSpPr>
          <a:xfrm>
            <a:off x="381000" y="4221163"/>
            <a:ext cx="8089900" cy="1676400"/>
            <a:chOff x="240" y="2208"/>
            <a:chExt cx="5096" cy="1056"/>
          </a:xfrm>
        </p:grpSpPr>
        <p:sp>
          <p:nvSpPr>
            <p:cNvPr id="736269" name="Text Box 8"/>
            <p:cNvSpPr txBox="1"/>
            <p:nvPr/>
          </p:nvSpPr>
          <p:spPr>
            <a:xfrm>
              <a:off x="240" y="2208"/>
              <a:ext cx="3277" cy="288"/>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容易看出：对于</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，如果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6270" name="Object 15"/>
            <p:cNvGraphicFramePr>
              <a:graphicFrameLocks noChangeAspect="1"/>
            </p:cNvGraphicFramePr>
            <p:nvPr/>
          </p:nvGraphicFramePr>
          <p:xfrm>
            <a:off x="2485" y="2595"/>
            <a:ext cx="790" cy="274"/>
          </p:xfrm>
          <a:graphic>
            <a:graphicData uri="http://schemas.openxmlformats.org/presentationml/2006/ole">
              <mc:AlternateContent xmlns:mc="http://schemas.openxmlformats.org/markup-compatibility/2006">
                <mc:Choice xmlns:v="urn:schemas-microsoft-com:vml" Requires="v">
                  <p:oleObj spid="_x0000_s3745" name="" r:id="rId3" imgW="584200" imgH="203200" progId="">
                    <p:embed/>
                  </p:oleObj>
                </mc:Choice>
                <mc:Fallback>
                  <p:oleObj name="" r:id="rId3" imgW="584200" imgH="203200" progId="">
                    <p:embed/>
                    <p:pic>
                      <p:nvPicPr>
                        <p:cNvPr id="0" name="图片 3744"/>
                        <p:cNvPicPr/>
                        <p:nvPr/>
                      </p:nvPicPr>
                      <p:blipFill>
                        <a:blip r:embed="rId4"/>
                        <a:stretch>
                          <a:fillRect/>
                        </a:stretch>
                      </p:blipFill>
                      <p:spPr>
                        <a:xfrm>
                          <a:off x="2485" y="2595"/>
                          <a:ext cx="790" cy="274"/>
                        </a:xfrm>
                        <a:prstGeom prst="rect">
                          <a:avLst/>
                        </a:prstGeom>
                        <a:noFill/>
                        <a:ln w="38100">
                          <a:noFill/>
                          <a:miter/>
                        </a:ln>
                      </p:spPr>
                    </p:pic>
                  </p:oleObj>
                </mc:Fallback>
              </mc:AlternateContent>
            </a:graphicData>
          </a:graphic>
        </p:graphicFrame>
        <p:sp>
          <p:nvSpPr>
            <p:cNvPr id="736271" name="Text Box 10"/>
            <p:cNvSpPr txBox="1"/>
            <p:nvPr/>
          </p:nvSpPr>
          <p:spPr>
            <a:xfrm>
              <a:off x="1200" y="2976"/>
              <a:ext cx="4136" cy="288"/>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那么</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都是可逆矩阵，并且它们互为逆矩阵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pSp>
      <p:grpSp>
        <p:nvGrpSpPr>
          <p:cNvPr id="3" name="Group 11"/>
          <p:cNvGrpSpPr/>
          <p:nvPr/>
        </p:nvGrpSpPr>
        <p:grpSpPr>
          <a:xfrm>
            <a:off x="5715000" y="1676400"/>
            <a:ext cx="3048000" cy="1371600"/>
            <a:chOff x="3600" y="1056"/>
            <a:chExt cx="1920" cy="864"/>
          </a:xfrm>
        </p:grpSpPr>
        <p:sp>
          <p:nvSpPr>
            <p:cNvPr id="736267" name="AutoShape 12"/>
            <p:cNvSpPr/>
            <p:nvPr/>
          </p:nvSpPr>
          <p:spPr>
            <a:xfrm>
              <a:off x="3600" y="1056"/>
              <a:ext cx="1920" cy="864"/>
            </a:xfrm>
            <a:prstGeom prst="cloudCallout">
              <a:avLst>
                <a:gd name="adj1" fmla="val -46616"/>
                <a:gd name="adj2" fmla="val -64352"/>
              </a:avLst>
            </a:prstGeom>
            <a:solidFill>
              <a:schemeClr val="folHlink"/>
            </a:solidFill>
            <a:ln w="9525" cap="flat" cmpd="sng">
              <a:solidFill>
                <a:schemeClr val="tx1"/>
              </a:solidFill>
              <a:prstDash val="solid"/>
              <a:headEnd type="none" w="med" len="med"/>
              <a:tailEnd type="none" w="med" len="med"/>
            </a:ln>
          </p:spPr>
          <p:txBody>
            <a:bodyPr/>
            <a:p>
              <a:pPr algn="ctr"/>
              <a:endParaRPr lang="zh-CN" altLang="zh-CN" sz="2400" dirty="0">
                <a:solidFill>
                  <a:srgbClr val="000000"/>
                </a:solidFill>
                <a:latin typeface="Times New Roman" panose="02020603050405020304" pitchFamily="18" charset="0"/>
                <a:ea typeface="楷体_GB2312" panose="02010609030101010101" pitchFamily="49" charset="-122"/>
              </a:endParaRPr>
            </a:p>
          </p:txBody>
        </p:sp>
        <p:graphicFrame>
          <p:nvGraphicFramePr>
            <p:cNvPr id="736268" name="Object 16"/>
            <p:cNvGraphicFramePr>
              <a:graphicFrameLocks noChangeAspect="1"/>
            </p:cNvGraphicFramePr>
            <p:nvPr/>
          </p:nvGraphicFramePr>
          <p:xfrm>
            <a:off x="3977" y="1200"/>
            <a:ext cx="1132" cy="583"/>
          </p:xfrm>
          <a:graphic>
            <a:graphicData uri="http://schemas.openxmlformats.org/presentationml/2006/ole">
              <mc:AlternateContent xmlns:mc="http://schemas.openxmlformats.org/markup-compatibility/2006">
                <mc:Choice xmlns:v="urn:schemas-microsoft-com:vml" Requires="v">
                  <p:oleObj spid="_x0000_s3744" name="" r:id="rId5" imgW="837565" imgH="431800" progId="">
                    <p:embed/>
                  </p:oleObj>
                </mc:Choice>
                <mc:Fallback>
                  <p:oleObj name="" r:id="rId5" imgW="837565" imgH="431800" progId="">
                    <p:embed/>
                    <p:pic>
                      <p:nvPicPr>
                        <p:cNvPr id="0" name="图片 3743"/>
                        <p:cNvPicPr/>
                        <p:nvPr/>
                      </p:nvPicPr>
                      <p:blipFill>
                        <a:blip r:embed="rId6"/>
                        <a:stretch>
                          <a:fillRect/>
                        </a:stretch>
                      </p:blipFill>
                      <p:spPr>
                        <a:xfrm>
                          <a:off x="3977" y="1200"/>
                          <a:ext cx="1132" cy="583"/>
                        </a:xfrm>
                        <a:prstGeom prst="rect">
                          <a:avLst/>
                        </a:prstGeom>
                        <a:solidFill>
                          <a:schemeClr val="folHlink"/>
                        </a:solidFill>
                        <a:ln w="38100">
                          <a:noFill/>
                          <a:miter/>
                        </a:ln>
                      </p:spPr>
                    </p:pic>
                  </p:oleObj>
                </mc:Fallback>
              </mc:AlternateContent>
            </a:graphicData>
          </a:graphic>
        </p:graphicFrame>
      </p:grpSp>
      <p:sp>
        <p:nvSpPr>
          <p:cNvPr id="18446" name="Text Box 14"/>
          <p:cNvSpPr txBox="1"/>
          <p:nvPr/>
        </p:nvSpPr>
        <p:spPr>
          <a:xfrm>
            <a:off x="381000" y="3548063"/>
            <a:ext cx="5129213"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若方阵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可逆，则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8447" name="Object 17"/>
          <p:cNvGraphicFramePr>
            <a:graphicFrameLocks noChangeAspect="1"/>
          </p:cNvGraphicFramePr>
          <p:nvPr/>
        </p:nvGraphicFramePr>
        <p:xfrm>
          <a:off x="3781425" y="3570288"/>
          <a:ext cx="1006475" cy="434975"/>
        </p:xfrm>
        <a:graphic>
          <a:graphicData uri="http://schemas.openxmlformats.org/presentationml/2006/ole">
            <mc:AlternateContent xmlns:mc="http://schemas.openxmlformats.org/markup-compatibility/2006">
              <mc:Choice xmlns:v="urn:schemas-microsoft-com:vml" Requires="v">
                <p:oleObj spid="_x0000_s3746" name="" r:id="rId7" imgW="469900" imgH="203200" progId="">
                  <p:embed/>
                </p:oleObj>
              </mc:Choice>
              <mc:Fallback>
                <p:oleObj name="" r:id="rId7" imgW="469900" imgH="203200" progId="">
                  <p:embed/>
                  <p:pic>
                    <p:nvPicPr>
                      <p:cNvPr id="0" name="图片 3745"/>
                      <p:cNvPicPr/>
                      <p:nvPr/>
                    </p:nvPicPr>
                    <p:blipFill>
                      <a:blip r:embed="rId8"/>
                      <a:stretch>
                        <a:fillRect/>
                      </a:stretch>
                    </p:blipFill>
                    <p:spPr>
                      <a:xfrm>
                        <a:off x="3781425" y="3570288"/>
                        <a:ext cx="1006475" cy="4349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p:cTn id="7" dur="500" fill="hold"/>
                                        <p:tgtEl>
                                          <p:spTgt spid="18436"/>
                                        </p:tgtEl>
                                        <p:attrNameLst>
                                          <p:attrName>ppt_x</p:attrName>
                                        </p:attrNameLst>
                                      </p:cBhvr>
                                      <p:tavLst>
                                        <p:tav tm="0">
                                          <p:val>
                                            <p:strVal val="#ppt_x-#ppt_w/2"/>
                                          </p:val>
                                        </p:tav>
                                        <p:tav tm="100000">
                                          <p:val>
                                            <p:strVal val="#ppt_x"/>
                                          </p:val>
                                        </p:tav>
                                      </p:tavLst>
                                    </p:anim>
                                    <p:anim calcmode="lin" valueType="num">
                                      <p:cBhvr>
                                        <p:cTn id="8" dur="500" fill="hold"/>
                                        <p:tgtEl>
                                          <p:spTgt spid="18436"/>
                                        </p:tgtEl>
                                        <p:attrNameLst>
                                          <p:attrName>ppt_y</p:attrName>
                                        </p:attrNameLst>
                                      </p:cBhvr>
                                      <p:tavLst>
                                        <p:tav tm="0">
                                          <p:val>
                                            <p:strVal val="#ppt_y"/>
                                          </p:val>
                                        </p:tav>
                                        <p:tav tm="100000">
                                          <p:val>
                                            <p:strVal val="#ppt_y"/>
                                          </p:val>
                                        </p:tav>
                                      </p:tavLst>
                                    </p:anim>
                                    <p:anim calcmode="lin" valueType="num">
                                      <p:cBhvr>
                                        <p:cTn id="9" dur="500" fill="hold"/>
                                        <p:tgtEl>
                                          <p:spTgt spid="18436"/>
                                        </p:tgtEl>
                                        <p:attrNameLst>
                                          <p:attrName>ppt_w</p:attrName>
                                        </p:attrNameLst>
                                      </p:cBhvr>
                                      <p:tavLst>
                                        <p:tav tm="0">
                                          <p:val>
                                            <p:fltVal val="0.000000"/>
                                          </p:val>
                                        </p:tav>
                                        <p:tav tm="100000">
                                          <p:val>
                                            <p:strVal val="#ppt_w"/>
                                          </p:val>
                                        </p:tav>
                                      </p:tavLst>
                                    </p:anim>
                                    <p:anim calcmode="lin" valueType="num">
                                      <p:cBhvr>
                                        <p:cTn id="10" dur="500" fill="hold"/>
                                        <p:tgtEl>
                                          <p:spTgt spid="1843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447"/>
                                        </p:tgtEl>
                                        <p:attrNameLst>
                                          <p:attrName>style.visibility</p:attrName>
                                        </p:attrNameLst>
                                      </p:cBhvr>
                                      <p:to>
                                        <p:strVal val="visible"/>
                                      </p:to>
                                    </p:set>
                                    <p:animEffect transition="in" filter="blinds(horizontal)">
                                      <p:cBhvr>
                                        <p:cTn id="20" dur="500"/>
                                        <p:tgtEl>
                                          <p:spTgt spid="1844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8446"/>
                                        </p:tgtEl>
                                        <p:attrNameLst>
                                          <p:attrName>style.visibility</p:attrName>
                                        </p:attrNameLst>
                                      </p:cBhvr>
                                      <p:to>
                                        <p:strVal val="visible"/>
                                      </p:to>
                                    </p:set>
                                    <p:animEffect transition="in" filter="blinds(horizontal)">
                                      <p:cBhvr>
                                        <p:cTn id="23" dur="500"/>
                                        <p:tgtEl>
                                          <p:spTgt spid="18446"/>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2" fill="hold" nodeType="clickEffect">
                                  <p:stCondLst>
                                    <p:cond delay="0"/>
                                  </p:stCondLst>
                                  <p:childTnLst>
                                    <p:set>
                                      <p:cBhvr>
                                        <p:cTn id="27" dur="1" fill="hold">
                                          <p:stCondLst>
                                            <p:cond delay="0"/>
                                          </p:stCondLst>
                                        </p:cTn>
                                        <p:tgtEl>
                                          <p:spTgt spid="18437"/>
                                        </p:tgtEl>
                                        <p:attrNameLst>
                                          <p:attrName>style.visibility</p:attrName>
                                        </p:attrNameLst>
                                      </p:cBhvr>
                                      <p:to>
                                        <p:strVal val="visible"/>
                                      </p:to>
                                    </p:set>
                                    <p:anim calcmode="lin" valueType="num">
                                      <p:cBhvr>
                                        <p:cTn id="28" dur="500" fill="hold"/>
                                        <p:tgtEl>
                                          <p:spTgt spid="18437"/>
                                        </p:tgtEl>
                                        <p:attrNameLst>
                                          <p:attrName>ppt_x</p:attrName>
                                        </p:attrNameLst>
                                      </p:cBhvr>
                                      <p:tavLst>
                                        <p:tav tm="0">
                                          <p:val>
                                            <p:strVal val="#ppt_x+#ppt_w/2"/>
                                          </p:val>
                                        </p:tav>
                                        <p:tav tm="100000">
                                          <p:val>
                                            <p:strVal val="#ppt_x"/>
                                          </p:val>
                                        </p:tav>
                                      </p:tavLst>
                                    </p:anim>
                                    <p:anim calcmode="lin" valueType="num">
                                      <p:cBhvr>
                                        <p:cTn id="29" dur="500" fill="hold"/>
                                        <p:tgtEl>
                                          <p:spTgt spid="18437"/>
                                        </p:tgtEl>
                                        <p:attrNameLst>
                                          <p:attrName>ppt_y</p:attrName>
                                        </p:attrNameLst>
                                      </p:cBhvr>
                                      <p:tavLst>
                                        <p:tav tm="0">
                                          <p:val>
                                            <p:strVal val="#ppt_y"/>
                                          </p:val>
                                        </p:tav>
                                        <p:tav tm="100000">
                                          <p:val>
                                            <p:strVal val="#ppt_y"/>
                                          </p:val>
                                        </p:tav>
                                      </p:tavLst>
                                    </p:anim>
                                    <p:anim calcmode="lin" valueType="num">
                                      <p:cBhvr>
                                        <p:cTn id="30" dur="500" fill="hold"/>
                                        <p:tgtEl>
                                          <p:spTgt spid="18437"/>
                                        </p:tgtEl>
                                        <p:attrNameLst>
                                          <p:attrName>ppt_w</p:attrName>
                                        </p:attrNameLst>
                                      </p:cBhvr>
                                      <p:tavLst>
                                        <p:tav tm="0">
                                          <p:val>
                                            <p:fltVal val="0.000000"/>
                                          </p:val>
                                        </p:tav>
                                        <p:tav tm="100000">
                                          <p:val>
                                            <p:strVal val="#ppt_w"/>
                                          </p:val>
                                        </p:tav>
                                      </p:tavLst>
                                    </p:anim>
                                    <p:anim calcmode="lin" valueType="num">
                                      <p:cBhvr>
                                        <p:cTn id="31" dur="500" fill="hold"/>
                                        <p:tgtEl>
                                          <p:spTgt spid="1843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8438"/>
                                        </p:tgtEl>
                                        <p:attrNameLst>
                                          <p:attrName>style.visibility</p:attrName>
                                        </p:attrNameLst>
                                      </p:cBhvr>
                                      <p:to>
                                        <p:strVal val="visible"/>
                                      </p:to>
                                    </p:set>
                                    <p:animEffect transition="in" filter="checkerboard(across)">
                                      <p:cBhvr>
                                        <p:cTn id="36" dur="500"/>
                                        <p:tgtEl>
                                          <p:spTgt spid="18438"/>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3"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strips(upRight)">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animBg="1"/>
      <p:bldP spid="1844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82" name="Text Box 2"/>
          <p:cNvSpPr txBox="1"/>
          <p:nvPr/>
        </p:nvSpPr>
        <p:spPr>
          <a:xfrm>
            <a:off x="533400" y="1371600"/>
            <a:ext cx="8024813" cy="822325"/>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 如果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可逆，那么      、    、                  </a:t>
            </a:r>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与</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zh-CN" altLang="en-US" sz="2400" b="1" dirty="0">
                <a:solidFill>
                  <a:srgbClr val="000000"/>
                </a:solidFill>
                <a:latin typeface="Times New Roman" panose="02020603050405020304" pitchFamily="18" charset="0"/>
                <a:ea typeface="楷体_GB2312" panose="02010609030101010101" pitchFamily="49" charset="-122"/>
              </a:rPr>
              <a:t>也可逆，且</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19" name="Object 23"/>
          <p:cNvGraphicFramePr>
            <a:graphicFrameLocks noChangeAspect="1"/>
          </p:cNvGraphicFramePr>
          <p:nvPr/>
        </p:nvGraphicFramePr>
        <p:xfrm>
          <a:off x="3594100" y="2276475"/>
          <a:ext cx="1731963" cy="503238"/>
        </p:xfrm>
        <a:graphic>
          <a:graphicData uri="http://schemas.openxmlformats.org/presentationml/2006/ole">
            <mc:AlternateContent xmlns:mc="http://schemas.openxmlformats.org/markup-compatibility/2006">
              <mc:Choice xmlns:v="urn:schemas-microsoft-com:vml" Requires="v">
                <p:oleObj spid="_x0000_s3747" name="" r:id="rId1" imgW="787400" imgH="228600" progId="">
                  <p:embed/>
                </p:oleObj>
              </mc:Choice>
              <mc:Fallback>
                <p:oleObj name="" r:id="rId1" imgW="787400" imgH="228600" progId="">
                  <p:embed/>
                  <p:pic>
                    <p:nvPicPr>
                      <p:cNvPr id="0" name="图片 3746"/>
                      <p:cNvPicPr/>
                      <p:nvPr/>
                    </p:nvPicPr>
                    <p:blipFill>
                      <a:blip r:embed="rId2"/>
                      <a:stretch>
                        <a:fillRect/>
                      </a:stretch>
                    </p:blipFill>
                    <p:spPr>
                      <a:xfrm>
                        <a:off x="3594100" y="2276475"/>
                        <a:ext cx="1731963" cy="503238"/>
                      </a:xfrm>
                      <a:prstGeom prst="rect">
                        <a:avLst/>
                      </a:prstGeom>
                      <a:noFill/>
                      <a:ln w="38100">
                        <a:noFill/>
                        <a:miter/>
                      </a:ln>
                    </p:spPr>
                  </p:pic>
                </p:oleObj>
              </mc:Fallback>
            </mc:AlternateContent>
          </a:graphicData>
        </a:graphic>
      </p:graphicFrame>
      <p:graphicFrame>
        <p:nvGraphicFramePr>
          <p:cNvPr id="737284" name="Object 24"/>
          <p:cNvGraphicFramePr>
            <a:graphicFrameLocks noChangeAspect="1"/>
          </p:cNvGraphicFramePr>
          <p:nvPr/>
        </p:nvGraphicFramePr>
        <p:xfrm>
          <a:off x="5707063" y="1357313"/>
          <a:ext cx="544512" cy="407987"/>
        </p:xfrm>
        <a:graphic>
          <a:graphicData uri="http://schemas.openxmlformats.org/presentationml/2006/ole">
            <mc:AlternateContent xmlns:mc="http://schemas.openxmlformats.org/markup-compatibility/2006">
              <mc:Choice xmlns:v="urn:schemas-microsoft-com:vml" Requires="v">
                <p:oleObj spid="_x0000_s3749" name="" r:id="rId3" imgW="254000" imgH="190500" progId="">
                  <p:embed/>
                </p:oleObj>
              </mc:Choice>
              <mc:Fallback>
                <p:oleObj name="" r:id="rId3" imgW="254000" imgH="190500" progId="">
                  <p:embed/>
                  <p:pic>
                    <p:nvPicPr>
                      <p:cNvPr id="0" name="图片 3748"/>
                      <p:cNvPicPr/>
                      <p:nvPr/>
                    </p:nvPicPr>
                    <p:blipFill>
                      <a:blip r:embed="rId4"/>
                      <a:stretch>
                        <a:fillRect/>
                      </a:stretch>
                    </p:blipFill>
                    <p:spPr>
                      <a:xfrm>
                        <a:off x="5707063" y="1357313"/>
                        <a:ext cx="544512" cy="407987"/>
                      </a:xfrm>
                      <a:prstGeom prst="rect">
                        <a:avLst/>
                      </a:prstGeom>
                      <a:noFill/>
                      <a:ln w="38100">
                        <a:noFill/>
                        <a:miter/>
                      </a:ln>
                    </p:spPr>
                  </p:pic>
                </p:oleObj>
              </mc:Fallback>
            </mc:AlternateContent>
          </a:graphicData>
        </a:graphic>
      </p:graphicFrame>
      <p:graphicFrame>
        <p:nvGraphicFramePr>
          <p:cNvPr id="737285" name="Object 25"/>
          <p:cNvGraphicFramePr>
            <a:graphicFrameLocks noChangeAspect="1"/>
          </p:cNvGraphicFramePr>
          <p:nvPr/>
        </p:nvGraphicFramePr>
        <p:xfrm>
          <a:off x="6324600" y="1357313"/>
          <a:ext cx="490538" cy="407987"/>
        </p:xfrm>
        <a:graphic>
          <a:graphicData uri="http://schemas.openxmlformats.org/presentationml/2006/ole">
            <mc:AlternateContent xmlns:mc="http://schemas.openxmlformats.org/markup-compatibility/2006">
              <mc:Choice xmlns:v="urn:schemas-microsoft-com:vml" Requires="v">
                <p:oleObj spid="_x0000_s3750" name="" r:id="rId5" imgW="228600" imgH="190500" progId="">
                  <p:embed/>
                </p:oleObj>
              </mc:Choice>
              <mc:Fallback>
                <p:oleObj name="" r:id="rId5" imgW="228600" imgH="190500" progId="">
                  <p:embed/>
                  <p:pic>
                    <p:nvPicPr>
                      <p:cNvPr id="0" name="图片 3749"/>
                      <p:cNvPicPr/>
                      <p:nvPr/>
                    </p:nvPicPr>
                    <p:blipFill>
                      <a:blip r:embed="rId6"/>
                      <a:stretch>
                        <a:fillRect/>
                      </a:stretch>
                    </p:blipFill>
                    <p:spPr>
                      <a:xfrm>
                        <a:off x="6324600" y="1357313"/>
                        <a:ext cx="490538" cy="407987"/>
                      </a:xfrm>
                      <a:prstGeom prst="rect">
                        <a:avLst/>
                      </a:prstGeom>
                      <a:noFill/>
                      <a:ln w="38100">
                        <a:noFill/>
                        <a:miter/>
                      </a:ln>
                    </p:spPr>
                  </p:pic>
                </p:oleObj>
              </mc:Fallback>
            </mc:AlternateContent>
          </a:graphicData>
        </a:graphic>
      </p:graphicFrame>
      <p:graphicFrame>
        <p:nvGraphicFramePr>
          <p:cNvPr id="737286" name="Object 26"/>
          <p:cNvGraphicFramePr>
            <a:graphicFrameLocks noChangeAspect="1"/>
          </p:cNvGraphicFramePr>
          <p:nvPr/>
        </p:nvGraphicFramePr>
        <p:xfrm>
          <a:off x="7010400" y="1400175"/>
          <a:ext cx="1466850" cy="434975"/>
        </p:xfrm>
        <a:graphic>
          <a:graphicData uri="http://schemas.openxmlformats.org/presentationml/2006/ole">
            <mc:AlternateContent xmlns:mc="http://schemas.openxmlformats.org/markup-compatibility/2006">
              <mc:Choice xmlns:v="urn:schemas-microsoft-com:vml" Requires="v">
                <p:oleObj spid="_x0000_s3748" name="" r:id="rId7" imgW="685800" imgH="203200" progId="">
                  <p:embed/>
                </p:oleObj>
              </mc:Choice>
              <mc:Fallback>
                <p:oleObj name="" r:id="rId7" imgW="685800" imgH="203200" progId="">
                  <p:embed/>
                  <p:pic>
                    <p:nvPicPr>
                      <p:cNvPr id="0" name="图片 3747"/>
                      <p:cNvPicPr/>
                      <p:nvPr/>
                    </p:nvPicPr>
                    <p:blipFill>
                      <a:blip r:embed="rId8"/>
                      <a:stretch>
                        <a:fillRect/>
                      </a:stretch>
                    </p:blipFill>
                    <p:spPr>
                      <a:xfrm>
                        <a:off x="7010400" y="1400175"/>
                        <a:ext cx="1466850" cy="434975"/>
                      </a:xfrm>
                      <a:prstGeom prst="rect">
                        <a:avLst/>
                      </a:prstGeom>
                      <a:noFill/>
                      <a:ln w="38100">
                        <a:noFill/>
                        <a:miter/>
                      </a:ln>
                    </p:spPr>
                  </p:pic>
                </p:oleObj>
              </mc:Fallback>
            </mc:AlternateContent>
          </a:graphicData>
        </a:graphic>
      </p:graphicFrame>
      <p:graphicFrame>
        <p:nvGraphicFramePr>
          <p:cNvPr id="9223" name="Object 27"/>
          <p:cNvGraphicFramePr>
            <a:graphicFrameLocks noChangeAspect="1"/>
          </p:cNvGraphicFramePr>
          <p:nvPr/>
        </p:nvGraphicFramePr>
        <p:xfrm>
          <a:off x="3594100" y="3009900"/>
          <a:ext cx="2317750" cy="503238"/>
        </p:xfrm>
        <a:graphic>
          <a:graphicData uri="http://schemas.openxmlformats.org/presentationml/2006/ole">
            <mc:AlternateContent xmlns:mc="http://schemas.openxmlformats.org/markup-compatibility/2006">
              <mc:Choice xmlns:v="urn:schemas-microsoft-com:vml" Requires="v">
                <p:oleObj spid="_x0000_s3752" name="" r:id="rId9" imgW="1054100" imgH="228600" progId="">
                  <p:embed/>
                </p:oleObj>
              </mc:Choice>
              <mc:Fallback>
                <p:oleObj name="" r:id="rId9" imgW="1054100" imgH="228600" progId="">
                  <p:embed/>
                  <p:pic>
                    <p:nvPicPr>
                      <p:cNvPr id="0" name="图片 3751"/>
                      <p:cNvPicPr/>
                      <p:nvPr/>
                    </p:nvPicPr>
                    <p:blipFill>
                      <a:blip r:embed="rId10"/>
                      <a:stretch>
                        <a:fillRect/>
                      </a:stretch>
                    </p:blipFill>
                    <p:spPr>
                      <a:xfrm>
                        <a:off x="3594100" y="3009900"/>
                        <a:ext cx="2317750" cy="503238"/>
                      </a:xfrm>
                      <a:prstGeom prst="rect">
                        <a:avLst/>
                      </a:prstGeom>
                      <a:noFill/>
                      <a:ln w="38100">
                        <a:noFill/>
                        <a:miter/>
                      </a:ln>
                    </p:spPr>
                  </p:pic>
                </p:oleObj>
              </mc:Fallback>
            </mc:AlternateContent>
          </a:graphicData>
        </a:graphic>
      </p:graphicFrame>
      <p:graphicFrame>
        <p:nvGraphicFramePr>
          <p:cNvPr id="9225" name="Object 28"/>
          <p:cNvGraphicFramePr>
            <a:graphicFrameLocks noChangeAspect="1"/>
          </p:cNvGraphicFramePr>
          <p:nvPr/>
        </p:nvGraphicFramePr>
        <p:xfrm>
          <a:off x="3594100" y="3743325"/>
          <a:ext cx="2262188" cy="893763"/>
        </p:xfrm>
        <a:graphic>
          <a:graphicData uri="http://schemas.openxmlformats.org/presentationml/2006/ole">
            <mc:AlternateContent xmlns:mc="http://schemas.openxmlformats.org/markup-compatibility/2006">
              <mc:Choice xmlns:v="urn:schemas-microsoft-com:vml" Requires="v">
                <p:oleObj spid="_x0000_s3753" name="" r:id="rId11" imgW="1028065" imgH="406400" progId="">
                  <p:embed/>
                </p:oleObj>
              </mc:Choice>
              <mc:Fallback>
                <p:oleObj name="" r:id="rId11" imgW="1028065" imgH="406400" progId="">
                  <p:embed/>
                  <p:pic>
                    <p:nvPicPr>
                      <p:cNvPr id="0" name="图片 3752"/>
                      <p:cNvPicPr/>
                      <p:nvPr/>
                    </p:nvPicPr>
                    <p:blipFill>
                      <a:blip r:embed="rId12"/>
                      <a:stretch>
                        <a:fillRect/>
                      </a:stretch>
                    </p:blipFill>
                    <p:spPr>
                      <a:xfrm>
                        <a:off x="3594100" y="3743325"/>
                        <a:ext cx="2262188" cy="893763"/>
                      </a:xfrm>
                      <a:prstGeom prst="rect">
                        <a:avLst/>
                      </a:prstGeom>
                      <a:noFill/>
                      <a:ln w="38100">
                        <a:noFill/>
                        <a:miter/>
                      </a:ln>
                    </p:spPr>
                  </p:pic>
                </p:oleObj>
              </mc:Fallback>
            </mc:AlternateContent>
          </a:graphicData>
        </a:graphic>
      </p:graphicFrame>
      <p:graphicFrame>
        <p:nvGraphicFramePr>
          <p:cNvPr id="9226" name="Object 29"/>
          <p:cNvGraphicFramePr>
            <a:graphicFrameLocks noChangeAspect="1"/>
          </p:cNvGraphicFramePr>
          <p:nvPr/>
        </p:nvGraphicFramePr>
        <p:xfrm>
          <a:off x="3594100" y="4868863"/>
          <a:ext cx="2462213" cy="503237"/>
        </p:xfrm>
        <a:graphic>
          <a:graphicData uri="http://schemas.openxmlformats.org/presentationml/2006/ole">
            <mc:AlternateContent xmlns:mc="http://schemas.openxmlformats.org/markup-compatibility/2006">
              <mc:Choice xmlns:v="urn:schemas-microsoft-com:vml" Requires="v">
                <p:oleObj spid="_x0000_s3751" name="" r:id="rId13" imgW="1117600" imgH="228600" progId="">
                  <p:embed/>
                </p:oleObj>
              </mc:Choice>
              <mc:Fallback>
                <p:oleObj name="" r:id="rId13" imgW="1117600" imgH="228600" progId="">
                  <p:embed/>
                  <p:pic>
                    <p:nvPicPr>
                      <p:cNvPr id="0" name="图片 3750"/>
                      <p:cNvPicPr/>
                      <p:nvPr/>
                    </p:nvPicPr>
                    <p:blipFill>
                      <a:blip r:embed="rId14"/>
                      <a:stretch>
                        <a:fillRect/>
                      </a:stretch>
                    </p:blipFill>
                    <p:spPr>
                      <a:xfrm>
                        <a:off x="3594100" y="4868863"/>
                        <a:ext cx="2462213" cy="5032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up)">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wipe(up)">
                                      <p:cBhvr>
                                        <p:cTn id="12" dur="500"/>
                                        <p:tgtEl>
                                          <p:spTgt spid="92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225"/>
                                        </p:tgtEl>
                                        <p:attrNameLst>
                                          <p:attrName>style.visibility</p:attrName>
                                        </p:attrNameLst>
                                      </p:cBhvr>
                                      <p:to>
                                        <p:strVal val="visible"/>
                                      </p:to>
                                    </p:set>
                                    <p:animEffect transition="in" filter="wipe(up)">
                                      <p:cBhvr>
                                        <p:cTn id="17" dur="500"/>
                                        <p:tgtEl>
                                          <p:spTgt spid="92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226"/>
                                        </p:tgtEl>
                                        <p:attrNameLst>
                                          <p:attrName>style.visibility</p:attrName>
                                        </p:attrNameLst>
                                      </p:cBhvr>
                                      <p:to>
                                        <p:strVal val="visible"/>
                                      </p:to>
                                    </p:set>
                                    <p:animEffect transition="in" filter="wipe(up)">
                                      <p:cBhvr>
                                        <p:cTn id="22"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8306" name="Text Box 2"/>
          <p:cNvSpPr txBox="1"/>
          <p:nvPr/>
        </p:nvSpPr>
        <p:spPr>
          <a:xfrm>
            <a:off x="533400" y="1371600"/>
            <a:ext cx="1485900"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线性变换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8307" name="Object 8"/>
          <p:cNvGraphicFramePr>
            <a:graphicFrameLocks noChangeAspect="1"/>
          </p:cNvGraphicFramePr>
          <p:nvPr/>
        </p:nvGraphicFramePr>
        <p:xfrm>
          <a:off x="1974850" y="652463"/>
          <a:ext cx="4273550" cy="2012950"/>
        </p:xfrm>
        <a:graphic>
          <a:graphicData uri="http://schemas.openxmlformats.org/presentationml/2006/ole">
            <mc:AlternateContent xmlns:mc="http://schemas.openxmlformats.org/markup-compatibility/2006">
              <mc:Choice xmlns:v="urn:schemas-microsoft-com:vml" Requires="v">
                <p:oleObj spid="_x0000_s3754" name="" r:id="rId1" imgW="1993900" imgH="939800" progId="">
                  <p:embed/>
                </p:oleObj>
              </mc:Choice>
              <mc:Fallback>
                <p:oleObj name="" r:id="rId1" imgW="1993900" imgH="939800" progId="">
                  <p:embed/>
                  <p:pic>
                    <p:nvPicPr>
                      <p:cNvPr id="0" name="图片 3753"/>
                      <p:cNvPicPr/>
                      <p:nvPr/>
                    </p:nvPicPr>
                    <p:blipFill>
                      <a:blip r:embed="rId2"/>
                      <a:stretch>
                        <a:fillRect/>
                      </a:stretch>
                    </p:blipFill>
                    <p:spPr>
                      <a:xfrm>
                        <a:off x="1974850" y="652463"/>
                        <a:ext cx="4273550" cy="2012950"/>
                      </a:xfrm>
                      <a:prstGeom prst="rect">
                        <a:avLst/>
                      </a:prstGeom>
                      <a:noFill/>
                      <a:ln w="38100">
                        <a:noFill/>
                        <a:miter/>
                      </a:ln>
                    </p:spPr>
                  </p:pic>
                </p:oleObj>
              </mc:Fallback>
            </mc:AlternateContent>
          </a:graphicData>
        </a:graphic>
      </p:graphicFrame>
      <p:sp>
        <p:nvSpPr>
          <p:cNvPr id="738308" name="Text Box 5"/>
          <p:cNvSpPr txBox="1"/>
          <p:nvPr/>
        </p:nvSpPr>
        <p:spPr>
          <a:xfrm>
            <a:off x="533400" y="2916238"/>
            <a:ext cx="5303838"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的系数矩阵是一个</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，若记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8309" name="Object 9"/>
          <p:cNvGraphicFramePr>
            <a:graphicFrameLocks noChangeAspect="1"/>
          </p:cNvGraphicFramePr>
          <p:nvPr/>
        </p:nvGraphicFramePr>
        <p:xfrm>
          <a:off x="3024188" y="3429000"/>
          <a:ext cx="2995612" cy="2012950"/>
        </p:xfrm>
        <a:graphic>
          <a:graphicData uri="http://schemas.openxmlformats.org/presentationml/2006/ole">
            <mc:AlternateContent xmlns:mc="http://schemas.openxmlformats.org/markup-compatibility/2006">
              <mc:Choice xmlns:v="urn:schemas-microsoft-com:vml" Requires="v">
                <p:oleObj spid="_x0000_s3755" name="" r:id="rId3" imgW="1397000" imgH="939800" progId="">
                  <p:embed/>
                </p:oleObj>
              </mc:Choice>
              <mc:Fallback>
                <p:oleObj name="" r:id="rId3" imgW="1397000" imgH="939800" progId="">
                  <p:embed/>
                  <p:pic>
                    <p:nvPicPr>
                      <p:cNvPr id="0" name="图片 3754"/>
                      <p:cNvPicPr/>
                      <p:nvPr/>
                    </p:nvPicPr>
                    <p:blipFill>
                      <a:blip r:embed="rId4"/>
                      <a:stretch>
                        <a:fillRect/>
                      </a:stretch>
                    </p:blipFill>
                    <p:spPr>
                      <a:xfrm>
                        <a:off x="3024188" y="3429000"/>
                        <a:ext cx="2995612" cy="2012950"/>
                      </a:xfrm>
                      <a:prstGeom prst="rect">
                        <a:avLst/>
                      </a:prstGeom>
                      <a:noFill/>
                      <a:ln w="38100">
                        <a:noFill/>
                        <a:miter/>
                      </a:ln>
                    </p:spPr>
                  </p:pic>
                </p:oleObj>
              </mc:Fallback>
            </mc:AlternateContent>
          </a:graphicData>
        </a:graphic>
      </p:graphicFrame>
      <p:sp>
        <p:nvSpPr>
          <p:cNvPr id="738310" name="Text Box 7"/>
          <p:cNvSpPr txBox="1"/>
          <p:nvPr/>
        </p:nvSpPr>
        <p:spPr>
          <a:xfrm>
            <a:off x="533400" y="5715000"/>
            <a:ext cx="4779963"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则上述线性变换可记作 </a:t>
            </a:r>
            <a:r>
              <a:rPr lang="en-US" altLang="zh-CN" sz="2400" b="1" i="1" dirty="0">
                <a:solidFill>
                  <a:srgbClr val="000000"/>
                </a:solidFill>
                <a:latin typeface="Times New Roman" panose="02020603050405020304" pitchFamily="18" charset="0"/>
                <a:ea typeface="楷体_GB2312" panose="02010609030101010101" pitchFamily="49" charset="-122"/>
              </a:rPr>
              <a:t>Y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AX </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9330" name="Text Box 2"/>
          <p:cNvSpPr txBox="1"/>
          <p:nvPr/>
        </p:nvSpPr>
        <p:spPr>
          <a:xfrm>
            <a:off x="533400" y="923925"/>
            <a:ext cx="6080125"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设线性变换的系数矩阵是一个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阶方阵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39331" name="Object 8"/>
          <p:cNvGraphicFramePr>
            <a:graphicFrameLocks noChangeAspect="1"/>
          </p:cNvGraphicFramePr>
          <p:nvPr/>
        </p:nvGraphicFramePr>
        <p:xfrm>
          <a:off x="1306513" y="1752600"/>
          <a:ext cx="3078162" cy="1522413"/>
        </p:xfrm>
        <a:graphic>
          <a:graphicData uri="http://schemas.openxmlformats.org/presentationml/2006/ole">
            <mc:AlternateContent xmlns:mc="http://schemas.openxmlformats.org/markup-compatibility/2006">
              <mc:Choice xmlns:v="urn:schemas-microsoft-com:vml" Requires="v">
                <p:oleObj spid="_x0000_s3756" name="" r:id="rId1" imgW="1435100" imgH="711200" progId="">
                  <p:embed/>
                </p:oleObj>
              </mc:Choice>
              <mc:Fallback>
                <p:oleObj name="" r:id="rId1" imgW="1435100" imgH="711200" progId="">
                  <p:embed/>
                  <p:pic>
                    <p:nvPicPr>
                      <p:cNvPr id="0" name="图片 3755"/>
                      <p:cNvPicPr/>
                      <p:nvPr/>
                    </p:nvPicPr>
                    <p:blipFill>
                      <a:blip r:embed="rId2"/>
                      <a:stretch>
                        <a:fillRect/>
                      </a:stretch>
                    </p:blipFill>
                    <p:spPr>
                      <a:xfrm>
                        <a:off x="1306513" y="1752600"/>
                        <a:ext cx="3078162" cy="1522413"/>
                      </a:xfrm>
                      <a:prstGeom prst="rect">
                        <a:avLst/>
                      </a:prstGeom>
                      <a:noFill/>
                      <a:ln w="38100">
                        <a:noFill/>
                        <a:miter/>
                      </a:ln>
                    </p:spPr>
                  </p:pic>
                </p:oleObj>
              </mc:Fallback>
            </mc:AlternateContent>
          </a:graphicData>
        </a:graphic>
      </p:graphicFrame>
      <p:graphicFrame>
        <p:nvGraphicFramePr>
          <p:cNvPr id="739332" name="Object 9"/>
          <p:cNvGraphicFramePr>
            <a:graphicFrameLocks noChangeAspect="1"/>
          </p:cNvGraphicFramePr>
          <p:nvPr/>
        </p:nvGraphicFramePr>
        <p:xfrm>
          <a:off x="6424613" y="433388"/>
          <a:ext cx="2122487" cy="1495425"/>
        </p:xfrm>
        <a:graphic>
          <a:graphicData uri="http://schemas.openxmlformats.org/presentationml/2006/ole">
            <mc:AlternateContent xmlns:mc="http://schemas.openxmlformats.org/markup-compatibility/2006">
              <mc:Choice xmlns:v="urn:schemas-microsoft-com:vml" Requires="v">
                <p:oleObj spid="_x0000_s3757" name="" r:id="rId3" imgW="990600" imgH="698500" progId="">
                  <p:embed/>
                </p:oleObj>
              </mc:Choice>
              <mc:Fallback>
                <p:oleObj name="" r:id="rId3" imgW="990600" imgH="698500" progId="">
                  <p:embed/>
                  <p:pic>
                    <p:nvPicPr>
                      <p:cNvPr id="0" name="图片 3756"/>
                      <p:cNvPicPr/>
                      <p:nvPr/>
                    </p:nvPicPr>
                    <p:blipFill>
                      <a:blip r:embed="rId4"/>
                      <a:stretch>
                        <a:fillRect/>
                      </a:stretch>
                    </p:blipFill>
                    <p:spPr>
                      <a:xfrm>
                        <a:off x="6424613" y="433388"/>
                        <a:ext cx="2122487" cy="1495425"/>
                      </a:xfrm>
                      <a:prstGeom prst="rect">
                        <a:avLst/>
                      </a:prstGeom>
                      <a:noFill/>
                      <a:ln w="38100">
                        <a:noFill/>
                        <a:miter/>
                      </a:ln>
                    </p:spPr>
                  </p:pic>
                </p:oleObj>
              </mc:Fallback>
            </mc:AlternateContent>
          </a:graphicData>
        </a:graphic>
      </p:graphicFrame>
      <p:sp>
        <p:nvSpPr>
          <p:cNvPr id="739333" name="Text Box 9"/>
          <p:cNvSpPr txBox="1"/>
          <p:nvPr/>
        </p:nvSpPr>
        <p:spPr>
          <a:xfrm>
            <a:off x="528638" y="2249488"/>
            <a:ext cx="49053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记</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2295" name="Text Box 7"/>
          <p:cNvSpPr txBox="1"/>
          <p:nvPr/>
        </p:nvSpPr>
        <p:spPr>
          <a:xfrm>
            <a:off x="533400" y="3413125"/>
            <a:ext cx="8210550" cy="1516063"/>
          </a:xfrm>
          <a:prstGeom prst="rect">
            <a:avLst/>
          </a:prstGeom>
          <a:noFill/>
          <a:ln w="9525">
            <a:noFill/>
          </a:ln>
        </p:spPr>
        <p:txBody>
          <a:bodyPr/>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则上述线性变换可记作 </a:t>
            </a:r>
            <a:r>
              <a:rPr lang="en-US" altLang="zh-CN" sz="2400" b="1" i="1" dirty="0">
                <a:solidFill>
                  <a:srgbClr val="000000"/>
                </a:solidFill>
                <a:latin typeface="Times New Roman" panose="02020603050405020304" pitchFamily="18" charset="0"/>
                <a:ea typeface="楷体_GB2312" panose="02010609030101010101" pitchFamily="49" charset="-122"/>
              </a:rPr>
              <a:t>Y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AX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求变量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到变量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的线性变换相当于求方阵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的逆矩阵</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295">
                                            <p:txEl>
                                              <p:charRg st="0" end="20"/>
                                            </p:txEl>
                                          </p:spTgt>
                                        </p:tgtEl>
                                        <p:attrNameLst>
                                          <p:attrName>style.visibility</p:attrName>
                                        </p:attrNameLst>
                                      </p:cBhvr>
                                      <p:to>
                                        <p:strVal val="visible"/>
                                      </p:to>
                                    </p:set>
                                    <p:animEffect transition="in" filter="box(in)">
                                      <p:cBhvr>
                                        <p:cTn id="7" dur="500"/>
                                        <p:tgtEl>
                                          <p:spTgt spid="12295">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295">
                                            <p:txEl>
                                              <p:charRg st="20" end="75"/>
                                            </p:txEl>
                                          </p:spTgt>
                                        </p:tgtEl>
                                        <p:attrNameLst>
                                          <p:attrName>style.visibility</p:attrName>
                                        </p:attrNameLst>
                                      </p:cBhvr>
                                      <p:to>
                                        <p:strVal val="visible"/>
                                      </p:to>
                                    </p:set>
                                    <p:animEffect transition="in" filter="box(in)">
                                      <p:cBhvr>
                                        <p:cTn id="12" dur="500"/>
                                        <p:tgtEl>
                                          <p:spTgt spid="12295">
                                            <p:txEl>
                                              <p:charRg st="20" end="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0354" name="Text Box 3"/>
          <p:cNvSpPr txBox="1"/>
          <p:nvPr/>
        </p:nvSpPr>
        <p:spPr>
          <a:xfrm>
            <a:off x="533400" y="1516063"/>
            <a:ext cx="7926388"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已知                                      ，于是                  ，即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40355" name="Object 11"/>
          <p:cNvGraphicFramePr>
            <a:graphicFrameLocks noChangeAspect="1"/>
          </p:cNvGraphicFramePr>
          <p:nvPr/>
        </p:nvGraphicFramePr>
        <p:xfrm>
          <a:off x="1219200" y="1022350"/>
          <a:ext cx="2913063" cy="1495425"/>
        </p:xfrm>
        <a:graphic>
          <a:graphicData uri="http://schemas.openxmlformats.org/presentationml/2006/ole">
            <mc:AlternateContent xmlns:mc="http://schemas.openxmlformats.org/markup-compatibility/2006">
              <mc:Choice xmlns:v="urn:schemas-microsoft-com:vml" Requires="v">
                <p:oleObj spid="_x0000_s3758" name="" r:id="rId1" imgW="1358900" imgH="698500" progId="">
                  <p:embed/>
                </p:oleObj>
              </mc:Choice>
              <mc:Fallback>
                <p:oleObj name="" r:id="rId1" imgW="1358900" imgH="698500" progId="">
                  <p:embed/>
                  <p:pic>
                    <p:nvPicPr>
                      <p:cNvPr id="0" name="图片 3757"/>
                      <p:cNvPicPr/>
                      <p:nvPr/>
                    </p:nvPicPr>
                    <p:blipFill>
                      <a:blip r:embed="rId2"/>
                      <a:stretch>
                        <a:fillRect/>
                      </a:stretch>
                    </p:blipFill>
                    <p:spPr>
                      <a:xfrm>
                        <a:off x="1219200" y="1022350"/>
                        <a:ext cx="2913063" cy="1495425"/>
                      </a:xfrm>
                      <a:prstGeom prst="rect">
                        <a:avLst/>
                      </a:prstGeom>
                      <a:noFill/>
                      <a:ln w="38100">
                        <a:noFill/>
                        <a:miter/>
                      </a:ln>
                    </p:spPr>
                  </p:pic>
                </p:oleObj>
              </mc:Fallback>
            </mc:AlternateContent>
          </a:graphicData>
        </a:graphic>
      </p:graphicFrame>
      <p:graphicFrame>
        <p:nvGraphicFramePr>
          <p:cNvPr id="740356" name="Object 12"/>
          <p:cNvGraphicFramePr>
            <a:graphicFrameLocks noChangeAspect="1"/>
          </p:cNvGraphicFramePr>
          <p:nvPr/>
        </p:nvGraphicFramePr>
        <p:xfrm>
          <a:off x="1211263" y="2820988"/>
          <a:ext cx="3270250" cy="1522412"/>
        </p:xfrm>
        <a:graphic>
          <a:graphicData uri="http://schemas.openxmlformats.org/presentationml/2006/ole">
            <mc:AlternateContent xmlns:mc="http://schemas.openxmlformats.org/markup-compatibility/2006">
              <mc:Choice xmlns:v="urn:schemas-microsoft-com:vml" Requires="v">
                <p:oleObj spid="_x0000_s3759" name="" r:id="rId3" imgW="1524000" imgH="711200" progId="">
                  <p:embed/>
                </p:oleObj>
              </mc:Choice>
              <mc:Fallback>
                <p:oleObj name="" r:id="rId3" imgW="1524000" imgH="711200" progId="">
                  <p:embed/>
                  <p:pic>
                    <p:nvPicPr>
                      <p:cNvPr id="0" name="图片 3758"/>
                      <p:cNvPicPr/>
                      <p:nvPr/>
                    </p:nvPicPr>
                    <p:blipFill>
                      <a:blip r:embed="rId4"/>
                      <a:stretch>
                        <a:fillRect/>
                      </a:stretch>
                    </p:blipFill>
                    <p:spPr>
                      <a:xfrm>
                        <a:off x="1211263" y="2820988"/>
                        <a:ext cx="3270250" cy="1522412"/>
                      </a:xfrm>
                      <a:prstGeom prst="rect">
                        <a:avLst/>
                      </a:prstGeom>
                      <a:noFill/>
                      <a:ln w="38100">
                        <a:noFill/>
                        <a:miter/>
                      </a:ln>
                    </p:spPr>
                  </p:pic>
                </p:oleObj>
              </mc:Fallback>
            </mc:AlternateContent>
          </a:graphicData>
        </a:graphic>
      </p:graphicFrame>
      <p:graphicFrame>
        <p:nvGraphicFramePr>
          <p:cNvPr id="740357" name="Object 13"/>
          <p:cNvGraphicFramePr>
            <a:graphicFrameLocks noChangeAspect="1"/>
          </p:cNvGraphicFramePr>
          <p:nvPr/>
        </p:nvGraphicFramePr>
        <p:xfrm>
          <a:off x="5029200" y="1524000"/>
          <a:ext cx="1416050" cy="406400"/>
        </p:xfrm>
        <a:graphic>
          <a:graphicData uri="http://schemas.openxmlformats.org/presentationml/2006/ole">
            <mc:AlternateContent xmlns:mc="http://schemas.openxmlformats.org/markup-compatibility/2006">
              <mc:Choice xmlns:v="urn:schemas-microsoft-com:vml" Requires="v">
                <p:oleObj spid="_x0000_s3760" name="" r:id="rId5" imgW="660400" imgH="190500" progId="">
                  <p:embed/>
                </p:oleObj>
              </mc:Choice>
              <mc:Fallback>
                <p:oleObj name="" r:id="rId5" imgW="660400" imgH="190500" progId="">
                  <p:embed/>
                  <p:pic>
                    <p:nvPicPr>
                      <p:cNvPr id="0" name="图片 3759"/>
                      <p:cNvPicPr/>
                      <p:nvPr/>
                    </p:nvPicPr>
                    <p:blipFill>
                      <a:blip r:embed="rId6"/>
                      <a:stretch>
                        <a:fillRect/>
                      </a:stretch>
                    </p:blipFill>
                    <p:spPr>
                      <a:xfrm>
                        <a:off x="5029200" y="1524000"/>
                        <a:ext cx="1416050" cy="406400"/>
                      </a:xfrm>
                      <a:prstGeom prst="rect">
                        <a:avLst/>
                      </a:prstGeom>
                      <a:noFill/>
                      <a:ln w="38100">
                        <a:noFill/>
                        <a:miter/>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70" name="Text Box 2"/>
          <p:cNvSpPr txBox="1"/>
          <p:nvPr/>
        </p:nvSpPr>
        <p:spPr>
          <a:xfrm>
            <a:off x="152400" y="668338"/>
            <a:ext cx="8748713" cy="1074737"/>
          </a:xfrm>
          <a:prstGeom prst="rect">
            <a:avLst/>
          </a:prstGeom>
          <a:noFill/>
          <a:ln w="9525">
            <a:noFill/>
          </a:ln>
        </p:spPr>
        <p:txBody>
          <a:bodyPr wrap="none">
            <a:spAutoFit/>
          </a:bodyPr>
          <a:p>
            <a:r>
              <a:rPr lang="zh-CN" altLang="en-US" sz="2800" b="1" dirty="0">
                <a:solidFill>
                  <a:srgbClr val="0000FF"/>
                </a:solidFill>
                <a:latin typeface="Tahoma" panose="020B0604030504040204" pitchFamily="34" charset="0"/>
                <a:ea typeface="楷体_GB2312" panose="02010609030101010101" pitchFamily="49" charset="-122"/>
              </a:rPr>
              <a:t>问题</a:t>
            </a:r>
            <a:r>
              <a:rPr lang="zh-CN" altLang="en-US" sz="2800" b="1" dirty="0">
                <a:solidFill>
                  <a:srgbClr val="000000"/>
                </a:solidFill>
                <a:latin typeface="Tahoma" panose="020B0604030504040204" pitchFamily="34" charset="0"/>
                <a:ea typeface="楷体_GB2312" panose="02010609030101010101" pitchFamily="49" charset="-122"/>
              </a:rPr>
              <a:t>   把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ahoma" panose="020B0604030504040204" pitchFamily="34" charset="0"/>
                <a:ea typeface="楷体_GB2312" panose="02010609030101010101" pitchFamily="49" charset="-122"/>
              </a:rPr>
              <a:t>个不同的元素排成一列，共有多少种不同的</a:t>
            </a:r>
            <a:endParaRPr lang="zh-CN" altLang="en-US" sz="2800" b="1" dirty="0">
              <a:solidFill>
                <a:srgbClr val="000000"/>
              </a:solidFill>
              <a:latin typeface="Tahoma" panose="020B0604030504040204" pitchFamily="34" charset="0"/>
              <a:ea typeface="楷体_GB2312" panose="02010609030101010101" pitchFamily="49" charset="-122"/>
            </a:endParaRPr>
          </a:p>
          <a:p>
            <a:pPr>
              <a:lnSpc>
                <a:spcPct val="130000"/>
              </a:lnSpc>
            </a:pPr>
            <a:r>
              <a:rPr lang="zh-CN" altLang="en-US" sz="2800" b="1" dirty="0">
                <a:solidFill>
                  <a:srgbClr val="000000"/>
                </a:solidFill>
                <a:latin typeface="Tahoma" panose="020B0604030504040204" pitchFamily="34" charset="0"/>
                <a:ea typeface="楷体_GB2312" panose="02010609030101010101" pitchFamily="49" charset="-122"/>
              </a:rPr>
              <a:t>          排法？</a:t>
            </a:r>
            <a:endParaRPr lang="zh-CN" altLang="en-US" sz="2800" b="1" dirty="0">
              <a:solidFill>
                <a:srgbClr val="000000"/>
              </a:solidFill>
              <a:latin typeface="Tahoma" panose="020B0604030504040204" pitchFamily="34" charset="0"/>
              <a:ea typeface="楷体_GB2312" panose="02010609030101010101" pitchFamily="49" charset="-122"/>
            </a:endParaRPr>
          </a:p>
        </p:txBody>
      </p:sp>
      <p:sp>
        <p:nvSpPr>
          <p:cNvPr id="19459" name="AutoShape 3"/>
          <p:cNvSpPr/>
          <p:nvPr/>
        </p:nvSpPr>
        <p:spPr>
          <a:xfrm>
            <a:off x="187325" y="1727200"/>
            <a:ext cx="8824913" cy="1539875"/>
          </a:xfrm>
          <a:prstGeom prst="roundRect">
            <a:avLst>
              <a:gd name="adj" fmla="val 16667"/>
            </a:avLst>
          </a:prstGeom>
          <a:noFill/>
          <a:ln w="28575" cap="flat" cmpd="sng">
            <a:solidFill>
              <a:schemeClr val="accent1"/>
            </a:solidFill>
            <a:prstDash val="solid"/>
            <a:headEnd type="none" w="med" len="med"/>
            <a:tailEnd type="none" w="med" len="med"/>
          </a:ln>
        </p:spPr>
        <p:txBody>
          <a:bodyPr>
            <a:spAutoFit/>
          </a:bodyPr>
          <a:p>
            <a:r>
              <a:rPr lang="zh-CN" altLang="en-US" sz="2800" b="1" dirty="0">
                <a:solidFill>
                  <a:srgbClr val="0000FF"/>
                </a:solidFill>
                <a:latin typeface="Tahoma" panose="020B0604030504040204" pitchFamily="34" charset="0"/>
                <a:ea typeface="楷体_GB2312" panose="02010609030101010101" pitchFamily="49" charset="-122"/>
              </a:rPr>
              <a:t>定义</a:t>
            </a:r>
            <a:r>
              <a:rPr lang="zh-CN" altLang="en-US" sz="2800" b="1" dirty="0">
                <a:solidFill>
                  <a:srgbClr val="000000"/>
                </a:solidFill>
                <a:latin typeface="Tahoma" panose="020B0604030504040204" pitchFamily="34" charset="0"/>
                <a:ea typeface="楷体_GB2312" panose="02010609030101010101" pitchFamily="49" charset="-122"/>
              </a:rPr>
              <a:t>   把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ahoma" panose="020B0604030504040204" pitchFamily="34" charset="0"/>
                <a:ea typeface="楷体_GB2312" panose="02010609030101010101" pitchFamily="49" charset="-122"/>
              </a:rPr>
              <a:t>个不同的元素排成一列，叫做这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ahoma" panose="020B0604030504040204" pitchFamily="34" charset="0"/>
                <a:ea typeface="楷体_GB2312" panose="02010609030101010101" pitchFamily="49" charset="-122"/>
              </a:rPr>
              <a:t>个元素的</a:t>
            </a:r>
            <a:r>
              <a:rPr lang="zh-CN" altLang="en-US" sz="2800" b="1" dirty="0">
                <a:solidFill>
                  <a:srgbClr val="FF0000"/>
                </a:solidFill>
                <a:latin typeface="Tahoma" panose="020B0604030504040204" pitchFamily="34" charset="0"/>
                <a:ea typeface="楷体_GB2312" panose="02010609030101010101" pitchFamily="49" charset="-122"/>
              </a:rPr>
              <a:t>全排列</a:t>
            </a:r>
            <a:r>
              <a:rPr lang="en-US" altLang="zh-CN" sz="2800" b="1" dirty="0">
                <a:solidFill>
                  <a:srgbClr val="000000"/>
                </a:solidFill>
                <a:latin typeface="Times New Roman" panose="02020603050405020304" pitchFamily="18" charset="0"/>
                <a:ea typeface="楷体_GB2312" panose="02010609030101010101" pitchFamily="49" charset="-122"/>
              </a:rPr>
              <a:t>.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ahoma" panose="020B0604030504040204" pitchFamily="34" charset="0"/>
                <a:ea typeface="楷体_GB2312" panose="02010609030101010101" pitchFamily="49" charset="-122"/>
              </a:rPr>
              <a:t>个不同元素的所有排列的种数，通常用</a:t>
            </a:r>
            <a:r>
              <a:rPr lang="en-US" altLang="zh-CN" sz="2800" b="1" i="1" dirty="0">
                <a:solidFill>
                  <a:srgbClr val="FF0000"/>
                </a:solidFill>
                <a:latin typeface="Times New Roman" panose="02020603050405020304" pitchFamily="18" charset="0"/>
                <a:ea typeface="楷体_GB2312" panose="02010609030101010101" pitchFamily="49" charset="-122"/>
              </a:rPr>
              <a:t>P</a:t>
            </a:r>
            <a:r>
              <a:rPr lang="en-US" altLang="zh-CN" sz="2000" b="1" i="1" dirty="0">
                <a:solidFill>
                  <a:srgbClr val="FF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ahoma" panose="020B0604030504040204" pitchFamily="34" charset="0"/>
                <a:ea typeface="楷体_GB2312" panose="02010609030101010101" pitchFamily="49" charset="-122"/>
              </a:rPr>
              <a:t>表示</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9460" name="Object 6"/>
          <p:cNvGraphicFramePr>
            <a:graphicFrameLocks noChangeAspect="1"/>
          </p:cNvGraphicFramePr>
          <p:nvPr/>
        </p:nvGraphicFramePr>
        <p:xfrm>
          <a:off x="1262063" y="3617913"/>
          <a:ext cx="5595937" cy="573087"/>
        </p:xfrm>
        <a:graphic>
          <a:graphicData uri="http://schemas.openxmlformats.org/presentationml/2006/ole">
            <mc:AlternateContent xmlns:mc="http://schemas.openxmlformats.org/markup-compatibility/2006">
              <mc:Choice xmlns:v="urn:schemas-microsoft-com:vml" Requires="v">
                <p:oleObj spid="_x0000_s3095" name="" r:id="rId1" imgW="2235200" imgH="228600" progId="">
                  <p:embed/>
                </p:oleObj>
              </mc:Choice>
              <mc:Fallback>
                <p:oleObj name="" r:id="rId1" imgW="2235200" imgH="228600" progId="">
                  <p:embed/>
                  <p:pic>
                    <p:nvPicPr>
                      <p:cNvPr id="0" name="图片 3094"/>
                      <p:cNvPicPr/>
                      <p:nvPr/>
                    </p:nvPicPr>
                    <p:blipFill>
                      <a:blip r:embed="rId2"/>
                      <a:stretch>
                        <a:fillRect/>
                      </a:stretch>
                    </p:blipFill>
                    <p:spPr>
                      <a:xfrm>
                        <a:off x="1262063" y="3617913"/>
                        <a:ext cx="5595937" cy="573087"/>
                      </a:xfrm>
                      <a:prstGeom prst="rect">
                        <a:avLst/>
                      </a:prstGeom>
                      <a:noFill/>
                      <a:ln w="38100">
                        <a:noFill/>
                        <a:miter/>
                      </a:ln>
                    </p:spPr>
                  </p:pic>
                </p:oleObj>
              </mc:Fallback>
            </mc:AlternateContent>
          </a:graphicData>
        </a:graphic>
      </p:graphicFrame>
      <p:sp>
        <p:nvSpPr>
          <p:cNvPr id="19461" name="Text Box 5"/>
          <p:cNvSpPr txBox="1"/>
          <p:nvPr/>
        </p:nvSpPr>
        <p:spPr>
          <a:xfrm>
            <a:off x="152400" y="3632200"/>
            <a:ext cx="1003300" cy="519113"/>
          </a:xfrm>
          <a:prstGeom prst="rect">
            <a:avLst/>
          </a:prstGeom>
          <a:noFill/>
          <a:ln w="9525">
            <a:noFill/>
          </a:ln>
        </p:spPr>
        <p:txBody>
          <a:bodyPr wrap="none"/>
          <a:p>
            <a:r>
              <a:rPr lang="zh-CN" altLang="en-US" sz="2800" b="1" dirty="0">
                <a:solidFill>
                  <a:srgbClr val="000000"/>
                </a:solidFill>
                <a:latin typeface="Tahoma" panose="020B0604030504040204" pitchFamily="34" charset="0"/>
                <a:ea typeface="楷体_GB2312" panose="02010609030101010101" pitchFamily="49" charset="-122"/>
              </a:rPr>
              <a:t>显然 </a:t>
            </a:r>
            <a:endParaRPr lang="zh-CN" altLang="en-US" sz="2800" b="1" dirty="0">
              <a:solidFill>
                <a:srgbClr val="000000"/>
              </a:solidFill>
              <a:latin typeface="Tahoma" panose="020B0604030504040204" pitchFamily="34" charset="0"/>
              <a:ea typeface="楷体_GB2312" panose="02010609030101010101" pitchFamily="49" charset="-122"/>
            </a:endParaRPr>
          </a:p>
        </p:txBody>
      </p:sp>
      <p:sp>
        <p:nvSpPr>
          <p:cNvPr id="19462" name="Text Box 6"/>
          <p:cNvSpPr txBox="1"/>
          <p:nvPr/>
        </p:nvSpPr>
        <p:spPr>
          <a:xfrm>
            <a:off x="150813" y="4191000"/>
            <a:ext cx="8093075" cy="519113"/>
          </a:xfrm>
          <a:prstGeom prst="rect">
            <a:avLst/>
          </a:prstGeom>
          <a:noFill/>
          <a:ln w="9525">
            <a:noFill/>
          </a:ln>
        </p:spPr>
        <p:txBody>
          <a:bodyPr>
            <a:spAutoFit/>
          </a:bodyPr>
          <a:p>
            <a:pPr marL="457200" indent="-457200"/>
            <a:r>
              <a:rPr lang="zh-CN" altLang="en-US" sz="2800" b="1" dirty="0">
                <a:solidFill>
                  <a:srgbClr val="000000"/>
                </a:solidFill>
                <a:latin typeface="Times New Roman" panose="02020603050405020304" pitchFamily="18" charset="0"/>
                <a:ea typeface="楷体_GB2312" panose="02010609030101010101" pitchFamily="49" charset="-122"/>
              </a:rPr>
              <a:t>即</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imes New Roman" panose="02020603050405020304" pitchFamily="18" charset="0"/>
                <a:ea typeface="楷体_GB2312" panose="02010609030101010101" pitchFamily="49" charset="-122"/>
              </a:rPr>
              <a:t>个不同的元素一共有</a:t>
            </a:r>
            <a:r>
              <a:rPr lang="en-US" altLang="zh-CN" sz="2800" b="1" i="1" dirty="0">
                <a:solidFill>
                  <a:srgbClr val="000000"/>
                </a:solidFill>
                <a:latin typeface="Times New Roman" panose="02020603050405020304" pitchFamily="18" charset="0"/>
                <a:ea typeface="楷体_GB2312" panose="02010609030101010101" pitchFamily="49" charset="-122"/>
              </a:rPr>
              <a:t>n</a:t>
            </a:r>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种不同的排法</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up)">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blinds(horizontal)">
                                      <p:cBhvr>
                                        <p:cTn id="12" dur="500"/>
                                        <p:tgtEl>
                                          <p:spTgt spid="1946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460"/>
                                        </p:tgtEl>
                                        <p:attrNameLst>
                                          <p:attrName>style.visibility</p:attrName>
                                        </p:attrNameLst>
                                      </p:cBhvr>
                                      <p:to>
                                        <p:strVal val="visible"/>
                                      </p:to>
                                    </p:set>
                                    <p:animEffect transition="in" filter="wipe(left)">
                                      <p:cBhvr>
                                        <p:cTn id="16" dur="500"/>
                                        <p:tgtEl>
                                          <p:spTgt spid="1946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462">
                                            <p:txEl>
                                              <p:charRg st="0"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1" grpId="0"/>
      <p:bldP spid="19462"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1378" name="Rectangle 2"/>
          <p:cNvSpPr>
            <a:spLocks noGrp="1"/>
          </p:cNvSpPr>
          <p:nvPr>
            <p:ph type="ctrTitle"/>
          </p:nvPr>
        </p:nvSpPr>
        <p:spPr>
          <a:xfrm>
            <a:off x="2339975" y="1989138"/>
            <a:ext cx="6019800" cy="2209800"/>
          </a:xfrm>
        </p:spPr>
        <p:txBody>
          <a:bodyPr vert="horz" wrap="square" lIns="91440" tIns="45720" rIns="91440" bIns="45720" anchor="ctr" anchorCtr="0"/>
          <a:p>
            <a:pPr algn="ctr" eaLnBrk="1" hangingPunct="1">
              <a:buClrTx/>
              <a:buSzTx/>
              <a:buFontTx/>
            </a:pPr>
            <a:r>
              <a:rPr lang="en-US" altLang="zh-CN" dirty="0">
                <a:solidFill>
                  <a:srgbClr val="CC0099"/>
                </a:solidFill>
                <a:latin typeface="+mj-lt"/>
                <a:ea typeface="+mj-ea"/>
                <a:cs typeface="+mj-cs"/>
              </a:rPr>
              <a:t>§4</a:t>
            </a:r>
            <a:r>
              <a:rPr lang="en-US" altLang="zh-CN" dirty="0">
                <a:solidFill>
                  <a:srgbClr val="CC0099"/>
                </a:solidFill>
                <a:latin typeface="楷体_GB2312" panose="02010609030101010101" pitchFamily="49" charset="-122"/>
                <a:ea typeface="+mj-ea"/>
                <a:cs typeface="+mj-cs"/>
              </a:rPr>
              <a:t>  </a:t>
            </a:r>
            <a:r>
              <a:rPr lang="zh-CN" altLang="en-US" dirty="0">
                <a:solidFill>
                  <a:srgbClr val="CC0099"/>
                </a:solidFill>
                <a:latin typeface="+mj-lt"/>
                <a:ea typeface="+mj-ea"/>
                <a:cs typeface="+mj-cs"/>
              </a:rPr>
              <a:t>克拉默法则</a:t>
            </a:r>
            <a:endParaRPr lang="zh-CN" altLang="en-US" dirty="0">
              <a:solidFill>
                <a:srgbClr val="CC0099"/>
              </a:solidFill>
              <a:latin typeface="+mj-lt"/>
              <a:ea typeface="+mj-ea"/>
              <a:cs typeface="+mj-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2402" name="Text Box 2"/>
          <p:cNvSpPr txBox="1"/>
          <p:nvPr/>
        </p:nvSpPr>
        <p:spPr>
          <a:xfrm>
            <a:off x="608013" y="674688"/>
            <a:ext cx="2328862"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二元线性方程组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42403" name="Object 20"/>
          <p:cNvGraphicFramePr>
            <a:graphicFrameLocks noChangeAspect="1"/>
          </p:cNvGraphicFramePr>
          <p:nvPr/>
        </p:nvGraphicFramePr>
        <p:xfrm>
          <a:off x="2906713" y="447675"/>
          <a:ext cx="2386012" cy="965200"/>
        </p:xfrm>
        <a:graphic>
          <a:graphicData uri="http://schemas.openxmlformats.org/presentationml/2006/ole">
            <mc:AlternateContent xmlns:mc="http://schemas.openxmlformats.org/markup-compatibility/2006">
              <mc:Choice xmlns:v="urn:schemas-microsoft-com:vml" Requires="v">
                <p:oleObj spid="_x0000_s3761" name="" r:id="rId1" imgW="1193800" imgH="482600" progId="">
                  <p:embed/>
                </p:oleObj>
              </mc:Choice>
              <mc:Fallback>
                <p:oleObj name="" r:id="rId1" imgW="1193800" imgH="482600" progId="">
                  <p:embed/>
                  <p:pic>
                    <p:nvPicPr>
                      <p:cNvPr id="0" name="图片 3760"/>
                      <p:cNvPicPr/>
                      <p:nvPr/>
                    </p:nvPicPr>
                    <p:blipFill>
                      <a:blip r:embed="rId2"/>
                      <a:stretch>
                        <a:fillRect/>
                      </a:stretch>
                    </p:blipFill>
                    <p:spPr>
                      <a:xfrm>
                        <a:off x="2906713" y="447675"/>
                        <a:ext cx="2386012" cy="965200"/>
                      </a:xfrm>
                      <a:prstGeom prst="rect">
                        <a:avLst/>
                      </a:prstGeom>
                      <a:noFill/>
                      <a:ln w="38100">
                        <a:noFill/>
                        <a:miter/>
                      </a:ln>
                    </p:spPr>
                  </p:pic>
                </p:oleObj>
              </mc:Fallback>
            </mc:AlternateContent>
          </a:graphicData>
        </a:graphic>
      </p:graphicFrame>
      <p:sp>
        <p:nvSpPr>
          <p:cNvPr id="47108" name="Text Box 4"/>
          <p:cNvSpPr txBox="1"/>
          <p:nvPr/>
        </p:nvSpPr>
        <p:spPr>
          <a:xfrm>
            <a:off x="609600" y="1701800"/>
            <a:ext cx="950913"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若令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7109" name="Object 21"/>
          <p:cNvGraphicFramePr>
            <a:graphicFrameLocks noChangeAspect="1"/>
          </p:cNvGraphicFramePr>
          <p:nvPr/>
        </p:nvGraphicFramePr>
        <p:xfrm>
          <a:off x="2809875" y="1527175"/>
          <a:ext cx="1752600" cy="965200"/>
        </p:xfrm>
        <a:graphic>
          <a:graphicData uri="http://schemas.openxmlformats.org/presentationml/2006/ole">
            <mc:AlternateContent xmlns:mc="http://schemas.openxmlformats.org/markup-compatibility/2006">
              <mc:Choice xmlns:v="urn:schemas-microsoft-com:vml" Requires="v">
                <p:oleObj spid="_x0000_s3763" name="" r:id="rId3" imgW="876300" imgH="482600" progId="">
                  <p:embed/>
                </p:oleObj>
              </mc:Choice>
              <mc:Fallback>
                <p:oleObj name="" r:id="rId3" imgW="876300" imgH="482600" progId="">
                  <p:embed/>
                  <p:pic>
                    <p:nvPicPr>
                      <p:cNvPr id="0" name="图片 3762"/>
                      <p:cNvPicPr/>
                      <p:nvPr/>
                    </p:nvPicPr>
                    <p:blipFill>
                      <a:blip r:embed="rId4"/>
                      <a:stretch>
                        <a:fillRect/>
                      </a:stretch>
                    </p:blipFill>
                    <p:spPr>
                      <a:xfrm>
                        <a:off x="2809875" y="1527175"/>
                        <a:ext cx="1752600" cy="965200"/>
                      </a:xfrm>
                      <a:prstGeom prst="rect">
                        <a:avLst/>
                      </a:prstGeom>
                      <a:noFill/>
                      <a:ln w="38100">
                        <a:noFill/>
                        <a:miter/>
                      </a:ln>
                    </p:spPr>
                  </p:pic>
                </p:oleObj>
              </mc:Fallback>
            </mc:AlternateContent>
          </a:graphicData>
        </a:graphic>
      </p:graphicFrame>
      <p:graphicFrame>
        <p:nvGraphicFramePr>
          <p:cNvPr id="47110" name="Object 22"/>
          <p:cNvGraphicFramePr>
            <a:graphicFrameLocks noChangeAspect="1"/>
          </p:cNvGraphicFramePr>
          <p:nvPr/>
        </p:nvGraphicFramePr>
        <p:xfrm>
          <a:off x="1554163" y="2781300"/>
          <a:ext cx="1752600" cy="965200"/>
        </p:xfrm>
        <a:graphic>
          <a:graphicData uri="http://schemas.openxmlformats.org/presentationml/2006/ole">
            <mc:AlternateContent xmlns:mc="http://schemas.openxmlformats.org/markup-compatibility/2006">
              <mc:Choice xmlns:v="urn:schemas-microsoft-com:vml" Requires="v">
                <p:oleObj spid="_x0000_s3762" name="" r:id="rId5" imgW="876300" imgH="482600" progId="">
                  <p:embed/>
                </p:oleObj>
              </mc:Choice>
              <mc:Fallback>
                <p:oleObj name="" r:id="rId5" imgW="876300" imgH="482600" progId="">
                  <p:embed/>
                  <p:pic>
                    <p:nvPicPr>
                      <p:cNvPr id="0" name="图片 3761"/>
                      <p:cNvPicPr/>
                      <p:nvPr/>
                    </p:nvPicPr>
                    <p:blipFill>
                      <a:blip r:embed="rId6"/>
                      <a:stretch>
                        <a:fillRect/>
                      </a:stretch>
                    </p:blipFill>
                    <p:spPr>
                      <a:xfrm>
                        <a:off x="1554163" y="2781300"/>
                        <a:ext cx="1752600" cy="965200"/>
                      </a:xfrm>
                      <a:prstGeom prst="rect">
                        <a:avLst/>
                      </a:prstGeom>
                      <a:noFill/>
                      <a:ln w="38100">
                        <a:noFill/>
                        <a:miter/>
                      </a:ln>
                    </p:spPr>
                  </p:pic>
                </p:oleObj>
              </mc:Fallback>
            </mc:AlternateContent>
          </a:graphicData>
        </a:graphic>
      </p:graphicFrame>
      <p:graphicFrame>
        <p:nvGraphicFramePr>
          <p:cNvPr id="47111" name="Object 23"/>
          <p:cNvGraphicFramePr>
            <a:graphicFrameLocks noChangeAspect="1"/>
          </p:cNvGraphicFramePr>
          <p:nvPr/>
        </p:nvGraphicFramePr>
        <p:xfrm>
          <a:off x="4094163" y="2781300"/>
          <a:ext cx="1752600" cy="965200"/>
        </p:xfrm>
        <a:graphic>
          <a:graphicData uri="http://schemas.openxmlformats.org/presentationml/2006/ole">
            <mc:AlternateContent xmlns:mc="http://schemas.openxmlformats.org/markup-compatibility/2006">
              <mc:Choice xmlns:v="urn:schemas-microsoft-com:vml" Requires="v">
                <p:oleObj spid="_x0000_s3764" name="" r:id="rId7" imgW="876300" imgH="482600" progId="">
                  <p:embed/>
                </p:oleObj>
              </mc:Choice>
              <mc:Fallback>
                <p:oleObj name="" r:id="rId7" imgW="876300" imgH="482600" progId="">
                  <p:embed/>
                  <p:pic>
                    <p:nvPicPr>
                      <p:cNvPr id="0" name="图片 3763"/>
                      <p:cNvPicPr/>
                      <p:nvPr/>
                    </p:nvPicPr>
                    <p:blipFill>
                      <a:blip r:embed="rId8"/>
                      <a:stretch>
                        <a:fillRect/>
                      </a:stretch>
                    </p:blipFill>
                    <p:spPr>
                      <a:xfrm>
                        <a:off x="4094163" y="2781300"/>
                        <a:ext cx="1752600" cy="965200"/>
                      </a:xfrm>
                      <a:prstGeom prst="rect">
                        <a:avLst/>
                      </a:prstGeom>
                      <a:noFill/>
                      <a:ln w="38100">
                        <a:noFill/>
                        <a:miter/>
                      </a:ln>
                    </p:spPr>
                  </p:pic>
                </p:oleObj>
              </mc:Fallback>
            </mc:AlternateContent>
          </a:graphicData>
        </a:graphic>
      </p:graphicFrame>
      <p:sp>
        <p:nvSpPr>
          <p:cNvPr id="47112" name="Text Box 8"/>
          <p:cNvSpPr txBox="1"/>
          <p:nvPr/>
        </p:nvSpPr>
        <p:spPr>
          <a:xfrm>
            <a:off x="4730750" y="1701800"/>
            <a:ext cx="4233863" cy="457200"/>
          </a:xfrm>
          <a:prstGeom prst="rect">
            <a:avLst/>
          </a:prstGeom>
          <a:noFill/>
          <a:ln w="9525">
            <a:noFill/>
          </a:ln>
        </p:spPr>
        <p:txBody>
          <a:bodyPr>
            <a:spAutoFit/>
          </a:bodyPr>
          <a:p>
            <a:r>
              <a:rPr lang="en-US" altLang="zh-CN" sz="2400" b="1" dirty="0">
                <a:solidFill>
                  <a:srgbClr val="FF0000"/>
                </a:solidFill>
                <a:latin typeface="楷体_GB2312" panose="02010609030101010101" pitchFamily="49" charset="-122"/>
                <a:ea typeface="楷体_GB2312" panose="02010609030101010101" pitchFamily="49" charset="-122"/>
              </a:rPr>
              <a:t>(</a:t>
            </a:r>
            <a:r>
              <a:rPr lang="zh-CN" altLang="en-US" sz="2400" b="1" dirty="0">
                <a:solidFill>
                  <a:srgbClr val="FF0000"/>
                </a:solidFill>
                <a:latin typeface="楷体_GB2312" panose="02010609030101010101" pitchFamily="49" charset="-122"/>
                <a:ea typeface="楷体_GB2312" panose="02010609030101010101" pitchFamily="49" charset="-122"/>
              </a:rPr>
              <a:t>方程组的系数行列式</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
        <p:nvSpPr>
          <p:cNvPr id="47113" name="Text Box 9"/>
          <p:cNvSpPr txBox="1"/>
          <p:nvPr/>
        </p:nvSpPr>
        <p:spPr>
          <a:xfrm>
            <a:off x="685800" y="3933825"/>
            <a:ext cx="50863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则上述二元线性方程组的解可表示为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7114" name="Object 24"/>
          <p:cNvGraphicFramePr>
            <a:graphicFrameLocks noChangeAspect="1"/>
          </p:cNvGraphicFramePr>
          <p:nvPr/>
        </p:nvGraphicFramePr>
        <p:xfrm>
          <a:off x="2090738" y="4549775"/>
          <a:ext cx="3046412" cy="885825"/>
        </p:xfrm>
        <a:graphic>
          <a:graphicData uri="http://schemas.openxmlformats.org/presentationml/2006/ole">
            <mc:AlternateContent xmlns:mc="http://schemas.openxmlformats.org/markup-compatibility/2006">
              <mc:Choice xmlns:v="urn:schemas-microsoft-com:vml" Requires="v">
                <p:oleObj spid="_x0000_s3765" name="" r:id="rId9" imgW="1524000" imgH="444500" progId="">
                  <p:embed/>
                </p:oleObj>
              </mc:Choice>
              <mc:Fallback>
                <p:oleObj name="" r:id="rId9" imgW="1524000" imgH="444500" progId="">
                  <p:embed/>
                  <p:pic>
                    <p:nvPicPr>
                      <p:cNvPr id="0" name="图片 3764"/>
                      <p:cNvPicPr/>
                      <p:nvPr/>
                    </p:nvPicPr>
                    <p:blipFill>
                      <a:blip r:embed="rId10"/>
                      <a:stretch>
                        <a:fillRect/>
                      </a:stretch>
                    </p:blipFill>
                    <p:spPr>
                      <a:xfrm>
                        <a:off x="2090738" y="4549775"/>
                        <a:ext cx="3046412" cy="885825"/>
                      </a:xfrm>
                      <a:prstGeom prst="rect">
                        <a:avLst/>
                      </a:prstGeom>
                      <a:noFill/>
                      <a:ln w="38100">
                        <a:noFill/>
                        <a:miter/>
                      </a:ln>
                    </p:spPr>
                  </p:pic>
                </p:oleObj>
              </mc:Fallback>
            </mc:AlternateContent>
          </a:graphicData>
        </a:graphic>
      </p:graphicFrame>
      <p:graphicFrame>
        <p:nvGraphicFramePr>
          <p:cNvPr id="47115" name="Object 25"/>
          <p:cNvGraphicFramePr>
            <a:graphicFrameLocks noChangeAspect="1"/>
          </p:cNvGraphicFramePr>
          <p:nvPr/>
        </p:nvGraphicFramePr>
        <p:xfrm>
          <a:off x="2090738" y="5689600"/>
          <a:ext cx="3122612" cy="885825"/>
        </p:xfrm>
        <a:graphic>
          <a:graphicData uri="http://schemas.openxmlformats.org/presentationml/2006/ole">
            <mc:AlternateContent xmlns:mc="http://schemas.openxmlformats.org/markup-compatibility/2006">
              <mc:Choice xmlns:v="urn:schemas-microsoft-com:vml" Requires="v">
                <p:oleObj spid="_x0000_s3766" name="" r:id="rId11" imgW="1562100" imgH="444500" progId="">
                  <p:embed/>
                </p:oleObj>
              </mc:Choice>
              <mc:Fallback>
                <p:oleObj name="" r:id="rId11" imgW="1562100" imgH="444500" progId="">
                  <p:embed/>
                  <p:pic>
                    <p:nvPicPr>
                      <p:cNvPr id="0" name="图片 3765"/>
                      <p:cNvPicPr/>
                      <p:nvPr/>
                    </p:nvPicPr>
                    <p:blipFill>
                      <a:blip r:embed="rId12"/>
                      <a:stretch>
                        <a:fillRect/>
                      </a:stretch>
                    </p:blipFill>
                    <p:spPr>
                      <a:xfrm>
                        <a:off x="2090738" y="5689600"/>
                        <a:ext cx="3122612" cy="885825"/>
                      </a:xfrm>
                      <a:prstGeom prst="rect">
                        <a:avLst/>
                      </a:prstGeom>
                      <a:noFill/>
                      <a:ln w="38100">
                        <a:noFill/>
                        <a:miter/>
                      </a:ln>
                    </p:spPr>
                  </p:pic>
                </p:oleObj>
              </mc:Fallback>
            </mc:AlternateContent>
          </a:graphicData>
        </a:graphic>
      </p:graphicFrame>
      <p:sp>
        <p:nvSpPr>
          <p:cNvPr id="47116" name="Line 12"/>
          <p:cNvSpPr/>
          <p:nvPr/>
        </p:nvSpPr>
        <p:spPr>
          <a:xfrm>
            <a:off x="4284663" y="2420938"/>
            <a:ext cx="1223962" cy="431800"/>
          </a:xfrm>
          <a:prstGeom prst="line">
            <a:avLst/>
          </a:prstGeom>
          <a:ln w="38100" cap="flat" cmpd="sng">
            <a:solidFill>
              <a:srgbClr val="3333FF"/>
            </a:solidFill>
            <a:prstDash val="solid"/>
            <a:headEnd type="none" w="med" len="med"/>
            <a:tailEnd type="triangle" w="med" len="med"/>
          </a:ln>
        </p:spPr>
      </p:sp>
      <p:sp>
        <p:nvSpPr>
          <p:cNvPr id="47117" name="Line 13"/>
          <p:cNvSpPr/>
          <p:nvPr/>
        </p:nvSpPr>
        <p:spPr>
          <a:xfrm flipH="1">
            <a:off x="2411413" y="2420938"/>
            <a:ext cx="1223962" cy="431800"/>
          </a:xfrm>
          <a:prstGeom prst="line">
            <a:avLst/>
          </a:prstGeom>
          <a:ln w="38100" cap="flat" cmpd="sng">
            <a:solidFill>
              <a:srgbClr val="3333FF"/>
            </a:solidFill>
            <a:prstDash val="solid"/>
            <a:headEnd type="none" w="med" len="med"/>
            <a:tailEnd type="triangle" w="med" len="med"/>
          </a:ln>
        </p:spPr>
      </p:sp>
      <p:sp>
        <p:nvSpPr>
          <p:cNvPr id="47118" name="Rectangle 14"/>
          <p:cNvSpPr/>
          <p:nvPr/>
        </p:nvSpPr>
        <p:spPr>
          <a:xfrm>
            <a:off x="4716463" y="4572000"/>
            <a:ext cx="576262" cy="9366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7119" name="Rectangle 15"/>
          <p:cNvSpPr/>
          <p:nvPr/>
        </p:nvSpPr>
        <p:spPr>
          <a:xfrm>
            <a:off x="4716463" y="5711825"/>
            <a:ext cx="576262" cy="9366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7120" name="Rectangle 16"/>
          <p:cNvSpPr/>
          <p:nvPr/>
        </p:nvSpPr>
        <p:spPr>
          <a:xfrm>
            <a:off x="4716463" y="4551363"/>
            <a:ext cx="431800" cy="395287"/>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7121" name="Rectangle 17"/>
          <p:cNvSpPr/>
          <p:nvPr/>
        </p:nvSpPr>
        <p:spPr>
          <a:xfrm>
            <a:off x="4716463" y="5676900"/>
            <a:ext cx="431800" cy="3952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7122" name="Rectangle 18"/>
          <p:cNvSpPr/>
          <p:nvPr/>
        </p:nvSpPr>
        <p:spPr>
          <a:xfrm>
            <a:off x="4000500" y="404813"/>
            <a:ext cx="341313"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7123" name="Rectangle 19"/>
          <p:cNvSpPr/>
          <p:nvPr/>
        </p:nvSpPr>
        <p:spPr>
          <a:xfrm>
            <a:off x="3101975" y="404813"/>
            <a:ext cx="341313"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123"/>
                                        </p:tgtEl>
                                        <p:attrNameLst>
                                          <p:attrName>style.visibility</p:attrName>
                                        </p:attrNameLst>
                                      </p:cBhvr>
                                      <p:to>
                                        <p:strVal val="visible"/>
                                      </p:to>
                                    </p:set>
                                    <p:animEffect transition="in" filter="wipe(up)">
                                      <p:cBhvr>
                                        <p:cTn id="7" dur="500"/>
                                        <p:tgtEl>
                                          <p:spTgt spid="4712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7122"/>
                                        </p:tgtEl>
                                        <p:attrNameLst>
                                          <p:attrName>style.visibility</p:attrName>
                                        </p:attrNameLst>
                                      </p:cBhvr>
                                      <p:to>
                                        <p:strVal val="visible"/>
                                      </p:to>
                                    </p:set>
                                    <p:animEffect transition="in" filter="wipe(up)">
                                      <p:cBhvr>
                                        <p:cTn id="10" dur="500"/>
                                        <p:tgtEl>
                                          <p:spTgt spid="471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108">
                                            <p:txEl>
                                              <p:charRg st="0" end="4"/>
                                            </p:txEl>
                                          </p:spTgt>
                                        </p:tgtEl>
                                        <p:attrNameLst>
                                          <p:attrName>style.visibility</p:attrName>
                                        </p:attrNameLst>
                                      </p:cBhvr>
                                      <p:to>
                                        <p:strVal val="visible"/>
                                      </p:to>
                                    </p:set>
                                    <p:animEffect transition="in" filter="wipe(left)">
                                      <p:cBhvr>
                                        <p:cTn id="15" dur="500"/>
                                        <p:tgtEl>
                                          <p:spTgt spid="47108">
                                            <p:txEl>
                                              <p:charRg st="0"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109"/>
                                        </p:tgtEl>
                                        <p:attrNameLst>
                                          <p:attrName>style.visibility</p:attrName>
                                        </p:attrNameLst>
                                      </p:cBhvr>
                                      <p:to>
                                        <p:strVal val="visible"/>
                                      </p:to>
                                    </p:set>
                                    <p:animEffect transition="in" filter="wipe(left)">
                                      <p:cBhvr>
                                        <p:cTn id="20" dur="500"/>
                                        <p:tgtEl>
                                          <p:spTgt spid="4710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112">
                                            <p:txEl>
                                              <p:charRg st="0" end="12"/>
                                            </p:txEl>
                                          </p:spTgt>
                                        </p:tgtEl>
                                        <p:attrNameLst>
                                          <p:attrName>style.visibility</p:attrName>
                                        </p:attrNameLst>
                                      </p:cBhvr>
                                      <p:to>
                                        <p:strVal val="visible"/>
                                      </p:to>
                                    </p:set>
                                    <p:animEffect transition="in" filter="wipe(left)">
                                      <p:cBhvr>
                                        <p:cTn id="25" dur="500"/>
                                        <p:tgtEl>
                                          <p:spTgt spid="47112">
                                            <p:txEl>
                                              <p:charRg st="0"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7113">
                                            <p:txEl>
                                              <p:charRg st="0" end="17"/>
                                            </p:txEl>
                                          </p:spTgt>
                                        </p:tgtEl>
                                        <p:attrNameLst>
                                          <p:attrName>style.visibility</p:attrName>
                                        </p:attrNameLst>
                                      </p:cBhvr>
                                      <p:to>
                                        <p:strVal val="visible"/>
                                      </p:to>
                                    </p:set>
                                    <p:animEffect transition="in" filter="wipe(left)">
                                      <p:cBhvr>
                                        <p:cTn id="30" dur="500"/>
                                        <p:tgtEl>
                                          <p:spTgt spid="47113">
                                            <p:txEl>
                                              <p:charRg st="0" end="1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7114"/>
                                        </p:tgtEl>
                                        <p:attrNameLst>
                                          <p:attrName>style.visibility</p:attrName>
                                        </p:attrNameLst>
                                      </p:cBhvr>
                                      <p:to>
                                        <p:strVal val="visible"/>
                                      </p:to>
                                    </p:set>
                                    <p:animEffect transition="in" filter="wipe(left)">
                                      <p:cBhvr>
                                        <p:cTn id="33" dur="500"/>
                                        <p:tgtEl>
                                          <p:spTgt spid="47114"/>
                                        </p:tgtEl>
                                      </p:cBhvr>
                                    </p:animEffect>
                                  </p:childTnLst>
                                </p:cTn>
                              </p:par>
                              <p:par>
                                <p:cTn id="34" presetID="22" presetClass="entr" presetSubtype="8" fill="hold" nodeType="withEffect">
                                  <p:stCondLst>
                                    <p:cond delay="0"/>
                                  </p:stCondLst>
                                  <p:childTnLst>
                                    <p:set>
                                      <p:cBhvr>
                                        <p:cTn id="35" dur="1" fill="hold">
                                          <p:stCondLst>
                                            <p:cond delay="0"/>
                                          </p:stCondLst>
                                        </p:cTn>
                                        <p:tgtEl>
                                          <p:spTgt spid="47115"/>
                                        </p:tgtEl>
                                        <p:attrNameLst>
                                          <p:attrName>style.visibility</p:attrName>
                                        </p:attrNameLst>
                                      </p:cBhvr>
                                      <p:to>
                                        <p:strVal val="visible"/>
                                      </p:to>
                                    </p:set>
                                    <p:animEffect transition="in" filter="wipe(left)">
                                      <p:cBhvr>
                                        <p:cTn id="36" dur="500"/>
                                        <p:tgtEl>
                                          <p:spTgt spid="471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47118"/>
                                        </p:tgtEl>
                                      </p:cBhvr>
                                    </p:animEffect>
                                    <p:set>
                                      <p:cBhvr>
                                        <p:cTn id="41" dur="1" fill="hold">
                                          <p:stCondLst>
                                            <p:cond delay="499"/>
                                          </p:stCondLst>
                                        </p:cTn>
                                        <p:tgtEl>
                                          <p:spTgt spid="47118"/>
                                        </p:tgtEl>
                                        <p:attrNameLst>
                                          <p:attrName>style.visibility</p:attrName>
                                        </p:attrNameLst>
                                      </p:cBhvr>
                                      <p:to>
                                        <p:strVal val="hidden"/>
                                      </p:to>
                                    </p:set>
                                  </p:childTnLst>
                                </p:cTn>
                              </p:par>
                              <p:par>
                                <p:cTn id="42" presetID="22" presetClass="exit" presetSubtype="8" fill="hold" grpId="0" nodeType="withEffect">
                                  <p:stCondLst>
                                    <p:cond delay="0"/>
                                  </p:stCondLst>
                                  <p:childTnLst>
                                    <p:animEffect transition="out" filter="wipe(left)">
                                      <p:cBhvr>
                                        <p:cTn id="43" dur="500"/>
                                        <p:tgtEl>
                                          <p:spTgt spid="47119"/>
                                        </p:tgtEl>
                                      </p:cBhvr>
                                    </p:animEffect>
                                    <p:set>
                                      <p:cBhvr>
                                        <p:cTn id="44" dur="1" fill="hold">
                                          <p:stCondLst>
                                            <p:cond delay="499"/>
                                          </p:stCondLst>
                                        </p:cTn>
                                        <p:tgtEl>
                                          <p:spTgt spid="471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47117"/>
                                        </p:tgtEl>
                                        <p:attrNameLst>
                                          <p:attrName>style.visibility</p:attrName>
                                        </p:attrNameLst>
                                      </p:cBhvr>
                                      <p:to>
                                        <p:strVal val="visible"/>
                                      </p:to>
                                    </p:set>
                                    <p:animEffect transition="in" filter="strips(downLeft)">
                                      <p:cBhvr>
                                        <p:cTn id="49" dur="500"/>
                                        <p:tgtEl>
                                          <p:spTgt spid="4711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47110"/>
                                        </p:tgtEl>
                                        <p:attrNameLst>
                                          <p:attrName>style.visibility</p:attrName>
                                        </p:attrNameLst>
                                      </p:cBhvr>
                                      <p:to>
                                        <p:strVal val="visible"/>
                                      </p:to>
                                    </p:set>
                                    <p:animEffect transition="in" filter="wipe(left)">
                                      <p:cBhvr>
                                        <p:cTn id="53" dur="500"/>
                                        <p:tgtEl>
                                          <p:spTgt spid="4711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0" nodeType="clickEffect">
                                  <p:stCondLst>
                                    <p:cond delay="0"/>
                                  </p:stCondLst>
                                  <p:childTnLst>
                                    <p:animEffect transition="out" filter="wipe(left)">
                                      <p:cBhvr>
                                        <p:cTn id="57" dur="500"/>
                                        <p:tgtEl>
                                          <p:spTgt spid="47120"/>
                                        </p:tgtEl>
                                      </p:cBhvr>
                                    </p:animEffect>
                                    <p:set>
                                      <p:cBhvr>
                                        <p:cTn id="58" dur="1" fill="hold">
                                          <p:stCondLst>
                                            <p:cond delay="499"/>
                                          </p:stCondLst>
                                        </p:cTn>
                                        <p:tgtEl>
                                          <p:spTgt spid="471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nodeType="clickEffect">
                                  <p:stCondLst>
                                    <p:cond delay="0"/>
                                  </p:stCondLst>
                                  <p:childTnLst>
                                    <p:set>
                                      <p:cBhvr>
                                        <p:cTn id="62" dur="1" fill="hold">
                                          <p:stCondLst>
                                            <p:cond delay="0"/>
                                          </p:stCondLst>
                                        </p:cTn>
                                        <p:tgtEl>
                                          <p:spTgt spid="47116"/>
                                        </p:tgtEl>
                                        <p:attrNameLst>
                                          <p:attrName>style.visibility</p:attrName>
                                        </p:attrNameLst>
                                      </p:cBhvr>
                                      <p:to>
                                        <p:strVal val="visible"/>
                                      </p:to>
                                    </p:set>
                                    <p:animEffect transition="in" filter="strips(upRight)">
                                      <p:cBhvr>
                                        <p:cTn id="63" dur="500"/>
                                        <p:tgtEl>
                                          <p:spTgt spid="47116"/>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47111"/>
                                        </p:tgtEl>
                                        <p:attrNameLst>
                                          <p:attrName>style.visibility</p:attrName>
                                        </p:attrNameLst>
                                      </p:cBhvr>
                                      <p:to>
                                        <p:strVal val="visible"/>
                                      </p:to>
                                    </p:set>
                                    <p:animEffect transition="in" filter="wipe(left)">
                                      <p:cBhvr>
                                        <p:cTn id="67" dur="500"/>
                                        <p:tgtEl>
                                          <p:spTgt spid="471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grpId="0" nodeType="clickEffect">
                                  <p:stCondLst>
                                    <p:cond delay="0"/>
                                  </p:stCondLst>
                                  <p:childTnLst>
                                    <p:animEffect transition="out" filter="wipe(left)">
                                      <p:cBhvr>
                                        <p:cTn id="71" dur="500"/>
                                        <p:tgtEl>
                                          <p:spTgt spid="47121"/>
                                        </p:tgtEl>
                                      </p:cBhvr>
                                    </p:animEffect>
                                    <p:set>
                                      <p:cBhvr>
                                        <p:cTn id="72" dur="1" fill="hold">
                                          <p:stCondLst>
                                            <p:cond delay="499"/>
                                          </p:stCondLst>
                                        </p:cTn>
                                        <p:tgtEl>
                                          <p:spTgt spid="47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uild="p"/>
      <p:bldP spid="47112" grpId="0" build="p"/>
      <p:bldP spid="47113" grpId="0" build="p"/>
      <p:bldP spid="47118" grpId="0" animBg="1"/>
      <p:bldP spid="47119" grpId="0" animBg="1"/>
      <p:bldP spid="47120" grpId="0" animBg="1"/>
      <p:bldP spid="47121" grpId="0" animBg="1"/>
      <p:bldP spid="47122" grpId="0" animBg="1"/>
      <p:bldP spid="4712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3426" name="Rectangle 2"/>
          <p:cNvSpPr>
            <a:spLocks noGrp="1"/>
          </p:cNvSpPr>
          <p:nvPr>
            <p:ph type="title"/>
          </p:nvPr>
        </p:nvSpPr>
        <p:spPr>
          <a:xfrm>
            <a:off x="685800" y="115888"/>
            <a:ext cx="7772400" cy="1143000"/>
          </a:xfrm>
        </p:spPr>
        <p:txBody>
          <a:bodyPr vert="horz" wrap="square" lIns="91440" tIns="45720" rIns="91440" bIns="45720" anchor="ctr" anchorCtr="0"/>
          <a:p>
            <a:pPr eaLnBrk="1" hangingPunct="1"/>
            <a:r>
              <a:rPr lang="zh-CN" altLang="en-US" dirty="0">
                <a:solidFill>
                  <a:srgbClr val="0000FF"/>
                </a:solidFill>
              </a:rPr>
              <a:t>一、克拉默法则</a:t>
            </a:r>
            <a:endParaRPr lang="zh-CN" altLang="en-US" dirty="0">
              <a:solidFill>
                <a:srgbClr val="0000FF"/>
              </a:solidFill>
            </a:endParaRPr>
          </a:p>
        </p:txBody>
      </p:sp>
      <p:sp>
        <p:nvSpPr>
          <p:cNvPr id="743427" name="Text Box 3"/>
          <p:cNvSpPr txBox="1"/>
          <p:nvPr/>
        </p:nvSpPr>
        <p:spPr>
          <a:xfrm>
            <a:off x="914400" y="1500188"/>
            <a:ext cx="2328863"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如果线性方程组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43428" name="Object 8"/>
          <p:cNvGraphicFramePr>
            <a:graphicFrameLocks noChangeAspect="1"/>
          </p:cNvGraphicFramePr>
          <p:nvPr/>
        </p:nvGraphicFramePr>
        <p:xfrm>
          <a:off x="1450975" y="2003425"/>
          <a:ext cx="5700713" cy="2066925"/>
        </p:xfrm>
        <a:graphic>
          <a:graphicData uri="http://schemas.openxmlformats.org/presentationml/2006/ole">
            <mc:AlternateContent xmlns:mc="http://schemas.openxmlformats.org/markup-compatibility/2006">
              <mc:Choice xmlns:v="urn:schemas-microsoft-com:vml" Requires="v">
                <p:oleObj spid="_x0000_s3767" name="" r:id="rId1" imgW="2590800" imgH="939800" progId="">
                  <p:embed/>
                </p:oleObj>
              </mc:Choice>
              <mc:Fallback>
                <p:oleObj name="" r:id="rId1" imgW="2590800" imgH="939800" progId="">
                  <p:embed/>
                  <p:pic>
                    <p:nvPicPr>
                      <p:cNvPr id="0" name="图片 3766"/>
                      <p:cNvPicPr/>
                      <p:nvPr/>
                    </p:nvPicPr>
                    <p:blipFill>
                      <a:blip r:embed="rId2"/>
                      <a:stretch>
                        <a:fillRect/>
                      </a:stretch>
                    </p:blipFill>
                    <p:spPr>
                      <a:xfrm>
                        <a:off x="1450975" y="2003425"/>
                        <a:ext cx="5700713" cy="2066925"/>
                      </a:xfrm>
                      <a:prstGeom prst="rect">
                        <a:avLst/>
                      </a:prstGeom>
                      <a:noFill/>
                      <a:ln w="38100">
                        <a:noFill/>
                        <a:miter/>
                      </a:ln>
                    </p:spPr>
                  </p:pic>
                </p:oleObj>
              </mc:Fallback>
            </mc:AlternateContent>
          </a:graphicData>
        </a:graphic>
      </p:graphicFrame>
      <p:sp>
        <p:nvSpPr>
          <p:cNvPr id="743429" name="Text Box 5"/>
          <p:cNvSpPr txBox="1"/>
          <p:nvPr/>
        </p:nvSpPr>
        <p:spPr>
          <a:xfrm>
            <a:off x="914400" y="5003800"/>
            <a:ext cx="386080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的系数行列式不等于零，即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43430" name="Object 9"/>
          <p:cNvGraphicFramePr>
            <a:graphicFrameLocks noChangeAspect="1"/>
          </p:cNvGraphicFramePr>
          <p:nvPr/>
        </p:nvGraphicFramePr>
        <p:xfrm>
          <a:off x="4716463" y="4284663"/>
          <a:ext cx="3825875" cy="2066925"/>
        </p:xfrm>
        <a:graphic>
          <a:graphicData uri="http://schemas.openxmlformats.org/presentationml/2006/ole">
            <mc:AlternateContent xmlns:mc="http://schemas.openxmlformats.org/markup-compatibility/2006">
              <mc:Choice xmlns:v="urn:schemas-microsoft-com:vml" Requires="v">
                <p:oleObj spid="_x0000_s3768" name="" r:id="rId3" imgW="1739900" imgH="939800" progId="">
                  <p:embed/>
                </p:oleObj>
              </mc:Choice>
              <mc:Fallback>
                <p:oleObj name="" r:id="rId3" imgW="1739900" imgH="939800" progId="">
                  <p:embed/>
                  <p:pic>
                    <p:nvPicPr>
                      <p:cNvPr id="0" name="图片 3767"/>
                      <p:cNvPicPr/>
                      <p:nvPr/>
                    </p:nvPicPr>
                    <p:blipFill>
                      <a:blip r:embed="rId4"/>
                      <a:stretch>
                        <a:fillRect/>
                      </a:stretch>
                    </p:blipFill>
                    <p:spPr>
                      <a:xfrm>
                        <a:off x="4716463" y="4284663"/>
                        <a:ext cx="3825875" cy="2066925"/>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44450" name="Object 20"/>
          <p:cNvGraphicFramePr>
            <a:graphicFrameLocks noChangeAspect="1"/>
          </p:cNvGraphicFramePr>
          <p:nvPr/>
        </p:nvGraphicFramePr>
        <p:xfrm>
          <a:off x="1123950" y="1412875"/>
          <a:ext cx="6938963" cy="895350"/>
        </p:xfrm>
        <a:graphic>
          <a:graphicData uri="http://schemas.openxmlformats.org/presentationml/2006/ole">
            <mc:AlternateContent xmlns:mc="http://schemas.openxmlformats.org/markup-compatibility/2006">
              <mc:Choice xmlns:v="urn:schemas-microsoft-com:vml" Requires="v">
                <p:oleObj spid="_x0000_s3769" name="" r:id="rId1" imgW="3149600" imgH="406400" progId="">
                  <p:embed/>
                </p:oleObj>
              </mc:Choice>
              <mc:Fallback>
                <p:oleObj name="" r:id="rId1" imgW="3149600" imgH="406400" progId="">
                  <p:embed/>
                  <p:pic>
                    <p:nvPicPr>
                      <p:cNvPr id="0" name="图片 3768"/>
                      <p:cNvPicPr/>
                      <p:nvPr/>
                    </p:nvPicPr>
                    <p:blipFill>
                      <a:blip r:embed="rId2"/>
                      <a:stretch>
                        <a:fillRect/>
                      </a:stretch>
                    </p:blipFill>
                    <p:spPr>
                      <a:xfrm>
                        <a:off x="1123950" y="1412875"/>
                        <a:ext cx="6938963" cy="895350"/>
                      </a:xfrm>
                      <a:prstGeom prst="rect">
                        <a:avLst/>
                      </a:prstGeom>
                      <a:noFill/>
                      <a:ln w="38100">
                        <a:noFill/>
                        <a:miter/>
                      </a:ln>
                    </p:spPr>
                  </p:pic>
                </p:oleObj>
              </mc:Fallback>
            </mc:AlternateContent>
          </a:graphicData>
        </a:graphic>
      </p:graphicFrame>
      <p:sp>
        <p:nvSpPr>
          <p:cNvPr id="25603" name="Text Box 3"/>
          <p:cNvSpPr txBox="1"/>
          <p:nvPr/>
        </p:nvSpPr>
        <p:spPr>
          <a:xfrm>
            <a:off x="533400" y="2636838"/>
            <a:ext cx="8153400" cy="1041400"/>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其中  是把系数行列式  中第  列的元素用方程组右端的常数项代替后所得到的  阶行列式，即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5604" name="Object 21"/>
          <p:cNvGraphicFramePr>
            <a:graphicFrameLocks noChangeAspect="1"/>
          </p:cNvGraphicFramePr>
          <p:nvPr/>
        </p:nvGraphicFramePr>
        <p:xfrm>
          <a:off x="1171575" y="2755900"/>
          <a:ext cx="446088" cy="530225"/>
        </p:xfrm>
        <a:graphic>
          <a:graphicData uri="http://schemas.openxmlformats.org/presentationml/2006/ole">
            <mc:AlternateContent xmlns:mc="http://schemas.openxmlformats.org/markup-compatibility/2006">
              <mc:Choice xmlns:v="urn:schemas-microsoft-com:vml" Requires="v">
                <p:oleObj spid="_x0000_s3771" name="" r:id="rId3" imgW="203200" imgH="241300" progId="">
                  <p:embed/>
                </p:oleObj>
              </mc:Choice>
              <mc:Fallback>
                <p:oleObj name="" r:id="rId3" imgW="203200" imgH="241300" progId="">
                  <p:embed/>
                  <p:pic>
                    <p:nvPicPr>
                      <p:cNvPr id="0" name="图片 3770"/>
                      <p:cNvPicPr/>
                      <p:nvPr/>
                    </p:nvPicPr>
                    <p:blipFill>
                      <a:blip r:embed="rId4"/>
                      <a:stretch>
                        <a:fillRect/>
                      </a:stretch>
                    </p:blipFill>
                    <p:spPr>
                      <a:xfrm>
                        <a:off x="1171575" y="2755900"/>
                        <a:ext cx="446088" cy="530225"/>
                      </a:xfrm>
                      <a:prstGeom prst="rect">
                        <a:avLst/>
                      </a:prstGeom>
                      <a:noFill/>
                      <a:ln w="38100">
                        <a:noFill/>
                        <a:miter/>
                      </a:ln>
                    </p:spPr>
                  </p:pic>
                </p:oleObj>
              </mc:Fallback>
            </mc:AlternateContent>
          </a:graphicData>
        </a:graphic>
      </p:graphicFrame>
      <p:graphicFrame>
        <p:nvGraphicFramePr>
          <p:cNvPr id="25605" name="Object 22"/>
          <p:cNvGraphicFramePr>
            <a:graphicFrameLocks noChangeAspect="1"/>
          </p:cNvGraphicFramePr>
          <p:nvPr/>
        </p:nvGraphicFramePr>
        <p:xfrm>
          <a:off x="3706813" y="2806700"/>
          <a:ext cx="360362" cy="360363"/>
        </p:xfrm>
        <a:graphic>
          <a:graphicData uri="http://schemas.openxmlformats.org/presentationml/2006/ole">
            <mc:AlternateContent xmlns:mc="http://schemas.openxmlformats.org/markup-compatibility/2006">
              <mc:Choice xmlns:v="urn:schemas-microsoft-com:vml" Requires="v">
                <p:oleObj spid="_x0000_s3770" name="" r:id="rId5" imgW="165100" imgH="165100" progId="">
                  <p:embed/>
                </p:oleObj>
              </mc:Choice>
              <mc:Fallback>
                <p:oleObj name="" r:id="rId5" imgW="165100" imgH="165100" progId="">
                  <p:embed/>
                  <p:pic>
                    <p:nvPicPr>
                      <p:cNvPr id="0" name="图片 3769"/>
                      <p:cNvPicPr/>
                      <p:nvPr/>
                    </p:nvPicPr>
                    <p:blipFill>
                      <a:blip r:embed="rId6"/>
                      <a:stretch>
                        <a:fillRect/>
                      </a:stretch>
                    </p:blipFill>
                    <p:spPr>
                      <a:xfrm>
                        <a:off x="3706813" y="2806700"/>
                        <a:ext cx="360362" cy="360363"/>
                      </a:xfrm>
                      <a:prstGeom prst="rect">
                        <a:avLst/>
                      </a:prstGeom>
                      <a:noFill/>
                      <a:ln w="38100">
                        <a:noFill/>
                        <a:miter/>
                      </a:ln>
                    </p:spPr>
                  </p:pic>
                </p:oleObj>
              </mc:Fallback>
            </mc:AlternateContent>
          </a:graphicData>
        </a:graphic>
      </p:graphicFrame>
      <p:graphicFrame>
        <p:nvGraphicFramePr>
          <p:cNvPr id="25606" name="Object 23"/>
          <p:cNvGraphicFramePr>
            <a:graphicFrameLocks noChangeAspect="1"/>
          </p:cNvGraphicFramePr>
          <p:nvPr/>
        </p:nvGraphicFramePr>
        <p:xfrm>
          <a:off x="4643438" y="2763838"/>
          <a:ext cx="279400" cy="449262"/>
        </p:xfrm>
        <a:graphic>
          <a:graphicData uri="http://schemas.openxmlformats.org/presentationml/2006/ole">
            <mc:AlternateContent xmlns:mc="http://schemas.openxmlformats.org/markup-compatibility/2006">
              <mc:Choice xmlns:v="urn:schemas-microsoft-com:vml" Requires="v">
                <p:oleObj spid="_x0000_s3772" name="" r:id="rId7" imgW="127000" imgH="203200" progId="">
                  <p:embed/>
                </p:oleObj>
              </mc:Choice>
              <mc:Fallback>
                <p:oleObj name="" r:id="rId7" imgW="127000" imgH="203200" progId="">
                  <p:embed/>
                  <p:pic>
                    <p:nvPicPr>
                      <p:cNvPr id="0" name="图片 3771"/>
                      <p:cNvPicPr/>
                      <p:nvPr/>
                    </p:nvPicPr>
                    <p:blipFill>
                      <a:blip r:embed="rId8"/>
                      <a:stretch>
                        <a:fillRect/>
                      </a:stretch>
                    </p:blipFill>
                    <p:spPr>
                      <a:xfrm>
                        <a:off x="4643438" y="2763838"/>
                        <a:ext cx="279400" cy="449262"/>
                      </a:xfrm>
                      <a:prstGeom prst="rect">
                        <a:avLst/>
                      </a:prstGeom>
                      <a:noFill/>
                      <a:ln w="38100">
                        <a:noFill/>
                        <a:miter/>
                      </a:ln>
                    </p:spPr>
                  </p:pic>
                </p:oleObj>
              </mc:Fallback>
            </mc:AlternateContent>
          </a:graphicData>
        </a:graphic>
      </p:graphicFrame>
      <p:graphicFrame>
        <p:nvGraphicFramePr>
          <p:cNvPr id="25607" name="Object 24"/>
          <p:cNvGraphicFramePr>
            <a:graphicFrameLocks noChangeAspect="1"/>
          </p:cNvGraphicFramePr>
          <p:nvPr/>
        </p:nvGraphicFramePr>
        <p:xfrm>
          <a:off x="3390900" y="3341688"/>
          <a:ext cx="279400" cy="303212"/>
        </p:xfrm>
        <a:graphic>
          <a:graphicData uri="http://schemas.openxmlformats.org/presentationml/2006/ole">
            <mc:AlternateContent xmlns:mc="http://schemas.openxmlformats.org/markup-compatibility/2006">
              <mc:Choice xmlns:v="urn:schemas-microsoft-com:vml" Requires="v">
                <p:oleObj spid="_x0000_s3773" name="" r:id="rId9" imgW="127000" imgH="139700" progId="">
                  <p:embed/>
                </p:oleObj>
              </mc:Choice>
              <mc:Fallback>
                <p:oleObj name="" r:id="rId9" imgW="127000" imgH="139700" progId="">
                  <p:embed/>
                  <p:pic>
                    <p:nvPicPr>
                      <p:cNvPr id="0" name="图片 3772"/>
                      <p:cNvPicPr/>
                      <p:nvPr/>
                    </p:nvPicPr>
                    <p:blipFill>
                      <a:blip r:embed="rId10"/>
                      <a:stretch>
                        <a:fillRect/>
                      </a:stretch>
                    </p:blipFill>
                    <p:spPr>
                      <a:xfrm>
                        <a:off x="3390900" y="3341688"/>
                        <a:ext cx="279400" cy="303212"/>
                      </a:xfrm>
                      <a:prstGeom prst="rect">
                        <a:avLst/>
                      </a:prstGeom>
                      <a:noFill/>
                      <a:ln w="38100">
                        <a:noFill/>
                        <a:miter/>
                      </a:ln>
                    </p:spPr>
                  </p:pic>
                </p:oleObj>
              </mc:Fallback>
            </mc:AlternateContent>
          </a:graphicData>
        </a:graphic>
      </p:graphicFrame>
      <p:graphicFrame>
        <p:nvGraphicFramePr>
          <p:cNvPr id="25608" name="Object 25"/>
          <p:cNvGraphicFramePr>
            <a:graphicFrameLocks noChangeAspect="1"/>
          </p:cNvGraphicFramePr>
          <p:nvPr/>
        </p:nvGraphicFramePr>
        <p:xfrm>
          <a:off x="1587500" y="3860800"/>
          <a:ext cx="5937250" cy="1679575"/>
        </p:xfrm>
        <a:graphic>
          <a:graphicData uri="http://schemas.openxmlformats.org/presentationml/2006/ole">
            <mc:AlternateContent xmlns:mc="http://schemas.openxmlformats.org/markup-compatibility/2006">
              <mc:Choice xmlns:v="urn:schemas-microsoft-com:vml" Requires="v">
                <p:oleObj spid="_x0000_s3774" name="" r:id="rId11" imgW="2692400" imgH="762000" progId="">
                  <p:embed/>
                </p:oleObj>
              </mc:Choice>
              <mc:Fallback>
                <p:oleObj name="" r:id="rId11" imgW="2692400" imgH="762000" progId="">
                  <p:embed/>
                  <p:pic>
                    <p:nvPicPr>
                      <p:cNvPr id="0" name="图片 3773"/>
                      <p:cNvPicPr/>
                      <p:nvPr/>
                    </p:nvPicPr>
                    <p:blipFill>
                      <a:blip r:embed="rId12"/>
                      <a:stretch>
                        <a:fillRect/>
                      </a:stretch>
                    </p:blipFill>
                    <p:spPr>
                      <a:xfrm>
                        <a:off x="1587500" y="3860800"/>
                        <a:ext cx="5937250" cy="1679575"/>
                      </a:xfrm>
                      <a:prstGeom prst="rect">
                        <a:avLst/>
                      </a:prstGeom>
                      <a:noFill/>
                      <a:ln w="38100">
                        <a:noFill/>
                        <a:miter/>
                      </a:ln>
                    </p:spPr>
                  </p:pic>
                </p:oleObj>
              </mc:Fallback>
            </mc:AlternateContent>
          </a:graphicData>
        </a:graphic>
      </p:graphicFrame>
      <p:sp>
        <p:nvSpPr>
          <p:cNvPr id="744457" name="Rectangle 9"/>
          <p:cNvSpPr/>
          <p:nvPr/>
        </p:nvSpPr>
        <p:spPr>
          <a:xfrm>
            <a:off x="533400" y="762000"/>
            <a:ext cx="8153400"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那么线性方程组</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有解并且解是唯一的，解可以表示成</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up)">
                                      <p:cBhvr>
                                        <p:cTn id="7" dur="500"/>
                                        <p:tgtEl>
                                          <p:spTgt spid="25604"/>
                                        </p:tgtEl>
                                      </p:cBhvr>
                                    </p:animEffect>
                                  </p:childTnLst>
                                </p:cTn>
                              </p:par>
                              <p:par>
                                <p:cTn id="8" presetID="22" presetClass="entr" presetSubtype="1"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up)">
                                      <p:cBhvr>
                                        <p:cTn id="10" dur="500"/>
                                        <p:tgtEl>
                                          <p:spTgt spid="25605"/>
                                        </p:tgtEl>
                                      </p:cBhvr>
                                    </p:animEffect>
                                  </p:childTnLst>
                                </p:cTn>
                              </p:par>
                              <p:par>
                                <p:cTn id="11" presetID="22" presetClass="entr" presetSubtype="1" fill="hold" nodeType="withEffect">
                                  <p:stCondLst>
                                    <p:cond delay="0"/>
                                  </p:stCondLst>
                                  <p:childTnLst>
                                    <p:set>
                                      <p:cBhvr>
                                        <p:cTn id="12" dur="1" fill="hold">
                                          <p:stCondLst>
                                            <p:cond delay="0"/>
                                          </p:stCondLst>
                                        </p:cTn>
                                        <p:tgtEl>
                                          <p:spTgt spid="25606"/>
                                        </p:tgtEl>
                                        <p:attrNameLst>
                                          <p:attrName>style.visibility</p:attrName>
                                        </p:attrNameLst>
                                      </p:cBhvr>
                                      <p:to>
                                        <p:strVal val="visible"/>
                                      </p:to>
                                    </p:set>
                                    <p:animEffect transition="in" filter="wipe(up)">
                                      <p:cBhvr>
                                        <p:cTn id="13" dur="500"/>
                                        <p:tgtEl>
                                          <p:spTgt spid="25606"/>
                                        </p:tgtEl>
                                      </p:cBhvr>
                                    </p:animEffect>
                                  </p:childTnLst>
                                </p:cTn>
                              </p:par>
                              <p:par>
                                <p:cTn id="14" presetID="22" presetClass="entr" presetSubtype="1" fill="hold" nodeType="withEffect">
                                  <p:stCondLst>
                                    <p:cond delay="0"/>
                                  </p:stCondLst>
                                  <p:childTnLst>
                                    <p:set>
                                      <p:cBhvr>
                                        <p:cTn id="15" dur="1" fill="hold">
                                          <p:stCondLst>
                                            <p:cond delay="0"/>
                                          </p:stCondLst>
                                        </p:cTn>
                                        <p:tgtEl>
                                          <p:spTgt spid="25607"/>
                                        </p:tgtEl>
                                        <p:attrNameLst>
                                          <p:attrName>style.visibility</p:attrName>
                                        </p:attrNameLst>
                                      </p:cBhvr>
                                      <p:to>
                                        <p:strVal val="visible"/>
                                      </p:to>
                                    </p:set>
                                    <p:animEffect transition="in" filter="wipe(up)">
                                      <p:cBhvr>
                                        <p:cTn id="16" dur="500"/>
                                        <p:tgtEl>
                                          <p:spTgt spid="2560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5603"/>
                                        </p:tgtEl>
                                        <p:attrNameLst>
                                          <p:attrName>style.visibility</p:attrName>
                                        </p:attrNameLst>
                                      </p:cBhvr>
                                      <p:to>
                                        <p:strVal val="visible"/>
                                      </p:to>
                                    </p:set>
                                    <p:animEffect transition="in" filter="wipe(up)">
                                      <p:cBhvr>
                                        <p:cTn id="19" dur="500"/>
                                        <p:tgtEl>
                                          <p:spTgt spid="25603"/>
                                        </p:tgtEl>
                                      </p:cBhvr>
                                    </p:animEffect>
                                  </p:childTnLst>
                                </p:cTn>
                              </p:par>
                              <p:par>
                                <p:cTn id="20" presetID="22" presetClass="entr" presetSubtype="1" fill="hold" nodeType="withEffect">
                                  <p:stCondLst>
                                    <p:cond delay="0"/>
                                  </p:stCondLst>
                                  <p:childTnLst>
                                    <p:set>
                                      <p:cBhvr>
                                        <p:cTn id="21" dur="1" fill="hold">
                                          <p:stCondLst>
                                            <p:cond delay="0"/>
                                          </p:stCondLst>
                                        </p:cTn>
                                        <p:tgtEl>
                                          <p:spTgt spid="25608"/>
                                        </p:tgtEl>
                                        <p:attrNameLst>
                                          <p:attrName>style.visibility</p:attrName>
                                        </p:attrNameLst>
                                      </p:cBhvr>
                                      <p:to>
                                        <p:strVal val="visible"/>
                                      </p:to>
                                    </p:set>
                                    <p:animEffect transition="in" filter="wipe(up)">
                                      <p:cBhvr>
                                        <p:cTn id="22"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5474" name="Text Box 2"/>
          <p:cNvSpPr txBox="1"/>
          <p:nvPr/>
        </p:nvSpPr>
        <p:spPr>
          <a:xfrm>
            <a:off x="669925" y="858838"/>
            <a:ext cx="4765675"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定理中包含着三个结论：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6627" name="Text Box 3"/>
          <p:cNvSpPr txBox="1"/>
          <p:nvPr/>
        </p:nvSpPr>
        <p:spPr>
          <a:xfrm>
            <a:off x="687388" y="1406525"/>
            <a:ext cx="4473575" cy="1516063"/>
          </a:xfrm>
          <a:prstGeom prst="rect">
            <a:avLst/>
          </a:prstGeom>
          <a:noFill/>
          <a:ln w="9525">
            <a:noFill/>
          </a:ln>
        </p:spPr>
        <p:txBody>
          <a:bodyPr wrap="none">
            <a:spAutoFit/>
          </a:bodyPr>
          <a:p>
            <a:pPr>
              <a:lnSpc>
                <a:spcPct val="130000"/>
              </a:lnSpc>
              <a:buChar char="•"/>
            </a:pPr>
            <a:r>
              <a:rPr lang="zh-CN" altLang="en-US" sz="2400" b="1" dirty="0">
                <a:solidFill>
                  <a:srgbClr val="000000"/>
                </a:solidFill>
                <a:latin typeface="楷体_GB2312" panose="02010609030101010101" pitchFamily="49" charset="-122"/>
                <a:ea typeface="楷体_GB2312" panose="02010609030101010101" pitchFamily="49" charset="-122"/>
              </a:rPr>
              <a:t>方程组有解；</a:t>
            </a:r>
            <a:r>
              <a:rPr lang="zh-CN" altLang="en-US" sz="2400" b="1" dirty="0">
                <a:solidFill>
                  <a:srgbClr val="FF0000"/>
                </a:solidFill>
                <a:latin typeface="楷体_GB2312" panose="02010609030101010101" pitchFamily="49" charset="-122"/>
                <a:ea typeface="楷体_GB2312" panose="02010609030101010101" pitchFamily="49" charset="-122"/>
              </a:rPr>
              <a:t>（解的存在性） </a:t>
            </a:r>
            <a:endParaRPr lang="zh-CN" altLang="en-US" sz="2400" b="1" dirty="0">
              <a:solidFill>
                <a:srgbClr val="FF0000"/>
              </a:solidFill>
              <a:latin typeface="楷体_GB2312" panose="02010609030101010101" pitchFamily="49" charset="-122"/>
              <a:ea typeface="楷体_GB2312" panose="02010609030101010101" pitchFamily="49" charset="-122"/>
            </a:endParaRPr>
          </a:p>
          <a:p>
            <a:pPr>
              <a:lnSpc>
                <a:spcPct val="130000"/>
              </a:lnSpc>
              <a:buChar char="•"/>
            </a:pPr>
            <a:r>
              <a:rPr lang="zh-CN" altLang="en-US" sz="2400" b="1" dirty="0">
                <a:solidFill>
                  <a:srgbClr val="000000"/>
                </a:solidFill>
                <a:latin typeface="楷体_GB2312" panose="02010609030101010101" pitchFamily="49" charset="-122"/>
                <a:ea typeface="楷体_GB2312" panose="02010609030101010101" pitchFamily="49" charset="-122"/>
              </a:rPr>
              <a:t>解是唯一的；</a:t>
            </a:r>
            <a:r>
              <a:rPr lang="zh-CN" altLang="en-US" sz="2400" b="1" dirty="0">
                <a:solidFill>
                  <a:srgbClr val="FF0000"/>
                </a:solidFill>
                <a:latin typeface="楷体_GB2312" panose="02010609030101010101" pitchFamily="49" charset="-122"/>
                <a:ea typeface="楷体_GB2312" panose="02010609030101010101" pitchFamily="49" charset="-122"/>
              </a:rPr>
              <a:t>（解的唯一性）</a:t>
            </a:r>
            <a:endParaRPr lang="zh-CN" altLang="en-US" sz="2400" b="1" dirty="0">
              <a:solidFill>
                <a:srgbClr val="FF0000"/>
              </a:solidFill>
              <a:latin typeface="楷体_GB2312" panose="02010609030101010101" pitchFamily="49" charset="-122"/>
              <a:ea typeface="楷体_GB2312" panose="02010609030101010101" pitchFamily="49" charset="-122"/>
            </a:endParaRPr>
          </a:p>
          <a:p>
            <a:pPr>
              <a:lnSpc>
                <a:spcPct val="130000"/>
              </a:lnSpc>
              <a:buChar char="•"/>
            </a:pPr>
            <a:r>
              <a:rPr lang="zh-CN" altLang="en-US" sz="2400" b="1" dirty="0">
                <a:solidFill>
                  <a:srgbClr val="000000"/>
                </a:solidFill>
                <a:latin typeface="楷体_GB2312" panose="02010609030101010101" pitchFamily="49" charset="-122"/>
                <a:ea typeface="楷体_GB2312" panose="02010609030101010101" pitchFamily="49" charset="-122"/>
              </a:rPr>
              <a:t>解可以由公式</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给出</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6628" name="Text Box 4"/>
          <p:cNvSpPr txBox="1"/>
          <p:nvPr/>
        </p:nvSpPr>
        <p:spPr>
          <a:xfrm>
            <a:off x="669925" y="3352800"/>
            <a:ext cx="8245475" cy="1516063"/>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这三个结论是有联系的</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应该注意，该定理所讨论的只是系数行列式不为零的方程组，至于系数行列式等于零的情形，将在第三章的一般情形中一并讨论</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27">
                                            <p:txEl>
                                              <p:charRg st="0" end="15"/>
                                            </p:txEl>
                                          </p:spTgt>
                                        </p:tgtEl>
                                        <p:attrNameLst>
                                          <p:attrName>style.visibility</p:attrName>
                                        </p:attrNameLst>
                                      </p:cBhvr>
                                      <p:to>
                                        <p:strVal val="visible"/>
                                      </p:to>
                                    </p:set>
                                    <p:animEffect transition="in" filter="checkerboard(across)">
                                      <p:cBhvr>
                                        <p:cTn id="7" dur="500"/>
                                        <p:tgtEl>
                                          <p:spTgt spid="26627">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627">
                                            <p:txEl>
                                              <p:charRg st="15" end="29"/>
                                            </p:txEl>
                                          </p:spTgt>
                                        </p:tgtEl>
                                        <p:attrNameLst>
                                          <p:attrName>style.visibility</p:attrName>
                                        </p:attrNameLst>
                                      </p:cBhvr>
                                      <p:to>
                                        <p:strVal val="visible"/>
                                      </p:to>
                                    </p:set>
                                    <p:animEffect transition="in" filter="checkerboard(across)">
                                      <p:cBhvr>
                                        <p:cTn id="12" dur="500"/>
                                        <p:tgtEl>
                                          <p:spTgt spid="26627">
                                            <p:txEl>
                                              <p:charRg st="15" end="2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627">
                                            <p:txEl>
                                              <p:charRg st="29" end="42"/>
                                            </p:txEl>
                                          </p:spTgt>
                                        </p:tgtEl>
                                        <p:attrNameLst>
                                          <p:attrName>style.visibility</p:attrName>
                                        </p:attrNameLst>
                                      </p:cBhvr>
                                      <p:to>
                                        <p:strVal val="visible"/>
                                      </p:to>
                                    </p:set>
                                    <p:animEffect transition="in" filter="checkerboard(across)">
                                      <p:cBhvr>
                                        <p:cTn id="17" dur="500"/>
                                        <p:tgtEl>
                                          <p:spTgt spid="26627">
                                            <p:txEl>
                                              <p:charRg st="29" end="4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blinds(horizontal)">
                                      <p:cBhvr>
                                        <p:cTn id="22"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662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6498"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latin typeface="Arial Black" panose="020B0A04020102020204" pitchFamily="34" charset="0"/>
              </a:rPr>
              <a:t>关于</a:t>
            </a:r>
            <a:r>
              <a:rPr lang="zh-CN" altLang="en-US" dirty="0">
                <a:solidFill>
                  <a:srgbClr val="0000FF"/>
                </a:solidFill>
              </a:rPr>
              <a:t>克拉默</a:t>
            </a:r>
            <a:r>
              <a:rPr lang="zh-CN" altLang="en-US" dirty="0">
                <a:solidFill>
                  <a:srgbClr val="0000FF"/>
                </a:solidFill>
                <a:latin typeface="Arial Black" panose="020B0A04020102020204" pitchFamily="34" charset="0"/>
              </a:rPr>
              <a:t>法则的等价命题</a:t>
            </a:r>
            <a:endParaRPr lang="zh-CN" altLang="en-US" dirty="0">
              <a:solidFill>
                <a:srgbClr val="0000FF"/>
              </a:solidFill>
              <a:latin typeface="Arial Black" panose="020B0A04020102020204" pitchFamily="34" charset="0"/>
            </a:endParaRPr>
          </a:p>
        </p:txBody>
      </p:sp>
      <p:sp>
        <p:nvSpPr>
          <p:cNvPr id="746499" name="Rectangle 3"/>
          <p:cNvSpPr/>
          <p:nvPr/>
        </p:nvSpPr>
        <p:spPr>
          <a:xfrm>
            <a:off x="838200" y="4087813"/>
            <a:ext cx="7772400" cy="822325"/>
          </a:xfrm>
          <a:prstGeom prst="rect">
            <a:avLst/>
          </a:prstGeom>
          <a:noFill/>
          <a:ln w="9525">
            <a:noFill/>
          </a:ln>
        </p:spPr>
        <p:txBody>
          <a:bodyPr>
            <a:spAutoFit/>
          </a:bodyPr>
          <a:p>
            <a:pPr>
              <a:spcBef>
                <a:spcPct val="50000"/>
              </a:spcBef>
            </a:pPr>
            <a:r>
              <a:rPr lang="zh-CN" altLang="en-US" sz="2400" b="1" dirty="0">
                <a:solidFill>
                  <a:srgbClr val="0000FF"/>
                </a:solidFill>
                <a:latin typeface="楷体_GB2312" panose="02010609030101010101" pitchFamily="49" charset="-122"/>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4</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如果线性方程组</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的系数行列式不等于零，则该线性方程组一定有解</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而且解是唯一的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7652" name="Rectangle 4"/>
          <p:cNvSpPr/>
          <p:nvPr/>
        </p:nvSpPr>
        <p:spPr>
          <a:xfrm>
            <a:off x="838200" y="5199063"/>
            <a:ext cx="7910513" cy="822325"/>
          </a:xfrm>
          <a:prstGeom prst="rect">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4′</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如果线性方程组无解或有两个不同的解，则它的系数行列式必为零</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746501" name="Text Box 5"/>
          <p:cNvSpPr txBox="1"/>
          <p:nvPr/>
        </p:nvSpPr>
        <p:spPr>
          <a:xfrm>
            <a:off x="914400" y="1500188"/>
            <a:ext cx="4905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46502" name="Object 5"/>
          <p:cNvGraphicFramePr>
            <a:graphicFrameLocks noChangeAspect="1"/>
          </p:cNvGraphicFramePr>
          <p:nvPr/>
        </p:nvGraphicFramePr>
        <p:xfrm>
          <a:off x="1763713" y="1557338"/>
          <a:ext cx="5700712" cy="2066925"/>
        </p:xfrm>
        <a:graphic>
          <a:graphicData uri="http://schemas.openxmlformats.org/presentationml/2006/ole">
            <mc:AlternateContent xmlns:mc="http://schemas.openxmlformats.org/markup-compatibility/2006">
              <mc:Choice xmlns:v="urn:schemas-microsoft-com:vml" Requires="v">
                <p:oleObj spid="_x0000_s3775" name="" r:id="rId1" imgW="2590800" imgH="939800" progId="">
                  <p:embed/>
                </p:oleObj>
              </mc:Choice>
              <mc:Fallback>
                <p:oleObj name="" r:id="rId1" imgW="2590800" imgH="939800" progId="">
                  <p:embed/>
                  <p:pic>
                    <p:nvPicPr>
                      <p:cNvPr id="0" name="图片 3774"/>
                      <p:cNvPicPr/>
                      <p:nvPr/>
                    </p:nvPicPr>
                    <p:blipFill>
                      <a:blip r:embed="rId2"/>
                      <a:stretch>
                        <a:fillRect/>
                      </a:stretch>
                    </p:blipFill>
                    <p:spPr>
                      <a:xfrm>
                        <a:off x="1763713" y="1557338"/>
                        <a:ext cx="5700712" cy="206692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ox(in)">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22" name="Rectangle 2"/>
          <p:cNvSpPr/>
          <p:nvPr/>
        </p:nvSpPr>
        <p:spPr>
          <a:xfrm>
            <a:off x="914400" y="792163"/>
            <a:ext cx="27908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例</a:t>
            </a:r>
            <a:r>
              <a:rPr lang="zh-CN" altLang="en-US" sz="2400" b="1" dirty="0">
                <a:solidFill>
                  <a:srgbClr val="000000"/>
                </a:solidFill>
                <a:latin typeface="楷体_GB2312" panose="02010609030101010101" pitchFamily="49" charset="-122"/>
                <a:ea typeface="楷体_GB2312" panose="02010609030101010101" pitchFamily="49" charset="-122"/>
              </a:rPr>
              <a:t>   解线性方程组</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47523" name="Object 17"/>
          <p:cNvGraphicFramePr>
            <a:graphicFrameLocks noChangeAspect="1"/>
          </p:cNvGraphicFramePr>
          <p:nvPr/>
        </p:nvGraphicFramePr>
        <p:xfrm>
          <a:off x="2155825" y="1368425"/>
          <a:ext cx="4800600" cy="1984375"/>
        </p:xfrm>
        <a:graphic>
          <a:graphicData uri="http://schemas.openxmlformats.org/presentationml/2006/ole">
            <mc:AlternateContent xmlns:mc="http://schemas.openxmlformats.org/markup-compatibility/2006">
              <mc:Choice xmlns:v="urn:schemas-microsoft-com:vml" Requires="v">
                <p:oleObj spid="_x0000_s3776" name="" r:id="rId1" imgW="2273300" imgH="939800" progId="">
                  <p:embed/>
                </p:oleObj>
              </mc:Choice>
              <mc:Fallback>
                <p:oleObj name="" r:id="rId1" imgW="2273300" imgH="939800" progId="">
                  <p:embed/>
                  <p:pic>
                    <p:nvPicPr>
                      <p:cNvPr id="0" name="图片 3775"/>
                      <p:cNvPicPr/>
                      <p:nvPr/>
                    </p:nvPicPr>
                    <p:blipFill>
                      <a:blip r:embed="rId2"/>
                      <a:stretch>
                        <a:fillRect/>
                      </a:stretch>
                    </p:blipFill>
                    <p:spPr>
                      <a:xfrm>
                        <a:off x="2155825" y="1368425"/>
                        <a:ext cx="4800600" cy="1984375"/>
                      </a:xfrm>
                      <a:prstGeom prst="rect">
                        <a:avLst/>
                      </a:prstGeom>
                      <a:noFill/>
                      <a:ln w="38100">
                        <a:noFill/>
                        <a:miter/>
                      </a:ln>
                    </p:spPr>
                  </p:pic>
                </p:oleObj>
              </mc:Fallback>
            </mc:AlternateContent>
          </a:graphicData>
        </a:graphic>
      </p:graphicFrame>
      <p:sp>
        <p:nvSpPr>
          <p:cNvPr id="28676" name="Rectangle 4"/>
          <p:cNvSpPr/>
          <p:nvPr/>
        </p:nvSpPr>
        <p:spPr>
          <a:xfrm>
            <a:off x="914400" y="3633788"/>
            <a:ext cx="490538"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解</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28677" name="Object 18"/>
          <p:cNvGraphicFramePr>
            <a:graphicFrameLocks noChangeAspect="1"/>
          </p:cNvGraphicFramePr>
          <p:nvPr/>
        </p:nvGraphicFramePr>
        <p:xfrm>
          <a:off x="1219200" y="3681413"/>
          <a:ext cx="2895600" cy="1957387"/>
        </p:xfrm>
        <a:graphic>
          <a:graphicData uri="http://schemas.openxmlformats.org/presentationml/2006/ole">
            <mc:AlternateContent xmlns:mc="http://schemas.openxmlformats.org/markup-compatibility/2006">
              <mc:Choice xmlns:v="urn:schemas-microsoft-com:vml" Requires="v">
                <p:oleObj spid="_x0000_s3777" name="" r:id="rId3" imgW="1371600" imgH="927100" progId="">
                  <p:embed/>
                </p:oleObj>
              </mc:Choice>
              <mc:Fallback>
                <p:oleObj name="" r:id="rId3" imgW="1371600" imgH="927100" progId="">
                  <p:embed/>
                  <p:pic>
                    <p:nvPicPr>
                      <p:cNvPr id="0" name="图片 3776"/>
                      <p:cNvPicPr/>
                      <p:nvPr/>
                    </p:nvPicPr>
                    <p:blipFill>
                      <a:blip r:embed="rId4"/>
                      <a:stretch>
                        <a:fillRect/>
                      </a:stretch>
                    </p:blipFill>
                    <p:spPr>
                      <a:xfrm>
                        <a:off x="1219200" y="3681413"/>
                        <a:ext cx="2895600" cy="1957387"/>
                      </a:xfrm>
                      <a:prstGeom prst="rect">
                        <a:avLst/>
                      </a:prstGeom>
                      <a:noFill/>
                      <a:ln w="38100">
                        <a:noFill/>
                        <a:miter/>
                      </a:ln>
                    </p:spPr>
                  </p:pic>
                </p:oleObj>
              </mc:Fallback>
            </mc:AlternateContent>
          </a:graphicData>
        </a:graphic>
      </p:graphicFrame>
      <p:grpSp>
        <p:nvGrpSpPr>
          <p:cNvPr id="2" name="Group 6"/>
          <p:cNvGrpSpPr/>
          <p:nvPr/>
        </p:nvGrpSpPr>
        <p:grpSpPr>
          <a:xfrm>
            <a:off x="4267200" y="4314825"/>
            <a:ext cx="1600200" cy="1016000"/>
            <a:chOff x="2688" y="2718"/>
            <a:chExt cx="1008" cy="640"/>
          </a:xfrm>
        </p:grpSpPr>
        <p:grpSp>
          <p:nvGrpSpPr>
            <p:cNvPr id="747530" name="Group 7"/>
            <p:cNvGrpSpPr/>
            <p:nvPr/>
          </p:nvGrpSpPr>
          <p:grpSpPr>
            <a:xfrm>
              <a:off x="2688" y="3024"/>
              <a:ext cx="1008" cy="48"/>
              <a:chOff x="3216" y="2496"/>
              <a:chExt cx="1008" cy="48"/>
            </a:xfrm>
          </p:grpSpPr>
          <p:sp>
            <p:nvSpPr>
              <p:cNvPr id="747533" name="Line 8"/>
              <p:cNvSpPr/>
              <p:nvPr/>
            </p:nvSpPr>
            <p:spPr>
              <a:xfrm>
                <a:off x="3216" y="2496"/>
                <a:ext cx="1008" cy="0"/>
              </a:xfrm>
              <a:prstGeom prst="line">
                <a:avLst/>
              </a:prstGeom>
              <a:ln w="9525" cap="flat" cmpd="sng">
                <a:solidFill>
                  <a:schemeClr val="tx1"/>
                </a:solidFill>
                <a:prstDash val="solid"/>
                <a:headEnd type="none" w="med" len="med"/>
                <a:tailEnd type="none" w="med" len="med"/>
              </a:ln>
            </p:spPr>
          </p:sp>
          <p:sp>
            <p:nvSpPr>
              <p:cNvPr id="747534" name="Line 9"/>
              <p:cNvSpPr/>
              <p:nvPr/>
            </p:nvSpPr>
            <p:spPr>
              <a:xfrm>
                <a:off x="3216" y="2544"/>
                <a:ext cx="1008" cy="0"/>
              </a:xfrm>
              <a:prstGeom prst="line">
                <a:avLst/>
              </a:prstGeom>
              <a:ln w="9525" cap="flat" cmpd="sng">
                <a:solidFill>
                  <a:schemeClr val="tx1"/>
                </a:solidFill>
                <a:prstDash val="solid"/>
                <a:headEnd type="none" w="med" len="med"/>
                <a:tailEnd type="none" w="med" len="med"/>
              </a:ln>
            </p:spPr>
          </p:sp>
        </p:grpSp>
        <p:graphicFrame>
          <p:nvGraphicFramePr>
            <p:cNvPr id="747531" name="Object 19"/>
            <p:cNvGraphicFramePr>
              <a:graphicFrameLocks noChangeAspect="1"/>
            </p:cNvGraphicFramePr>
            <p:nvPr/>
          </p:nvGraphicFramePr>
          <p:xfrm>
            <a:off x="2848" y="2718"/>
            <a:ext cx="608" cy="304"/>
          </p:xfrm>
          <a:graphic>
            <a:graphicData uri="http://schemas.openxmlformats.org/presentationml/2006/ole">
              <mc:AlternateContent xmlns:mc="http://schemas.openxmlformats.org/markup-compatibility/2006">
                <mc:Choice xmlns:v="urn:schemas-microsoft-com:vml" Requires="v">
                  <p:oleObj spid="_x0000_s3779" name="" r:id="rId5" imgW="457200" imgH="228600" progId="">
                    <p:embed/>
                  </p:oleObj>
                </mc:Choice>
                <mc:Fallback>
                  <p:oleObj name="" r:id="rId5" imgW="457200" imgH="228600" progId="">
                    <p:embed/>
                    <p:pic>
                      <p:nvPicPr>
                        <p:cNvPr id="0" name="图片 3778"/>
                        <p:cNvPicPr/>
                        <p:nvPr/>
                      </p:nvPicPr>
                      <p:blipFill>
                        <a:blip r:embed="rId6"/>
                        <a:stretch>
                          <a:fillRect/>
                        </a:stretch>
                      </p:blipFill>
                      <p:spPr>
                        <a:xfrm>
                          <a:off x="2848" y="2718"/>
                          <a:ext cx="608" cy="304"/>
                        </a:xfrm>
                        <a:prstGeom prst="rect">
                          <a:avLst/>
                        </a:prstGeom>
                        <a:noFill/>
                        <a:ln w="38100">
                          <a:noFill/>
                          <a:miter/>
                        </a:ln>
                      </p:spPr>
                    </p:pic>
                  </p:oleObj>
                </mc:Fallback>
              </mc:AlternateContent>
            </a:graphicData>
          </a:graphic>
        </p:graphicFrame>
        <p:graphicFrame>
          <p:nvGraphicFramePr>
            <p:cNvPr id="747532" name="Object 20"/>
            <p:cNvGraphicFramePr>
              <a:graphicFrameLocks noChangeAspect="1"/>
            </p:cNvGraphicFramePr>
            <p:nvPr/>
          </p:nvGraphicFramePr>
          <p:xfrm>
            <a:off x="2864" y="3054"/>
            <a:ext cx="523" cy="304"/>
          </p:xfrm>
          <a:graphic>
            <a:graphicData uri="http://schemas.openxmlformats.org/presentationml/2006/ole">
              <mc:AlternateContent xmlns:mc="http://schemas.openxmlformats.org/markup-compatibility/2006">
                <mc:Choice xmlns:v="urn:schemas-microsoft-com:vml" Requires="v">
                  <p:oleObj spid="_x0000_s3778" name="" r:id="rId7" imgW="393700" imgH="228600" progId="">
                    <p:embed/>
                  </p:oleObj>
                </mc:Choice>
                <mc:Fallback>
                  <p:oleObj name="" r:id="rId7" imgW="393700" imgH="228600" progId="">
                    <p:embed/>
                    <p:pic>
                      <p:nvPicPr>
                        <p:cNvPr id="0" name="图片 3777"/>
                        <p:cNvPicPr/>
                        <p:nvPr/>
                      </p:nvPicPr>
                      <p:blipFill>
                        <a:blip r:embed="rId8"/>
                        <a:stretch>
                          <a:fillRect/>
                        </a:stretch>
                      </p:blipFill>
                      <p:spPr>
                        <a:xfrm>
                          <a:off x="2864" y="3054"/>
                          <a:ext cx="523" cy="304"/>
                        </a:xfrm>
                        <a:prstGeom prst="rect">
                          <a:avLst/>
                        </a:prstGeom>
                        <a:noFill/>
                        <a:ln w="38100">
                          <a:noFill/>
                          <a:miter/>
                        </a:ln>
                      </p:spPr>
                    </p:pic>
                  </p:oleObj>
                </mc:Fallback>
              </mc:AlternateContent>
            </a:graphicData>
          </a:graphic>
        </p:graphicFrame>
      </p:grpSp>
      <p:graphicFrame>
        <p:nvGraphicFramePr>
          <p:cNvPr id="28684" name="Object 21"/>
          <p:cNvGraphicFramePr>
            <a:graphicFrameLocks noChangeAspect="1"/>
          </p:cNvGraphicFramePr>
          <p:nvPr/>
        </p:nvGraphicFramePr>
        <p:xfrm>
          <a:off x="6096000" y="3681413"/>
          <a:ext cx="2306638" cy="1957387"/>
        </p:xfrm>
        <a:graphic>
          <a:graphicData uri="http://schemas.openxmlformats.org/presentationml/2006/ole">
            <mc:AlternateContent xmlns:mc="http://schemas.openxmlformats.org/markup-compatibility/2006">
              <mc:Choice xmlns:v="urn:schemas-microsoft-com:vml" Requires="v">
                <p:oleObj spid="_x0000_s3780" name="" r:id="rId9" imgW="1092200" imgH="927100" progId="">
                  <p:embed/>
                </p:oleObj>
              </mc:Choice>
              <mc:Fallback>
                <p:oleObj name="" r:id="rId9" imgW="1092200" imgH="927100" progId="">
                  <p:embed/>
                  <p:pic>
                    <p:nvPicPr>
                      <p:cNvPr id="0" name="图片 3779"/>
                      <p:cNvPicPr/>
                      <p:nvPr/>
                    </p:nvPicPr>
                    <p:blipFill>
                      <a:blip r:embed="rId10"/>
                      <a:stretch>
                        <a:fillRect/>
                      </a:stretch>
                    </p:blipFill>
                    <p:spPr>
                      <a:xfrm>
                        <a:off x="6096000" y="3681413"/>
                        <a:ext cx="2306638" cy="1957387"/>
                      </a:xfrm>
                      <a:prstGeom prst="rect">
                        <a:avLst/>
                      </a:prstGeom>
                      <a:noFill/>
                      <a:ln w="38100">
                        <a:noFill/>
                        <a:miter/>
                      </a:ln>
                    </p:spPr>
                  </p:pic>
                </p:oleObj>
              </mc:Fallback>
            </mc:AlternateContent>
          </a:graphicData>
        </a:graphic>
      </p:graphicFrame>
      <p:sp>
        <p:nvSpPr>
          <p:cNvPr id="28685" name="Line 13"/>
          <p:cNvSpPr/>
          <p:nvPr/>
        </p:nvSpPr>
        <p:spPr>
          <a:xfrm>
            <a:off x="6156325" y="4437063"/>
            <a:ext cx="2160588" cy="0"/>
          </a:xfrm>
          <a:prstGeom prst="line">
            <a:avLst/>
          </a:prstGeom>
          <a:ln w="28575" cap="flat" cmpd="sng">
            <a:solidFill>
              <a:srgbClr val="FF00FF"/>
            </a:solidFill>
            <a:prstDash val="dash"/>
            <a:headEnd type="none" w="med" len="med"/>
            <a:tailEnd type="none" w="med" len="med"/>
          </a:ln>
        </p:spPr>
      </p:sp>
      <p:sp>
        <p:nvSpPr>
          <p:cNvPr id="28686" name="Line 14"/>
          <p:cNvSpPr/>
          <p:nvPr/>
        </p:nvSpPr>
        <p:spPr>
          <a:xfrm>
            <a:off x="6300788" y="3789363"/>
            <a:ext cx="0" cy="1800225"/>
          </a:xfrm>
          <a:prstGeom prst="line">
            <a:avLst/>
          </a:prstGeom>
          <a:ln w="28575" cap="flat" cmpd="sng">
            <a:solidFill>
              <a:srgbClr val="FF00FF"/>
            </a:solidFill>
            <a:prstDash val="dash"/>
            <a:headEnd type="none" w="med" len="med"/>
            <a:tailEnd type="none" w="med" len="med"/>
          </a:ln>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8676"/>
                                        </p:tgtEl>
                                        <p:attrNameLst>
                                          <p:attrName>style.visibility</p:attrName>
                                        </p:attrNameLst>
                                      </p:cBhvr>
                                      <p:to>
                                        <p:strVal val="visible"/>
                                      </p:to>
                                    </p:set>
                                    <p:animEffect transition="in" filter="wipe(left)">
                                      <p:cBhvr>
                                        <p:cTn id="7" dur="75"/>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wipe(left)">
                                      <p:cBhvr>
                                        <p:cTn id="12" dur="500"/>
                                        <p:tgtEl>
                                          <p:spTgt spid="286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lef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left)">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9698" name="Object 23"/>
          <p:cNvGraphicFramePr>
            <a:graphicFrameLocks noChangeAspect="1"/>
          </p:cNvGraphicFramePr>
          <p:nvPr/>
        </p:nvGraphicFramePr>
        <p:xfrm>
          <a:off x="1119188" y="720725"/>
          <a:ext cx="2209800" cy="1538288"/>
        </p:xfrm>
        <a:graphic>
          <a:graphicData uri="http://schemas.openxmlformats.org/presentationml/2006/ole">
            <mc:AlternateContent xmlns:mc="http://schemas.openxmlformats.org/markup-compatibility/2006">
              <mc:Choice xmlns:v="urn:schemas-microsoft-com:vml" Requires="v">
                <p:oleObj spid="_x0000_s3781" name="" r:id="rId1" imgW="1002665" imgH="698500" progId="">
                  <p:embed/>
                </p:oleObj>
              </mc:Choice>
              <mc:Fallback>
                <p:oleObj name="" r:id="rId1" imgW="1002665" imgH="698500" progId="">
                  <p:embed/>
                  <p:pic>
                    <p:nvPicPr>
                      <p:cNvPr id="0" name="图片 3780"/>
                      <p:cNvPicPr/>
                      <p:nvPr/>
                    </p:nvPicPr>
                    <p:blipFill>
                      <a:blip r:embed="rId2"/>
                      <a:stretch>
                        <a:fillRect/>
                      </a:stretch>
                    </p:blipFill>
                    <p:spPr>
                      <a:xfrm>
                        <a:off x="1119188" y="720725"/>
                        <a:ext cx="2209800" cy="1538288"/>
                      </a:xfrm>
                      <a:prstGeom prst="rect">
                        <a:avLst/>
                      </a:prstGeom>
                      <a:noFill/>
                      <a:ln w="38100">
                        <a:noFill/>
                        <a:miter/>
                      </a:ln>
                    </p:spPr>
                  </p:pic>
                </p:oleObj>
              </mc:Fallback>
            </mc:AlternateContent>
          </a:graphicData>
        </a:graphic>
      </p:graphicFrame>
      <p:grpSp>
        <p:nvGrpSpPr>
          <p:cNvPr id="2" name="Group 3"/>
          <p:cNvGrpSpPr/>
          <p:nvPr/>
        </p:nvGrpSpPr>
        <p:grpSpPr>
          <a:xfrm>
            <a:off x="3348038" y="1011238"/>
            <a:ext cx="1600200" cy="1106487"/>
            <a:chOff x="2208" y="624"/>
            <a:chExt cx="1008" cy="697"/>
          </a:xfrm>
        </p:grpSpPr>
        <p:grpSp>
          <p:nvGrpSpPr>
            <p:cNvPr id="748552" name="Group 4"/>
            <p:cNvGrpSpPr/>
            <p:nvPr/>
          </p:nvGrpSpPr>
          <p:grpSpPr>
            <a:xfrm>
              <a:off x="2208" y="912"/>
              <a:ext cx="1008" cy="48"/>
              <a:chOff x="3216" y="2496"/>
              <a:chExt cx="1008" cy="48"/>
            </a:xfrm>
          </p:grpSpPr>
          <p:sp>
            <p:nvSpPr>
              <p:cNvPr id="748555" name="Line 5"/>
              <p:cNvSpPr/>
              <p:nvPr/>
            </p:nvSpPr>
            <p:spPr>
              <a:xfrm>
                <a:off x="3216" y="2496"/>
                <a:ext cx="1008" cy="0"/>
              </a:xfrm>
              <a:prstGeom prst="line">
                <a:avLst/>
              </a:prstGeom>
              <a:ln w="9525" cap="flat" cmpd="sng">
                <a:solidFill>
                  <a:schemeClr val="tx1"/>
                </a:solidFill>
                <a:prstDash val="solid"/>
                <a:headEnd type="none" w="med" len="med"/>
                <a:tailEnd type="none" w="med" len="med"/>
              </a:ln>
            </p:spPr>
          </p:sp>
          <p:sp>
            <p:nvSpPr>
              <p:cNvPr id="748556" name="Line 6"/>
              <p:cNvSpPr/>
              <p:nvPr/>
            </p:nvSpPr>
            <p:spPr>
              <a:xfrm>
                <a:off x="3216" y="2544"/>
                <a:ext cx="1008" cy="0"/>
              </a:xfrm>
              <a:prstGeom prst="line">
                <a:avLst/>
              </a:prstGeom>
              <a:ln w="9525" cap="flat" cmpd="sng">
                <a:solidFill>
                  <a:schemeClr val="tx1"/>
                </a:solidFill>
                <a:prstDash val="solid"/>
                <a:headEnd type="none" w="med" len="med"/>
                <a:tailEnd type="none" w="med" len="med"/>
              </a:ln>
            </p:spPr>
          </p:sp>
        </p:grpSp>
        <p:graphicFrame>
          <p:nvGraphicFramePr>
            <p:cNvPr id="748553" name="Object 24"/>
            <p:cNvGraphicFramePr>
              <a:graphicFrameLocks noChangeAspect="1"/>
            </p:cNvGraphicFramePr>
            <p:nvPr/>
          </p:nvGraphicFramePr>
          <p:xfrm>
            <a:off x="2286" y="624"/>
            <a:ext cx="687" cy="317"/>
          </p:xfrm>
          <a:graphic>
            <a:graphicData uri="http://schemas.openxmlformats.org/presentationml/2006/ole">
              <mc:AlternateContent xmlns:mc="http://schemas.openxmlformats.org/markup-compatibility/2006">
                <mc:Choice xmlns:v="urn:schemas-microsoft-com:vml" Requires="v">
                  <p:oleObj spid="_x0000_s3784" name="" r:id="rId3" imgW="495300" imgH="228600" progId="">
                    <p:embed/>
                  </p:oleObj>
                </mc:Choice>
                <mc:Fallback>
                  <p:oleObj name="" r:id="rId3" imgW="495300" imgH="228600" progId="">
                    <p:embed/>
                    <p:pic>
                      <p:nvPicPr>
                        <p:cNvPr id="0" name="图片 3783"/>
                        <p:cNvPicPr/>
                        <p:nvPr/>
                      </p:nvPicPr>
                      <p:blipFill>
                        <a:blip r:embed="rId4"/>
                        <a:stretch>
                          <a:fillRect/>
                        </a:stretch>
                      </p:blipFill>
                      <p:spPr>
                        <a:xfrm>
                          <a:off x="2286" y="624"/>
                          <a:ext cx="687" cy="317"/>
                        </a:xfrm>
                        <a:prstGeom prst="rect">
                          <a:avLst/>
                        </a:prstGeom>
                        <a:noFill/>
                        <a:ln w="38100">
                          <a:noFill/>
                          <a:miter/>
                        </a:ln>
                      </p:spPr>
                    </p:pic>
                  </p:oleObj>
                </mc:Fallback>
              </mc:AlternateContent>
            </a:graphicData>
          </a:graphic>
        </p:graphicFrame>
        <p:graphicFrame>
          <p:nvGraphicFramePr>
            <p:cNvPr id="748554" name="Object 25"/>
            <p:cNvGraphicFramePr>
              <a:graphicFrameLocks noChangeAspect="1"/>
            </p:cNvGraphicFramePr>
            <p:nvPr/>
          </p:nvGraphicFramePr>
          <p:xfrm>
            <a:off x="2284" y="1004"/>
            <a:ext cx="705" cy="317"/>
          </p:xfrm>
          <a:graphic>
            <a:graphicData uri="http://schemas.openxmlformats.org/presentationml/2006/ole">
              <mc:AlternateContent xmlns:mc="http://schemas.openxmlformats.org/markup-compatibility/2006">
                <mc:Choice xmlns:v="urn:schemas-microsoft-com:vml" Requires="v">
                  <p:oleObj spid="_x0000_s3782" name="" r:id="rId5" imgW="508000" imgH="228600" progId="">
                    <p:embed/>
                  </p:oleObj>
                </mc:Choice>
                <mc:Fallback>
                  <p:oleObj name="" r:id="rId5" imgW="508000" imgH="228600" progId="">
                    <p:embed/>
                    <p:pic>
                      <p:nvPicPr>
                        <p:cNvPr id="0" name="图片 3781"/>
                        <p:cNvPicPr/>
                        <p:nvPr/>
                      </p:nvPicPr>
                      <p:blipFill>
                        <a:blip r:embed="rId6"/>
                        <a:stretch>
                          <a:fillRect/>
                        </a:stretch>
                      </p:blipFill>
                      <p:spPr>
                        <a:xfrm>
                          <a:off x="2284" y="1004"/>
                          <a:ext cx="705" cy="317"/>
                        </a:xfrm>
                        <a:prstGeom prst="rect">
                          <a:avLst/>
                        </a:prstGeom>
                        <a:noFill/>
                        <a:ln w="38100">
                          <a:noFill/>
                          <a:miter/>
                        </a:ln>
                      </p:spPr>
                    </p:pic>
                  </p:oleObj>
                </mc:Fallback>
              </mc:AlternateContent>
            </a:graphicData>
          </a:graphic>
        </p:graphicFrame>
      </p:grpSp>
      <p:graphicFrame>
        <p:nvGraphicFramePr>
          <p:cNvPr id="29705" name="Object 26"/>
          <p:cNvGraphicFramePr>
            <a:graphicFrameLocks noChangeAspect="1"/>
          </p:cNvGraphicFramePr>
          <p:nvPr/>
        </p:nvGraphicFramePr>
        <p:xfrm>
          <a:off x="5003800" y="720725"/>
          <a:ext cx="2154238" cy="1538288"/>
        </p:xfrm>
        <a:graphic>
          <a:graphicData uri="http://schemas.openxmlformats.org/presentationml/2006/ole">
            <mc:AlternateContent xmlns:mc="http://schemas.openxmlformats.org/markup-compatibility/2006">
              <mc:Choice xmlns:v="urn:schemas-microsoft-com:vml" Requires="v">
                <p:oleObj spid="_x0000_s3785" name="" r:id="rId7" imgW="977900" imgH="698500" progId="">
                  <p:embed/>
                </p:oleObj>
              </mc:Choice>
              <mc:Fallback>
                <p:oleObj name="" r:id="rId7" imgW="977900" imgH="698500" progId="">
                  <p:embed/>
                  <p:pic>
                    <p:nvPicPr>
                      <p:cNvPr id="0" name="图片 3784"/>
                      <p:cNvPicPr/>
                      <p:nvPr/>
                    </p:nvPicPr>
                    <p:blipFill>
                      <a:blip r:embed="rId8"/>
                      <a:stretch>
                        <a:fillRect/>
                      </a:stretch>
                    </p:blipFill>
                    <p:spPr>
                      <a:xfrm>
                        <a:off x="5003800" y="720725"/>
                        <a:ext cx="2154238" cy="1538288"/>
                      </a:xfrm>
                      <a:prstGeom prst="rect">
                        <a:avLst/>
                      </a:prstGeom>
                      <a:noFill/>
                      <a:ln w="38100">
                        <a:noFill/>
                        <a:miter/>
                      </a:ln>
                    </p:spPr>
                  </p:pic>
                </p:oleObj>
              </mc:Fallback>
            </mc:AlternateContent>
          </a:graphicData>
        </a:graphic>
      </p:graphicFrame>
      <p:graphicFrame>
        <p:nvGraphicFramePr>
          <p:cNvPr id="29706" name="Object 27"/>
          <p:cNvGraphicFramePr>
            <a:graphicFrameLocks noChangeAspect="1"/>
          </p:cNvGraphicFramePr>
          <p:nvPr/>
        </p:nvGraphicFramePr>
        <p:xfrm>
          <a:off x="668338" y="2636838"/>
          <a:ext cx="3300412" cy="2460625"/>
        </p:xfrm>
        <a:graphic>
          <a:graphicData uri="http://schemas.openxmlformats.org/presentationml/2006/ole">
            <mc:AlternateContent xmlns:mc="http://schemas.openxmlformats.org/markup-compatibility/2006">
              <mc:Choice xmlns:v="urn:schemas-microsoft-com:vml" Requires="v">
                <p:oleObj spid="_x0000_s3786" name="" r:id="rId9" imgW="1498600" imgH="1117600" progId="">
                  <p:embed/>
                </p:oleObj>
              </mc:Choice>
              <mc:Fallback>
                <p:oleObj name="" r:id="rId9" imgW="1498600" imgH="1117600" progId="">
                  <p:embed/>
                  <p:pic>
                    <p:nvPicPr>
                      <p:cNvPr id="0" name="图片 3785"/>
                      <p:cNvPicPr/>
                      <p:nvPr/>
                    </p:nvPicPr>
                    <p:blipFill>
                      <a:blip r:embed="rId10"/>
                      <a:stretch>
                        <a:fillRect/>
                      </a:stretch>
                    </p:blipFill>
                    <p:spPr>
                      <a:xfrm>
                        <a:off x="668338" y="2636838"/>
                        <a:ext cx="3300412" cy="2460625"/>
                      </a:xfrm>
                      <a:prstGeom prst="rect">
                        <a:avLst/>
                      </a:prstGeom>
                      <a:noFill/>
                      <a:ln w="38100">
                        <a:noFill/>
                        <a:miter/>
                      </a:ln>
                    </p:spPr>
                  </p:pic>
                </p:oleObj>
              </mc:Fallback>
            </mc:AlternateContent>
          </a:graphicData>
        </a:graphic>
      </p:graphicFrame>
      <p:graphicFrame>
        <p:nvGraphicFramePr>
          <p:cNvPr id="29707" name="Object 28"/>
          <p:cNvGraphicFramePr>
            <a:graphicFrameLocks noChangeAspect="1"/>
          </p:cNvGraphicFramePr>
          <p:nvPr/>
        </p:nvGraphicFramePr>
        <p:xfrm>
          <a:off x="4783138" y="2636838"/>
          <a:ext cx="3133725" cy="2463800"/>
        </p:xfrm>
        <a:graphic>
          <a:graphicData uri="http://schemas.openxmlformats.org/presentationml/2006/ole">
            <mc:AlternateContent xmlns:mc="http://schemas.openxmlformats.org/markup-compatibility/2006">
              <mc:Choice xmlns:v="urn:schemas-microsoft-com:vml" Requires="v">
                <p:oleObj spid="_x0000_s3783" name="" r:id="rId11" imgW="1422400" imgH="1117600" progId="">
                  <p:embed/>
                </p:oleObj>
              </mc:Choice>
              <mc:Fallback>
                <p:oleObj name="" r:id="rId11" imgW="1422400" imgH="1117600" progId="">
                  <p:embed/>
                  <p:pic>
                    <p:nvPicPr>
                      <p:cNvPr id="0" name="图片 3782"/>
                      <p:cNvPicPr/>
                      <p:nvPr/>
                    </p:nvPicPr>
                    <p:blipFill>
                      <a:blip r:embed="rId12"/>
                      <a:stretch>
                        <a:fillRect/>
                      </a:stretch>
                    </p:blipFill>
                    <p:spPr>
                      <a:xfrm>
                        <a:off x="4783138" y="2636838"/>
                        <a:ext cx="3133725" cy="2463800"/>
                      </a:xfrm>
                      <a:prstGeom prst="rect">
                        <a:avLst/>
                      </a:prstGeom>
                      <a:noFill/>
                      <a:ln w="38100">
                        <a:noFill/>
                        <a:miter/>
                      </a:ln>
                    </p:spPr>
                  </p:pic>
                </p:oleObj>
              </mc:Fallback>
            </mc:AlternateContent>
          </a:graphicData>
        </a:graphic>
      </p:graphicFrame>
      <p:graphicFrame>
        <p:nvGraphicFramePr>
          <p:cNvPr id="29708" name="Object 29"/>
          <p:cNvGraphicFramePr>
            <a:graphicFrameLocks noChangeAspect="1"/>
          </p:cNvGraphicFramePr>
          <p:nvPr/>
        </p:nvGraphicFramePr>
        <p:xfrm>
          <a:off x="7173913" y="1308100"/>
          <a:ext cx="1143000" cy="363538"/>
        </p:xfrm>
        <a:graphic>
          <a:graphicData uri="http://schemas.openxmlformats.org/presentationml/2006/ole">
            <mc:AlternateContent xmlns:mc="http://schemas.openxmlformats.org/markup-compatibility/2006">
              <mc:Choice xmlns:v="urn:schemas-microsoft-com:vml" Requires="v">
                <p:oleObj spid="_x0000_s3787" name="" r:id="rId13" imgW="558800" imgH="177800" progId="">
                  <p:embed/>
                </p:oleObj>
              </mc:Choice>
              <mc:Fallback>
                <p:oleObj name="" r:id="rId13" imgW="558800" imgH="177800" progId="">
                  <p:embed/>
                  <p:pic>
                    <p:nvPicPr>
                      <p:cNvPr id="0" name="图片 3786"/>
                      <p:cNvPicPr/>
                      <p:nvPr/>
                    </p:nvPicPr>
                    <p:blipFill>
                      <a:blip r:embed="rId14"/>
                      <a:stretch>
                        <a:fillRect/>
                      </a:stretch>
                    </p:blipFill>
                    <p:spPr>
                      <a:xfrm>
                        <a:off x="7173913" y="1308100"/>
                        <a:ext cx="1143000" cy="363538"/>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5"/>
                                        </p:tgtEl>
                                        <p:attrNameLst>
                                          <p:attrName>style.visibility</p:attrName>
                                        </p:attrNameLst>
                                      </p:cBhvr>
                                      <p:to>
                                        <p:strVal val="visible"/>
                                      </p:to>
                                    </p:set>
                                    <p:animEffect transition="in" filter="wipe(left)">
                                      <p:cBhvr>
                                        <p:cTn id="17" dur="500"/>
                                        <p:tgtEl>
                                          <p:spTgt spid="297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708"/>
                                        </p:tgtEl>
                                        <p:attrNameLst>
                                          <p:attrName>style.visibility</p:attrName>
                                        </p:attrNameLst>
                                      </p:cBhvr>
                                      <p:to>
                                        <p:strVal val="visible"/>
                                      </p:to>
                                    </p:set>
                                    <p:animEffect transition="in" filter="wipe(left)">
                                      <p:cBhvr>
                                        <p:cTn id="22" dur="500"/>
                                        <p:tgtEl>
                                          <p:spTgt spid="2970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97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9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2" name="Object 20"/>
          <p:cNvGraphicFramePr>
            <a:graphicFrameLocks noChangeAspect="1"/>
          </p:cNvGraphicFramePr>
          <p:nvPr/>
        </p:nvGraphicFramePr>
        <p:xfrm>
          <a:off x="1219200" y="736600"/>
          <a:ext cx="3048000" cy="2395538"/>
        </p:xfrm>
        <a:graphic>
          <a:graphicData uri="http://schemas.openxmlformats.org/presentationml/2006/ole">
            <mc:AlternateContent xmlns:mc="http://schemas.openxmlformats.org/markup-compatibility/2006">
              <mc:Choice xmlns:v="urn:schemas-microsoft-com:vml" Requires="v">
                <p:oleObj spid="_x0000_s3789" name="" r:id="rId1" imgW="1422400" imgH="1117600" progId="">
                  <p:embed/>
                </p:oleObj>
              </mc:Choice>
              <mc:Fallback>
                <p:oleObj name="" r:id="rId1" imgW="1422400" imgH="1117600" progId="">
                  <p:embed/>
                  <p:pic>
                    <p:nvPicPr>
                      <p:cNvPr id="0" name="图片 3788"/>
                      <p:cNvPicPr/>
                      <p:nvPr/>
                    </p:nvPicPr>
                    <p:blipFill>
                      <a:blip r:embed="rId2"/>
                      <a:stretch>
                        <a:fillRect/>
                      </a:stretch>
                    </p:blipFill>
                    <p:spPr>
                      <a:xfrm>
                        <a:off x="1219200" y="736600"/>
                        <a:ext cx="3048000" cy="2395538"/>
                      </a:xfrm>
                      <a:prstGeom prst="rect">
                        <a:avLst/>
                      </a:prstGeom>
                      <a:noFill/>
                      <a:ln w="38100">
                        <a:noFill/>
                        <a:miter/>
                      </a:ln>
                    </p:spPr>
                  </p:pic>
                </p:oleObj>
              </mc:Fallback>
            </mc:AlternateContent>
          </a:graphicData>
        </a:graphic>
      </p:graphicFrame>
      <p:graphicFrame>
        <p:nvGraphicFramePr>
          <p:cNvPr id="30723" name="Object 21"/>
          <p:cNvGraphicFramePr>
            <a:graphicFrameLocks noChangeAspect="1"/>
          </p:cNvGraphicFramePr>
          <p:nvPr/>
        </p:nvGraphicFramePr>
        <p:xfrm>
          <a:off x="5257800" y="736600"/>
          <a:ext cx="3049588" cy="2395538"/>
        </p:xfrm>
        <a:graphic>
          <a:graphicData uri="http://schemas.openxmlformats.org/presentationml/2006/ole">
            <mc:AlternateContent xmlns:mc="http://schemas.openxmlformats.org/markup-compatibility/2006">
              <mc:Choice xmlns:v="urn:schemas-microsoft-com:vml" Requires="v">
                <p:oleObj spid="_x0000_s3790" name="" r:id="rId3" imgW="1422400" imgH="1117600" progId="">
                  <p:embed/>
                </p:oleObj>
              </mc:Choice>
              <mc:Fallback>
                <p:oleObj name="" r:id="rId3" imgW="1422400" imgH="1117600" progId="">
                  <p:embed/>
                  <p:pic>
                    <p:nvPicPr>
                      <p:cNvPr id="0" name="图片 3789"/>
                      <p:cNvPicPr/>
                      <p:nvPr/>
                    </p:nvPicPr>
                    <p:blipFill>
                      <a:blip r:embed="rId4"/>
                      <a:stretch>
                        <a:fillRect/>
                      </a:stretch>
                    </p:blipFill>
                    <p:spPr>
                      <a:xfrm>
                        <a:off x="5257800" y="736600"/>
                        <a:ext cx="3049588" cy="2395538"/>
                      </a:xfrm>
                      <a:prstGeom prst="rect">
                        <a:avLst/>
                      </a:prstGeom>
                      <a:noFill/>
                      <a:ln w="38100">
                        <a:noFill/>
                        <a:miter/>
                      </a:ln>
                    </p:spPr>
                  </p:pic>
                </p:oleObj>
              </mc:Fallback>
            </mc:AlternateContent>
          </a:graphicData>
        </a:graphic>
      </p:graphicFrame>
      <p:graphicFrame>
        <p:nvGraphicFramePr>
          <p:cNvPr id="30724" name="Object 22"/>
          <p:cNvGraphicFramePr>
            <a:graphicFrameLocks noChangeAspect="1"/>
          </p:cNvGraphicFramePr>
          <p:nvPr/>
        </p:nvGraphicFramePr>
        <p:xfrm>
          <a:off x="1639888" y="3895725"/>
          <a:ext cx="2428875" cy="830263"/>
        </p:xfrm>
        <a:graphic>
          <a:graphicData uri="http://schemas.openxmlformats.org/presentationml/2006/ole">
            <mc:AlternateContent xmlns:mc="http://schemas.openxmlformats.org/markup-compatibility/2006">
              <mc:Choice xmlns:v="urn:schemas-microsoft-com:vml" Requires="v">
                <p:oleObj spid="_x0000_s3788" name="" r:id="rId5" imgW="1269365" imgH="406400" progId="">
                  <p:embed/>
                </p:oleObj>
              </mc:Choice>
              <mc:Fallback>
                <p:oleObj name="" r:id="rId5" imgW="1269365" imgH="406400" progId="">
                  <p:embed/>
                  <p:pic>
                    <p:nvPicPr>
                      <p:cNvPr id="0" name="图片 3787"/>
                      <p:cNvPicPr/>
                      <p:nvPr/>
                    </p:nvPicPr>
                    <p:blipFill>
                      <a:blip r:embed="rId6"/>
                      <a:stretch>
                        <a:fillRect/>
                      </a:stretch>
                    </p:blipFill>
                    <p:spPr>
                      <a:xfrm>
                        <a:off x="1639888" y="3895725"/>
                        <a:ext cx="2428875" cy="830263"/>
                      </a:xfrm>
                      <a:prstGeom prst="rect">
                        <a:avLst/>
                      </a:prstGeom>
                      <a:noFill/>
                      <a:ln w="38100">
                        <a:noFill/>
                        <a:miter/>
                      </a:ln>
                    </p:spPr>
                  </p:pic>
                </p:oleObj>
              </mc:Fallback>
            </mc:AlternateContent>
          </a:graphicData>
        </a:graphic>
      </p:graphicFrame>
      <p:graphicFrame>
        <p:nvGraphicFramePr>
          <p:cNvPr id="30725" name="Object 23"/>
          <p:cNvGraphicFramePr>
            <a:graphicFrameLocks noChangeAspect="1"/>
          </p:cNvGraphicFramePr>
          <p:nvPr/>
        </p:nvGraphicFramePr>
        <p:xfrm>
          <a:off x="5184775" y="3840163"/>
          <a:ext cx="2533650" cy="823912"/>
        </p:xfrm>
        <a:graphic>
          <a:graphicData uri="http://schemas.openxmlformats.org/presentationml/2006/ole">
            <mc:AlternateContent xmlns:mc="http://schemas.openxmlformats.org/markup-compatibility/2006">
              <mc:Choice xmlns:v="urn:schemas-microsoft-com:vml" Requires="v">
                <p:oleObj spid="_x0000_s3791" name="" r:id="rId7" imgW="1409065" imgH="406400" progId="">
                  <p:embed/>
                </p:oleObj>
              </mc:Choice>
              <mc:Fallback>
                <p:oleObj name="" r:id="rId7" imgW="1409065" imgH="406400" progId="">
                  <p:embed/>
                  <p:pic>
                    <p:nvPicPr>
                      <p:cNvPr id="0" name="图片 3790"/>
                      <p:cNvPicPr/>
                      <p:nvPr/>
                    </p:nvPicPr>
                    <p:blipFill>
                      <a:blip r:embed="rId8"/>
                      <a:stretch>
                        <a:fillRect/>
                      </a:stretch>
                    </p:blipFill>
                    <p:spPr>
                      <a:xfrm>
                        <a:off x="5184775" y="3840163"/>
                        <a:ext cx="2533650" cy="823912"/>
                      </a:xfrm>
                      <a:prstGeom prst="rect">
                        <a:avLst/>
                      </a:prstGeom>
                      <a:noFill/>
                      <a:ln w="38100">
                        <a:noFill/>
                        <a:miter/>
                      </a:ln>
                    </p:spPr>
                  </p:pic>
                </p:oleObj>
              </mc:Fallback>
            </mc:AlternateContent>
          </a:graphicData>
        </a:graphic>
      </p:graphicFrame>
      <p:graphicFrame>
        <p:nvGraphicFramePr>
          <p:cNvPr id="30726" name="Object 24"/>
          <p:cNvGraphicFramePr>
            <a:graphicFrameLocks noChangeAspect="1"/>
          </p:cNvGraphicFramePr>
          <p:nvPr/>
        </p:nvGraphicFramePr>
        <p:xfrm>
          <a:off x="1901825" y="5211763"/>
          <a:ext cx="2432050" cy="823912"/>
        </p:xfrm>
        <a:graphic>
          <a:graphicData uri="http://schemas.openxmlformats.org/presentationml/2006/ole">
            <mc:AlternateContent xmlns:mc="http://schemas.openxmlformats.org/markup-compatibility/2006">
              <mc:Choice xmlns:v="urn:schemas-microsoft-com:vml" Requires="v">
                <p:oleObj spid="_x0000_s3792" name="" r:id="rId9" imgW="1332865" imgH="406400" progId="">
                  <p:embed/>
                </p:oleObj>
              </mc:Choice>
              <mc:Fallback>
                <p:oleObj name="" r:id="rId9" imgW="1332865" imgH="406400" progId="">
                  <p:embed/>
                  <p:pic>
                    <p:nvPicPr>
                      <p:cNvPr id="0" name="图片 3791"/>
                      <p:cNvPicPr/>
                      <p:nvPr/>
                    </p:nvPicPr>
                    <p:blipFill>
                      <a:blip r:embed="rId10"/>
                      <a:stretch>
                        <a:fillRect/>
                      </a:stretch>
                    </p:blipFill>
                    <p:spPr>
                      <a:xfrm>
                        <a:off x="1901825" y="5211763"/>
                        <a:ext cx="2432050" cy="823912"/>
                      </a:xfrm>
                      <a:prstGeom prst="rect">
                        <a:avLst/>
                      </a:prstGeom>
                      <a:noFill/>
                      <a:ln w="38100">
                        <a:noFill/>
                        <a:miter/>
                      </a:ln>
                    </p:spPr>
                  </p:pic>
                </p:oleObj>
              </mc:Fallback>
            </mc:AlternateContent>
          </a:graphicData>
        </a:graphic>
      </p:graphicFrame>
      <p:graphicFrame>
        <p:nvGraphicFramePr>
          <p:cNvPr id="30727" name="Object 25"/>
          <p:cNvGraphicFramePr>
            <a:graphicFrameLocks noChangeAspect="1"/>
          </p:cNvGraphicFramePr>
          <p:nvPr/>
        </p:nvGraphicFramePr>
        <p:xfrm>
          <a:off x="5184775" y="5211763"/>
          <a:ext cx="2225675" cy="790575"/>
        </p:xfrm>
        <a:graphic>
          <a:graphicData uri="http://schemas.openxmlformats.org/presentationml/2006/ole">
            <mc:AlternateContent xmlns:mc="http://schemas.openxmlformats.org/markup-compatibility/2006">
              <mc:Choice xmlns:v="urn:schemas-microsoft-com:vml" Requires="v">
                <p:oleObj spid="_x0000_s3793" name="" r:id="rId11" imgW="1143000" imgH="406400" progId="">
                  <p:embed/>
                </p:oleObj>
              </mc:Choice>
              <mc:Fallback>
                <p:oleObj name="" r:id="rId11" imgW="1143000" imgH="406400" progId="">
                  <p:embed/>
                  <p:pic>
                    <p:nvPicPr>
                      <p:cNvPr id="0" name="图片 3792"/>
                      <p:cNvPicPr/>
                      <p:nvPr/>
                    </p:nvPicPr>
                    <p:blipFill>
                      <a:blip r:embed="rId12"/>
                      <a:stretch>
                        <a:fillRect/>
                      </a:stretch>
                    </p:blipFill>
                    <p:spPr>
                      <a:xfrm>
                        <a:off x="5184775" y="5211763"/>
                        <a:ext cx="2225675" cy="79057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0725"/>
                                        </p:tgtEl>
                                        <p:attrNameLst>
                                          <p:attrName>style.visibility</p:attrName>
                                        </p:attrNameLst>
                                      </p:cBhvr>
                                      <p:to>
                                        <p:strVal val="visible"/>
                                      </p:to>
                                    </p:set>
                                    <p:animEffect transition="in" filter="wipe(left)">
                                      <p:cBhvr>
                                        <p:cTn id="20" dur="500"/>
                                        <p:tgtEl>
                                          <p:spTgt spid="307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left)">
                                      <p:cBhvr>
                                        <p:cTn id="25" dur="500"/>
                                        <p:tgtEl>
                                          <p:spTgt spid="307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727"/>
                                        </p:tgtEl>
                                        <p:attrNameLst>
                                          <p:attrName>style.visibility</p:attrName>
                                        </p:attrNameLst>
                                      </p:cBhvr>
                                      <p:to>
                                        <p:strVal val="visible"/>
                                      </p:to>
                                    </p:set>
                                    <p:animEffect transition="in" filter="wipe(left)">
                                      <p:cBhvr>
                                        <p:cTn id="30" dur="5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0594" name="Rectangle 2"/>
          <p:cNvSpPr/>
          <p:nvPr/>
        </p:nvSpPr>
        <p:spPr>
          <a:xfrm>
            <a:off x="838200" y="1500188"/>
            <a:ext cx="1716088"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线性方程组</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750595" name="Rectangle 3"/>
          <p:cNvSpPr/>
          <p:nvPr/>
        </p:nvSpPr>
        <p:spPr>
          <a:xfrm>
            <a:off x="838200" y="2971800"/>
            <a:ext cx="7783513" cy="822325"/>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常数项全为零的线性方程组称为</a:t>
            </a:r>
            <a:r>
              <a:rPr lang="zh-CN" altLang="en-US" sz="2400" b="1" dirty="0">
                <a:solidFill>
                  <a:srgbClr val="FF0000"/>
                </a:solidFill>
                <a:latin typeface="楷体_GB2312" panose="02010609030101010101" pitchFamily="49" charset="-122"/>
                <a:ea typeface="楷体_GB2312" panose="02010609030101010101" pitchFamily="49" charset="-122"/>
              </a:rPr>
              <a:t>齐次线性方程组</a:t>
            </a:r>
            <a:r>
              <a:rPr lang="zh-CN" altLang="en-US" sz="2400" b="1" dirty="0">
                <a:solidFill>
                  <a:srgbClr val="000000"/>
                </a:solidFill>
                <a:latin typeface="楷体_GB2312" panose="02010609030101010101" pitchFamily="49" charset="-122"/>
                <a:ea typeface="楷体_GB2312" panose="02010609030101010101" pitchFamily="49" charset="-122"/>
              </a:rPr>
              <a:t>，否则称为</a:t>
            </a:r>
            <a:r>
              <a:rPr lang="zh-CN" altLang="en-US" sz="2400" b="1" dirty="0">
                <a:solidFill>
                  <a:srgbClr val="FF0000"/>
                </a:solidFill>
                <a:latin typeface="楷体_GB2312" panose="02010609030101010101" pitchFamily="49" charset="-122"/>
                <a:ea typeface="楷体_GB2312" panose="02010609030101010101" pitchFamily="49" charset="-122"/>
              </a:rPr>
              <a:t>非齐次线性方程组</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750596" name="Object 5"/>
          <p:cNvGraphicFramePr>
            <a:graphicFrameLocks noChangeAspect="1"/>
          </p:cNvGraphicFramePr>
          <p:nvPr/>
        </p:nvGraphicFramePr>
        <p:xfrm>
          <a:off x="2555875" y="609600"/>
          <a:ext cx="4745038" cy="2263775"/>
        </p:xfrm>
        <a:graphic>
          <a:graphicData uri="http://schemas.openxmlformats.org/presentationml/2006/ole">
            <mc:AlternateContent xmlns:mc="http://schemas.openxmlformats.org/markup-compatibility/2006">
              <mc:Choice xmlns:v="urn:schemas-microsoft-com:vml" Requires="v">
                <p:oleObj spid="_x0000_s3794" name="" r:id="rId1" imgW="1968500" imgH="939800" progId="">
                  <p:embed/>
                </p:oleObj>
              </mc:Choice>
              <mc:Fallback>
                <p:oleObj name="" r:id="rId1" imgW="1968500" imgH="939800" progId="">
                  <p:embed/>
                  <p:pic>
                    <p:nvPicPr>
                      <p:cNvPr id="0" name="图片 3793"/>
                      <p:cNvPicPr/>
                      <p:nvPr/>
                    </p:nvPicPr>
                    <p:blipFill>
                      <a:blip r:embed="rId2"/>
                      <a:stretch>
                        <a:fillRect/>
                      </a:stretch>
                    </p:blipFill>
                    <p:spPr>
                      <a:xfrm>
                        <a:off x="2555875" y="609600"/>
                        <a:ext cx="4745038" cy="2263775"/>
                      </a:xfrm>
                      <a:prstGeom prst="rect">
                        <a:avLst/>
                      </a:prstGeom>
                      <a:noFill/>
                      <a:ln w="38100">
                        <a:noFill/>
                        <a:miter/>
                      </a:ln>
                    </p:spPr>
                  </p:pic>
                </p:oleObj>
              </mc:Fallback>
            </mc:AlternateContent>
          </a:graphicData>
        </a:graphic>
      </p:graphicFrame>
      <p:sp>
        <p:nvSpPr>
          <p:cNvPr id="31749" name="Rectangle 5"/>
          <p:cNvSpPr/>
          <p:nvPr/>
        </p:nvSpPr>
        <p:spPr>
          <a:xfrm>
            <a:off x="838200" y="4038600"/>
            <a:ext cx="7783513" cy="118745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齐次线性方程组总是有解的，因为</a:t>
            </a:r>
            <a:r>
              <a:rPr lang="en-US" altLang="zh-CN" sz="2400" b="1" dirty="0">
                <a:solidFill>
                  <a:srgbClr val="000000"/>
                </a:solidFill>
                <a:latin typeface="楷体_GB2312" panose="02010609030101010101" pitchFamily="49" charset="-122"/>
                <a:ea typeface="楷体_GB2312" panose="02010609030101010101" pitchFamily="49" charset="-122"/>
              </a:rPr>
              <a:t>(0,0,</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楷体_GB2312" panose="02010609030101010101" pitchFamily="49" charset="-122"/>
                <a:ea typeface="楷体_GB2312" panose="02010609030101010101" pitchFamily="49" charset="-122"/>
              </a:rPr>
              <a:t>, 0)</a:t>
            </a:r>
            <a:r>
              <a:rPr lang="zh-CN" altLang="en-US" sz="2400" b="1" dirty="0">
                <a:solidFill>
                  <a:srgbClr val="000000"/>
                </a:solidFill>
                <a:latin typeface="楷体_GB2312" panose="02010609030101010101" pitchFamily="49" charset="-122"/>
                <a:ea typeface="楷体_GB2312" panose="02010609030101010101" pitchFamily="49" charset="-122"/>
              </a:rPr>
              <a:t>就是一个解，称为</a:t>
            </a:r>
            <a:r>
              <a:rPr lang="zh-CN" altLang="en-US" sz="2400" b="1" dirty="0">
                <a:solidFill>
                  <a:srgbClr val="FF0000"/>
                </a:solidFill>
                <a:latin typeface="楷体_GB2312" panose="02010609030101010101" pitchFamily="49" charset="-122"/>
                <a:ea typeface="楷体_GB2312" panose="02010609030101010101" pitchFamily="49" charset="-122"/>
              </a:rPr>
              <a:t>零解</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因此，齐次线性方程组一定有零解，但不一定有非零解</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1750" name="Rectangle 6"/>
          <p:cNvSpPr/>
          <p:nvPr/>
        </p:nvSpPr>
        <p:spPr>
          <a:xfrm>
            <a:off x="838200" y="5486400"/>
            <a:ext cx="7783513" cy="822325"/>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我们关心的问题是，齐次线性方程组除零解以外是否存在着非零解</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317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403350" y="2744788"/>
            <a:ext cx="6769100" cy="3960812"/>
            <a:chOff x="2688" y="1536"/>
            <a:chExt cx="3024" cy="2367"/>
          </a:xfrm>
        </p:grpSpPr>
        <p:sp>
          <p:nvSpPr>
            <p:cNvPr id="596998" name="Line 3"/>
            <p:cNvSpPr/>
            <p:nvPr/>
          </p:nvSpPr>
          <p:spPr>
            <a:xfrm>
              <a:off x="2688" y="1632"/>
              <a:ext cx="3024" cy="0"/>
            </a:xfrm>
            <a:prstGeom prst="line">
              <a:avLst/>
            </a:prstGeom>
            <a:ln w="38100" cap="flat" cmpd="sng">
              <a:solidFill>
                <a:srgbClr val="CC3300"/>
              </a:solidFill>
              <a:prstDash val="solid"/>
              <a:headEnd type="none" w="med" len="med"/>
              <a:tailEnd type="none" w="med" len="med"/>
            </a:ln>
          </p:spPr>
        </p:sp>
        <p:sp>
          <p:nvSpPr>
            <p:cNvPr id="596999" name="Line 4"/>
            <p:cNvSpPr/>
            <p:nvPr/>
          </p:nvSpPr>
          <p:spPr>
            <a:xfrm>
              <a:off x="2688" y="1680"/>
              <a:ext cx="3024" cy="0"/>
            </a:xfrm>
            <a:prstGeom prst="line">
              <a:avLst/>
            </a:prstGeom>
            <a:ln w="38100" cap="flat" cmpd="sng">
              <a:solidFill>
                <a:srgbClr val="CC3300"/>
              </a:solidFill>
              <a:prstDash val="solid"/>
              <a:headEnd type="none" w="med" len="med"/>
              <a:tailEnd type="none" w="med" len="med"/>
            </a:ln>
          </p:spPr>
        </p:sp>
        <p:sp>
          <p:nvSpPr>
            <p:cNvPr id="597000" name="Line 5"/>
            <p:cNvSpPr/>
            <p:nvPr/>
          </p:nvSpPr>
          <p:spPr>
            <a:xfrm>
              <a:off x="2688" y="3792"/>
              <a:ext cx="3024" cy="0"/>
            </a:xfrm>
            <a:prstGeom prst="line">
              <a:avLst/>
            </a:prstGeom>
            <a:ln w="38100" cap="flat" cmpd="sng">
              <a:solidFill>
                <a:srgbClr val="CC3300"/>
              </a:solidFill>
              <a:prstDash val="solid"/>
              <a:headEnd type="none" w="med" len="med"/>
              <a:tailEnd type="none" w="med" len="med"/>
            </a:ln>
          </p:spPr>
        </p:sp>
        <p:sp>
          <p:nvSpPr>
            <p:cNvPr id="597001" name="Line 6"/>
            <p:cNvSpPr/>
            <p:nvPr/>
          </p:nvSpPr>
          <p:spPr>
            <a:xfrm>
              <a:off x="2688" y="3840"/>
              <a:ext cx="3024" cy="0"/>
            </a:xfrm>
            <a:prstGeom prst="line">
              <a:avLst/>
            </a:prstGeom>
            <a:ln w="38100" cap="flat" cmpd="sng">
              <a:solidFill>
                <a:srgbClr val="CC3300"/>
              </a:solidFill>
              <a:prstDash val="solid"/>
              <a:headEnd type="none" w="med" len="med"/>
              <a:tailEnd type="none" w="med" len="med"/>
            </a:ln>
          </p:spPr>
        </p:sp>
        <p:sp>
          <p:nvSpPr>
            <p:cNvPr id="597002" name="Line 7"/>
            <p:cNvSpPr/>
            <p:nvPr/>
          </p:nvSpPr>
          <p:spPr>
            <a:xfrm rot="-5400000">
              <a:off x="1585" y="2719"/>
              <a:ext cx="2367" cy="0"/>
            </a:xfrm>
            <a:prstGeom prst="line">
              <a:avLst/>
            </a:prstGeom>
            <a:ln w="38100" cap="flat" cmpd="sng">
              <a:solidFill>
                <a:srgbClr val="CC3300"/>
              </a:solidFill>
              <a:prstDash val="solid"/>
              <a:headEnd type="none" w="med" len="med"/>
              <a:tailEnd type="none" w="med" len="med"/>
            </a:ln>
          </p:spPr>
        </p:sp>
        <p:sp>
          <p:nvSpPr>
            <p:cNvPr id="597003" name="Line 8"/>
            <p:cNvSpPr/>
            <p:nvPr/>
          </p:nvSpPr>
          <p:spPr>
            <a:xfrm rot="-5400000">
              <a:off x="1551" y="2719"/>
              <a:ext cx="2367" cy="0"/>
            </a:xfrm>
            <a:prstGeom prst="line">
              <a:avLst/>
            </a:prstGeom>
            <a:ln w="38100" cap="flat" cmpd="sng">
              <a:solidFill>
                <a:srgbClr val="CC3300"/>
              </a:solidFill>
              <a:prstDash val="solid"/>
              <a:headEnd type="none" w="med" len="med"/>
              <a:tailEnd type="none" w="med" len="med"/>
            </a:ln>
          </p:spPr>
        </p:sp>
        <p:sp>
          <p:nvSpPr>
            <p:cNvPr id="597004" name="Line 9"/>
            <p:cNvSpPr/>
            <p:nvPr/>
          </p:nvSpPr>
          <p:spPr>
            <a:xfrm rot="-5400000">
              <a:off x="4466" y="2719"/>
              <a:ext cx="2367" cy="0"/>
            </a:xfrm>
            <a:prstGeom prst="line">
              <a:avLst/>
            </a:prstGeom>
            <a:ln w="38100" cap="flat" cmpd="sng">
              <a:solidFill>
                <a:srgbClr val="CC3300"/>
              </a:solidFill>
              <a:prstDash val="solid"/>
              <a:headEnd type="none" w="med" len="med"/>
              <a:tailEnd type="none" w="med" len="med"/>
            </a:ln>
          </p:spPr>
        </p:sp>
        <p:sp>
          <p:nvSpPr>
            <p:cNvPr id="597005" name="Line 10"/>
            <p:cNvSpPr/>
            <p:nvPr/>
          </p:nvSpPr>
          <p:spPr>
            <a:xfrm rot="-5400000">
              <a:off x="4432" y="2719"/>
              <a:ext cx="2367" cy="0"/>
            </a:xfrm>
            <a:prstGeom prst="line">
              <a:avLst/>
            </a:prstGeom>
            <a:ln w="38100" cap="flat" cmpd="sng">
              <a:solidFill>
                <a:srgbClr val="CC3300"/>
              </a:solidFill>
              <a:prstDash val="solid"/>
              <a:headEnd type="none" w="med" len="med"/>
              <a:tailEnd type="none" w="med" len="med"/>
            </a:ln>
          </p:spPr>
        </p:sp>
      </p:grpSp>
      <p:sp>
        <p:nvSpPr>
          <p:cNvPr id="20491" name="Text Box 11"/>
          <p:cNvSpPr txBox="1"/>
          <p:nvPr/>
        </p:nvSpPr>
        <p:spPr>
          <a:xfrm>
            <a:off x="1692275" y="3033713"/>
            <a:ext cx="6121400" cy="3382962"/>
          </a:xfrm>
          <a:prstGeom prst="rect">
            <a:avLst/>
          </a:prstGeom>
          <a:noFill/>
          <a:ln w="9525">
            <a:noFill/>
          </a:ln>
        </p:spPr>
        <p:txBody>
          <a:bodyPr>
            <a:spAutoFit/>
          </a:bodyPr>
          <a:p>
            <a:pPr algn="just">
              <a:lnSpc>
                <a:spcPct val="120000"/>
              </a:lnSpc>
              <a:spcBef>
                <a:spcPct val="50000"/>
              </a:spcBef>
            </a:pPr>
            <a:r>
              <a:rPr lang="zh-CN" altLang="en-US" sz="2800" b="1" dirty="0">
                <a:solidFill>
                  <a:srgbClr val="000000"/>
                </a:solidFill>
                <a:latin typeface="Times New Roman" panose="02020603050405020304" pitchFamily="18" charset="0"/>
                <a:ea typeface="楷体_GB2312" panose="02010609030101010101" pitchFamily="49" charset="-122"/>
              </a:rPr>
              <a:t>所有</a:t>
            </a:r>
            <a:r>
              <a:rPr lang="en-US" altLang="zh-CN" sz="2800" b="1" dirty="0">
                <a:solidFill>
                  <a:srgbClr val="000000"/>
                </a:solidFill>
                <a:latin typeface="Times New Roman" panose="02020603050405020304" pitchFamily="18" charset="0"/>
                <a:ea typeface="楷体_GB2312" panose="02010609030101010101" pitchFamily="49" charset="-122"/>
              </a:rPr>
              <a:t>6</a:t>
            </a:r>
            <a:r>
              <a:rPr lang="zh-CN" altLang="en-US" sz="2800" b="1" dirty="0">
                <a:solidFill>
                  <a:srgbClr val="000000"/>
                </a:solidFill>
                <a:latin typeface="Times New Roman" panose="02020603050405020304" pitchFamily="18" charset="0"/>
                <a:ea typeface="楷体_GB2312" panose="02010609030101010101" pitchFamily="49" charset="-122"/>
              </a:rPr>
              <a:t>种不同的排法中，只有一种排法（</a:t>
            </a:r>
            <a:r>
              <a:rPr lang="en-US" altLang="zh-CN" sz="2800" b="1" dirty="0">
                <a:solidFill>
                  <a:srgbClr val="000000"/>
                </a:solidFill>
                <a:latin typeface="Times New Roman" panose="02020603050405020304" pitchFamily="18" charset="0"/>
                <a:ea typeface="楷体_GB2312" panose="02010609030101010101" pitchFamily="49" charset="-122"/>
              </a:rPr>
              <a:t>123</a:t>
            </a:r>
            <a:r>
              <a:rPr lang="zh-CN" altLang="en-US" sz="2800" b="1" dirty="0">
                <a:solidFill>
                  <a:srgbClr val="000000"/>
                </a:solidFill>
                <a:latin typeface="Times New Roman" panose="02020603050405020304" pitchFamily="18" charset="0"/>
                <a:ea typeface="楷体_GB2312" panose="02010609030101010101" pitchFamily="49" charset="-122"/>
              </a:rPr>
              <a:t>）中的数字是按从小到大的自然顺序排列的，而其他排列中都有大的数排在小的数之前</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a:p>
            <a:pPr algn="just">
              <a:lnSpc>
                <a:spcPct val="120000"/>
              </a:lnSpc>
              <a:spcBef>
                <a:spcPct val="50000"/>
              </a:spcBef>
            </a:pPr>
            <a:r>
              <a:rPr lang="zh-CN" altLang="en-US" sz="2800" b="1" dirty="0">
                <a:solidFill>
                  <a:srgbClr val="000000"/>
                </a:solidFill>
                <a:latin typeface="Times New Roman" panose="02020603050405020304" pitchFamily="18" charset="0"/>
                <a:ea typeface="楷体_GB2312" panose="02010609030101010101" pitchFamily="49" charset="-122"/>
              </a:rPr>
              <a:t>因此大部分的排列都不是“顺序”，而是“逆序”</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sp>
        <p:nvSpPr>
          <p:cNvPr id="596996" name="AutoShape 12"/>
          <p:cNvSpPr/>
          <p:nvPr/>
        </p:nvSpPr>
        <p:spPr>
          <a:xfrm>
            <a:off x="993775" y="1085850"/>
            <a:ext cx="7227888" cy="581025"/>
          </a:xfrm>
          <a:prstGeom prst="wedgeRoundRectCallout">
            <a:avLst>
              <a:gd name="adj1" fmla="val -33852"/>
              <a:gd name="adj2" fmla="val 14681"/>
              <a:gd name="adj3" fmla="val 16667"/>
            </a:avLst>
          </a:prstGeom>
          <a:noFill/>
          <a:ln w="28575" cap="flat" cmpd="sng">
            <a:solidFill>
              <a:srgbClr val="CC00CC"/>
            </a:solidFill>
            <a:prstDash val="solid"/>
            <a:miter/>
            <a:headEnd type="none" w="med" len="med"/>
            <a:tailEnd type="none" w="med" len="med"/>
          </a:ln>
        </p:spPr>
        <p:txBody>
          <a:bodyPr wrap="none" anchor="ctr" anchorCtr="0"/>
          <a:p>
            <a:pPr algn="ctr"/>
            <a:r>
              <a:rPr lang="en-US" altLang="zh-CN"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ea typeface="楷体_GB2312" panose="02010609030101010101" pitchFamily="49" charset="-122"/>
              </a:rPr>
              <a:t>3</a:t>
            </a:r>
            <a:r>
              <a:rPr lang="zh-CN" altLang="en-US" sz="2800" b="1" dirty="0">
                <a:solidFill>
                  <a:srgbClr val="000000"/>
                </a:solidFill>
                <a:latin typeface="Times New Roman" panose="02020603050405020304" pitchFamily="18" charset="0"/>
                <a:ea typeface="楷体_GB2312" panose="02010609030101010101" pitchFamily="49" charset="-122"/>
              </a:rPr>
              <a:t>个不同的元素一共有</a:t>
            </a:r>
            <a:r>
              <a:rPr lang="en-US" altLang="zh-CN" sz="2800" b="1" dirty="0">
                <a:solidFill>
                  <a:srgbClr val="000000"/>
                </a:solidFill>
                <a:latin typeface="Times New Roman" panose="02020603050405020304" pitchFamily="18" charset="0"/>
                <a:ea typeface="楷体_GB2312" panose="02010609030101010101" pitchFamily="49" charset="-122"/>
              </a:rPr>
              <a:t>3! =6</a:t>
            </a:r>
            <a:r>
              <a:rPr lang="zh-CN" altLang="en-US" sz="2800" b="1" dirty="0">
                <a:solidFill>
                  <a:srgbClr val="000000"/>
                </a:solidFill>
                <a:latin typeface="Times New Roman" panose="02020603050405020304" pitchFamily="18" charset="0"/>
                <a:ea typeface="楷体_GB2312" panose="02010609030101010101" pitchFamily="49" charset="-122"/>
              </a:rPr>
              <a:t>种不同的排法</a:t>
            </a:r>
            <a:endParaRPr lang="zh-CN" altLang="en-US" sz="2800" b="1" dirty="0">
              <a:solidFill>
                <a:srgbClr val="000000"/>
              </a:solidFill>
              <a:latin typeface="Times New Roman" panose="02020603050405020304" pitchFamily="18" charset="0"/>
            </a:endParaRPr>
          </a:p>
        </p:txBody>
      </p:sp>
      <p:sp>
        <p:nvSpPr>
          <p:cNvPr id="596997" name="Text Box 13"/>
          <p:cNvSpPr txBox="1"/>
          <p:nvPr/>
        </p:nvSpPr>
        <p:spPr>
          <a:xfrm>
            <a:off x="1547813" y="2025650"/>
            <a:ext cx="6624637" cy="519113"/>
          </a:xfrm>
          <a:prstGeom prst="rect">
            <a:avLst/>
          </a:prstGeom>
          <a:noFill/>
          <a:ln w="9525">
            <a:noFill/>
          </a:ln>
        </p:spPr>
        <p:txBody>
          <a:bodyPr>
            <a:spAutoFit/>
          </a:bodyPr>
          <a:p>
            <a:pPr algn="ctr">
              <a:spcBef>
                <a:spcPct val="50000"/>
              </a:spcBef>
            </a:pPr>
            <a:r>
              <a:rPr lang="en-US" altLang="zh-CN" sz="2800" b="1" dirty="0">
                <a:solidFill>
                  <a:srgbClr val="000000"/>
                </a:solidFill>
                <a:latin typeface="Times New Roman" panose="02020603050405020304" pitchFamily="18" charset="0"/>
                <a:ea typeface="Arial Unicode MS" panose="020B0604020202020204" charset="-122"/>
              </a:rPr>
              <a:t>123</a:t>
            </a:r>
            <a:r>
              <a:rPr lang="zh-CN" altLang="en-US" sz="2800" b="1" dirty="0">
                <a:solidFill>
                  <a:srgbClr val="000000"/>
                </a:solidFill>
                <a:latin typeface="Times New Roman" panose="02020603050405020304" pitchFamily="18" charset="0"/>
                <a:ea typeface="Arial Unicode MS" panose="020B0604020202020204" charset="-122"/>
              </a:rPr>
              <a:t>，</a:t>
            </a:r>
            <a:r>
              <a:rPr lang="en-US" altLang="zh-CN" sz="2800" b="1" dirty="0">
                <a:solidFill>
                  <a:srgbClr val="000000"/>
                </a:solidFill>
                <a:latin typeface="Times New Roman" panose="02020603050405020304" pitchFamily="18" charset="0"/>
                <a:ea typeface="Arial Unicode MS" panose="020B0604020202020204" charset="-122"/>
              </a:rPr>
              <a:t>132</a:t>
            </a:r>
            <a:r>
              <a:rPr lang="zh-CN" altLang="en-US" sz="2800" b="1" dirty="0">
                <a:solidFill>
                  <a:srgbClr val="000000"/>
                </a:solidFill>
                <a:latin typeface="Times New Roman" panose="02020603050405020304" pitchFamily="18" charset="0"/>
                <a:ea typeface="Arial Unicode MS" panose="020B0604020202020204" charset="-122"/>
              </a:rPr>
              <a:t>，</a:t>
            </a:r>
            <a:r>
              <a:rPr lang="en-US" altLang="zh-CN" sz="2800" b="1" dirty="0">
                <a:solidFill>
                  <a:srgbClr val="000000"/>
                </a:solidFill>
                <a:latin typeface="Times New Roman" panose="02020603050405020304" pitchFamily="18" charset="0"/>
                <a:ea typeface="Arial Unicode MS" panose="020B0604020202020204" charset="-122"/>
              </a:rPr>
              <a:t>213</a:t>
            </a:r>
            <a:r>
              <a:rPr lang="zh-CN" altLang="en-US" sz="2800" b="1" dirty="0">
                <a:solidFill>
                  <a:srgbClr val="000000"/>
                </a:solidFill>
                <a:latin typeface="Times New Roman" panose="02020603050405020304" pitchFamily="18" charset="0"/>
                <a:ea typeface="Arial Unicode MS" panose="020B0604020202020204" charset="-122"/>
              </a:rPr>
              <a:t>，</a:t>
            </a:r>
            <a:r>
              <a:rPr lang="en-US" altLang="zh-CN" sz="2800" b="1" dirty="0">
                <a:solidFill>
                  <a:srgbClr val="000000"/>
                </a:solidFill>
                <a:latin typeface="Times New Roman" panose="02020603050405020304" pitchFamily="18" charset="0"/>
                <a:ea typeface="Arial Unicode MS" panose="020B0604020202020204" charset="-122"/>
              </a:rPr>
              <a:t>231</a:t>
            </a:r>
            <a:r>
              <a:rPr lang="zh-CN" altLang="en-US" sz="2800" b="1" dirty="0">
                <a:solidFill>
                  <a:srgbClr val="000000"/>
                </a:solidFill>
                <a:latin typeface="Times New Roman" panose="02020603050405020304" pitchFamily="18" charset="0"/>
                <a:ea typeface="Arial Unicode MS" panose="020B0604020202020204" charset="-122"/>
              </a:rPr>
              <a:t>，</a:t>
            </a:r>
            <a:r>
              <a:rPr lang="en-US" altLang="zh-CN" sz="2800" b="1" dirty="0">
                <a:solidFill>
                  <a:srgbClr val="000000"/>
                </a:solidFill>
                <a:latin typeface="Times New Roman" panose="02020603050405020304" pitchFamily="18" charset="0"/>
                <a:ea typeface="Arial Unicode MS" panose="020B0604020202020204" charset="-122"/>
              </a:rPr>
              <a:t>312</a:t>
            </a:r>
            <a:r>
              <a:rPr lang="zh-CN" altLang="en-US" sz="2800" b="1" dirty="0">
                <a:solidFill>
                  <a:srgbClr val="000000"/>
                </a:solidFill>
                <a:latin typeface="Times New Roman" panose="02020603050405020304" pitchFamily="18" charset="0"/>
                <a:ea typeface="Arial Unicode MS" panose="020B0604020202020204" charset="-122"/>
              </a:rPr>
              <a:t>，</a:t>
            </a:r>
            <a:r>
              <a:rPr lang="en-US" altLang="zh-CN" sz="2800" b="1" dirty="0">
                <a:solidFill>
                  <a:srgbClr val="000000"/>
                </a:solidFill>
                <a:latin typeface="Times New Roman" panose="02020603050405020304" pitchFamily="18" charset="0"/>
                <a:ea typeface="Arial Unicode MS" panose="020B0604020202020204" charset="-122"/>
              </a:rPr>
              <a:t>321</a:t>
            </a:r>
            <a:endParaRPr lang="en-US" altLang="zh-CN" sz="2800" b="1" dirty="0">
              <a:solidFill>
                <a:srgbClr val="000000"/>
              </a:solidFill>
              <a:latin typeface="Times New Roman" panose="02020603050405020304" pitchFamily="18" charset="0"/>
              <a:ea typeface="Arial Unicode MS" panose="020B0604020202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2000"/>
                                        <p:tgtEl>
                                          <p:spTgt spid="2"/>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0491">
                                            <p:txEl>
                                              <p:charRg st="0" end="61"/>
                                            </p:txEl>
                                          </p:spTgt>
                                        </p:tgtEl>
                                        <p:attrNameLst>
                                          <p:attrName>style.visibility</p:attrName>
                                        </p:attrNameLst>
                                      </p:cBhvr>
                                      <p:to>
                                        <p:strVal val="visible"/>
                                      </p:to>
                                    </p:set>
                                    <p:animEffect transition="in" filter="wipe(up)">
                                      <p:cBhvr>
                                        <p:cTn id="11" dur="2000"/>
                                        <p:tgtEl>
                                          <p:spTgt spid="20491">
                                            <p:txEl>
                                              <p:charRg st="0" end="6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20491">
                                            <p:txEl>
                                              <p:charRg st="61" end="85"/>
                                            </p:txEl>
                                          </p:spTgt>
                                        </p:tgtEl>
                                        <p:attrNameLst>
                                          <p:attrName>style.visibility</p:attrName>
                                        </p:attrNameLst>
                                      </p:cBhvr>
                                      <p:to>
                                        <p:strVal val="visible"/>
                                      </p:to>
                                    </p:set>
                                    <p:animEffect transition="in" filter="wipe(up)">
                                      <p:cBhvr>
                                        <p:cTn id="15" dur="2000"/>
                                        <p:tgtEl>
                                          <p:spTgt spid="20491">
                                            <p:txEl>
                                              <p:charRg st="61" end="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advAuto="100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1618" name="Rectangle 2"/>
          <p:cNvSpPr/>
          <p:nvPr/>
        </p:nvSpPr>
        <p:spPr>
          <a:xfrm>
            <a:off x="990600" y="457200"/>
            <a:ext cx="4470400" cy="519113"/>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齐次线性方程组的相关定理</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sp>
        <p:nvSpPr>
          <p:cNvPr id="751619" name="Rectangle 3"/>
          <p:cNvSpPr/>
          <p:nvPr/>
        </p:nvSpPr>
        <p:spPr>
          <a:xfrm>
            <a:off x="558800" y="1270000"/>
            <a:ext cx="8158163" cy="931863"/>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5</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如果齐次线性方程组的系数行列式      ，则齐次</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线性方程组只有零解，没有非零解</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51620" name="Object 5"/>
          <p:cNvGraphicFramePr>
            <a:graphicFrameLocks noChangeAspect="1"/>
          </p:cNvGraphicFramePr>
          <p:nvPr/>
        </p:nvGraphicFramePr>
        <p:xfrm>
          <a:off x="6516688" y="1311275"/>
          <a:ext cx="860425" cy="388938"/>
        </p:xfrm>
        <a:graphic>
          <a:graphicData uri="http://schemas.openxmlformats.org/presentationml/2006/ole">
            <mc:AlternateContent xmlns:mc="http://schemas.openxmlformats.org/markup-compatibility/2006">
              <mc:Choice xmlns:v="urn:schemas-microsoft-com:vml" Requires="v">
                <p:oleObj spid="_x0000_s3795" name="" r:id="rId1" imgW="393065" imgH="177800" progId="">
                  <p:embed/>
                </p:oleObj>
              </mc:Choice>
              <mc:Fallback>
                <p:oleObj name="" r:id="rId1" imgW="393065" imgH="177800" progId="">
                  <p:embed/>
                  <p:pic>
                    <p:nvPicPr>
                      <p:cNvPr id="0" name="图片 3794"/>
                      <p:cNvPicPr/>
                      <p:nvPr/>
                    </p:nvPicPr>
                    <p:blipFill>
                      <a:blip r:embed="rId2"/>
                      <a:stretch>
                        <a:fillRect/>
                      </a:stretch>
                    </p:blipFill>
                    <p:spPr>
                      <a:xfrm>
                        <a:off x="6516688" y="1311275"/>
                        <a:ext cx="860425" cy="388938"/>
                      </a:xfrm>
                      <a:prstGeom prst="rect">
                        <a:avLst/>
                      </a:prstGeom>
                      <a:noFill/>
                      <a:ln w="38100">
                        <a:noFill/>
                        <a:miter/>
                      </a:ln>
                    </p:spPr>
                  </p:pic>
                </p:oleObj>
              </mc:Fallback>
            </mc:AlternateContent>
          </a:graphicData>
        </a:graphic>
      </p:graphicFrame>
      <p:sp>
        <p:nvSpPr>
          <p:cNvPr id="32773" name="Rectangle 5"/>
          <p:cNvSpPr/>
          <p:nvPr/>
        </p:nvSpPr>
        <p:spPr>
          <a:xfrm>
            <a:off x="558800" y="2349500"/>
            <a:ext cx="8280400" cy="96837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5</a:t>
            </a:r>
            <a:r>
              <a:rPr lang="en-US" altLang="zh-CN" sz="2400" b="1" dirty="0">
                <a:solidFill>
                  <a:srgbClr val="0000FF"/>
                </a:solidFill>
                <a:latin typeface="Times New Roman" panose="02020603050405020304" pitchFamily="18" charset="0"/>
              </a:rPr>
              <a:t>′</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如果齐次线性方程组有非零解</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则它的系数行列式必为零</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2774" name="Rectangle 6"/>
          <p:cNvSpPr/>
          <p:nvPr/>
        </p:nvSpPr>
        <p:spPr>
          <a:xfrm>
            <a:off x="558800" y="3573463"/>
            <a:ext cx="8280400" cy="2428875"/>
          </a:xfrm>
          <a:prstGeom prst="rect">
            <a:avLst/>
          </a:prstGeom>
          <a:noFill/>
          <a:ln w="9525">
            <a:noFill/>
          </a:ln>
        </p:spPr>
        <p:txBody>
          <a:bodyPr>
            <a:spAutoFit/>
          </a:bodyPr>
          <a:p>
            <a:pPr marL="457200" indent="-457200">
              <a:lnSpc>
                <a:spcPct val="120000"/>
              </a:lnSpc>
              <a:buNone/>
            </a:pPr>
            <a:r>
              <a:rPr lang="zh-CN" altLang="en-US" sz="2400" b="1" dirty="0">
                <a:solidFill>
                  <a:srgbClr val="0000FF"/>
                </a:solidFill>
                <a:latin typeface="楷体_GB2312" panose="02010609030101010101" pitchFamily="49" charset="-122"/>
                <a:ea typeface="楷体_GB2312" panose="02010609030101010101" pitchFamily="49" charset="-122"/>
              </a:rPr>
              <a:t>备注</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这两个结论说明系数行列式等于零是齐次线性方程组有非零解的必要条件</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在第三章还将证明这个条件也是充分的</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即：</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30000"/>
              </a:lnSpc>
              <a:buNone/>
            </a:pPr>
            <a:r>
              <a:rPr lang="zh-CN" altLang="en-US" sz="2400" b="1" dirty="0">
                <a:solidFill>
                  <a:srgbClr val="000000"/>
                </a:solidFill>
                <a:latin typeface="楷体_GB2312" panose="02010609030101010101" pitchFamily="49" charset="-122"/>
                <a:ea typeface="楷体_GB2312" panose="02010609030101010101" pitchFamily="49" charset="-122"/>
              </a:rPr>
              <a:t>齐次线性方程组有非零解       系数行列式等于零</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2775" name="AutoShape 7"/>
          <p:cNvSpPr/>
          <p:nvPr/>
        </p:nvSpPr>
        <p:spPr>
          <a:xfrm>
            <a:off x="4211638" y="5589588"/>
            <a:ext cx="792162" cy="360362"/>
          </a:xfrm>
          <a:prstGeom prst="leftRightArrow">
            <a:avLst>
              <a:gd name="adj1" fmla="val 50000"/>
              <a:gd name="adj2" fmla="val 43964"/>
            </a:avLst>
          </a:prstGeom>
          <a:solidFill>
            <a:srgbClr val="FF0000"/>
          </a:solidFill>
          <a:ln w="9525" cap="flat" cmpd="sng">
            <a:solidFill>
              <a:schemeClr val="tx2"/>
            </a:solidFill>
            <a:prstDash val="solid"/>
            <a:miter/>
            <a:headEnd type="none" w="med" len="med"/>
            <a:tailEnd type="none" w="med" len="med"/>
          </a:ln>
        </p:spPr>
        <p:txBody>
          <a:bodyPr wrap="none" anchor="ctr" anchorCtr="0"/>
          <a:p>
            <a:pPr algn="ctr"/>
            <a:endParaRPr lang="zh-CN" altLang="zh-CN" sz="2400" dirty="0">
              <a:solidFill>
                <a:srgbClr val="000000"/>
              </a:solidFill>
              <a:latin typeface="Times New Roman" panose="02020603050405020304" pitchFamily="18"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box(in)">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2774">
                                            <p:txEl>
                                              <p:charRg st="0" end="3"/>
                                            </p:txEl>
                                          </p:spTgt>
                                        </p:tgtEl>
                                        <p:attrNameLst>
                                          <p:attrName>style.visibility</p:attrName>
                                        </p:attrNameLst>
                                      </p:cBhvr>
                                      <p:to>
                                        <p:strVal val="visible"/>
                                      </p:to>
                                    </p:set>
                                    <p:animEffect transition="in" filter="checkerboard(across)">
                                      <p:cBhvr>
                                        <p:cTn id="12" dur="500"/>
                                        <p:tgtEl>
                                          <p:spTgt spid="32774">
                                            <p:txEl>
                                              <p:charRg st="0"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2774">
                                            <p:txEl>
                                              <p:charRg st="3" end="38"/>
                                            </p:txEl>
                                          </p:spTgt>
                                        </p:tgtEl>
                                        <p:attrNameLst>
                                          <p:attrName>style.visibility</p:attrName>
                                        </p:attrNameLst>
                                      </p:cBhvr>
                                      <p:to>
                                        <p:strVal val="visible"/>
                                      </p:to>
                                    </p:set>
                                    <p:animEffect transition="in" filter="checkerboard(across)">
                                      <p:cBhvr>
                                        <p:cTn id="17" dur="500"/>
                                        <p:tgtEl>
                                          <p:spTgt spid="32774">
                                            <p:txEl>
                                              <p:charRg st="3" end="3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2774">
                                            <p:txEl>
                                              <p:charRg st="38" end="60"/>
                                            </p:txEl>
                                          </p:spTgt>
                                        </p:tgtEl>
                                        <p:attrNameLst>
                                          <p:attrName>style.visibility</p:attrName>
                                        </p:attrNameLst>
                                      </p:cBhvr>
                                      <p:to>
                                        <p:strVal val="visible"/>
                                      </p:to>
                                    </p:set>
                                    <p:animEffect transition="in" filter="checkerboard(across)">
                                      <p:cBhvr>
                                        <p:cTn id="22" dur="500"/>
                                        <p:tgtEl>
                                          <p:spTgt spid="32774">
                                            <p:txEl>
                                              <p:charRg st="38" end="60"/>
                                            </p:txEl>
                                          </p:spTgt>
                                        </p:tgtEl>
                                      </p:cBhvr>
                                    </p:animEffect>
                                  </p:childTnLst>
                                </p:cTn>
                              </p:par>
                            </p:childTnLst>
                          </p:cTn>
                        </p:par>
                        <p:par>
                          <p:cTn id="23" fill="hold">
                            <p:stCondLst>
                              <p:cond delay="500"/>
                            </p:stCondLst>
                            <p:childTnLst>
                              <p:par>
                                <p:cTn id="24" presetID="5" presetClass="entr" presetSubtype="10" fill="hold" nodeType="afterEffect">
                                  <p:stCondLst>
                                    <p:cond delay="0"/>
                                  </p:stCondLst>
                                  <p:childTnLst>
                                    <p:set>
                                      <p:cBhvr>
                                        <p:cTn id="25" dur="1" fill="hold">
                                          <p:stCondLst>
                                            <p:cond delay="0"/>
                                          </p:stCondLst>
                                        </p:cTn>
                                        <p:tgtEl>
                                          <p:spTgt spid="32774">
                                            <p:txEl>
                                              <p:charRg st="60" end="87"/>
                                            </p:txEl>
                                          </p:spTgt>
                                        </p:tgtEl>
                                        <p:attrNameLst>
                                          <p:attrName>style.visibility</p:attrName>
                                        </p:attrNameLst>
                                      </p:cBhvr>
                                      <p:to>
                                        <p:strVal val="visible"/>
                                      </p:to>
                                    </p:set>
                                    <p:animEffect transition="in" filter="checkerboard(across)">
                                      <p:cBhvr>
                                        <p:cTn id="26" dur="500"/>
                                        <p:tgtEl>
                                          <p:spTgt spid="32774">
                                            <p:txEl>
                                              <p:charRg st="60" end="8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775"/>
                                        </p:tgtEl>
                                        <p:attrNameLst>
                                          <p:attrName>style.visibility</p:attrName>
                                        </p:attrNameLst>
                                      </p:cBhvr>
                                      <p:to>
                                        <p:strVal val="visible"/>
                                      </p:to>
                                    </p:set>
                                    <p:animEffect transition="in" filter="dissolve">
                                      <p:cBhvr>
                                        <p:cTn id="29"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p:bldP spid="3277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2642" name="Text Box 2"/>
          <p:cNvSpPr txBox="1"/>
          <p:nvPr/>
        </p:nvSpPr>
        <p:spPr>
          <a:xfrm>
            <a:off x="914400" y="639763"/>
            <a:ext cx="5087938"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练习题：</a:t>
            </a:r>
            <a:r>
              <a:rPr lang="zh-CN" altLang="en-US" sz="2400" b="1" dirty="0">
                <a:solidFill>
                  <a:srgbClr val="000000"/>
                </a:solidFill>
                <a:latin typeface="楷体_GB2312" panose="02010609030101010101" pitchFamily="49" charset="-122"/>
                <a:ea typeface="楷体_GB2312" panose="02010609030101010101" pitchFamily="49" charset="-122"/>
              </a:rPr>
              <a:t>问  取何值时，齐次方程组</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52643" name="Object 17"/>
          <p:cNvGraphicFramePr>
            <a:graphicFrameLocks noChangeAspect="1"/>
          </p:cNvGraphicFramePr>
          <p:nvPr/>
        </p:nvGraphicFramePr>
        <p:xfrm>
          <a:off x="2222500" y="1219200"/>
          <a:ext cx="4635500" cy="1708150"/>
        </p:xfrm>
        <a:graphic>
          <a:graphicData uri="http://schemas.openxmlformats.org/presentationml/2006/ole">
            <mc:AlternateContent xmlns:mc="http://schemas.openxmlformats.org/markup-compatibility/2006">
              <mc:Choice xmlns:v="urn:schemas-microsoft-com:vml" Requires="v">
                <p:oleObj spid="_x0000_s3796" name="" r:id="rId1" imgW="1727200" imgH="736600" progId="">
                  <p:embed/>
                </p:oleObj>
              </mc:Choice>
              <mc:Fallback>
                <p:oleObj name="" r:id="rId1" imgW="1727200" imgH="736600" progId="">
                  <p:embed/>
                  <p:pic>
                    <p:nvPicPr>
                      <p:cNvPr id="0" name="图片 3795"/>
                      <p:cNvPicPr/>
                      <p:nvPr/>
                    </p:nvPicPr>
                    <p:blipFill>
                      <a:blip r:embed="rId2"/>
                      <a:stretch>
                        <a:fillRect/>
                      </a:stretch>
                    </p:blipFill>
                    <p:spPr>
                      <a:xfrm>
                        <a:off x="2222500" y="1219200"/>
                        <a:ext cx="4635500" cy="1708150"/>
                      </a:xfrm>
                      <a:prstGeom prst="rect">
                        <a:avLst/>
                      </a:prstGeom>
                      <a:noFill/>
                      <a:ln w="38100">
                        <a:noFill/>
                        <a:miter/>
                      </a:ln>
                    </p:spPr>
                  </p:pic>
                </p:oleObj>
              </mc:Fallback>
            </mc:AlternateContent>
          </a:graphicData>
        </a:graphic>
      </p:graphicFrame>
      <p:sp>
        <p:nvSpPr>
          <p:cNvPr id="752644" name="Text Box 4"/>
          <p:cNvSpPr txBox="1"/>
          <p:nvPr/>
        </p:nvSpPr>
        <p:spPr>
          <a:xfrm>
            <a:off x="1143000" y="2895600"/>
            <a:ext cx="2416175" cy="457200"/>
          </a:xfrm>
          <a:prstGeom prst="rect">
            <a:avLst/>
          </a:prstGeom>
          <a:noFill/>
          <a:ln w="9525">
            <a:noFill/>
          </a:ln>
        </p:spPr>
        <p:txBody>
          <a:bodyPr>
            <a:spAutoFit/>
          </a:bodyPr>
          <a:p>
            <a:pPr>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有非零解？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752645" name="Object 18"/>
          <p:cNvGraphicFramePr>
            <a:graphicFrameLocks noChangeAspect="1"/>
          </p:cNvGraphicFramePr>
          <p:nvPr/>
        </p:nvGraphicFramePr>
        <p:xfrm>
          <a:off x="2555875" y="701675"/>
          <a:ext cx="373063" cy="407988"/>
        </p:xfrm>
        <a:graphic>
          <a:graphicData uri="http://schemas.openxmlformats.org/presentationml/2006/ole">
            <mc:AlternateContent xmlns:mc="http://schemas.openxmlformats.org/markup-compatibility/2006">
              <mc:Choice xmlns:v="urn:schemas-microsoft-com:vml" Requires="v">
                <p:oleObj spid="_x0000_s3797" name="" r:id="rId3" imgW="139700" imgH="177800" progId="">
                  <p:embed/>
                </p:oleObj>
              </mc:Choice>
              <mc:Fallback>
                <p:oleObj name="" r:id="rId3" imgW="139700" imgH="177800" progId="">
                  <p:embed/>
                  <p:pic>
                    <p:nvPicPr>
                      <p:cNvPr id="0" name="图片 3796"/>
                      <p:cNvPicPr/>
                      <p:nvPr/>
                    </p:nvPicPr>
                    <p:blipFill>
                      <a:blip r:embed="rId4"/>
                      <a:stretch>
                        <a:fillRect/>
                      </a:stretch>
                    </p:blipFill>
                    <p:spPr>
                      <a:xfrm>
                        <a:off x="2555875" y="701675"/>
                        <a:ext cx="373063" cy="407988"/>
                      </a:xfrm>
                      <a:prstGeom prst="rect">
                        <a:avLst/>
                      </a:prstGeom>
                      <a:noFill/>
                      <a:ln w="38100">
                        <a:noFill/>
                        <a:miter/>
                      </a:ln>
                    </p:spPr>
                  </p:pic>
                </p:oleObj>
              </mc:Fallback>
            </mc:AlternateContent>
          </a:graphicData>
        </a:graphic>
      </p:graphicFrame>
      <p:sp>
        <p:nvSpPr>
          <p:cNvPr id="33798" name="Text Box 6"/>
          <p:cNvSpPr txBox="1"/>
          <p:nvPr/>
        </p:nvSpPr>
        <p:spPr>
          <a:xfrm>
            <a:off x="914400" y="4062413"/>
            <a:ext cx="490538"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解</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33799" name="Object 19"/>
          <p:cNvGraphicFramePr>
            <a:graphicFrameLocks noChangeAspect="1"/>
          </p:cNvGraphicFramePr>
          <p:nvPr/>
        </p:nvGraphicFramePr>
        <p:xfrm>
          <a:off x="1579563" y="3621088"/>
          <a:ext cx="6808787" cy="1536700"/>
        </p:xfrm>
        <a:graphic>
          <a:graphicData uri="http://schemas.openxmlformats.org/presentationml/2006/ole">
            <mc:AlternateContent xmlns:mc="http://schemas.openxmlformats.org/markup-compatibility/2006">
              <mc:Choice xmlns:v="urn:schemas-microsoft-com:vml" Requires="v">
                <p:oleObj spid="_x0000_s3798" name="" r:id="rId5" imgW="2755900" imgH="698500" progId="">
                  <p:embed/>
                </p:oleObj>
              </mc:Choice>
              <mc:Fallback>
                <p:oleObj name="" r:id="rId5" imgW="2755900" imgH="698500" progId="">
                  <p:embed/>
                  <p:pic>
                    <p:nvPicPr>
                      <p:cNvPr id="0" name="图片 3797"/>
                      <p:cNvPicPr/>
                      <p:nvPr/>
                    </p:nvPicPr>
                    <p:blipFill>
                      <a:blip r:embed="rId6"/>
                      <a:stretch>
                        <a:fillRect/>
                      </a:stretch>
                    </p:blipFill>
                    <p:spPr>
                      <a:xfrm>
                        <a:off x="1579563" y="3621088"/>
                        <a:ext cx="6808787" cy="1536700"/>
                      </a:xfrm>
                      <a:prstGeom prst="rect">
                        <a:avLst/>
                      </a:prstGeom>
                      <a:noFill/>
                      <a:ln w="38100">
                        <a:noFill/>
                        <a:miter/>
                      </a:ln>
                    </p:spPr>
                  </p:pic>
                </p:oleObj>
              </mc:Fallback>
            </mc:AlternateContent>
          </a:graphicData>
        </a:graphic>
      </p:graphicFrame>
      <p:sp>
        <p:nvSpPr>
          <p:cNvPr id="33800" name="Rectangle 8"/>
          <p:cNvSpPr/>
          <p:nvPr/>
        </p:nvSpPr>
        <p:spPr>
          <a:xfrm>
            <a:off x="914400" y="5251450"/>
            <a:ext cx="585787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如果齐次方程组有非零解，则必有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3801" name="Object 20"/>
          <p:cNvGraphicFramePr>
            <a:graphicFrameLocks noChangeAspect="1"/>
          </p:cNvGraphicFramePr>
          <p:nvPr/>
        </p:nvGraphicFramePr>
        <p:xfrm>
          <a:off x="5651500" y="5332413"/>
          <a:ext cx="866775" cy="392112"/>
        </p:xfrm>
        <a:graphic>
          <a:graphicData uri="http://schemas.openxmlformats.org/presentationml/2006/ole">
            <mc:AlternateContent xmlns:mc="http://schemas.openxmlformats.org/markup-compatibility/2006">
              <mc:Choice xmlns:v="urn:schemas-microsoft-com:vml" Requires="v">
                <p:oleObj spid="_x0000_s3799" name="" r:id="rId7" imgW="393065" imgH="177800" progId="">
                  <p:embed/>
                </p:oleObj>
              </mc:Choice>
              <mc:Fallback>
                <p:oleObj name="" r:id="rId7" imgW="393065" imgH="177800" progId="">
                  <p:embed/>
                  <p:pic>
                    <p:nvPicPr>
                      <p:cNvPr id="0" name="图片 3798"/>
                      <p:cNvPicPr/>
                      <p:nvPr/>
                    </p:nvPicPr>
                    <p:blipFill>
                      <a:blip r:embed="rId8"/>
                      <a:stretch>
                        <a:fillRect/>
                      </a:stretch>
                    </p:blipFill>
                    <p:spPr>
                      <a:xfrm>
                        <a:off x="5651500" y="5332413"/>
                        <a:ext cx="866775" cy="392112"/>
                      </a:xfrm>
                      <a:prstGeom prst="rect">
                        <a:avLst/>
                      </a:prstGeom>
                      <a:noFill/>
                      <a:ln w="38100">
                        <a:noFill/>
                        <a:miter/>
                      </a:ln>
                    </p:spPr>
                  </p:pic>
                </p:oleObj>
              </mc:Fallback>
            </mc:AlternateContent>
          </a:graphicData>
        </a:graphic>
      </p:graphicFrame>
      <p:sp>
        <p:nvSpPr>
          <p:cNvPr id="33802" name="Rectangle 10"/>
          <p:cNvSpPr/>
          <p:nvPr/>
        </p:nvSpPr>
        <p:spPr>
          <a:xfrm>
            <a:off x="925513" y="5949950"/>
            <a:ext cx="5554662"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所以          时齐次方程组有非零解</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3803" name="Object 21"/>
          <p:cNvGraphicFramePr>
            <a:graphicFrameLocks noChangeAspect="1"/>
          </p:cNvGraphicFramePr>
          <p:nvPr/>
        </p:nvGraphicFramePr>
        <p:xfrm>
          <a:off x="1706563" y="5989638"/>
          <a:ext cx="1425575" cy="392112"/>
        </p:xfrm>
        <a:graphic>
          <a:graphicData uri="http://schemas.openxmlformats.org/presentationml/2006/ole">
            <mc:AlternateContent xmlns:mc="http://schemas.openxmlformats.org/markup-compatibility/2006">
              <mc:Choice xmlns:v="urn:schemas-microsoft-com:vml" Requires="v">
                <p:oleObj spid="_x0000_s3800" name="" r:id="rId9" imgW="647700" imgH="177800" progId="">
                  <p:embed/>
                </p:oleObj>
              </mc:Choice>
              <mc:Fallback>
                <p:oleObj name="" r:id="rId9" imgW="647700" imgH="177800" progId="">
                  <p:embed/>
                  <p:pic>
                    <p:nvPicPr>
                      <p:cNvPr id="0" name="图片 3799"/>
                      <p:cNvPicPr/>
                      <p:nvPr/>
                    </p:nvPicPr>
                    <p:blipFill>
                      <a:blip r:embed="rId10"/>
                      <a:stretch>
                        <a:fillRect/>
                      </a:stretch>
                    </p:blipFill>
                    <p:spPr>
                      <a:xfrm>
                        <a:off x="1706563" y="5989638"/>
                        <a:ext cx="1425575" cy="392112"/>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dissolve">
                                      <p:cBhvr>
                                        <p:cTn id="7" dur="500"/>
                                        <p:tgtEl>
                                          <p:spTgt spid="3379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dissolve">
                                      <p:cBhvr>
                                        <p:cTn id="10" dur="500"/>
                                        <p:tgtEl>
                                          <p:spTgt spid="3379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3800"/>
                                        </p:tgtEl>
                                        <p:attrNameLst>
                                          <p:attrName>style.visibility</p:attrName>
                                        </p:attrNameLst>
                                      </p:cBhvr>
                                      <p:to>
                                        <p:strVal val="visible"/>
                                      </p:to>
                                    </p:set>
                                    <p:animEffect transition="in" filter="wipe(down)">
                                      <p:cBhvr>
                                        <p:cTn id="14" dur="500"/>
                                        <p:tgtEl>
                                          <p:spTgt spid="33800"/>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3801"/>
                                        </p:tgtEl>
                                        <p:attrNameLst>
                                          <p:attrName>style.visibility</p:attrName>
                                        </p:attrNameLst>
                                      </p:cBhvr>
                                      <p:to>
                                        <p:strVal val="visible"/>
                                      </p:to>
                                    </p:set>
                                    <p:animEffect transition="in" filter="wipe(down)">
                                      <p:cBhvr>
                                        <p:cTn id="18" dur="500"/>
                                        <p:tgtEl>
                                          <p:spTgt spid="3380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3803"/>
                                        </p:tgtEl>
                                        <p:attrNameLst>
                                          <p:attrName>style.visibility</p:attrName>
                                        </p:attrNameLst>
                                      </p:cBhvr>
                                      <p:to>
                                        <p:strVal val="visible"/>
                                      </p:to>
                                    </p:set>
                                    <p:animEffect transition="in" filter="blinds(horizontal)">
                                      <p:cBhvr>
                                        <p:cTn id="23" dur="500"/>
                                        <p:tgtEl>
                                          <p:spTgt spid="3380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3802"/>
                                        </p:tgtEl>
                                        <p:attrNameLst>
                                          <p:attrName>style.visibility</p:attrName>
                                        </p:attrNameLst>
                                      </p:cBhvr>
                                      <p:to>
                                        <p:strVal val="visible"/>
                                      </p:to>
                                    </p:set>
                                    <p:animEffect transition="in" filter="blinds(horizontal)">
                                      <p:cBhvr>
                                        <p:cTn id="26"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0" grpId="0"/>
      <p:bldP spid="33802"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3666" name="Text Box 2"/>
          <p:cNvSpPr txBox="1"/>
          <p:nvPr/>
        </p:nvSpPr>
        <p:spPr>
          <a:xfrm>
            <a:off x="914400" y="476250"/>
            <a:ext cx="1560513" cy="641350"/>
          </a:xfrm>
          <a:prstGeom prst="rect">
            <a:avLst/>
          </a:prstGeom>
          <a:noFill/>
          <a:ln w="9525">
            <a:noFill/>
          </a:ln>
        </p:spPr>
        <p:txBody>
          <a:bodyPr wrap="none">
            <a:spAutoFit/>
          </a:bodyPr>
          <a:p>
            <a:r>
              <a:rPr lang="zh-CN" altLang="en-US" sz="3600" b="1" dirty="0">
                <a:solidFill>
                  <a:srgbClr val="0000FF"/>
                </a:solidFill>
                <a:latin typeface="Times New Roman" panose="02020603050405020304" pitchFamily="18" charset="0"/>
                <a:ea typeface="楷体_GB2312" panose="02010609030101010101" pitchFamily="49" charset="-122"/>
              </a:rPr>
              <a:t>思考题</a:t>
            </a:r>
            <a:endParaRPr lang="zh-CN" altLang="en-US" sz="3600" b="1" dirty="0">
              <a:solidFill>
                <a:srgbClr val="0000FF"/>
              </a:solidFill>
              <a:latin typeface="Times New Roman" panose="02020603050405020304" pitchFamily="18" charset="0"/>
              <a:ea typeface="楷体_GB2312" panose="02010609030101010101" pitchFamily="49" charset="-122"/>
            </a:endParaRPr>
          </a:p>
        </p:txBody>
      </p:sp>
      <p:sp>
        <p:nvSpPr>
          <p:cNvPr id="753667" name="Rectangle 3"/>
          <p:cNvSpPr/>
          <p:nvPr/>
        </p:nvSpPr>
        <p:spPr>
          <a:xfrm>
            <a:off x="914400" y="1600200"/>
            <a:ext cx="7618413" cy="1041400"/>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当线性方程组的系数行列式为零时，能否用克拉默法则解方程组？为什么？此时方程组的解为何？</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5844" name="Rectangle 4"/>
          <p:cNvSpPr/>
          <p:nvPr/>
        </p:nvSpPr>
        <p:spPr>
          <a:xfrm>
            <a:off x="914400" y="3397250"/>
            <a:ext cx="7843838" cy="968375"/>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答：当线性方程组的系数行列式为零时，不能用克拉默法</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40000"/>
              </a:lnSpc>
            </a:pPr>
            <a:r>
              <a:rPr lang="zh-CN" altLang="en-US" sz="2400" b="1" dirty="0">
                <a:solidFill>
                  <a:srgbClr val="000000"/>
                </a:solidFill>
                <a:latin typeface="楷体_GB2312" panose="02010609030101010101" pitchFamily="49" charset="-122"/>
                <a:ea typeface="楷体_GB2312" panose="02010609030101010101" pitchFamily="49" charset="-122"/>
              </a:rPr>
              <a:t>则解方程组，因为此时方程组的解为无解或有无穷多解</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checkerboard(across)">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75469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5</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矩阵分块法</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5714" name="Rectangle 2"/>
          <p:cNvSpPr>
            <a:spLocks noGrp="1"/>
          </p:cNvSpPr>
          <p:nvPr>
            <p:ph type="title"/>
          </p:nvPr>
        </p:nvSpPr>
        <p:spPr/>
        <p:txBody>
          <a:bodyPr vert="horz" wrap="square" lIns="91440" tIns="45720" rIns="91440" bIns="45720" anchor="ctr" anchorCtr="0"/>
          <a:p>
            <a:pPr eaLnBrk="1" hangingPunct="1"/>
            <a:r>
              <a:rPr lang="zh-CN" altLang="en-US" dirty="0"/>
              <a:t>前言</a:t>
            </a:r>
            <a:endParaRPr lang="zh-CN" altLang="en-US" dirty="0"/>
          </a:p>
        </p:txBody>
      </p:sp>
      <p:sp>
        <p:nvSpPr>
          <p:cNvPr id="26627" name="Rectangle 3"/>
          <p:cNvSpPr>
            <a:spLocks noGrp="1" noChangeArrowheads="1"/>
          </p:cNvSpPr>
          <p:nvPr>
            <p:ph idx="1"/>
          </p:nvPr>
        </p:nvSpPr>
        <p:spPr>
          <a:xfrm>
            <a:off x="457200" y="1639888"/>
            <a:ext cx="8229600" cy="45037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mn-lt"/>
                <a:ea typeface="+mn-ea"/>
                <a:cs typeface="+mn-cs"/>
              </a:rPr>
              <a:t>由于某些条件的限制，我们经常会遇到大型文件无法上传的情况，如何解决这个问题呢</a:t>
            </a:r>
            <a:r>
              <a:rPr kumimoji="0" lang="en-US" altLang="zh-CN" sz="2400" b="1" i="0" u="none" strike="noStrike" kern="0" cap="none" spc="0" normalizeH="0" baseline="0" noProof="0" dirty="0" smtClean="0">
                <a:ln>
                  <a:noFill/>
                </a:ln>
                <a:solidFill>
                  <a:srgbClr val="0000FF"/>
                </a:solidFill>
                <a:effectLst/>
                <a:uLnTx/>
                <a:uFillTx/>
                <a:latin typeface="+mn-lt"/>
                <a:ea typeface="+mn-ea"/>
                <a:cs typeface="+mn-cs"/>
              </a:rPr>
              <a:t>?</a:t>
            </a:r>
            <a:endParaRPr kumimoji="0" lang="en-US" altLang="zh-CN" sz="2400" b="1" i="0" u="none" strike="noStrike" kern="0" cap="none" spc="0" normalizeH="0" baseline="0" noProof="0" dirty="0" smtClean="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None/>
              <a:defRPr/>
            </a:pPr>
            <a:endParaRPr kumimoji="0" lang="en-US" altLang="zh-CN" sz="2400" b="1" i="0" u="none" strike="noStrike" kern="0" cap="none" spc="0" normalizeH="0" baseline="0" noProof="0" dirty="0" smtClean="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mn-lt"/>
                <a:ea typeface="+mn-ea"/>
                <a:cs typeface="+mn-cs"/>
              </a:rPr>
              <a:t>这时我们可以借助</a:t>
            </a:r>
            <a:r>
              <a:rPr kumimoji="0" lang="en-US" altLang="zh-CN" sz="2400" b="1" i="0" u="none" strike="noStrike" kern="0" cap="none" spc="0" normalizeH="0" baseline="0" noProof="0" dirty="0" smtClean="0">
                <a:ln>
                  <a:noFill/>
                </a:ln>
                <a:solidFill>
                  <a:srgbClr val="FF0000"/>
                </a:solidFill>
                <a:effectLst/>
                <a:uLnTx/>
                <a:uFillTx/>
                <a:latin typeface="+mn-lt"/>
                <a:ea typeface="+mn-ea"/>
                <a:cs typeface="+mn-cs"/>
              </a:rPr>
              <a:t>WINRAR</a:t>
            </a:r>
            <a:r>
              <a:rPr kumimoji="0" lang="zh-CN" altLang="en-US" sz="2400" b="1" i="0" u="none" strike="noStrike" kern="0" cap="none" spc="0" normalizeH="0" baseline="0" noProof="0" dirty="0" smtClean="0">
                <a:ln>
                  <a:noFill/>
                </a:ln>
                <a:solidFill>
                  <a:srgbClr val="0000FF"/>
                </a:solidFill>
                <a:effectLst/>
                <a:uLnTx/>
                <a:uFillTx/>
                <a:latin typeface="+mn-lt"/>
                <a:ea typeface="+mn-ea"/>
                <a:cs typeface="+mn-cs"/>
              </a:rPr>
              <a:t>把文件分块，依次上传</a:t>
            </a:r>
            <a:r>
              <a:rPr kumimoji="0" lang="en-US" altLang="zh-CN" sz="2400" b="1" i="0" u="none" strike="noStrike" kern="0" cap="none" spc="0" normalizeH="0" baseline="0" noProof="0" dirty="0" smtClean="0">
                <a:ln>
                  <a:noFill/>
                </a:ln>
                <a:solidFill>
                  <a:srgbClr val="0000FF"/>
                </a:solidFill>
                <a:effectLst/>
                <a:uLnTx/>
                <a:uFillTx/>
                <a:latin typeface="+mn-ea"/>
                <a:ea typeface="+mn-ea"/>
                <a:cs typeface="+mn-cs"/>
              </a:rPr>
              <a:t>.</a:t>
            </a:r>
            <a:endParaRPr kumimoji="0" lang="en-US" altLang="zh-CN" sz="2400" b="1" i="0" u="none" strike="noStrike" kern="0" cap="none" spc="0" normalizeH="0" baseline="0" noProof="0" dirty="0" smtClean="0">
              <a:ln>
                <a:noFill/>
              </a:ln>
              <a:solidFill>
                <a:srgbClr val="0000FF"/>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Char char="n"/>
              <a:defRPr/>
            </a:pPr>
            <a:endParaRPr kumimoji="0" lang="en-US" altLang="zh-CN" sz="2400" b="1" i="0" u="none" strike="noStrike" kern="0" cap="none" spc="0" normalizeH="0" baseline="0" noProof="0" dirty="0" smtClean="0">
              <a:ln>
                <a:noFill/>
              </a:ln>
              <a:solidFill>
                <a:srgbClr val="0000FF"/>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mn-ea"/>
                <a:ea typeface="+mn-ea"/>
                <a:cs typeface="+mn-cs"/>
              </a:rPr>
              <a:t>家具的拆卸与装配</a:t>
            </a:r>
            <a:endParaRPr kumimoji="0" lang="en-US" altLang="zh-CN" sz="2400" b="1" i="0" u="none" strike="noStrike" kern="0" cap="none" spc="0" normalizeH="0" baseline="0" noProof="0" dirty="0" smtClean="0">
              <a:ln>
                <a:noFill/>
              </a:ln>
              <a:solidFill>
                <a:srgbClr val="0000FF"/>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FF0000"/>
              </a:buClr>
              <a:buSzPct val="75000"/>
              <a:buFont typeface="Wingdings" panose="05000000000000000000" pitchFamily="2" charset="2"/>
              <a:buNone/>
              <a:defRPr/>
            </a:pPr>
            <a:endParaRPr kumimoji="0" lang="en-US" altLang="zh-CN" sz="2400" b="1" i="0" u="none" strike="noStrike" kern="0" cap="none" spc="0" normalizeH="0" baseline="0" noProof="0" dirty="0" smtClean="0">
              <a:ln>
                <a:noFill/>
              </a:ln>
              <a:solidFill>
                <a:srgbClr val="0000FF"/>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r>
              <a:rPr kumimoji="0" lang="zh-CN" altLang="en-US" sz="2400" b="1" i="0" u="none" strike="noStrike" kern="0" cap="none" spc="0" normalizeH="0" baseline="0" noProof="0" dirty="0" smtClean="0">
                <a:ln>
                  <a:noFill/>
                </a:ln>
                <a:solidFill>
                  <a:srgbClr val="0000FF"/>
                </a:solidFill>
                <a:effectLst/>
                <a:uLnTx/>
                <a:uFillTx/>
                <a:latin typeface="+mn-lt"/>
                <a:ea typeface="+mn-ea"/>
                <a:cs typeface="+mn-cs"/>
              </a:rPr>
              <a:t>问题一：</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什么是矩阵分块法？</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defRPr/>
            </a:pPr>
            <a:r>
              <a:rPr kumimoji="0" lang="zh-CN" altLang="en-US" sz="2400" b="1" i="0" u="none" strike="noStrike" kern="0" cap="none" spc="0" normalizeH="0" baseline="0" noProof="0" dirty="0" smtClean="0">
                <a:ln>
                  <a:noFill/>
                </a:ln>
                <a:solidFill>
                  <a:srgbClr val="0000FF"/>
                </a:solidFill>
                <a:effectLst/>
                <a:uLnTx/>
                <a:uFillTx/>
                <a:latin typeface="+mn-lt"/>
                <a:ea typeface="+mn-ea"/>
                <a:cs typeface="+mn-cs"/>
              </a:rPr>
              <a:t>问题二：</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为什么提出矩阵分块法？</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6627">
                                            <p:txEl>
                                              <p:charRg st="0" end="40"/>
                                            </p:txEl>
                                          </p:spTgt>
                                        </p:tgtEl>
                                        <p:attrNameLst>
                                          <p:attrName>style.visibility</p:attrName>
                                        </p:attrNameLst>
                                      </p:cBhvr>
                                      <p:to>
                                        <p:strVal val="visible"/>
                                      </p:to>
                                    </p:set>
                                    <p:animEffect transition="in" filter="slide(fromBottom)">
                                      <p:cBhvr>
                                        <p:cTn id="7" dur="500"/>
                                        <p:tgtEl>
                                          <p:spTgt spid="26627">
                                            <p:txEl>
                                              <p:charRg st="0" end="4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627">
                                            <p:txEl>
                                              <p:charRg st="41" end="67"/>
                                            </p:txEl>
                                          </p:spTgt>
                                        </p:tgtEl>
                                        <p:attrNameLst>
                                          <p:attrName>style.visibility</p:attrName>
                                        </p:attrNameLst>
                                      </p:cBhvr>
                                      <p:to>
                                        <p:strVal val="visible"/>
                                      </p:to>
                                    </p:set>
                                    <p:animEffect transition="in" filter="slide(fromBottom)">
                                      <p:cBhvr>
                                        <p:cTn id="12" dur="500"/>
                                        <p:tgtEl>
                                          <p:spTgt spid="26627">
                                            <p:txEl>
                                              <p:charRg st="41" end="6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627">
                                            <p:txEl>
                                              <p:charRg st="68" end="77"/>
                                            </p:txEl>
                                          </p:spTgt>
                                        </p:tgtEl>
                                        <p:attrNameLst>
                                          <p:attrName>style.visibility</p:attrName>
                                        </p:attrNameLst>
                                      </p:cBhvr>
                                      <p:to>
                                        <p:strVal val="visible"/>
                                      </p:to>
                                    </p:set>
                                    <p:animEffect transition="in" filter="slide(fromBottom)">
                                      <p:cBhvr>
                                        <p:cTn id="17" dur="500"/>
                                        <p:tgtEl>
                                          <p:spTgt spid="26627">
                                            <p:txEl>
                                              <p:charRg st="68" end="7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6627">
                                            <p:txEl>
                                              <p:charRg st="78" end="92"/>
                                            </p:txEl>
                                          </p:spTgt>
                                        </p:tgtEl>
                                        <p:attrNameLst>
                                          <p:attrName>style.visibility</p:attrName>
                                        </p:attrNameLst>
                                      </p:cBhvr>
                                      <p:to>
                                        <p:strVal val="visible"/>
                                      </p:to>
                                    </p:set>
                                    <p:animEffect transition="in" filter="slide(fromBottom)">
                                      <p:cBhvr>
                                        <p:cTn id="22" dur="500"/>
                                        <p:tgtEl>
                                          <p:spTgt spid="26627">
                                            <p:txEl>
                                              <p:charRg st="78" end="9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6627">
                                            <p:txEl>
                                              <p:charRg st="93" end="109"/>
                                            </p:txEl>
                                          </p:spTgt>
                                        </p:tgtEl>
                                        <p:attrNameLst>
                                          <p:attrName>style.visibility</p:attrName>
                                        </p:attrNameLst>
                                      </p:cBhvr>
                                      <p:to>
                                        <p:strVal val="visible"/>
                                      </p:to>
                                    </p:set>
                                    <p:animEffect transition="in" filter="slide(fromBottom)">
                                      <p:cBhvr>
                                        <p:cTn id="27" dur="500"/>
                                        <p:tgtEl>
                                          <p:spTgt spid="26627">
                                            <p:txEl>
                                              <p:charRg st="93" end="1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6738"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问题一：</a:t>
            </a:r>
            <a:r>
              <a:rPr lang="zh-CN" altLang="en-US" dirty="0"/>
              <a:t>什么是矩阵分块法？</a:t>
            </a:r>
            <a:endParaRPr lang="zh-CN" altLang="en-US" dirty="0"/>
          </a:p>
        </p:txBody>
      </p:sp>
      <p:sp>
        <p:nvSpPr>
          <p:cNvPr id="27651" name="Rectangle 3"/>
          <p:cNvSpPr>
            <a:spLocks noGrp="1"/>
          </p:cNvSpPr>
          <p:nvPr>
            <p:ph idx="1"/>
          </p:nvPr>
        </p:nvSpPr>
        <p:spPr>
          <a:xfrm>
            <a:off x="457200" y="1639888"/>
            <a:ext cx="8229600" cy="4932362"/>
          </a:xfrm>
        </p:spPr>
        <p:txBody>
          <a:bodyPr vert="horz" wrap="square" lIns="91440" tIns="45720" rIns="91440" bIns="45720" anchor="t" anchorCtr="0"/>
          <a:p>
            <a:pPr eaLnBrk="1" hangingPunct="1">
              <a:buNone/>
            </a:pPr>
            <a:r>
              <a:rPr lang="zh-CN" altLang="en-US" dirty="0">
                <a:solidFill>
                  <a:srgbClr val="0000FF"/>
                </a:solidFill>
              </a:rPr>
              <a:t>定义：</a:t>
            </a:r>
            <a:r>
              <a:rPr lang="zh-CN" altLang="en-US" dirty="0"/>
              <a:t>用一些横线和竖线将矩阵分成若干个小块，这种操作</a:t>
            </a:r>
            <a:endParaRPr lang="zh-CN" altLang="en-US" dirty="0"/>
          </a:p>
          <a:p>
            <a:pPr eaLnBrk="1" hangingPunct="1">
              <a:buNone/>
            </a:pPr>
            <a:r>
              <a:rPr lang="zh-CN" altLang="en-US" dirty="0"/>
              <a:t>称为</a:t>
            </a:r>
            <a:r>
              <a:rPr lang="zh-CN" altLang="en-US" dirty="0">
                <a:solidFill>
                  <a:srgbClr val="FF0000"/>
                </a:solidFill>
              </a:rPr>
              <a:t>对矩阵进行分块</a:t>
            </a:r>
            <a:r>
              <a:rPr lang="zh-CN" altLang="en-US" dirty="0"/>
              <a:t>；</a:t>
            </a:r>
            <a:endParaRPr lang="zh-CN" altLang="en-US" dirty="0"/>
          </a:p>
          <a:p>
            <a:pPr eaLnBrk="1" hangingPunct="1">
              <a:buNone/>
            </a:pPr>
            <a:r>
              <a:rPr lang="zh-CN" altLang="en-US" dirty="0"/>
              <a:t>每一个小块称为</a:t>
            </a:r>
            <a:r>
              <a:rPr lang="zh-CN" altLang="en-US" dirty="0">
                <a:solidFill>
                  <a:srgbClr val="FF0000"/>
                </a:solidFill>
              </a:rPr>
              <a:t>矩阵的子块</a:t>
            </a:r>
            <a:r>
              <a:rPr lang="zh-CN" altLang="en-US" dirty="0"/>
              <a:t>；</a:t>
            </a:r>
            <a:endParaRPr lang="zh-CN" altLang="en-US" dirty="0"/>
          </a:p>
          <a:p>
            <a:pPr eaLnBrk="1" hangingPunct="1">
              <a:buNone/>
            </a:pPr>
            <a:r>
              <a:rPr lang="zh-CN" altLang="en-US" dirty="0"/>
              <a:t>矩阵分块后，以子块为元素的形式上的矩阵称为</a:t>
            </a:r>
            <a:r>
              <a:rPr lang="zh-CN" altLang="en-US" dirty="0">
                <a:solidFill>
                  <a:srgbClr val="FF0000"/>
                </a:solidFill>
              </a:rPr>
              <a:t>分块矩阵</a:t>
            </a:r>
            <a:r>
              <a:rPr lang="en-US" altLang="zh-CN" dirty="0">
                <a:latin typeface="楷体_GB2312" panose="02010609030101010101" pitchFamily="49" charset="-122"/>
              </a:rPr>
              <a:t>.</a:t>
            </a:r>
            <a:endParaRPr lang="en-US" altLang="zh-CN" dirty="0">
              <a:latin typeface="楷体_GB2312" panose="02010609030101010101" pitchFamily="49" charset="-122"/>
            </a:endParaRPr>
          </a:p>
        </p:txBody>
      </p:sp>
      <p:graphicFrame>
        <p:nvGraphicFramePr>
          <p:cNvPr id="27652" name="Object 8"/>
          <p:cNvGraphicFramePr>
            <a:graphicFrameLocks noChangeAspect="1"/>
          </p:cNvGraphicFramePr>
          <p:nvPr/>
        </p:nvGraphicFramePr>
        <p:xfrm>
          <a:off x="755650" y="3573463"/>
          <a:ext cx="3576638" cy="1565275"/>
        </p:xfrm>
        <a:graphic>
          <a:graphicData uri="http://schemas.openxmlformats.org/presentationml/2006/ole">
            <mc:AlternateContent xmlns:mc="http://schemas.openxmlformats.org/markup-compatibility/2006">
              <mc:Choice xmlns:v="urn:schemas-microsoft-com:vml" Requires="v">
                <p:oleObj spid="_x0000_s3802" name="" r:id="rId1" imgW="1625600" imgH="711200" progId="">
                  <p:embed/>
                </p:oleObj>
              </mc:Choice>
              <mc:Fallback>
                <p:oleObj name="" r:id="rId1" imgW="1625600" imgH="711200" progId="">
                  <p:embed/>
                  <p:pic>
                    <p:nvPicPr>
                      <p:cNvPr id="0" name="图片 3801"/>
                      <p:cNvPicPr/>
                      <p:nvPr/>
                    </p:nvPicPr>
                    <p:blipFill>
                      <a:blip r:embed="rId2"/>
                      <a:stretch>
                        <a:fillRect/>
                      </a:stretch>
                    </p:blipFill>
                    <p:spPr>
                      <a:xfrm>
                        <a:off x="755650" y="3573463"/>
                        <a:ext cx="3576638" cy="1565275"/>
                      </a:xfrm>
                      <a:prstGeom prst="rect">
                        <a:avLst/>
                      </a:prstGeom>
                      <a:noFill/>
                      <a:ln w="38100">
                        <a:noFill/>
                        <a:miter/>
                      </a:ln>
                    </p:spPr>
                  </p:pic>
                </p:oleObj>
              </mc:Fallback>
            </mc:AlternateContent>
          </a:graphicData>
        </a:graphic>
      </p:graphicFrame>
      <p:graphicFrame>
        <p:nvGraphicFramePr>
          <p:cNvPr id="27653" name="Object 9"/>
          <p:cNvGraphicFramePr>
            <a:graphicFrameLocks noChangeAspect="1"/>
          </p:cNvGraphicFramePr>
          <p:nvPr/>
        </p:nvGraphicFramePr>
        <p:xfrm>
          <a:off x="4346575" y="3835400"/>
          <a:ext cx="1954213" cy="1062038"/>
        </p:xfrm>
        <a:graphic>
          <a:graphicData uri="http://schemas.openxmlformats.org/presentationml/2006/ole">
            <mc:AlternateContent xmlns:mc="http://schemas.openxmlformats.org/markup-compatibility/2006">
              <mc:Choice xmlns:v="urn:schemas-microsoft-com:vml" Requires="v">
                <p:oleObj spid="_x0000_s3801" name="" r:id="rId3" imgW="888365" imgH="482600" progId="">
                  <p:embed/>
                </p:oleObj>
              </mc:Choice>
              <mc:Fallback>
                <p:oleObj name="" r:id="rId3" imgW="888365" imgH="482600" progId="">
                  <p:embed/>
                  <p:pic>
                    <p:nvPicPr>
                      <p:cNvPr id="0" name="图片 3800"/>
                      <p:cNvPicPr/>
                      <p:nvPr/>
                    </p:nvPicPr>
                    <p:blipFill>
                      <a:blip r:embed="rId4"/>
                      <a:stretch>
                        <a:fillRect/>
                      </a:stretch>
                    </p:blipFill>
                    <p:spPr>
                      <a:xfrm>
                        <a:off x="4346575" y="3835400"/>
                        <a:ext cx="1954213" cy="1062038"/>
                      </a:xfrm>
                      <a:prstGeom prst="rect">
                        <a:avLst/>
                      </a:prstGeom>
                      <a:noFill/>
                      <a:ln w="38100">
                        <a:noFill/>
                        <a:miter/>
                      </a:ln>
                    </p:spPr>
                  </p:pic>
                </p:oleObj>
              </mc:Fallback>
            </mc:AlternateContent>
          </a:graphicData>
        </a:graphic>
      </p:graphicFrame>
      <p:grpSp>
        <p:nvGrpSpPr>
          <p:cNvPr id="2" name="Group 6"/>
          <p:cNvGrpSpPr/>
          <p:nvPr/>
        </p:nvGrpSpPr>
        <p:grpSpPr>
          <a:xfrm>
            <a:off x="1533525" y="3722688"/>
            <a:ext cx="2592388" cy="1362075"/>
            <a:chOff x="1066" y="2567"/>
            <a:chExt cx="1995" cy="1043"/>
          </a:xfrm>
        </p:grpSpPr>
        <p:sp>
          <p:nvSpPr>
            <p:cNvPr id="756746" name="Rectangle 7"/>
            <p:cNvSpPr/>
            <p:nvPr/>
          </p:nvSpPr>
          <p:spPr>
            <a:xfrm>
              <a:off x="1066" y="2567"/>
              <a:ext cx="952" cy="681"/>
            </a:xfrm>
            <a:prstGeom prst="rect">
              <a:avLst/>
            </a:prstGeom>
            <a:noFill/>
            <a:ln w="28575" cap="flat" cmpd="sng">
              <a:solidFill>
                <a:srgbClr val="FF0000"/>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56747" name="Rectangle 8"/>
            <p:cNvSpPr/>
            <p:nvPr/>
          </p:nvSpPr>
          <p:spPr>
            <a:xfrm>
              <a:off x="2109" y="2567"/>
              <a:ext cx="952" cy="681"/>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56748" name="Rectangle 9"/>
            <p:cNvSpPr/>
            <p:nvPr/>
          </p:nvSpPr>
          <p:spPr>
            <a:xfrm>
              <a:off x="1066" y="3338"/>
              <a:ext cx="952" cy="272"/>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56749" name="Rectangle 10"/>
            <p:cNvSpPr/>
            <p:nvPr/>
          </p:nvSpPr>
          <p:spPr>
            <a:xfrm>
              <a:off x="2109" y="3338"/>
              <a:ext cx="952" cy="272"/>
            </a:xfrm>
            <a:prstGeom prst="rect">
              <a:avLst/>
            </a:prstGeom>
            <a:noFill/>
            <a:ln w="28575" cap="flat" cmpd="sng">
              <a:solidFill>
                <a:srgbClr val="FF0000"/>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sp>
        <p:nvSpPr>
          <p:cNvPr id="27659" name="AutoShape 11"/>
          <p:cNvSpPr/>
          <p:nvPr/>
        </p:nvSpPr>
        <p:spPr>
          <a:xfrm>
            <a:off x="6515100" y="5000625"/>
            <a:ext cx="2160588" cy="1381125"/>
          </a:xfrm>
          <a:prstGeom prst="cloudCallout">
            <a:avLst>
              <a:gd name="adj1" fmla="val -63153"/>
              <a:gd name="adj2" fmla="val -57699"/>
            </a:avLst>
          </a:prstGeom>
          <a:solidFill>
            <a:schemeClr val="accent1"/>
          </a:solidFill>
          <a:ln w="9525" cap="flat" cmpd="sng">
            <a:solidFill>
              <a:schemeClr val="tx1"/>
            </a:solidFill>
            <a:prstDash val="solid"/>
            <a:headEnd type="none" w="med" len="med"/>
            <a:tailEnd type="none" w="med" len="med"/>
          </a:ln>
        </p:spPr>
        <p:txBody>
          <a:bodyPr anchor="ctr" anchorCtr="0"/>
          <a:p>
            <a:r>
              <a:rPr lang="zh-CN" altLang="en-US" sz="2400" b="1" dirty="0">
                <a:solidFill>
                  <a:srgbClr val="000000"/>
                </a:solidFill>
                <a:latin typeface="Times New Roman" panose="02020603050405020304" pitchFamily="18" charset="0"/>
                <a:ea typeface="楷体_GB2312" panose="02010609030101010101" pitchFamily="49" charset="-122"/>
              </a:rPr>
              <a:t>这是</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阶方阵吗？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7660" name="Line 12"/>
          <p:cNvSpPr/>
          <p:nvPr/>
        </p:nvSpPr>
        <p:spPr>
          <a:xfrm>
            <a:off x="1533525" y="4667250"/>
            <a:ext cx="2606675" cy="0"/>
          </a:xfrm>
          <a:prstGeom prst="line">
            <a:avLst/>
          </a:prstGeom>
          <a:ln w="28575" cap="flat" cmpd="sng">
            <a:solidFill>
              <a:srgbClr val="0000FF"/>
            </a:solidFill>
            <a:prstDash val="sysDot"/>
            <a:headEnd type="none" w="med" len="med"/>
            <a:tailEnd type="none" w="med" len="med"/>
          </a:ln>
        </p:spPr>
      </p:sp>
      <p:sp>
        <p:nvSpPr>
          <p:cNvPr id="27661" name="Line 13"/>
          <p:cNvSpPr/>
          <p:nvPr/>
        </p:nvSpPr>
        <p:spPr>
          <a:xfrm>
            <a:off x="2828925" y="3716338"/>
            <a:ext cx="0" cy="1439862"/>
          </a:xfrm>
          <a:prstGeom prst="line">
            <a:avLst/>
          </a:prstGeom>
          <a:ln w="28575" cap="flat" cmpd="sng">
            <a:solidFill>
              <a:srgbClr val="0000FF"/>
            </a:solidFill>
            <a:prstDash val="sysDot"/>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651">
                                            <p:txEl>
                                              <p:charRg st="0" end="27"/>
                                            </p:txEl>
                                          </p:spTgt>
                                        </p:tgtEl>
                                        <p:attrNameLst>
                                          <p:attrName>style.visibility</p:attrName>
                                        </p:attrNameLst>
                                      </p:cBhvr>
                                      <p:to>
                                        <p:strVal val="visible"/>
                                      </p:to>
                                    </p:set>
                                    <p:animEffect transition="in" filter="checkerboard(across)">
                                      <p:cBhvr>
                                        <p:cTn id="7" dur="500"/>
                                        <p:tgtEl>
                                          <p:spTgt spid="27651">
                                            <p:txEl>
                                              <p:charRg st="0" end="2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7651">
                                            <p:txEl>
                                              <p:charRg st="27" end="38"/>
                                            </p:txEl>
                                          </p:spTgt>
                                        </p:tgtEl>
                                        <p:attrNameLst>
                                          <p:attrName>style.visibility</p:attrName>
                                        </p:attrNameLst>
                                      </p:cBhvr>
                                      <p:to>
                                        <p:strVal val="visible"/>
                                      </p:to>
                                    </p:set>
                                    <p:animEffect transition="in" filter="checkerboard(across)">
                                      <p:cBhvr>
                                        <p:cTn id="10" dur="500"/>
                                        <p:tgtEl>
                                          <p:spTgt spid="27651">
                                            <p:txEl>
                                              <p:charRg st="27" end="3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6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7660"/>
                                        </p:tgtEl>
                                        <p:attrNameLst>
                                          <p:attrName>style.visibility</p:attrName>
                                        </p:attrNameLst>
                                      </p:cBhvr>
                                      <p:to>
                                        <p:strVal val="visible"/>
                                      </p:to>
                                    </p:set>
                                    <p:animEffect transition="in" filter="wipe(left)">
                                      <p:cBhvr>
                                        <p:cTn id="19" dur="500"/>
                                        <p:tgtEl>
                                          <p:spTgt spid="276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7661"/>
                                        </p:tgtEl>
                                        <p:attrNameLst>
                                          <p:attrName>style.visibility</p:attrName>
                                        </p:attrNameLst>
                                      </p:cBhvr>
                                      <p:to>
                                        <p:strVal val="visible"/>
                                      </p:to>
                                    </p:set>
                                    <p:animEffect transition="in" filter="wipe(up)">
                                      <p:cBhvr>
                                        <p:cTn id="24" dur="500"/>
                                        <p:tgtEl>
                                          <p:spTgt spid="2766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27651">
                                            <p:txEl>
                                              <p:charRg st="38" end="52"/>
                                            </p:txEl>
                                          </p:spTgt>
                                        </p:tgtEl>
                                        <p:attrNameLst>
                                          <p:attrName>style.visibility</p:attrName>
                                        </p:attrNameLst>
                                      </p:cBhvr>
                                      <p:to>
                                        <p:strVal val="visible"/>
                                      </p:to>
                                    </p:set>
                                    <p:animEffect transition="in" filter="checkerboard(across)">
                                      <p:cBhvr>
                                        <p:cTn id="29" dur="500"/>
                                        <p:tgtEl>
                                          <p:spTgt spid="27651">
                                            <p:txEl>
                                              <p:charRg st="38" end="5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strips(downRigh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27651">
                                            <p:txEl>
                                              <p:charRg st="52" end="79"/>
                                            </p:txEl>
                                          </p:spTgt>
                                        </p:tgtEl>
                                        <p:attrNameLst>
                                          <p:attrName>style.visibility</p:attrName>
                                        </p:attrNameLst>
                                      </p:cBhvr>
                                      <p:to>
                                        <p:strVal val="visible"/>
                                      </p:to>
                                    </p:set>
                                    <p:animEffect transition="in" filter="checkerboard(across)">
                                      <p:cBhvr>
                                        <p:cTn id="39" dur="500"/>
                                        <p:tgtEl>
                                          <p:spTgt spid="27651">
                                            <p:txEl>
                                              <p:charRg st="52" end="7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27653"/>
                                        </p:tgtEl>
                                        <p:attrNameLst>
                                          <p:attrName>style.visibility</p:attrName>
                                        </p:attrNameLst>
                                      </p:cBhvr>
                                      <p:to>
                                        <p:strVal val="visible"/>
                                      </p:to>
                                    </p:set>
                                    <p:animEffect transition="in" filter="box(in)">
                                      <p:cBhvr>
                                        <p:cTn id="44" dur="500"/>
                                        <p:tgtEl>
                                          <p:spTgt spid="2765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7659"/>
                                        </p:tgtEl>
                                        <p:attrNameLst>
                                          <p:attrName>style.visibility</p:attrName>
                                        </p:attrNameLst>
                                      </p:cBhvr>
                                      <p:to>
                                        <p:strVal val="visible"/>
                                      </p:to>
                                    </p:set>
                                    <p:animEffect transition="in" filter="dissolve">
                                      <p:cBhvr>
                                        <p:cTn id="49" dur="500"/>
                                        <p:tgtEl>
                                          <p:spTgt spid="27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62" name="标题 1"/>
          <p:cNvSpPr>
            <a:spLocks noGrp="1"/>
          </p:cNvSpPr>
          <p:nvPr>
            <p:ph type="title"/>
          </p:nvPr>
        </p:nvSpPr>
        <p:spPr/>
        <p:txBody>
          <a:bodyPr vert="horz" wrap="square" lIns="91440" tIns="45720" rIns="91440" bIns="45720" anchor="ctr" anchorCtr="0"/>
          <a:p>
            <a:pPr eaLnBrk="1" hangingPunct="1"/>
            <a:r>
              <a:rPr lang="zh-CN" altLang="en-US" dirty="0"/>
              <a:t>思考题</a:t>
            </a:r>
            <a:endParaRPr lang="zh-CN" altLang="en-US" dirty="0"/>
          </a:p>
        </p:txBody>
      </p:sp>
      <p:sp>
        <p:nvSpPr>
          <p:cNvPr id="3" name="内容占位符 2"/>
          <p:cNvSpPr>
            <a:spLocks noGrp="1"/>
          </p:cNvSpPr>
          <p:nvPr>
            <p:ph idx="1"/>
          </p:nvPr>
        </p:nvSpPr>
        <p:spPr/>
        <p:txBody>
          <a:bodyPr vert="horz" wrap="square" lIns="91440" tIns="45720" rIns="91440" bIns="45720" anchor="t" anchorCtr="0"/>
          <a:p>
            <a:pPr eaLnBrk="1" hangingPunct="1">
              <a:buNone/>
            </a:pPr>
            <a:r>
              <a:rPr lang="zh-CN" altLang="en-US" dirty="0"/>
              <a:t>伴随矩阵是分块矩阵吗？</a:t>
            </a:r>
            <a:endParaRPr lang="en-US" altLang="zh-CN" dirty="0"/>
          </a:p>
          <a:p>
            <a:pPr eaLnBrk="1" hangingPunct="1">
              <a:buNone/>
            </a:pPr>
            <a:endParaRPr lang="en-US" altLang="zh-CN" dirty="0"/>
          </a:p>
          <a:p>
            <a:pPr eaLnBrk="1" hangingPunct="1">
              <a:buNone/>
            </a:pPr>
            <a:endParaRPr lang="en-US" altLang="zh-CN" dirty="0"/>
          </a:p>
          <a:p>
            <a:pPr eaLnBrk="1" hangingPunct="1">
              <a:buNone/>
            </a:pPr>
            <a:endParaRPr lang="en-US" altLang="zh-CN" dirty="0"/>
          </a:p>
          <a:p>
            <a:pPr eaLnBrk="1" hangingPunct="1">
              <a:buNone/>
            </a:pPr>
            <a:endParaRPr lang="en-US" altLang="zh-CN" dirty="0"/>
          </a:p>
          <a:p>
            <a:pPr eaLnBrk="1" hangingPunct="1">
              <a:buNone/>
            </a:pPr>
            <a:endParaRPr lang="en-US" altLang="zh-CN" dirty="0"/>
          </a:p>
          <a:p>
            <a:pPr eaLnBrk="1" hangingPunct="1">
              <a:buNone/>
            </a:pPr>
            <a:endParaRPr lang="en-US" altLang="zh-CN" dirty="0"/>
          </a:p>
          <a:p>
            <a:pPr eaLnBrk="1" hangingPunct="1">
              <a:buNone/>
            </a:pPr>
            <a:r>
              <a:rPr lang="zh-CN" altLang="en-US" dirty="0">
                <a:solidFill>
                  <a:srgbClr val="0000FF"/>
                </a:solidFill>
              </a:rPr>
              <a:t>答：</a:t>
            </a:r>
            <a:r>
              <a:rPr lang="zh-CN" altLang="en-US" dirty="0"/>
              <a:t>不是．伴随矩阵的元素是代数余子式（一个数），而不</a:t>
            </a:r>
            <a:endParaRPr lang="en-US" altLang="zh-CN" dirty="0"/>
          </a:p>
          <a:p>
            <a:pPr eaLnBrk="1" hangingPunct="1">
              <a:buNone/>
            </a:pPr>
            <a:r>
              <a:rPr lang="zh-CN" altLang="en-US" dirty="0"/>
              <a:t>是矩阵．</a:t>
            </a:r>
            <a:endParaRPr lang="zh-CN" altLang="en-US" dirty="0"/>
          </a:p>
        </p:txBody>
      </p:sp>
      <p:graphicFrame>
        <p:nvGraphicFramePr>
          <p:cNvPr id="15" name="Object 5"/>
          <p:cNvGraphicFramePr>
            <a:graphicFrameLocks noChangeAspect="1"/>
          </p:cNvGraphicFramePr>
          <p:nvPr/>
        </p:nvGraphicFramePr>
        <p:xfrm>
          <a:off x="2728913" y="2428875"/>
          <a:ext cx="3498850" cy="1876425"/>
        </p:xfrm>
        <a:graphic>
          <a:graphicData uri="http://schemas.openxmlformats.org/presentationml/2006/ole">
            <mc:AlternateContent xmlns:mc="http://schemas.openxmlformats.org/markup-compatibility/2006">
              <mc:Choice xmlns:v="urn:schemas-microsoft-com:vml" Requires="v">
                <p:oleObj spid="_x0000_s3803" name="" r:id="rId1" imgW="1752600" imgH="939800" progId="">
                  <p:embed/>
                </p:oleObj>
              </mc:Choice>
              <mc:Fallback>
                <p:oleObj name="" r:id="rId1" imgW="1752600" imgH="939800" progId="">
                  <p:embed/>
                  <p:pic>
                    <p:nvPicPr>
                      <p:cNvPr id="0" name="图片 3802"/>
                      <p:cNvPicPr/>
                      <p:nvPr/>
                    </p:nvPicPr>
                    <p:blipFill>
                      <a:blip r:embed="rId2"/>
                      <a:stretch>
                        <a:fillRect/>
                      </a:stretch>
                    </p:blipFill>
                    <p:spPr>
                      <a:xfrm>
                        <a:off x="2728913" y="2428875"/>
                        <a:ext cx="3498850" cy="1876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charRg st="18" end="45"/>
                                            </p:txEl>
                                          </p:spTgt>
                                        </p:tgtEl>
                                        <p:attrNameLst>
                                          <p:attrName>style.visibility</p:attrName>
                                        </p:attrNameLst>
                                      </p:cBhvr>
                                      <p:to>
                                        <p:strVal val="visible"/>
                                      </p:to>
                                    </p:set>
                                    <p:animEffect transition="in" filter="slide(fromBottom)">
                                      <p:cBhvr>
                                        <p:cTn id="12" dur="500"/>
                                        <p:tgtEl>
                                          <p:spTgt spid="3">
                                            <p:txEl>
                                              <p:charRg st="18" end="45"/>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
                                            <p:txEl>
                                              <p:charRg st="45" end="50"/>
                                            </p:txEl>
                                          </p:spTgt>
                                        </p:tgtEl>
                                        <p:attrNameLst>
                                          <p:attrName>style.visibility</p:attrName>
                                        </p:attrNameLst>
                                      </p:cBhvr>
                                      <p:to>
                                        <p:strVal val="visible"/>
                                      </p:to>
                                    </p:set>
                                    <p:animEffect transition="in" filter="slide(fromBottom)">
                                      <p:cBhvr>
                                        <p:cTn id="15" dur="500"/>
                                        <p:tgtEl>
                                          <p:spTgt spid="3">
                                            <p:txEl>
                                              <p:charRg st="45" end="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8786" name="Rectangle 2"/>
          <p:cNvSpPr>
            <a:spLocks noGrp="1"/>
          </p:cNvSpPr>
          <p:nvPr>
            <p:ph type="title"/>
          </p:nvPr>
        </p:nvSpPr>
        <p:spPr/>
        <p:txBody>
          <a:bodyPr vert="horz" wrap="square" lIns="91440" tIns="45720" rIns="91440" bIns="45720" anchor="ctr" anchorCtr="0"/>
          <a:p>
            <a:pPr eaLnBrk="1" hangingPunct="1"/>
            <a:r>
              <a:rPr lang="zh-CN" altLang="en-US" sz="4000" dirty="0">
                <a:solidFill>
                  <a:srgbClr val="0000FF"/>
                </a:solidFill>
              </a:rPr>
              <a:t>问题二：</a:t>
            </a:r>
            <a:r>
              <a:rPr lang="zh-CN" altLang="en-US" sz="4000" dirty="0"/>
              <a:t>为什么提出矩阵分块法？</a:t>
            </a:r>
            <a:endParaRPr lang="zh-CN" altLang="en-US" sz="4000" dirty="0"/>
          </a:p>
        </p:txBody>
      </p:sp>
      <p:sp>
        <p:nvSpPr>
          <p:cNvPr id="28675" name="Rectangle 3"/>
          <p:cNvSpPr>
            <a:spLocks noGrp="1"/>
          </p:cNvSpPr>
          <p:nvPr>
            <p:ph idx="1"/>
          </p:nvPr>
        </p:nvSpPr>
        <p:spPr/>
        <p:txBody>
          <a:bodyPr vert="horz" wrap="square" lIns="91440" tIns="45720" rIns="91440" bIns="45720" anchor="t" anchorCtr="0"/>
          <a:p>
            <a:pPr eaLnBrk="1" hangingPunct="1">
              <a:buNone/>
            </a:pPr>
            <a:r>
              <a:rPr lang="zh-CN" altLang="en-US" dirty="0"/>
              <a:t>答：对于行数和列数较高的矩阵 </a:t>
            </a:r>
            <a:r>
              <a:rPr lang="en-US" altLang="zh-CN" i="1" dirty="0"/>
              <a:t>A</a:t>
            </a:r>
            <a:r>
              <a:rPr lang="zh-CN" altLang="en-US" dirty="0"/>
              <a:t>，运算时采用分块法，</a:t>
            </a:r>
            <a:endParaRPr lang="zh-CN" altLang="en-US" dirty="0"/>
          </a:p>
          <a:p>
            <a:pPr eaLnBrk="1" hangingPunct="1">
              <a:buNone/>
            </a:pPr>
            <a:r>
              <a:rPr lang="zh-CN" altLang="en-US" dirty="0"/>
              <a:t>可以使大矩阵的运算化成小矩阵的运算，</a:t>
            </a:r>
            <a:endParaRPr lang="zh-CN" altLang="en-US" dirty="0"/>
          </a:p>
          <a:p>
            <a:pPr eaLnBrk="1" hangingPunct="1">
              <a:buNone/>
            </a:pPr>
            <a:r>
              <a:rPr lang="zh-CN" altLang="en-US" dirty="0"/>
              <a:t>体现了</a:t>
            </a:r>
            <a:r>
              <a:rPr lang="zh-CN" altLang="en-US" dirty="0">
                <a:solidFill>
                  <a:srgbClr val="FF0000"/>
                </a:solidFill>
              </a:rPr>
              <a:t>化整为零</a:t>
            </a:r>
            <a:r>
              <a:rPr lang="zh-CN" altLang="en-US" dirty="0"/>
              <a:t>的思想</a:t>
            </a:r>
            <a:r>
              <a:rPr lang="en-US" altLang="zh-CN" dirty="0">
                <a:latin typeface="楷体_GB2312" panose="02010609030101010101" pitchFamily="49" charset="-122"/>
              </a:rPr>
              <a:t>.</a:t>
            </a:r>
            <a:endParaRPr lang="en-US" altLang="zh-CN" dirty="0">
              <a:latin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8675">
                                            <p:txEl>
                                              <p:charRg st="0" end="27"/>
                                            </p:txEl>
                                          </p:spTgt>
                                        </p:tgtEl>
                                        <p:attrNameLst>
                                          <p:attrName>style.visibility</p:attrName>
                                        </p:attrNameLst>
                                      </p:cBhvr>
                                      <p:to>
                                        <p:strVal val="visible"/>
                                      </p:to>
                                    </p:set>
                                    <p:anim calcmode="lin" valueType="num">
                                      <p:cBhvr>
                                        <p:cTn id="7" dur="500" fill="hold"/>
                                        <p:tgtEl>
                                          <p:spTgt spid="28675">
                                            <p:txEl>
                                              <p:charRg st="0" end="27"/>
                                            </p:txEl>
                                          </p:spTgt>
                                        </p:tgtEl>
                                        <p:attrNameLst>
                                          <p:attrName>ppt_w</p:attrName>
                                        </p:attrNameLst>
                                      </p:cBhvr>
                                      <p:tavLst>
                                        <p:tav tm="0">
                                          <p:val>
                                            <p:fltVal val="0.000000"/>
                                          </p:val>
                                        </p:tav>
                                        <p:tav tm="100000">
                                          <p:val>
                                            <p:strVal val="#ppt_w"/>
                                          </p:val>
                                        </p:tav>
                                      </p:tavLst>
                                    </p:anim>
                                    <p:anim calcmode="lin" valueType="num">
                                      <p:cBhvr>
                                        <p:cTn id="8" dur="500" fill="hold"/>
                                        <p:tgtEl>
                                          <p:spTgt spid="28675">
                                            <p:txEl>
                                              <p:charRg st="0" end="27"/>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28675">
                                            <p:txEl>
                                              <p:charRg st="27" end="46"/>
                                            </p:txEl>
                                          </p:spTgt>
                                        </p:tgtEl>
                                        <p:attrNameLst>
                                          <p:attrName>style.visibility</p:attrName>
                                        </p:attrNameLst>
                                      </p:cBhvr>
                                      <p:to>
                                        <p:strVal val="visible"/>
                                      </p:to>
                                    </p:set>
                                    <p:anim calcmode="lin" valueType="num">
                                      <p:cBhvr>
                                        <p:cTn id="13" dur="500" fill="hold"/>
                                        <p:tgtEl>
                                          <p:spTgt spid="28675">
                                            <p:txEl>
                                              <p:charRg st="27" end="46"/>
                                            </p:txEl>
                                          </p:spTgt>
                                        </p:tgtEl>
                                        <p:attrNameLst>
                                          <p:attrName>ppt_w</p:attrName>
                                        </p:attrNameLst>
                                      </p:cBhvr>
                                      <p:tavLst>
                                        <p:tav tm="0">
                                          <p:val>
                                            <p:fltVal val="0.000000"/>
                                          </p:val>
                                        </p:tav>
                                        <p:tav tm="100000">
                                          <p:val>
                                            <p:strVal val="#ppt_w"/>
                                          </p:val>
                                        </p:tav>
                                      </p:tavLst>
                                    </p:anim>
                                    <p:anim calcmode="lin" valueType="num">
                                      <p:cBhvr>
                                        <p:cTn id="14" dur="500" fill="hold"/>
                                        <p:tgtEl>
                                          <p:spTgt spid="28675">
                                            <p:txEl>
                                              <p:charRg st="27" end="46"/>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28675">
                                            <p:txEl>
                                              <p:charRg st="46" end="58"/>
                                            </p:txEl>
                                          </p:spTgt>
                                        </p:tgtEl>
                                        <p:attrNameLst>
                                          <p:attrName>style.visibility</p:attrName>
                                        </p:attrNameLst>
                                      </p:cBhvr>
                                      <p:to>
                                        <p:strVal val="visible"/>
                                      </p:to>
                                    </p:set>
                                    <p:anim calcmode="lin" valueType="num">
                                      <p:cBhvr>
                                        <p:cTn id="19" dur="500" fill="hold"/>
                                        <p:tgtEl>
                                          <p:spTgt spid="28675">
                                            <p:txEl>
                                              <p:charRg st="46" end="58"/>
                                            </p:txEl>
                                          </p:spTgt>
                                        </p:tgtEl>
                                        <p:attrNameLst>
                                          <p:attrName>ppt_w</p:attrName>
                                        </p:attrNameLst>
                                      </p:cBhvr>
                                      <p:tavLst>
                                        <p:tav tm="0">
                                          <p:val>
                                            <p:fltVal val="0.000000"/>
                                          </p:val>
                                        </p:tav>
                                        <p:tav tm="100000">
                                          <p:val>
                                            <p:strVal val="#ppt_w"/>
                                          </p:val>
                                        </p:tav>
                                      </p:tavLst>
                                    </p:anim>
                                    <p:anim calcmode="lin" valueType="num">
                                      <p:cBhvr>
                                        <p:cTn id="20" dur="500" fill="hold"/>
                                        <p:tgtEl>
                                          <p:spTgt spid="28675">
                                            <p:txEl>
                                              <p:charRg st="46" end="5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59810" name="Object 44"/>
          <p:cNvGraphicFramePr>
            <a:graphicFrameLocks noChangeAspect="1"/>
          </p:cNvGraphicFramePr>
          <p:nvPr/>
        </p:nvGraphicFramePr>
        <p:xfrm>
          <a:off x="971550" y="1557338"/>
          <a:ext cx="7205663" cy="1562100"/>
        </p:xfrm>
        <a:graphic>
          <a:graphicData uri="http://schemas.openxmlformats.org/presentationml/2006/ole">
            <mc:AlternateContent xmlns:mc="http://schemas.openxmlformats.org/markup-compatibility/2006">
              <mc:Choice xmlns:v="urn:schemas-microsoft-com:vml" Requires="v">
                <p:oleObj spid="_x0000_s3805" name="" r:id="rId1" imgW="3276600" imgH="711200" progId="">
                  <p:embed/>
                </p:oleObj>
              </mc:Choice>
              <mc:Fallback>
                <p:oleObj name="" r:id="rId1" imgW="3276600" imgH="711200" progId="">
                  <p:embed/>
                  <p:pic>
                    <p:nvPicPr>
                      <p:cNvPr id="0" name="图片 3804"/>
                      <p:cNvPicPr/>
                      <p:nvPr/>
                    </p:nvPicPr>
                    <p:blipFill>
                      <a:blip r:embed="rId2"/>
                      <a:stretch>
                        <a:fillRect/>
                      </a:stretch>
                    </p:blipFill>
                    <p:spPr>
                      <a:xfrm>
                        <a:off x="971550" y="1557338"/>
                        <a:ext cx="7205663" cy="1562100"/>
                      </a:xfrm>
                      <a:prstGeom prst="rect">
                        <a:avLst/>
                      </a:prstGeom>
                      <a:noFill/>
                      <a:ln w="38100">
                        <a:noFill/>
                        <a:miter/>
                      </a:ln>
                    </p:spPr>
                  </p:pic>
                </p:oleObj>
              </mc:Fallback>
            </mc:AlternateContent>
          </a:graphicData>
        </a:graphic>
      </p:graphicFrame>
      <p:graphicFrame>
        <p:nvGraphicFramePr>
          <p:cNvPr id="759811" name="Object 45"/>
          <p:cNvGraphicFramePr>
            <a:graphicFrameLocks noChangeAspect="1"/>
          </p:cNvGraphicFramePr>
          <p:nvPr/>
        </p:nvGraphicFramePr>
        <p:xfrm>
          <a:off x="971550" y="3605213"/>
          <a:ext cx="6870700" cy="1562100"/>
        </p:xfrm>
        <a:graphic>
          <a:graphicData uri="http://schemas.openxmlformats.org/presentationml/2006/ole">
            <mc:AlternateContent xmlns:mc="http://schemas.openxmlformats.org/markup-compatibility/2006">
              <mc:Choice xmlns:v="urn:schemas-microsoft-com:vml" Requires="v">
                <p:oleObj spid="_x0000_s3804" name="" r:id="rId3" imgW="3124200" imgH="711200" progId="">
                  <p:embed/>
                </p:oleObj>
              </mc:Choice>
              <mc:Fallback>
                <p:oleObj name="" r:id="rId3" imgW="3124200" imgH="711200" progId="">
                  <p:embed/>
                  <p:pic>
                    <p:nvPicPr>
                      <p:cNvPr id="0" name="图片 3803"/>
                      <p:cNvPicPr/>
                      <p:nvPr/>
                    </p:nvPicPr>
                    <p:blipFill>
                      <a:blip r:embed="rId4"/>
                      <a:stretch>
                        <a:fillRect/>
                      </a:stretch>
                    </p:blipFill>
                    <p:spPr>
                      <a:xfrm>
                        <a:off x="971550" y="3605213"/>
                        <a:ext cx="6870700" cy="1562100"/>
                      </a:xfrm>
                      <a:prstGeom prst="rect">
                        <a:avLst/>
                      </a:prstGeom>
                      <a:noFill/>
                      <a:ln w="38100">
                        <a:noFill/>
                        <a:miter/>
                      </a:ln>
                    </p:spPr>
                  </p:pic>
                </p:oleObj>
              </mc:Fallback>
            </mc:AlternateContent>
          </a:graphicData>
        </a:graphic>
      </p:graphicFrame>
      <p:sp>
        <p:nvSpPr>
          <p:cNvPr id="9239" name="Rectangle 23"/>
          <p:cNvSpPr>
            <a:spLocks noChangeAspect="1"/>
          </p:cNvSpPr>
          <p:nvPr/>
        </p:nvSpPr>
        <p:spPr>
          <a:xfrm>
            <a:off x="1749425" y="1633538"/>
            <a:ext cx="1281113" cy="9175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0" name="Rectangle 24"/>
          <p:cNvSpPr>
            <a:spLocks noChangeAspect="1"/>
          </p:cNvSpPr>
          <p:nvPr/>
        </p:nvSpPr>
        <p:spPr>
          <a:xfrm>
            <a:off x="3074988" y="1633538"/>
            <a:ext cx="1281112" cy="9175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1" name="Rectangle 25"/>
          <p:cNvSpPr>
            <a:spLocks noChangeAspect="1"/>
          </p:cNvSpPr>
          <p:nvPr/>
        </p:nvSpPr>
        <p:spPr>
          <a:xfrm>
            <a:off x="5456238" y="1633538"/>
            <a:ext cx="1262062" cy="895350"/>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2" name="Rectangle 26"/>
          <p:cNvSpPr>
            <a:spLocks noChangeAspect="1"/>
          </p:cNvSpPr>
          <p:nvPr/>
        </p:nvSpPr>
        <p:spPr>
          <a:xfrm>
            <a:off x="6751638" y="1633538"/>
            <a:ext cx="1262062" cy="895350"/>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3" name="Rectangle 27"/>
          <p:cNvSpPr>
            <a:spLocks noChangeAspect="1"/>
          </p:cNvSpPr>
          <p:nvPr/>
        </p:nvSpPr>
        <p:spPr>
          <a:xfrm>
            <a:off x="1751013" y="2563813"/>
            <a:ext cx="1281112" cy="52228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4" name="Rectangle 28"/>
          <p:cNvSpPr>
            <a:spLocks noChangeAspect="1"/>
          </p:cNvSpPr>
          <p:nvPr/>
        </p:nvSpPr>
        <p:spPr>
          <a:xfrm>
            <a:off x="3074988" y="2563813"/>
            <a:ext cx="1281112" cy="52228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5" name="Rectangle 29"/>
          <p:cNvSpPr>
            <a:spLocks noChangeAspect="1"/>
          </p:cNvSpPr>
          <p:nvPr/>
        </p:nvSpPr>
        <p:spPr>
          <a:xfrm>
            <a:off x="5456238" y="2568575"/>
            <a:ext cx="1262062" cy="509588"/>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6" name="Rectangle 30"/>
          <p:cNvSpPr>
            <a:spLocks noChangeAspect="1"/>
          </p:cNvSpPr>
          <p:nvPr/>
        </p:nvSpPr>
        <p:spPr>
          <a:xfrm>
            <a:off x="6751638" y="2568575"/>
            <a:ext cx="1262062" cy="509588"/>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7" name="Rectangle 31"/>
          <p:cNvSpPr>
            <a:spLocks noChangeAspect="1"/>
          </p:cNvSpPr>
          <p:nvPr/>
        </p:nvSpPr>
        <p:spPr>
          <a:xfrm>
            <a:off x="2339975" y="3678238"/>
            <a:ext cx="2519363" cy="88582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8" name="Rectangle 32"/>
          <p:cNvSpPr>
            <a:spLocks noChangeAspect="1"/>
          </p:cNvSpPr>
          <p:nvPr/>
        </p:nvSpPr>
        <p:spPr>
          <a:xfrm>
            <a:off x="2339975" y="4637088"/>
            <a:ext cx="2519363" cy="50323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49" name="Rectangle 33"/>
          <p:cNvSpPr>
            <a:spLocks noChangeAspect="1"/>
          </p:cNvSpPr>
          <p:nvPr/>
        </p:nvSpPr>
        <p:spPr>
          <a:xfrm>
            <a:off x="5076825" y="3678238"/>
            <a:ext cx="2519363" cy="88582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50" name="Rectangle 34"/>
          <p:cNvSpPr>
            <a:spLocks noChangeAspect="1"/>
          </p:cNvSpPr>
          <p:nvPr/>
        </p:nvSpPr>
        <p:spPr>
          <a:xfrm>
            <a:off x="5076825" y="4637088"/>
            <a:ext cx="2519363" cy="50323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220" name="Line 4"/>
          <p:cNvSpPr/>
          <p:nvPr/>
        </p:nvSpPr>
        <p:spPr>
          <a:xfrm>
            <a:off x="1763713" y="2547938"/>
            <a:ext cx="2592387" cy="0"/>
          </a:xfrm>
          <a:prstGeom prst="line">
            <a:avLst/>
          </a:prstGeom>
          <a:ln w="28575" cap="flat" cmpd="sng">
            <a:solidFill>
              <a:srgbClr val="0000FF"/>
            </a:solidFill>
            <a:prstDash val="solid"/>
            <a:headEnd type="none" w="med" len="med"/>
            <a:tailEnd type="none" w="med" len="med"/>
          </a:ln>
        </p:spPr>
      </p:sp>
      <p:sp>
        <p:nvSpPr>
          <p:cNvPr id="9221" name="Line 5"/>
          <p:cNvSpPr/>
          <p:nvPr/>
        </p:nvSpPr>
        <p:spPr>
          <a:xfrm>
            <a:off x="5480050" y="2547938"/>
            <a:ext cx="2519363" cy="0"/>
          </a:xfrm>
          <a:prstGeom prst="line">
            <a:avLst/>
          </a:prstGeom>
          <a:ln w="28575" cap="flat" cmpd="sng">
            <a:solidFill>
              <a:srgbClr val="0000FF"/>
            </a:solidFill>
            <a:prstDash val="solid"/>
            <a:headEnd type="none" w="med" len="med"/>
            <a:tailEnd type="none" w="med" len="med"/>
          </a:ln>
        </p:spPr>
      </p:sp>
      <p:sp>
        <p:nvSpPr>
          <p:cNvPr id="9222" name="Line 6"/>
          <p:cNvSpPr/>
          <p:nvPr/>
        </p:nvSpPr>
        <p:spPr>
          <a:xfrm>
            <a:off x="6727825" y="1628775"/>
            <a:ext cx="0" cy="1439863"/>
          </a:xfrm>
          <a:prstGeom prst="line">
            <a:avLst/>
          </a:prstGeom>
          <a:ln w="28575" cap="flat" cmpd="sng">
            <a:solidFill>
              <a:srgbClr val="0000FF"/>
            </a:solidFill>
            <a:prstDash val="solid"/>
            <a:headEnd type="none" w="med" len="med"/>
            <a:tailEnd type="none" w="med" len="med"/>
          </a:ln>
        </p:spPr>
      </p:sp>
      <p:sp>
        <p:nvSpPr>
          <p:cNvPr id="9225" name="Line 9"/>
          <p:cNvSpPr/>
          <p:nvPr/>
        </p:nvSpPr>
        <p:spPr>
          <a:xfrm>
            <a:off x="3044825" y="1628775"/>
            <a:ext cx="0" cy="1439863"/>
          </a:xfrm>
          <a:prstGeom prst="line">
            <a:avLst/>
          </a:prstGeom>
          <a:ln w="28575" cap="flat" cmpd="sng">
            <a:solidFill>
              <a:srgbClr val="0000FF"/>
            </a:solidFill>
            <a:prstDash val="solid"/>
            <a:headEnd type="none" w="med" len="med"/>
            <a:tailEnd type="none" w="med" len="med"/>
          </a:ln>
        </p:spPr>
      </p:sp>
      <p:sp>
        <p:nvSpPr>
          <p:cNvPr id="9232" name="Line 16"/>
          <p:cNvSpPr/>
          <p:nvPr/>
        </p:nvSpPr>
        <p:spPr>
          <a:xfrm>
            <a:off x="4967288" y="3686175"/>
            <a:ext cx="0" cy="1439863"/>
          </a:xfrm>
          <a:prstGeom prst="line">
            <a:avLst/>
          </a:prstGeom>
          <a:ln w="28575" cap="flat" cmpd="sng">
            <a:solidFill>
              <a:srgbClr val="0000FF"/>
            </a:solidFill>
            <a:prstDash val="solid"/>
            <a:headEnd type="none" w="med" len="med"/>
            <a:tailEnd type="none" w="med" len="med"/>
          </a:ln>
        </p:spPr>
      </p:sp>
      <p:sp>
        <p:nvSpPr>
          <p:cNvPr id="9233" name="Line 17"/>
          <p:cNvSpPr/>
          <p:nvPr/>
        </p:nvSpPr>
        <p:spPr>
          <a:xfrm>
            <a:off x="2324100" y="4589463"/>
            <a:ext cx="5289550" cy="6350"/>
          </a:xfrm>
          <a:prstGeom prst="line">
            <a:avLst/>
          </a:prstGeom>
          <a:ln w="28575" cap="flat" cmpd="sng">
            <a:solidFill>
              <a:srgbClr val="0000FF"/>
            </a:solidFill>
            <a:prstDash val="solid"/>
            <a:headEnd type="none" w="med" len="med"/>
            <a:tailEnd type="none" w="med" len="med"/>
          </a:ln>
        </p:spPr>
      </p:sp>
      <p:graphicFrame>
        <p:nvGraphicFramePr>
          <p:cNvPr id="9251" name="Object 46"/>
          <p:cNvGraphicFramePr>
            <a:graphicFrameLocks noChangeAspect="1"/>
          </p:cNvGraphicFramePr>
          <p:nvPr/>
        </p:nvGraphicFramePr>
        <p:xfrm>
          <a:off x="2138363" y="1839913"/>
          <a:ext cx="503237" cy="503237"/>
        </p:xfrm>
        <a:graphic>
          <a:graphicData uri="http://schemas.openxmlformats.org/presentationml/2006/ole">
            <mc:AlternateContent xmlns:mc="http://schemas.openxmlformats.org/markup-compatibility/2006">
              <mc:Choice xmlns:v="urn:schemas-microsoft-com:vml" Requires="v">
                <p:oleObj spid="_x0000_s3806" name="" r:id="rId5" imgW="228600" imgH="228600" progId="">
                  <p:embed/>
                </p:oleObj>
              </mc:Choice>
              <mc:Fallback>
                <p:oleObj name="" r:id="rId5" imgW="228600" imgH="228600" progId="">
                  <p:embed/>
                  <p:pic>
                    <p:nvPicPr>
                      <p:cNvPr id="0" name="图片 3805"/>
                      <p:cNvPicPr/>
                      <p:nvPr/>
                    </p:nvPicPr>
                    <p:blipFill>
                      <a:blip r:embed="rId6"/>
                      <a:stretch>
                        <a:fillRect/>
                      </a:stretch>
                    </p:blipFill>
                    <p:spPr>
                      <a:xfrm>
                        <a:off x="2138363" y="1839913"/>
                        <a:ext cx="503237" cy="503237"/>
                      </a:xfrm>
                      <a:prstGeom prst="rect">
                        <a:avLst/>
                      </a:prstGeom>
                      <a:noFill/>
                      <a:ln w="38100">
                        <a:noFill/>
                        <a:miter/>
                      </a:ln>
                    </p:spPr>
                  </p:pic>
                </p:oleObj>
              </mc:Fallback>
            </mc:AlternateContent>
          </a:graphicData>
        </a:graphic>
      </p:graphicFrame>
      <p:graphicFrame>
        <p:nvGraphicFramePr>
          <p:cNvPr id="9252" name="Object 47"/>
          <p:cNvGraphicFramePr>
            <a:graphicFrameLocks noChangeAspect="1"/>
          </p:cNvGraphicFramePr>
          <p:nvPr/>
        </p:nvGraphicFramePr>
        <p:xfrm>
          <a:off x="3449638" y="1839913"/>
          <a:ext cx="530225" cy="503237"/>
        </p:xfrm>
        <a:graphic>
          <a:graphicData uri="http://schemas.openxmlformats.org/presentationml/2006/ole">
            <mc:AlternateContent xmlns:mc="http://schemas.openxmlformats.org/markup-compatibility/2006">
              <mc:Choice xmlns:v="urn:schemas-microsoft-com:vml" Requires="v">
                <p:oleObj spid="_x0000_s3807" name="" r:id="rId7" imgW="241300" imgH="228600" progId="">
                  <p:embed/>
                </p:oleObj>
              </mc:Choice>
              <mc:Fallback>
                <p:oleObj name="" r:id="rId7" imgW="241300" imgH="228600" progId="">
                  <p:embed/>
                  <p:pic>
                    <p:nvPicPr>
                      <p:cNvPr id="0" name="图片 3806"/>
                      <p:cNvPicPr/>
                      <p:nvPr/>
                    </p:nvPicPr>
                    <p:blipFill>
                      <a:blip r:embed="rId8"/>
                      <a:stretch>
                        <a:fillRect/>
                      </a:stretch>
                    </p:blipFill>
                    <p:spPr>
                      <a:xfrm>
                        <a:off x="3449638" y="1839913"/>
                        <a:ext cx="530225" cy="503237"/>
                      </a:xfrm>
                      <a:prstGeom prst="rect">
                        <a:avLst/>
                      </a:prstGeom>
                      <a:noFill/>
                      <a:ln w="38100">
                        <a:noFill/>
                        <a:miter/>
                      </a:ln>
                    </p:spPr>
                  </p:pic>
                </p:oleObj>
              </mc:Fallback>
            </mc:AlternateContent>
          </a:graphicData>
        </a:graphic>
      </p:graphicFrame>
      <p:graphicFrame>
        <p:nvGraphicFramePr>
          <p:cNvPr id="9253" name="Object 48"/>
          <p:cNvGraphicFramePr>
            <a:graphicFrameLocks noChangeAspect="1"/>
          </p:cNvGraphicFramePr>
          <p:nvPr/>
        </p:nvGraphicFramePr>
        <p:xfrm>
          <a:off x="2125663" y="2573338"/>
          <a:ext cx="530225" cy="503237"/>
        </p:xfrm>
        <a:graphic>
          <a:graphicData uri="http://schemas.openxmlformats.org/presentationml/2006/ole">
            <mc:AlternateContent xmlns:mc="http://schemas.openxmlformats.org/markup-compatibility/2006">
              <mc:Choice xmlns:v="urn:schemas-microsoft-com:vml" Requires="v">
                <p:oleObj spid="_x0000_s3808" name="" r:id="rId9" imgW="241300" imgH="228600" progId="">
                  <p:embed/>
                </p:oleObj>
              </mc:Choice>
              <mc:Fallback>
                <p:oleObj name="" r:id="rId9" imgW="241300" imgH="228600" progId="">
                  <p:embed/>
                  <p:pic>
                    <p:nvPicPr>
                      <p:cNvPr id="0" name="图片 3807"/>
                      <p:cNvPicPr/>
                      <p:nvPr/>
                    </p:nvPicPr>
                    <p:blipFill>
                      <a:blip r:embed="rId10"/>
                      <a:stretch>
                        <a:fillRect/>
                      </a:stretch>
                    </p:blipFill>
                    <p:spPr>
                      <a:xfrm>
                        <a:off x="2125663" y="2573338"/>
                        <a:ext cx="530225" cy="503237"/>
                      </a:xfrm>
                      <a:prstGeom prst="rect">
                        <a:avLst/>
                      </a:prstGeom>
                      <a:noFill/>
                      <a:ln w="38100">
                        <a:noFill/>
                        <a:miter/>
                      </a:ln>
                    </p:spPr>
                  </p:pic>
                </p:oleObj>
              </mc:Fallback>
            </mc:AlternateContent>
          </a:graphicData>
        </a:graphic>
      </p:graphicFrame>
      <p:graphicFrame>
        <p:nvGraphicFramePr>
          <p:cNvPr id="9254" name="Object 49"/>
          <p:cNvGraphicFramePr>
            <a:graphicFrameLocks noChangeAspect="1"/>
          </p:cNvGraphicFramePr>
          <p:nvPr/>
        </p:nvGraphicFramePr>
        <p:xfrm>
          <a:off x="3449638" y="2573338"/>
          <a:ext cx="530225" cy="503237"/>
        </p:xfrm>
        <a:graphic>
          <a:graphicData uri="http://schemas.openxmlformats.org/presentationml/2006/ole">
            <mc:AlternateContent xmlns:mc="http://schemas.openxmlformats.org/markup-compatibility/2006">
              <mc:Choice xmlns:v="urn:schemas-microsoft-com:vml" Requires="v">
                <p:oleObj spid="_x0000_s3809" name="" r:id="rId11" imgW="241300" imgH="228600" progId="">
                  <p:embed/>
                </p:oleObj>
              </mc:Choice>
              <mc:Fallback>
                <p:oleObj name="" r:id="rId11" imgW="241300" imgH="228600" progId="">
                  <p:embed/>
                  <p:pic>
                    <p:nvPicPr>
                      <p:cNvPr id="0" name="图片 3808"/>
                      <p:cNvPicPr/>
                      <p:nvPr/>
                    </p:nvPicPr>
                    <p:blipFill>
                      <a:blip r:embed="rId12"/>
                      <a:stretch>
                        <a:fillRect/>
                      </a:stretch>
                    </p:blipFill>
                    <p:spPr>
                      <a:xfrm>
                        <a:off x="3449638" y="2573338"/>
                        <a:ext cx="530225" cy="503237"/>
                      </a:xfrm>
                      <a:prstGeom prst="rect">
                        <a:avLst/>
                      </a:prstGeom>
                      <a:noFill/>
                      <a:ln w="38100">
                        <a:noFill/>
                        <a:miter/>
                      </a:ln>
                    </p:spPr>
                  </p:pic>
                </p:oleObj>
              </mc:Fallback>
            </mc:AlternateContent>
          </a:graphicData>
        </a:graphic>
      </p:graphicFrame>
      <p:graphicFrame>
        <p:nvGraphicFramePr>
          <p:cNvPr id="9255" name="Object 50"/>
          <p:cNvGraphicFramePr>
            <a:graphicFrameLocks noChangeAspect="1"/>
          </p:cNvGraphicFramePr>
          <p:nvPr/>
        </p:nvGraphicFramePr>
        <p:xfrm>
          <a:off x="5835650" y="1830388"/>
          <a:ext cx="503238" cy="503237"/>
        </p:xfrm>
        <a:graphic>
          <a:graphicData uri="http://schemas.openxmlformats.org/presentationml/2006/ole">
            <mc:AlternateContent xmlns:mc="http://schemas.openxmlformats.org/markup-compatibility/2006">
              <mc:Choice xmlns:v="urn:schemas-microsoft-com:vml" Requires="v">
                <p:oleObj spid="_x0000_s3810" name="" r:id="rId13" imgW="228600" imgH="228600" progId="">
                  <p:embed/>
                </p:oleObj>
              </mc:Choice>
              <mc:Fallback>
                <p:oleObj name="" r:id="rId13" imgW="228600" imgH="228600" progId="">
                  <p:embed/>
                  <p:pic>
                    <p:nvPicPr>
                      <p:cNvPr id="0" name="图片 3809"/>
                      <p:cNvPicPr/>
                      <p:nvPr/>
                    </p:nvPicPr>
                    <p:blipFill>
                      <a:blip r:embed="rId14"/>
                      <a:stretch>
                        <a:fillRect/>
                      </a:stretch>
                    </p:blipFill>
                    <p:spPr>
                      <a:xfrm>
                        <a:off x="5835650" y="1830388"/>
                        <a:ext cx="503238" cy="503237"/>
                      </a:xfrm>
                      <a:prstGeom prst="rect">
                        <a:avLst/>
                      </a:prstGeom>
                      <a:noFill/>
                      <a:ln w="38100">
                        <a:noFill/>
                        <a:miter/>
                      </a:ln>
                    </p:spPr>
                  </p:pic>
                </p:oleObj>
              </mc:Fallback>
            </mc:AlternateContent>
          </a:graphicData>
        </a:graphic>
      </p:graphicFrame>
      <p:graphicFrame>
        <p:nvGraphicFramePr>
          <p:cNvPr id="9256" name="Object 51"/>
          <p:cNvGraphicFramePr>
            <a:graphicFrameLocks noChangeAspect="1"/>
          </p:cNvGraphicFramePr>
          <p:nvPr/>
        </p:nvGraphicFramePr>
        <p:xfrm>
          <a:off x="7116763" y="1830388"/>
          <a:ext cx="530225" cy="503237"/>
        </p:xfrm>
        <a:graphic>
          <a:graphicData uri="http://schemas.openxmlformats.org/presentationml/2006/ole">
            <mc:AlternateContent xmlns:mc="http://schemas.openxmlformats.org/markup-compatibility/2006">
              <mc:Choice xmlns:v="urn:schemas-microsoft-com:vml" Requires="v">
                <p:oleObj spid="_x0000_s3811" name="" r:id="rId15" imgW="241300" imgH="228600" progId="">
                  <p:embed/>
                </p:oleObj>
              </mc:Choice>
              <mc:Fallback>
                <p:oleObj name="" r:id="rId15" imgW="241300" imgH="228600" progId="">
                  <p:embed/>
                  <p:pic>
                    <p:nvPicPr>
                      <p:cNvPr id="0" name="图片 3810"/>
                      <p:cNvPicPr/>
                      <p:nvPr/>
                    </p:nvPicPr>
                    <p:blipFill>
                      <a:blip r:embed="rId16"/>
                      <a:stretch>
                        <a:fillRect/>
                      </a:stretch>
                    </p:blipFill>
                    <p:spPr>
                      <a:xfrm>
                        <a:off x="7116763" y="1830388"/>
                        <a:ext cx="530225" cy="503237"/>
                      </a:xfrm>
                      <a:prstGeom prst="rect">
                        <a:avLst/>
                      </a:prstGeom>
                      <a:noFill/>
                      <a:ln w="38100">
                        <a:noFill/>
                        <a:miter/>
                      </a:ln>
                    </p:spPr>
                  </p:pic>
                </p:oleObj>
              </mc:Fallback>
            </mc:AlternateContent>
          </a:graphicData>
        </a:graphic>
      </p:graphicFrame>
      <p:graphicFrame>
        <p:nvGraphicFramePr>
          <p:cNvPr id="9257" name="Object 52"/>
          <p:cNvGraphicFramePr>
            <a:graphicFrameLocks noChangeAspect="1"/>
          </p:cNvGraphicFramePr>
          <p:nvPr/>
        </p:nvGraphicFramePr>
        <p:xfrm>
          <a:off x="5821363" y="2571750"/>
          <a:ext cx="530225" cy="503238"/>
        </p:xfrm>
        <a:graphic>
          <a:graphicData uri="http://schemas.openxmlformats.org/presentationml/2006/ole">
            <mc:AlternateContent xmlns:mc="http://schemas.openxmlformats.org/markup-compatibility/2006">
              <mc:Choice xmlns:v="urn:schemas-microsoft-com:vml" Requires="v">
                <p:oleObj spid="_x0000_s3812" name="" r:id="rId17" imgW="241300" imgH="228600" progId="">
                  <p:embed/>
                </p:oleObj>
              </mc:Choice>
              <mc:Fallback>
                <p:oleObj name="" r:id="rId17" imgW="241300" imgH="228600" progId="">
                  <p:embed/>
                  <p:pic>
                    <p:nvPicPr>
                      <p:cNvPr id="0" name="图片 3811"/>
                      <p:cNvPicPr/>
                      <p:nvPr/>
                    </p:nvPicPr>
                    <p:blipFill>
                      <a:blip r:embed="rId18"/>
                      <a:stretch>
                        <a:fillRect/>
                      </a:stretch>
                    </p:blipFill>
                    <p:spPr>
                      <a:xfrm>
                        <a:off x="5821363" y="2571750"/>
                        <a:ext cx="530225" cy="503238"/>
                      </a:xfrm>
                      <a:prstGeom prst="rect">
                        <a:avLst/>
                      </a:prstGeom>
                      <a:noFill/>
                      <a:ln w="38100">
                        <a:noFill/>
                        <a:miter/>
                      </a:ln>
                    </p:spPr>
                  </p:pic>
                </p:oleObj>
              </mc:Fallback>
            </mc:AlternateContent>
          </a:graphicData>
        </a:graphic>
      </p:graphicFrame>
      <p:graphicFrame>
        <p:nvGraphicFramePr>
          <p:cNvPr id="9258" name="Object 53"/>
          <p:cNvGraphicFramePr>
            <a:graphicFrameLocks noChangeAspect="1"/>
          </p:cNvGraphicFramePr>
          <p:nvPr/>
        </p:nvGraphicFramePr>
        <p:xfrm>
          <a:off x="7116763" y="2571750"/>
          <a:ext cx="530225" cy="503238"/>
        </p:xfrm>
        <a:graphic>
          <a:graphicData uri="http://schemas.openxmlformats.org/presentationml/2006/ole">
            <mc:AlternateContent xmlns:mc="http://schemas.openxmlformats.org/markup-compatibility/2006">
              <mc:Choice xmlns:v="urn:schemas-microsoft-com:vml" Requires="v">
                <p:oleObj spid="_x0000_s3813" name="" r:id="rId19" imgW="241300" imgH="228600" progId="">
                  <p:embed/>
                </p:oleObj>
              </mc:Choice>
              <mc:Fallback>
                <p:oleObj name="" r:id="rId19" imgW="241300" imgH="228600" progId="">
                  <p:embed/>
                  <p:pic>
                    <p:nvPicPr>
                      <p:cNvPr id="0" name="图片 3812"/>
                      <p:cNvPicPr/>
                      <p:nvPr/>
                    </p:nvPicPr>
                    <p:blipFill>
                      <a:blip r:embed="rId20"/>
                      <a:stretch>
                        <a:fillRect/>
                      </a:stretch>
                    </p:blipFill>
                    <p:spPr>
                      <a:xfrm>
                        <a:off x="7116763" y="2571750"/>
                        <a:ext cx="530225" cy="503238"/>
                      </a:xfrm>
                      <a:prstGeom prst="rect">
                        <a:avLst/>
                      </a:prstGeom>
                      <a:noFill/>
                      <a:ln w="38100">
                        <a:noFill/>
                        <a:miter/>
                      </a:ln>
                    </p:spPr>
                  </p:pic>
                </p:oleObj>
              </mc:Fallback>
            </mc:AlternateContent>
          </a:graphicData>
        </a:graphic>
      </p:graphicFrame>
      <p:graphicFrame>
        <p:nvGraphicFramePr>
          <p:cNvPr id="9259" name="Object 54"/>
          <p:cNvGraphicFramePr>
            <a:graphicFrameLocks noChangeAspect="1"/>
          </p:cNvGraphicFramePr>
          <p:nvPr/>
        </p:nvGraphicFramePr>
        <p:xfrm>
          <a:off x="2971800" y="3868738"/>
          <a:ext cx="1257300" cy="503237"/>
        </p:xfrm>
        <a:graphic>
          <a:graphicData uri="http://schemas.openxmlformats.org/presentationml/2006/ole">
            <mc:AlternateContent xmlns:mc="http://schemas.openxmlformats.org/markup-compatibility/2006">
              <mc:Choice xmlns:v="urn:schemas-microsoft-com:vml" Requires="v">
                <p:oleObj spid="_x0000_s3814" name="" r:id="rId21" imgW="571500" imgH="228600" progId="">
                  <p:embed/>
                </p:oleObj>
              </mc:Choice>
              <mc:Fallback>
                <p:oleObj name="" r:id="rId21" imgW="571500" imgH="228600" progId="">
                  <p:embed/>
                  <p:pic>
                    <p:nvPicPr>
                      <p:cNvPr id="0" name="图片 3813"/>
                      <p:cNvPicPr/>
                      <p:nvPr/>
                    </p:nvPicPr>
                    <p:blipFill>
                      <a:blip r:embed="rId22"/>
                      <a:stretch>
                        <a:fillRect/>
                      </a:stretch>
                    </p:blipFill>
                    <p:spPr>
                      <a:xfrm>
                        <a:off x="2971800" y="3868738"/>
                        <a:ext cx="1257300" cy="503237"/>
                      </a:xfrm>
                      <a:prstGeom prst="rect">
                        <a:avLst/>
                      </a:prstGeom>
                      <a:noFill/>
                      <a:ln w="38100">
                        <a:noFill/>
                        <a:miter/>
                      </a:ln>
                    </p:spPr>
                  </p:pic>
                </p:oleObj>
              </mc:Fallback>
            </mc:AlternateContent>
          </a:graphicData>
        </a:graphic>
      </p:graphicFrame>
      <p:graphicFrame>
        <p:nvGraphicFramePr>
          <p:cNvPr id="9260" name="Object 55"/>
          <p:cNvGraphicFramePr>
            <a:graphicFrameLocks noChangeAspect="1"/>
          </p:cNvGraphicFramePr>
          <p:nvPr/>
        </p:nvGraphicFramePr>
        <p:xfrm>
          <a:off x="5694363" y="3868738"/>
          <a:ext cx="1284287" cy="503237"/>
        </p:xfrm>
        <a:graphic>
          <a:graphicData uri="http://schemas.openxmlformats.org/presentationml/2006/ole">
            <mc:AlternateContent xmlns:mc="http://schemas.openxmlformats.org/markup-compatibility/2006">
              <mc:Choice xmlns:v="urn:schemas-microsoft-com:vml" Requires="v">
                <p:oleObj spid="_x0000_s3815" name="" r:id="rId23" imgW="584200" imgH="228600" progId="">
                  <p:embed/>
                </p:oleObj>
              </mc:Choice>
              <mc:Fallback>
                <p:oleObj name="" r:id="rId23" imgW="584200" imgH="228600" progId="">
                  <p:embed/>
                  <p:pic>
                    <p:nvPicPr>
                      <p:cNvPr id="0" name="图片 3814"/>
                      <p:cNvPicPr/>
                      <p:nvPr/>
                    </p:nvPicPr>
                    <p:blipFill>
                      <a:blip r:embed="rId24"/>
                      <a:stretch>
                        <a:fillRect/>
                      </a:stretch>
                    </p:blipFill>
                    <p:spPr>
                      <a:xfrm>
                        <a:off x="5694363" y="3868738"/>
                        <a:ext cx="1284287" cy="503237"/>
                      </a:xfrm>
                      <a:prstGeom prst="rect">
                        <a:avLst/>
                      </a:prstGeom>
                      <a:noFill/>
                      <a:ln w="38100">
                        <a:noFill/>
                        <a:miter/>
                      </a:ln>
                    </p:spPr>
                  </p:pic>
                </p:oleObj>
              </mc:Fallback>
            </mc:AlternateContent>
          </a:graphicData>
        </a:graphic>
      </p:graphicFrame>
      <p:graphicFrame>
        <p:nvGraphicFramePr>
          <p:cNvPr id="9261" name="Object 56"/>
          <p:cNvGraphicFramePr>
            <a:graphicFrameLocks noChangeAspect="1"/>
          </p:cNvGraphicFramePr>
          <p:nvPr/>
        </p:nvGraphicFramePr>
        <p:xfrm>
          <a:off x="2957513" y="4638675"/>
          <a:ext cx="1284287" cy="503238"/>
        </p:xfrm>
        <a:graphic>
          <a:graphicData uri="http://schemas.openxmlformats.org/presentationml/2006/ole">
            <mc:AlternateContent xmlns:mc="http://schemas.openxmlformats.org/markup-compatibility/2006">
              <mc:Choice xmlns:v="urn:schemas-microsoft-com:vml" Requires="v">
                <p:oleObj spid="_x0000_s3816" name="" r:id="rId25" imgW="584200" imgH="228600" progId="">
                  <p:embed/>
                </p:oleObj>
              </mc:Choice>
              <mc:Fallback>
                <p:oleObj name="" r:id="rId25" imgW="584200" imgH="228600" progId="">
                  <p:embed/>
                  <p:pic>
                    <p:nvPicPr>
                      <p:cNvPr id="0" name="图片 3815"/>
                      <p:cNvPicPr/>
                      <p:nvPr/>
                    </p:nvPicPr>
                    <p:blipFill>
                      <a:blip r:embed="rId26"/>
                      <a:stretch>
                        <a:fillRect/>
                      </a:stretch>
                    </p:blipFill>
                    <p:spPr>
                      <a:xfrm>
                        <a:off x="2957513" y="4638675"/>
                        <a:ext cx="1284287" cy="503238"/>
                      </a:xfrm>
                      <a:prstGeom prst="rect">
                        <a:avLst/>
                      </a:prstGeom>
                      <a:noFill/>
                      <a:ln w="38100">
                        <a:noFill/>
                        <a:miter/>
                      </a:ln>
                    </p:spPr>
                  </p:pic>
                </p:oleObj>
              </mc:Fallback>
            </mc:AlternateContent>
          </a:graphicData>
        </a:graphic>
      </p:graphicFrame>
      <p:graphicFrame>
        <p:nvGraphicFramePr>
          <p:cNvPr id="9262" name="Object 57"/>
          <p:cNvGraphicFramePr>
            <a:graphicFrameLocks noChangeAspect="1"/>
          </p:cNvGraphicFramePr>
          <p:nvPr/>
        </p:nvGraphicFramePr>
        <p:xfrm>
          <a:off x="5680075" y="4638675"/>
          <a:ext cx="1312863" cy="503238"/>
        </p:xfrm>
        <a:graphic>
          <a:graphicData uri="http://schemas.openxmlformats.org/presentationml/2006/ole">
            <mc:AlternateContent xmlns:mc="http://schemas.openxmlformats.org/markup-compatibility/2006">
              <mc:Choice xmlns:v="urn:schemas-microsoft-com:vml" Requires="v">
                <p:oleObj spid="_x0000_s3817" name="" r:id="rId27" imgW="596900" imgH="228600" progId="">
                  <p:embed/>
                </p:oleObj>
              </mc:Choice>
              <mc:Fallback>
                <p:oleObj name="" r:id="rId27" imgW="596900" imgH="228600" progId="">
                  <p:embed/>
                  <p:pic>
                    <p:nvPicPr>
                      <p:cNvPr id="0" name="图片 3816"/>
                      <p:cNvPicPr/>
                      <p:nvPr/>
                    </p:nvPicPr>
                    <p:blipFill>
                      <a:blip r:embed="rId28"/>
                      <a:stretch>
                        <a:fillRect/>
                      </a:stretch>
                    </p:blipFill>
                    <p:spPr>
                      <a:xfrm>
                        <a:off x="5680075" y="4638675"/>
                        <a:ext cx="1312863" cy="503238"/>
                      </a:xfrm>
                      <a:prstGeom prst="rect">
                        <a:avLst/>
                      </a:prstGeom>
                      <a:noFill/>
                      <a:ln w="38100">
                        <a:noFill/>
                        <a:miter/>
                      </a:ln>
                    </p:spPr>
                  </p:pic>
                </p:oleObj>
              </mc:Fallback>
            </mc:AlternateContent>
          </a:graphicData>
        </a:graphic>
      </p:graphicFrame>
      <p:sp>
        <p:nvSpPr>
          <p:cNvPr id="759842" name="Rectangle 47"/>
          <p:cNvSpPr>
            <a:spLocks noGrp="1"/>
          </p:cNvSpPr>
          <p:nvPr>
            <p:ph type="title"/>
          </p:nvPr>
        </p:nvSpPr>
        <p:spPr/>
        <p:txBody>
          <a:bodyPr vert="horz" wrap="square" lIns="91440" tIns="45720" rIns="91440" bIns="45720" anchor="ctr" anchorCtr="0"/>
          <a:p>
            <a:pPr eaLnBrk="1" hangingPunct="1"/>
            <a:r>
              <a:rPr lang="zh-CN" altLang="en-US" dirty="0"/>
              <a:t>分块矩阵的加法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par>
                                <p:cTn id="8" presetID="22" presetClass="entr" presetSubtype="8"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wipe(left)">
                                      <p:cBhvr>
                                        <p:cTn id="10" dur="500"/>
                                        <p:tgtEl>
                                          <p:spTgt spid="9221"/>
                                        </p:tgtEl>
                                      </p:cBhvr>
                                    </p:animEffect>
                                  </p:childTnLst>
                                </p:cTn>
                              </p:par>
                              <p:par>
                                <p:cTn id="11" presetID="22" presetClass="entr" presetSubtype="8" fill="hold" nodeType="withEffect">
                                  <p:stCondLst>
                                    <p:cond delay="0"/>
                                  </p:stCondLst>
                                  <p:childTnLst>
                                    <p:set>
                                      <p:cBhvr>
                                        <p:cTn id="12" dur="1" fill="hold">
                                          <p:stCondLst>
                                            <p:cond delay="0"/>
                                          </p:stCondLst>
                                        </p:cTn>
                                        <p:tgtEl>
                                          <p:spTgt spid="9233"/>
                                        </p:tgtEl>
                                        <p:attrNameLst>
                                          <p:attrName>style.visibility</p:attrName>
                                        </p:attrNameLst>
                                      </p:cBhvr>
                                      <p:to>
                                        <p:strVal val="visible"/>
                                      </p:to>
                                    </p:set>
                                    <p:animEffect transition="in" filter="wipe(left)">
                                      <p:cBhvr>
                                        <p:cTn id="13" dur="500"/>
                                        <p:tgtEl>
                                          <p:spTgt spid="92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222"/>
                                        </p:tgtEl>
                                        <p:attrNameLst>
                                          <p:attrName>style.visibility</p:attrName>
                                        </p:attrNameLst>
                                      </p:cBhvr>
                                      <p:to>
                                        <p:strVal val="visible"/>
                                      </p:to>
                                    </p:set>
                                    <p:animEffect transition="in" filter="wipe(up)">
                                      <p:cBhvr>
                                        <p:cTn id="18" dur="500"/>
                                        <p:tgtEl>
                                          <p:spTgt spid="9222"/>
                                        </p:tgtEl>
                                      </p:cBhvr>
                                    </p:animEffect>
                                  </p:childTnLst>
                                </p:cTn>
                              </p:par>
                              <p:par>
                                <p:cTn id="19" presetID="22" presetClass="entr" presetSubtype="1" fill="hold" nodeType="withEffect">
                                  <p:stCondLst>
                                    <p:cond delay="0"/>
                                  </p:stCondLst>
                                  <p:childTnLst>
                                    <p:set>
                                      <p:cBhvr>
                                        <p:cTn id="20" dur="1" fill="hold">
                                          <p:stCondLst>
                                            <p:cond delay="0"/>
                                          </p:stCondLst>
                                        </p:cTn>
                                        <p:tgtEl>
                                          <p:spTgt spid="9225"/>
                                        </p:tgtEl>
                                        <p:attrNameLst>
                                          <p:attrName>style.visibility</p:attrName>
                                        </p:attrNameLst>
                                      </p:cBhvr>
                                      <p:to>
                                        <p:strVal val="visible"/>
                                      </p:to>
                                    </p:set>
                                    <p:animEffect transition="in" filter="wipe(up)">
                                      <p:cBhvr>
                                        <p:cTn id="21" dur="500"/>
                                        <p:tgtEl>
                                          <p:spTgt spid="9225"/>
                                        </p:tgtEl>
                                      </p:cBhvr>
                                    </p:animEffect>
                                  </p:childTnLst>
                                </p:cTn>
                              </p:par>
                              <p:par>
                                <p:cTn id="22" presetID="22" presetClass="entr" presetSubtype="1" fill="hold" nodeType="withEffect">
                                  <p:stCondLst>
                                    <p:cond delay="0"/>
                                  </p:stCondLst>
                                  <p:childTnLst>
                                    <p:set>
                                      <p:cBhvr>
                                        <p:cTn id="23" dur="1" fill="hold">
                                          <p:stCondLst>
                                            <p:cond delay="0"/>
                                          </p:stCondLst>
                                        </p:cTn>
                                        <p:tgtEl>
                                          <p:spTgt spid="9232"/>
                                        </p:tgtEl>
                                        <p:attrNameLst>
                                          <p:attrName>style.visibility</p:attrName>
                                        </p:attrNameLst>
                                      </p:cBhvr>
                                      <p:to>
                                        <p:strVal val="visible"/>
                                      </p:to>
                                    </p:set>
                                    <p:animEffect transition="in" filter="wipe(up)">
                                      <p:cBhvr>
                                        <p:cTn id="24" dur="500"/>
                                        <p:tgtEl>
                                          <p:spTgt spid="923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2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2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22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2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23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923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2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2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2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5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2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 presetClass="exit" presetSubtype="16" fill="hold" nodeType="clickEffect">
                                  <p:stCondLst>
                                    <p:cond delay="0"/>
                                  </p:stCondLst>
                                  <p:childTnLst>
                                    <p:animEffect transition="out" filter="box(in)">
                                      <p:cBhvr>
                                        <p:cTn id="82" dur="500"/>
                                        <p:tgtEl>
                                          <p:spTgt spid="9251"/>
                                        </p:tgtEl>
                                      </p:cBhvr>
                                    </p:animEffect>
                                    <p:set>
                                      <p:cBhvr>
                                        <p:cTn id="83" dur="1" fill="hold">
                                          <p:stCondLst>
                                            <p:cond delay="499"/>
                                          </p:stCondLst>
                                        </p:cTn>
                                        <p:tgtEl>
                                          <p:spTgt spid="9251"/>
                                        </p:tgtEl>
                                        <p:attrNameLst>
                                          <p:attrName>style.visibility</p:attrName>
                                        </p:attrNameLst>
                                      </p:cBhvr>
                                      <p:to>
                                        <p:strVal val="hidden"/>
                                      </p:to>
                                    </p:set>
                                  </p:childTnLst>
                                </p:cTn>
                              </p:par>
                              <p:par>
                                <p:cTn id="84" presetID="4" presetClass="exit" presetSubtype="16" fill="hold" grpId="1" nodeType="withEffect">
                                  <p:stCondLst>
                                    <p:cond delay="0"/>
                                  </p:stCondLst>
                                  <p:childTnLst>
                                    <p:animEffect transition="out" filter="box(in)">
                                      <p:cBhvr>
                                        <p:cTn id="85" dur="500"/>
                                        <p:tgtEl>
                                          <p:spTgt spid="9239"/>
                                        </p:tgtEl>
                                      </p:cBhvr>
                                    </p:animEffect>
                                    <p:set>
                                      <p:cBhvr>
                                        <p:cTn id="86" dur="1" fill="hold">
                                          <p:stCondLst>
                                            <p:cond delay="499"/>
                                          </p:stCondLst>
                                        </p:cTn>
                                        <p:tgtEl>
                                          <p:spTgt spid="9239"/>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p:cTn id="88" dur="500"/>
                                        <p:tgtEl>
                                          <p:spTgt spid="9255"/>
                                        </p:tgtEl>
                                      </p:cBhvr>
                                    </p:animEffect>
                                    <p:set>
                                      <p:cBhvr>
                                        <p:cTn id="89" dur="1" fill="hold">
                                          <p:stCondLst>
                                            <p:cond delay="499"/>
                                          </p:stCondLst>
                                        </p:cTn>
                                        <p:tgtEl>
                                          <p:spTgt spid="9255"/>
                                        </p:tgtEl>
                                        <p:attrNameLst>
                                          <p:attrName>style.visibility</p:attrName>
                                        </p:attrNameLst>
                                      </p:cBhvr>
                                      <p:to>
                                        <p:strVal val="hidden"/>
                                      </p:to>
                                    </p:set>
                                  </p:childTnLst>
                                </p:cTn>
                              </p:par>
                              <p:par>
                                <p:cTn id="90" presetID="4" presetClass="exit" presetSubtype="16" fill="hold" grpId="1" nodeType="withEffect">
                                  <p:stCondLst>
                                    <p:cond delay="0"/>
                                  </p:stCondLst>
                                  <p:childTnLst>
                                    <p:animEffect transition="out" filter="box(in)">
                                      <p:cBhvr>
                                        <p:cTn id="91" dur="500"/>
                                        <p:tgtEl>
                                          <p:spTgt spid="9241"/>
                                        </p:tgtEl>
                                      </p:cBhvr>
                                    </p:animEffect>
                                    <p:set>
                                      <p:cBhvr>
                                        <p:cTn id="92" dur="1" fill="hold">
                                          <p:stCondLst>
                                            <p:cond delay="499"/>
                                          </p:stCondLst>
                                        </p:cTn>
                                        <p:tgtEl>
                                          <p:spTgt spid="9241"/>
                                        </p:tgtEl>
                                        <p:attrNameLst>
                                          <p:attrName>style.visibility</p:attrName>
                                        </p:attrNameLst>
                                      </p:cBhvr>
                                      <p:to>
                                        <p:strVal val="hidden"/>
                                      </p:to>
                                    </p:set>
                                  </p:childTnLst>
                                </p:cTn>
                              </p:par>
                              <p:par>
                                <p:cTn id="93" presetID="4" presetClass="exit" presetSubtype="16" fill="hold" grpId="1" nodeType="withEffect">
                                  <p:stCondLst>
                                    <p:cond delay="0"/>
                                  </p:stCondLst>
                                  <p:childTnLst>
                                    <p:animEffect transition="out" filter="box(in)">
                                      <p:cBhvr>
                                        <p:cTn id="94" dur="500"/>
                                        <p:tgtEl>
                                          <p:spTgt spid="9247"/>
                                        </p:tgtEl>
                                      </p:cBhvr>
                                    </p:animEffect>
                                    <p:set>
                                      <p:cBhvr>
                                        <p:cTn id="95" dur="1" fill="hold">
                                          <p:stCondLst>
                                            <p:cond delay="499"/>
                                          </p:stCondLst>
                                        </p:cTn>
                                        <p:tgtEl>
                                          <p:spTgt spid="924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 presetClass="entr" presetSubtype="32" fill="hold" nodeType="clickEffect">
                                  <p:stCondLst>
                                    <p:cond delay="0"/>
                                  </p:stCondLst>
                                  <p:childTnLst>
                                    <p:set>
                                      <p:cBhvr>
                                        <p:cTn id="99" dur="1" fill="hold">
                                          <p:stCondLst>
                                            <p:cond delay="0"/>
                                          </p:stCondLst>
                                        </p:cTn>
                                        <p:tgtEl>
                                          <p:spTgt spid="9251"/>
                                        </p:tgtEl>
                                        <p:attrNameLst>
                                          <p:attrName>style.visibility</p:attrName>
                                        </p:attrNameLst>
                                      </p:cBhvr>
                                      <p:to>
                                        <p:strVal val="visible"/>
                                      </p:to>
                                    </p:set>
                                    <p:animEffect transition="in" filter="box(out)">
                                      <p:cBhvr>
                                        <p:cTn id="100" dur="500"/>
                                        <p:tgtEl>
                                          <p:spTgt spid="9251"/>
                                        </p:tgtEl>
                                      </p:cBhvr>
                                    </p:animEffect>
                                  </p:childTnLst>
                                </p:cTn>
                              </p:par>
                              <p:par>
                                <p:cTn id="101" presetID="4" presetClass="entr" presetSubtype="32" fill="hold" grpId="2" nodeType="withEffect">
                                  <p:stCondLst>
                                    <p:cond delay="0"/>
                                  </p:stCondLst>
                                  <p:childTnLst>
                                    <p:set>
                                      <p:cBhvr>
                                        <p:cTn id="102" dur="1" fill="hold">
                                          <p:stCondLst>
                                            <p:cond delay="0"/>
                                          </p:stCondLst>
                                        </p:cTn>
                                        <p:tgtEl>
                                          <p:spTgt spid="9239"/>
                                        </p:tgtEl>
                                        <p:attrNameLst>
                                          <p:attrName>style.visibility</p:attrName>
                                        </p:attrNameLst>
                                      </p:cBhvr>
                                      <p:to>
                                        <p:strVal val="visible"/>
                                      </p:to>
                                    </p:set>
                                    <p:animEffect transition="in" filter="box(out)">
                                      <p:cBhvr>
                                        <p:cTn id="103" dur="500"/>
                                        <p:tgtEl>
                                          <p:spTgt spid="9239"/>
                                        </p:tgtEl>
                                      </p:cBhvr>
                                    </p:animEffect>
                                  </p:childTnLst>
                                </p:cTn>
                              </p:par>
                              <p:par>
                                <p:cTn id="104" presetID="4" presetClass="entr" presetSubtype="32" fill="hold" nodeType="withEffect">
                                  <p:stCondLst>
                                    <p:cond delay="0"/>
                                  </p:stCondLst>
                                  <p:childTnLst>
                                    <p:set>
                                      <p:cBhvr>
                                        <p:cTn id="105" dur="1" fill="hold">
                                          <p:stCondLst>
                                            <p:cond delay="0"/>
                                          </p:stCondLst>
                                        </p:cTn>
                                        <p:tgtEl>
                                          <p:spTgt spid="9255"/>
                                        </p:tgtEl>
                                        <p:attrNameLst>
                                          <p:attrName>style.visibility</p:attrName>
                                        </p:attrNameLst>
                                      </p:cBhvr>
                                      <p:to>
                                        <p:strVal val="visible"/>
                                      </p:to>
                                    </p:set>
                                    <p:animEffect transition="in" filter="box(out)">
                                      <p:cBhvr>
                                        <p:cTn id="106" dur="500"/>
                                        <p:tgtEl>
                                          <p:spTgt spid="9255"/>
                                        </p:tgtEl>
                                      </p:cBhvr>
                                    </p:animEffect>
                                  </p:childTnLst>
                                </p:cTn>
                              </p:par>
                              <p:par>
                                <p:cTn id="107" presetID="4" presetClass="entr" presetSubtype="32" fill="hold" grpId="2" nodeType="withEffect">
                                  <p:stCondLst>
                                    <p:cond delay="0"/>
                                  </p:stCondLst>
                                  <p:childTnLst>
                                    <p:set>
                                      <p:cBhvr>
                                        <p:cTn id="108" dur="1" fill="hold">
                                          <p:stCondLst>
                                            <p:cond delay="0"/>
                                          </p:stCondLst>
                                        </p:cTn>
                                        <p:tgtEl>
                                          <p:spTgt spid="9241"/>
                                        </p:tgtEl>
                                        <p:attrNameLst>
                                          <p:attrName>style.visibility</p:attrName>
                                        </p:attrNameLst>
                                      </p:cBhvr>
                                      <p:to>
                                        <p:strVal val="visible"/>
                                      </p:to>
                                    </p:set>
                                    <p:animEffect transition="in" filter="box(out)">
                                      <p:cBhvr>
                                        <p:cTn id="109" dur="500"/>
                                        <p:tgtEl>
                                          <p:spTgt spid="9241"/>
                                        </p:tgtEl>
                                      </p:cBhvr>
                                    </p:animEffect>
                                  </p:childTnLst>
                                </p:cTn>
                              </p:par>
                              <p:par>
                                <p:cTn id="110" presetID="4" presetClass="entr" presetSubtype="32" fill="hold" nodeType="withEffect">
                                  <p:stCondLst>
                                    <p:cond delay="0"/>
                                  </p:stCondLst>
                                  <p:childTnLst>
                                    <p:set>
                                      <p:cBhvr>
                                        <p:cTn id="111" dur="1" fill="hold">
                                          <p:stCondLst>
                                            <p:cond delay="0"/>
                                          </p:stCondLst>
                                        </p:cTn>
                                        <p:tgtEl>
                                          <p:spTgt spid="9259"/>
                                        </p:tgtEl>
                                        <p:attrNameLst>
                                          <p:attrName>style.visibility</p:attrName>
                                        </p:attrNameLst>
                                      </p:cBhvr>
                                      <p:to>
                                        <p:strVal val="visible"/>
                                      </p:to>
                                    </p:set>
                                    <p:animEffect transition="in" filter="box(out)">
                                      <p:cBhvr>
                                        <p:cTn id="112" dur="500"/>
                                        <p:tgtEl>
                                          <p:spTgt spid="9259"/>
                                        </p:tgtEl>
                                      </p:cBhvr>
                                    </p:animEffect>
                                  </p:childTnLst>
                                </p:cTn>
                              </p:par>
                              <p:par>
                                <p:cTn id="113" presetID="4" presetClass="entr" presetSubtype="32" fill="hold" grpId="2" nodeType="withEffect">
                                  <p:stCondLst>
                                    <p:cond delay="0"/>
                                  </p:stCondLst>
                                  <p:childTnLst>
                                    <p:set>
                                      <p:cBhvr>
                                        <p:cTn id="114" dur="1" fill="hold">
                                          <p:stCondLst>
                                            <p:cond delay="0"/>
                                          </p:stCondLst>
                                        </p:cTn>
                                        <p:tgtEl>
                                          <p:spTgt spid="9247"/>
                                        </p:tgtEl>
                                        <p:attrNameLst>
                                          <p:attrName>style.visibility</p:attrName>
                                        </p:attrNameLst>
                                      </p:cBhvr>
                                      <p:to>
                                        <p:strVal val="visible"/>
                                      </p:to>
                                    </p:set>
                                    <p:animEffect transition="in" filter="box(out)">
                                      <p:cBhvr>
                                        <p:cTn id="115" dur="500"/>
                                        <p:tgtEl>
                                          <p:spTgt spid="9247"/>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xit" presetSubtype="16" fill="hold" nodeType="clickEffect">
                                  <p:stCondLst>
                                    <p:cond delay="0"/>
                                  </p:stCondLst>
                                  <p:childTnLst>
                                    <p:animEffect transition="out" filter="box(in)">
                                      <p:cBhvr>
                                        <p:cTn id="119" dur="500"/>
                                        <p:tgtEl>
                                          <p:spTgt spid="9252"/>
                                        </p:tgtEl>
                                      </p:cBhvr>
                                    </p:animEffect>
                                    <p:set>
                                      <p:cBhvr>
                                        <p:cTn id="120" dur="1" fill="hold">
                                          <p:stCondLst>
                                            <p:cond delay="499"/>
                                          </p:stCondLst>
                                        </p:cTn>
                                        <p:tgtEl>
                                          <p:spTgt spid="9252"/>
                                        </p:tgtEl>
                                        <p:attrNameLst>
                                          <p:attrName>style.visibility</p:attrName>
                                        </p:attrNameLst>
                                      </p:cBhvr>
                                      <p:to>
                                        <p:strVal val="hidden"/>
                                      </p:to>
                                    </p:set>
                                  </p:childTnLst>
                                </p:cTn>
                              </p:par>
                              <p:par>
                                <p:cTn id="121" presetID="4" presetClass="exit" presetSubtype="16" fill="hold" grpId="1" nodeType="withEffect">
                                  <p:stCondLst>
                                    <p:cond delay="0"/>
                                  </p:stCondLst>
                                  <p:childTnLst>
                                    <p:animEffect transition="out" filter="box(in)">
                                      <p:cBhvr>
                                        <p:cTn id="122" dur="500"/>
                                        <p:tgtEl>
                                          <p:spTgt spid="9240"/>
                                        </p:tgtEl>
                                      </p:cBhvr>
                                    </p:animEffect>
                                    <p:set>
                                      <p:cBhvr>
                                        <p:cTn id="123" dur="1" fill="hold">
                                          <p:stCondLst>
                                            <p:cond delay="499"/>
                                          </p:stCondLst>
                                        </p:cTn>
                                        <p:tgtEl>
                                          <p:spTgt spid="9240"/>
                                        </p:tgtEl>
                                        <p:attrNameLst>
                                          <p:attrName>style.visibility</p:attrName>
                                        </p:attrNameLst>
                                      </p:cBhvr>
                                      <p:to>
                                        <p:strVal val="hidden"/>
                                      </p:to>
                                    </p:set>
                                  </p:childTnLst>
                                </p:cTn>
                              </p:par>
                              <p:par>
                                <p:cTn id="124" presetID="4" presetClass="exit" presetSubtype="16" fill="hold" nodeType="withEffect">
                                  <p:stCondLst>
                                    <p:cond delay="0"/>
                                  </p:stCondLst>
                                  <p:childTnLst>
                                    <p:animEffect transition="out" filter="box(in)">
                                      <p:cBhvr>
                                        <p:cTn id="125" dur="500"/>
                                        <p:tgtEl>
                                          <p:spTgt spid="9256"/>
                                        </p:tgtEl>
                                      </p:cBhvr>
                                    </p:animEffect>
                                    <p:set>
                                      <p:cBhvr>
                                        <p:cTn id="126" dur="1" fill="hold">
                                          <p:stCondLst>
                                            <p:cond delay="499"/>
                                          </p:stCondLst>
                                        </p:cTn>
                                        <p:tgtEl>
                                          <p:spTgt spid="9256"/>
                                        </p:tgtEl>
                                        <p:attrNameLst>
                                          <p:attrName>style.visibility</p:attrName>
                                        </p:attrNameLst>
                                      </p:cBhvr>
                                      <p:to>
                                        <p:strVal val="hidden"/>
                                      </p:to>
                                    </p:set>
                                  </p:childTnLst>
                                </p:cTn>
                              </p:par>
                              <p:par>
                                <p:cTn id="127" presetID="4" presetClass="exit" presetSubtype="16" fill="hold" grpId="1" nodeType="withEffect">
                                  <p:stCondLst>
                                    <p:cond delay="0"/>
                                  </p:stCondLst>
                                  <p:childTnLst>
                                    <p:animEffect transition="out" filter="box(in)">
                                      <p:cBhvr>
                                        <p:cTn id="128" dur="500"/>
                                        <p:tgtEl>
                                          <p:spTgt spid="9242"/>
                                        </p:tgtEl>
                                      </p:cBhvr>
                                    </p:animEffect>
                                    <p:set>
                                      <p:cBhvr>
                                        <p:cTn id="129" dur="1" fill="hold">
                                          <p:stCondLst>
                                            <p:cond delay="499"/>
                                          </p:stCondLst>
                                        </p:cTn>
                                        <p:tgtEl>
                                          <p:spTgt spid="9242"/>
                                        </p:tgtEl>
                                        <p:attrNameLst>
                                          <p:attrName>style.visibility</p:attrName>
                                        </p:attrNameLst>
                                      </p:cBhvr>
                                      <p:to>
                                        <p:strVal val="hidden"/>
                                      </p:to>
                                    </p:set>
                                  </p:childTnLst>
                                </p:cTn>
                              </p:par>
                              <p:par>
                                <p:cTn id="130" presetID="4" presetClass="exit" presetSubtype="16" fill="hold" grpId="1" nodeType="withEffect">
                                  <p:stCondLst>
                                    <p:cond delay="0"/>
                                  </p:stCondLst>
                                  <p:childTnLst>
                                    <p:animEffect transition="out" filter="box(in)">
                                      <p:cBhvr>
                                        <p:cTn id="131" dur="500"/>
                                        <p:tgtEl>
                                          <p:spTgt spid="9249"/>
                                        </p:tgtEl>
                                      </p:cBhvr>
                                    </p:animEffect>
                                    <p:set>
                                      <p:cBhvr>
                                        <p:cTn id="132" dur="1" fill="hold">
                                          <p:stCondLst>
                                            <p:cond delay="499"/>
                                          </p:stCondLst>
                                        </p:cTn>
                                        <p:tgtEl>
                                          <p:spTgt spid="924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4" presetClass="entr" presetSubtype="32" fill="hold" nodeType="clickEffect">
                                  <p:stCondLst>
                                    <p:cond delay="0"/>
                                  </p:stCondLst>
                                  <p:childTnLst>
                                    <p:set>
                                      <p:cBhvr>
                                        <p:cTn id="136" dur="1" fill="hold">
                                          <p:stCondLst>
                                            <p:cond delay="0"/>
                                          </p:stCondLst>
                                        </p:cTn>
                                        <p:tgtEl>
                                          <p:spTgt spid="9252"/>
                                        </p:tgtEl>
                                        <p:attrNameLst>
                                          <p:attrName>style.visibility</p:attrName>
                                        </p:attrNameLst>
                                      </p:cBhvr>
                                      <p:to>
                                        <p:strVal val="visible"/>
                                      </p:to>
                                    </p:set>
                                    <p:animEffect transition="in" filter="box(out)">
                                      <p:cBhvr>
                                        <p:cTn id="137" dur="500"/>
                                        <p:tgtEl>
                                          <p:spTgt spid="9252"/>
                                        </p:tgtEl>
                                      </p:cBhvr>
                                    </p:animEffect>
                                  </p:childTnLst>
                                </p:cTn>
                              </p:par>
                              <p:par>
                                <p:cTn id="138" presetID="4" presetClass="entr" presetSubtype="32" fill="hold" grpId="2" nodeType="withEffect">
                                  <p:stCondLst>
                                    <p:cond delay="0"/>
                                  </p:stCondLst>
                                  <p:childTnLst>
                                    <p:set>
                                      <p:cBhvr>
                                        <p:cTn id="139" dur="1" fill="hold">
                                          <p:stCondLst>
                                            <p:cond delay="0"/>
                                          </p:stCondLst>
                                        </p:cTn>
                                        <p:tgtEl>
                                          <p:spTgt spid="9240"/>
                                        </p:tgtEl>
                                        <p:attrNameLst>
                                          <p:attrName>style.visibility</p:attrName>
                                        </p:attrNameLst>
                                      </p:cBhvr>
                                      <p:to>
                                        <p:strVal val="visible"/>
                                      </p:to>
                                    </p:set>
                                    <p:animEffect transition="in" filter="box(out)">
                                      <p:cBhvr>
                                        <p:cTn id="140" dur="500"/>
                                        <p:tgtEl>
                                          <p:spTgt spid="9240"/>
                                        </p:tgtEl>
                                      </p:cBhvr>
                                    </p:animEffect>
                                  </p:childTnLst>
                                </p:cTn>
                              </p:par>
                              <p:par>
                                <p:cTn id="141" presetID="4" presetClass="entr" presetSubtype="32" fill="hold" nodeType="withEffect">
                                  <p:stCondLst>
                                    <p:cond delay="0"/>
                                  </p:stCondLst>
                                  <p:childTnLst>
                                    <p:set>
                                      <p:cBhvr>
                                        <p:cTn id="142" dur="1" fill="hold">
                                          <p:stCondLst>
                                            <p:cond delay="0"/>
                                          </p:stCondLst>
                                        </p:cTn>
                                        <p:tgtEl>
                                          <p:spTgt spid="9256"/>
                                        </p:tgtEl>
                                        <p:attrNameLst>
                                          <p:attrName>style.visibility</p:attrName>
                                        </p:attrNameLst>
                                      </p:cBhvr>
                                      <p:to>
                                        <p:strVal val="visible"/>
                                      </p:to>
                                    </p:set>
                                    <p:animEffect transition="in" filter="box(out)">
                                      <p:cBhvr>
                                        <p:cTn id="143" dur="500"/>
                                        <p:tgtEl>
                                          <p:spTgt spid="9256"/>
                                        </p:tgtEl>
                                      </p:cBhvr>
                                    </p:animEffect>
                                  </p:childTnLst>
                                </p:cTn>
                              </p:par>
                              <p:par>
                                <p:cTn id="144" presetID="4" presetClass="entr" presetSubtype="32" fill="hold" grpId="2" nodeType="withEffect">
                                  <p:stCondLst>
                                    <p:cond delay="0"/>
                                  </p:stCondLst>
                                  <p:childTnLst>
                                    <p:set>
                                      <p:cBhvr>
                                        <p:cTn id="145" dur="1" fill="hold">
                                          <p:stCondLst>
                                            <p:cond delay="0"/>
                                          </p:stCondLst>
                                        </p:cTn>
                                        <p:tgtEl>
                                          <p:spTgt spid="9242"/>
                                        </p:tgtEl>
                                        <p:attrNameLst>
                                          <p:attrName>style.visibility</p:attrName>
                                        </p:attrNameLst>
                                      </p:cBhvr>
                                      <p:to>
                                        <p:strVal val="visible"/>
                                      </p:to>
                                    </p:set>
                                    <p:animEffect transition="in" filter="box(out)">
                                      <p:cBhvr>
                                        <p:cTn id="146" dur="500"/>
                                        <p:tgtEl>
                                          <p:spTgt spid="9242"/>
                                        </p:tgtEl>
                                      </p:cBhvr>
                                    </p:animEffect>
                                  </p:childTnLst>
                                </p:cTn>
                              </p:par>
                              <p:par>
                                <p:cTn id="147" presetID="4" presetClass="entr" presetSubtype="32" fill="hold" nodeType="withEffect">
                                  <p:stCondLst>
                                    <p:cond delay="0"/>
                                  </p:stCondLst>
                                  <p:childTnLst>
                                    <p:set>
                                      <p:cBhvr>
                                        <p:cTn id="148" dur="1" fill="hold">
                                          <p:stCondLst>
                                            <p:cond delay="0"/>
                                          </p:stCondLst>
                                        </p:cTn>
                                        <p:tgtEl>
                                          <p:spTgt spid="9260"/>
                                        </p:tgtEl>
                                        <p:attrNameLst>
                                          <p:attrName>style.visibility</p:attrName>
                                        </p:attrNameLst>
                                      </p:cBhvr>
                                      <p:to>
                                        <p:strVal val="visible"/>
                                      </p:to>
                                    </p:set>
                                    <p:animEffect transition="in" filter="box(out)">
                                      <p:cBhvr>
                                        <p:cTn id="149" dur="500"/>
                                        <p:tgtEl>
                                          <p:spTgt spid="9260"/>
                                        </p:tgtEl>
                                      </p:cBhvr>
                                    </p:animEffect>
                                  </p:childTnLst>
                                </p:cTn>
                              </p:par>
                              <p:par>
                                <p:cTn id="150" presetID="4" presetClass="entr" presetSubtype="32" fill="hold" grpId="2" nodeType="withEffect">
                                  <p:stCondLst>
                                    <p:cond delay="0"/>
                                  </p:stCondLst>
                                  <p:childTnLst>
                                    <p:set>
                                      <p:cBhvr>
                                        <p:cTn id="151" dur="1" fill="hold">
                                          <p:stCondLst>
                                            <p:cond delay="0"/>
                                          </p:stCondLst>
                                        </p:cTn>
                                        <p:tgtEl>
                                          <p:spTgt spid="9249"/>
                                        </p:tgtEl>
                                        <p:attrNameLst>
                                          <p:attrName>style.visibility</p:attrName>
                                        </p:attrNameLst>
                                      </p:cBhvr>
                                      <p:to>
                                        <p:strVal val="visible"/>
                                      </p:to>
                                    </p:set>
                                    <p:animEffect transition="in" filter="box(out)">
                                      <p:cBhvr>
                                        <p:cTn id="152" dur="500"/>
                                        <p:tgtEl>
                                          <p:spTgt spid="9249"/>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9261"/>
                                        </p:tgtEl>
                                        <p:attrNameLst>
                                          <p:attrName>style.visibility</p:attrName>
                                        </p:attrNameLst>
                                      </p:cBhvr>
                                      <p:to>
                                        <p:strVal val="visible"/>
                                      </p:to>
                                    </p:set>
                                    <p:anim calcmode="lin" valueType="num">
                                      <p:cBhvr additive="base">
                                        <p:cTn id="157" dur="500" fill="hold"/>
                                        <p:tgtEl>
                                          <p:spTgt spid="9261"/>
                                        </p:tgtEl>
                                        <p:attrNameLst>
                                          <p:attrName>ppt_x</p:attrName>
                                        </p:attrNameLst>
                                      </p:cBhvr>
                                      <p:tavLst>
                                        <p:tav tm="0">
                                          <p:val>
                                            <p:strVal val="#ppt_x"/>
                                          </p:val>
                                        </p:tav>
                                        <p:tav tm="100000">
                                          <p:val>
                                            <p:strVal val="#ppt_x"/>
                                          </p:val>
                                        </p:tav>
                                      </p:tavLst>
                                    </p:anim>
                                    <p:anim calcmode="lin" valueType="num">
                                      <p:cBhvr additive="base">
                                        <p:cTn id="158" dur="500" fill="hold"/>
                                        <p:tgtEl>
                                          <p:spTgt spid="9261"/>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9262"/>
                                        </p:tgtEl>
                                        <p:attrNameLst>
                                          <p:attrName>style.visibility</p:attrName>
                                        </p:attrNameLst>
                                      </p:cBhvr>
                                      <p:to>
                                        <p:strVal val="visible"/>
                                      </p:to>
                                    </p:set>
                                    <p:anim calcmode="lin" valueType="num">
                                      <p:cBhvr additive="base">
                                        <p:cTn id="161" dur="500" fill="hold"/>
                                        <p:tgtEl>
                                          <p:spTgt spid="9262"/>
                                        </p:tgtEl>
                                        <p:attrNameLst>
                                          <p:attrName>ppt_x</p:attrName>
                                        </p:attrNameLst>
                                      </p:cBhvr>
                                      <p:tavLst>
                                        <p:tav tm="0">
                                          <p:val>
                                            <p:strVal val="#ppt_x"/>
                                          </p:val>
                                        </p:tav>
                                        <p:tav tm="100000">
                                          <p:val>
                                            <p:strVal val="#ppt_x"/>
                                          </p:val>
                                        </p:tav>
                                      </p:tavLst>
                                    </p:anim>
                                    <p:anim calcmode="lin" valueType="num">
                                      <p:cBhvr additive="base">
                                        <p:cTn id="162" dur="500" fill="hold"/>
                                        <p:tgtEl>
                                          <p:spTgt spid="92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9" grpId="0" animBg="1"/>
      <p:bldP spid="9239" grpId="1" animBg="1"/>
      <p:bldP spid="9239" grpId="2" animBg="1"/>
      <p:bldP spid="9240" grpId="0" animBg="1"/>
      <p:bldP spid="9240" grpId="1" animBg="1"/>
      <p:bldP spid="9240" grpId="2" animBg="1"/>
      <p:bldP spid="9241" grpId="0" animBg="1"/>
      <p:bldP spid="9241" grpId="1" animBg="1"/>
      <p:bldP spid="9241" grpId="2" animBg="1"/>
      <p:bldP spid="9242" grpId="0" animBg="1"/>
      <p:bldP spid="9242" grpId="1" animBg="1"/>
      <p:bldP spid="9242" grpId="2" animBg="1"/>
      <p:bldP spid="9243" grpId="0" animBg="1"/>
      <p:bldP spid="9244" grpId="0" animBg="1"/>
      <p:bldP spid="9245" grpId="0" animBg="1"/>
      <p:bldP spid="9246" grpId="0" animBg="1"/>
      <p:bldP spid="9247" grpId="0" animBg="1"/>
      <p:bldP spid="9247" grpId="1" animBg="1"/>
      <p:bldP spid="9247" grpId="2" animBg="1"/>
      <p:bldP spid="9248" grpId="0" animBg="1"/>
      <p:bldP spid="9249" grpId="0" animBg="1"/>
      <p:bldP spid="9249" grpId="1" animBg="1"/>
      <p:bldP spid="9249" grpId="2" animBg="1"/>
      <p:bldP spid="925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0834" name="Text Box 4"/>
          <p:cNvSpPr txBox="1"/>
          <p:nvPr/>
        </p:nvSpPr>
        <p:spPr>
          <a:xfrm>
            <a:off x="685800" y="685800"/>
            <a:ext cx="7772400"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若矩阵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是同型矩阵，且采用相同的分块法，即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60835" name="Object 8"/>
          <p:cNvGraphicFramePr>
            <a:graphicFrameLocks noChangeAspect="1"/>
          </p:cNvGraphicFramePr>
          <p:nvPr/>
        </p:nvGraphicFramePr>
        <p:xfrm>
          <a:off x="1673225" y="1468438"/>
          <a:ext cx="5837238" cy="1562100"/>
        </p:xfrm>
        <a:graphic>
          <a:graphicData uri="http://schemas.openxmlformats.org/presentationml/2006/ole">
            <mc:AlternateContent xmlns:mc="http://schemas.openxmlformats.org/markup-compatibility/2006">
              <mc:Choice xmlns:v="urn:schemas-microsoft-com:vml" Requires="v">
                <p:oleObj spid="_x0000_s3818" name="" r:id="rId1" imgW="2654300" imgH="711200" progId="">
                  <p:embed/>
                </p:oleObj>
              </mc:Choice>
              <mc:Fallback>
                <p:oleObj name="" r:id="rId1" imgW="2654300" imgH="711200" progId="">
                  <p:embed/>
                  <p:pic>
                    <p:nvPicPr>
                      <p:cNvPr id="0" name="图片 3817"/>
                      <p:cNvPicPr/>
                      <p:nvPr/>
                    </p:nvPicPr>
                    <p:blipFill>
                      <a:blip r:embed="rId2"/>
                      <a:stretch>
                        <a:fillRect/>
                      </a:stretch>
                    </p:blipFill>
                    <p:spPr>
                      <a:xfrm>
                        <a:off x="1673225" y="1468438"/>
                        <a:ext cx="5837238" cy="1562100"/>
                      </a:xfrm>
                      <a:prstGeom prst="rect">
                        <a:avLst/>
                      </a:prstGeom>
                      <a:noFill/>
                      <a:ln w="38100">
                        <a:noFill/>
                        <a:miter/>
                      </a:ln>
                    </p:spPr>
                  </p:pic>
                </p:oleObj>
              </mc:Fallback>
            </mc:AlternateContent>
          </a:graphicData>
        </a:graphic>
      </p:graphicFrame>
      <p:sp>
        <p:nvSpPr>
          <p:cNvPr id="760836" name="Text Box 6"/>
          <p:cNvSpPr txBox="1"/>
          <p:nvPr/>
        </p:nvSpPr>
        <p:spPr>
          <a:xfrm>
            <a:off x="685800" y="3810000"/>
            <a:ext cx="77724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则有</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47" name="Object 9"/>
          <p:cNvGraphicFramePr>
            <a:graphicFrameLocks noChangeAspect="1"/>
          </p:cNvGraphicFramePr>
          <p:nvPr/>
        </p:nvGraphicFramePr>
        <p:xfrm>
          <a:off x="1673225" y="3357563"/>
          <a:ext cx="4914900" cy="1562100"/>
        </p:xfrm>
        <a:graphic>
          <a:graphicData uri="http://schemas.openxmlformats.org/presentationml/2006/ole">
            <mc:AlternateContent xmlns:mc="http://schemas.openxmlformats.org/markup-compatibility/2006">
              <mc:Choice xmlns:v="urn:schemas-microsoft-com:vml" Requires="v">
                <p:oleObj spid="_x0000_s3819" name="" r:id="rId3" imgW="2235200" imgH="711200" progId="">
                  <p:embed/>
                </p:oleObj>
              </mc:Choice>
              <mc:Fallback>
                <p:oleObj name="" r:id="rId3" imgW="2235200" imgH="711200" progId="">
                  <p:embed/>
                  <p:pic>
                    <p:nvPicPr>
                      <p:cNvPr id="0" name="图片 3818"/>
                      <p:cNvPicPr/>
                      <p:nvPr/>
                    </p:nvPicPr>
                    <p:blipFill>
                      <a:blip r:embed="rId4"/>
                      <a:stretch>
                        <a:fillRect/>
                      </a:stretch>
                    </p:blipFill>
                    <p:spPr>
                      <a:xfrm>
                        <a:off x="1673225" y="3357563"/>
                        <a:ext cx="4914900" cy="1562100"/>
                      </a:xfrm>
                      <a:prstGeom prst="rect">
                        <a:avLst/>
                      </a:prstGeom>
                      <a:noFill/>
                      <a:ln w="38100">
                        <a:noFill/>
                        <a:miter/>
                      </a:ln>
                    </p:spPr>
                  </p:pic>
                </p:oleObj>
              </mc:Fallback>
            </mc:AlternateContent>
          </a:graphicData>
        </a:graphic>
      </p:graphicFrame>
      <p:sp>
        <p:nvSpPr>
          <p:cNvPr id="10248" name="AutoShape 8"/>
          <p:cNvSpPr/>
          <p:nvPr/>
        </p:nvSpPr>
        <p:spPr>
          <a:xfrm>
            <a:off x="6011863" y="5038725"/>
            <a:ext cx="2662237" cy="1782763"/>
          </a:xfrm>
          <a:prstGeom prst="cloudCallout">
            <a:avLst>
              <a:gd name="adj1" fmla="val -59778"/>
              <a:gd name="adj2" fmla="val -59440"/>
            </a:avLst>
          </a:prstGeom>
          <a:solidFill>
            <a:schemeClr val="accent1"/>
          </a:solidFill>
          <a:ln w="9525" cap="flat" cmpd="sng">
            <a:solidFill>
              <a:schemeClr val="tx1"/>
            </a:solidFill>
            <a:prstDash val="solid"/>
            <a:headEnd type="none" w="med" len="med"/>
            <a:tailEnd type="none" w="med" len="med"/>
          </a:ln>
        </p:spPr>
        <p:txBody>
          <a:bodyPr anchor="ctr" anchorCtr="0">
            <a:spAutoFit/>
          </a:bodyPr>
          <a:p>
            <a:r>
              <a:rPr lang="zh-CN" altLang="en-US" sz="2400" b="1" dirty="0">
                <a:solidFill>
                  <a:srgbClr val="000000"/>
                </a:solidFill>
                <a:latin typeface="Times New Roman" panose="02020603050405020304" pitchFamily="18" charset="0"/>
                <a:ea typeface="楷体_GB2312" panose="02010609030101010101" pitchFamily="49" charset="-122"/>
              </a:rPr>
              <a:t>形式上看成是普通矩阵的加法！</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pic>
        <p:nvPicPr>
          <p:cNvPr id="10249" name="Picture 9" descr="j0078625[1]"/>
          <p:cNvPicPr>
            <a:picLocks noChangeAspect="1"/>
          </p:cNvPicPr>
          <p:nvPr/>
        </p:nvPicPr>
        <p:blipFill>
          <a:blip r:embed="rId5"/>
          <a:stretch>
            <a:fillRect/>
          </a:stretch>
        </p:blipFill>
        <p:spPr>
          <a:xfrm>
            <a:off x="5003800" y="4887913"/>
            <a:ext cx="582613" cy="1770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box(in)">
                                      <p:cBhvr>
                                        <p:cTn id="7" dur="500"/>
                                        <p:tgtEl>
                                          <p:spTgt spid="102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49"/>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6" name="cashreg.wav"/>
                                        </p:tgtEl>
                                      </p:cMediaNode>
                                    </p:audio>
                                  </p:subTnLst>
                                </p:cTn>
                              </p:par>
                            </p:childTnLst>
                          </p:cTn>
                        </p:par>
                        <p:par>
                          <p:cTn id="12" fill="hold">
                            <p:stCondLst>
                              <p:cond delay="0"/>
                            </p:stCondLst>
                            <p:childTnLst>
                              <p:par>
                                <p:cTn id="13" presetID="12" presetClass="entr" presetSubtype="4" fill="hold" grpId="0" nodeType="afterEffect">
                                  <p:stCondLst>
                                    <p:cond delay="0"/>
                                  </p:stCondLst>
                                  <p:iterate type="lt">
                                    <p:tmPct val="10000"/>
                                  </p:iterate>
                                  <p:childTnLst>
                                    <p:set>
                                      <p:cBhvr>
                                        <p:cTn id="14" dur="1" fill="hold">
                                          <p:stCondLst>
                                            <p:cond delay="0"/>
                                          </p:stCondLst>
                                        </p:cTn>
                                        <p:tgtEl>
                                          <p:spTgt spid="10248"/>
                                        </p:tgtEl>
                                        <p:attrNameLst>
                                          <p:attrName>style.visibility</p:attrName>
                                        </p:attrNameLst>
                                      </p:cBhvr>
                                      <p:to>
                                        <p:strVal val="visible"/>
                                      </p:to>
                                    </p:set>
                                    <p:animEffect transition="in" filter="slide(fromBottom)">
                                      <p:cBhvr>
                                        <p:cTn id="15"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2"/>
          <p:cNvSpPr txBox="1"/>
          <p:nvPr/>
        </p:nvSpPr>
        <p:spPr>
          <a:xfrm>
            <a:off x="347663" y="381000"/>
            <a:ext cx="8458200" cy="1203325"/>
          </a:xfrm>
          <a:prstGeom prst="rect">
            <a:avLst/>
          </a:prstGeom>
          <a:noFill/>
          <a:ln w="9525">
            <a:noFill/>
          </a:ln>
        </p:spPr>
        <p:txBody>
          <a:bodyPr>
            <a:spAutoFit/>
          </a:bodyPr>
          <a:p>
            <a:pPr marL="457200" indent="-457200">
              <a:lnSpc>
                <a:spcPct val="130000"/>
              </a:lnSpc>
            </a:pPr>
            <a:r>
              <a:rPr lang="zh-CN" altLang="en-US" sz="2800" b="1" dirty="0">
                <a:solidFill>
                  <a:srgbClr val="000000"/>
                </a:solidFill>
                <a:latin typeface="Times New Roman" panose="02020603050405020304" pitchFamily="18" charset="0"/>
                <a:ea typeface="楷体_GB2312" panose="02010609030101010101" pitchFamily="49" charset="-122"/>
              </a:rPr>
              <a:t>对于</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imes New Roman" panose="02020603050405020304" pitchFamily="18" charset="0"/>
                <a:ea typeface="楷体_GB2312" panose="02010609030101010101" pitchFamily="49" charset="-122"/>
              </a:rPr>
              <a:t>个不同的元素，可规定各元素之间的标准次序</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pPr>
            <a:r>
              <a:rPr lang="en-US" altLang="zh-CN" sz="2800" b="1" i="1" dirty="0">
                <a:solidFill>
                  <a:srgbClr val="0000FF"/>
                </a:solidFill>
                <a:latin typeface="Times New Roman" panose="02020603050405020304" pitchFamily="18" charset="0"/>
                <a:ea typeface="楷体_GB2312" panose="02010609030101010101" pitchFamily="49" charset="-122"/>
              </a:rPr>
              <a:t>n </a:t>
            </a:r>
            <a:r>
              <a:rPr lang="zh-CN" altLang="en-US" sz="2800" b="1" dirty="0">
                <a:solidFill>
                  <a:srgbClr val="0000FF"/>
                </a:solidFill>
                <a:latin typeface="Times New Roman" panose="02020603050405020304" pitchFamily="18" charset="0"/>
                <a:ea typeface="楷体_GB2312" panose="02010609030101010101" pitchFamily="49" charset="-122"/>
              </a:rPr>
              <a:t>个不同的自然数，规定从小到大为标准次序</a:t>
            </a:r>
            <a:r>
              <a:rPr lang="en-US" altLang="zh-CN" sz="2800" b="1" dirty="0">
                <a:solidFill>
                  <a:srgbClr val="0000FF"/>
                </a:solidFill>
                <a:latin typeface="Times New Roman" panose="02020603050405020304" pitchFamily="18" charset="0"/>
                <a:ea typeface="楷体_GB2312" panose="02010609030101010101" pitchFamily="49" charset="-122"/>
              </a:rPr>
              <a:t>.</a:t>
            </a:r>
            <a:endParaRPr lang="en-US" altLang="zh-CN" sz="2800" b="1" dirty="0">
              <a:solidFill>
                <a:srgbClr val="0000FF"/>
              </a:solidFill>
              <a:latin typeface="Times New Roman" panose="02020603050405020304" pitchFamily="18" charset="0"/>
              <a:ea typeface="楷体_GB2312" panose="02010609030101010101" pitchFamily="49" charset="-122"/>
            </a:endParaRPr>
          </a:p>
        </p:txBody>
      </p:sp>
      <p:sp>
        <p:nvSpPr>
          <p:cNvPr id="22531" name="AutoShape 3"/>
          <p:cNvSpPr/>
          <p:nvPr/>
        </p:nvSpPr>
        <p:spPr>
          <a:xfrm>
            <a:off x="347663" y="1752600"/>
            <a:ext cx="8491537" cy="1209675"/>
          </a:xfrm>
          <a:prstGeom prst="roundRect">
            <a:avLst>
              <a:gd name="adj" fmla="val 16667"/>
            </a:avLst>
          </a:prstGeom>
          <a:noFill/>
          <a:ln w="28575" cap="flat" cmpd="sng">
            <a:solidFill>
              <a:schemeClr val="accent1"/>
            </a:solidFill>
            <a:prstDash val="solid"/>
            <a:headEnd type="none" w="med" len="med"/>
            <a:tailEnd type="none" w="med" len="med"/>
          </a:ln>
        </p:spPr>
        <p:txBody>
          <a:bodyPr wrap="none"/>
          <a:p>
            <a:r>
              <a:rPr lang="zh-CN" altLang="en-US" sz="2800" b="1" dirty="0">
                <a:solidFill>
                  <a:srgbClr val="0000FF"/>
                </a:solidFill>
                <a:latin typeface="Tahoma" panose="020B0604030504040204" pitchFamily="34" charset="0"/>
                <a:ea typeface="楷体_GB2312" panose="02010609030101010101" pitchFamily="49" charset="-122"/>
              </a:rPr>
              <a:t>定义</a:t>
            </a:r>
            <a:r>
              <a:rPr lang="zh-CN" altLang="en-US" sz="2800" b="1" dirty="0">
                <a:solidFill>
                  <a:srgbClr val="6666FF"/>
                </a:solidFill>
                <a:latin typeface="Tahoma" panose="020B0604030504040204" pitchFamily="34" charset="0"/>
                <a:ea typeface="楷体_GB2312" panose="02010609030101010101" pitchFamily="49" charset="-122"/>
              </a:rPr>
              <a:t>   </a:t>
            </a:r>
            <a:r>
              <a:rPr lang="zh-CN" altLang="en-US" sz="2800" b="1" dirty="0">
                <a:solidFill>
                  <a:srgbClr val="000000"/>
                </a:solidFill>
                <a:latin typeface="Tahoma" panose="020B0604030504040204" pitchFamily="34" charset="0"/>
                <a:ea typeface="楷体_GB2312" panose="02010609030101010101" pitchFamily="49" charset="-122"/>
              </a:rPr>
              <a:t>当某两个元素的先后次序与标准次序不同时，</a:t>
            </a:r>
            <a:endParaRPr lang="zh-CN" altLang="en-US" sz="2800" b="1" dirty="0">
              <a:solidFill>
                <a:srgbClr val="000000"/>
              </a:solidFill>
              <a:latin typeface="Tahoma" panose="020B0604030504040204" pitchFamily="34" charset="0"/>
              <a:ea typeface="楷体_GB2312" panose="02010609030101010101" pitchFamily="49" charset="-122"/>
            </a:endParaRPr>
          </a:p>
          <a:p>
            <a:pPr>
              <a:lnSpc>
                <a:spcPct val="130000"/>
              </a:lnSpc>
            </a:pPr>
            <a:r>
              <a:rPr lang="zh-CN" altLang="en-US" sz="2800" b="1" dirty="0">
                <a:solidFill>
                  <a:srgbClr val="000000"/>
                </a:solidFill>
                <a:latin typeface="Tahoma" panose="020B0604030504040204" pitchFamily="34" charset="0"/>
                <a:ea typeface="楷体_GB2312" panose="02010609030101010101" pitchFamily="49" charset="-122"/>
              </a:rPr>
              <a:t>就</a:t>
            </a:r>
            <a:r>
              <a:rPr lang="zh-CN" altLang="zh-CN" sz="2800" b="1" dirty="0">
                <a:solidFill>
                  <a:srgbClr val="000000"/>
                </a:solidFill>
                <a:latin typeface="Tahoma" panose="020B0604030504040204" pitchFamily="34" charset="0"/>
                <a:ea typeface="楷体_GB2312" panose="02010609030101010101" pitchFamily="49" charset="-122"/>
              </a:rPr>
              <a:t>称这两个元素组成一个</a:t>
            </a:r>
            <a:r>
              <a:rPr lang="zh-CN" altLang="zh-CN" sz="2800" b="1" dirty="0">
                <a:solidFill>
                  <a:srgbClr val="FF0000"/>
                </a:solidFill>
                <a:latin typeface="Tahoma" panose="020B0604030504040204" pitchFamily="34" charset="0"/>
                <a:ea typeface="楷体_GB2312" panose="02010609030101010101" pitchFamily="49" charset="-122"/>
              </a:rPr>
              <a:t>逆序</a:t>
            </a:r>
            <a:r>
              <a:rPr lang="zh-CN"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sp>
        <p:nvSpPr>
          <p:cNvPr id="22532" name="Text Box 4"/>
          <p:cNvSpPr txBox="1"/>
          <p:nvPr/>
        </p:nvSpPr>
        <p:spPr>
          <a:xfrm>
            <a:off x="347663" y="3167063"/>
            <a:ext cx="3887787" cy="519112"/>
          </a:xfrm>
          <a:prstGeom prst="rect">
            <a:avLst/>
          </a:prstGeom>
          <a:noFill/>
          <a:ln w="9525">
            <a:noFill/>
          </a:ln>
        </p:spPr>
        <p:txBody>
          <a:bodyPr wrap="none"/>
          <a:p>
            <a:r>
              <a:rPr lang="zh-CN" altLang="en-US" sz="2800" b="1" dirty="0">
                <a:solidFill>
                  <a:srgbClr val="000000"/>
                </a:solidFill>
                <a:latin typeface="Tahoma" panose="020B0604030504040204" pitchFamily="34" charset="0"/>
                <a:ea typeface="楷体_GB2312" panose="02010609030101010101" pitchFamily="49" charset="-122"/>
              </a:rPr>
              <a:t>例如   在排列</a:t>
            </a:r>
            <a:r>
              <a:rPr lang="en-US" altLang="zh-CN" sz="2800" b="1" dirty="0">
                <a:solidFill>
                  <a:srgbClr val="000000"/>
                </a:solidFill>
                <a:latin typeface="Times New Roman" panose="02020603050405020304" pitchFamily="18" charset="0"/>
                <a:ea typeface="楷体_GB2312" panose="02010609030101010101" pitchFamily="49" charset="-122"/>
              </a:rPr>
              <a:t>32514</a:t>
            </a:r>
            <a:r>
              <a:rPr lang="zh-CN" altLang="en-US" sz="2800" b="1" dirty="0">
                <a:solidFill>
                  <a:srgbClr val="000000"/>
                </a:solidFill>
                <a:latin typeface="Tahoma" panose="020B0604030504040204" pitchFamily="34" charset="0"/>
                <a:ea typeface="楷体_GB2312" panose="02010609030101010101" pitchFamily="49" charset="-122"/>
              </a:rPr>
              <a:t>中，</a:t>
            </a:r>
            <a:endParaRPr lang="zh-CN" altLang="en-US" sz="2800" b="1" dirty="0">
              <a:solidFill>
                <a:srgbClr val="000000"/>
              </a:solidFill>
              <a:latin typeface="Tahoma" panose="020B0604030504040204" pitchFamily="34" charset="0"/>
              <a:ea typeface="楷体_GB2312" panose="02010609030101010101" pitchFamily="49" charset="-122"/>
            </a:endParaRPr>
          </a:p>
        </p:txBody>
      </p:sp>
      <p:sp>
        <p:nvSpPr>
          <p:cNvPr id="22533" name="Text Box 5"/>
          <p:cNvSpPr txBox="1"/>
          <p:nvPr/>
        </p:nvSpPr>
        <p:spPr>
          <a:xfrm>
            <a:off x="3422650" y="4183063"/>
            <a:ext cx="2139950" cy="519112"/>
          </a:xfrm>
          <a:prstGeom prst="rect">
            <a:avLst/>
          </a:prstGeom>
          <a:noFill/>
          <a:ln w="9525">
            <a:noFill/>
          </a:ln>
        </p:spPr>
        <p:txBody>
          <a:bodyPr wrap="none">
            <a:spAutoFit/>
          </a:bodyPr>
          <a:p>
            <a:r>
              <a:rPr lang="en-US" altLang="zh-CN" sz="2800" b="1" dirty="0">
                <a:solidFill>
                  <a:srgbClr val="000000"/>
                </a:solidFill>
                <a:latin typeface="Times New Roman" panose="02020603050405020304" pitchFamily="18" charset="0"/>
                <a:ea typeface="黑体" panose="02010609060101010101" pitchFamily="2" charset="-122"/>
              </a:rPr>
              <a:t>3   2   5   1   4</a:t>
            </a:r>
            <a:endParaRPr lang="en-US" altLang="zh-CN" sz="2800" b="1" dirty="0">
              <a:solidFill>
                <a:srgbClr val="000000"/>
              </a:solidFill>
              <a:latin typeface="Times New Roman" panose="02020603050405020304" pitchFamily="18" charset="0"/>
              <a:ea typeface="黑体" panose="02010609060101010101" pitchFamily="2" charset="-122"/>
            </a:endParaRPr>
          </a:p>
        </p:txBody>
      </p:sp>
      <p:grpSp>
        <p:nvGrpSpPr>
          <p:cNvPr id="2" name="Group 6"/>
          <p:cNvGrpSpPr/>
          <p:nvPr/>
        </p:nvGrpSpPr>
        <p:grpSpPr>
          <a:xfrm>
            <a:off x="3346450" y="4564063"/>
            <a:ext cx="987425" cy="846137"/>
            <a:chOff x="1776" y="3321"/>
            <a:chExt cx="622" cy="533"/>
          </a:xfrm>
        </p:grpSpPr>
        <p:grpSp>
          <p:nvGrpSpPr>
            <p:cNvPr id="598035" name="Group 7"/>
            <p:cNvGrpSpPr/>
            <p:nvPr/>
          </p:nvGrpSpPr>
          <p:grpSpPr>
            <a:xfrm>
              <a:off x="1872" y="3321"/>
              <a:ext cx="336" cy="192"/>
              <a:chOff x="1344" y="3024"/>
              <a:chExt cx="336" cy="192"/>
            </a:xfrm>
          </p:grpSpPr>
          <p:sp>
            <p:nvSpPr>
              <p:cNvPr id="598037" name="Line 8"/>
              <p:cNvSpPr/>
              <p:nvPr/>
            </p:nvSpPr>
            <p:spPr>
              <a:xfrm>
                <a:off x="1344" y="3024"/>
                <a:ext cx="192" cy="192"/>
              </a:xfrm>
              <a:prstGeom prst="line">
                <a:avLst/>
              </a:prstGeom>
              <a:ln w="28575" cap="flat" cmpd="sng">
                <a:solidFill>
                  <a:srgbClr val="FF0000"/>
                </a:solidFill>
                <a:prstDash val="solid"/>
                <a:headEnd type="none" w="med" len="med"/>
                <a:tailEnd type="none" w="med" len="med"/>
              </a:ln>
            </p:spPr>
          </p:sp>
          <p:sp>
            <p:nvSpPr>
              <p:cNvPr id="598038" name="Line 9"/>
              <p:cNvSpPr/>
              <p:nvPr/>
            </p:nvSpPr>
            <p:spPr>
              <a:xfrm flipH="1">
                <a:off x="1488" y="3024"/>
                <a:ext cx="192" cy="192"/>
              </a:xfrm>
              <a:prstGeom prst="line">
                <a:avLst/>
              </a:prstGeom>
              <a:ln w="28575" cap="flat" cmpd="sng">
                <a:solidFill>
                  <a:srgbClr val="FF0000"/>
                </a:solidFill>
                <a:prstDash val="solid"/>
                <a:headEnd type="none" w="med" len="med"/>
                <a:tailEnd type="none" w="med" len="med"/>
              </a:ln>
            </p:spPr>
          </p:sp>
        </p:grpSp>
        <p:sp>
          <p:nvSpPr>
            <p:cNvPr id="598036" name="Rectangle 10"/>
            <p:cNvSpPr/>
            <p:nvPr/>
          </p:nvSpPr>
          <p:spPr>
            <a:xfrm>
              <a:off x="1776" y="3527"/>
              <a:ext cx="622"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逆序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pSp>
      <p:grpSp>
        <p:nvGrpSpPr>
          <p:cNvPr id="4" name="Group 11"/>
          <p:cNvGrpSpPr/>
          <p:nvPr/>
        </p:nvGrpSpPr>
        <p:grpSpPr>
          <a:xfrm>
            <a:off x="4184650" y="3581400"/>
            <a:ext cx="987425" cy="739775"/>
            <a:chOff x="2304" y="2702"/>
            <a:chExt cx="622" cy="466"/>
          </a:xfrm>
        </p:grpSpPr>
        <p:grpSp>
          <p:nvGrpSpPr>
            <p:cNvPr id="598031" name="Group 12"/>
            <p:cNvGrpSpPr/>
            <p:nvPr/>
          </p:nvGrpSpPr>
          <p:grpSpPr>
            <a:xfrm rot="-10769307">
              <a:off x="2448" y="2976"/>
              <a:ext cx="336" cy="192"/>
              <a:chOff x="1344" y="3024"/>
              <a:chExt cx="336" cy="192"/>
            </a:xfrm>
          </p:grpSpPr>
          <p:sp>
            <p:nvSpPr>
              <p:cNvPr id="598033" name="Line 13"/>
              <p:cNvSpPr/>
              <p:nvPr/>
            </p:nvSpPr>
            <p:spPr>
              <a:xfrm>
                <a:off x="1344" y="3024"/>
                <a:ext cx="192" cy="192"/>
              </a:xfrm>
              <a:prstGeom prst="line">
                <a:avLst/>
              </a:prstGeom>
              <a:ln w="28575" cap="flat" cmpd="sng">
                <a:solidFill>
                  <a:srgbClr val="FF0000"/>
                </a:solidFill>
                <a:prstDash val="solid"/>
                <a:headEnd type="none" w="med" len="med"/>
                <a:tailEnd type="none" w="med" len="med"/>
              </a:ln>
            </p:spPr>
          </p:sp>
          <p:sp>
            <p:nvSpPr>
              <p:cNvPr id="598034" name="Line 14"/>
              <p:cNvSpPr/>
              <p:nvPr/>
            </p:nvSpPr>
            <p:spPr>
              <a:xfrm flipH="1">
                <a:off x="1488" y="3024"/>
                <a:ext cx="192" cy="192"/>
              </a:xfrm>
              <a:prstGeom prst="line">
                <a:avLst/>
              </a:prstGeom>
              <a:ln w="28575" cap="flat" cmpd="sng">
                <a:solidFill>
                  <a:srgbClr val="FF0000"/>
                </a:solidFill>
                <a:prstDash val="solid"/>
                <a:headEnd type="none" w="med" len="med"/>
                <a:tailEnd type="none" w="med" len="med"/>
              </a:ln>
            </p:spPr>
          </p:sp>
        </p:grpSp>
        <p:sp>
          <p:nvSpPr>
            <p:cNvPr id="598032" name="Rectangle 15"/>
            <p:cNvSpPr/>
            <p:nvPr/>
          </p:nvSpPr>
          <p:spPr>
            <a:xfrm>
              <a:off x="2304" y="2702"/>
              <a:ext cx="622"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逆序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pSp>
      <p:grpSp>
        <p:nvGrpSpPr>
          <p:cNvPr id="6" name="Group 16"/>
          <p:cNvGrpSpPr/>
          <p:nvPr/>
        </p:nvGrpSpPr>
        <p:grpSpPr>
          <a:xfrm>
            <a:off x="4413250" y="4549775"/>
            <a:ext cx="1139825" cy="860425"/>
            <a:chOff x="2448" y="3312"/>
            <a:chExt cx="718" cy="542"/>
          </a:xfrm>
        </p:grpSpPr>
        <p:grpSp>
          <p:nvGrpSpPr>
            <p:cNvPr id="598027" name="Group 17"/>
            <p:cNvGrpSpPr/>
            <p:nvPr/>
          </p:nvGrpSpPr>
          <p:grpSpPr>
            <a:xfrm>
              <a:off x="2448" y="3312"/>
              <a:ext cx="672" cy="192"/>
              <a:chOff x="1344" y="3024"/>
              <a:chExt cx="336" cy="192"/>
            </a:xfrm>
          </p:grpSpPr>
          <p:sp>
            <p:nvSpPr>
              <p:cNvPr id="598029" name="Line 18"/>
              <p:cNvSpPr/>
              <p:nvPr/>
            </p:nvSpPr>
            <p:spPr>
              <a:xfrm>
                <a:off x="1344" y="3024"/>
                <a:ext cx="192" cy="192"/>
              </a:xfrm>
              <a:prstGeom prst="line">
                <a:avLst/>
              </a:prstGeom>
              <a:ln w="28575" cap="flat" cmpd="sng">
                <a:solidFill>
                  <a:srgbClr val="FF0000"/>
                </a:solidFill>
                <a:prstDash val="solid"/>
                <a:headEnd type="none" w="med" len="med"/>
                <a:tailEnd type="none" w="med" len="med"/>
              </a:ln>
            </p:spPr>
          </p:sp>
          <p:sp>
            <p:nvSpPr>
              <p:cNvPr id="598030" name="Line 19"/>
              <p:cNvSpPr/>
              <p:nvPr/>
            </p:nvSpPr>
            <p:spPr>
              <a:xfrm flipH="1">
                <a:off x="1488" y="3024"/>
                <a:ext cx="192" cy="192"/>
              </a:xfrm>
              <a:prstGeom prst="line">
                <a:avLst/>
              </a:prstGeom>
              <a:ln w="28575" cap="flat" cmpd="sng">
                <a:solidFill>
                  <a:srgbClr val="FF0000"/>
                </a:solidFill>
                <a:prstDash val="solid"/>
                <a:headEnd type="none" w="med" len="med"/>
                <a:tailEnd type="none" w="med" len="med"/>
              </a:ln>
            </p:spPr>
          </p:sp>
        </p:grpSp>
        <p:sp>
          <p:nvSpPr>
            <p:cNvPr id="598028" name="Rectangle 20"/>
            <p:cNvSpPr/>
            <p:nvPr/>
          </p:nvSpPr>
          <p:spPr>
            <a:xfrm>
              <a:off x="2544" y="3527"/>
              <a:ext cx="622"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逆序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pSp>
      <p:sp>
        <p:nvSpPr>
          <p:cNvPr id="22549" name="Text Box 21"/>
          <p:cNvSpPr txBox="1"/>
          <p:nvPr/>
        </p:nvSpPr>
        <p:spPr>
          <a:xfrm>
            <a:off x="315913" y="5500688"/>
            <a:ext cx="5184775" cy="519112"/>
          </a:xfrm>
          <a:prstGeom prst="rect">
            <a:avLst/>
          </a:prstGeom>
          <a:noFill/>
          <a:ln w="9525">
            <a:noFill/>
          </a:ln>
        </p:spPr>
        <p:txBody>
          <a:bodyPr wrap="none"/>
          <a:p>
            <a:r>
              <a:rPr lang="zh-CN" altLang="en-US" sz="2800" b="1" dirty="0">
                <a:solidFill>
                  <a:srgbClr val="0000FF"/>
                </a:solidFill>
                <a:latin typeface="Times New Roman" panose="02020603050405020304" pitchFamily="18" charset="0"/>
                <a:ea typeface="楷体_GB2312" panose="02010609030101010101" pitchFamily="49" charset="-122"/>
              </a:rPr>
              <a:t>思考题：</a:t>
            </a:r>
            <a:r>
              <a:rPr lang="zh-CN" altLang="en-US" sz="2800" b="1" dirty="0">
                <a:solidFill>
                  <a:srgbClr val="000000"/>
                </a:solidFill>
                <a:latin typeface="Times New Roman" panose="02020603050405020304" pitchFamily="18" charset="0"/>
                <a:ea typeface="楷体_GB2312" panose="02010609030101010101" pitchFamily="49" charset="-122"/>
              </a:rPr>
              <a:t>还能找到其它逆序吗？</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22550" name="Text Box 22"/>
          <p:cNvSpPr txBox="1"/>
          <p:nvPr/>
        </p:nvSpPr>
        <p:spPr>
          <a:xfrm>
            <a:off x="315913" y="6110288"/>
            <a:ext cx="6343650" cy="519112"/>
          </a:xfrm>
          <a:prstGeom prst="rect">
            <a:avLst/>
          </a:prstGeom>
          <a:noFill/>
          <a:ln w="9525">
            <a:noFill/>
          </a:ln>
        </p:spPr>
        <p:txBody>
          <a:bodyPr wrap="none"/>
          <a:p>
            <a:r>
              <a:rPr lang="zh-CN" altLang="en-US" sz="2800" b="1" dirty="0">
                <a:solidFill>
                  <a:srgbClr val="0000FF"/>
                </a:solidFill>
                <a:latin typeface="Times New Roman" panose="02020603050405020304" pitchFamily="18" charset="0"/>
                <a:ea typeface="楷体_GB2312" panose="02010609030101010101" pitchFamily="49" charset="-122"/>
              </a:rPr>
              <a:t>答：</a:t>
            </a:r>
            <a:r>
              <a:rPr lang="en-US" altLang="zh-CN" sz="2800" b="1" dirty="0">
                <a:solidFill>
                  <a:srgbClr val="000000"/>
                </a:solidFill>
                <a:latin typeface="Times New Roman" panose="02020603050405020304" pitchFamily="18" charset="0"/>
                <a:ea typeface="楷体_GB2312" panose="02010609030101010101" pitchFamily="49" charset="-122"/>
              </a:rPr>
              <a:t>2</a:t>
            </a:r>
            <a:r>
              <a:rPr lang="zh-CN" altLang="en-US" sz="2800" b="1" dirty="0">
                <a:solidFill>
                  <a:srgbClr val="000000"/>
                </a:solidFill>
                <a:latin typeface="Times New Roman" panose="02020603050405020304" pitchFamily="18" charset="0"/>
                <a:ea typeface="楷体_GB2312" panose="02010609030101010101" pitchFamily="49" charset="-122"/>
              </a:rPr>
              <a:t>和</a:t>
            </a:r>
            <a:r>
              <a:rPr lang="en-US" altLang="zh-CN" sz="2800" b="1" dirty="0">
                <a:solidFill>
                  <a:srgbClr val="000000"/>
                </a:solidFill>
                <a:latin typeface="Times New Roman" panose="02020603050405020304" pitchFamily="18" charset="0"/>
                <a:ea typeface="楷体_GB2312" panose="02010609030101010101" pitchFamily="49" charset="-122"/>
              </a:rPr>
              <a:t>1</a:t>
            </a:r>
            <a:r>
              <a:rPr lang="zh-CN" altLang="en-US" sz="2800" b="1" dirty="0">
                <a:solidFill>
                  <a:srgbClr val="000000"/>
                </a:solidFill>
                <a:latin typeface="Times New Roman" panose="02020603050405020304" pitchFamily="18" charset="0"/>
                <a:ea typeface="楷体_GB2312" panose="02010609030101010101" pitchFamily="49" charset="-122"/>
              </a:rPr>
              <a:t>，</a:t>
            </a:r>
            <a:r>
              <a:rPr lang="en-US" altLang="zh-CN" sz="2800" b="1" dirty="0">
                <a:solidFill>
                  <a:srgbClr val="000000"/>
                </a:solidFill>
                <a:latin typeface="Times New Roman" panose="02020603050405020304" pitchFamily="18" charset="0"/>
                <a:ea typeface="楷体_GB2312" panose="02010609030101010101" pitchFamily="49" charset="-122"/>
              </a:rPr>
              <a:t>3</a:t>
            </a:r>
            <a:r>
              <a:rPr lang="zh-CN" altLang="en-US" sz="2800" b="1" dirty="0">
                <a:solidFill>
                  <a:srgbClr val="000000"/>
                </a:solidFill>
                <a:latin typeface="Times New Roman" panose="02020603050405020304" pitchFamily="18" charset="0"/>
                <a:ea typeface="楷体_GB2312" panose="02010609030101010101" pitchFamily="49" charset="-122"/>
              </a:rPr>
              <a:t>和</a:t>
            </a:r>
            <a:r>
              <a:rPr lang="en-US" altLang="zh-CN" sz="2800" b="1" dirty="0">
                <a:solidFill>
                  <a:srgbClr val="000000"/>
                </a:solidFill>
                <a:latin typeface="Times New Roman" panose="02020603050405020304" pitchFamily="18" charset="0"/>
                <a:ea typeface="楷体_GB2312" panose="02010609030101010101" pitchFamily="49" charset="-122"/>
              </a:rPr>
              <a:t>1</a:t>
            </a:r>
            <a:r>
              <a:rPr lang="zh-CN" altLang="en-US" sz="2800" b="1" dirty="0">
                <a:solidFill>
                  <a:srgbClr val="000000"/>
                </a:solidFill>
                <a:latin typeface="Times New Roman" panose="02020603050405020304" pitchFamily="18" charset="0"/>
                <a:ea typeface="楷体_GB2312" panose="02010609030101010101" pitchFamily="49" charset="-122"/>
              </a:rPr>
              <a:t>也构成逆序</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0">
                                            <p:txEl>
                                              <p:charRg st="0" end="2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0">
                                            <p:txEl>
                                              <p:charRg st="26" end="4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2531"/>
                                        </p:tgtEl>
                                        <p:attrNameLst>
                                          <p:attrName>style.visibility</p:attrName>
                                        </p:attrNameLst>
                                      </p:cBhvr>
                                      <p:to>
                                        <p:strVal val="visible"/>
                                      </p:to>
                                    </p:set>
                                    <p:animEffect transition="in" filter="wipe(up)">
                                      <p:cBhvr>
                                        <p:cTn id="15" dur="500"/>
                                        <p:tgtEl>
                                          <p:spTgt spid="2253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2532"/>
                                        </p:tgtEl>
                                        <p:attrNameLst>
                                          <p:attrName>style.visibility</p:attrName>
                                        </p:attrNameLst>
                                      </p:cBhvr>
                                      <p:to>
                                        <p:strVal val="visible"/>
                                      </p:to>
                                    </p:set>
                                    <p:animEffect transition="in" filter="slide(fromBottom)">
                                      <p:cBhvr>
                                        <p:cTn id="20" dur="500"/>
                                        <p:tgtEl>
                                          <p:spTgt spid="225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22533"/>
                                        </p:tgtEl>
                                        <p:attrNameLst>
                                          <p:attrName>style.visibility</p:attrName>
                                        </p:attrNameLst>
                                      </p:cBhvr>
                                      <p:to>
                                        <p:strVal val="visible"/>
                                      </p:to>
                                    </p:set>
                                    <p:animEffect transition="in" filter="wipe(left)">
                                      <p:cBhvr>
                                        <p:cTn id="25" dur="75"/>
                                        <p:tgtEl>
                                          <p:spTgt spid="225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2549"/>
                                        </p:tgtEl>
                                        <p:attrNameLst>
                                          <p:attrName>style.visibility</p:attrName>
                                        </p:attrNameLst>
                                      </p:cBhvr>
                                      <p:to>
                                        <p:strVal val="visible"/>
                                      </p:to>
                                    </p:set>
                                    <p:animEffect transition="in" filter="dissolve">
                                      <p:cBhvr>
                                        <p:cTn id="45" dur="500"/>
                                        <p:tgtEl>
                                          <p:spTgt spid="2254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550"/>
                                        </p:tgtEl>
                                        <p:attrNameLst>
                                          <p:attrName>style.visibility</p:attrName>
                                        </p:attrNameLst>
                                      </p:cBhvr>
                                      <p:to>
                                        <p:strVal val="visible"/>
                                      </p:to>
                                    </p:set>
                                    <p:animEffect transition="in" filter="dissolve">
                                      <p:cBhvr>
                                        <p:cTn id="50" dur="500"/>
                                        <p:tgtEl>
                                          <p:spTgt spid="22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p:bldP spid="22531" grpId="0" animBg="1"/>
      <p:bldP spid="22532" grpId="0"/>
      <p:bldP spid="22533" grpId="0"/>
      <p:bldP spid="22549" grpId="0"/>
      <p:bldP spid="22550"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61858" name="Object 32"/>
          <p:cNvGraphicFramePr>
            <a:graphicFrameLocks noChangeAspect="1"/>
          </p:cNvGraphicFramePr>
          <p:nvPr/>
        </p:nvGraphicFramePr>
        <p:xfrm>
          <a:off x="2617788" y="1557338"/>
          <a:ext cx="3575050" cy="1563687"/>
        </p:xfrm>
        <a:graphic>
          <a:graphicData uri="http://schemas.openxmlformats.org/presentationml/2006/ole">
            <mc:AlternateContent xmlns:mc="http://schemas.openxmlformats.org/markup-compatibility/2006">
              <mc:Choice xmlns:v="urn:schemas-microsoft-com:vml" Requires="v">
                <p:oleObj spid="_x0000_s3821" name="" r:id="rId1" imgW="1625600" imgH="711200" progId="">
                  <p:embed/>
                </p:oleObj>
              </mc:Choice>
              <mc:Fallback>
                <p:oleObj name="" r:id="rId1" imgW="1625600" imgH="711200" progId="">
                  <p:embed/>
                  <p:pic>
                    <p:nvPicPr>
                      <p:cNvPr id="0" name="图片 3820"/>
                      <p:cNvPicPr/>
                      <p:nvPr/>
                    </p:nvPicPr>
                    <p:blipFill>
                      <a:blip r:embed="rId2"/>
                      <a:stretch>
                        <a:fillRect/>
                      </a:stretch>
                    </p:blipFill>
                    <p:spPr>
                      <a:xfrm>
                        <a:off x="2617788" y="1557338"/>
                        <a:ext cx="3575050" cy="1563687"/>
                      </a:xfrm>
                      <a:prstGeom prst="rect">
                        <a:avLst/>
                      </a:prstGeom>
                      <a:noFill/>
                      <a:ln w="38100">
                        <a:noFill/>
                        <a:miter/>
                      </a:ln>
                    </p:spPr>
                  </p:pic>
                </p:oleObj>
              </mc:Fallback>
            </mc:AlternateContent>
          </a:graphicData>
        </a:graphic>
      </p:graphicFrame>
      <p:graphicFrame>
        <p:nvGraphicFramePr>
          <p:cNvPr id="761859" name="Object 33"/>
          <p:cNvGraphicFramePr>
            <a:graphicFrameLocks noChangeAspect="1"/>
          </p:cNvGraphicFramePr>
          <p:nvPr/>
        </p:nvGraphicFramePr>
        <p:xfrm>
          <a:off x="2443163" y="3605213"/>
          <a:ext cx="4637087" cy="1563687"/>
        </p:xfrm>
        <a:graphic>
          <a:graphicData uri="http://schemas.openxmlformats.org/presentationml/2006/ole">
            <mc:AlternateContent xmlns:mc="http://schemas.openxmlformats.org/markup-compatibility/2006">
              <mc:Choice xmlns:v="urn:schemas-microsoft-com:vml" Requires="v">
                <p:oleObj spid="_x0000_s3820" name="" r:id="rId3" imgW="2108200" imgH="711200" progId="">
                  <p:embed/>
                </p:oleObj>
              </mc:Choice>
              <mc:Fallback>
                <p:oleObj name="" r:id="rId3" imgW="2108200" imgH="711200" progId="">
                  <p:embed/>
                  <p:pic>
                    <p:nvPicPr>
                      <p:cNvPr id="0" name="图片 3819"/>
                      <p:cNvPicPr/>
                      <p:nvPr/>
                    </p:nvPicPr>
                    <p:blipFill>
                      <a:blip r:embed="rId4"/>
                      <a:stretch>
                        <a:fillRect/>
                      </a:stretch>
                    </p:blipFill>
                    <p:spPr>
                      <a:xfrm>
                        <a:off x="2443163" y="3605213"/>
                        <a:ext cx="4637087" cy="1563687"/>
                      </a:xfrm>
                      <a:prstGeom prst="rect">
                        <a:avLst/>
                      </a:prstGeom>
                      <a:noFill/>
                      <a:ln w="38100">
                        <a:noFill/>
                        <a:miter/>
                      </a:ln>
                    </p:spPr>
                  </p:pic>
                </p:oleObj>
              </mc:Fallback>
            </mc:AlternateContent>
          </a:graphicData>
        </a:graphic>
      </p:graphicFrame>
      <p:sp>
        <p:nvSpPr>
          <p:cNvPr id="18436" name="Rectangle 4"/>
          <p:cNvSpPr>
            <a:spLocks noChangeAspect="1"/>
          </p:cNvSpPr>
          <p:nvPr/>
        </p:nvSpPr>
        <p:spPr>
          <a:xfrm>
            <a:off x="3405188" y="1633538"/>
            <a:ext cx="1223962" cy="87788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37" name="Rectangle 5"/>
          <p:cNvSpPr>
            <a:spLocks noChangeAspect="1"/>
          </p:cNvSpPr>
          <p:nvPr/>
        </p:nvSpPr>
        <p:spPr>
          <a:xfrm>
            <a:off x="4716463" y="1633538"/>
            <a:ext cx="1223962" cy="877887"/>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40" name="Rectangle 8"/>
          <p:cNvSpPr>
            <a:spLocks noChangeAspect="1"/>
          </p:cNvSpPr>
          <p:nvPr/>
        </p:nvSpPr>
        <p:spPr>
          <a:xfrm>
            <a:off x="3406775" y="2570163"/>
            <a:ext cx="1223963" cy="4984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41" name="Rectangle 9"/>
          <p:cNvSpPr>
            <a:spLocks noChangeAspect="1"/>
          </p:cNvSpPr>
          <p:nvPr/>
        </p:nvSpPr>
        <p:spPr>
          <a:xfrm>
            <a:off x="4716463" y="2576513"/>
            <a:ext cx="1223962" cy="4984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48" name="Line 16"/>
          <p:cNvSpPr/>
          <p:nvPr/>
        </p:nvSpPr>
        <p:spPr>
          <a:xfrm>
            <a:off x="3392488" y="2540000"/>
            <a:ext cx="2555875" cy="1588"/>
          </a:xfrm>
          <a:prstGeom prst="line">
            <a:avLst/>
          </a:prstGeom>
          <a:ln w="28575" cap="flat" cmpd="sng">
            <a:solidFill>
              <a:srgbClr val="0000FF"/>
            </a:solidFill>
            <a:prstDash val="solid"/>
            <a:headEnd type="none" w="med" len="med"/>
            <a:tailEnd type="none" w="med" len="med"/>
          </a:ln>
        </p:spPr>
      </p:sp>
      <p:sp>
        <p:nvSpPr>
          <p:cNvPr id="18451" name="Line 19"/>
          <p:cNvSpPr/>
          <p:nvPr/>
        </p:nvSpPr>
        <p:spPr>
          <a:xfrm>
            <a:off x="4672013" y="1614488"/>
            <a:ext cx="1587" cy="1454150"/>
          </a:xfrm>
          <a:prstGeom prst="line">
            <a:avLst/>
          </a:prstGeom>
          <a:ln w="28575" cap="flat" cmpd="sng">
            <a:solidFill>
              <a:srgbClr val="0000FF"/>
            </a:solidFill>
            <a:prstDash val="solid"/>
            <a:headEnd type="none" w="med" len="med"/>
            <a:tailEnd type="none" w="med" len="med"/>
          </a:ln>
        </p:spPr>
      </p:sp>
      <p:graphicFrame>
        <p:nvGraphicFramePr>
          <p:cNvPr id="18454" name="Object 34"/>
          <p:cNvGraphicFramePr>
            <a:graphicFrameLocks noChangeAspect="1"/>
          </p:cNvGraphicFramePr>
          <p:nvPr/>
        </p:nvGraphicFramePr>
        <p:xfrm>
          <a:off x="3767138" y="1820863"/>
          <a:ext cx="503237" cy="503237"/>
        </p:xfrm>
        <a:graphic>
          <a:graphicData uri="http://schemas.openxmlformats.org/presentationml/2006/ole">
            <mc:AlternateContent xmlns:mc="http://schemas.openxmlformats.org/markup-compatibility/2006">
              <mc:Choice xmlns:v="urn:schemas-microsoft-com:vml" Requires="v">
                <p:oleObj spid="_x0000_s3822" name="" r:id="rId5" imgW="228600" imgH="228600" progId="">
                  <p:embed/>
                </p:oleObj>
              </mc:Choice>
              <mc:Fallback>
                <p:oleObj name="" r:id="rId5" imgW="228600" imgH="228600" progId="">
                  <p:embed/>
                  <p:pic>
                    <p:nvPicPr>
                      <p:cNvPr id="0" name="图片 3821"/>
                      <p:cNvPicPr/>
                      <p:nvPr/>
                    </p:nvPicPr>
                    <p:blipFill>
                      <a:blip r:embed="rId6"/>
                      <a:stretch>
                        <a:fillRect/>
                      </a:stretch>
                    </p:blipFill>
                    <p:spPr>
                      <a:xfrm>
                        <a:off x="3767138" y="1820863"/>
                        <a:ext cx="503237" cy="503237"/>
                      </a:xfrm>
                      <a:prstGeom prst="rect">
                        <a:avLst/>
                      </a:prstGeom>
                      <a:noFill/>
                      <a:ln w="38100">
                        <a:noFill/>
                        <a:miter/>
                      </a:ln>
                    </p:spPr>
                  </p:pic>
                </p:oleObj>
              </mc:Fallback>
            </mc:AlternateContent>
          </a:graphicData>
        </a:graphic>
      </p:graphicFrame>
      <p:graphicFrame>
        <p:nvGraphicFramePr>
          <p:cNvPr id="18455" name="Object 35"/>
          <p:cNvGraphicFramePr>
            <a:graphicFrameLocks noChangeAspect="1"/>
          </p:cNvGraphicFramePr>
          <p:nvPr/>
        </p:nvGraphicFramePr>
        <p:xfrm>
          <a:off x="5062538" y="1820863"/>
          <a:ext cx="530225" cy="503237"/>
        </p:xfrm>
        <a:graphic>
          <a:graphicData uri="http://schemas.openxmlformats.org/presentationml/2006/ole">
            <mc:AlternateContent xmlns:mc="http://schemas.openxmlformats.org/markup-compatibility/2006">
              <mc:Choice xmlns:v="urn:schemas-microsoft-com:vml" Requires="v">
                <p:oleObj spid="_x0000_s3823" name="" r:id="rId7" imgW="241300" imgH="228600" progId="">
                  <p:embed/>
                </p:oleObj>
              </mc:Choice>
              <mc:Fallback>
                <p:oleObj name="" r:id="rId7" imgW="241300" imgH="228600" progId="">
                  <p:embed/>
                  <p:pic>
                    <p:nvPicPr>
                      <p:cNvPr id="0" name="图片 3822"/>
                      <p:cNvPicPr/>
                      <p:nvPr/>
                    </p:nvPicPr>
                    <p:blipFill>
                      <a:blip r:embed="rId8"/>
                      <a:stretch>
                        <a:fillRect/>
                      </a:stretch>
                    </p:blipFill>
                    <p:spPr>
                      <a:xfrm>
                        <a:off x="5062538" y="1820863"/>
                        <a:ext cx="530225" cy="503237"/>
                      </a:xfrm>
                      <a:prstGeom prst="rect">
                        <a:avLst/>
                      </a:prstGeom>
                      <a:noFill/>
                      <a:ln w="38100">
                        <a:noFill/>
                        <a:miter/>
                      </a:ln>
                    </p:spPr>
                  </p:pic>
                </p:oleObj>
              </mc:Fallback>
            </mc:AlternateContent>
          </a:graphicData>
        </a:graphic>
      </p:graphicFrame>
      <p:graphicFrame>
        <p:nvGraphicFramePr>
          <p:cNvPr id="18456" name="Object 36"/>
          <p:cNvGraphicFramePr>
            <a:graphicFrameLocks noChangeAspect="1"/>
          </p:cNvGraphicFramePr>
          <p:nvPr/>
        </p:nvGraphicFramePr>
        <p:xfrm>
          <a:off x="3752850" y="2574925"/>
          <a:ext cx="530225" cy="503238"/>
        </p:xfrm>
        <a:graphic>
          <a:graphicData uri="http://schemas.openxmlformats.org/presentationml/2006/ole">
            <mc:AlternateContent xmlns:mc="http://schemas.openxmlformats.org/markup-compatibility/2006">
              <mc:Choice xmlns:v="urn:schemas-microsoft-com:vml" Requires="v">
                <p:oleObj spid="_x0000_s3824" name="" r:id="rId9" imgW="241300" imgH="228600" progId="">
                  <p:embed/>
                </p:oleObj>
              </mc:Choice>
              <mc:Fallback>
                <p:oleObj name="" r:id="rId9" imgW="241300" imgH="228600" progId="">
                  <p:embed/>
                  <p:pic>
                    <p:nvPicPr>
                      <p:cNvPr id="0" name="图片 3823"/>
                      <p:cNvPicPr/>
                      <p:nvPr/>
                    </p:nvPicPr>
                    <p:blipFill>
                      <a:blip r:embed="rId10"/>
                      <a:stretch>
                        <a:fillRect/>
                      </a:stretch>
                    </p:blipFill>
                    <p:spPr>
                      <a:xfrm>
                        <a:off x="3752850" y="2574925"/>
                        <a:ext cx="530225" cy="503238"/>
                      </a:xfrm>
                      <a:prstGeom prst="rect">
                        <a:avLst/>
                      </a:prstGeom>
                      <a:noFill/>
                      <a:ln w="38100">
                        <a:noFill/>
                        <a:miter/>
                      </a:ln>
                    </p:spPr>
                  </p:pic>
                </p:oleObj>
              </mc:Fallback>
            </mc:AlternateContent>
          </a:graphicData>
        </a:graphic>
      </p:graphicFrame>
      <p:graphicFrame>
        <p:nvGraphicFramePr>
          <p:cNvPr id="18457" name="Object 37"/>
          <p:cNvGraphicFramePr>
            <a:graphicFrameLocks noChangeAspect="1"/>
          </p:cNvGraphicFramePr>
          <p:nvPr/>
        </p:nvGraphicFramePr>
        <p:xfrm>
          <a:off x="5062538" y="2574925"/>
          <a:ext cx="530225" cy="503238"/>
        </p:xfrm>
        <a:graphic>
          <a:graphicData uri="http://schemas.openxmlformats.org/presentationml/2006/ole">
            <mc:AlternateContent xmlns:mc="http://schemas.openxmlformats.org/markup-compatibility/2006">
              <mc:Choice xmlns:v="urn:schemas-microsoft-com:vml" Requires="v">
                <p:oleObj spid="_x0000_s3825" name="" r:id="rId11" imgW="241300" imgH="228600" progId="">
                  <p:embed/>
                </p:oleObj>
              </mc:Choice>
              <mc:Fallback>
                <p:oleObj name="" r:id="rId11" imgW="241300" imgH="228600" progId="">
                  <p:embed/>
                  <p:pic>
                    <p:nvPicPr>
                      <p:cNvPr id="0" name="图片 3824"/>
                      <p:cNvPicPr/>
                      <p:nvPr/>
                    </p:nvPicPr>
                    <p:blipFill>
                      <a:blip r:embed="rId12"/>
                      <a:stretch>
                        <a:fillRect/>
                      </a:stretch>
                    </p:blipFill>
                    <p:spPr>
                      <a:xfrm>
                        <a:off x="5062538" y="2574925"/>
                        <a:ext cx="530225" cy="503238"/>
                      </a:xfrm>
                      <a:prstGeom prst="rect">
                        <a:avLst/>
                      </a:prstGeom>
                      <a:noFill/>
                      <a:ln w="38100">
                        <a:noFill/>
                        <a:miter/>
                      </a:ln>
                    </p:spPr>
                  </p:pic>
                </p:oleObj>
              </mc:Fallback>
            </mc:AlternateContent>
          </a:graphicData>
        </a:graphic>
      </p:graphicFrame>
      <p:sp>
        <p:nvSpPr>
          <p:cNvPr id="761870" name="Rectangle 34"/>
          <p:cNvSpPr>
            <a:spLocks noGrp="1"/>
          </p:cNvSpPr>
          <p:nvPr>
            <p:ph type="title"/>
          </p:nvPr>
        </p:nvSpPr>
        <p:spPr/>
        <p:txBody>
          <a:bodyPr vert="horz" wrap="square" lIns="91440" tIns="45720" rIns="91440" bIns="45720" anchor="ctr" anchorCtr="0"/>
          <a:p>
            <a:pPr eaLnBrk="1" hangingPunct="1"/>
            <a:r>
              <a:rPr lang="zh-CN" altLang="en-US" dirty="0"/>
              <a:t>分块矩阵的数乘</a:t>
            </a:r>
            <a:endParaRPr lang="zh-CN" altLang="en-US" dirty="0"/>
          </a:p>
        </p:txBody>
      </p:sp>
      <p:sp>
        <p:nvSpPr>
          <p:cNvPr id="18471" name="Line 39"/>
          <p:cNvSpPr/>
          <p:nvPr/>
        </p:nvSpPr>
        <p:spPr>
          <a:xfrm>
            <a:off x="3449638" y="4652963"/>
            <a:ext cx="3382962" cy="0"/>
          </a:xfrm>
          <a:prstGeom prst="line">
            <a:avLst/>
          </a:prstGeom>
          <a:ln w="28575" cap="flat" cmpd="sng">
            <a:solidFill>
              <a:srgbClr val="0000FF"/>
            </a:solidFill>
            <a:prstDash val="solid"/>
            <a:headEnd type="none" w="med" len="med"/>
            <a:tailEnd type="none" w="med" len="med"/>
          </a:ln>
        </p:spPr>
      </p:sp>
      <p:sp>
        <p:nvSpPr>
          <p:cNvPr id="18472" name="Line 40"/>
          <p:cNvSpPr/>
          <p:nvPr/>
        </p:nvSpPr>
        <p:spPr>
          <a:xfrm>
            <a:off x="5137150" y="3675063"/>
            <a:ext cx="0" cy="1439862"/>
          </a:xfrm>
          <a:prstGeom prst="line">
            <a:avLst/>
          </a:prstGeom>
          <a:ln w="28575" cap="flat" cmpd="sng">
            <a:solidFill>
              <a:srgbClr val="0000FF"/>
            </a:solidFill>
            <a:prstDash val="solid"/>
            <a:headEnd type="none" w="med" len="med"/>
            <a:tailEnd type="none" w="med" len="med"/>
          </a:ln>
        </p:spPr>
      </p:sp>
      <p:sp>
        <p:nvSpPr>
          <p:cNvPr id="18480" name="Rectangle 48"/>
          <p:cNvSpPr>
            <a:spLocks noChangeAspect="1"/>
          </p:cNvSpPr>
          <p:nvPr/>
        </p:nvSpPr>
        <p:spPr>
          <a:xfrm>
            <a:off x="3455988" y="3700463"/>
            <a:ext cx="1617662" cy="9048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81" name="Rectangle 49"/>
          <p:cNvSpPr>
            <a:spLocks noChangeAspect="1"/>
          </p:cNvSpPr>
          <p:nvPr/>
        </p:nvSpPr>
        <p:spPr>
          <a:xfrm>
            <a:off x="5200650" y="3700463"/>
            <a:ext cx="1617663" cy="904875"/>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82" name="Rectangle 50"/>
          <p:cNvSpPr>
            <a:spLocks noChangeAspect="1"/>
          </p:cNvSpPr>
          <p:nvPr/>
        </p:nvSpPr>
        <p:spPr>
          <a:xfrm>
            <a:off x="3457575" y="4700588"/>
            <a:ext cx="1617663" cy="398462"/>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8483" name="Rectangle 51"/>
          <p:cNvSpPr>
            <a:spLocks noChangeAspect="1"/>
          </p:cNvSpPr>
          <p:nvPr/>
        </p:nvSpPr>
        <p:spPr>
          <a:xfrm>
            <a:off x="5200650" y="4700588"/>
            <a:ext cx="1617663" cy="398462"/>
          </a:xfrm>
          <a:prstGeom prst="rect">
            <a:avLst/>
          </a:prstGeom>
          <a:solidFill>
            <a:srgbClr val="99CCFF"/>
          </a:solidFill>
          <a:ln w="28575" cap="flat" cmpd="sng">
            <a:solidFill>
              <a:schemeClr val="hlink"/>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18484" name="Object 38"/>
          <p:cNvGraphicFramePr>
            <a:graphicFrameLocks noChangeAspect="1"/>
          </p:cNvGraphicFramePr>
          <p:nvPr/>
        </p:nvGraphicFramePr>
        <p:xfrm>
          <a:off x="3902075" y="3900488"/>
          <a:ext cx="725488" cy="503237"/>
        </p:xfrm>
        <a:graphic>
          <a:graphicData uri="http://schemas.openxmlformats.org/presentationml/2006/ole">
            <mc:AlternateContent xmlns:mc="http://schemas.openxmlformats.org/markup-compatibility/2006">
              <mc:Choice xmlns:v="urn:schemas-microsoft-com:vml" Requires="v">
                <p:oleObj spid="_x0000_s3827" name="" r:id="rId13" imgW="330200" imgH="228600" progId="">
                  <p:embed/>
                </p:oleObj>
              </mc:Choice>
              <mc:Fallback>
                <p:oleObj name="" r:id="rId13" imgW="330200" imgH="228600" progId="">
                  <p:embed/>
                  <p:pic>
                    <p:nvPicPr>
                      <p:cNvPr id="0" name="图片 3826"/>
                      <p:cNvPicPr/>
                      <p:nvPr/>
                    </p:nvPicPr>
                    <p:blipFill>
                      <a:blip r:embed="rId14"/>
                      <a:stretch>
                        <a:fillRect/>
                      </a:stretch>
                    </p:blipFill>
                    <p:spPr>
                      <a:xfrm>
                        <a:off x="3902075" y="3900488"/>
                        <a:ext cx="725488" cy="503237"/>
                      </a:xfrm>
                      <a:prstGeom prst="rect">
                        <a:avLst/>
                      </a:prstGeom>
                      <a:noFill/>
                      <a:ln w="38100">
                        <a:noFill/>
                        <a:miter/>
                      </a:ln>
                    </p:spPr>
                  </p:pic>
                </p:oleObj>
              </mc:Fallback>
            </mc:AlternateContent>
          </a:graphicData>
        </a:graphic>
      </p:graphicFrame>
      <p:graphicFrame>
        <p:nvGraphicFramePr>
          <p:cNvPr id="18485" name="Object 39"/>
          <p:cNvGraphicFramePr>
            <a:graphicFrameLocks noChangeAspect="1"/>
          </p:cNvGraphicFramePr>
          <p:nvPr/>
        </p:nvGraphicFramePr>
        <p:xfrm>
          <a:off x="5646738" y="3900488"/>
          <a:ext cx="725487" cy="503237"/>
        </p:xfrm>
        <a:graphic>
          <a:graphicData uri="http://schemas.openxmlformats.org/presentationml/2006/ole">
            <mc:AlternateContent xmlns:mc="http://schemas.openxmlformats.org/markup-compatibility/2006">
              <mc:Choice xmlns:v="urn:schemas-microsoft-com:vml" Requires="v">
                <p:oleObj spid="_x0000_s3828" name="" r:id="rId15" imgW="330200" imgH="228600" progId="">
                  <p:embed/>
                </p:oleObj>
              </mc:Choice>
              <mc:Fallback>
                <p:oleObj name="" r:id="rId15" imgW="330200" imgH="228600" progId="">
                  <p:embed/>
                  <p:pic>
                    <p:nvPicPr>
                      <p:cNvPr id="0" name="图片 3827"/>
                      <p:cNvPicPr/>
                      <p:nvPr/>
                    </p:nvPicPr>
                    <p:blipFill>
                      <a:blip r:embed="rId16"/>
                      <a:stretch>
                        <a:fillRect/>
                      </a:stretch>
                    </p:blipFill>
                    <p:spPr>
                      <a:xfrm>
                        <a:off x="5646738" y="3900488"/>
                        <a:ext cx="725487" cy="503237"/>
                      </a:xfrm>
                      <a:prstGeom prst="rect">
                        <a:avLst/>
                      </a:prstGeom>
                      <a:noFill/>
                      <a:ln w="38100">
                        <a:noFill/>
                        <a:miter/>
                      </a:ln>
                    </p:spPr>
                  </p:pic>
                </p:oleObj>
              </mc:Fallback>
            </mc:AlternateContent>
          </a:graphicData>
        </a:graphic>
      </p:graphicFrame>
      <p:graphicFrame>
        <p:nvGraphicFramePr>
          <p:cNvPr id="18486" name="Object 40"/>
          <p:cNvGraphicFramePr>
            <a:graphicFrameLocks noChangeAspect="1"/>
          </p:cNvGraphicFramePr>
          <p:nvPr/>
        </p:nvGraphicFramePr>
        <p:xfrm>
          <a:off x="3902075" y="4633913"/>
          <a:ext cx="725488" cy="503237"/>
        </p:xfrm>
        <a:graphic>
          <a:graphicData uri="http://schemas.openxmlformats.org/presentationml/2006/ole">
            <mc:AlternateContent xmlns:mc="http://schemas.openxmlformats.org/markup-compatibility/2006">
              <mc:Choice xmlns:v="urn:schemas-microsoft-com:vml" Requires="v">
                <p:oleObj spid="_x0000_s3829" name="" r:id="rId17" imgW="330200" imgH="228600" progId="">
                  <p:embed/>
                </p:oleObj>
              </mc:Choice>
              <mc:Fallback>
                <p:oleObj name="" r:id="rId17" imgW="330200" imgH="228600" progId="">
                  <p:embed/>
                  <p:pic>
                    <p:nvPicPr>
                      <p:cNvPr id="0" name="图片 3828"/>
                      <p:cNvPicPr/>
                      <p:nvPr/>
                    </p:nvPicPr>
                    <p:blipFill>
                      <a:blip r:embed="rId18"/>
                      <a:stretch>
                        <a:fillRect/>
                      </a:stretch>
                    </p:blipFill>
                    <p:spPr>
                      <a:xfrm>
                        <a:off x="3902075" y="4633913"/>
                        <a:ext cx="725488" cy="503237"/>
                      </a:xfrm>
                      <a:prstGeom prst="rect">
                        <a:avLst/>
                      </a:prstGeom>
                      <a:noFill/>
                      <a:ln w="38100">
                        <a:noFill/>
                        <a:miter/>
                      </a:ln>
                    </p:spPr>
                  </p:pic>
                </p:oleObj>
              </mc:Fallback>
            </mc:AlternateContent>
          </a:graphicData>
        </a:graphic>
      </p:graphicFrame>
      <p:graphicFrame>
        <p:nvGraphicFramePr>
          <p:cNvPr id="18487" name="Object 41"/>
          <p:cNvGraphicFramePr>
            <a:graphicFrameLocks noChangeAspect="1"/>
          </p:cNvGraphicFramePr>
          <p:nvPr/>
        </p:nvGraphicFramePr>
        <p:xfrm>
          <a:off x="5632450" y="4633913"/>
          <a:ext cx="754063" cy="503237"/>
        </p:xfrm>
        <a:graphic>
          <a:graphicData uri="http://schemas.openxmlformats.org/presentationml/2006/ole">
            <mc:AlternateContent xmlns:mc="http://schemas.openxmlformats.org/markup-compatibility/2006">
              <mc:Choice xmlns:v="urn:schemas-microsoft-com:vml" Requires="v">
                <p:oleObj spid="_x0000_s3830" name="" r:id="rId19" imgW="342900" imgH="228600" progId="">
                  <p:embed/>
                </p:oleObj>
              </mc:Choice>
              <mc:Fallback>
                <p:oleObj name="" r:id="rId19" imgW="342900" imgH="228600" progId="">
                  <p:embed/>
                  <p:pic>
                    <p:nvPicPr>
                      <p:cNvPr id="0" name="图片 3829"/>
                      <p:cNvPicPr/>
                      <p:nvPr/>
                    </p:nvPicPr>
                    <p:blipFill>
                      <a:blip r:embed="rId20"/>
                      <a:stretch>
                        <a:fillRect/>
                      </a:stretch>
                    </p:blipFill>
                    <p:spPr>
                      <a:xfrm>
                        <a:off x="5632450" y="4633913"/>
                        <a:ext cx="754063" cy="5032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wipe(left)">
                                      <p:cBhvr>
                                        <p:cTn id="7" dur="500"/>
                                        <p:tgtEl>
                                          <p:spTgt spid="18448"/>
                                        </p:tgtEl>
                                      </p:cBhvr>
                                    </p:animEffect>
                                  </p:childTnLst>
                                </p:cTn>
                              </p:par>
                              <p:par>
                                <p:cTn id="8" presetID="22" presetClass="entr" presetSubtype="8" fill="hold" nodeType="withEffect">
                                  <p:stCondLst>
                                    <p:cond delay="0"/>
                                  </p:stCondLst>
                                  <p:childTnLst>
                                    <p:set>
                                      <p:cBhvr>
                                        <p:cTn id="9" dur="1" fill="hold">
                                          <p:stCondLst>
                                            <p:cond delay="0"/>
                                          </p:stCondLst>
                                        </p:cTn>
                                        <p:tgtEl>
                                          <p:spTgt spid="18471"/>
                                        </p:tgtEl>
                                        <p:attrNameLst>
                                          <p:attrName>style.visibility</p:attrName>
                                        </p:attrNameLst>
                                      </p:cBhvr>
                                      <p:to>
                                        <p:strVal val="visible"/>
                                      </p:to>
                                    </p:set>
                                    <p:animEffect transition="in" filter="wipe(left)">
                                      <p:cBhvr>
                                        <p:cTn id="10" dur="500"/>
                                        <p:tgtEl>
                                          <p:spTgt spid="184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8451"/>
                                        </p:tgtEl>
                                        <p:attrNameLst>
                                          <p:attrName>style.visibility</p:attrName>
                                        </p:attrNameLst>
                                      </p:cBhvr>
                                      <p:to>
                                        <p:strVal val="visible"/>
                                      </p:to>
                                    </p:set>
                                    <p:animEffect transition="in" filter="wipe(up)">
                                      <p:cBhvr>
                                        <p:cTn id="15" dur="500"/>
                                        <p:tgtEl>
                                          <p:spTgt spid="18451"/>
                                        </p:tgtEl>
                                      </p:cBhvr>
                                    </p:animEffect>
                                  </p:childTnLst>
                                </p:cTn>
                              </p:par>
                              <p:par>
                                <p:cTn id="16" presetID="22" presetClass="entr" presetSubtype="1" fill="hold" nodeType="withEffect">
                                  <p:stCondLst>
                                    <p:cond delay="0"/>
                                  </p:stCondLst>
                                  <p:childTnLst>
                                    <p:set>
                                      <p:cBhvr>
                                        <p:cTn id="17" dur="1" fill="hold">
                                          <p:stCondLst>
                                            <p:cond delay="0"/>
                                          </p:stCondLst>
                                        </p:cTn>
                                        <p:tgtEl>
                                          <p:spTgt spid="18472"/>
                                        </p:tgtEl>
                                        <p:attrNameLst>
                                          <p:attrName>style.visibility</p:attrName>
                                        </p:attrNameLst>
                                      </p:cBhvr>
                                      <p:to>
                                        <p:strVal val="visible"/>
                                      </p:to>
                                    </p:set>
                                    <p:animEffect transition="in" filter="wipe(up)">
                                      <p:cBhvr>
                                        <p:cTn id="18" dur="500"/>
                                        <p:tgtEl>
                                          <p:spTgt spid="1847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44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845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47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847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4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4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4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4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4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4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 presetClass="exit" presetSubtype="16" fill="hold" grpId="1" nodeType="clickEffect">
                                  <p:stCondLst>
                                    <p:cond delay="0"/>
                                  </p:stCondLst>
                                  <p:childTnLst>
                                    <p:animEffect transition="out" filter="box(in)">
                                      <p:cBhvr>
                                        <p:cTn id="56" dur="500"/>
                                        <p:tgtEl>
                                          <p:spTgt spid="18436"/>
                                        </p:tgtEl>
                                      </p:cBhvr>
                                    </p:animEffect>
                                    <p:set>
                                      <p:cBhvr>
                                        <p:cTn id="57" dur="1" fill="hold">
                                          <p:stCondLst>
                                            <p:cond delay="499"/>
                                          </p:stCondLst>
                                        </p:cTn>
                                        <p:tgtEl>
                                          <p:spTgt spid="18436"/>
                                        </p:tgtEl>
                                        <p:attrNameLst>
                                          <p:attrName>style.visibility</p:attrName>
                                        </p:attrNameLst>
                                      </p:cBhvr>
                                      <p:to>
                                        <p:strVal val="hidden"/>
                                      </p:to>
                                    </p:set>
                                  </p:childTnLst>
                                </p:cTn>
                              </p:par>
                              <p:par>
                                <p:cTn id="58" presetID="4" presetClass="exit" presetSubtype="16" fill="hold" nodeType="withEffect">
                                  <p:stCondLst>
                                    <p:cond delay="0"/>
                                  </p:stCondLst>
                                  <p:childTnLst>
                                    <p:animEffect transition="out" filter="box(in)">
                                      <p:cBhvr>
                                        <p:cTn id="59" dur="500"/>
                                        <p:tgtEl>
                                          <p:spTgt spid="18454"/>
                                        </p:tgtEl>
                                      </p:cBhvr>
                                    </p:animEffect>
                                    <p:set>
                                      <p:cBhvr>
                                        <p:cTn id="60" dur="1" fill="hold">
                                          <p:stCondLst>
                                            <p:cond delay="499"/>
                                          </p:stCondLst>
                                        </p:cTn>
                                        <p:tgtEl>
                                          <p:spTgt spid="18454"/>
                                        </p:tgtEl>
                                        <p:attrNameLst>
                                          <p:attrName>style.visibility</p:attrName>
                                        </p:attrNameLst>
                                      </p:cBhvr>
                                      <p:to>
                                        <p:strVal val="hidden"/>
                                      </p:to>
                                    </p:set>
                                  </p:childTnLst>
                                </p:cTn>
                              </p:par>
                              <p:par>
                                <p:cTn id="61" presetID="4" presetClass="exit" presetSubtype="16" fill="hold" grpId="1" nodeType="withEffect">
                                  <p:stCondLst>
                                    <p:cond delay="0"/>
                                  </p:stCondLst>
                                  <p:childTnLst>
                                    <p:animEffect transition="out" filter="box(in)">
                                      <p:cBhvr>
                                        <p:cTn id="62" dur="500"/>
                                        <p:tgtEl>
                                          <p:spTgt spid="18480"/>
                                        </p:tgtEl>
                                      </p:cBhvr>
                                    </p:animEffect>
                                    <p:set>
                                      <p:cBhvr>
                                        <p:cTn id="63" dur="1" fill="hold">
                                          <p:stCondLst>
                                            <p:cond delay="499"/>
                                          </p:stCondLst>
                                        </p:cTn>
                                        <p:tgtEl>
                                          <p:spTgt spid="1848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2" nodeType="clickEffect">
                                  <p:stCondLst>
                                    <p:cond delay="0"/>
                                  </p:stCondLst>
                                  <p:childTnLst>
                                    <p:set>
                                      <p:cBhvr>
                                        <p:cTn id="67" dur="1" fill="hold">
                                          <p:stCondLst>
                                            <p:cond delay="0"/>
                                          </p:stCondLst>
                                        </p:cTn>
                                        <p:tgtEl>
                                          <p:spTgt spid="18436"/>
                                        </p:tgtEl>
                                        <p:attrNameLst>
                                          <p:attrName>style.visibility</p:attrName>
                                        </p:attrNameLst>
                                      </p:cBhvr>
                                      <p:to>
                                        <p:strVal val="visible"/>
                                      </p:to>
                                    </p:set>
                                    <p:animEffect transition="in" filter="box(out)">
                                      <p:cBhvr>
                                        <p:cTn id="68" dur="500"/>
                                        <p:tgtEl>
                                          <p:spTgt spid="18436"/>
                                        </p:tgtEl>
                                      </p:cBhvr>
                                    </p:animEffect>
                                  </p:childTnLst>
                                </p:cTn>
                              </p:par>
                              <p:par>
                                <p:cTn id="69" presetID="4" presetClass="entr" presetSubtype="32" fill="hold" nodeType="withEffect">
                                  <p:stCondLst>
                                    <p:cond delay="0"/>
                                  </p:stCondLst>
                                  <p:childTnLst>
                                    <p:set>
                                      <p:cBhvr>
                                        <p:cTn id="70" dur="1" fill="hold">
                                          <p:stCondLst>
                                            <p:cond delay="0"/>
                                          </p:stCondLst>
                                        </p:cTn>
                                        <p:tgtEl>
                                          <p:spTgt spid="18454"/>
                                        </p:tgtEl>
                                        <p:attrNameLst>
                                          <p:attrName>style.visibility</p:attrName>
                                        </p:attrNameLst>
                                      </p:cBhvr>
                                      <p:to>
                                        <p:strVal val="visible"/>
                                      </p:to>
                                    </p:set>
                                    <p:animEffect transition="in" filter="box(out)">
                                      <p:cBhvr>
                                        <p:cTn id="71" dur="500"/>
                                        <p:tgtEl>
                                          <p:spTgt spid="18454"/>
                                        </p:tgtEl>
                                      </p:cBhvr>
                                    </p:animEffect>
                                  </p:childTnLst>
                                </p:cTn>
                              </p:par>
                              <p:par>
                                <p:cTn id="72" presetID="4" presetClass="entr" presetSubtype="32" fill="hold" grpId="2" nodeType="withEffect">
                                  <p:stCondLst>
                                    <p:cond delay="0"/>
                                  </p:stCondLst>
                                  <p:childTnLst>
                                    <p:set>
                                      <p:cBhvr>
                                        <p:cTn id="73" dur="1" fill="hold">
                                          <p:stCondLst>
                                            <p:cond delay="0"/>
                                          </p:stCondLst>
                                        </p:cTn>
                                        <p:tgtEl>
                                          <p:spTgt spid="18480"/>
                                        </p:tgtEl>
                                        <p:attrNameLst>
                                          <p:attrName>style.visibility</p:attrName>
                                        </p:attrNameLst>
                                      </p:cBhvr>
                                      <p:to>
                                        <p:strVal val="visible"/>
                                      </p:to>
                                    </p:set>
                                    <p:animEffect transition="in" filter="box(out)">
                                      <p:cBhvr>
                                        <p:cTn id="74" dur="500"/>
                                        <p:tgtEl>
                                          <p:spTgt spid="18480"/>
                                        </p:tgtEl>
                                      </p:cBhvr>
                                    </p:animEffect>
                                  </p:childTnLst>
                                </p:cTn>
                              </p:par>
                              <p:par>
                                <p:cTn id="75" presetID="4" presetClass="entr" presetSubtype="32" fill="hold" nodeType="withEffect">
                                  <p:stCondLst>
                                    <p:cond delay="0"/>
                                  </p:stCondLst>
                                  <p:childTnLst>
                                    <p:set>
                                      <p:cBhvr>
                                        <p:cTn id="76" dur="1" fill="hold">
                                          <p:stCondLst>
                                            <p:cond delay="0"/>
                                          </p:stCondLst>
                                        </p:cTn>
                                        <p:tgtEl>
                                          <p:spTgt spid="18484"/>
                                        </p:tgtEl>
                                        <p:attrNameLst>
                                          <p:attrName>style.visibility</p:attrName>
                                        </p:attrNameLst>
                                      </p:cBhvr>
                                      <p:to>
                                        <p:strVal val="visible"/>
                                      </p:to>
                                    </p:set>
                                    <p:animEffect transition="in" filter="box(out)">
                                      <p:cBhvr>
                                        <p:cTn id="77" dur="500"/>
                                        <p:tgtEl>
                                          <p:spTgt spid="18484"/>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xit" presetSubtype="16" fill="hold" grpId="1" nodeType="clickEffect">
                                  <p:stCondLst>
                                    <p:cond delay="0"/>
                                  </p:stCondLst>
                                  <p:childTnLst>
                                    <p:animEffect transition="out" filter="box(in)">
                                      <p:cBhvr>
                                        <p:cTn id="81" dur="500"/>
                                        <p:tgtEl>
                                          <p:spTgt spid="18437"/>
                                        </p:tgtEl>
                                      </p:cBhvr>
                                    </p:animEffect>
                                    <p:set>
                                      <p:cBhvr>
                                        <p:cTn id="82" dur="1" fill="hold">
                                          <p:stCondLst>
                                            <p:cond delay="499"/>
                                          </p:stCondLst>
                                        </p:cTn>
                                        <p:tgtEl>
                                          <p:spTgt spid="18437"/>
                                        </p:tgtEl>
                                        <p:attrNameLst>
                                          <p:attrName>style.visibility</p:attrName>
                                        </p:attrNameLst>
                                      </p:cBhvr>
                                      <p:to>
                                        <p:strVal val="hidden"/>
                                      </p:to>
                                    </p:set>
                                  </p:childTnLst>
                                </p:cTn>
                              </p:par>
                              <p:par>
                                <p:cTn id="83" presetID="4" presetClass="exit" presetSubtype="16" fill="hold" nodeType="withEffect">
                                  <p:stCondLst>
                                    <p:cond delay="0"/>
                                  </p:stCondLst>
                                  <p:childTnLst>
                                    <p:animEffect transition="out" filter="box(in)">
                                      <p:cBhvr>
                                        <p:cTn id="84" dur="500"/>
                                        <p:tgtEl>
                                          <p:spTgt spid="18455"/>
                                        </p:tgtEl>
                                      </p:cBhvr>
                                    </p:animEffect>
                                    <p:set>
                                      <p:cBhvr>
                                        <p:cTn id="85" dur="1" fill="hold">
                                          <p:stCondLst>
                                            <p:cond delay="499"/>
                                          </p:stCondLst>
                                        </p:cTn>
                                        <p:tgtEl>
                                          <p:spTgt spid="18455"/>
                                        </p:tgtEl>
                                        <p:attrNameLst>
                                          <p:attrName>style.visibility</p:attrName>
                                        </p:attrNameLst>
                                      </p:cBhvr>
                                      <p:to>
                                        <p:strVal val="hidden"/>
                                      </p:to>
                                    </p:set>
                                  </p:childTnLst>
                                </p:cTn>
                              </p:par>
                              <p:par>
                                <p:cTn id="86" presetID="4" presetClass="exit" presetSubtype="16" fill="hold" grpId="1" nodeType="withEffect">
                                  <p:stCondLst>
                                    <p:cond delay="0"/>
                                  </p:stCondLst>
                                  <p:childTnLst>
                                    <p:animEffect transition="out" filter="box(in)">
                                      <p:cBhvr>
                                        <p:cTn id="87" dur="500"/>
                                        <p:tgtEl>
                                          <p:spTgt spid="18481"/>
                                        </p:tgtEl>
                                      </p:cBhvr>
                                    </p:animEffect>
                                    <p:set>
                                      <p:cBhvr>
                                        <p:cTn id="88" dur="1" fill="hold">
                                          <p:stCondLst>
                                            <p:cond delay="499"/>
                                          </p:stCondLst>
                                        </p:cTn>
                                        <p:tgtEl>
                                          <p:spTgt spid="1848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 presetClass="entr" presetSubtype="32" fill="hold" grpId="2" nodeType="clickEffect">
                                  <p:stCondLst>
                                    <p:cond delay="0"/>
                                  </p:stCondLst>
                                  <p:childTnLst>
                                    <p:set>
                                      <p:cBhvr>
                                        <p:cTn id="92" dur="1" fill="hold">
                                          <p:stCondLst>
                                            <p:cond delay="0"/>
                                          </p:stCondLst>
                                        </p:cTn>
                                        <p:tgtEl>
                                          <p:spTgt spid="18437"/>
                                        </p:tgtEl>
                                        <p:attrNameLst>
                                          <p:attrName>style.visibility</p:attrName>
                                        </p:attrNameLst>
                                      </p:cBhvr>
                                      <p:to>
                                        <p:strVal val="visible"/>
                                      </p:to>
                                    </p:set>
                                    <p:animEffect transition="in" filter="box(out)">
                                      <p:cBhvr>
                                        <p:cTn id="93" dur="500"/>
                                        <p:tgtEl>
                                          <p:spTgt spid="18437"/>
                                        </p:tgtEl>
                                      </p:cBhvr>
                                    </p:animEffect>
                                  </p:childTnLst>
                                </p:cTn>
                              </p:par>
                              <p:par>
                                <p:cTn id="94" presetID="4" presetClass="entr" presetSubtype="32" fill="hold" nodeType="withEffect">
                                  <p:stCondLst>
                                    <p:cond delay="0"/>
                                  </p:stCondLst>
                                  <p:childTnLst>
                                    <p:set>
                                      <p:cBhvr>
                                        <p:cTn id="95" dur="1" fill="hold">
                                          <p:stCondLst>
                                            <p:cond delay="0"/>
                                          </p:stCondLst>
                                        </p:cTn>
                                        <p:tgtEl>
                                          <p:spTgt spid="18455"/>
                                        </p:tgtEl>
                                        <p:attrNameLst>
                                          <p:attrName>style.visibility</p:attrName>
                                        </p:attrNameLst>
                                      </p:cBhvr>
                                      <p:to>
                                        <p:strVal val="visible"/>
                                      </p:to>
                                    </p:set>
                                    <p:animEffect transition="in" filter="box(out)">
                                      <p:cBhvr>
                                        <p:cTn id="96" dur="500"/>
                                        <p:tgtEl>
                                          <p:spTgt spid="18455"/>
                                        </p:tgtEl>
                                      </p:cBhvr>
                                    </p:animEffect>
                                  </p:childTnLst>
                                </p:cTn>
                              </p:par>
                              <p:par>
                                <p:cTn id="97" presetID="4" presetClass="entr" presetSubtype="32" fill="hold" grpId="2" nodeType="withEffect">
                                  <p:stCondLst>
                                    <p:cond delay="0"/>
                                  </p:stCondLst>
                                  <p:childTnLst>
                                    <p:set>
                                      <p:cBhvr>
                                        <p:cTn id="98" dur="1" fill="hold">
                                          <p:stCondLst>
                                            <p:cond delay="0"/>
                                          </p:stCondLst>
                                        </p:cTn>
                                        <p:tgtEl>
                                          <p:spTgt spid="18481"/>
                                        </p:tgtEl>
                                        <p:attrNameLst>
                                          <p:attrName>style.visibility</p:attrName>
                                        </p:attrNameLst>
                                      </p:cBhvr>
                                      <p:to>
                                        <p:strVal val="visible"/>
                                      </p:to>
                                    </p:set>
                                    <p:animEffect transition="in" filter="box(out)">
                                      <p:cBhvr>
                                        <p:cTn id="99" dur="500"/>
                                        <p:tgtEl>
                                          <p:spTgt spid="18481"/>
                                        </p:tgtEl>
                                      </p:cBhvr>
                                    </p:animEffect>
                                  </p:childTnLst>
                                </p:cTn>
                              </p:par>
                              <p:par>
                                <p:cTn id="100" presetID="4" presetClass="entr" presetSubtype="32" fill="hold" nodeType="withEffect">
                                  <p:stCondLst>
                                    <p:cond delay="0"/>
                                  </p:stCondLst>
                                  <p:childTnLst>
                                    <p:set>
                                      <p:cBhvr>
                                        <p:cTn id="101" dur="1" fill="hold">
                                          <p:stCondLst>
                                            <p:cond delay="0"/>
                                          </p:stCondLst>
                                        </p:cTn>
                                        <p:tgtEl>
                                          <p:spTgt spid="18485"/>
                                        </p:tgtEl>
                                        <p:attrNameLst>
                                          <p:attrName>style.visibility</p:attrName>
                                        </p:attrNameLst>
                                      </p:cBhvr>
                                      <p:to>
                                        <p:strVal val="visible"/>
                                      </p:to>
                                    </p:set>
                                    <p:animEffect transition="in" filter="box(out)">
                                      <p:cBhvr>
                                        <p:cTn id="102" dur="500"/>
                                        <p:tgtEl>
                                          <p:spTgt spid="18485"/>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8486"/>
                                        </p:tgtEl>
                                        <p:attrNameLst>
                                          <p:attrName>style.visibility</p:attrName>
                                        </p:attrNameLst>
                                      </p:cBhvr>
                                      <p:to>
                                        <p:strVal val="visible"/>
                                      </p:to>
                                    </p:set>
                                    <p:anim calcmode="lin" valueType="num">
                                      <p:cBhvr additive="base">
                                        <p:cTn id="107" dur="500" fill="hold"/>
                                        <p:tgtEl>
                                          <p:spTgt spid="18486"/>
                                        </p:tgtEl>
                                        <p:attrNameLst>
                                          <p:attrName>ppt_x</p:attrName>
                                        </p:attrNameLst>
                                      </p:cBhvr>
                                      <p:tavLst>
                                        <p:tav tm="0">
                                          <p:val>
                                            <p:strVal val="#ppt_x"/>
                                          </p:val>
                                        </p:tav>
                                        <p:tav tm="100000">
                                          <p:val>
                                            <p:strVal val="#ppt_x"/>
                                          </p:val>
                                        </p:tav>
                                      </p:tavLst>
                                    </p:anim>
                                    <p:anim calcmode="lin" valueType="num">
                                      <p:cBhvr additive="base">
                                        <p:cTn id="108" dur="500" fill="hold"/>
                                        <p:tgtEl>
                                          <p:spTgt spid="1848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8487"/>
                                        </p:tgtEl>
                                        <p:attrNameLst>
                                          <p:attrName>style.visibility</p:attrName>
                                        </p:attrNameLst>
                                      </p:cBhvr>
                                      <p:to>
                                        <p:strVal val="visible"/>
                                      </p:to>
                                    </p:set>
                                    <p:anim calcmode="lin" valueType="num">
                                      <p:cBhvr additive="base">
                                        <p:cTn id="111" dur="500" fill="hold"/>
                                        <p:tgtEl>
                                          <p:spTgt spid="18487"/>
                                        </p:tgtEl>
                                        <p:attrNameLst>
                                          <p:attrName>ppt_x</p:attrName>
                                        </p:attrNameLst>
                                      </p:cBhvr>
                                      <p:tavLst>
                                        <p:tav tm="0">
                                          <p:val>
                                            <p:strVal val="#ppt_x"/>
                                          </p:val>
                                        </p:tav>
                                        <p:tav tm="100000">
                                          <p:val>
                                            <p:strVal val="#ppt_x"/>
                                          </p:val>
                                        </p:tav>
                                      </p:tavLst>
                                    </p:anim>
                                    <p:anim calcmode="lin" valueType="num">
                                      <p:cBhvr additive="base">
                                        <p:cTn id="112" dur="500" fill="hold"/>
                                        <p:tgtEl>
                                          <p:spTgt spid="18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6" grpId="1" animBg="1"/>
      <p:bldP spid="18436" grpId="2" animBg="1"/>
      <p:bldP spid="18437" grpId="0" animBg="1"/>
      <p:bldP spid="18437" grpId="1" animBg="1"/>
      <p:bldP spid="18437" grpId="2" animBg="1"/>
      <p:bldP spid="18440" grpId="0" animBg="1"/>
      <p:bldP spid="18441" grpId="0" animBg="1"/>
      <p:bldP spid="18480" grpId="0" animBg="1"/>
      <p:bldP spid="18480" grpId="1" animBg="1"/>
      <p:bldP spid="18480" grpId="2" animBg="1"/>
      <p:bldP spid="18481" grpId="0" animBg="1"/>
      <p:bldP spid="18481" grpId="1" animBg="1"/>
      <p:bldP spid="18481" grpId="2" animBg="1"/>
      <p:bldP spid="18482" grpId="0" animBg="1"/>
      <p:bldP spid="1848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2882" name="Text Box 2"/>
          <p:cNvSpPr txBox="1"/>
          <p:nvPr/>
        </p:nvSpPr>
        <p:spPr>
          <a:xfrm>
            <a:off x="685800" y="1628775"/>
            <a:ext cx="7772400"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若</a:t>
            </a:r>
            <a:r>
              <a:rPr lang="en-US" altLang="zh-CN" sz="2400" b="1" i="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楷体_GB2312" panose="02010609030101010101" pitchFamily="49" charset="-122"/>
                <a:ea typeface="楷体_GB2312" panose="02010609030101010101" pitchFamily="49" charset="-122"/>
              </a:rPr>
              <a:t>是数，且</a:t>
            </a:r>
            <a:r>
              <a:rPr lang="zh-CN" altLang="en-US" sz="2400" b="1" i="1" dirty="0">
                <a:solidFill>
                  <a:srgbClr val="000000"/>
                </a:solidFill>
                <a:latin typeface="Times New Roman" panose="02020603050405020304" pitchFamily="18" charset="0"/>
                <a:ea typeface="楷体_GB2312" panose="02010609030101010101" pitchFamily="49" charset="-122"/>
              </a:rPr>
              <a:t> </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graphicFrame>
        <p:nvGraphicFramePr>
          <p:cNvPr id="762883" name="Object 8"/>
          <p:cNvGraphicFramePr>
            <a:graphicFrameLocks noChangeAspect="1"/>
          </p:cNvGraphicFramePr>
          <p:nvPr/>
        </p:nvGraphicFramePr>
        <p:xfrm>
          <a:off x="2659063" y="1095375"/>
          <a:ext cx="2847975" cy="1562100"/>
        </p:xfrm>
        <a:graphic>
          <a:graphicData uri="http://schemas.openxmlformats.org/presentationml/2006/ole">
            <mc:AlternateContent xmlns:mc="http://schemas.openxmlformats.org/markup-compatibility/2006">
              <mc:Choice xmlns:v="urn:schemas-microsoft-com:vml" Requires="v">
                <p:oleObj spid="_x0000_s3826" name="" r:id="rId1" imgW="1295400" imgH="711200" progId="">
                  <p:embed/>
                </p:oleObj>
              </mc:Choice>
              <mc:Fallback>
                <p:oleObj name="" r:id="rId1" imgW="1295400" imgH="711200" progId="">
                  <p:embed/>
                  <p:pic>
                    <p:nvPicPr>
                      <p:cNvPr id="0" name="图片 3825"/>
                      <p:cNvPicPr/>
                      <p:nvPr/>
                    </p:nvPicPr>
                    <p:blipFill>
                      <a:blip r:embed="rId2"/>
                      <a:stretch>
                        <a:fillRect/>
                      </a:stretch>
                    </p:blipFill>
                    <p:spPr>
                      <a:xfrm>
                        <a:off x="2659063" y="1095375"/>
                        <a:ext cx="2847975" cy="1562100"/>
                      </a:xfrm>
                      <a:prstGeom prst="rect">
                        <a:avLst/>
                      </a:prstGeom>
                      <a:noFill/>
                      <a:ln w="38100">
                        <a:noFill/>
                        <a:miter/>
                      </a:ln>
                    </p:spPr>
                  </p:pic>
                </p:oleObj>
              </mc:Fallback>
            </mc:AlternateContent>
          </a:graphicData>
        </a:graphic>
      </p:graphicFrame>
      <p:sp>
        <p:nvSpPr>
          <p:cNvPr id="762884" name="Text Box 4"/>
          <p:cNvSpPr txBox="1"/>
          <p:nvPr/>
        </p:nvSpPr>
        <p:spPr>
          <a:xfrm>
            <a:off x="685800" y="3810000"/>
            <a:ext cx="77724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则有</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graphicFrame>
        <p:nvGraphicFramePr>
          <p:cNvPr id="20485" name="Object 9"/>
          <p:cNvGraphicFramePr>
            <a:graphicFrameLocks noChangeAspect="1"/>
          </p:cNvGraphicFramePr>
          <p:nvPr/>
        </p:nvGraphicFramePr>
        <p:xfrm>
          <a:off x="2433638" y="3357563"/>
          <a:ext cx="3490912" cy="1562100"/>
        </p:xfrm>
        <a:graphic>
          <a:graphicData uri="http://schemas.openxmlformats.org/presentationml/2006/ole">
            <mc:AlternateContent xmlns:mc="http://schemas.openxmlformats.org/markup-compatibility/2006">
              <mc:Choice xmlns:v="urn:schemas-microsoft-com:vml" Requires="v">
                <p:oleObj spid="_x0000_s3831" name="" r:id="rId3" imgW="1587500" imgH="711200" progId="">
                  <p:embed/>
                </p:oleObj>
              </mc:Choice>
              <mc:Fallback>
                <p:oleObj name="" r:id="rId3" imgW="1587500" imgH="711200" progId="">
                  <p:embed/>
                  <p:pic>
                    <p:nvPicPr>
                      <p:cNvPr id="0" name="图片 3830"/>
                      <p:cNvPicPr/>
                      <p:nvPr/>
                    </p:nvPicPr>
                    <p:blipFill>
                      <a:blip r:embed="rId4"/>
                      <a:stretch>
                        <a:fillRect/>
                      </a:stretch>
                    </p:blipFill>
                    <p:spPr>
                      <a:xfrm>
                        <a:off x="2433638" y="3357563"/>
                        <a:ext cx="3490912" cy="1562100"/>
                      </a:xfrm>
                      <a:prstGeom prst="rect">
                        <a:avLst/>
                      </a:prstGeom>
                      <a:noFill/>
                      <a:ln w="38100">
                        <a:noFill/>
                        <a:miter/>
                      </a:ln>
                    </p:spPr>
                  </p:pic>
                </p:oleObj>
              </mc:Fallback>
            </mc:AlternateContent>
          </a:graphicData>
        </a:graphic>
      </p:graphicFrame>
      <p:sp>
        <p:nvSpPr>
          <p:cNvPr id="20486" name="AutoShape 6"/>
          <p:cNvSpPr/>
          <p:nvPr/>
        </p:nvSpPr>
        <p:spPr>
          <a:xfrm>
            <a:off x="6011863" y="5038725"/>
            <a:ext cx="2662237" cy="1782763"/>
          </a:xfrm>
          <a:prstGeom prst="cloudCallout">
            <a:avLst>
              <a:gd name="adj1" fmla="val -59778"/>
              <a:gd name="adj2" fmla="val -59440"/>
            </a:avLst>
          </a:prstGeom>
          <a:solidFill>
            <a:schemeClr val="accent1"/>
          </a:solidFill>
          <a:ln w="9525" cap="flat" cmpd="sng">
            <a:solidFill>
              <a:schemeClr val="tx1"/>
            </a:solidFill>
            <a:prstDash val="solid"/>
            <a:headEnd type="none" w="med" len="med"/>
            <a:tailEnd type="none" w="med" len="med"/>
          </a:ln>
        </p:spPr>
        <p:txBody>
          <a:bodyPr anchor="ctr" anchorCtr="0">
            <a:spAutoFit/>
          </a:bodyPr>
          <a:p>
            <a:r>
              <a:rPr lang="zh-CN" altLang="en-US" sz="2400" b="1" dirty="0">
                <a:solidFill>
                  <a:srgbClr val="000000"/>
                </a:solidFill>
                <a:latin typeface="Times New Roman" panose="02020603050405020304" pitchFamily="18" charset="0"/>
                <a:ea typeface="楷体_GB2312" panose="02010609030101010101" pitchFamily="49" charset="-122"/>
              </a:rPr>
              <a:t>形式上看成是普通的数乘运算！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pic>
        <p:nvPicPr>
          <p:cNvPr id="20487" name="Picture 7" descr="j0078625[1]"/>
          <p:cNvPicPr>
            <a:picLocks noChangeAspect="1"/>
          </p:cNvPicPr>
          <p:nvPr/>
        </p:nvPicPr>
        <p:blipFill>
          <a:blip r:embed="rId5"/>
          <a:stretch>
            <a:fillRect/>
          </a:stretch>
        </p:blipFill>
        <p:spPr>
          <a:xfrm>
            <a:off x="5003800" y="4887913"/>
            <a:ext cx="582613" cy="1770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box(in)">
                                      <p:cBhvr>
                                        <p:cTn id="7" dur="500"/>
                                        <p:tgtEl>
                                          <p:spTgt spid="204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487"/>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6" name="cashreg.wav"/>
                                        </p:tgtEl>
                                      </p:cMediaNode>
                                    </p:audio>
                                  </p:subTnLst>
                                </p:cTn>
                              </p:par>
                            </p:childTnLst>
                          </p:cTn>
                        </p:par>
                        <p:par>
                          <p:cTn id="12" fill="hold">
                            <p:stCondLst>
                              <p:cond delay="0"/>
                            </p:stCondLst>
                            <p:childTnLst>
                              <p:par>
                                <p:cTn id="13" presetID="12" presetClass="entr" presetSubtype="4" fill="hold" grpId="0" nodeType="afterEffect">
                                  <p:stCondLst>
                                    <p:cond delay="0"/>
                                  </p:stCondLst>
                                  <p:iterate type="lt">
                                    <p:tmPct val="10000"/>
                                  </p:iterate>
                                  <p:childTnLst>
                                    <p:set>
                                      <p:cBhvr>
                                        <p:cTn id="14" dur="1" fill="hold">
                                          <p:stCondLst>
                                            <p:cond delay="0"/>
                                          </p:stCondLst>
                                        </p:cTn>
                                        <p:tgtEl>
                                          <p:spTgt spid="20486"/>
                                        </p:tgtEl>
                                        <p:attrNameLst>
                                          <p:attrName>style.visibility</p:attrName>
                                        </p:attrNameLst>
                                      </p:cBhvr>
                                      <p:to>
                                        <p:strVal val="visible"/>
                                      </p:to>
                                    </p:set>
                                    <p:animEffect transition="in" filter="slide(fromBottom)">
                                      <p:cBhvr>
                                        <p:cTn id="15"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3906" name="Rectangle 2"/>
          <p:cNvSpPr>
            <a:spLocks noGrp="1"/>
          </p:cNvSpPr>
          <p:nvPr>
            <p:ph type="title"/>
          </p:nvPr>
        </p:nvSpPr>
        <p:spPr/>
        <p:txBody>
          <a:bodyPr vert="horz" wrap="square" lIns="91440" tIns="45720" rIns="91440" bIns="45720" anchor="ctr" anchorCtr="0"/>
          <a:p>
            <a:pPr eaLnBrk="1" hangingPunct="1"/>
            <a:r>
              <a:rPr lang="zh-CN" altLang="en-US" dirty="0"/>
              <a:t>分块矩阵的乘法</a:t>
            </a:r>
            <a:endParaRPr lang="zh-CN" altLang="en-US" dirty="0"/>
          </a:p>
        </p:txBody>
      </p:sp>
      <p:sp>
        <p:nvSpPr>
          <p:cNvPr id="763907" name="Text Box 4"/>
          <p:cNvSpPr txBox="1"/>
          <p:nvPr/>
        </p:nvSpPr>
        <p:spPr>
          <a:xfrm>
            <a:off x="457200" y="1741488"/>
            <a:ext cx="84899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一般地，设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楷体_GB2312" panose="02010609030101010101" pitchFamily="49" charset="-122"/>
                <a:ea typeface="楷体_GB2312" panose="02010609030101010101" pitchFamily="49" charset="-122"/>
              </a:rPr>
              <a:t>矩阵，</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楷体_GB2312" panose="02010609030101010101" pitchFamily="49" charset="-122"/>
                <a:ea typeface="楷体_GB2312" panose="02010609030101010101" pitchFamily="49" charset="-122"/>
              </a:rPr>
              <a:t>为</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en-US" altLang="zh-CN" sz="2400" b="1" dirty="0">
                <a:solidFill>
                  <a:srgbClr val="000000"/>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分块如下：</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9701" name="Object 11"/>
          <p:cNvGraphicFramePr>
            <a:graphicFrameLocks noChangeAspect="1"/>
          </p:cNvGraphicFramePr>
          <p:nvPr/>
        </p:nvGraphicFramePr>
        <p:xfrm>
          <a:off x="457200" y="2205038"/>
          <a:ext cx="7515225" cy="2335212"/>
        </p:xfrm>
        <a:graphic>
          <a:graphicData uri="http://schemas.openxmlformats.org/presentationml/2006/ole">
            <mc:AlternateContent xmlns:mc="http://schemas.openxmlformats.org/markup-compatibility/2006">
              <mc:Choice xmlns:v="urn:schemas-microsoft-com:vml" Requires="v">
                <p:oleObj spid="_x0000_s3832" name="" r:id="rId1" imgW="3759200" imgH="1168400" progId="">
                  <p:embed/>
                </p:oleObj>
              </mc:Choice>
              <mc:Fallback>
                <p:oleObj name="" r:id="rId1" imgW="3759200" imgH="1168400" progId="">
                  <p:embed/>
                  <p:pic>
                    <p:nvPicPr>
                      <p:cNvPr id="0" name="图片 3831"/>
                      <p:cNvPicPr/>
                      <p:nvPr/>
                    </p:nvPicPr>
                    <p:blipFill>
                      <a:blip r:embed="rId2"/>
                      <a:stretch>
                        <a:fillRect/>
                      </a:stretch>
                    </p:blipFill>
                    <p:spPr>
                      <a:xfrm>
                        <a:off x="457200" y="2205038"/>
                        <a:ext cx="7515225" cy="2335212"/>
                      </a:xfrm>
                      <a:prstGeom prst="rect">
                        <a:avLst/>
                      </a:prstGeom>
                      <a:noFill/>
                      <a:ln w="38100">
                        <a:noFill/>
                        <a:miter/>
                      </a:ln>
                    </p:spPr>
                  </p:pic>
                </p:oleObj>
              </mc:Fallback>
            </mc:AlternateContent>
          </a:graphicData>
        </a:graphic>
      </p:graphicFrame>
      <p:graphicFrame>
        <p:nvGraphicFramePr>
          <p:cNvPr id="29702" name="Object 12"/>
          <p:cNvGraphicFramePr>
            <a:graphicFrameLocks noChangeAspect="1"/>
          </p:cNvGraphicFramePr>
          <p:nvPr/>
        </p:nvGraphicFramePr>
        <p:xfrm>
          <a:off x="457200" y="4724400"/>
          <a:ext cx="7185025" cy="1878013"/>
        </p:xfrm>
        <a:graphic>
          <a:graphicData uri="http://schemas.openxmlformats.org/presentationml/2006/ole">
            <mc:AlternateContent xmlns:mc="http://schemas.openxmlformats.org/markup-compatibility/2006">
              <mc:Choice xmlns:v="urn:schemas-microsoft-com:vml" Requires="v">
                <p:oleObj spid="_x0000_s3833" name="" r:id="rId3" imgW="3594100" imgH="939800" progId="">
                  <p:embed/>
                </p:oleObj>
              </mc:Choice>
              <mc:Fallback>
                <p:oleObj name="" r:id="rId3" imgW="3594100" imgH="939800" progId="">
                  <p:embed/>
                  <p:pic>
                    <p:nvPicPr>
                      <p:cNvPr id="0" name="图片 3832"/>
                      <p:cNvPicPr/>
                      <p:nvPr/>
                    </p:nvPicPr>
                    <p:blipFill>
                      <a:blip r:embed="rId4"/>
                      <a:stretch>
                        <a:fillRect/>
                      </a:stretch>
                    </p:blipFill>
                    <p:spPr>
                      <a:xfrm>
                        <a:off x="457200" y="4724400"/>
                        <a:ext cx="7185025" cy="1878013"/>
                      </a:xfrm>
                      <a:prstGeom prst="rect">
                        <a:avLst/>
                      </a:prstGeom>
                      <a:noFill/>
                      <a:ln w="38100">
                        <a:noFill/>
                        <a:miter/>
                      </a:ln>
                    </p:spPr>
                  </p:pic>
                </p:oleObj>
              </mc:Fallback>
            </mc:AlternateContent>
          </a:graphicData>
        </a:graphic>
      </p:graphicFrame>
      <p:sp>
        <p:nvSpPr>
          <p:cNvPr id="29705" name="Rectangle 9"/>
          <p:cNvSpPr/>
          <p:nvPr/>
        </p:nvSpPr>
        <p:spPr>
          <a:xfrm>
            <a:off x="5867400" y="1700213"/>
            <a:ext cx="2952750" cy="5048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06" name="Rectangle 10"/>
          <p:cNvSpPr/>
          <p:nvPr/>
        </p:nvSpPr>
        <p:spPr>
          <a:xfrm>
            <a:off x="1331913" y="2205038"/>
            <a:ext cx="2952750" cy="5048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08" name="Rectangle 12"/>
          <p:cNvSpPr/>
          <p:nvPr/>
        </p:nvSpPr>
        <p:spPr>
          <a:xfrm>
            <a:off x="1001713" y="2708275"/>
            <a:ext cx="431800" cy="18002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10" name="Rectangle 14"/>
          <p:cNvSpPr/>
          <p:nvPr/>
        </p:nvSpPr>
        <p:spPr>
          <a:xfrm>
            <a:off x="5018088" y="2205038"/>
            <a:ext cx="2952750" cy="5048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11" name="Rectangle 15"/>
          <p:cNvSpPr/>
          <p:nvPr/>
        </p:nvSpPr>
        <p:spPr>
          <a:xfrm>
            <a:off x="4816475" y="2708275"/>
            <a:ext cx="317500" cy="18002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29712" name="Object 13"/>
          <p:cNvGraphicFramePr>
            <a:graphicFrameLocks noChangeAspect="1"/>
          </p:cNvGraphicFramePr>
          <p:nvPr/>
        </p:nvGraphicFramePr>
        <p:xfrm>
          <a:off x="5113338" y="333375"/>
          <a:ext cx="2843212" cy="1397000"/>
        </p:xfrm>
        <a:graphic>
          <a:graphicData uri="http://schemas.openxmlformats.org/presentationml/2006/ole">
            <mc:AlternateContent xmlns:mc="http://schemas.openxmlformats.org/markup-compatibility/2006">
              <mc:Choice xmlns:v="urn:schemas-microsoft-com:vml" Requires="v">
                <p:oleObj spid="_x0000_s3834" name="" r:id="rId5" imgW="1422400" imgH="698500" progId="">
                  <p:embed/>
                </p:oleObj>
              </mc:Choice>
              <mc:Fallback>
                <p:oleObj name="" r:id="rId5" imgW="1422400" imgH="698500" progId="">
                  <p:embed/>
                  <p:pic>
                    <p:nvPicPr>
                      <p:cNvPr id="0" name="图片 3833"/>
                      <p:cNvPicPr/>
                      <p:nvPr/>
                    </p:nvPicPr>
                    <p:blipFill>
                      <a:blip r:embed="rId6"/>
                      <a:stretch>
                        <a:fillRect/>
                      </a:stretch>
                    </p:blipFill>
                    <p:spPr>
                      <a:xfrm>
                        <a:off x="5113338" y="333375"/>
                        <a:ext cx="2843212" cy="1397000"/>
                      </a:xfrm>
                      <a:prstGeom prst="rect">
                        <a:avLst/>
                      </a:prstGeom>
                      <a:noFill/>
                      <a:ln w="38100">
                        <a:noFill/>
                        <a:miter/>
                      </a:ln>
                    </p:spPr>
                  </p:pic>
                </p:oleObj>
              </mc:Fallback>
            </mc:AlternateContent>
          </a:graphicData>
        </a:graphic>
      </p:graphicFrame>
      <p:sp>
        <p:nvSpPr>
          <p:cNvPr id="29713" name="Rectangle 17"/>
          <p:cNvSpPr/>
          <p:nvPr/>
        </p:nvSpPr>
        <p:spPr>
          <a:xfrm>
            <a:off x="5003800" y="765175"/>
            <a:ext cx="2952750" cy="5048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14" name="Rectangle 18"/>
          <p:cNvSpPr/>
          <p:nvPr/>
        </p:nvSpPr>
        <p:spPr>
          <a:xfrm>
            <a:off x="5003800" y="1270000"/>
            <a:ext cx="2952750" cy="5048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9715" name="Rectangle 19"/>
          <p:cNvSpPr/>
          <p:nvPr/>
        </p:nvSpPr>
        <p:spPr>
          <a:xfrm>
            <a:off x="4283075" y="2420938"/>
            <a:ext cx="3744913" cy="208756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29705"/>
                                        </p:tgtEl>
                                      </p:cBhvr>
                                    </p:animEffect>
                                    <p:set>
                                      <p:cBhvr>
                                        <p:cTn id="7" dur="1" fill="hold">
                                          <p:stCondLst>
                                            <p:cond delay="999"/>
                                          </p:stCondLst>
                                        </p:cTn>
                                        <p:tgtEl>
                                          <p:spTgt spid="2970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1000"/>
                                        <p:tgtEl>
                                          <p:spTgt spid="29708"/>
                                        </p:tgtEl>
                                      </p:cBhvr>
                                    </p:animEffect>
                                    <p:set>
                                      <p:cBhvr>
                                        <p:cTn id="17" dur="1" fill="hold">
                                          <p:stCondLst>
                                            <p:cond delay="999"/>
                                          </p:stCondLst>
                                        </p:cTn>
                                        <p:tgtEl>
                                          <p:spTgt spid="2970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1000"/>
                                        <p:tgtEl>
                                          <p:spTgt spid="29706"/>
                                        </p:tgtEl>
                                      </p:cBhvr>
                                    </p:animEffect>
                                    <p:set>
                                      <p:cBhvr>
                                        <p:cTn id="22" dur="1" fill="hold">
                                          <p:stCondLst>
                                            <p:cond delay="999"/>
                                          </p:stCondLst>
                                        </p:cTn>
                                        <p:tgtEl>
                                          <p:spTgt spid="2970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712"/>
                                        </p:tgtEl>
                                        <p:attrNameLst>
                                          <p:attrName>style.visibility</p:attrName>
                                        </p:attrNameLst>
                                      </p:cBhvr>
                                      <p:to>
                                        <p:strVal val="visible"/>
                                      </p:to>
                                    </p:set>
                                    <p:animEffect transition="in" filter="wipe(left)">
                                      <p:cBhvr>
                                        <p:cTn id="27" dur="500"/>
                                        <p:tgtEl>
                                          <p:spTgt spid="297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1000"/>
                                        <p:tgtEl>
                                          <p:spTgt spid="29713"/>
                                        </p:tgtEl>
                                      </p:cBhvr>
                                    </p:animEffect>
                                    <p:set>
                                      <p:cBhvr>
                                        <p:cTn id="32" dur="1" fill="hold">
                                          <p:stCondLst>
                                            <p:cond delay="999"/>
                                          </p:stCondLst>
                                        </p:cTn>
                                        <p:tgtEl>
                                          <p:spTgt spid="297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29715"/>
                                        </p:tgtEl>
                                      </p:cBhvr>
                                    </p:animEffect>
                                    <p:set>
                                      <p:cBhvr>
                                        <p:cTn id="37" dur="1" fill="hold">
                                          <p:stCondLst>
                                            <p:cond delay="499"/>
                                          </p:stCondLst>
                                        </p:cTn>
                                        <p:tgtEl>
                                          <p:spTgt spid="297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1000"/>
                                        <p:tgtEl>
                                          <p:spTgt spid="29711"/>
                                        </p:tgtEl>
                                      </p:cBhvr>
                                    </p:animEffect>
                                    <p:set>
                                      <p:cBhvr>
                                        <p:cTn id="42" dur="1" fill="hold">
                                          <p:stCondLst>
                                            <p:cond delay="999"/>
                                          </p:stCondLst>
                                        </p:cTn>
                                        <p:tgtEl>
                                          <p:spTgt spid="297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1000"/>
                                        <p:tgtEl>
                                          <p:spTgt spid="29710"/>
                                        </p:tgtEl>
                                      </p:cBhvr>
                                    </p:animEffect>
                                    <p:set>
                                      <p:cBhvr>
                                        <p:cTn id="47" dur="1" fill="hold">
                                          <p:stCondLst>
                                            <p:cond delay="999"/>
                                          </p:stCondLst>
                                        </p:cTn>
                                        <p:tgtEl>
                                          <p:spTgt spid="297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1000"/>
                                        <p:tgtEl>
                                          <p:spTgt spid="29714"/>
                                        </p:tgtEl>
                                      </p:cBhvr>
                                    </p:animEffect>
                                    <p:set>
                                      <p:cBhvr>
                                        <p:cTn id="52" dur="1" fill="hold">
                                          <p:stCondLst>
                                            <p:cond delay="999"/>
                                          </p:stCondLst>
                                        </p:cTn>
                                        <p:tgtEl>
                                          <p:spTgt spid="297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29702"/>
                                        </p:tgtEl>
                                        <p:attrNameLst>
                                          <p:attrName>style.visibility</p:attrName>
                                        </p:attrNameLst>
                                      </p:cBhvr>
                                      <p:to>
                                        <p:strVal val="visible"/>
                                      </p:to>
                                    </p:set>
                                    <p:animEffect transition="in" filter="checkerboard(across)">
                                      <p:cBhvr>
                                        <p:cTn id="57" dur="500"/>
                                        <p:tgtEl>
                                          <p:spTgt spid="29702"/>
                                        </p:tgtEl>
                                      </p:cBhvr>
                                    </p:animEffect>
                                  </p:childTnLst>
                                  <p:subTnLst>
                                    <p:audio>
                                      <p:cMediaNode>
                                        <p:cTn display="0" masterRel="sameClick">
                                          <p:stCondLst>
                                            <p:cond evt="begin" delay="0">
                                              <p:tn val="55"/>
                                            </p:cond>
                                          </p:stCondLst>
                                          <p:endCondLst>
                                            <p:cond evt="onStopAudio" delay="0">
                                              <p:tgtEl>
                                                <p:sldTgt/>
                                              </p:tgtEl>
                                            </p:cond>
                                          </p:endCondLst>
                                        </p:cTn>
                                        <p:tgtEl>
                                          <p:sndTgt r:embed="rId7"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P spid="29706" grpId="0" animBg="1"/>
      <p:bldP spid="29708" grpId="0" animBg="1"/>
      <p:bldP spid="29710" grpId="0" animBg="1"/>
      <p:bldP spid="29711" grpId="0" animBg="1"/>
      <p:bldP spid="29713" grpId="0" animBg="1"/>
      <p:bldP spid="29714" grpId="0" animBg="1"/>
      <p:bldP spid="2971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4930" name="Rectangle 2"/>
          <p:cNvSpPr>
            <a:spLocks noGrp="1"/>
          </p:cNvSpPr>
          <p:nvPr>
            <p:ph type="title"/>
          </p:nvPr>
        </p:nvSpPr>
        <p:spPr/>
        <p:txBody>
          <a:bodyPr vert="horz" wrap="square" lIns="91440" tIns="45720" rIns="91440" bIns="45720" anchor="ctr" anchorCtr="0"/>
          <a:p>
            <a:pPr eaLnBrk="1" hangingPunct="1"/>
            <a:r>
              <a:rPr lang="zh-CN" altLang="en-US" dirty="0"/>
              <a:t>按行分块以及按列分块</a:t>
            </a:r>
            <a:endParaRPr lang="zh-CN" altLang="en-US" dirty="0"/>
          </a:p>
        </p:txBody>
      </p:sp>
      <p:sp>
        <p:nvSpPr>
          <p:cNvPr id="31747" name="Rectangle 3"/>
          <p:cNvSpPr>
            <a:spLocks noGrp="1"/>
          </p:cNvSpPr>
          <p:nvPr>
            <p:ph idx="1"/>
          </p:nvPr>
        </p:nvSpPr>
        <p:spPr>
          <a:xfrm>
            <a:off x="457200" y="1639888"/>
            <a:ext cx="8229600" cy="3962400"/>
          </a:xfrm>
        </p:spPr>
        <p:txBody>
          <a:bodyPr vert="horz" wrap="square" lIns="91440" tIns="45720" rIns="91440" bIns="45720" anchor="t" anchorCtr="0">
            <a:spAutoFit/>
          </a:bodyPr>
          <a:p>
            <a:pPr eaLnBrk="1" hangingPunct="1">
              <a:buNone/>
            </a:pPr>
            <a:r>
              <a:rPr lang="en-US" altLang="zh-CN" i="1" dirty="0"/>
              <a:t>m</a:t>
            </a:r>
            <a:r>
              <a:rPr lang="en-US" altLang="zh-CN" dirty="0">
                <a:sym typeface="Symbol" panose="05050102010706020507" pitchFamily="18" charset="2"/>
              </a:rPr>
              <a:t></a:t>
            </a:r>
            <a:r>
              <a:rPr lang="en-US" altLang="zh-CN" i="1" dirty="0"/>
              <a:t>n </a:t>
            </a:r>
            <a:r>
              <a:rPr lang="zh-CN" altLang="en-US" dirty="0"/>
              <a:t>矩阵 </a:t>
            </a:r>
            <a:r>
              <a:rPr lang="en-US" altLang="zh-CN" i="1" dirty="0"/>
              <a:t>A </a:t>
            </a:r>
            <a:r>
              <a:rPr lang="zh-CN" altLang="en-US" dirty="0"/>
              <a:t>有</a:t>
            </a:r>
            <a:r>
              <a:rPr lang="en-US" altLang="zh-CN" i="1" dirty="0"/>
              <a:t>m </a:t>
            </a:r>
            <a:r>
              <a:rPr lang="zh-CN" altLang="en-US" dirty="0"/>
              <a:t>行 </a:t>
            </a:r>
            <a:r>
              <a:rPr lang="en-US" altLang="zh-CN" i="1" dirty="0"/>
              <a:t>n</a:t>
            </a:r>
            <a:r>
              <a:rPr lang="en-US" altLang="zh-CN" dirty="0"/>
              <a:t> </a:t>
            </a:r>
            <a:r>
              <a:rPr lang="zh-CN" altLang="en-US" dirty="0"/>
              <a:t>列，若将第 </a:t>
            </a:r>
            <a:r>
              <a:rPr lang="en-US" altLang="zh-CN" i="1" dirty="0"/>
              <a:t>i </a:t>
            </a:r>
            <a:r>
              <a:rPr lang="zh-CN" altLang="en-US" dirty="0"/>
              <a:t>行记作</a:t>
            </a:r>
            <a:endParaRPr lang="zh-CN" altLang="en-US" dirty="0"/>
          </a:p>
          <a:p>
            <a:pPr eaLnBrk="1" hangingPunct="1">
              <a:buNone/>
            </a:pPr>
            <a:endParaRPr lang="zh-CN" altLang="en-US" dirty="0"/>
          </a:p>
          <a:p>
            <a:pPr eaLnBrk="1" hangingPunct="1">
              <a:buNone/>
            </a:pPr>
            <a:endParaRPr lang="zh-CN" altLang="en-US" dirty="0"/>
          </a:p>
          <a:p>
            <a:pPr eaLnBrk="1" hangingPunct="1">
              <a:buNone/>
            </a:pPr>
            <a:r>
              <a:rPr lang="zh-CN" altLang="en-US" dirty="0"/>
              <a:t>若将第 </a:t>
            </a:r>
            <a:r>
              <a:rPr lang="en-US" altLang="zh-CN" i="1" dirty="0"/>
              <a:t>j </a:t>
            </a:r>
            <a:r>
              <a:rPr lang="zh-CN" altLang="en-US" dirty="0"/>
              <a:t>列记作</a:t>
            </a: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r>
              <a:rPr lang="zh-CN" altLang="en-US" dirty="0"/>
              <a:t>则</a:t>
            </a:r>
            <a:endParaRPr lang="zh-CN" altLang="en-US" dirty="0"/>
          </a:p>
        </p:txBody>
      </p:sp>
      <p:graphicFrame>
        <p:nvGraphicFramePr>
          <p:cNvPr id="764932" name="Object 11"/>
          <p:cNvGraphicFramePr>
            <a:graphicFrameLocks noChangeAspect="1"/>
          </p:cNvGraphicFramePr>
          <p:nvPr/>
        </p:nvGraphicFramePr>
        <p:xfrm>
          <a:off x="6062663" y="1628775"/>
          <a:ext cx="2901950" cy="528638"/>
        </p:xfrm>
        <a:graphic>
          <a:graphicData uri="http://schemas.openxmlformats.org/presentationml/2006/ole">
            <mc:AlternateContent xmlns:mc="http://schemas.openxmlformats.org/markup-compatibility/2006">
              <mc:Choice xmlns:v="urn:schemas-microsoft-com:vml" Requires="v">
                <p:oleObj spid="_x0000_s3836" name="" r:id="rId1" imgW="1320165" imgH="241300" progId="">
                  <p:embed/>
                </p:oleObj>
              </mc:Choice>
              <mc:Fallback>
                <p:oleObj name="" r:id="rId1" imgW="1320165" imgH="241300" progId="">
                  <p:embed/>
                  <p:pic>
                    <p:nvPicPr>
                      <p:cNvPr id="0" name="图片 3835"/>
                      <p:cNvPicPr/>
                      <p:nvPr/>
                    </p:nvPicPr>
                    <p:blipFill>
                      <a:blip r:embed="rId2"/>
                      <a:stretch>
                        <a:fillRect/>
                      </a:stretch>
                    </p:blipFill>
                    <p:spPr>
                      <a:xfrm>
                        <a:off x="6062663" y="1628775"/>
                        <a:ext cx="2901950" cy="528638"/>
                      </a:xfrm>
                      <a:prstGeom prst="rect">
                        <a:avLst/>
                      </a:prstGeom>
                      <a:noFill/>
                      <a:ln w="38100">
                        <a:noFill/>
                        <a:miter/>
                      </a:ln>
                    </p:spPr>
                  </p:pic>
                </p:oleObj>
              </mc:Fallback>
            </mc:AlternateContent>
          </a:graphicData>
        </a:graphic>
      </p:graphicFrame>
      <p:graphicFrame>
        <p:nvGraphicFramePr>
          <p:cNvPr id="764933" name="Object 12"/>
          <p:cNvGraphicFramePr>
            <a:graphicFrameLocks noChangeAspect="1"/>
          </p:cNvGraphicFramePr>
          <p:nvPr/>
        </p:nvGraphicFramePr>
        <p:xfrm>
          <a:off x="892175" y="4383088"/>
          <a:ext cx="7280275" cy="2098675"/>
        </p:xfrm>
        <a:graphic>
          <a:graphicData uri="http://schemas.openxmlformats.org/presentationml/2006/ole">
            <mc:AlternateContent xmlns:mc="http://schemas.openxmlformats.org/markup-compatibility/2006">
              <mc:Choice xmlns:v="urn:schemas-microsoft-com:vml" Requires="v">
                <p:oleObj spid="_x0000_s3837" name="" r:id="rId3" imgW="3302000" imgH="952500" progId="">
                  <p:embed/>
                </p:oleObj>
              </mc:Choice>
              <mc:Fallback>
                <p:oleObj name="" r:id="rId3" imgW="3302000" imgH="952500" progId="">
                  <p:embed/>
                  <p:pic>
                    <p:nvPicPr>
                      <p:cNvPr id="0" name="图片 3836"/>
                      <p:cNvPicPr/>
                      <p:nvPr/>
                    </p:nvPicPr>
                    <p:blipFill>
                      <a:blip r:embed="rId4"/>
                      <a:stretch>
                        <a:fillRect/>
                      </a:stretch>
                    </p:blipFill>
                    <p:spPr>
                      <a:xfrm>
                        <a:off x="892175" y="4383088"/>
                        <a:ext cx="7280275" cy="2098675"/>
                      </a:xfrm>
                      <a:prstGeom prst="rect">
                        <a:avLst/>
                      </a:prstGeom>
                      <a:noFill/>
                      <a:ln w="38100">
                        <a:noFill/>
                        <a:miter/>
                      </a:ln>
                    </p:spPr>
                  </p:pic>
                </p:oleObj>
              </mc:Fallback>
            </mc:AlternateContent>
          </a:graphicData>
        </a:graphic>
      </p:graphicFrame>
      <p:graphicFrame>
        <p:nvGraphicFramePr>
          <p:cNvPr id="31750" name="Object 13"/>
          <p:cNvGraphicFramePr>
            <a:graphicFrameLocks noChangeAspect="1"/>
          </p:cNvGraphicFramePr>
          <p:nvPr/>
        </p:nvGraphicFramePr>
        <p:xfrm>
          <a:off x="2646363" y="2081213"/>
          <a:ext cx="1709737" cy="2211387"/>
        </p:xfrm>
        <a:graphic>
          <a:graphicData uri="http://schemas.openxmlformats.org/presentationml/2006/ole">
            <mc:AlternateContent xmlns:mc="http://schemas.openxmlformats.org/markup-compatibility/2006">
              <mc:Choice xmlns:v="urn:schemas-microsoft-com:vml" Requires="v">
                <p:oleObj spid="_x0000_s3835" name="" r:id="rId5" imgW="774065" imgH="1002665" progId="">
                  <p:embed/>
                </p:oleObj>
              </mc:Choice>
              <mc:Fallback>
                <p:oleObj name="" r:id="rId5" imgW="774065" imgH="1002665" progId="">
                  <p:embed/>
                  <p:pic>
                    <p:nvPicPr>
                      <p:cNvPr id="0" name="图片 3834"/>
                      <p:cNvPicPr/>
                      <p:nvPr/>
                    </p:nvPicPr>
                    <p:blipFill>
                      <a:blip r:embed="rId6"/>
                      <a:stretch>
                        <a:fillRect/>
                      </a:stretch>
                    </p:blipFill>
                    <p:spPr>
                      <a:xfrm>
                        <a:off x="2646363" y="2081213"/>
                        <a:ext cx="1709737" cy="2211387"/>
                      </a:xfrm>
                      <a:prstGeom prst="rect">
                        <a:avLst/>
                      </a:prstGeom>
                      <a:noFill/>
                      <a:ln w="38100">
                        <a:noFill/>
                        <a:miter/>
                      </a:ln>
                    </p:spPr>
                  </p:pic>
                </p:oleObj>
              </mc:Fallback>
            </mc:AlternateContent>
          </a:graphicData>
        </a:graphic>
      </p:graphicFrame>
      <p:sp>
        <p:nvSpPr>
          <p:cNvPr id="31751" name="Rectangle 7"/>
          <p:cNvSpPr/>
          <p:nvPr/>
        </p:nvSpPr>
        <p:spPr>
          <a:xfrm>
            <a:off x="3924300" y="1557338"/>
            <a:ext cx="4968875" cy="57626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1752" name="Line 8"/>
          <p:cNvSpPr/>
          <p:nvPr/>
        </p:nvSpPr>
        <p:spPr>
          <a:xfrm>
            <a:off x="1547813" y="4941888"/>
            <a:ext cx="2879725" cy="0"/>
          </a:xfrm>
          <a:prstGeom prst="line">
            <a:avLst/>
          </a:prstGeom>
          <a:ln w="28575" cap="flat" cmpd="sng">
            <a:solidFill>
              <a:srgbClr val="FF0000"/>
            </a:solidFill>
            <a:prstDash val="solid"/>
            <a:headEnd type="none" w="med" len="med"/>
            <a:tailEnd type="none" w="med" len="med"/>
          </a:ln>
        </p:spPr>
      </p:sp>
      <p:sp>
        <p:nvSpPr>
          <p:cNvPr id="31753" name="Line 9"/>
          <p:cNvSpPr/>
          <p:nvPr/>
        </p:nvSpPr>
        <p:spPr>
          <a:xfrm>
            <a:off x="1547813" y="5445125"/>
            <a:ext cx="2879725" cy="0"/>
          </a:xfrm>
          <a:prstGeom prst="line">
            <a:avLst/>
          </a:prstGeom>
          <a:ln w="28575" cap="flat" cmpd="sng">
            <a:solidFill>
              <a:srgbClr val="FF0000"/>
            </a:solidFill>
            <a:prstDash val="solid"/>
            <a:headEnd type="none" w="med" len="med"/>
            <a:tailEnd type="none" w="med" len="med"/>
          </a:ln>
        </p:spPr>
      </p:sp>
      <p:sp>
        <p:nvSpPr>
          <p:cNvPr id="31754" name="Line 10"/>
          <p:cNvSpPr/>
          <p:nvPr/>
        </p:nvSpPr>
        <p:spPr>
          <a:xfrm>
            <a:off x="1547813" y="5949950"/>
            <a:ext cx="2879725" cy="0"/>
          </a:xfrm>
          <a:prstGeom prst="line">
            <a:avLst/>
          </a:prstGeom>
          <a:ln w="28575" cap="flat" cmpd="sng">
            <a:solidFill>
              <a:srgbClr val="FF0000"/>
            </a:solidFill>
            <a:prstDash val="solid"/>
            <a:headEnd type="none" w="med" len="med"/>
            <a:tailEnd type="none" w="med" len="med"/>
          </a:ln>
        </p:spPr>
      </p:sp>
      <p:sp>
        <p:nvSpPr>
          <p:cNvPr id="31755" name="Line 11"/>
          <p:cNvSpPr/>
          <p:nvPr/>
        </p:nvSpPr>
        <p:spPr>
          <a:xfrm>
            <a:off x="2311400" y="4437063"/>
            <a:ext cx="0" cy="2016125"/>
          </a:xfrm>
          <a:prstGeom prst="line">
            <a:avLst/>
          </a:prstGeom>
          <a:ln w="28575" cap="flat" cmpd="sng">
            <a:solidFill>
              <a:srgbClr val="0000FF"/>
            </a:solidFill>
            <a:prstDash val="solid"/>
            <a:headEnd type="none" w="med" len="med"/>
            <a:tailEnd type="none" w="med" len="med"/>
          </a:ln>
        </p:spPr>
      </p:sp>
      <p:sp>
        <p:nvSpPr>
          <p:cNvPr id="31756" name="Line 12"/>
          <p:cNvSpPr/>
          <p:nvPr/>
        </p:nvSpPr>
        <p:spPr>
          <a:xfrm>
            <a:off x="3044825" y="4437063"/>
            <a:ext cx="0" cy="2016125"/>
          </a:xfrm>
          <a:prstGeom prst="line">
            <a:avLst/>
          </a:prstGeom>
          <a:ln w="28575" cap="flat" cmpd="sng">
            <a:solidFill>
              <a:srgbClr val="0000FF"/>
            </a:solidFill>
            <a:prstDash val="solid"/>
            <a:headEnd type="none" w="med" len="med"/>
            <a:tailEnd type="none" w="med" len="med"/>
          </a:ln>
        </p:spPr>
      </p:sp>
      <p:sp>
        <p:nvSpPr>
          <p:cNvPr id="31757" name="Line 13"/>
          <p:cNvSpPr/>
          <p:nvPr/>
        </p:nvSpPr>
        <p:spPr>
          <a:xfrm>
            <a:off x="3779838" y="4437063"/>
            <a:ext cx="0" cy="2016125"/>
          </a:xfrm>
          <a:prstGeom prst="line">
            <a:avLst/>
          </a:prstGeom>
          <a:ln w="28575" cap="flat" cmpd="sng">
            <a:solidFill>
              <a:srgbClr val="0000FF"/>
            </a:solidFill>
            <a:prstDash val="solid"/>
            <a:headEnd type="none" w="med" len="med"/>
            <a:tailEnd type="none" w="med" len="med"/>
          </a:ln>
        </p:spPr>
      </p:sp>
      <p:sp>
        <p:nvSpPr>
          <p:cNvPr id="31758" name="Rectangle 14"/>
          <p:cNvSpPr/>
          <p:nvPr/>
        </p:nvSpPr>
        <p:spPr>
          <a:xfrm>
            <a:off x="4572000" y="4365625"/>
            <a:ext cx="1079500"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1759" name="Rectangle 15"/>
          <p:cNvSpPr/>
          <p:nvPr/>
        </p:nvSpPr>
        <p:spPr>
          <a:xfrm>
            <a:off x="5653088" y="4365625"/>
            <a:ext cx="2590800"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wipe(left)">
                                      <p:cBhvr>
                                        <p:cTn id="7" dur="500"/>
                                        <p:tgtEl>
                                          <p:spTgt spid="31752"/>
                                        </p:tgtEl>
                                      </p:cBhvr>
                                    </p:animEffect>
                                  </p:childTnLst>
                                </p:cTn>
                              </p:par>
                              <p:par>
                                <p:cTn id="8" presetID="22" presetClass="entr" presetSubtype="8" fill="hold" nodeType="withEffect">
                                  <p:stCondLst>
                                    <p:cond delay="0"/>
                                  </p:stCondLst>
                                  <p:childTnLst>
                                    <p:set>
                                      <p:cBhvr>
                                        <p:cTn id="9" dur="1" fill="hold">
                                          <p:stCondLst>
                                            <p:cond delay="0"/>
                                          </p:stCondLst>
                                        </p:cTn>
                                        <p:tgtEl>
                                          <p:spTgt spid="31753"/>
                                        </p:tgtEl>
                                        <p:attrNameLst>
                                          <p:attrName>style.visibility</p:attrName>
                                        </p:attrNameLst>
                                      </p:cBhvr>
                                      <p:to>
                                        <p:strVal val="visible"/>
                                      </p:to>
                                    </p:set>
                                    <p:animEffect transition="in" filter="wipe(left)">
                                      <p:cBhvr>
                                        <p:cTn id="10" dur="500"/>
                                        <p:tgtEl>
                                          <p:spTgt spid="31753"/>
                                        </p:tgtEl>
                                      </p:cBhvr>
                                    </p:animEffect>
                                  </p:childTnLst>
                                </p:cTn>
                              </p:par>
                              <p:par>
                                <p:cTn id="11" presetID="22" presetClass="entr" presetSubtype="8" fill="hold" nodeType="withEffect">
                                  <p:stCondLst>
                                    <p:cond delay="0"/>
                                  </p:stCondLst>
                                  <p:childTnLst>
                                    <p:set>
                                      <p:cBhvr>
                                        <p:cTn id="12" dur="1" fill="hold">
                                          <p:stCondLst>
                                            <p:cond delay="0"/>
                                          </p:stCondLst>
                                        </p:cTn>
                                        <p:tgtEl>
                                          <p:spTgt spid="31754"/>
                                        </p:tgtEl>
                                        <p:attrNameLst>
                                          <p:attrName>style.visibility</p:attrName>
                                        </p:attrNameLst>
                                      </p:cBhvr>
                                      <p:to>
                                        <p:strVal val="visible"/>
                                      </p:to>
                                    </p:set>
                                    <p:animEffect transition="in" filter="wipe(left)">
                                      <p:cBhvr>
                                        <p:cTn id="13" dur="500"/>
                                        <p:tgtEl>
                                          <p:spTgt spid="3175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31751"/>
                                        </p:tgtEl>
                                      </p:cBhvr>
                                    </p:animEffect>
                                    <p:set>
                                      <p:cBhvr>
                                        <p:cTn id="18" dur="1" fill="hold">
                                          <p:stCondLst>
                                            <p:cond delay="499"/>
                                          </p:stCondLst>
                                        </p:cTn>
                                        <p:tgtEl>
                                          <p:spTgt spid="317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31758"/>
                                        </p:tgtEl>
                                      </p:cBhvr>
                                    </p:animEffect>
                                    <p:set>
                                      <p:cBhvr>
                                        <p:cTn id="23" dur="1" fill="hold">
                                          <p:stCondLst>
                                            <p:cond delay="499"/>
                                          </p:stCondLst>
                                        </p:cTn>
                                        <p:tgtEl>
                                          <p:spTgt spid="3175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175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31753"/>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31754"/>
                                        </p:tgtEl>
                                        <p:attrNameLst>
                                          <p:attrName>style.visibility</p:attrName>
                                        </p:attrNameLst>
                                      </p:cBhvr>
                                      <p:to>
                                        <p:strVal val="hidden"/>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1755"/>
                                        </p:tgtEl>
                                        <p:attrNameLst>
                                          <p:attrName>style.visibility</p:attrName>
                                        </p:attrNameLst>
                                      </p:cBhvr>
                                      <p:to>
                                        <p:strVal val="visible"/>
                                      </p:to>
                                    </p:set>
                                    <p:animEffect transition="in" filter="wipe(up)">
                                      <p:cBhvr>
                                        <p:cTn id="35" dur="500"/>
                                        <p:tgtEl>
                                          <p:spTgt spid="31755"/>
                                        </p:tgtEl>
                                      </p:cBhvr>
                                    </p:animEffect>
                                  </p:childTnLst>
                                </p:cTn>
                              </p:par>
                              <p:par>
                                <p:cTn id="36" presetID="22" presetClass="entr" presetSubtype="1" fill="hold" nodeType="withEffect">
                                  <p:stCondLst>
                                    <p:cond delay="0"/>
                                  </p:stCondLst>
                                  <p:childTnLst>
                                    <p:set>
                                      <p:cBhvr>
                                        <p:cTn id="37" dur="1" fill="hold">
                                          <p:stCondLst>
                                            <p:cond delay="0"/>
                                          </p:stCondLst>
                                        </p:cTn>
                                        <p:tgtEl>
                                          <p:spTgt spid="31756"/>
                                        </p:tgtEl>
                                        <p:attrNameLst>
                                          <p:attrName>style.visibility</p:attrName>
                                        </p:attrNameLst>
                                      </p:cBhvr>
                                      <p:to>
                                        <p:strVal val="visible"/>
                                      </p:to>
                                    </p:set>
                                    <p:animEffect transition="in" filter="wipe(up)">
                                      <p:cBhvr>
                                        <p:cTn id="38" dur="500"/>
                                        <p:tgtEl>
                                          <p:spTgt spid="31756"/>
                                        </p:tgtEl>
                                      </p:cBhvr>
                                    </p:animEffect>
                                  </p:childTnLst>
                                </p:cTn>
                              </p:par>
                              <p:par>
                                <p:cTn id="39" presetID="22" presetClass="entr" presetSubtype="1" fill="hold" nodeType="withEffect">
                                  <p:stCondLst>
                                    <p:cond delay="0"/>
                                  </p:stCondLst>
                                  <p:childTnLst>
                                    <p:set>
                                      <p:cBhvr>
                                        <p:cTn id="40" dur="1" fill="hold">
                                          <p:stCondLst>
                                            <p:cond delay="0"/>
                                          </p:stCondLst>
                                        </p:cTn>
                                        <p:tgtEl>
                                          <p:spTgt spid="31757"/>
                                        </p:tgtEl>
                                        <p:attrNameLst>
                                          <p:attrName>style.visibility</p:attrName>
                                        </p:attrNameLst>
                                      </p:cBhvr>
                                      <p:to>
                                        <p:strVal val="visible"/>
                                      </p:to>
                                    </p:set>
                                    <p:animEffect transition="in" filter="wipe(up)">
                                      <p:cBhvr>
                                        <p:cTn id="41" dur="500"/>
                                        <p:tgtEl>
                                          <p:spTgt spid="3175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1747">
                                            <p:txEl>
                                              <p:charRg st="30" end="40"/>
                                            </p:txEl>
                                          </p:spTgt>
                                        </p:tgtEl>
                                        <p:attrNameLst>
                                          <p:attrName>style.visibility</p:attrName>
                                        </p:attrNameLst>
                                      </p:cBhvr>
                                      <p:to>
                                        <p:strVal val="visible"/>
                                      </p:to>
                                    </p:set>
                                    <p:animEffect transition="in" filter="blinds(horizontal)">
                                      <p:cBhvr>
                                        <p:cTn id="46" dur="500"/>
                                        <p:tgtEl>
                                          <p:spTgt spid="31747">
                                            <p:txEl>
                                              <p:charRg st="30" end="40"/>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1750"/>
                                        </p:tgtEl>
                                        <p:attrNameLst>
                                          <p:attrName>style.visibility</p:attrName>
                                        </p:attrNameLst>
                                      </p:cBhvr>
                                      <p:to>
                                        <p:strVal val="visible"/>
                                      </p:to>
                                    </p:set>
                                    <p:animEffect transition="in" filter="blinds(horizontal)">
                                      <p:cBhvr>
                                        <p:cTn id="49" dur="500"/>
                                        <p:tgtEl>
                                          <p:spTgt spid="3175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0" nodeType="clickEffect">
                                  <p:stCondLst>
                                    <p:cond delay="0"/>
                                  </p:stCondLst>
                                  <p:childTnLst>
                                    <p:animEffect transition="out" filter="wipe(left)">
                                      <p:cBhvr>
                                        <p:cTn id="53" dur="500"/>
                                        <p:tgtEl>
                                          <p:spTgt spid="31759"/>
                                        </p:tgtEl>
                                      </p:cBhvr>
                                    </p:animEffect>
                                    <p:set>
                                      <p:cBhvr>
                                        <p:cTn id="54" dur="1" fill="hold">
                                          <p:stCondLst>
                                            <p:cond delay="499"/>
                                          </p:stCondLst>
                                        </p:cTn>
                                        <p:tgtEl>
                                          <p:spTgt spid="317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animBg="1"/>
      <p:bldP spid="31758" grpId="0" animBg="1"/>
      <p:bldP spid="3175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Rectangle 3"/>
          <p:cNvSpPr>
            <a:spLocks noGrp="1"/>
          </p:cNvSpPr>
          <p:nvPr>
            <p:ph idx="1"/>
          </p:nvPr>
        </p:nvSpPr>
        <p:spPr>
          <a:xfrm>
            <a:off x="457200" y="455613"/>
            <a:ext cx="8229600" cy="3886200"/>
          </a:xfrm>
        </p:spPr>
        <p:txBody>
          <a:bodyPr vert="horz" wrap="square" lIns="91440" tIns="45720" rIns="91440" bIns="45720" anchor="t" anchorCtr="0"/>
          <a:p>
            <a:pPr eaLnBrk="1" hangingPunct="1">
              <a:buNone/>
            </a:pPr>
            <a:r>
              <a:rPr lang="zh-CN" altLang="en-US" dirty="0"/>
              <a:t>于是设 </a:t>
            </a:r>
            <a:r>
              <a:rPr lang="en-US" altLang="zh-CN" i="1" dirty="0"/>
              <a:t>A </a:t>
            </a:r>
            <a:r>
              <a:rPr lang="zh-CN" altLang="en-US" dirty="0"/>
              <a:t>为 </a:t>
            </a:r>
            <a:r>
              <a:rPr lang="en-US" altLang="zh-CN" i="1" dirty="0"/>
              <a:t>m</a:t>
            </a:r>
            <a:r>
              <a:rPr lang="en-US" altLang="zh-CN" dirty="0">
                <a:sym typeface="Symbol" panose="05050102010706020507" pitchFamily="18" charset="2"/>
              </a:rPr>
              <a:t></a:t>
            </a:r>
            <a:r>
              <a:rPr lang="en-US" altLang="zh-CN" i="1" dirty="0"/>
              <a:t>s </a:t>
            </a:r>
            <a:r>
              <a:rPr lang="zh-CN" altLang="en-US" dirty="0"/>
              <a:t>矩阵，</a:t>
            </a:r>
            <a:r>
              <a:rPr lang="en-US" altLang="zh-CN" i="1" dirty="0"/>
              <a:t>B </a:t>
            </a:r>
            <a:r>
              <a:rPr lang="zh-CN" altLang="en-US" dirty="0"/>
              <a:t>为 </a:t>
            </a:r>
            <a:r>
              <a:rPr lang="en-US" altLang="zh-CN" i="1" dirty="0"/>
              <a:t>s </a:t>
            </a:r>
            <a:r>
              <a:rPr lang="en-US" altLang="zh-CN" dirty="0">
                <a:sym typeface="Symbol" panose="05050102010706020507" pitchFamily="18" charset="2"/>
              </a:rPr>
              <a:t></a:t>
            </a:r>
            <a:r>
              <a:rPr lang="en-US" altLang="zh-CN" i="1" dirty="0"/>
              <a:t>n </a:t>
            </a:r>
            <a:r>
              <a:rPr lang="zh-CN" altLang="en-US" dirty="0"/>
              <a:t>矩阵，</a:t>
            </a:r>
            <a:endParaRPr lang="zh-CN" altLang="en-US" dirty="0"/>
          </a:p>
          <a:p>
            <a:pPr eaLnBrk="1" hangingPunct="1">
              <a:buNone/>
            </a:pPr>
            <a:r>
              <a:rPr lang="zh-CN" altLang="en-US" dirty="0"/>
              <a:t>若把 </a:t>
            </a:r>
            <a:r>
              <a:rPr lang="en-US" altLang="zh-CN" i="1" dirty="0"/>
              <a:t>A </a:t>
            </a:r>
            <a:r>
              <a:rPr lang="zh-CN" altLang="en-US" dirty="0"/>
              <a:t>按行分块，把 </a:t>
            </a:r>
            <a:r>
              <a:rPr lang="en-US" altLang="zh-CN" i="1" dirty="0"/>
              <a:t>B </a:t>
            </a:r>
            <a:r>
              <a:rPr lang="zh-CN" altLang="en-US" dirty="0"/>
              <a:t>按列块，则</a:t>
            </a:r>
            <a:endParaRPr lang="zh-CN" altLang="en-US" dirty="0"/>
          </a:p>
        </p:txBody>
      </p:sp>
      <p:graphicFrame>
        <p:nvGraphicFramePr>
          <p:cNvPr id="32773" name="Object 8"/>
          <p:cNvGraphicFramePr>
            <a:graphicFrameLocks noChangeAspect="1"/>
          </p:cNvGraphicFramePr>
          <p:nvPr/>
        </p:nvGraphicFramePr>
        <p:xfrm>
          <a:off x="455613" y="1593850"/>
          <a:ext cx="8550275" cy="2003425"/>
        </p:xfrm>
        <a:graphic>
          <a:graphicData uri="http://schemas.openxmlformats.org/presentationml/2006/ole">
            <mc:AlternateContent xmlns:mc="http://schemas.openxmlformats.org/markup-compatibility/2006">
              <mc:Choice xmlns:v="urn:schemas-microsoft-com:vml" Requires="v">
                <p:oleObj spid="_x0000_s3838" name="" r:id="rId1" imgW="4064000" imgH="952500" progId="">
                  <p:embed/>
                </p:oleObj>
              </mc:Choice>
              <mc:Fallback>
                <p:oleObj name="" r:id="rId1" imgW="4064000" imgH="952500" progId="">
                  <p:embed/>
                  <p:pic>
                    <p:nvPicPr>
                      <p:cNvPr id="0" name="图片 3837"/>
                      <p:cNvPicPr/>
                      <p:nvPr/>
                    </p:nvPicPr>
                    <p:blipFill>
                      <a:blip r:embed="rId2"/>
                      <a:stretch>
                        <a:fillRect/>
                      </a:stretch>
                    </p:blipFill>
                    <p:spPr>
                      <a:xfrm>
                        <a:off x="455613" y="1593850"/>
                        <a:ext cx="8550275" cy="2003425"/>
                      </a:xfrm>
                      <a:prstGeom prst="rect">
                        <a:avLst/>
                      </a:prstGeom>
                      <a:noFill/>
                      <a:ln w="38100">
                        <a:noFill/>
                        <a:miter/>
                      </a:ln>
                    </p:spPr>
                  </p:pic>
                </p:oleObj>
              </mc:Fallback>
            </mc:AlternateContent>
          </a:graphicData>
        </a:graphic>
      </p:graphicFrame>
      <p:sp>
        <p:nvSpPr>
          <p:cNvPr id="32775" name="Rectangle 7"/>
          <p:cNvSpPr/>
          <p:nvPr/>
        </p:nvSpPr>
        <p:spPr>
          <a:xfrm>
            <a:off x="5867400" y="1514475"/>
            <a:ext cx="3097213"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32776" name="Object 9"/>
          <p:cNvGraphicFramePr>
            <a:graphicFrameLocks noChangeAspect="1"/>
          </p:cNvGraphicFramePr>
          <p:nvPr/>
        </p:nvGraphicFramePr>
        <p:xfrm>
          <a:off x="455613" y="4056063"/>
          <a:ext cx="5932487" cy="2109787"/>
        </p:xfrm>
        <a:graphic>
          <a:graphicData uri="http://schemas.openxmlformats.org/presentationml/2006/ole">
            <mc:AlternateContent xmlns:mc="http://schemas.openxmlformats.org/markup-compatibility/2006">
              <mc:Choice xmlns:v="urn:schemas-microsoft-com:vml" Requires="v">
                <p:oleObj spid="_x0000_s3839" name="" r:id="rId3" imgW="2819400" imgH="1003300" progId="">
                  <p:embed/>
                </p:oleObj>
              </mc:Choice>
              <mc:Fallback>
                <p:oleObj name="" r:id="rId3" imgW="2819400" imgH="1003300" progId="">
                  <p:embed/>
                  <p:pic>
                    <p:nvPicPr>
                      <p:cNvPr id="0" name="图片 3838"/>
                      <p:cNvPicPr/>
                      <p:nvPr/>
                    </p:nvPicPr>
                    <p:blipFill>
                      <a:blip r:embed="rId4"/>
                      <a:stretch>
                        <a:fillRect/>
                      </a:stretch>
                    </p:blipFill>
                    <p:spPr>
                      <a:xfrm>
                        <a:off x="455613" y="4056063"/>
                        <a:ext cx="5932487" cy="2109787"/>
                      </a:xfrm>
                      <a:prstGeom prst="rect">
                        <a:avLst/>
                      </a:prstGeom>
                      <a:noFill/>
                      <a:ln w="38100">
                        <a:noFill/>
                        <a:miter/>
                      </a:ln>
                    </p:spPr>
                  </p:pic>
                </p:oleObj>
              </mc:Fallback>
            </mc:AlternateContent>
          </a:graphicData>
        </a:graphic>
      </p:graphicFrame>
      <p:sp>
        <p:nvSpPr>
          <p:cNvPr id="32777" name="Rectangle 9"/>
          <p:cNvSpPr/>
          <p:nvPr/>
        </p:nvSpPr>
        <p:spPr>
          <a:xfrm>
            <a:off x="784225" y="4019550"/>
            <a:ext cx="1008063"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2778" name="Rectangle 10"/>
          <p:cNvSpPr/>
          <p:nvPr/>
        </p:nvSpPr>
        <p:spPr>
          <a:xfrm>
            <a:off x="1806575" y="4019550"/>
            <a:ext cx="3095625"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2779" name="Rectangle 11"/>
          <p:cNvSpPr/>
          <p:nvPr/>
        </p:nvSpPr>
        <p:spPr>
          <a:xfrm>
            <a:off x="4932363" y="4019550"/>
            <a:ext cx="1584325" cy="2159000"/>
          </a:xfrm>
          <a:prstGeom prst="rect">
            <a:avLst/>
          </a:prstGeom>
          <a:no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2780" name="Rectangle 12"/>
          <p:cNvSpPr/>
          <p:nvPr/>
        </p:nvSpPr>
        <p:spPr>
          <a:xfrm>
            <a:off x="2843213" y="1514475"/>
            <a:ext cx="3097212" cy="21590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wipe(left)">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6"/>
                                        </p:tgtEl>
                                        <p:attrNameLst>
                                          <p:attrName>style.visibility</p:attrName>
                                        </p:attrNameLst>
                                      </p:cBhvr>
                                      <p:to>
                                        <p:strVal val="visible"/>
                                      </p:to>
                                    </p:set>
                                    <p:animEffect transition="in" filter="wipe(left)">
                                      <p:cBhvr>
                                        <p:cTn id="12" dur="500"/>
                                        <p:tgtEl>
                                          <p:spTgt spid="327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nodePh="1">
                                  <p:stCondLst>
                                    <p:cond delay="0"/>
                                  </p:stCondLst>
                                  <p:endCondLst>
                                    <p:cond evt="begin" delay="0">
                                      <p:tn val="15"/>
                                    </p:cond>
                                  </p:endCondLst>
                                  <p:childTnLst>
                                    <p:animEffect transition="out" filter="wipe(left)">
                                      <p:cBhvr>
                                        <p:cTn id="16" dur="500"/>
                                        <p:tgtEl>
                                          <p:spTgt spid="32779"/>
                                        </p:tgtEl>
                                      </p:cBhvr>
                                    </p:animEffect>
                                    <p:set>
                                      <p:cBhvr>
                                        <p:cTn id="17" dur="1" fill="hold">
                                          <p:stCondLst>
                                            <p:cond delay="499"/>
                                          </p:stCondLst>
                                        </p:cTn>
                                        <p:tgtEl>
                                          <p:spTgt spid="3277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32771">
                                            <p:txEl>
                                              <p:charRg st="28" end="48"/>
                                            </p:txEl>
                                          </p:spTgt>
                                        </p:tgtEl>
                                        <p:attrNameLst>
                                          <p:attrName>style.visibility</p:attrName>
                                        </p:attrNameLst>
                                      </p:cBhvr>
                                      <p:to>
                                        <p:strVal val="visible"/>
                                      </p:to>
                                    </p:set>
                                    <p:anim calcmode="lin" valueType="num">
                                      <p:cBhvr>
                                        <p:cTn id="22" dur="500" fill="hold"/>
                                        <p:tgtEl>
                                          <p:spTgt spid="32771">
                                            <p:txEl>
                                              <p:charRg st="28" end="48"/>
                                            </p:txEl>
                                          </p:spTgt>
                                        </p:tgtEl>
                                        <p:attrNameLst>
                                          <p:attrName>ppt_w</p:attrName>
                                        </p:attrNameLst>
                                      </p:cBhvr>
                                      <p:tavLst>
                                        <p:tav tm="0">
                                          <p:val>
                                            <p:fltVal val="0.000000"/>
                                          </p:val>
                                        </p:tav>
                                        <p:tav tm="100000">
                                          <p:val>
                                            <p:strVal val="#ppt_w"/>
                                          </p:val>
                                        </p:tav>
                                      </p:tavLst>
                                    </p:anim>
                                    <p:anim calcmode="lin" valueType="num">
                                      <p:cBhvr>
                                        <p:cTn id="23" dur="500" fill="hold"/>
                                        <p:tgtEl>
                                          <p:spTgt spid="32771">
                                            <p:txEl>
                                              <p:charRg st="28" end="48"/>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0" nodeType="clickEffect">
                                  <p:stCondLst>
                                    <p:cond delay="0"/>
                                  </p:stCondLst>
                                  <p:childTnLst>
                                    <p:animEffect transition="out" filter="wipe(left)">
                                      <p:cBhvr>
                                        <p:cTn id="27" dur="500"/>
                                        <p:tgtEl>
                                          <p:spTgt spid="32780"/>
                                        </p:tgtEl>
                                      </p:cBhvr>
                                    </p:animEffect>
                                    <p:set>
                                      <p:cBhvr>
                                        <p:cTn id="28" dur="1" fill="hold">
                                          <p:stCondLst>
                                            <p:cond delay="499"/>
                                          </p:stCondLst>
                                        </p:cTn>
                                        <p:tgtEl>
                                          <p:spTgt spid="3278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8" fill="hold" grpId="0" nodeType="clickEffect">
                                  <p:stCondLst>
                                    <p:cond delay="0"/>
                                  </p:stCondLst>
                                  <p:childTnLst>
                                    <p:animEffect transition="out" filter="wipe(left)">
                                      <p:cBhvr>
                                        <p:cTn id="32" dur="500"/>
                                        <p:tgtEl>
                                          <p:spTgt spid="32777"/>
                                        </p:tgtEl>
                                      </p:cBhvr>
                                    </p:animEffect>
                                    <p:set>
                                      <p:cBhvr>
                                        <p:cTn id="33" dur="1" fill="hold">
                                          <p:stCondLst>
                                            <p:cond delay="499"/>
                                          </p:stCondLst>
                                        </p:cTn>
                                        <p:tgtEl>
                                          <p:spTgt spid="3277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32778"/>
                                        </p:tgtEl>
                                      </p:cBhvr>
                                    </p:animEffect>
                                    <p:set>
                                      <p:cBhvr>
                                        <p:cTn id="38" dur="1" fill="hold">
                                          <p:stCondLst>
                                            <p:cond delay="499"/>
                                          </p:stCondLst>
                                        </p:cTn>
                                        <p:tgtEl>
                                          <p:spTgt spid="3277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32775"/>
                                        </p:tgtEl>
                                      </p:cBhvr>
                                    </p:animEffect>
                                    <p:set>
                                      <p:cBhvr>
                                        <p:cTn id="43" dur="1" fill="hold">
                                          <p:stCondLst>
                                            <p:cond delay="499"/>
                                          </p:stCondLst>
                                        </p:cTn>
                                        <p:tgtEl>
                                          <p:spTgt spid="327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nimBg="1"/>
      <p:bldP spid="32777" grpId="0" animBg="1"/>
      <p:bldP spid="32778" grpId="0" animBg="1"/>
      <p:bldP spid="32779" grpId="0" animBg="1"/>
      <p:bldP spid="3278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7" name="Rectangle 7"/>
          <p:cNvSpPr/>
          <p:nvPr/>
        </p:nvSpPr>
        <p:spPr>
          <a:xfrm>
            <a:off x="1692275" y="1341438"/>
            <a:ext cx="1871663" cy="503237"/>
          </a:xfrm>
          <a:prstGeom prst="rect">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0728" name="Rectangle 8"/>
          <p:cNvSpPr/>
          <p:nvPr/>
        </p:nvSpPr>
        <p:spPr>
          <a:xfrm>
            <a:off x="5551488" y="1268413"/>
            <a:ext cx="503237" cy="1512887"/>
          </a:xfrm>
          <a:prstGeom prst="rect">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66980" name="Rectangle 2"/>
          <p:cNvSpPr>
            <a:spLocks noGrp="1"/>
          </p:cNvSpPr>
          <p:nvPr>
            <p:ph type="title"/>
          </p:nvPr>
        </p:nvSpPr>
        <p:spPr/>
        <p:txBody>
          <a:bodyPr vert="horz" wrap="square" lIns="91440" tIns="45720" rIns="91440" bIns="45720" anchor="ctr" anchorCtr="0"/>
          <a:p>
            <a:pPr eaLnBrk="1" hangingPunct="1"/>
            <a:r>
              <a:rPr lang="zh-CN" altLang="en-US" dirty="0"/>
              <a:t>分块矩阵的转置</a:t>
            </a:r>
            <a:endParaRPr lang="zh-CN" altLang="en-US" dirty="0"/>
          </a:p>
        </p:txBody>
      </p:sp>
      <p:sp>
        <p:nvSpPr>
          <p:cNvPr id="10247" name="Rectangle 3"/>
          <p:cNvSpPr>
            <a:spLocks noGrp="1"/>
          </p:cNvSpPr>
          <p:nvPr>
            <p:ph idx="1"/>
          </p:nvPr>
        </p:nvSpPr>
        <p:spPr>
          <a:xfrm>
            <a:off x="457200" y="1803400"/>
            <a:ext cx="8229600" cy="3886200"/>
          </a:xfrm>
        </p:spPr>
        <p:txBody>
          <a:bodyPr vert="horz" wrap="square" lIns="91440" tIns="45720" rIns="91440" bIns="45720" anchor="t" anchorCtr="0"/>
          <a:p>
            <a:pPr eaLnBrk="1" hangingPunct="1">
              <a:buNone/>
            </a:pPr>
            <a:r>
              <a:rPr lang="zh-CN" altLang="en-US" dirty="0"/>
              <a:t>若                                       ，则</a:t>
            </a: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r>
              <a:rPr lang="zh-CN" altLang="en-US" dirty="0"/>
              <a:t>例如：</a:t>
            </a:r>
            <a:endParaRPr lang="zh-CN" altLang="en-US" dirty="0"/>
          </a:p>
        </p:txBody>
      </p:sp>
      <p:graphicFrame>
        <p:nvGraphicFramePr>
          <p:cNvPr id="766982" name="Object 14"/>
          <p:cNvGraphicFramePr>
            <a:graphicFrameLocks noChangeAspect="1"/>
          </p:cNvGraphicFramePr>
          <p:nvPr/>
        </p:nvGraphicFramePr>
        <p:xfrm>
          <a:off x="931863" y="1295400"/>
          <a:ext cx="2847975" cy="1563688"/>
        </p:xfrm>
        <a:graphic>
          <a:graphicData uri="http://schemas.openxmlformats.org/presentationml/2006/ole">
            <mc:AlternateContent xmlns:mc="http://schemas.openxmlformats.org/markup-compatibility/2006">
              <mc:Choice xmlns:v="urn:schemas-microsoft-com:vml" Requires="v">
                <p:oleObj spid="_x0000_s3841" name="" r:id="rId1" imgW="1295400" imgH="711200" progId="">
                  <p:embed/>
                </p:oleObj>
              </mc:Choice>
              <mc:Fallback>
                <p:oleObj name="" r:id="rId1" imgW="1295400" imgH="711200" progId="">
                  <p:embed/>
                  <p:pic>
                    <p:nvPicPr>
                      <p:cNvPr id="0" name="图片 3840"/>
                      <p:cNvPicPr/>
                      <p:nvPr/>
                    </p:nvPicPr>
                    <p:blipFill>
                      <a:blip r:embed="rId2"/>
                      <a:stretch>
                        <a:fillRect/>
                      </a:stretch>
                    </p:blipFill>
                    <p:spPr>
                      <a:xfrm>
                        <a:off x="931863" y="1295400"/>
                        <a:ext cx="2847975" cy="1563688"/>
                      </a:xfrm>
                      <a:prstGeom prst="rect">
                        <a:avLst/>
                      </a:prstGeom>
                      <a:noFill/>
                      <a:ln w="38100">
                        <a:noFill/>
                        <a:miter/>
                      </a:ln>
                    </p:spPr>
                  </p:pic>
                </p:oleObj>
              </mc:Fallback>
            </mc:AlternateContent>
          </a:graphicData>
        </a:graphic>
      </p:graphicFrame>
      <p:graphicFrame>
        <p:nvGraphicFramePr>
          <p:cNvPr id="30725" name="Object 15"/>
          <p:cNvGraphicFramePr>
            <a:graphicFrameLocks noChangeAspect="1"/>
          </p:cNvGraphicFramePr>
          <p:nvPr/>
        </p:nvGraphicFramePr>
        <p:xfrm>
          <a:off x="4572000" y="1254125"/>
          <a:ext cx="3016250" cy="1619250"/>
        </p:xfrm>
        <a:graphic>
          <a:graphicData uri="http://schemas.openxmlformats.org/presentationml/2006/ole">
            <mc:AlternateContent xmlns:mc="http://schemas.openxmlformats.org/markup-compatibility/2006">
              <mc:Choice xmlns:v="urn:schemas-microsoft-com:vml" Requires="v">
                <p:oleObj spid="_x0000_s3840" name="" r:id="rId3" imgW="1371600" imgH="736600" progId="">
                  <p:embed/>
                </p:oleObj>
              </mc:Choice>
              <mc:Fallback>
                <p:oleObj name="" r:id="rId3" imgW="1371600" imgH="736600" progId="">
                  <p:embed/>
                  <p:pic>
                    <p:nvPicPr>
                      <p:cNvPr id="0" name="图片 3839"/>
                      <p:cNvPicPr/>
                      <p:nvPr/>
                    </p:nvPicPr>
                    <p:blipFill>
                      <a:blip r:embed="rId4"/>
                      <a:stretch>
                        <a:fillRect/>
                      </a:stretch>
                    </p:blipFill>
                    <p:spPr>
                      <a:xfrm>
                        <a:off x="4572000" y="1254125"/>
                        <a:ext cx="3016250" cy="1619250"/>
                      </a:xfrm>
                      <a:prstGeom prst="rect">
                        <a:avLst/>
                      </a:prstGeom>
                      <a:noFill/>
                      <a:ln w="38100">
                        <a:noFill/>
                        <a:miter/>
                      </a:ln>
                    </p:spPr>
                  </p:pic>
                </p:oleObj>
              </mc:Fallback>
            </mc:AlternateContent>
          </a:graphicData>
        </a:graphic>
      </p:graphicFrame>
      <p:graphicFrame>
        <p:nvGraphicFramePr>
          <p:cNvPr id="10250" name="Object 16"/>
          <p:cNvGraphicFramePr>
            <a:graphicFrameLocks noChangeAspect="1"/>
          </p:cNvGraphicFramePr>
          <p:nvPr/>
        </p:nvGraphicFramePr>
        <p:xfrm>
          <a:off x="1362075" y="3090863"/>
          <a:ext cx="5921375" cy="1562100"/>
        </p:xfrm>
        <a:graphic>
          <a:graphicData uri="http://schemas.openxmlformats.org/presentationml/2006/ole">
            <mc:AlternateContent xmlns:mc="http://schemas.openxmlformats.org/markup-compatibility/2006">
              <mc:Choice xmlns:v="urn:schemas-microsoft-com:vml" Requires="v">
                <p:oleObj spid="_x0000_s3842" name="" r:id="rId5" imgW="2692400" imgH="711200" progId="">
                  <p:embed/>
                </p:oleObj>
              </mc:Choice>
              <mc:Fallback>
                <p:oleObj name="" r:id="rId5" imgW="2692400" imgH="711200" progId="">
                  <p:embed/>
                  <p:pic>
                    <p:nvPicPr>
                      <p:cNvPr id="0" name="图片 3841"/>
                      <p:cNvPicPr/>
                      <p:nvPr/>
                    </p:nvPicPr>
                    <p:blipFill>
                      <a:blip r:embed="rId6"/>
                      <a:stretch>
                        <a:fillRect/>
                      </a:stretch>
                    </p:blipFill>
                    <p:spPr>
                      <a:xfrm>
                        <a:off x="1362075" y="3090863"/>
                        <a:ext cx="5921375" cy="1562100"/>
                      </a:xfrm>
                      <a:prstGeom prst="rect">
                        <a:avLst/>
                      </a:prstGeom>
                      <a:noFill/>
                      <a:ln w="38100">
                        <a:noFill/>
                        <a:miter/>
                      </a:ln>
                    </p:spPr>
                  </p:pic>
                </p:oleObj>
              </mc:Fallback>
            </mc:AlternateContent>
          </a:graphicData>
        </a:graphic>
      </p:graphicFrame>
      <p:sp>
        <p:nvSpPr>
          <p:cNvPr id="31755" name="Line 11"/>
          <p:cNvSpPr/>
          <p:nvPr/>
        </p:nvSpPr>
        <p:spPr>
          <a:xfrm>
            <a:off x="2719388" y="3141663"/>
            <a:ext cx="0" cy="1439862"/>
          </a:xfrm>
          <a:prstGeom prst="line">
            <a:avLst/>
          </a:prstGeom>
          <a:ln w="28575" cap="flat" cmpd="sng">
            <a:solidFill>
              <a:srgbClr val="0000FF"/>
            </a:solidFill>
            <a:prstDash val="solid"/>
            <a:headEnd type="none" w="med" len="med"/>
            <a:tailEnd type="none" w="med" len="med"/>
          </a:ln>
        </p:spPr>
      </p:sp>
      <p:sp>
        <p:nvSpPr>
          <p:cNvPr id="31756" name="Line 12"/>
          <p:cNvSpPr/>
          <p:nvPr/>
        </p:nvSpPr>
        <p:spPr>
          <a:xfrm>
            <a:off x="3452813" y="3141663"/>
            <a:ext cx="0" cy="1439862"/>
          </a:xfrm>
          <a:prstGeom prst="line">
            <a:avLst/>
          </a:prstGeom>
          <a:ln w="28575" cap="flat" cmpd="sng">
            <a:solidFill>
              <a:srgbClr val="0000FF"/>
            </a:solidFill>
            <a:prstDash val="solid"/>
            <a:headEnd type="none" w="med" len="med"/>
            <a:tailEnd type="none" w="med" len="med"/>
          </a:ln>
        </p:spPr>
      </p:sp>
      <p:sp>
        <p:nvSpPr>
          <p:cNvPr id="31757" name="Line 13"/>
          <p:cNvSpPr/>
          <p:nvPr/>
        </p:nvSpPr>
        <p:spPr>
          <a:xfrm>
            <a:off x="4187825" y="3141663"/>
            <a:ext cx="0" cy="1439862"/>
          </a:xfrm>
          <a:prstGeom prst="line">
            <a:avLst/>
          </a:prstGeom>
          <a:ln w="28575" cap="flat" cmpd="sng">
            <a:solidFill>
              <a:srgbClr val="0000FF"/>
            </a:solidFill>
            <a:prstDash val="solid"/>
            <a:headEnd type="none" w="med" len="med"/>
            <a:tailEnd type="none" w="med" len="med"/>
          </a:ln>
        </p:spPr>
      </p:sp>
      <p:sp>
        <p:nvSpPr>
          <p:cNvPr id="10254" name="Rectangle 14"/>
          <p:cNvSpPr/>
          <p:nvPr/>
        </p:nvSpPr>
        <p:spPr>
          <a:xfrm>
            <a:off x="4932363" y="3644900"/>
            <a:ext cx="2447925" cy="4318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2" name="Object 17"/>
          <p:cNvGraphicFramePr>
            <a:graphicFrameLocks noChangeAspect="1"/>
          </p:cNvGraphicFramePr>
          <p:nvPr/>
        </p:nvGraphicFramePr>
        <p:xfrm>
          <a:off x="1362075" y="4776788"/>
          <a:ext cx="4217988" cy="2093912"/>
        </p:xfrm>
        <a:graphic>
          <a:graphicData uri="http://schemas.openxmlformats.org/presentationml/2006/ole">
            <mc:AlternateContent xmlns:mc="http://schemas.openxmlformats.org/markup-compatibility/2006">
              <mc:Choice xmlns:v="urn:schemas-microsoft-com:vml" Requires="v">
                <p:oleObj spid="_x0000_s3843" name="" r:id="rId7" imgW="1917065" imgH="951865" progId="">
                  <p:embed/>
                </p:oleObj>
              </mc:Choice>
              <mc:Fallback>
                <p:oleObj name="" r:id="rId7" imgW="1917065" imgH="951865" progId="">
                  <p:embed/>
                  <p:pic>
                    <p:nvPicPr>
                      <p:cNvPr id="0" name="图片 3842"/>
                      <p:cNvPicPr/>
                      <p:nvPr/>
                    </p:nvPicPr>
                    <p:blipFill>
                      <a:blip r:embed="rId8"/>
                      <a:stretch>
                        <a:fillRect/>
                      </a:stretch>
                    </p:blipFill>
                    <p:spPr>
                      <a:xfrm>
                        <a:off x="1362075" y="4776788"/>
                        <a:ext cx="4217988" cy="2093912"/>
                      </a:xfrm>
                      <a:prstGeom prst="rect">
                        <a:avLst/>
                      </a:prstGeom>
                      <a:noFill/>
                      <a:ln w="38100">
                        <a:noFill/>
                        <a:miter/>
                      </a:ln>
                    </p:spPr>
                  </p:pic>
                </p:oleObj>
              </mc:Fallback>
            </mc:AlternateContent>
          </a:graphicData>
        </a:graphic>
      </p:graphicFrame>
      <p:sp>
        <p:nvSpPr>
          <p:cNvPr id="766990" name="Line 8"/>
          <p:cNvSpPr/>
          <p:nvPr/>
        </p:nvSpPr>
        <p:spPr>
          <a:xfrm>
            <a:off x="2197100" y="5348288"/>
            <a:ext cx="2159000" cy="0"/>
          </a:xfrm>
          <a:prstGeom prst="line">
            <a:avLst/>
          </a:prstGeom>
          <a:ln w="28575" cap="flat" cmpd="sng">
            <a:solidFill>
              <a:srgbClr val="FF0000"/>
            </a:solidFill>
            <a:prstDash val="solid"/>
            <a:headEnd type="none" w="med" len="med"/>
            <a:tailEnd type="none" w="med" len="med"/>
          </a:ln>
        </p:spPr>
      </p:sp>
      <p:sp>
        <p:nvSpPr>
          <p:cNvPr id="766991" name="Line 9"/>
          <p:cNvSpPr/>
          <p:nvPr/>
        </p:nvSpPr>
        <p:spPr>
          <a:xfrm>
            <a:off x="2197100" y="5851525"/>
            <a:ext cx="2159000" cy="0"/>
          </a:xfrm>
          <a:prstGeom prst="line">
            <a:avLst/>
          </a:prstGeom>
          <a:ln w="28575" cap="flat" cmpd="sng">
            <a:solidFill>
              <a:srgbClr val="FF0000"/>
            </a:solidFill>
            <a:prstDash val="solid"/>
            <a:headEnd type="none" w="med" len="med"/>
            <a:tailEnd type="none" w="med" len="med"/>
          </a:ln>
        </p:spPr>
      </p:sp>
      <p:sp>
        <p:nvSpPr>
          <p:cNvPr id="766992" name="Line 10"/>
          <p:cNvSpPr/>
          <p:nvPr/>
        </p:nvSpPr>
        <p:spPr>
          <a:xfrm>
            <a:off x="2197100" y="6356350"/>
            <a:ext cx="2159000" cy="0"/>
          </a:xfrm>
          <a:prstGeom prst="line">
            <a:avLst/>
          </a:prstGeom>
          <a:ln w="28575" cap="flat" cmpd="sng">
            <a:solidFill>
              <a:srgbClr val="FF0000"/>
            </a:solidFill>
            <a:prstDash val="solid"/>
            <a:headEnd type="none" w="med" len="med"/>
            <a:tailEnd type="none" w="med" len="med"/>
          </a:ln>
        </p:spPr>
      </p:sp>
      <p:sp>
        <p:nvSpPr>
          <p:cNvPr id="10259" name="Rectangle 19"/>
          <p:cNvSpPr/>
          <p:nvPr/>
        </p:nvSpPr>
        <p:spPr>
          <a:xfrm>
            <a:off x="1908175" y="4724400"/>
            <a:ext cx="2447925" cy="21336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0726" name="AutoShape 6"/>
          <p:cNvSpPr/>
          <p:nvPr/>
        </p:nvSpPr>
        <p:spPr>
          <a:xfrm>
            <a:off x="5508625" y="3500755"/>
            <a:ext cx="3529330" cy="2162810"/>
          </a:xfrm>
          <a:prstGeom prst="cloudCallout">
            <a:avLst>
              <a:gd name="adj1" fmla="val -37764"/>
              <a:gd name="adj2" fmla="val -79764"/>
            </a:avLst>
          </a:prstGeom>
          <a:solidFill>
            <a:schemeClr val="accent1"/>
          </a:solidFill>
          <a:ln w="9525" cap="flat" cmpd="sng">
            <a:solidFill>
              <a:schemeClr val="tx1"/>
            </a:solidFill>
            <a:prstDash val="solid"/>
            <a:headEnd type="none" w="med" len="med"/>
            <a:tailEnd type="none" w="med" len="med"/>
          </a:ln>
        </p:spPr>
        <p:txBody>
          <a:bodyPr anchor="ctr" anchorCtr="0"/>
          <a:p>
            <a:r>
              <a:rPr lang="zh-CN" altLang="en-US" sz="2400" b="1" dirty="0">
                <a:solidFill>
                  <a:srgbClr val="000000"/>
                </a:solidFill>
                <a:latin typeface="Times New Roman" panose="02020603050405020304" pitchFamily="18" charset="0"/>
                <a:ea typeface="楷体_GB2312" panose="02010609030101010101" pitchFamily="49" charset="-122"/>
              </a:rPr>
              <a:t>分块矩阵不仅形式上进行转置，而且每一个子块也进行转置．</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ox(in)">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7"/>
                                        </p:tgtEl>
                                        <p:attrNameLst>
                                          <p:attrName>style.visibility</p:attrName>
                                        </p:attrNameLst>
                                      </p:cBhvr>
                                      <p:to>
                                        <p:strVal val="visible"/>
                                      </p:to>
                                    </p:set>
                                    <p:animEffect transition="in" filter="wipe(left)">
                                      <p:cBhvr>
                                        <p:cTn id="12" dur="500"/>
                                        <p:tgtEl>
                                          <p:spTgt spid="307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728"/>
                                        </p:tgtEl>
                                        <p:attrNameLst>
                                          <p:attrName>style.visibility</p:attrName>
                                        </p:attrNameLst>
                                      </p:cBhvr>
                                      <p:to>
                                        <p:strVal val="visible"/>
                                      </p:to>
                                    </p:set>
                                    <p:animEffect transition="in" filter="wipe(up)">
                                      <p:cBhvr>
                                        <p:cTn id="17" dur="500"/>
                                        <p:tgtEl>
                                          <p:spTgt spid="3072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iterate type="lt">
                                    <p:tmPct val="10000"/>
                                  </p:iterate>
                                  <p:childTnLst>
                                    <p:set>
                                      <p:cBhvr>
                                        <p:cTn id="21" dur="1" fill="hold">
                                          <p:stCondLst>
                                            <p:cond delay="0"/>
                                          </p:stCondLst>
                                        </p:cTn>
                                        <p:tgtEl>
                                          <p:spTgt spid="30726"/>
                                        </p:tgtEl>
                                        <p:attrNameLst>
                                          <p:attrName>style.visibility</p:attrName>
                                        </p:attrNameLst>
                                      </p:cBhvr>
                                      <p:to>
                                        <p:strVal val="visible"/>
                                      </p:to>
                                    </p:set>
                                    <p:animEffect transition="in" filter="slide(fromBottom)">
                                      <p:cBhvr>
                                        <p:cTn id="22" dur="500"/>
                                        <p:tgtEl>
                                          <p:spTgt spid="307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iterate type="lt">
                                    <p:tmPct val="10000"/>
                                  </p:iterate>
                                  <p:childTnLst>
                                    <p:set>
                                      <p:cBhvr>
                                        <p:cTn id="26" dur="1" fill="hold">
                                          <p:stCondLst>
                                            <p:cond delay="0"/>
                                          </p:stCondLst>
                                        </p:cTn>
                                        <p:tgtEl>
                                          <p:spTgt spid="30726">
                                            <p:txEl>
                                              <p:charRg st="0" end="15"/>
                                            </p:txEl>
                                          </p:spTgt>
                                        </p:tgtEl>
                                        <p:attrNameLst>
                                          <p:attrName>style.visibility</p:attrName>
                                        </p:attrNameLst>
                                      </p:cBhvr>
                                      <p:to>
                                        <p:strVal val="visible"/>
                                      </p:to>
                                    </p:set>
                                    <p:animEffect transition="in" filter="slide(fromBottom)">
                                      <p:cBhvr>
                                        <p:cTn id="27" dur="500"/>
                                        <p:tgtEl>
                                          <p:spTgt spid="30726">
                                            <p:txEl>
                                              <p:charRg st="0"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type="lt">
                                    <p:tmAbs val="0"/>
                                  </p:iterate>
                                  <p:childTnLst>
                                    <p:set>
                                      <p:cBhvr>
                                        <p:cTn id="31" dur="1" fill="hold">
                                          <p:stCondLst>
                                            <p:cond delay="0"/>
                                          </p:stCondLst>
                                        </p:cTn>
                                        <p:tgtEl>
                                          <p:spTgt spid="30726">
                                            <p:txEl>
                                              <p:charRg st="0" end="15"/>
                                            </p:txEl>
                                          </p:spTgt>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30726"/>
                                        </p:tgtEl>
                                        <p:attrNameLst>
                                          <p:attrName>style.visibility</p:attrName>
                                        </p:attrNameLst>
                                      </p:cBhvr>
                                      <p:to>
                                        <p:strVal val="hidden"/>
                                      </p:to>
                                    </p:set>
                                  </p:childTnLst>
                                </p:cTn>
                              </p:par>
                            </p:childTnLst>
                          </p:cTn>
                        </p:par>
                        <p:par>
                          <p:cTn id="34" fill="hold">
                            <p:stCondLst>
                              <p:cond delay="1"/>
                            </p:stCondLst>
                            <p:childTnLst>
                              <p:par>
                                <p:cTn id="35" presetID="2" presetClass="entr" presetSubtype="8" fill="hold" nodeType="afterEffect">
                                  <p:stCondLst>
                                    <p:cond delay="0"/>
                                  </p:stCondLst>
                                  <p:childTnLst>
                                    <p:set>
                                      <p:cBhvr>
                                        <p:cTn id="36" dur="1" fill="hold">
                                          <p:stCondLst>
                                            <p:cond delay="0"/>
                                          </p:stCondLst>
                                        </p:cTn>
                                        <p:tgtEl>
                                          <p:spTgt spid="10247">
                                            <p:txEl>
                                              <p:charRg st="46" end="50"/>
                                            </p:txEl>
                                          </p:spTgt>
                                        </p:tgtEl>
                                        <p:attrNameLst>
                                          <p:attrName>style.visibility</p:attrName>
                                        </p:attrNameLst>
                                      </p:cBhvr>
                                      <p:to>
                                        <p:strVal val="visible"/>
                                      </p:to>
                                    </p:set>
                                    <p:anim calcmode="lin" valueType="num">
                                      <p:cBhvr additive="base">
                                        <p:cTn id="37" dur="500" fill="hold"/>
                                        <p:tgtEl>
                                          <p:spTgt spid="10247">
                                            <p:txEl>
                                              <p:charRg st="46" end="5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247">
                                            <p:txEl>
                                              <p:charRg st="46" end="5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250"/>
                                        </p:tgtEl>
                                        <p:attrNameLst>
                                          <p:attrName>style.visibility</p:attrName>
                                        </p:attrNameLst>
                                      </p:cBhvr>
                                      <p:to>
                                        <p:strVal val="visible"/>
                                      </p:to>
                                    </p:set>
                                    <p:animEffect transition="in" filter="wipe(left)">
                                      <p:cBhvr>
                                        <p:cTn id="43" dur="500"/>
                                        <p:tgtEl>
                                          <p:spTgt spid="102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755"/>
                                        </p:tgtEl>
                                        <p:attrNameLst>
                                          <p:attrName>style.visibility</p:attrName>
                                        </p:attrNameLst>
                                      </p:cBhvr>
                                      <p:to>
                                        <p:strVal val="visible"/>
                                      </p:to>
                                    </p:set>
                                    <p:animEffect transition="in" filter="wipe(up)">
                                      <p:cBhvr>
                                        <p:cTn id="48" dur="500"/>
                                        <p:tgtEl>
                                          <p:spTgt spid="31755"/>
                                        </p:tgtEl>
                                      </p:cBhvr>
                                    </p:animEffect>
                                  </p:childTnLst>
                                </p:cTn>
                              </p:par>
                              <p:par>
                                <p:cTn id="49" presetID="22" presetClass="entr" presetSubtype="1" fill="hold" nodeType="withEffect">
                                  <p:stCondLst>
                                    <p:cond delay="0"/>
                                  </p:stCondLst>
                                  <p:childTnLst>
                                    <p:set>
                                      <p:cBhvr>
                                        <p:cTn id="50" dur="1" fill="hold">
                                          <p:stCondLst>
                                            <p:cond delay="0"/>
                                          </p:stCondLst>
                                        </p:cTn>
                                        <p:tgtEl>
                                          <p:spTgt spid="31756"/>
                                        </p:tgtEl>
                                        <p:attrNameLst>
                                          <p:attrName>style.visibility</p:attrName>
                                        </p:attrNameLst>
                                      </p:cBhvr>
                                      <p:to>
                                        <p:strVal val="visible"/>
                                      </p:to>
                                    </p:set>
                                    <p:animEffect transition="in" filter="wipe(up)">
                                      <p:cBhvr>
                                        <p:cTn id="51" dur="500"/>
                                        <p:tgtEl>
                                          <p:spTgt spid="31756"/>
                                        </p:tgtEl>
                                      </p:cBhvr>
                                    </p:animEffect>
                                  </p:childTnLst>
                                </p:cTn>
                              </p:par>
                              <p:par>
                                <p:cTn id="52" presetID="22" presetClass="entr" presetSubtype="1" fill="hold" nodeType="withEffect">
                                  <p:stCondLst>
                                    <p:cond delay="0"/>
                                  </p:stCondLst>
                                  <p:childTnLst>
                                    <p:set>
                                      <p:cBhvr>
                                        <p:cTn id="53" dur="1" fill="hold">
                                          <p:stCondLst>
                                            <p:cond delay="0"/>
                                          </p:stCondLst>
                                        </p:cTn>
                                        <p:tgtEl>
                                          <p:spTgt spid="31757"/>
                                        </p:tgtEl>
                                        <p:attrNameLst>
                                          <p:attrName>style.visibility</p:attrName>
                                        </p:attrNameLst>
                                      </p:cBhvr>
                                      <p:to>
                                        <p:strVal val="visible"/>
                                      </p:to>
                                    </p:set>
                                    <p:animEffect transition="in" filter="wipe(up)">
                                      <p:cBhvr>
                                        <p:cTn id="54" dur="500"/>
                                        <p:tgtEl>
                                          <p:spTgt spid="3175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8" fill="hold" grpId="0" nodeType="clickEffect">
                                  <p:stCondLst>
                                    <p:cond delay="0"/>
                                  </p:stCondLst>
                                  <p:childTnLst>
                                    <p:animEffect transition="out" filter="wipe(left)">
                                      <p:cBhvr>
                                        <p:cTn id="58" dur="500"/>
                                        <p:tgtEl>
                                          <p:spTgt spid="10254"/>
                                        </p:tgtEl>
                                      </p:cBhvr>
                                    </p:animEffect>
                                    <p:set>
                                      <p:cBhvr>
                                        <p:cTn id="59" dur="1" fill="hold">
                                          <p:stCondLst>
                                            <p:cond delay="499"/>
                                          </p:stCondLst>
                                        </p:cTn>
                                        <p:tgtEl>
                                          <p:spTgt spid="1025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xit" presetSubtype="8" fill="hold" grpId="0" nodeType="clickEffect">
                                  <p:stCondLst>
                                    <p:cond delay="0"/>
                                  </p:stCondLst>
                                  <p:childTnLst>
                                    <p:animEffect transition="out" filter="wipe(left)">
                                      <p:cBhvr>
                                        <p:cTn id="68" dur="500"/>
                                        <p:tgtEl>
                                          <p:spTgt spid="10259"/>
                                        </p:tgtEl>
                                      </p:cBhvr>
                                    </p:animEffect>
                                    <p:set>
                                      <p:cBhvr>
                                        <p:cTn id="69" dur="1" fill="hold">
                                          <p:stCondLst>
                                            <p:cond delay="499"/>
                                          </p:stCondLst>
                                        </p:cTn>
                                        <p:tgtEl>
                                          <p:spTgt spid="102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P spid="30728" grpId="0" animBg="1"/>
      <p:bldP spid="10254" grpId="0" animBg="1"/>
      <p:bldP spid="10259" grpId="0" animBg="1"/>
      <p:bldP spid="30726" grpId="0" animBg="1" build="p"/>
      <p:bldP spid="30726" grpId="1" animBg="1" build="allAtOnce"/>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9" name="Rectangle 9"/>
          <p:cNvSpPr/>
          <p:nvPr/>
        </p:nvSpPr>
        <p:spPr>
          <a:xfrm>
            <a:off x="2474913" y="4546600"/>
            <a:ext cx="431800" cy="431800"/>
          </a:xfrm>
          <a:prstGeom prst="rect">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0970" name="Rectangle 10"/>
          <p:cNvSpPr/>
          <p:nvPr/>
        </p:nvSpPr>
        <p:spPr>
          <a:xfrm>
            <a:off x="2068513" y="4130675"/>
            <a:ext cx="395287" cy="395288"/>
          </a:xfrm>
          <a:prstGeom prst="rect">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0971" name="Rectangle 11"/>
          <p:cNvSpPr/>
          <p:nvPr/>
        </p:nvSpPr>
        <p:spPr>
          <a:xfrm>
            <a:off x="2935288" y="4997450"/>
            <a:ext cx="863600" cy="936625"/>
          </a:xfrm>
          <a:prstGeom prst="rect">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0962" name="Rectangle 2"/>
          <p:cNvSpPr>
            <a:spLocks noGrp="1"/>
          </p:cNvSpPr>
          <p:nvPr>
            <p:ph type="title"/>
          </p:nvPr>
        </p:nvSpPr>
        <p:spPr/>
        <p:txBody>
          <a:bodyPr vert="horz" wrap="square" lIns="91440" tIns="45720" rIns="91440" bIns="45720" anchor="ctr" anchorCtr="0"/>
          <a:p>
            <a:r>
              <a:rPr lang="zh-CN" altLang="en-US" dirty="0"/>
              <a:t>分块对角矩阵</a:t>
            </a:r>
            <a:endParaRPr lang="en-US" altLang="zh-CN" dirty="0"/>
          </a:p>
        </p:txBody>
      </p:sp>
      <p:sp>
        <p:nvSpPr>
          <p:cNvPr id="40963" name="Rectangle 3"/>
          <p:cNvSpPr>
            <a:spLocks noGrp="1"/>
          </p:cNvSpPr>
          <p:nvPr>
            <p:ph idx="1"/>
          </p:nvPr>
        </p:nvSpPr>
        <p:spPr>
          <a:xfrm>
            <a:off x="457200" y="1639888"/>
            <a:ext cx="8229600" cy="3524250"/>
          </a:xfrm>
        </p:spPr>
        <p:txBody>
          <a:bodyPr vert="horz" wrap="square" lIns="91440" tIns="45720" rIns="91440" bIns="45720" anchor="t" anchorCtr="0">
            <a:spAutoFit/>
          </a:bodyPr>
          <a:p>
            <a:pPr marL="457200" indent="-457200">
              <a:buNone/>
            </a:pPr>
            <a:r>
              <a:rPr lang="zh-CN" altLang="en-US" dirty="0">
                <a:solidFill>
                  <a:srgbClr val="0000FF"/>
                </a:solidFill>
              </a:rPr>
              <a:t>定义：</a:t>
            </a:r>
            <a:r>
              <a:rPr lang="zh-CN" altLang="en-US" dirty="0"/>
              <a:t>设 </a:t>
            </a:r>
            <a:r>
              <a:rPr lang="en-US" altLang="zh-CN" i="1" dirty="0"/>
              <a:t>A</a:t>
            </a:r>
            <a:r>
              <a:rPr lang="en-US" altLang="zh-CN" dirty="0"/>
              <a:t> </a:t>
            </a:r>
            <a:r>
              <a:rPr lang="zh-CN" altLang="en-US" dirty="0"/>
              <a:t>是 </a:t>
            </a:r>
            <a:r>
              <a:rPr lang="en-US" altLang="zh-CN" i="1" dirty="0"/>
              <a:t>n</a:t>
            </a:r>
            <a:r>
              <a:rPr lang="en-US" altLang="zh-CN" dirty="0"/>
              <a:t> </a:t>
            </a:r>
            <a:r>
              <a:rPr lang="zh-CN" altLang="en-US" dirty="0"/>
              <a:t>阶矩阵，若</a:t>
            </a:r>
            <a:endParaRPr lang="zh-CN" altLang="en-US" dirty="0"/>
          </a:p>
          <a:p>
            <a:pPr marL="457200" indent="-457200">
              <a:buClr>
                <a:srgbClr val="FF0000"/>
              </a:buClr>
              <a:buSzTx/>
              <a:buFont typeface="Wingdings" panose="05000000000000000000" pitchFamily="2" charset="2"/>
              <a:buAutoNum type="arabicPeriod"/>
            </a:pPr>
            <a:r>
              <a:rPr lang="zh-CN" altLang="en-US" dirty="0"/>
              <a:t> </a:t>
            </a:r>
            <a:r>
              <a:rPr lang="en-US" altLang="zh-CN" i="1" dirty="0"/>
              <a:t>A</a:t>
            </a:r>
            <a:r>
              <a:rPr lang="en-US" altLang="zh-CN" dirty="0"/>
              <a:t> </a:t>
            </a:r>
            <a:r>
              <a:rPr lang="zh-CN" altLang="en-US" dirty="0"/>
              <a:t>的分块矩阵只有在对角线上有非零子块，</a:t>
            </a:r>
            <a:endParaRPr lang="zh-CN" altLang="en-US" dirty="0"/>
          </a:p>
          <a:p>
            <a:pPr marL="457200" indent="-457200">
              <a:buClr>
                <a:srgbClr val="FF0000"/>
              </a:buClr>
              <a:buSzTx/>
              <a:buFont typeface="Wingdings" panose="05000000000000000000" pitchFamily="2" charset="2"/>
              <a:buAutoNum type="arabicPeriod"/>
            </a:pPr>
            <a:r>
              <a:rPr lang="zh-CN" altLang="en-US" dirty="0"/>
              <a:t>其余子块都为零矩阵，</a:t>
            </a:r>
            <a:endParaRPr lang="zh-CN" altLang="en-US" dirty="0"/>
          </a:p>
          <a:p>
            <a:pPr marL="457200" indent="-457200">
              <a:buClr>
                <a:srgbClr val="FF0000"/>
              </a:buClr>
              <a:buSzTx/>
              <a:buFont typeface="Wingdings" panose="05000000000000000000" pitchFamily="2" charset="2"/>
              <a:buAutoNum type="arabicPeriod"/>
            </a:pPr>
            <a:r>
              <a:rPr lang="zh-CN" altLang="en-US" dirty="0"/>
              <a:t>对角线上的子块都是方阵，</a:t>
            </a:r>
            <a:endParaRPr lang="zh-CN" altLang="en-US" dirty="0"/>
          </a:p>
          <a:p>
            <a:pPr marL="457200" indent="-457200">
              <a:buNone/>
            </a:pPr>
            <a:r>
              <a:rPr lang="zh-CN" altLang="en-US" dirty="0"/>
              <a:t>那么称 </a:t>
            </a:r>
            <a:r>
              <a:rPr lang="en-US" altLang="zh-CN" i="1" dirty="0"/>
              <a:t>A</a:t>
            </a:r>
            <a:r>
              <a:rPr lang="en-US" altLang="zh-CN" dirty="0"/>
              <a:t> </a:t>
            </a:r>
            <a:r>
              <a:rPr lang="zh-CN" altLang="en-US" dirty="0"/>
              <a:t>为</a:t>
            </a:r>
            <a:r>
              <a:rPr lang="zh-CN" altLang="en-US" dirty="0">
                <a:solidFill>
                  <a:srgbClr val="FF0000"/>
                </a:solidFill>
              </a:rPr>
              <a:t>分块对角矩阵</a:t>
            </a:r>
            <a:r>
              <a:rPr lang="zh-CN" altLang="en-US" dirty="0"/>
              <a:t>．</a:t>
            </a:r>
            <a:endParaRPr lang="zh-CN" altLang="en-US" dirty="0"/>
          </a:p>
          <a:p>
            <a:pPr marL="457200" indent="-457200">
              <a:buNone/>
            </a:pPr>
            <a:endParaRPr lang="en-US" altLang="zh-CN" dirty="0"/>
          </a:p>
          <a:p>
            <a:pPr marL="457200" indent="-457200">
              <a:buNone/>
            </a:pPr>
            <a:endParaRPr lang="zh-CN" altLang="en-US" dirty="0"/>
          </a:p>
          <a:p>
            <a:pPr marL="457200" indent="-457200">
              <a:buNone/>
            </a:pPr>
            <a:r>
              <a:rPr lang="zh-CN" altLang="en-US" dirty="0"/>
              <a:t>例如：</a:t>
            </a:r>
            <a:endParaRPr lang="zh-CN" altLang="en-US" dirty="0"/>
          </a:p>
        </p:txBody>
      </p:sp>
      <p:graphicFrame>
        <p:nvGraphicFramePr>
          <p:cNvPr id="768007" name="Object 5"/>
          <p:cNvGraphicFramePr>
            <a:graphicFrameLocks noChangeAspect="1"/>
          </p:cNvGraphicFramePr>
          <p:nvPr/>
        </p:nvGraphicFramePr>
        <p:xfrm>
          <a:off x="1474788" y="4081463"/>
          <a:ext cx="6121400" cy="1852612"/>
        </p:xfrm>
        <a:graphic>
          <a:graphicData uri="http://schemas.openxmlformats.org/presentationml/2006/ole">
            <mc:AlternateContent xmlns:mc="http://schemas.openxmlformats.org/markup-compatibility/2006">
              <mc:Choice xmlns:v="urn:schemas-microsoft-com:vml" Requires="v">
                <p:oleObj spid="_x0000_s3844" name="" r:id="rId1" imgW="3060700" imgH="927100" progId="">
                  <p:embed/>
                </p:oleObj>
              </mc:Choice>
              <mc:Fallback>
                <p:oleObj name="" r:id="rId1" imgW="3060700" imgH="927100" progId="">
                  <p:embed/>
                  <p:pic>
                    <p:nvPicPr>
                      <p:cNvPr id="0" name="图片 3843"/>
                      <p:cNvPicPr/>
                      <p:nvPr/>
                    </p:nvPicPr>
                    <p:blipFill>
                      <a:blip r:embed="rId2"/>
                      <a:stretch>
                        <a:fillRect/>
                      </a:stretch>
                    </p:blipFill>
                    <p:spPr>
                      <a:xfrm>
                        <a:off x="1474788" y="4081463"/>
                        <a:ext cx="6121400" cy="1852612"/>
                      </a:xfrm>
                      <a:prstGeom prst="rect">
                        <a:avLst/>
                      </a:prstGeom>
                      <a:noFill/>
                      <a:ln w="38100">
                        <a:noFill/>
                        <a:miter/>
                      </a:ln>
                    </p:spPr>
                  </p:pic>
                </p:oleObj>
              </mc:Fallback>
            </mc:AlternateContent>
          </a:graphicData>
        </a:graphic>
      </p:graphicFrame>
      <p:sp>
        <p:nvSpPr>
          <p:cNvPr id="40965" name="Line 5"/>
          <p:cNvSpPr/>
          <p:nvPr/>
        </p:nvSpPr>
        <p:spPr>
          <a:xfrm>
            <a:off x="2066925" y="4533900"/>
            <a:ext cx="1728788" cy="0"/>
          </a:xfrm>
          <a:prstGeom prst="line">
            <a:avLst/>
          </a:prstGeom>
          <a:ln w="28575" cap="flat" cmpd="sng">
            <a:solidFill>
              <a:srgbClr val="FF0000"/>
            </a:solidFill>
            <a:prstDash val="solid"/>
            <a:headEnd type="none" w="med" len="med"/>
            <a:tailEnd type="none" w="med" len="med"/>
          </a:ln>
        </p:spPr>
      </p:sp>
      <p:sp>
        <p:nvSpPr>
          <p:cNvPr id="40966" name="Line 6"/>
          <p:cNvSpPr/>
          <p:nvPr/>
        </p:nvSpPr>
        <p:spPr>
          <a:xfrm>
            <a:off x="2066925" y="4989513"/>
            <a:ext cx="1728788" cy="0"/>
          </a:xfrm>
          <a:prstGeom prst="line">
            <a:avLst/>
          </a:prstGeom>
          <a:ln w="28575" cap="flat" cmpd="sng">
            <a:solidFill>
              <a:srgbClr val="FF0000"/>
            </a:solidFill>
            <a:prstDash val="solid"/>
            <a:headEnd type="none" w="med" len="med"/>
            <a:tailEnd type="none" w="med" len="med"/>
          </a:ln>
        </p:spPr>
      </p:sp>
      <p:sp>
        <p:nvSpPr>
          <p:cNvPr id="40967" name="Line 7"/>
          <p:cNvSpPr/>
          <p:nvPr/>
        </p:nvSpPr>
        <p:spPr>
          <a:xfrm>
            <a:off x="2484438" y="4133850"/>
            <a:ext cx="0" cy="1800225"/>
          </a:xfrm>
          <a:prstGeom prst="line">
            <a:avLst/>
          </a:prstGeom>
          <a:ln w="28575" cap="flat" cmpd="sng">
            <a:solidFill>
              <a:srgbClr val="FF0000"/>
            </a:solidFill>
            <a:prstDash val="solid"/>
            <a:headEnd type="none" w="med" len="med"/>
            <a:tailEnd type="none" w="med" len="med"/>
          </a:ln>
        </p:spPr>
      </p:sp>
      <p:sp>
        <p:nvSpPr>
          <p:cNvPr id="40968" name="Line 8"/>
          <p:cNvSpPr/>
          <p:nvPr/>
        </p:nvSpPr>
        <p:spPr>
          <a:xfrm>
            <a:off x="2916238" y="4133850"/>
            <a:ext cx="0" cy="1800225"/>
          </a:xfrm>
          <a:prstGeom prst="line">
            <a:avLst/>
          </a:prstGeom>
          <a:ln w="28575" cap="flat" cmpd="sng">
            <a:solidFill>
              <a:srgbClr val="FF0000"/>
            </a:solidFill>
            <a:prstDash val="solid"/>
            <a:headEnd type="none" w="med" len="med"/>
            <a:tailEnd type="none" w="med" len="med"/>
          </a:ln>
        </p:spPr>
      </p:sp>
      <p:sp>
        <p:nvSpPr>
          <p:cNvPr id="40972" name="Rectangle 12"/>
          <p:cNvSpPr/>
          <p:nvPr/>
        </p:nvSpPr>
        <p:spPr>
          <a:xfrm>
            <a:off x="3860800" y="4251325"/>
            <a:ext cx="2160588" cy="15128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40973" name="Rectangle 13"/>
          <p:cNvSpPr/>
          <p:nvPr/>
        </p:nvSpPr>
        <p:spPr>
          <a:xfrm>
            <a:off x="6011863" y="4251325"/>
            <a:ext cx="2160587" cy="15128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0"/>
                                  </p:iterate>
                                  <p:childTnLst>
                                    <p:set>
                                      <p:cBhvr>
                                        <p:cTn id="6" dur="1" fill="hold">
                                          <p:stCondLst>
                                            <p:cond delay="0"/>
                                          </p:stCondLst>
                                        </p:cTn>
                                        <p:tgtEl>
                                          <p:spTgt spid="40965"/>
                                        </p:tgtEl>
                                        <p:attrNameLst>
                                          <p:attrName>style.visibility</p:attrName>
                                        </p:attrNameLst>
                                      </p:cBhvr>
                                      <p:to>
                                        <p:strVal val="visible"/>
                                      </p:to>
                                    </p:set>
                                    <p:animEffect transition="in" filter="wipe(left)">
                                      <p:cBhvr>
                                        <p:cTn id="7" dur="500"/>
                                        <p:tgtEl>
                                          <p:spTgt spid="40965"/>
                                        </p:tgtEl>
                                      </p:cBhvr>
                                    </p:animEffect>
                                  </p:childTnLst>
                                </p:cTn>
                              </p:par>
                              <p:par>
                                <p:cTn id="8" presetID="22" presetClass="entr" presetSubtype="8" fill="hold" nodeType="withEffect">
                                  <p:stCondLst>
                                    <p:cond delay="0"/>
                                  </p:stCondLst>
                                  <p:iterate type="lt">
                                    <p:tmPct val="0"/>
                                  </p:iterate>
                                  <p:childTnLst>
                                    <p:set>
                                      <p:cBhvr>
                                        <p:cTn id="9" dur="1" fill="hold">
                                          <p:stCondLst>
                                            <p:cond delay="0"/>
                                          </p:stCondLst>
                                        </p:cTn>
                                        <p:tgtEl>
                                          <p:spTgt spid="40966"/>
                                        </p:tgtEl>
                                        <p:attrNameLst>
                                          <p:attrName>style.visibility</p:attrName>
                                        </p:attrNameLst>
                                      </p:cBhvr>
                                      <p:to>
                                        <p:strVal val="visible"/>
                                      </p:to>
                                    </p:set>
                                    <p:animEffect transition="in" filter="wipe(left)">
                                      <p:cBhvr>
                                        <p:cTn id="10" dur="500"/>
                                        <p:tgtEl>
                                          <p:spTgt spid="409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iterate type="lt">
                                    <p:tmPct val="0"/>
                                  </p:iterate>
                                  <p:childTnLst>
                                    <p:set>
                                      <p:cBhvr>
                                        <p:cTn id="14" dur="1" fill="hold">
                                          <p:stCondLst>
                                            <p:cond delay="0"/>
                                          </p:stCondLst>
                                        </p:cTn>
                                        <p:tgtEl>
                                          <p:spTgt spid="40967"/>
                                        </p:tgtEl>
                                        <p:attrNameLst>
                                          <p:attrName>style.visibility</p:attrName>
                                        </p:attrNameLst>
                                      </p:cBhvr>
                                      <p:to>
                                        <p:strVal val="visible"/>
                                      </p:to>
                                    </p:set>
                                    <p:animEffect transition="in" filter="wipe(up)">
                                      <p:cBhvr>
                                        <p:cTn id="15" dur="500"/>
                                        <p:tgtEl>
                                          <p:spTgt spid="40967"/>
                                        </p:tgtEl>
                                      </p:cBhvr>
                                    </p:animEffect>
                                  </p:childTnLst>
                                </p:cTn>
                              </p:par>
                              <p:par>
                                <p:cTn id="16" presetID="22" presetClass="entr" presetSubtype="1" fill="hold" nodeType="withEffect">
                                  <p:stCondLst>
                                    <p:cond delay="0"/>
                                  </p:stCondLst>
                                  <p:iterate type="lt">
                                    <p:tmPct val="0"/>
                                  </p:iterate>
                                  <p:childTnLst>
                                    <p:set>
                                      <p:cBhvr>
                                        <p:cTn id="17" dur="1" fill="hold">
                                          <p:stCondLst>
                                            <p:cond delay="0"/>
                                          </p:stCondLst>
                                        </p:cTn>
                                        <p:tgtEl>
                                          <p:spTgt spid="40968"/>
                                        </p:tgtEl>
                                        <p:attrNameLst>
                                          <p:attrName>style.visibility</p:attrName>
                                        </p:attrNameLst>
                                      </p:cBhvr>
                                      <p:to>
                                        <p:strVal val="visible"/>
                                      </p:to>
                                    </p:set>
                                    <p:animEffect transition="in" filter="wipe(up)">
                                      <p:cBhvr>
                                        <p:cTn id="18" dur="500"/>
                                        <p:tgtEl>
                                          <p:spTgt spid="4096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40972"/>
                                        </p:tgtEl>
                                      </p:cBhvr>
                                    </p:animEffect>
                                    <p:set>
                                      <p:cBhvr>
                                        <p:cTn id="23" dur="1" fill="hold">
                                          <p:stCondLst>
                                            <p:cond delay="499"/>
                                          </p:stCondLst>
                                        </p:cTn>
                                        <p:tgtEl>
                                          <p:spTgt spid="4097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iterate type="lt">
                                    <p:tmPct val="0"/>
                                  </p:iterate>
                                  <p:childTnLst>
                                    <p:set>
                                      <p:cBhvr>
                                        <p:cTn id="27" dur="1" fill="hold">
                                          <p:stCondLst>
                                            <p:cond delay="0"/>
                                          </p:stCondLst>
                                        </p:cTn>
                                        <p:tgtEl>
                                          <p:spTgt spid="40970"/>
                                        </p:tgtEl>
                                        <p:attrNameLst>
                                          <p:attrName>style.visibility</p:attrName>
                                        </p:attrNameLst>
                                      </p:cBhvr>
                                      <p:to>
                                        <p:strVal val="visible"/>
                                      </p:to>
                                    </p:set>
                                    <p:animEffect transition="in" filter="strips(downRight)">
                                      <p:cBhvr>
                                        <p:cTn id="28" dur="500"/>
                                        <p:tgtEl>
                                          <p:spTgt spid="40970"/>
                                        </p:tgtEl>
                                      </p:cBhvr>
                                    </p:animEffect>
                                  </p:childTnLst>
                                </p:cTn>
                              </p:par>
                            </p:childTnLst>
                          </p:cTn>
                        </p:par>
                        <p:par>
                          <p:cTn id="29" fill="hold">
                            <p:stCondLst>
                              <p:cond delay="500"/>
                            </p:stCondLst>
                            <p:childTnLst>
                              <p:par>
                                <p:cTn id="30" presetID="18" presetClass="entr" presetSubtype="6" fill="hold" grpId="0" nodeType="afterEffect">
                                  <p:stCondLst>
                                    <p:cond delay="0"/>
                                  </p:stCondLst>
                                  <p:iterate type="lt">
                                    <p:tmPct val="0"/>
                                  </p:iterate>
                                  <p:childTnLst>
                                    <p:set>
                                      <p:cBhvr>
                                        <p:cTn id="31" dur="1" fill="hold">
                                          <p:stCondLst>
                                            <p:cond delay="0"/>
                                          </p:stCondLst>
                                        </p:cTn>
                                        <p:tgtEl>
                                          <p:spTgt spid="40969"/>
                                        </p:tgtEl>
                                        <p:attrNameLst>
                                          <p:attrName>style.visibility</p:attrName>
                                        </p:attrNameLst>
                                      </p:cBhvr>
                                      <p:to>
                                        <p:strVal val="visible"/>
                                      </p:to>
                                    </p:set>
                                    <p:animEffect transition="in" filter="strips(downRight)">
                                      <p:cBhvr>
                                        <p:cTn id="32" dur="500"/>
                                        <p:tgtEl>
                                          <p:spTgt spid="40969"/>
                                        </p:tgtEl>
                                      </p:cBhvr>
                                    </p:animEffect>
                                  </p:childTnLst>
                                </p:cTn>
                              </p:par>
                            </p:childTnLst>
                          </p:cTn>
                        </p:par>
                        <p:par>
                          <p:cTn id="33" fill="hold">
                            <p:stCondLst>
                              <p:cond delay="1000"/>
                            </p:stCondLst>
                            <p:childTnLst>
                              <p:par>
                                <p:cTn id="34" presetID="18" presetClass="entr" presetSubtype="6" fill="hold" grpId="0" nodeType="afterEffect">
                                  <p:stCondLst>
                                    <p:cond delay="0"/>
                                  </p:stCondLst>
                                  <p:iterate type="lt">
                                    <p:tmPct val="0"/>
                                  </p:iterate>
                                  <p:childTnLst>
                                    <p:set>
                                      <p:cBhvr>
                                        <p:cTn id="35" dur="1" fill="hold">
                                          <p:stCondLst>
                                            <p:cond delay="0"/>
                                          </p:stCondLst>
                                        </p:cTn>
                                        <p:tgtEl>
                                          <p:spTgt spid="40971"/>
                                        </p:tgtEl>
                                        <p:attrNameLst>
                                          <p:attrName>style.visibility</p:attrName>
                                        </p:attrNameLst>
                                      </p:cBhvr>
                                      <p:to>
                                        <p:strVal val="visible"/>
                                      </p:to>
                                    </p:set>
                                    <p:animEffect transition="in" filter="strips(downRight)">
                                      <p:cBhvr>
                                        <p:cTn id="36" dur="500"/>
                                        <p:tgtEl>
                                          <p:spTgt spid="4097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40963">
                                            <p:txEl>
                                              <p:charRg st="0" end="17"/>
                                            </p:txEl>
                                          </p:spTgt>
                                        </p:tgtEl>
                                        <p:attrNameLst>
                                          <p:attrName>style.visibility</p:attrName>
                                        </p:attrNameLst>
                                      </p:cBhvr>
                                      <p:to>
                                        <p:strVal val="visible"/>
                                      </p:to>
                                    </p:set>
                                    <p:animEffect transition="in" filter="slide(fromBottom)">
                                      <p:cBhvr>
                                        <p:cTn id="41" dur="500"/>
                                        <p:tgtEl>
                                          <p:spTgt spid="40963">
                                            <p:txEl>
                                              <p:charRg st="0" end="1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40963">
                                            <p:txEl>
                                              <p:charRg st="17" end="39"/>
                                            </p:txEl>
                                          </p:spTgt>
                                        </p:tgtEl>
                                        <p:attrNameLst>
                                          <p:attrName>style.visibility</p:attrName>
                                        </p:attrNameLst>
                                      </p:cBhvr>
                                      <p:to>
                                        <p:strVal val="visible"/>
                                      </p:to>
                                    </p:set>
                                    <p:animEffect transition="in" filter="slide(fromBottom)">
                                      <p:cBhvr>
                                        <p:cTn id="46" dur="500"/>
                                        <p:tgtEl>
                                          <p:spTgt spid="40963">
                                            <p:txEl>
                                              <p:charRg st="17" end="3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40963">
                                            <p:txEl>
                                              <p:charRg st="39" end="50"/>
                                            </p:txEl>
                                          </p:spTgt>
                                        </p:tgtEl>
                                        <p:attrNameLst>
                                          <p:attrName>style.visibility</p:attrName>
                                        </p:attrNameLst>
                                      </p:cBhvr>
                                      <p:to>
                                        <p:strVal val="visible"/>
                                      </p:to>
                                    </p:set>
                                    <p:animEffect transition="in" filter="slide(fromBottom)">
                                      <p:cBhvr>
                                        <p:cTn id="51" dur="500"/>
                                        <p:tgtEl>
                                          <p:spTgt spid="40963">
                                            <p:txEl>
                                              <p:charRg st="39" end="5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40963">
                                            <p:txEl>
                                              <p:charRg st="50" end="63"/>
                                            </p:txEl>
                                          </p:spTgt>
                                        </p:tgtEl>
                                        <p:attrNameLst>
                                          <p:attrName>style.visibility</p:attrName>
                                        </p:attrNameLst>
                                      </p:cBhvr>
                                      <p:to>
                                        <p:strVal val="visible"/>
                                      </p:to>
                                    </p:set>
                                    <p:animEffect transition="in" filter="slide(fromBottom)">
                                      <p:cBhvr>
                                        <p:cTn id="56" dur="500"/>
                                        <p:tgtEl>
                                          <p:spTgt spid="40963">
                                            <p:txEl>
                                              <p:charRg st="50" end="6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40963">
                                            <p:txEl>
                                              <p:charRg st="63" end="78"/>
                                            </p:txEl>
                                          </p:spTgt>
                                        </p:tgtEl>
                                        <p:attrNameLst>
                                          <p:attrName>style.visibility</p:attrName>
                                        </p:attrNameLst>
                                      </p:cBhvr>
                                      <p:to>
                                        <p:strVal val="visible"/>
                                      </p:to>
                                    </p:set>
                                    <p:animEffect transition="in" filter="slide(fromBottom)">
                                      <p:cBhvr>
                                        <p:cTn id="61" dur="500"/>
                                        <p:tgtEl>
                                          <p:spTgt spid="40963">
                                            <p:txEl>
                                              <p:charRg st="63" end="78"/>
                                            </p:txEl>
                                          </p:spTgt>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40962"/>
                                        </p:tgtEl>
                                        <p:attrNameLst>
                                          <p:attrName>style.visibility</p:attrName>
                                        </p:attrNameLst>
                                      </p:cBhvr>
                                      <p:to>
                                        <p:strVal val="visible"/>
                                      </p:to>
                                    </p:set>
                                    <p:animEffect transition="in" filter="slide(fromBottom)">
                                      <p:cBhvr>
                                        <p:cTn id="64" dur="500"/>
                                        <p:tgtEl>
                                          <p:spTgt spid="40962"/>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xit" presetSubtype="0" fill="hold" nodeType="clickEffect">
                                  <p:stCondLst>
                                    <p:cond delay="0"/>
                                  </p:stCondLst>
                                  <p:iterate type="lt">
                                    <p:tmPct val="5000"/>
                                  </p:iterate>
                                  <p:childTnLst>
                                    <p:anim calcmode="lin" valueType="num">
                                      <p:cBhvr>
                                        <p:cTn id="68" dur="1000"/>
                                        <p:tgtEl>
                                          <p:spTgt spid="40965"/>
                                        </p:tgtEl>
                                        <p:attrNameLst>
                                          <p:attrName>ppt_w</p:attrName>
                                        </p:attrNameLst>
                                      </p:cBhvr>
                                      <p:tavLst>
                                        <p:tav tm="0">
                                          <p:val>
                                            <p:strVal val="ppt_w"/>
                                          </p:val>
                                        </p:tav>
                                        <p:tav tm="100000">
                                          <p:val>
                                            <p:fltVal val="0.000000"/>
                                          </p:val>
                                        </p:tav>
                                      </p:tavLst>
                                    </p:anim>
                                    <p:anim calcmode="lin" valueType="num">
                                      <p:cBhvr>
                                        <p:cTn id="69" dur="1000"/>
                                        <p:tgtEl>
                                          <p:spTgt spid="40965"/>
                                        </p:tgtEl>
                                        <p:attrNameLst>
                                          <p:attrName>ppt_h</p:attrName>
                                        </p:attrNameLst>
                                      </p:cBhvr>
                                      <p:tavLst>
                                        <p:tav tm="0">
                                          <p:val>
                                            <p:strVal val="ppt_h"/>
                                          </p:val>
                                        </p:tav>
                                        <p:tav tm="100000">
                                          <p:val>
                                            <p:fltVal val="0.000000"/>
                                          </p:val>
                                        </p:tav>
                                      </p:tavLst>
                                    </p:anim>
                                    <p:anim calcmode="lin" valueType="num">
                                      <p:cBhvr>
                                        <p:cTn id="70" dur="1000"/>
                                        <p:tgtEl>
                                          <p:spTgt spid="40965"/>
                                        </p:tgtEl>
                                        <p:attrNameLst>
                                          <p:attrName>style.rotation</p:attrName>
                                        </p:attrNameLst>
                                      </p:cBhvr>
                                      <p:tavLst>
                                        <p:tav tm="0">
                                          <p:val>
                                            <p:fltVal val="0.000000"/>
                                          </p:val>
                                        </p:tav>
                                        <p:tav tm="100000">
                                          <p:val>
                                            <p:fltVal val="90.000000"/>
                                          </p:val>
                                        </p:tav>
                                      </p:tavLst>
                                    </p:anim>
                                    <p:animEffect transition="out" filter="fade">
                                      <p:cBhvr>
                                        <p:cTn id="71" dur="1000"/>
                                        <p:tgtEl>
                                          <p:spTgt spid="40965"/>
                                        </p:tgtEl>
                                      </p:cBhvr>
                                    </p:animEffect>
                                    <p:set>
                                      <p:cBhvr>
                                        <p:cTn id="72" dur="1" fill="hold">
                                          <p:stCondLst>
                                            <p:cond delay="999"/>
                                          </p:stCondLst>
                                        </p:cTn>
                                        <p:tgtEl>
                                          <p:spTgt spid="40965"/>
                                        </p:tgtEl>
                                        <p:attrNameLst>
                                          <p:attrName>style.visibility</p:attrName>
                                        </p:attrNameLst>
                                      </p:cBhvr>
                                      <p:to>
                                        <p:strVal val="hidden"/>
                                      </p:to>
                                    </p:set>
                                  </p:childTnLst>
                                </p:cTn>
                              </p:par>
                              <p:par>
                                <p:cTn id="73" presetID="31" presetClass="exit" presetSubtype="0" fill="hold" nodeType="withEffect">
                                  <p:stCondLst>
                                    <p:cond delay="0"/>
                                  </p:stCondLst>
                                  <p:iterate type="lt">
                                    <p:tmPct val="5000"/>
                                  </p:iterate>
                                  <p:childTnLst>
                                    <p:anim calcmode="lin" valueType="num">
                                      <p:cBhvr>
                                        <p:cTn id="74" dur="1000"/>
                                        <p:tgtEl>
                                          <p:spTgt spid="40966"/>
                                        </p:tgtEl>
                                        <p:attrNameLst>
                                          <p:attrName>ppt_w</p:attrName>
                                        </p:attrNameLst>
                                      </p:cBhvr>
                                      <p:tavLst>
                                        <p:tav tm="0">
                                          <p:val>
                                            <p:strVal val="ppt_w"/>
                                          </p:val>
                                        </p:tav>
                                        <p:tav tm="100000">
                                          <p:val>
                                            <p:fltVal val="0.000000"/>
                                          </p:val>
                                        </p:tav>
                                      </p:tavLst>
                                    </p:anim>
                                    <p:anim calcmode="lin" valueType="num">
                                      <p:cBhvr>
                                        <p:cTn id="75" dur="1000"/>
                                        <p:tgtEl>
                                          <p:spTgt spid="40966"/>
                                        </p:tgtEl>
                                        <p:attrNameLst>
                                          <p:attrName>ppt_h</p:attrName>
                                        </p:attrNameLst>
                                      </p:cBhvr>
                                      <p:tavLst>
                                        <p:tav tm="0">
                                          <p:val>
                                            <p:strVal val="ppt_h"/>
                                          </p:val>
                                        </p:tav>
                                        <p:tav tm="100000">
                                          <p:val>
                                            <p:fltVal val="0.000000"/>
                                          </p:val>
                                        </p:tav>
                                      </p:tavLst>
                                    </p:anim>
                                    <p:anim calcmode="lin" valueType="num">
                                      <p:cBhvr>
                                        <p:cTn id="76" dur="1000"/>
                                        <p:tgtEl>
                                          <p:spTgt spid="40966"/>
                                        </p:tgtEl>
                                        <p:attrNameLst>
                                          <p:attrName>style.rotation</p:attrName>
                                        </p:attrNameLst>
                                      </p:cBhvr>
                                      <p:tavLst>
                                        <p:tav tm="0">
                                          <p:val>
                                            <p:fltVal val="0.000000"/>
                                          </p:val>
                                        </p:tav>
                                        <p:tav tm="100000">
                                          <p:val>
                                            <p:fltVal val="90.000000"/>
                                          </p:val>
                                        </p:tav>
                                      </p:tavLst>
                                    </p:anim>
                                    <p:animEffect transition="out" filter="fade">
                                      <p:cBhvr>
                                        <p:cTn id="77" dur="1000"/>
                                        <p:tgtEl>
                                          <p:spTgt spid="40966"/>
                                        </p:tgtEl>
                                      </p:cBhvr>
                                    </p:animEffect>
                                    <p:set>
                                      <p:cBhvr>
                                        <p:cTn id="78" dur="1" fill="hold">
                                          <p:stCondLst>
                                            <p:cond delay="999"/>
                                          </p:stCondLst>
                                        </p:cTn>
                                        <p:tgtEl>
                                          <p:spTgt spid="40966"/>
                                        </p:tgtEl>
                                        <p:attrNameLst>
                                          <p:attrName>style.visibility</p:attrName>
                                        </p:attrNameLst>
                                      </p:cBhvr>
                                      <p:to>
                                        <p:strVal val="hidden"/>
                                      </p:to>
                                    </p:set>
                                  </p:childTnLst>
                                </p:cTn>
                              </p:par>
                              <p:par>
                                <p:cTn id="79" presetID="31" presetClass="exit" presetSubtype="0" fill="hold" nodeType="withEffect">
                                  <p:stCondLst>
                                    <p:cond delay="0"/>
                                  </p:stCondLst>
                                  <p:iterate type="lt">
                                    <p:tmPct val="5000"/>
                                  </p:iterate>
                                  <p:childTnLst>
                                    <p:anim calcmode="lin" valueType="num">
                                      <p:cBhvr>
                                        <p:cTn id="80" dur="1000"/>
                                        <p:tgtEl>
                                          <p:spTgt spid="40967"/>
                                        </p:tgtEl>
                                        <p:attrNameLst>
                                          <p:attrName>ppt_w</p:attrName>
                                        </p:attrNameLst>
                                      </p:cBhvr>
                                      <p:tavLst>
                                        <p:tav tm="0">
                                          <p:val>
                                            <p:strVal val="ppt_w"/>
                                          </p:val>
                                        </p:tav>
                                        <p:tav tm="100000">
                                          <p:val>
                                            <p:fltVal val="0.000000"/>
                                          </p:val>
                                        </p:tav>
                                      </p:tavLst>
                                    </p:anim>
                                    <p:anim calcmode="lin" valueType="num">
                                      <p:cBhvr>
                                        <p:cTn id="81" dur="1000"/>
                                        <p:tgtEl>
                                          <p:spTgt spid="40967"/>
                                        </p:tgtEl>
                                        <p:attrNameLst>
                                          <p:attrName>ppt_h</p:attrName>
                                        </p:attrNameLst>
                                      </p:cBhvr>
                                      <p:tavLst>
                                        <p:tav tm="0">
                                          <p:val>
                                            <p:strVal val="ppt_h"/>
                                          </p:val>
                                        </p:tav>
                                        <p:tav tm="100000">
                                          <p:val>
                                            <p:fltVal val="0.000000"/>
                                          </p:val>
                                        </p:tav>
                                      </p:tavLst>
                                    </p:anim>
                                    <p:anim calcmode="lin" valueType="num">
                                      <p:cBhvr>
                                        <p:cTn id="82" dur="1000"/>
                                        <p:tgtEl>
                                          <p:spTgt spid="40967"/>
                                        </p:tgtEl>
                                        <p:attrNameLst>
                                          <p:attrName>style.rotation</p:attrName>
                                        </p:attrNameLst>
                                      </p:cBhvr>
                                      <p:tavLst>
                                        <p:tav tm="0">
                                          <p:val>
                                            <p:fltVal val="0.000000"/>
                                          </p:val>
                                        </p:tav>
                                        <p:tav tm="100000">
                                          <p:val>
                                            <p:fltVal val="90.000000"/>
                                          </p:val>
                                        </p:tav>
                                      </p:tavLst>
                                    </p:anim>
                                    <p:animEffect transition="out" filter="fade">
                                      <p:cBhvr>
                                        <p:cTn id="83" dur="1000"/>
                                        <p:tgtEl>
                                          <p:spTgt spid="40967"/>
                                        </p:tgtEl>
                                      </p:cBhvr>
                                    </p:animEffect>
                                    <p:set>
                                      <p:cBhvr>
                                        <p:cTn id="84" dur="1" fill="hold">
                                          <p:stCondLst>
                                            <p:cond delay="999"/>
                                          </p:stCondLst>
                                        </p:cTn>
                                        <p:tgtEl>
                                          <p:spTgt spid="40967"/>
                                        </p:tgtEl>
                                        <p:attrNameLst>
                                          <p:attrName>style.visibility</p:attrName>
                                        </p:attrNameLst>
                                      </p:cBhvr>
                                      <p:to>
                                        <p:strVal val="hidden"/>
                                      </p:to>
                                    </p:set>
                                  </p:childTnLst>
                                </p:cTn>
                              </p:par>
                              <p:par>
                                <p:cTn id="85" presetID="31" presetClass="exit" presetSubtype="0" fill="hold" nodeType="withEffect">
                                  <p:stCondLst>
                                    <p:cond delay="0"/>
                                  </p:stCondLst>
                                  <p:iterate type="lt">
                                    <p:tmPct val="5000"/>
                                  </p:iterate>
                                  <p:childTnLst>
                                    <p:anim calcmode="lin" valueType="num">
                                      <p:cBhvr>
                                        <p:cTn id="86" dur="1000"/>
                                        <p:tgtEl>
                                          <p:spTgt spid="40968"/>
                                        </p:tgtEl>
                                        <p:attrNameLst>
                                          <p:attrName>ppt_w</p:attrName>
                                        </p:attrNameLst>
                                      </p:cBhvr>
                                      <p:tavLst>
                                        <p:tav tm="0">
                                          <p:val>
                                            <p:strVal val="ppt_w"/>
                                          </p:val>
                                        </p:tav>
                                        <p:tav tm="100000">
                                          <p:val>
                                            <p:fltVal val="0.000000"/>
                                          </p:val>
                                        </p:tav>
                                      </p:tavLst>
                                    </p:anim>
                                    <p:anim calcmode="lin" valueType="num">
                                      <p:cBhvr>
                                        <p:cTn id="87" dur="1000"/>
                                        <p:tgtEl>
                                          <p:spTgt spid="40968"/>
                                        </p:tgtEl>
                                        <p:attrNameLst>
                                          <p:attrName>ppt_h</p:attrName>
                                        </p:attrNameLst>
                                      </p:cBhvr>
                                      <p:tavLst>
                                        <p:tav tm="0">
                                          <p:val>
                                            <p:strVal val="ppt_h"/>
                                          </p:val>
                                        </p:tav>
                                        <p:tav tm="100000">
                                          <p:val>
                                            <p:fltVal val="0.000000"/>
                                          </p:val>
                                        </p:tav>
                                      </p:tavLst>
                                    </p:anim>
                                    <p:anim calcmode="lin" valueType="num">
                                      <p:cBhvr>
                                        <p:cTn id="88" dur="1000"/>
                                        <p:tgtEl>
                                          <p:spTgt spid="40968"/>
                                        </p:tgtEl>
                                        <p:attrNameLst>
                                          <p:attrName>style.rotation</p:attrName>
                                        </p:attrNameLst>
                                      </p:cBhvr>
                                      <p:tavLst>
                                        <p:tav tm="0">
                                          <p:val>
                                            <p:fltVal val="0.000000"/>
                                          </p:val>
                                        </p:tav>
                                        <p:tav tm="100000">
                                          <p:val>
                                            <p:fltVal val="90.000000"/>
                                          </p:val>
                                        </p:tav>
                                      </p:tavLst>
                                    </p:anim>
                                    <p:animEffect transition="out" filter="fade">
                                      <p:cBhvr>
                                        <p:cTn id="89" dur="1000"/>
                                        <p:tgtEl>
                                          <p:spTgt spid="40968"/>
                                        </p:tgtEl>
                                      </p:cBhvr>
                                    </p:animEffect>
                                    <p:set>
                                      <p:cBhvr>
                                        <p:cTn id="90" dur="1" fill="hold">
                                          <p:stCondLst>
                                            <p:cond delay="999"/>
                                          </p:stCondLst>
                                        </p:cTn>
                                        <p:tgtEl>
                                          <p:spTgt spid="40968"/>
                                        </p:tgtEl>
                                        <p:attrNameLst>
                                          <p:attrName>style.visibility</p:attrName>
                                        </p:attrNameLst>
                                      </p:cBhvr>
                                      <p:to>
                                        <p:strVal val="hidden"/>
                                      </p:to>
                                    </p:set>
                                  </p:childTnLst>
                                </p:cTn>
                              </p:par>
                              <p:par>
                                <p:cTn id="91" presetID="31" presetClass="exit" presetSubtype="0" fill="hold" grpId="1" nodeType="withEffect">
                                  <p:stCondLst>
                                    <p:cond delay="0"/>
                                  </p:stCondLst>
                                  <p:iterate type="lt">
                                    <p:tmPct val="5000"/>
                                  </p:iterate>
                                  <p:childTnLst>
                                    <p:anim calcmode="lin" valueType="num">
                                      <p:cBhvr>
                                        <p:cTn id="92" dur="1000"/>
                                        <p:tgtEl>
                                          <p:spTgt spid="40969"/>
                                        </p:tgtEl>
                                        <p:attrNameLst>
                                          <p:attrName>ppt_w</p:attrName>
                                        </p:attrNameLst>
                                      </p:cBhvr>
                                      <p:tavLst>
                                        <p:tav tm="0">
                                          <p:val>
                                            <p:strVal val="ppt_w"/>
                                          </p:val>
                                        </p:tav>
                                        <p:tav tm="100000">
                                          <p:val>
                                            <p:fltVal val="0.000000"/>
                                          </p:val>
                                        </p:tav>
                                      </p:tavLst>
                                    </p:anim>
                                    <p:anim calcmode="lin" valueType="num">
                                      <p:cBhvr>
                                        <p:cTn id="93" dur="1000"/>
                                        <p:tgtEl>
                                          <p:spTgt spid="40969"/>
                                        </p:tgtEl>
                                        <p:attrNameLst>
                                          <p:attrName>ppt_h</p:attrName>
                                        </p:attrNameLst>
                                      </p:cBhvr>
                                      <p:tavLst>
                                        <p:tav tm="0">
                                          <p:val>
                                            <p:strVal val="ppt_h"/>
                                          </p:val>
                                        </p:tav>
                                        <p:tav tm="100000">
                                          <p:val>
                                            <p:fltVal val="0.000000"/>
                                          </p:val>
                                        </p:tav>
                                      </p:tavLst>
                                    </p:anim>
                                    <p:anim calcmode="lin" valueType="num">
                                      <p:cBhvr>
                                        <p:cTn id="94" dur="1000"/>
                                        <p:tgtEl>
                                          <p:spTgt spid="40969"/>
                                        </p:tgtEl>
                                        <p:attrNameLst>
                                          <p:attrName>style.rotation</p:attrName>
                                        </p:attrNameLst>
                                      </p:cBhvr>
                                      <p:tavLst>
                                        <p:tav tm="0">
                                          <p:val>
                                            <p:fltVal val="0.000000"/>
                                          </p:val>
                                        </p:tav>
                                        <p:tav tm="100000">
                                          <p:val>
                                            <p:fltVal val="90.000000"/>
                                          </p:val>
                                        </p:tav>
                                      </p:tavLst>
                                    </p:anim>
                                    <p:animEffect transition="out" filter="fade">
                                      <p:cBhvr>
                                        <p:cTn id="95" dur="1000"/>
                                        <p:tgtEl>
                                          <p:spTgt spid="40969"/>
                                        </p:tgtEl>
                                      </p:cBhvr>
                                    </p:animEffect>
                                    <p:set>
                                      <p:cBhvr>
                                        <p:cTn id="96" dur="1" fill="hold">
                                          <p:stCondLst>
                                            <p:cond delay="999"/>
                                          </p:stCondLst>
                                        </p:cTn>
                                        <p:tgtEl>
                                          <p:spTgt spid="40969"/>
                                        </p:tgtEl>
                                        <p:attrNameLst>
                                          <p:attrName>style.visibility</p:attrName>
                                        </p:attrNameLst>
                                      </p:cBhvr>
                                      <p:to>
                                        <p:strVal val="hidden"/>
                                      </p:to>
                                    </p:set>
                                  </p:childTnLst>
                                </p:cTn>
                              </p:par>
                              <p:par>
                                <p:cTn id="97" presetID="31" presetClass="exit" presetSubtype="0" fill="hold" grpId="1" nodeType="withEffect">
                                  <p:stCondLst>
                                    <p:cond delay="0"/>
                                  </p:stCondLst>
                                  <p:iterate type="lt">
                                    <p:tmPct val="5000"/>
                                  </p:iterate>
                                  <p:childTnLst>
                                    <p:anim calcmode="lin" valueType="num">
                                      <p:cBhvr>
                                        <p:cTn id="98" dur="1000"/>
                                        <p:tgtEl>
                                          <p:spTgt spid="40970"/>
                                        </p:tgtEl>
                                        <p:attrNameLst>
                                          <p:attrName>ppt_w</p:attrName>
                                        </p:attrNameLst>
                                      </p:cBhvr>
                                      <p:tavLst>
                                        <p:tav tm="0">
                                          <p:val>
                                            <p:strVal val="ppt_w"/>
                                          </p:val>
                                        </p:tav>
                                        <p:tav tm="100000">
                                          <p:val>
                                            <p:fltVal val="0.000000"/>
                                          </p:val>
                                        </p:tav>
                                      </p:tavLst>
                                    </p:anim>
                                    <p:anim calcmode="lin" valueType="num">
                                      <p:cBhvr>
                                        <p:cTn id="99" dur="1000"/>
                                        <p:tgtEl>
                                          <p:spTgt spid="40970"/>
                                        </p:tgtEl>
                                        <p:attrNameLst>
                                          <p:attrName>ppt_h</p:attrName>
                                        </p:attrNameLst>
                                      </p:cBhvr>
                                      <p:tavLst>
                                        <p:tav tm="0">
                                          <p:val>
                                            <p:strVal val="ppt_h"/>
                                          </p:val>
                                        </p:tav>
                                        <p:tav tm="100000">
                                          <p:val>
                                            <p:fltVal val="0.000000"/>
                                          </p:val>
                                        </p:tav>
                                      </p:tavLst>
                                    </p:anim>
                                    <p:anim calcmode="lin" valueType="num">
                                      <p:cBhvr>
                                        <p:cTn id="100" dur="1000"/>
                                        <p:tgtEl>
                                          <p:spTgt spid="40970"/>
                                        </p:tgtEl>
                                        <p:attrNameLst>
                                          <p:attrName>style.rotation</p:attrName>
                                        </p:attrNameLst>
                                      </p:cBhvr>
                                      <p:tavLst>
                                        <p:tav tm="0">
                                          <p:val>
                                            <p:fltVal val="0.000000"/>
                                          </p:val>
                                        </p:tav>
                                        <p:tav tm="100000">
                                          <p:val>
                                            <p:fltVal val="90.000000"/>
                                          </p:val>
                                        </p:tav>
                                      </p:tavLst>
                                    </p:anim>
                                    <p:animEffect transition="out" filter="fade">
                                      <p:cBhvr>
                                        <p:cTn id="101" dur="1000"/>
                                        <p:tgtEl>
                                          <p:spTgt spid="40970"/>
                                        </p:tgtEl>
                                      </p:cBhvr>
                                    </p:animEffect>
                                    <p:set>
                                      <p:cBhvr>
                                        <p:cTn id="102" dur="1" fill="hold">
                                          <p:stCondLst>
                                            <p:cond delay="999"/>
                                          </p:stCondLst>
                                        </p:cTn>
                                        <p:tgtEl>
                                          <p:spTgt spid="40970"/>
                                        </p:tgtEl>
                                        <p:attrNameLst>
                                          <p:attrName>style.visibility</p:attrName>
                                        </p:attrNameLst>
                                      </p:cBhvr>
                                      <p:to>
                                        <p:strVal val="hidden"/>
                                      </p:to>
                                    </p:set>
                                  </p:childTnLst>
                                </p:cTn>
                              </p:par>
                              <p:par>
                                <p:cTn id="103" presetID="31" presetClass="exit" presetSubtype="0" fill="hold" grpId="1" nodeType="withEffect">
                                  <p:stCondLst>
                                    <p:cond delay="0"/>
                                  </p:stCondLst>
                                  <p:iterate type="lt">
                                    <p:tmPct val="5000"/>
                                  </p:iterate>
                                  <p:childTnLst>
                                    <p:anim calcmode="lin" valueType="num">
                                      <p:cBhvr>
                                        <p:cTn id="104" dur="1000"/>
                                        <p:tgtEl>
                                          <p:spTgt spid="40971"/>
                                        </p:tgtEl>
                                        <p:attrNameLst>
                                          <p:attrName>ppt_w</p:attrName>
                                        </p:attrNameLst>
                                      </p:cBhvr>
                                      <p:tavLst>
                                        <p:tav tm="0">
                                          <p:val>
                                            <p:strVal val="ppt_w"/>
                                          </p:val>
                                        </p:tav>
                                        <p:tav tm="100000">
                                          <p:val>
                                            <p:fltVal val="0.000000"/>
                                          </p:val>
                                        </p:tav>
                                      </p:tavLst>
                                    </p:anim>
                                    <p:anim calcmode="lin" valueType="num">
                                      <p:cBhvr>
                                        <p:cTn id="105" dur="1000"/>
                                        <p:tgtEl>
                                          <p:spTgt spid="40971"/>
                                        </p:tgtEl>
                                        <p:attrNameLst>
                                          <p:attrName>ppt_h</p:attrName>
                                        </p:attrNameLst>
                                      </p:cBhvr>
                                      <p:tavLst>
                                        <p:tav tm="0">
                                          <p:val>
                                            <p:strVal val="ppt_h"/>
                                          </p:val>
                                        </p:tav>
                                        <p:tav tm="100000">
                                          <p:val>
                                            <p:fltVal val="0.000000"/>
                                          </p:val>
                                        </p:tav>
                                      </p:tavLst>
                                    </p:anim>
                                    <p:anim calcmode="lin" valueType="num">
                                      <p:cBhvr>
                                        <p:cTn id="106" dur="1000"/>
                                        <p:tgtEl>
                                          <p:spTgt spid="40971"/>
                                        </p:tgtEl>
                                        <p:attrNameLst>
                                          <p:attrName>style.rotation</p:attrName>
                                        </p:attrNameLst>
                                      </p:cBhvr>
                                      <p:tavLst>
                                        <p:tav tm="0">
                                          <p:val>
                                            <p:fltVal val="0.000000"/>
                                          </p:val>
                                        </p:tav>
                                        <p:tav tm="100000">
                                          <p:val>
                                            <p:fltVal val="90.000000"/>
                                          </p:val>
                                        </p:tav>
                                      </p:tavLst>
                                    </p:anim>
                                    <p:animEffect transition="out" filter="fade">
                                      <p:cBhvr>
                                        <p:cTn id="107" dur="1000"/>
                                        <p:tgtEl>
                                          <p:spTgt spid="40971"/>
                                        </p:tgtEl>
                                      </p:cBhvr>
                                    </p:animEffect>
                                    <p:set>
                                      <p:cBhvr>
                                        <p:cTn id="108" dur="1" fill="hold">
                                          <p:stCondLst>
                                            <p:cond delay="999"/>
                                          </p:stCondLst>
                                        </p:cTn>
                                        <p:tgtEl>
                                          <p:spTgt spid="4097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nodeType="clickEffect">
                                  <p:stCondLst>
                                    <p:cond delay="0"/>
                                  </p:stCondLst>
                                  <p:iterate type="lt">
                                    <p:tmPct val="0"/>
                                  </p:iterate>
                                  <p:childTnLst>
                                    <p:set>
                                      <p:cBhvr>
                                        <p:cTn id="112" dur="1" fill="hold">
                                          <p:stCondLst>
                                            <p:cond delay="0"/>
                                          </p:stCondLst>
                                        </p:cTn>
                                        <p:tgtEl>
                                          <p:spTgt spid="40966"/>
                                        </p:tgtEl>
                                        <p:attrNameLst>
                                          <p:attrName>style.visibility</p:attrName>
                                        </p:attrNameLst>
                                      </p:cBhvr>
                                      <p:to>
                                        <p:strVal val="visible"/>
                                      </p:to>
                                    </p:set>
                                    <p:animEffect transition="in" filter="box(out)">
                                      <p:cBhvr>
                                        <p:cTn id="113" dur="500"/>
                                        <p:tgtEl>
                                          <p:spTgt spid="40966"/>
                                        </p:tgtEl>
                                      </p:cBhvr>
                                    </p:animEffect>
                                  </p:childTnLst>
                                </p:cTn>
                              </p:par>
                              <p:par>
                                <p:cTn id="114" presetID="4" presetClass="entr" presetSubtype="32" fill="hold" nodeType="withEffect">
                                  <p:stCondLst>
                                    <p:cond delay="0"/>
                                  </p:stCondLst>
                                  <p:iterate type="lt">
                                    <p:tmPct val="0"/>
                                  </p:iterate>
                                  <p:childTnLst>
                                    <p:set>
                                      <p:cBhvr>
                                        <p:cTn id="115" dur="1" fill="hold">
                                          <p:stCondLst>
                                            <p:cond delay="0"/>
                                          </p:stCondLst>
                                        </p:cTn>
                                        <p:tgtEl>
                                          <p:spTgt spid="40968"/>
                                        </p:tgtEl>
                                        <p:attrNameLst>
                                          <p:attrName>style.visibility</p:attrName>
                                        </p:attrNameLst>
                                      </p:cBhvr>
                                      <p:to>
                                        <p:strVal val="visible"/>
                                      </p:to>
                                    </p:set>
                                    <p:animEffect transition="in" filter="box(out)">
                                      <p:cBhvr>
                                        <p:cTn id="116" dur="500"/>
                                        <p:tgtEl>
                                          <p:spTgt spid="4096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xit" presetSubtype="8" fill="hold" grpId="0" nodeType="clickEffect">
                                  <p:stCondLst>
                                    <p:cond delay="0"/>
                                  </p:stCondLst>
                                  <p:childTnLst>
                                    <p:animEffect transition="out" filter="wipe(left)">
                                      <p:cBhvr>
                                        <p:cTn id="120" dur="500"/>
                                        <p:tgtEl>
                                          <p:spTgt spid="40973"/>
                                        </p:tgtEl>
                                      </p:cBhvr>
                                    </p:animEffect>
                                    <p:set>
                                      <p:cBhvr>
                                        <p:cTn id="121" dur="1" fill="hold">
                                          <p:stCondLst>
                                            <p:cond delay="499"/>
                                          </p:stCondLst>
                                        </p:cTn>
                                        <p:tgtEl>
                                          <p:spTgt spid="409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animBg="1"/>
      <p:bldP spid="40969" grpId="1" animBg="1"/>
      <p:bldP spid="40970" grpId="0" animBg="1"/>
      <p:bldP spid="40970" grpId="1" animBg="1"/>
      <p:bldP spid="40971" grpId="0" animBg="1"/>
      <p:bldP spid="40971" grpId="1" animBg="1"/>
      <p:bldP spid="40962" grpId="0"/>
      <p:bldP spid="40972" grpId="0" animBg="1"/>
      <p:bldP spid="4097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9026" name="Rectangle 2"/>
          <p:cNvSpPr>
            <a:spLocks noGrp="1"/>
          </p:cNvSpPr>
          <p:nvPr>
            <p:ph type="title"/>
          </p:nvPr>
        </p:nvSpPr>
        <p:spPr/>
        <p:txBody>
          <a:bodyPr vert="horz" wrap="square" lIns="91440" tIns="45720" rIns="91440" bIns="45720" anchor="ctr" anchorCtr="0"/>
          <a:p>
            <a:r>
              <a:rPr lang="zh-CN" altLang="en-US" dirty="0"/>
              <a:t>分块对角矩阵的性质</a:t>
            </a:r>
            <a:endParaRPr lang="en-US" altLang="zh-CN" dirty="0"/>
          </a:p>
        </p:txBody>
      </p:sp>
      <p:sp>
        <p:nvSpPr>
          <p:cNvPr id="41987" name="Rectangle 3"/>
          <p:cNvSpPr>
            <a:spLocks noGrp="1"/>
          </p:cNvSpPr>
          <p:nvPr>
            <p:ph idx="1"/>
          </p:nvPr>
        </p:nvSpPr>
        <p:spPr/>
        <p:txBody>
          <a:bodyPr vert="horz" wrap="square" lIns="91440" tIns="45720" rIns="91440" bIns="45720" anchor="t" anchorCtr="0"/>
          <a:p>
            <a:endParaRPr lang="en-US" altLang="zh-CN" dirty="0"/>
          </a:p>
          <a:p>
            <a:endParaRPr lang="en-US" altLang="zh-CN" dirty="0"/>
          </a:p>
          <a:p>
            <a:endParaRPr lang="en-US" altLang="zh-CN" dirty="0"/>
          </a:p>
          <a:p>
            <a:endParaRPr lang="en-US" altLang="zh-CN" dirty="0"/>
          </a:p>
          <a:p>
            <a:pPr>
              <a:buClr>
                <a:srgbClr val="FF0000"/>
              </a:buClr>
            </a:pPr>
            <a:r>
              <a:rPr lang="en-US" altLang="zh-CN" dirty="0"/>
              <a:t>| </a:t>
            </a:r>
            <a:r>
              <a:rPr lang="en-US" altLang="zh-CN" i="1" dirty="0"/>
              <a:t>A </a:t>
            </a:r>
            <a:r>
              <a:rPr lang="en-US" altLang="zh-CN" dirty="0"/>
              <a:t>| = | </a:t>
            </a:r>
            <a:r>
              <a:rPr lang="en-US" altLang="zh-CN" i="1" dirty="0"/>
              <a:t>A</a:t>
            </a:r>
            <a:r>
              <a:rPr lang="en-US" altLang="zh-CN" baseline="-25000" dirty="0"/>
              <a:t>1</a:t>
            </a:r>
            <a:r>
              <a:rPr lang="en-US" altLang="zh-CN" i="1" dirty="0"/>
              <a:t> </a:t>
            </a:r>
            <a:r>
              <a:rPr lang="en-US" altLang="zh-CN" dirty="0"/>
              <a:t>| | </a:t>
            </a:r>
            <a:r>
              <a:rPr lang="en-US" altLang="zh-CN" i="1" dirty="0"/>
              <a:t>A</a:t>
            </a:r>
            <a:r>
              <a:rPr lang="en-US" altLang="zh-CN" baseline="-25000" dirty="0"/>
              <a:t>2</a:t>
            </a:r>
            <a:r>
              <a:rPr lang="en-US" altLang="zh-CN" i="1" dirty="0"/>
              <a:t> </a:t>
            </a:r>
            <a:r>
              <a:rPr lang="en-US" altLang="zh-CN" dirty="0"/>
              <a:t>| … | </a:t>
            </a:r>
            <a:r>
              <a:rPr lang="en-US" altLang="zh-CN" i="1" dirty="0"/>
              <a:t>A</a:t>
            </a:r>
            <a:r>
              <a:rPr lang="en-US" altLang="zh-CN" i="1" baseline="-25000" dirty="0"/>
              <a:t>s</a:t>
            </a:r>
            <a:r>
              <a:rPr lang="en-US" altLang="zh-CN" i="1" dirty="0"/>
              <a:t> </a:t>
            </a:r>
            <a:r>
              <a:rPr lang="en-US" altLang="zh-CN" dirty="0"/>
              <a:t>| </a:t>
            </a:r>
            <a:endParaRPr lang="en-US" altLang="zh-CN" dirty="0"/>
          </a:p>
          <a:p>
            <a:pPr>
              <a:buClr>
                <a:srgbClr val="FF0000"/>
              </a:buClr>
            </a:pPr>
            <a:r>
              <a:rPr lang="zh-CN" altLang="en-US" dirty="0"/>
              <a:t>若</a:t>
            </a:r>
            <a:r>
              <a:rPr lang="en-US" altLang="zh-CN" dirty="0"/>
              <a:t>| </a:t>
            </a:r>
            <a:r>
              <a:rPr lang="en-US" altLang="zh-CN" i="1" dirty="0"/>
              <a:t>A</a:t>
            </a:r>
            <a:r>
              <a:rPr lang="en-US" altLang="zh-CN" i="1" baseline="-25000" dirty="0"/>
              <a:t>s</a:t>
            </a:r>
            <a:r>
              <a:rPr lang="en-US" altLang="zh-CN" i="1" dirty="0"/>
              <a:t> </a:t>
            </a:r>
            <a:r>
              <a:rPr lang="en-US" altLang="zh-CN" dirty="0"/>
              <a:t>| </a:t>
            </a:r>
            <a:r>
              <a:rPr lang="zh-CN" altLang="en-US" dirty="0"/>
              <a:t>≠</a:t>
            </a:r>
            <a:r>
              <a:rPr lang="en-US" altLang="zh-CN" dirty="0"/>
              <a:t>0</a:t>
            </a:r>
            <a:r>
              <a:rPr lang="zh-CN" altLang="en-US" dirty="0"/>
              <a:t>，则 </a:t>
            </a:r>
            <a:r>
              <a:rPr lang="en-US" altLang="zh-CN" dirty="0"/>
              <a:t>| </a:t>
            </a:r>
            <a:r>
              <a:rPr lang="en-US" altLang="zh-CN" i="1" dirty="0"/>
              <a:t>A </a:t>
            </a:r>
            <a:r>
              <a:rPr lang="en-US" altLang="zh-CN" dirty="0"/>
              <a:t>| </a:t>
            </a:r>
            <a:r>
              <a:rPr lang="zh-CN" altLang="en-US" dirty="0"/>
              <a:t>≠</a:t>
            </a:r>
            <a:r>
              <a:rPr lang="en-US" altLang="zh-CN" dirty="0"/>
              <a:t>0</a:t>
            </a:r>
            <a:r>
              <a:rPr lang="zh-CN" altLang="en-US" dirty="0"/>
              <a:t>，并且</a:t>
            </a:r>
            <a:endParaRPr lang="zh-CN" altLang="en-US" dirty="0"/>
          </a:p>
        </p:txBody>
      </p:sp>
      <p:graphicFrame>
        <p:nvGraphicFramePr>
          <p:cNvPr id="769028" name="Object 8"/>
          <p:cNvGraphicFramePr>
            <a:graphicFrameLocks noChangeAspect="1"/>
          </p:cNvGraphicFramePr>
          <p:nvPr/>
        </p:nvGraphicFramePr>
        <p:xfrm>
          <a:off x="2514600" y="1484313"/>
          <a:ext cx="3021013" cy="1878012"/>
        </p:xfrm>
        <a:graphic>
          <a:graphicData uri="http://schemas.openxmlformats.org/presentationml/2006/ole">
            <mc:AlternateContent xmlns:mc="http://schemas.openxmlformats.org/markup-compatibility/2006">
              <mc:Choice xmlns:v="urn:schemas-microsoft-com:vml" Requires="v">
                <p:oleObj spid="_x0000_s3845" name="" r:id="rId1" imgW="1511300" imgH="939800" progId="">
                  <p:embed/>
                </p:oleObj>
              </mc:Choice>
              <mc:Fallback>
                <p:oleObj name="" r:id="rId1" imgW="1511300" imgH="939800" progId="">
                  <p:embed/>
                  <p:pic>
                    <p:nvPicPr>
                      <p:cNvPr id="0" name="图片 3844"/>
                      <p:cNvPicPr/>
                      <p:nvPr/>
                    </p:nvPicPr>
                    <p:blipFill>
                      <a:blip r:embed="rId2"/>
                      <a:stretch>
                        <a:fillRect/>
                      </a:stretch>
                    </p:blipFill>
                    <p:spPr>
                      <a:xfrm>
                        <a:off x="2514600" y="1484313"/>
                        <a:ext cx="3021013" cy="1878012"/>
                      </a:xfrm>
                      <a:prstGeom prst="rect">
                        <a:avLst/>
                      </a:prstGeom>
                      <a:noFill/>
                      <a:ln w="38100">
                        <a:noFill/>
                        <a:miter/>
                      </a:ln>
                    </p:spPr>
                  </p:pic>
                </p:oleObj>
              </mc:Fallback>
            </mc:AlternateContent>
          </a:graphicData>
        </a:graphic>
      </p:graphicFrame>
      <p:graphicFrame>
        <p:nvGraphicFramePr>
          <p:cNvPr id="2" name="Object 9"/>
          <p:cNvGraphicFramePr>
            <a:graphicFrameLocks noChangeAspect="1"/>
          </p:cNvGraphicFramePr>
          <p:nvPr/>
        </p:nvGraphicFramePr>
        <p:xfrm>
          <a:off x="2514600" y="4706938"/>
          <a:ext cx="3832225" cy="1903412"/>
        </p:xfrm>
        <a:graphic>
          <a:graphicData uri="http://schemas.openxmlformats.org/presentationml/2006/ole">
            <mc:AlternateContent xmlns:mc="http://schemas.openxmlformats.org/markup-compatibility/2006">
              <mc:Choice xmlns:v="urn:schemas-microsoft-com:vml" Requires="v">
                <p:oleObj spid="_x0000_s3846" name="" r:id="rId3" imgW="1917065" imgH="951865" progId="">
                  <p:embed/>
                </p:oleObj>
              </mc:Choice>
              <mc:Fallback>
                <p:oleObj name="" r:id="rId3" imgW="1917065" imgH="951865" progId="">
                  <p:embed/>
                  <p:pic>
                    <p:nvPicPr>
                      <p:cNvPr id="0" name="图片 3845"/>
                      <p:cNvPicPr/>
                      <p:nvPr/>
                    </p:nvPicPr>
                    <p:blipFill>
                      <a:blip r:embed="rId4"/>
                      <a:stretch>
                        <a:fillRect/>
                      </a:stretch>
                    </p:blipFill>
                    <p:spPr>
                      <a:xfrm>
                        <a:off x="2514600" y="4706938"/>
                        <a:ext cx="3832225" cy="19034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1987">
                                            <p:txEl>
                                              <p:charRg st="4" end="36"/>
                                            </p:txEl>
                                          </p:spTgt>
                                        </p:tgtEl>
                                        <p:attrNameLst>
                                          <p:attrName>style.visibility</p:attrName>
                                        </p:attrNameLst>
                                      </p:cBhvr>
                                      <p:to>
                                        <p:strVal val="visible"/>
                                      </p:to>
                                    </p:set>
                                    <p:animEffect transition="in" filter="slide(fromBottom)">
                                      <p:cBhvr>
                                        <p:cTn id="7" dur="500"/>
                                        <p:tgtEl>
                                          <p:spTgt spid="41987">
                                            <p:txEl>
                                              <p:charRg st="4"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1987">
                                            <p:txEl>
                                              <p:charRg st="36" end="61"/>
                                            </p:txEl>
                                          </p:spTgt>
                                        </p:tgtEl>
                                        <p:attrNameLst>
                                          <p:attrName>style.visibility</p:attrName>
                                        </p:attrNameLst>
                                      </p:cBhvr>
                                      <p:to>
                                        <p:strVal val="visible"/>
                                      </p:to>
                                    </p:set>
                                    <p:animEffect transition="in" filter="slide(fromBottom)">
                                      <p:cBhvr>
                                        <p:cTn id="12" dur="500"/>
                                        <p:tgtEl>
                                          <p:spTgt spid="41987">
                                            <p:txEl>
                                              <p:charRg st="36" end="6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ext Box 4"/>
          <p:cNvSpPr txBox="1"/>
          <p:nvPr/>
        </p:nvSpPr>
        <p:spPr>
          <a:xfrm>
            <a:off x="685800" y="958850"/>
            <a:ext cx="7772400" cy="1917700"/>
          </a:xfrm>
          <a:prstGeom prst="rect">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例</a:t>
            </a:r>
            <a:r>
              <a:rPr lang="en-US" altLang="zh-CN" sz="2400" b="1" dirty="0">
                <a:solidFill>
                  <a:srgbClr val="0000FF"/>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设               ，求</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b="1" baseline="30000" dirty="0">
                <a:solidFill>
                  <a:srgbClr val="000000"/>
                </a:solidFill>
                <a:latin typeface="Arial" panose="020B0604020202090204" pitchFamily="34" charset="0"/>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r>
              <a:rPr lang="zh-CN" altLang="en-US" sz="2400" b="1" dirty="0">
                <a:solidFill>
                  <a:srgbClr val="0000FF"/>
                </a:solidFill>
                <a:latin typeface="楷体_GB2312" panose="02010609030101010101" pitchFamily="49" charset="-122"/>
                <a:ea typeface="楷体_GB2312" panose="02010609030101010101" pitchFamily="49" charset="-122"/>
              </a:rPr>
              <a:t>解：</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770051" name="Object 17"/>
          <p:cNvGraphicFramePr>
            <a:graphicFrameLocks noChangeAspect="1"/>
          </p:cNvGraphicFramePr>
          <p:nvPr/>
        </p:nvGraphicFramePr>
        <p:xfrm>
          <a:off x="1619250" y="438150"/>
          <a:ext cx="2151063" cy="1535113"/>
        </p:xfrm>
        <a:graphic>
          <a:graphicData uri="http://schemas.openxmlformats.org/presentationml/2006/ole">
            <mc:AlternateContent xmlns:mc="http://schemas.openxmlformats.org/markup-compatibility/2006">
              <mc:Choice xmlns:v="urn:schemas-microsoft-com:vml" Requires="v">
                <p:oleObj spid="_x0000_s3848" name="" r:id="rId1" imgW="977900" imgH="698500" progId="">
                  <p:embed/>
                </p:oleObj>
              </mc:Choice>
              <mc:Fallback>
                <p:oleObj name="" r:id="rId1" imgW="977900" imgH="698500" progId="">
                  <p:embed/>
                  <p:pic>
                    <p:nvPicPr>
                      <p:cNvPr id="0" name="图片 3847"/>
                      <p:cNvPicPr/>
                      <p:nvPr/>
                    </p:nvPicPr>
                    <p:blipFill>
                      <a:blip r:embed="rId2"/>
                      <a:stretch>
                        <a:fillRect/>
                      </a:stretch>
                    </p:blipFill>
                    <p:spPr>
                      <a:xfrm>
                        <a:off x="1619250" y="438150"/>
                        <a:ext cx="2151063" cy="1535113"/>
                      </a:xfrm>
                      <a:prstGeom prst="rect">
                        <a:avLst/>
                      </a:prstGeom>
                      <a:noFill/>
                      <a:ln w="38100">
                        <a:noFill/>
                        <a:miter/>
                      </a:ln>
                    </p:spPr>
                  </p:pic>
                </p:oleObj>
              </mc:Fallback>
            </mc:AlternateContent>
          </a:graphicData>
        </a:graphic>
      </p:graphicFrame>
      <p:grpSp>
        <p:nvGrpSpPr>
          <p:cNvPr id="2" name="Group 22"/>
          <p:cNvGrpSpPr/>
          <p:nvPr/>
        </p:nvGrpSpPr>
        <p:grpSpPr>
          <a:xfrm>
            <a:off x="1595438" y="1949450"/>
            <a:ext cx="3883025" cy="1535113"/>
            <a:chOff x="1005" y="1228"/>
            <a:chExt cx="2446" cy="967"/>
          </a:xfrm>
        </p:grpSpPr>
        <p:graphicFrame>
          <p:nvGraphicFramePr>
            <p:cNvPr id="770059" name="Object 18"/>
            <p:cNvGraphicFramePr>
              <a:graphicFrameLocks noChangeAspect="1"/>
            </p:cNvGraphicFramePr>
            <p:nvPr/>
          </p:nvGraphicFramePr>
          <p:xfrm>
            <a:off x="1005" y="1228"/>
            <a:ext cx="2446" cy="967"/>
          </p:xfrm>
          <a:graphic>
            <a:graphicData uri="http://schemas.openxmlformats.org/presentationml/2006/ole">
              <mc:AlternateContent xmlns:mc="http://schemas.openxmlformats.org/markup-compatibility/2006">
                <mc:Choice xmlns:v="urn:schemas-microsoft-com:vml" Requires="v">
                  <p:oleObj spid="_x0000_s3849" name="" r:id="rId3" imgW="1765300" imgH="698500" progId="">
                    <p:embed/>
                  </p:oleObj>
                </mc:Choice>
                <mc:Fallback>
                  <p:oleObj name="" r:id="rId3" imgW="1765300" imgH="698500" progId="">
                    <p:embed/>
                    <p:pic>
                      <p:nvPicPr>
                        <p:cNvPr id="0" name="图片 3848"/>
                        <p:cNvPicPr/>
                        <p:nvPr/>
                      </p:nvPicPr>
                      <p:blipFill>
                        <a:blip r:embed="rId4"/>
                        <a:stretch>
                          <a:fillRect/>
                        </a:stretch>
                      </p:blipFill>
                      <p:spPr>
                        <a:xfrm>
                          <a:off x="1005" y="1228"/>
                          <a:ext cx="2446" cy="967"/>
                        </a:xfrm>
                        <a:prstGeom prst="rect">
                          <a:avLst/>
                        </a:prstGeom>
                        <a:noFill/>
                        <a:ln w="38100">
                          <a:noFill/>
                          <a:miter/>
                        </a:ln>
                      </p:spPr>
                    </p:pic>
                  </p:oleObj>
                </mc:Fallback>
              </mc:AlternateContent>
            </a:graphicData>
          </a:graphic>
        </p:graphicFrame>
        <p:sp>
          <p:nvSpPr>
            <p:cNvPr id="770060" name="Line 9"/>
            <p:cNvSpPr/>
            <p:nvPr/>
          </p:nvSpPr>
          <p:spPr>
            <a:xfrm>
              <a:off x="1429" y="1535"/>
              <a:ext cx="907" cy="0"/>
            </a:xfrm>
            <a:prstGeom prst="line">
              <a:avLst/>
            </a:prstGeom>
            <a:ln w="28575" cap="flat" cmpd="sng">
              <a:solidFill>
                <a:srgbClr val="FF0000"/>
              </a:solidFill>
              <a:prstDash val="solid"/>
              <a:headEnd type="none" w="med" len="med"/>
              <a:tailEnd type="none" w="med" len="med"/>
            </a:ln>
          </p:spPr>
        </p:sp>
        <p:sp>
          <p:nvSpPr>
            <p:cNvPr id="770061" name="Line 10"/>
            <p:cNvSpPr/>
            <p:nvPr/>
          </p:nvSpPr>
          <p:spPr>
            <a:xfrm>
              <a:off x="1726" y="1298"/>
              <a:ext cx="0" cy="862"/>
            </a:xfrm>
            <a:prstGeom prst="line">
              <a:avLst/>
            </a:prstGeom>
            <a:ln w="28575" cap="flat" cmpd="sng">
              <a:solidFill>
                <a:srgbClr val="FF0000"/>
              </a:solidFill>
              <a:prstDash val="solid"/>
              <a:headEnd type="none" w="med" len="med"/>
              <a:tailEnd type="none" w="med" len="med"/>
            </a:ln>
          </p:spPr>
        </p:sp>
      </p:grpSp>
      <p:graphicFrame>
        <p:nvGraphicFramePr>
          <p:cNvPr id="43019" name="Object 19"/>
          <p:cNvGraphicFramePr>
            <a:graphicFrameLocks noChangeAspect="1"/>
          </p:cNvGraphicFramePr>
          <p:nvPr/>
        </p:nvGraphicFramePr>
        <p:xfrm>
          <a:off x="1595438" y="3729038"/>
          <a:ext cx="2767012" cy="977900"/>
        </p:xfrm>
        <a:graphic>
          <a:graphicData uri="http://schemas.openxmlformats.org/presentationml/2006/ole">
            <mc:AlternateContent xmlns:mc="http://schemas.openxmlformats.org/markup-compatibility/2006">
              <mc:Choice xmlns:v="urn:schemas-microsoft-com:vml" Requires="v">
                <p:oleObj spid="_x0000_s3847" name="" r:id="rId5" imgW="1256665" imgH="444500" progId="">
                  <p:embed/>
                </p:oleObj>
              </mc:Choice>
              <mc:Fallback>
                <p:oleObj name="" r:id="rId5" imgW="1256665" imgH="444500" progId="">
                  <p:embed/>
                  <p:pic>
                    <p:nvPicPr>
                      <p:cNvPr id="0" name="图片 3846"/>
                      <p:cNvPicPr/>
                      <p:nvPr/>
                    </p:nvPicPr>
                    <p:blipFill>
                      <a:blip r:embed="rId6"/>
                      <a:stretch>
                        <a:fillRect/>
                      </a:stretch>
                    </p:blipFill>
                    <p:spPr>
                      <a:xfrm>
                        <a:off x="1595438" y="3729038"/>
                        <a:ext cx="2767012" cy="977900"/>
                      </a:xfrm>
                      <a:prstGeom prst="rect">
                        <a:avLst/>
                      </a:prstGeom>
                      <a:noFill/>
                      <a:ln w="38100">
                        <a:noFill/>
                        <a:miter/>
                      </a:ln>
                    </p:spPr>
                  </p:pic>
                </p:oleObj>
              </mc:Fallback>
            </mc:AlternateContent>
          </a:graphicData>
        </a:graphic>
      </p:graphicFrame>
      <p:graphicFrame>
        <p:nvGraphicFramePr>
          <p:cNvPr id="43021" name="Object 20"/>
          <p:cNvGraphicFramePr>
            <a:graphicFrameLocks noChangeAspect="1"/>
          </p:cNvGraphicFramePr>
          <p:nvPr/>
        </p:nvGraphicFramePr>
        <p:xfrm>
          <a:off x="1595438" y="4953000"/>
          <a:ext cx="4217987" cy="1031875"/>
        </p:xfrm>
        <a:graphic>
          <a:graphicData uri="http://schemas.openxmlformats.org/presentationml/2006/ole">
            <mc:AlternateContent xmlns:mc="http://schemas.openxmlformats.org/markup-compatibility/2006">
              <mc:Choice xmlns:v="urn:schemas-microsoft-com:vml" Requires="v">
                <p:oleObj spid="_x0000_s3850" name="" r:id="rId7" imgW="1917700" imgH="469900" progId="">
                  <p:embed/>
                </p:oleObj>
              </mc:Choice>
              <mc:Fallback>
                <p:oleObj name="" r:id="rId7" imgW="1917700" imgH="469900" progId="">
                  <p:embed/>
                  <p:pic>
                    <p:nvPicPr>
                      <p:cNvPr id="0" name="图片 3849"/>
                      <p:cNvPicPr/>
                      <p:nvPr/>
                    </p:nvPicPr>
                    <p:blipFill>
                      <a:blip r:embed="rId8"/>
                      <a:stretch>
                        <a:fillRect/>
                      </a:stretch>
                    </p:blipFill>
                    <p:spPr>
                      <a:xfrm>
                        <a:off x="1595438" y="4953000"/>
                        <a:ext cx="4217987" cy="1031875"/>
                      </a:xfrm>
                      <a:prstGeom prst="rect">
                        <a:avLst/>
                      </a:prstGeom>
                      <a:noFill/>
                      <a:ln w="38100">
                        <a:noFill/>
                        <a:miter/>
                      </a:ln>
                    </p:spPr>
                  </p:pic>
                </p:oleObj>
              </mc:Fallback>
            </mc:AlternateContent>
          </a:graphicData>
        </a:graphic>
      </p:graphicFrame>
      <p:graphicFrame>
        <p:nvGraphicFramePr>
          <p:cNvPr id="43026" name="Object 21"/>
          <p:cNvGraphicFramePr>
            <a:graphicFrameLocks noChangeAspect="1"/>
          </p:cNvGraphicFramePr>
          <p:nvPr/>
        </p:nvGraphicFramePr>
        <p:xfrm>
          <a:off x="5795963" y="2189163"/>
          <a:ext cx="3128962" cy="2651125"/>
        </p:xfrm>
        <a:graphic>
          <a:graphicData uri="http://schemas.openxmlformats.org/presentationml/2006/ole">
            <mc:AlternateContent xmlns:mc="http://schemas.openxmlformats.org/markup-compatibility/2006">
              <mc:Choice xmlns:v="urn:schemas-microsoft-com:vml" Requires="v">
                <p:oleObj spid="_x0000_s3851" name="" r:id="rId9" imgW="1422400" imgH="1206500" progId="">
                  <p:embed/>
                </p:oleObj>
              </mc:Choice>
              <mc:Fallback>
                <p:oleObj name="" r:id="rId9" imgW="1422400" imgH="1206500" progId="">
                  <p:embed/>
                  <p:pic>
                    <p:nvPicPr>
                      <p:cNvPr id="0" name="图片 3850"/>
                      <p:cNvPicPr/>
                      <p:nvPr/>
                    </p:nvPicPr>
                    <p:blipFill>
                      <a:blip r:embed="rId10"/>
                      <a:stretch>
                        <a:fillRect/>
                      </a:stretch>
                    </p:blipFill>
                    <p:spPr>
                      <a:xfrm>
                        <a:off x="5795963" y="2189163"/>
                        <a:ext cx="3128962" cy="2651125"/>
                      </a:xfrm>
                      <a:prstGeom prst="rect">
                        <a:avLst/>
                      </a:prstGeom>
                      <a:solidFill>
                        <a:schemeClr val="bg1"/>
                      </a:solidFill>
                      <a:ln w="38100">
                        <a:noFill/>
                        <a:miter/>
                      </a:ln>
                    </p:spPr>
                  </p:pic>
                </p:oleObj>
              </mc:Fallback>
            </mc:AlternateContent>
          </a:graphicData>
        </a:graphic>
      </p:graphicFrame>
      <p:sp>
        <p:nvSpPr>
          <p:cNvPr id="770056" name="Line 19"/>
          <p:cNvSpPr/>
          <p:nvPr/>
        </p:nvSpPr>
        <p:spPr>
          <a:xfrm>
            <a:off x="6700838" y="3805238"/>
            <a:ext cx="2159000" cy="0"/>
          </a:xfrm>
          <a:prstGeom prst="line">
            <a:avLst/>
          </a:prstGeom>
          <a:ln w="28575" cap="flat" cmpd="sng">
            <a:solidFill>
              <a:srgbClr val="FF0000"/>
            </a:solidFill>
            <a:prstDash val="solid"/>
            <a:headEnd type="none" w="med" len="med"/>
            <a:tailEnd type="none" w="med" len="med"/>
          </a:ln>
        </p:spPr>
      </p:sp>
      <p:sp>
        <p:nvSpPr>
          <p:cNvPr id="770057" name="Line 20"/>
          <p:cNvSpPr/>
          <p:nvPr/>
        </p:nvSpPr>
        <p:spPr>
          <a:xfrm>
            <a:off x="7524750" y="3429000"/>
            <a:ext cx="0" cy="1368425"/>
          </a:xfrm>
          <a:prstGeom prst="line">
            <a:avLst/>
          </a:prstGeom>
          <a:ln w="28575" cap="flat" cmpd="sng">
            <a:solidFill>
              <a:srgbClr val="FF0000"/>
            </a:solidFill>
            <a:prstDash val="solid"/>
            <a:headEnd type="none" w="med" len="med"/>
            <a:tailEnd type="none" w="med" len="med"/>
          </a:ln>
        </p:spPr>
      </p:sp>
      <p:sp>
        <p:nvSpPr>
          <p:cNvPr id="43029" name="Rectangle 21"/>
          <p:cNvSpPr/>
          <p:nvPr/>
        </p:nvSpPr>
        <p:spPr>
          <a:xfrm>
            <a:off x="5651500" y="3284538"/>
            <a:ext cx="3492500" cy="1728787"/>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3010">
                                            <p:txEl>
                                              <p:charRg st="30" end="33"/>
                                            </p:txEl>
                                          </p:spTgt>
                                        </p:tgtEl>
                                        <p:attrNameLst>
                                          <p:attrName>style.visibility</p:attrName>
                                        </p:attrNameLst>
                                      </p:cBhvr>
                                      <p:to>
                                        <p:strVal val="visible"/>
                                      </p:to>
                                    </p:set>
                                    <p:anim calcmode="lin" valueType="num">
                                      <p:cBhvr>
                                        <p:cTn id="7" dur="500" fill="hold"/>
                                        <p:tgtEl>
                                          <p:spTgt spid="43010">
                                            <p:txEl>
                                              <p:charRg st="30" end="33"/>
                                            </p:txEl>
                                          </p:spTgt>
                                        </p:tgtEl>
                                        <p:attrNameLst>
                                          <p:attrName>ppt_w</p:attrName>
                                        </p:attrNameLst>
                                      </p:cBhvr>
                                      <p:tavLst>
                                        <p:tav tm="0">
                                          <p:val>
                                            <p:fltVal val="0.000000"/>
                                          </p:val>
                                        </p:tav>
                                        <p:tav tm="100000">
                                          <p:val>
                                            <p:strVal val="#ppt_w"/>
                                          </p:val>
                                        </p:tav>
                                      </p:tavLst>
                                    </p:anim>
                                    <p:anim calcmode="lin" valueType="num">
                                      <p:cBhvr>
                                        <p:cTn id="8" dur="500" fill="hold"/>
                                        <p:tgtEl>
                                          <p:spTgt spid="43010">
                                            <p:txEl>
                                              <p:charRg st="30" end="33"/>
                                            </p:txEl>
                                          </p:spTgt>
                                        </p:tgtEl>
                                        <p:attrNameLst>
                                          <p:attrName>ppt_h</p:attrName>
                                        </p:attrNameLst>
                                      </p:cBhvr>
                                      <p:tavLst>
                                        <p:tav tm="0">
                                          <p:val>
                                            <p:fltVal val="0.000000"/>
                                          </p:val>
                                        </p:tav>
                                        <p:tav tm="100000">
                                          <p:val>
                                            <p:strVal val="#ppt_h"/>
                                          </p:val>
                                        </p:tav>
                                      </p:tavLst>
                                    </p:anim>
                                    <p:anim calcmode="lin" valueType="num">
                                      <p:cBhvr>
                                        <p:cTn id="9" dur="500" fill="hold"/>
                                        <p:tgtEl>
                                          <p:spTgt spid="43010">
                                            <p:txEl>
                                              <p:charRg st="30" end="33"/>
                                            </p:txEl>
                                          </p:spTgt>
                                        </p:tgtEl>
                                        <p:attrNameLst>
                                          <p:attrName>style.rotation</p:attrName>
                                        </p:attrNameLst>
                                      </p:cBhvr>
                                      <p:tavLst>
                                        <p:tav tm="0">
                                          <p:val>
                                            <p:fltVal val="360.000000"/>
                                          </p:val>
                                        </p:tav>
                                        <p:tav tm="100000">
                                          <p:val>
                                            <p:fltVal val="0.000000"/>
                                          </p:val>
                                        </p:tav>
                                      </p:tavLst>
                                    </p:anim>
                                    <p:animEffect transition="in" filter="fade">
                                      <p:cBhvr>
                                        <p:cTn id="10" dur="500"/>
                                        <p:tgtEl>
                                          <p:spTgt spid="43010">
                                            <p:txEl>
                                              <p:charRg st="30" end="3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000000"/>
                                          </p:val>
                                        </p:tav>
                                        <p:tav tm="100000">
                                          <p:val>
                                            <p:strVal val="#ppt_w"/>
                                          </p:val>
                                        </p:tav>
                                      </p:tavLst>
                                    </p:anim>
                                    <p:anim calcmode="lin" valueType="num">
                                      <p:cBhvr>
                                        <p:cTn id="16"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43026"/>
                                        </p:tgtEl>
                                        <p:attrNameLst>
                                          <p:attrName>style.visibility</p:attrName>
                                        </p:attrNameLst>
                                      </p:cBhvr>
                                      <p:to>
                                        <p:strVal val="visible"/>
                                      </p:to>
                                    </p:set>
                                    <p:anim calcmode="lin" valueType="num">
                                      <p:cBhvr>
                                        <p:cTn id="21" dur="500" fill="hold"/>
                                        <p:tgtEl>
                                          <p:spTgt spid="43026"/>
                                        </p:tgtEl>
                                        <p:attrNameLst>
                                          <p:attrName>ppt_w</p:attrName>
                                        </p:attrNameLst>
                                      </p:cBhvr>
                                      <p:tavLst>
                                        <p:tav tm="0">
                                          <p:val>
                                            <p:fltVal val="0.000000"/>
                                          </p:val>
                                        </p:tav>
                                        <p:tav tm="100000">
                                          <p:val>
                                            <p:strVal val="#ppt_w"/>
                                          </p:val>
                                        </p:tav>
                                      </p:tavLst>
                                    </p:anim>
                                    <p:anim calcmode="lin" valueType="num">
                                      <p:cBhvr>
                                        <p:cTn id="22" dur="500" fill="hold"/>
                                        <p:tgtEl>
                                          <p:spTgt spid="43026"/>
                                        </p:tgtEl>
                                        <p:attrNameLst>
                                          <p:attrName>ppt_h</p:attrName>
                                        </p:attrNameLst>
                                      </p:cBhvr>
                                      <p:tavLst>
                                        <p:tav tm="0">
                                          <p:val>
                                            <p:fltVal val="0.00000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3019"/>
                                        </p:tgtEl>
                                        <p:attrNameLst>
                                          <p:attrName>style.visibility</p:attrName>
                                        </p:attrNameLst>
                                      </p:cBhvr>
                                      <p:to>
                                        <p:strVal val="visible"/>
                                      </p:to>
                                    </p:set>
                                    <p:anim calcmode="lin" valueType="num">
                                      <p:cBhvr>
                                        <p:cTn id="27" dur="500" fill="hold"/>
                                        <p:tgtEl>
                                          <p:spTgt spid="43019"/>
                                        </p:tgtEl>
                                        <p:attrNameLst>
                                          <p:attrName>ppt_w</p:attrName>
                                        </p:attrNameLst>
                                      </p:cBhvr>
                                      <p:tavLst>
                                        <p:tav tm="0">
                                          <p:val>
                                            <p:fltVal val="0.000000"/>
                                          </p:val>
                                        </p:tav>
                                        <p:tav tm="100000">
                                          <p:val>
                                            <p:strVal val="#ppt_w"/>
                                          </p:val>
                                        </p:tav>
                                      </p:tavLst>
                                    </p:anim>
                                    <p:anim calcmode="lin" valueType="num">
                                      <p:cBhvr>
                                        <p:cTn id="28" dur="500" fill="hold"/>
                                        <p:tgtEl>
                                          <p:spTgt spid="43019"/>
                                        </p:tgtEl>
                                        <p:attrNameLst>
                                          <p:attrName>ppt_h</p:attrName>
                                        </p:attrNameLst>
                                      </p:cBhvr>
                                      <p:tavLst>
                                        <p:tav tm="0">
                                          <p:val>
                                            <p:fltVal val="0.00000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43021"/>
                                        </p:tgtEl>
                                        <p:attrNameLst>
                                          <p:attrName>style.visibility</p:attrName>
                                        </p:attrNameLst>
                                      </p:cBhvr>
                                      <p:to>
                                        <p:strVal val="visible"/>
                                      </p:to>
                                    </p:set>
                                    <p:anim calcmode="lin" valueType="num">
                                      <p:cBhvr>
                                        <p:cTn id="33" dur="500" fill="hold"/>
                                        <p:tgtEl>
                                          <p:spTgt spid="43021"/>
                                        </p:tgtEl>
                                        <p:attrNameLst>
                                          <p:attrName>ppt_w</p:attrName>
                                        </p:attrNameLst>
                                      </p:cBhvr>
                                      <p:tavLst>
                                        <p:tav tm="0">
                                          <p:val>
                                            <p:fltVal val="0.000000"/>
                                          </p:val>
                                        </p:tav>
                                        <p:tav tm="100000">
                                          <p:val>
                                            <p:strVal val="#ppt_w"/>
                                          </p:val>
                                        </p:tav>
                                      </p:tavLst>
                                    </p:anim>
                                    <p:anim calcmode="lin" valueType="num">
                                      <p:cBhvr>
                                        <p:cTn id="34" dur="500" fill="hold"/>
                                        <p:tgtEl>
                                          <p:spTgt spid="43021"/>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30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9"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 Box 4"/>
          <p:cNvSpPr txBox="1"/>
          <p:nvPr/>
        </p:nvSpPr>
        <p:spPr>
          <a:xfrm>
            <a:off x="685800" y="685800"/>
            <a:ext cx="7859713" cy="5934075"/>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例：</a:t>
            </a:r>
            <a:r>
              <a:rPr lang="zh-CN" altLang="en-US" sz="2400" b="1" dirty="0">
                <a:solidFill>
                  <a:srgbClr val="000000"/>
                </a:solidFill>
                <a:latin typeface="楷体_GB2312" panose="02010609030101010101" pitchFamily="49" charset="-122"/>
                <a:ea typeface="楷体_GB2312" panose="02010609030101010101" pitchFamily="49" charset="-122"/>
              </a:rPr>
              <a:t>往证</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的充分必要条件是方阵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i="1" baseline="-25000" dirty="0">
                <a:solidFill>
                  <a:srgbClr val="0000FF"/>
                </a:solidFill>
                <a:latin typeface="Times New Roman" panose="02020603050405020304" pitchFamily="18" charset="0"/>
                <a:ea typeface="楷体_GB2312" panose="02010609030101010101" pitchFamily="49" charset="-122"/>
              </a:rPr>
              <a:t>n</a:t>
            </a:r>
            <a:r>
              <a:rPr lang="en-US" altLang="zh-CN" sz="2400" b="1" baseline="-25000" dirty="0">
                <a:solidFill>
                  <a:srgbClr val="0000FF"/>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400" b="1" i="1" baseline="-25000" dirty="0">
                <a:solidFill>
                  <a:srgbClr val="0000FF"/>
                </a:solidFill>
                <a:latin typeface="Times New Roman" panose="02020603050405020304" pitchFamily="18" charset="0"/>
                <a:ea typeface="楷体_GB2312" panose="02010609030101010101" pitchFamily="49" charset="-122"/>
              </a:rPr>
              <a:t>n</a:t>
            </a: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FF"/>
              </a:solidFill>
              <a:latin typeface="Times New Roman" panose="02020603050405020304" pitchFamily="18" charset="0"/>
              <a:ea typeface="楷体_GB2312" panose="02010609030101010101" pitchFamily="49" charset="-122"/>
            </a:endParaRPr>
          </a:p>
          <a:p>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按列分块，有</a:t>
            </a:r>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那么</a:t>
            </a:r>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i="1" baseline="-25000"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4035" name="Object 14"/>
          <p:cNvGraphicFramePr>
            <a:graphicFrameLocks noChangeAspect="1"/>
          </p:cNvGraphicFramePr>
          <p:nvPr/>
        </p:nvGraphicFramePr>
        <p:xfrm>
          <a:off x="4211638" y="1412875"/>
          <a:ext cx="3843337" cy="531813"/>
        </p:xfrm>
        <a:graphic>
          <a:graphicData uri="http://schemas.openxmlformats.org/presentationml/2006/ole">
            <mc:AlternateContent xmlns:mc="http://schemas.openxmlformats.org/markup-compatibility/2006">
              <mc:Choice xmlns:v="urn:schemas-microsoft-com:vml" Requires="v">
                <p:oleObj spid="_x0000_s3853" name="" r:id="rId1" imgW="1828800" imgH="254000" progId="">
                  <p:embed/>
                </p:oleObj>
              </mc:Choice>
              <mc:Fallback>
                <p:oleObj name="" r:id="rId1" imgW="1828800" imgH="254000" progId="">
                  <p:embed/>
                  <p:pic>
                    <p:nvPicPr>
                      <p:cNvPr id="0" name="图片 3852"/>
                      <p:cNvPicPr/>
                      <p:nvPr/>
                    </p:nvPicPr>
                    <p:blipFill>
                      <a:blip r:embed="rId2"/>
                      <a:stretch>
                        <a:fillRect/>
                      </a:stretch>
                    </p:blipFill>
                    <p:spPr>
                      <a:xfrm>
                        <a:off x="4211638" y="1412875"/>
                        <a:ext cx="3843337" cy="531813"/>
                      </a:xfrm>
                      <a:prstGeom prst="rect">
                        <a:avLst/>
                      </a:prstGeom>
                      <a:noFill/>
                      <a:ln w="38100">
                        <a:noFill/>
                        <a:miter/>
                      </a:ln>
                    </p:spPr>
                  </p:pic>
                </p:oleObj>
              </mc:Fallback>
            </mc:AlternateContent>
          </a:graphicData>
        </a:graphic>
      </p:graphicFrame>
      <p:graphicFrame>
        <p:nvGraphicFramePr>
          <p:cNvPr id="32773" name="Object 15"/>
          <p:cNvGraphicFramePr>
            <a:graphicFrameLocks noChangeAspect="1"/>
          </p:cNvGraphicFramePr>
          <p:nvPr/>
        </p:nvGraphicFramePr>
        <p:xfrm>
          <a:off x="1484313" y="2209800"/>
          <a:ext cx="7048500" cy="1908175"/>
        </p:xfrm>
        <a:graphic>
          <a:graphicData uri="http://schemas.openxmlformats.org/presentationml/2006/ole">
            <mc:AlternateContent xmlns:mc="http://schemas.openxmlformats.org/markup-compatibility/2006">
              <mc:Choice xmlns:v="urn:schemas-microsoft-com:vml" Requires="v">
                <p:oleObj spid="_x0000_s3852" name="" r:id="rId3" imgW="3517900" imgH="952500" progId="">
                  <p:embed/>
                </p:oleObj>
              </mc:Choice>
              <mc:Fallback>
                <p:oleObj name="" r:id="rId3" imgW="3517900" imgH="952500" progId="">
                  <p:embed/>
                  <p:pic>
                    <p:nvPicPr>
                      <p:cNvPr id="0" name="图片 3851"/>
                      <p:cNvPicPr/>
                      <p:nvPr/>
                    </p:nvPicPr>
                    <p:blipFill>
                      <a:blip r:embed="rId4"/>
                      <a:stretch>
                        <a:fillRect/>
                      </a:stretch>
                    </p:blipFill>
                    <p:spPr>
                      <a:xfrm>
                        <a:off x="1484313" y="2209800"/>
                        <a:ext cx="7048500" cy="1908175"/>
                      </a:xfrm>
                      <a:prstGeom prst="rect">
                        <a:avLst/>
                      </a:prstGeom>
                      <a:noFill/>
                      <a:ln w="38100">
                        <a:noFill/>
                        <a:miter/>
                      </a:ln>
                    </p:spPr>
                  </p:pic>
                </p:oleObj>
              </mc:Fallback>
            </mc:AlternateContent>
          </a:graphicData>
        </a:graphic>
      </p:graphicFrame>
      <p:graphicFrame>
        <p:nvGraphicFramePr>
          <p:cNvPr id="32776" name="Object 16"/>
          <p:cNvGraphicFramePr>
            <a:graphicFrameLocks noChangeAspect="1"/>
          </p:cNvGraphicFramePr>
          <p:nvPr/>
        </p:nvGraphicFramePr>
        <p:xfrm>
          <a:off x="808038" y="4127500"/>
          <a:ext cx="7508875" cy="2109788"/>
        </p:xfrm>
        <a:graphic>
          <a:graphicData uri="http://schemas.openxmlformats.org/presentationml/2006/ole">
            <mc:AlternateContent xmlns:mc="http://schemas.openxmlformats.org/markup-compatibility/2006">
              <mc:Choice xmlns:v="urn:schemas-microsoft-com:vml" Requires="v">
                <p:oleObj spid="_x0000_s3854" name="" r:id="rId5" imgW="3568700" imgH="1003300" progId="">
                  <p:embed/>
                </p:oleObj>
              </mc:Choice>
              <mc:Fallback>
                <p:oleObj name="" r:id="rId5" imgW="3568700" imgH="1003300" progId="">
                  <p:embed/>
                  <p:pic>
                    <p:nvPicPr>
                      <p:cNvPr id="0" name="图片 3853"/>
                      <p:cNvPicPr/>
                      <p:nvPr/>
                    </p:nvPicPr>
                    <p:blipFill>
                      <a:blip r:embed="rId6"/>
                      <a:stretch>
                        <a:fillRect/>
                      </a:stretch>
                    </p:blipFill>
                    <p:spPr>
                      <a:xfrm>
                        <a:off x="808038" y="4127500"/>
                        <a:ext cx="7508875" cy="2109788"/>
                      </a:xfrm>
                      <a:prstGeom prst="rect">
                        <a:avLst/>
                      </a:prstGeom>
                      <a:noFill/>
                      <a:ln w="38100">
                        <a:noFill/>
                        <a:miter/>
                      </a:ln>
                    </p:spPr>
                  </p:pic>
                </p:oleObj>
              </mc:Fallback>
            </mc:AlternateContent>
          </a:graphicData>
        </a:graphic>
      </p:graphicFrame>
      <p:graphicFrame>
        <p:nvGraphicFramePr>
          <p:cNvPr id="2" name="Object 17"/>
          <p:cNvGraphicFramePr>
            <a:graphicFrameLocks noChangeAspect="1"/>
          </p:cNvGraphicFramePr>
          <p:nvPr/>
        </p:nvGraphicFramePr>
        <p:xfrm>
          <a:off x="5724525" y="5589588"/>
          <a:ext cx="3046413" cy="508000"/>
        </p:xfrm>
        <a:graphic>
          <a:graphicData uri="http://schemas.openxmlformats.org/presentationml/2006/ole">
            <mc:AlternateContent xmlns:mc="http://schemas.openxmlformats.org/markup-compatibility/2006">
              <mc:Choice xmlns:v="urn:schemas-microsoft-com:vml" Requires="v">
                <p:oleObj spid="_x0000_s3855" name="" r:id="rId7" imgW="1447800" imgH="241300" progId="">
                  <p:embed/>
                </p:oleObj>
              </mc:Choice>
              <mc:Fallback>
                <p:oleObj name="" r:id="rId7" imgW="1447800" imgH="241300" progId="">
                  <p:embed/>
                  <p:pic>
                    <p:nvPicPr>
                      <p:cNvPr id="0" name="图片 3854"/>
                      <p:cNvPicPr/>
                      <p:nvPr/>
                    </p:nvPicPr>
                    <p:blipFill>
                      <a:blip r:embed="rId8"/>
                      <a:stretch>
                        <a:fillRect/>
                      </a:stretch>
                    </p:blipFill>
                    <p:spPr>
                      <a:xfrm>
                        <a:off x="5724525" y="5589588"/>
                        <a:ext cx="3046413" cy="508000"/>
                      </a:xfrm>
                      <a:prstGeom prst="rect">
                        <a:avLst/>
                      </a:prstGeom>
                      <a:noFill/>
                      <a:ln w="38100">
                        <a:noFill/>
                        <a:miter/>
                      </a:ln>
                    </p:spPr>
                  </p:pic>
                </p:oleObj>
              </mc:Fallback>
            </mc:AlternateContent>
          </a:graphicData>
        </a:graphic>
      </p:graphicFrame>
      <p:sp>
        <p:nvSpPr>
          <p:cNvPr id="44043" name="AutoShape 11"/>
          <p:cNvSpPr/>
          <p:nvPr/>
        </p:nvSpPr>
        <p:spPr>
          <a:xfrm rot="-2400000">
            <a:off x="5003800" y="5445125"/>
            <a:ext cx="360363" cy="647700"/>
          </a:xfrm>
          <a:prstGeom prst="curvedRightArrow">
            <a:avLst>
              <a:gd name="adj1" fmla="val 35947"/>
              <a:gd name="adj2" fmla="val 71894"/>
              <a:gd name="adj3" fmla="val 33333"/>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4">
                                            <p:txEl>
                                              <p:charRg st="40" end="54"/>
                                            </p:txEl>
                                          </p:spTgt>
                                        </p:tgtEl>
                                        <p:attrNameLst>
                                          <p:attrName>style.visibility</p:attrName>
                                        </p:attrNameLst>
                                      </p:cBhvr>
                                      <p:to>
                                        <p:strVal val="visible"/>
                                      </p:to>
                                    </p:set>
                                    <p:animEffect transition="in" filter="blinds(horizontal)">
                                      <p:cBhvr>
                                        <p:cTn id="7" dur="500"/>
                                        <p:tgtEl>
                                          <p:spTgt spid="44034">
                                            <p:txEl>
                                              <p:charRg st="40" end="5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5"/>
                                        </p:tgtEl>
                                        <p:attrNameLst>
                                          <p:attrName>style.visibility</p:attrName>
                                        </p:attrNameLst>
                                      </p:cBhvr>
                                      <p:to>
                                        <p:strVal val="visible"/>
                                      </p:to>
                                    </p:set>
                                    <p:animEffect transition="in" filter="blinds(horizontal)">
                                      <p:cBhvr>
                                        <p:cTn id="10" dur="500"/>
                                        <p:tgtEl>
                                          <p:spTgt spid="440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4034">
                                            <p:txEl>
                                              <p:charRg st="57" end="60"/>
                                            </p:txEl>
                                          </p:spTgt>
                                        </p:tgtEl>
                                        <p:attrNameLst>
                                          <p:attrName>style.visibility</p:attrName>
                                        </p:attrNameLst>
                                      </p:cBhvr>
                                      <p:to>
                                        <p:strVal val="visible"/>
                                      </p:to>
                                    </p:set>
                                    <p:animEffect transition="in" filter="blinds(horizontal)">
                                      <p:cBhvr>
                                        <p:cTn id="15" dur="500"/>
                                        <p:tgtEl>
                                          <p:spTgt spid="44034">
                                            <p:txEl>
                                              <p:charRg st="57" end="6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blinds(horizontal)">
                                      <p:cBhvr>
                                        <p:cTn id="18" dur="500"/>
                                        <p:tgtEl>
                                          <p:spTgt spid="3277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4034">
                                            <p:txEl>
                                              <p:charRg st="63" end="66"/>
                                            </p:txEl>
                                          </p:spTgt>
                                        </p:tgtEl>
                                        <p:attrNameLst>
                                          <p:attrName>style.visibility</p:attrName>
                                        </p:attrNameLst>
                                      </p:cBhvr>
                                      <p:to>
                                        <p:strVal val="visible"/>
                                      </p:to>
                                    </p:set>
                                    <p:animEffect transition="in" filter="blinds(horizontal)">
                                      <p:cBhvr>
                                        <p:cTn id="23" dur="500"/>
                                        <p:tgtEl>
                                          <p:spTgt spid="44034">
                                            <p:txEl>
                                              <p:charRg st="63" end="6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776"/>
                                        </p:tgtEl>
                                        <p:attrNameLst>
                                          <p:attrName>style.visibility</p:attrName>
                                        </p:attrNameLst>
                                      </p:cBhvr>
                                      <p:to>
                                        <p:strVal val="visible"/>
                                      </p:to>
                                    </p:set>
                                    <p:animEffect transition="in" filter="wipe(left)">
                                      <p:cBhvr>
                                        <p:cTn id="28" dur="500"/>
                                        <p:tgtEl>
                                          <p:spTgt spid="3277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44043"/>
                                        </p:tgtEl>
                                        <p:attrNameLst>
                                          <p:attrName>style.visibility</p:attrName>
                                        </p:attrNameLst>
                                      </p:cBhvr>
                                      <p:to>
                                        <p:strVal val="visible"/>
                                      </p:to>
                                    </p:set>
                                    <p:animEffect transition="in" filter="strips(downRight)">
                                      <p:cBhvr>
                                        <p:cTn id="33" dur="500"/>
                                        <p:tgtEl>
                                          <p:spTgt spid="4404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4034">
                                            <p:txEl>
                                              <p:charRg st="70" end="80"/>
                                            </p:txEl>
                                          </p:spTgt>
                                        </p:tgtEl>
                                        <p:attrNameLst>
                                          <p:attrName>style.visibility</p:attrName>
                                        </p:attrNameLst>
                                      </p:cBhvr>
                                      <p:to>
                                        <p:strVal val="visible"/>
                                      </p:to>
                                    </p:set>
                                    <p:animEffect transition="in" filter="blinds(horizontal)">
                                      <p:cBhvr>
                                        <p:cTn id="42" dur="500"/>
                                        <p:tgtEl>
                                          <p:spTgt spid="44034">
                                            <p:txEl>
                                              <p:charRg st="70" end="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AutoShape 2"/>
          <p:cNvSpPr/>
          <p:nvPr/>
        </p:nvSpPr>
        <p:spPr>
          <a:xfrm>
            <a:off x="317500" y="635000"/>
            <a:ext cx="8521700" cy="736600"/>
          </a:xfrm>
          <a:prstGeom prst="roundRect">
            <a:avLst>
              <a:gd name="adj" fmla="val 16667"/>
            </a:avLst>
          </a:prstGeom>
          <a:noFill/>
          <a:ln w="28575" cap="flat" cmpd="sng">
            <a:solidFill>
              <a:schemeClr val="accent1"/>
            </a:solidFill>
            <a:prstDash val="solid"/>
            <a:headEnd type="none" w="med" len="med"/>
            <a:tailEnd type="none" w="med" len="med"/>
          </a:ln>
        </p:spPr>
        <p:txBody>
          <a:bodyPr>
            <a:spAutoFit/>
          </a:bodyPr>
          <a:p>
            <a:pPr marL="457200" indent="-457200">
              <a:lnSpc>
                <a:spcPct val="130000"/>
              </a:lnSpc>
            </a:pPr>
            <a:r>
              <a:rPr lang="zh-CN" altLang="zh-CN" sz="2800" b="1" dirty="0">
                <a:solidFill>
                  <a:srgbClr val="0000FF"/>
                </a:solidFill>
                <a:latin typeface="Times New Roman" panose="02020603050405020304" pitchFamily="18" charset="0"/>
                <a:ea typeface="楷体_GB2312" panose="02010609030101010101" pitchFamily="49" charset="-122"/>
              </a:rPr>
              <a:t>定义</a:t>
            </a:r>
            <a:r>
              <a:rPr lang="zh-CN" altLang="zh-CN" sz="2800" b="1" dirty="0">
                <a:solidFill>
                  <a:srgbClr val="000000"/>
                </a:solidFill>
                <a:latin typeface="Times New Roman" panose="02020603050405020304" pitchFamily="18" charset="0"/>
                <a:ea typeface="楷体_GB2312" panose="02010609030101010101" pitchFamily="49" charset="-122"/>
              </a:rPr>
              <a:t>   排列中所有逆序的总数称为此排列的</a:t>
            </a:r>
            <a:r>
              <a:rPr lang="zh-CN" altLang="zh-CN" sz="2800" b="1" dirty="0">
                <a:solidFill>
                  <a:srgbClr val="FF0000"/>
                </a:solidFill>
                <a:latin typeface="Times New Roman" panose="02020603050405020304" pitchFamily="18" charset="0"/>
                <a:ea typeface="楷体_GB2312" panose="02010609030101010101" pitchFamily="49" charset="-122"/>
              </a:rPr>
              <a:t>逆序数</a:t>
            </a:r>
            <a:r>
              <a:rPr lang="zh-CN" altLang="zh-CN" sz="2800" b="1" dirty="0">
                <a:solidFill>
                  <a:srgbClr val="000000"/>
                </a:solidFill>
                <a:latin typeface="Times New Roman" panose="02020603050405020304" pitchFamily="18" charset="0"/>
                <a:ea typeface="楷体_GB2312" panose="02010609030101010101" pitchFamily="49" charset="-122"/>
              </a:rPr>
              <a:t>.</a:t>
            </a:r>
            <a:endParaRPr lang="zh-CN" altLang="zh-CN" sz="2800" b="1" dirty="0">
              <a:solidFill>
                <a:srgbClr val="000000"/>
              </a:solidFill>
              <a:latin typeface="Times New Roman" panose="02020603050405020304" pitchFamily="18" charset="0"/>
              <a:ea typeface="楷体_GB2312" panose="02010609030101010101" pitchFamily="49" charset="-122"/>
            </a:endParaRPr>
          </a:p>
        </p:txBody>
      </p:sp>
      <p:sp>
        <p:nvSpPr>
          <p:cNvPr id="23555" name="Rectangle 3"/>
          <p:cNvSpPr/>
          <p:nvPr/>
        </p:nvSpPr>
        <p:spPr>
          <a:xfrm>
            <a:off x="1371600" y="1600200"/>
            <a:ext cx="6626225" cy="519113"/>
          </a:xfrm>
          <a:prstGeom prst="rect">
            <a:avLst/>
          </a:prstGeom>
          <a:noFill/>
          <a:ln w="9525">
            <a:noFill/>
          </a:ln>
        </p:spPr>
        <p:txBody>
          <a:bodyPr wrap="none">
            <a:spAutoFit/>
          </a:bodyPr>
          <a:p>
            <a:r>
              <a:rPr lang="zh-CN" altLang="en-US" sz="2800" b="1" dirty="0">
                <a:solidFill>
                  <a:srgbClr val="000000"/>
                </a:solidFill>
                <a:latin typeface="楷体_GB2312" panose="02010609030101010101" pitchFamily="49" charset="-122"/>
                <a:ea typeface="楷体_GB2312" panose="02010609030101010101" pitchFamily="49" charset="-122"/>
              </a:rPr>
              <a:t>排列      的逆序数通常记为         </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3556" name="Object 10"/>
          <p:cNvGraphicFramePr>
            <a:graphicFrameLocks noChangeAspect="1"/>
          </p:cNvGraphicFramePr>
          <p:nvPr/>
        </p:nvGraphicFramePr>
        <p:xfrm>
          <a:off x="2162175" y="1684338"/>
          <a:ext cx="1219200" cy="492125"/>
        </p:xfrm>
        <a:graphic>
          <a:graphicData uri="http://schemas.openxmlformats.org/presentationml/2006/ole">
            <mc:AlternateContent xmlns:mc="http://schemas.openxmlformats.org/markup-compatibility/2006">
              <mc:Choice xmlns:v="urn:schemas-microsoft-com:vml" Requires="v">
                <p:oleObj spid="_x0000_s3096" name="" r:id="rId1" imgW="508000" imgH="228600" progId="">
                  <p:embed/>
                </p:oleObj>
              </mc:Choice>
              <mc:Fallback>
                <p:oleObj name="" r:id="rId1" imgW="508000" imgH="228600" progId="">
                  <p:embed/>
                  <p:pic>
                    <p:nvPicPr>
                      <p:cNvPr id="0" name="图片 3095"/>
                      <p:cNvPicPr/>
                      <p:nvPr/>
                    </p:nvPicPr>
                    <p:blipFill>
                      <a:blip r:embed="rId2"/>
                      <a:stretch>
                        <a:fillRect/>
                      </a:stretch>
                    </p:blipFill>
                    <p:spPr>
                      <a:xfrm>
                        <a:off x="2162175" y="1684338"/>
                        <a:ext cx="1219200" cy="492125"/>
                      </a:xfrm>
                      <a:prstGeom prst="rect">
                        <a:avLst/>
                      </a:prstGeom>
                      <a:noFill/>
                      <a:ln w="38100">
                        <a:noFill/>
                        <a:miter/>
                      </a:ln>
                    </p:spPr>
                  </p:pic>
                </p:oleObj>
              </mc:Fallback>
            </mc:AlternateContent>
          </a:graphicData>
        </a:graphic>
      </p:graphicFrame>
      <p:graphicFrame>
        <p:nvGraphicFramePr>
          <p:cNvPr id="23557" name="Object 11"/>
          <p:cNvGraphicFramePr>
            <a:graphicFrameLocks noChangeAspect="1"/>
          </p:cNvGraphicFramePr>
          <p:nvPr/>
        </p:nvGraphicFramePr>
        <p:xfrm>
          <a:off x="6110288" y="1649413"/>
          <a:ext cx="1601787" cy="536575"/>
        </p:xfrm>
        <a:graphic>
          <a:graphicData uri="http://schemas.openxmlformats.org/presentationml/2006/ole">
            <mc:AlternateContent xmlns:mc="http://schemas.openxmlformats.org/markup-compatibility/2006">
              <mc:Choice xmlns:v="urn:schemas-microsoft-com:vml" Requires="v">
                <p:oleObj spid="_x0000_s3097" name="" r:id="rId3" imgW="685800" imgH="228600" progId="">
                  <p:embed/>
                </p:oleObj>
              </mc:Choice>
              <mc:Fallback>
                <p:oleObj name="" r:id="rId3" imgW="685800" imgH="228600" progId="">
                  <p:embed/>
                  <p:pic>
                    <p:nvPicPr>
                      <p:cNvPr id="0" name="图片 3096"/>
                      <p:cNvPicPr/>
                      <p:nvPr/>
                    </p:nvPicPr>
                    <p:blipFill>
                      <a:blip r:embed="rId4"/>
                      <a:stretch>
                        <a:fillRect/>
                      </a:stretch>
                    </p:blipFill>
                    <p:spPr>
                      <a:xfrm>
                        <a:off x="6110288" y="1649413"/>
                        <a:ext cx="1601787" cy="536575"/>
                      </a:xfrm>
                      <a:prstGeom prst="rect">
                        <a:avLst/>
                      </a:prstGeom>
                      <a:noFill/>
                      <a:ln w="38100">
                        <a:noFill/>
                        <a:miter/>
                      </a:ln>
                    </p:spPr>
                  </p:pic>
                </p:oleObj>
              </mc:Fallback>
            </mc:AlternateContent>
          </a:graphicData>
        </a:graphic>
      </p:graphicFrame>
      <p:sp>
        <p:nvSpPr>
          <p:cNvPr id="23558" name="Text Box 6"/>
          <p:cNvSpPr txBox="1"/>
          <p:nvPr/>
        </p:nvSpPr>
        <p:spPr>
          <a:xfrm>
            <a:off x="1371600" y="2452688"/>
            <a:ext cx="5006975" cy="519112"/>
          </a:xfrm>
          <a:prstGeom prst="rect">
            <a:avLst/>
          </a:prstGeom>
          <a:noFill/>
          <a:ln w="9525">
            <a:noFill/>
          </a:ln>
        </p:spPr>
        <p:txBody>
          <a:bodyPr wrap="none">
            <a:spAutoFit/>
          </a:bodyPr>
          <a:p>
            <a:r>
              <a:rPr lang="zh-CN" altLang="en-US" sz="2800" b="1" dirty="0">
                <a:solidFill>
                  <a:srgbClr val="FF0000"/>
                </a:solidFill>
                <a:latin typeface="楷体_GB2312" panose="02010609030101010101" pitchFamily="49" charset="-122"/>
                <a:ea typeface="楷体_GB2312" panose="02010609030101010101" pitchFamily="49" charset="-122"/>
              </a:rPr>
              <a:t>奇排列：</a:t>
            </a:r>
            <a:r>
              <a:rPr lang="zh-CN" altLang="en-US" sz="2800" b="1" dirty="0">
                <a:solidFill>
                  <a:srgbClr val="000000"/>
                </a:solidFill>
                <a:latin typeface="楷体_GB2312" panose="02010609030101010101" pitchFamily="49" charset="-122"/>
                <a:ea typeface="楷体_GB2312" panose="02010609030101010101" pitchFamily="49" charset="-122"/>
              </a:rPr>
              <a:t>逆序数为奇数的排列</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sp>
        <p:nvSpPr>
          <p:cNvPr id="23559" name="Text Box 7"/>
          <p:cNvSpPr txBox="1"/>
          <p:nvPr/>
        </p:nvSpPr>
        <p:spPr>
          <a:xfrm>
            <a:off x="1371600" y="2986088"/>
            <a:ext cx="5006975" cy="519112"/>
          </a:xfrm>
          <a:prstGeom prst="rect">
            <a:avLst/>
          </a:prstGeom>
          <a:noFill/>
          <a:ln w="9525">
            <a:noFill/>
          </a:ln>
        </p:spPr>
        <p:txBody>
          <a:bodyPr wrap="none">
            <a:spAutoFit/>
          </a:bodyPr>
          <a:p>
            <a:r>
              <a:rPr lang="zh-CN" altLang="en-US" sz="2800" b="1" dirty="0">
                <a:solidFill>
                  <a:srgbClr val="FF0000"/>
                </a:solidFill>
                <a:latin typeface="楷体_GB2312" panose="02010609030101010101" pitchFamily="49" charset="-122"/>
                <a:ea typeface="楷体_GB2312" panose="02010609030101010101" pitchFamily="49" charset="-122"/>
              </a:rPr>
              <a:t>偶排列：</a:t>
            </a:r>
            <a:r>
              <a:rPr lang="zh-CN" altLang="en-US" sz="2800" b="1" dirty="0">
                <a:solidFill>
                  <a:srgbClr val="000000"/>
                </a:solidFill>
                <a:latin typeface="楷体_GB2312" panose="02010609030101010101" pitchFamily="49" charset="-122"/>
                <a:ea typeface="楷体_GB2312" panose="02010609030101010101" pitchFamily="49" charset="-122"/>
              </a:rPr>
              <a:t>逆序数为偶数的排列</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sp>
        <p:nvSpPr>
          <p:cNvPr id="23560" name="Text Box 8"/>
          <p:cNvSpPr txBox="1"/>
          <p:nvPr/>
        </p:nvSpPr>
        <p:spPr>
          <a:xfrm>
            <a:off x="315913" y="3978275"/>
            <a:ext cx="8488362" cy="519113"/>
          </a:xfrm>
          <a:prstGeom prst="rect">
            <a:avLst/>
          </a:prstGeom>
          <a:noFill/>
          <a:ln w="9525">
            <a:noFill/>
          </a:ln>
        </p:spPr>
        <p:txBody>
          <a:bodyPr wrap="none"/>
          <a:p>
            <a:r>
              <a:rPr lang="zh-CN" altLang="en-US" sz="2800" b="1" dirty="0">
                <a:solidFill>
                  <a:srgbClr val="0000FF"/>
                </a:solidFill>
                <a:latin typeface="Times New Roman" panose="02020603050405020304" pitchFamily="18" charset="0"/>
                <a:ea typeface="楷体_GB2312" panose="02010609030101010101" pitchFamily="49" charset="-122"/>
              </a:rPr>
              <a:t>思考题：</a:t>
            </a:r>
            <a:r>
              <a:rPr lang="zh-CN" altLang="en-US" sz="2800" b="1" dirty="0">
                <a:solidFill>
                  <a:srgbClr val="000000"/>
                </a:solidFill>
                <a:latin typeface="Times New Roman" panose="02020603050405020304" pitchFamily="18" charset="0"/>
                <a:ea typeface="楷体_GB2312" panose="02010609030101010101" pitchFamily="49" charset="-122"/>
              </a:rPr>
              <a:t>符合标准次序的排列是奇排列还是偶排列？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23561" name="Text Box 9"/>
          <p:cNvSpPr txBox="1"/>
          <p:nvPr/>
        </p:nvSpPr>
        <p:spPr>
          <a:xfrm>
            <a:off x="315913" y="4540250"/>
            <a:ext cx="7924800" cy="1203325"/>
          </a:xfrm>
          <a:prstGeom prst="rect">
            <a:avLst/>
          </a:prstGeom>
          <a:noFill/>
          <a:ln w="9525">
            <a:noFill/>
          </a:ln>
        </p:spPr>
        <p:txBody>
          <a:bodyPr/>
          <a:p>
            <a:pPr>
              <a:lnSpc>
                <a:spcPct val="130000"/>
              </a:lnSpc>
            </a:pPr>
            <a:r>
              <a:rPr lang="zh-CN" altLang="en-US" sz="2800" b="1" dirty="0">
                <a:solidFill>
                  <a:srgbClr val="0000FF"/>
                </a:solidFill>
                <a:latin typeface="楷体_GB2312" panose="02010609030101010101" pitchFamily="49" charset="-122"/>
                <a:ea typeface="楷体_GB2312" panose="02010609030101010101" pitchFamily="49" charset="-122"/>
              </a:rPr>
              <a:t>答：</a:t>
            </a:r>
            <a:r>
              <a:rPr lang="zh-CN" altLang="en-US" sz="2800" b="1" dirty="0">
                <a:solidFill>
                  <a:srgbClr val="000000"/>
                </a:solidFill>
                <a:latin typeface="楷体_GB2312" panose="02010609030101010101" pitchFamily="49" charset="-122"/>
                <a:ea typeface="楷体_GB2312" panose="02010609030101010101" pitchFamily="49" charset="-122"/>
              </a:rPr>
              <a:t>符合标准次序的排列（例如：</a:t>
            </a:r>
            <a:r>
              <a:rPr lang="en-US" altLang="zh-CN" sz="2800" b="1" dirty="0">
                <a:solidFill>
                  <a:srgbClr val="000000"/>
                </a:solidFill>
                <a:latin typeface="Times New Roman" panose="02020603050405020304" pitchFamily="18" charset="0"/>
                <a:ea typeface="楷体_GB2312" panose="02010609030101010101" pitchFamily="49" charset="-122"/>
              </a:rPr>
              <a:t>123</a:t>
            </a:r>
            <a:r>
              <a:rPr lang="zh-CN" altLang="en-US" sz="2800" b="1" dirty="0">
                <a:solidFill>
                  <a:srgbClr val="000000"/>
                </a:solidFill>
                <a:latin typeface="楷体_GB2312" panose="02010609030101010101" pitchFamily="49" charset="-122"/>
                <a:ea typeface="楷体_GB2312" panose="02010609030101010101" pitchFamily="49" charset="-122"/>
              </a:rPr>
              <a:t>）的逆序数等于零，因而是偶排列</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4">
                                            <p:txEl>
                                              <p:charRg st="0" end="2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animEffect transition="in" filter="blinds(horizontal)">
                                      <p:cBhvr>
                                        <p:cTn id="11" dur="500"/>
                                        <p:tgtEl>
                                          <p:spTgt spid="23556"/>
                                        </p:tgtEl>
                                      </p:cBhvr>
                                    </p:animEffect>
                                  </p:childTnLst>
                                </p:cTn>
                              </p:par>
                              <p:par>
                                <p:cTn id="12" presetID="3" presetClass="entr" presetSubtype="10" fill="hold" nodeType="withEffect">
                                  <p:stCondLst>
                                    <p:cond delay="0"/>
                                  </p:stCondLst>
                                  <p:childTnLst>
                                    <p:set>
                                      <p:cBhvr>
                                        <p:cTn id="13" dur="1" fill="hold">
                                          <p:stCondLst>
                                            <p:cond delay="0"/>
                                          </p:stCondLst>
                                        </p:cTn>
                                        <p:tgtEl>
                                          <p:spTgt spid="23557"/>
                                        </p:tgtEl>
                                        <p:attrNameLst>
                                          <p:attrName>style.visibility</p:attrName>
                                        </p:attrNameLst>
                                      </p:cBhvr>
                                      <p:to>
                                        <p:strVal val="visible"/>
                                      </p:to>
                                    </p:set>
                                    <p:animEffect transition="in" filter="blinds(horizontal)">
                                      <p:cBhvr>
                                        <p:cTn id="14" dur="500"/>
                                        <p:tgtEl>
                                          <p:spTgt spid="2355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3555"/>
                                        </p:tgtEl>
                                        <p:attrNameLst>
                                          <p:attrName>style.visibility</p:attrName>
                                        </p:attrNameLst>
                                      </p:cBhvr>
                                      <p:to>
                                        <p:strVal val="visible"/>
                                      </p:to>
                                    </p:set>
                                    <p:animEffect transition="in" filter="blinds(horizontal)">
                                      <p:cBhvr>
                                        <p:cTn id="17" dur="500"/>
                                        <p:tgtEl>
                                          <p:spTgt spid="2355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dissolve">
                                      <p:cBhvr>
                                        <p:cTn id="22" dur="500"/>
                                        <p:tgtEl>
                                          <p:spTgt spid="235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559"/>
                                        </p:tgtEl>
                                        <p:attrNameLst>
                                          <p:attrName>style.visibility</p:attrName>
                                        </p:attrNameLst>
                                      </p:cBhvr>
                                      <p:to>
                                        <p:strVal val="visible"/>
                                      </p:to>
                                    </p:set>
                                    <p:animEffect transition="in" filter="dissolve">
                                      <p:cBhvr>
                                        <p:cTn id="27" dur="500"/>
                                        <p:tgtEl>
                                          <p:spTgt spid="2355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560"/>
                                        </p:tgtEl>
                                        <p:attrNameLst>
                                          <p:attrName>style.visibility</p:attrName>
                                        </p:attrNameLst>
                                      </p:cBhvr>
                                      <p:to>
                                        <p:strVal val="visible"/>
                                      </p:to>
                                    </p:set>
                                    <p:animEffect transition="in" filter="dissolve">
                                      <p:cBhvr>
                                        <p:cTn id="32" dur="500"/>
                                        <p:tgtEl>
                                          <p:spTgt spid="2356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561"/>
                                        </p:tgtEl>
                                        <p:attrNameLst>
                                          <p:attrName>style.visibility</p:attrName>
                                        </p:attrNameLst>
                                      </p:cBhvr>
                                      <p:to>
                                        <p:strVal val="visible"/>
                                      </p:to>
                                    </p:set>
                                    <p:animEffect transition="in" filter="dissolve">
                                      <p:cBhvr>
                                        <p:cTn id="37"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3555" grpId="0"/>
      <p:bldP spid="23558" grpId="0"/>
      <p:bldP spid="23559" grpId="0"/>
      <p:bldP spid="23560" grpId="0"/>
      <p:bldP spid="23561"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2098" name="Rectangle 2"/>
          <p:cNvSpPr>
            <a:spLocks noGrp="1"/>
          </p:cNvSpPr>
          <p:nvPr>
            <p:ph type="ctrTitle"/>
          </p:nvPr>
        </p:nvSpPr>
        <p:spPr/>
        <p:txBody>
          <a:bodyPr vert="horz" wrap="square" lIns="91440" tIns="45720" rIns="91440" bIns="45720" anchor="ctr" anchorCtr="0"/>
          <a:p>
            <a:pPr algn="ctr" eaLnBrk="1" hangingPunct="1">
              <a:buClrTx/>
              <a:buSzTx/>
              <a:buFontTx/>
            </a:pPr>
            <a:r>
              <a:rPr lang="zh-CN" altLang="en-US" sz="4000" b="1" dirty="0">
                <a:solidFill>
                  <a:srgbClr val="FFFFFF"/>
                </a:solidFill>
                <a:latin typeface="楷体_GB2312" panose="02010609030101010101" pitchFamily="49" charset="-122"/>
                <a:ea typeface="+mj-ea"/>
                <a:cs typeface="+mj-cs"/>
              </a:rPr>
              <a:t>第三章  矩阵的初等变换</a:t>
            </a:r>
            <a:br>
              <a:rPr lang="zh-CN" altLang="en-US" sz="4000" b="1" dirty="0">
                <a:solidFill>
                  <a:srgbClr val="FFFFFF"/>
                </a:solidFill>
                <a:latin typeface="楷体_GB2312" panose="02010609030101010101" pitchFamily="49" charset="-122"/>
                <a:ea typeface="+mj-ea"/>
                <a:cs typeface="+mj-cs"/>
              </a:rPr>
            </a:br>
            <a:r>
              <a:rPr lang="zh-CN" altLang="en-US" sz="4000" b="1" dirty="0">
                <a:solidFill>
                  <a:srgbClr val="FFFFFF"/>
                </a:solidFill>
                <a:latin typeface="楷体_GB2312" panose="02010609030101010101" pitchFamily="49" charset="-122"/>
                <a:ea typeface="+mj-ea"/>
                <a:cs typeface="+mj-cs"/>
              </a:rPr>
              <a:t>与</a:t>
            </a:r>
            <a:br>
              <a:rPr lang="zh-CN" altLang="en-US" sz="4000" b="1" dirty="0">
                <a:solidFill>
                  <a:srgbClr val="FFFFFF"/>
                </a:solidFill>
                <a:latin typeface="楷体_GB2312" panose="02010609030101010101" pitchFamily="49" charset="-122"/>
                <a:ea typeface="+mj-ea"/>
                <a:cs typeface="+mj-cs"/>
              </a:rPr>
            </a:br>
            <a:r>
              <a:rPr lang="zh-CN" altLang="en-US" sz="4000" b="1" dirty="0">
                <a:solidFill>
                  <a:srgbClr val="FFFFFF"/>
                </a:solidFill>
                <a:latin typeface="楷体_GB2312" panose="02010609030101010101" pitchFamily="49" charset="-122"/>
                <a:ea typeface="+mj-ea"/>
                <a:cs typeface="+mj-cs"/>
              </a:rPr>
              <a:t>线性方程组</a:t>
            </a:r>
            <a:endParaRPr lang="zh-CN" altLang="en-US" sz="4000" b="1" dirty="0">
              <a:solidFill>
                <a:srgbClr val="FFFFFF"/>
              </a:solidFill>
              <a:latin typeface="楷体_GB2312" panose="02010609030101010101" pitchFamily="49" charset="-122"/>
              <a:ea typeface="+mj-ea"/>
              <a:cs typeface="+mj-cs"/>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3122" name="Rectangle 2"/>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0000FF"/>
                </a:solidFill>
              </a:rPr>
              <a:t>知识点回顾：克拉默法则</a:t>
            </a:r>
            <a:endParaRPr lang="zh-CN" altLang="en-US" sz="3600" b="1" dirty="0">
              <a:solidFill>
                <a:srgbClr val="0000FF"/>
              </a:solidFill>
            </a:endParaRPr>
          </a:p>
        </p:txBody>
      </p:sp>
      <p:sp>
        <p:nvSpPr>
          <p:cNvPr id="25603" name="Rectangle 3"/>
          <p:cNvSpPr/>
          <p:nvPr/>
        </p:nvSpPr>
        <p:spPr>
          <a:xfrm>
            <a:off x="838200" y="3225800"/>
            <a:ext cx="7772400" cy="822325"/>
          </a:xfrm>
          <a:prstGeom prst="rect">
            <a:avLst/>
          </a:prstGeom>
          <a:noFill/>
          <a:ln w="9525">
            <a:noFill/>
          </a:ln>
        </p:spPr>
        <p:txBody>
          <a:bodyPr/>
          <a:p>
            <a:pPr>
              <a:spcBef>
                <a:spcPct val="50000"/>
              </a:spcBef>
            </a:pPr>
            <a:r>
              <a:rPr lang="zh-CN" altLang="en-US" sz="2400" b="1" dirty="0">
                <a:solidFill>
                  <a:srgbClr val="0000FF"/>
                </a:solidFill>
                <a:latin typeface="楷体_GB2312" panose="02010609030101010101" pitchFamily="49" charset="-122"/>
                <a:ea typeface="楷体_GB2312" panose="02010609030101010101" pitchFamily="49" charset="-122"/>
              </a:rPr>
              <a:t>结论</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楷体_GB2312" panose="02010609030101010101" pitchFamily="49" charset="-122"/>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如</a:t>
            </a:r>
            <a:r>
              <a:rPr lang="zh-CN" altLang="en-US" sz="2400" b="1" dirty="0">
                <a:solidFill>
                  <a:srgbClr val="000000"/>
                </a:solidFill>
                <a:latin typeface="楷体_GB2312" panose="02010609030101010101" pitchFamily="49" charset="-122"/>
                <a:ea typeface="楷体_GB2312" panose="02010609030101010101" pitchFamily="49" charset="-122"/>
              </a:rPr>
              <a:t>果线性方程组</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的系数行列式不等于零，则该线性方程组一定有解</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而且解是唯一的</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P. 24</a:t>
            </a:r>
            <a:r>
              <a:rPr lang="zh-CN" altLang="en-US" sz="2400" b="1" dirty="0">
                <a:solidFill>
                  <a:srgbClr val="000000"/>
                </a:solidFill>
                <a:latin typeface="楷体_GB2312" panose="02010609030101010101" pitchFamily="49" charset="-122"/>
                <a:ea typeface="楷体_GB2312" panose="02010609030101010101" pitchFamily="49" charset="-122"/>
              </a:rPr>
              <a:t>定理</a:t>
            </a:r>
            <a:r>
              <a:rPr lang="en-US" altLang="zh-CN" sz="2400" b="1" dirty="0">
                <a:solidFill>
                  <a:srgbClr val="000000"/>
                </a:solidFill>
                <a:latin typeface="Times New Roman" panose="02020603050405020304" pitchFamily="18" charset="0"/>
                <a:ea typeface="楷体_GB2312" panose="02010609030101010101" pitchFamily="49" charset="-122"/>
              </a:rPr>
              <a:t>4</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5604" name="Rectangle 4"/>
          <p:cNvSpPr/>
          <p:nvPr/>
        </p:nvSpPr>
        <p:spPr>
          <a:xfrm>
            <a:off x="838200" y="4137025"/>
            <a:ext cx="7773988" cy="822325"/>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结论 </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如果线性方程组无解或有两个不同的解，则它的系数行列式必为零</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P.24</a:t>
            </a:r>
            <a:r>
              <a:rPr lang="zh-CN" altLang="en-US" sz="2400" b="1" dirty="0">
                <a:solidFill>
                  <a:srgbClr val="000000"/>
                </a:solidFill>
                <a:latin typeface="楷体_GB2312" panose="02010609030101010101" pitchFamily="49" charset="-122"/>
                <a:ea typeface="楷体_GB2312" panose="02010609030101010101" pitchFamily="49" charset="-122"/>
              </a:rPr>
              <a:t>定理</a:t>
            </a:r>
            <a:r>
              <a:rPr lang="en-US" altLang="zh-CN" sz="2400" b="1" dirty="0">
                <a:solidFill>
                  <a:srgbClr val="000000"/>
                </a:solidFill>
                <a:latin typeface="Times New Roman" panose="02020603050405020304" pitchFamily="18" charset="0"/>
                <a:ea typeface="楷体_GB2312" panose="02010609030101010101" pitchFamily="49" charset="-122"/>
              </a:rPr>
              <a:t>4</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5605" name="Text Box 5"/>
          <p:cNvSpPr txBox="1"/>
          <p:nvPr/>
        </p:nvSpPr>
        <p:spPr>
          <a:xfrm>
            <a:off x="914400" y="1951038"/>
            <a:ext cx="4905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5606" name="Object 4"/>
          <p:cNvGraphicFramePr>
            <a:graphicFrameLocks noChangeAspect="1"/>
          </p:cNvGraphicFramePr>
          <p:nvPr/>
        </p:nvGraphicFramePr>
        <p:xfrm>
          <a:off x="1763713" y="1146175"/>
          <a:ext cx="5700712" cy="2066925"/>
        </p:xfrm>
        <a:graphic>
          <a:graphicData uri="http://schemas.openxmlformats.org/presentationml/2006/ole">
            <mc:AlternateContent xmlns:mc="http://schemas.openxmlformats.org/markup-compatibility/2006">
              <mc:Choice xmlns:v="urn:schemas-microsoft-com:vml" Requires="v">
                <p:oleObj spid="_x0000_s3856" name="" r:id="rId1" imgW="2590800" imgH="939800" progId="">
                  <p:embed/>
                </p:oleObj>
              </mc:Choice>
              <mc:Fallback>
                <p:oleObj name="" r:id="rId1" imgW="2590800" imgH="939800" progId="">
                  <p:embed/>
                  <p:pic>
                    <p:nvPicPr>
                      <p:cNvPr id="0" name="图片 3855"/>
                      <p:cNvPicPr/>
                      <p:nvPr/>
                    </p:nvPicPr>
                    <p:blipFill>
                      <a:blip r:embed="rId2"/>
                      <a:stretch>
                        <a:fillRect/>
                      </a:stretch>
                    </p:blipFill>
                    <p:spPr>
                      <a:xfrm>
                        <a:off x="1763713" y="1146175"/>
                        <a:ext cx="5700712" cy="2066925"/>
                      </a:xfrm>
                      <a:prstGeom prst="rect">
                        <a:avLst/>
                      </a:prstGeom>
                      <a:noFill/>
                      <a:ln w="38100">
                        <a:noFill/>
                        <a:miter/>
                      </a:ln>
                    </p:spPr>
                  </p:pic>
                </p:oleObj>
              </mc:Fallback>
            </mc:AlternateContent>
          </a:graphicData>
        </a:graphic>
      </p:graphicFrame>
      <p:sp>
        <p:nvSpPr>
          <p:cNvPr id="25607" name="Rectangle 7"/>
          <p:cNvSpPr/>
          <p:nvPr/>
        </p:nvSpPr>
        <p:spPr>
          <a:xfrm>
            <a:off x="838200" y="5048250"/>
            <a:ext cx="6161088" cy="457200"/>
          </a:xfrm>
          <a:prstGeom prst="rect">
            <a:avLst/>
          </a:prstGeom>
          <a:noFill/>
          <a:ln w="9525">
            <a:noFill/>
          </a:ln>
        </p:spPr>
        <p:txBody>
          <a:bodyPr/>
          <a:p>
            <a:r>
              <a:rPr lang="zh-CN" altLang="en-US" sz="2400" b="1" dirty="0">
                <a:solidFill>
                  <a:srgbClr val="000000"/>
                </a:solidFill>
                <a:latin typeface="楷体_GB2312" panose="02010609030101010101" pitchFamily="49" charset="-122"/>
                <a:ea typeface="楷体_GB2312" panose="02010609030101010101" pitchFamily="49" charset="-122"/>
              </a:rPr>
              <a:t>用克拉默法则解线性方程组的两个条件：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5608" name="Rectangle 8"/>
          <p:cNvSpPr/>
          <p:nvPr/>
        </p:nvSpPr>
        <p:spPr>
          <a:xfrm>
            <a:off x="838200" y="5594350"/>
            <a:ext cx="4784725" cy="457200"/>
          </a:xfrm>
          <a:prstGeom prst="rect">
            <a:avLst/>
          </a:prstGeom>
          <a:noFill/>
          <a:ln w="9525">
            <a:noFill/>
          </a:ln>
        </p:spPr>
        <p:txBody>
          <a:bodyPr/>
          <a:p>
            <a:r>
              <a:rPr lang="en-US" altLang="zh-CN" sz="2400" b="1" dirty="0">
                <a:solidFill>
                  <a:srgbClr val="000000"/>
                </a:solidFill>
                <a:latin typeface="楷体_GB2312" panose="02010609030101010101" pitchFamily="49" charset="-122"/>
                <a:ea typeface="楷体_GB2312" panose="02010609030101010101" pitchFamily="49" charset="-122"/>
              </a:rPr>
              <a:t>(1) </a:t>
            </a:r>
            <a:r>
              <a:rPr lang="zh-CN" altLang="en-US" sz="2400" b="1" dirty="0">
                <a:solidFill>
                  <a:srgbClr val="000000"/>
                </a:solidFill>
                <a:latin typeface="楷体_GB2312" panose="02010609030101010101" pitchFamily="49" charset="-122"/>
                <a:ea typeface="楷体_GB2312" panose="02010609030101010101" pitchFamily="49" charset="-122"/>
              </a:rPr>
              <a:t>方程个数等于未知量个数；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5609" name="Text Box 9"/>
          <p:cNvSpPr txBox="1"/>
          <p:nvPr/>
        </p:nvSpPr>
        <p:spPr>
          <a:xfrm>
            <a:off x="838200" y="6140450"/>
            <a:ext cx="4019550" cy="457200"/>
          </a:xfrm>
          <a:prstGeom prst="rect">
            <a:avLst/>
          </a:prstGeom>
          <a:noFill/>
          <a:ln w="9525">
            <a:noFill/>
          </a:ln>
        </p:spPr>
        <p:txBody>
          <a:bodyPr/>
          <a:p>
            <a:r>
              <a:rPr lang="en-US" altLang="zh-CN" sz="2400" b="1" dirty="0">
                <a:solidFill>
                  <a:srgbClr val="000000"/>
                </a:solidFill>
                <a:latin typeface="楷体_GB2312" panose="02010609030101010101" pitchFamily="49" charset="-122"/>
                <a:ea typeface="楷体_GB2312" panose="02010609030101010101" pitchFamily="49" charset="-122"/>
              </a:rPr>
              <a:t>(2) </a:t>
            </a:r>
            <a:r>
              <a:rPr lang="zh-CN" altLang="en-US" sz="2400" b="1" dirty="0">
                <a:solidFill>
                  <a:srgbClr val="000000"/>
                </a:solidFill>
                <a:latin typeface="楷体_GB2312" panose="02010609030101010101" pitchFamily="49" charset="-122"/>
                <a:ea typeface="楷体_GB2312" panose="02010609030101010101" pitchFamily="49" charset="-122"/>
              </a:rPr>
              <a:t>系数行列式不等于零</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5610" name="AutoShape 10"/>
          <p:cNvSpPr/>
          <p:nvPr/>
        </p:nvSpPr>
        <p:spPr>
          <a:xfrm>
            <a:off x="6256338" y="5013325"/>
            <a:ext cx="2808287" cy="1327150"/>
          </a:xfrm>
          <a:prstGeom prst="cloudCallout">
            <a:avLst>
              <a:gd name="adj1" fmla="val -57407"/>
              <a:gd name="adj2" fmla="val 74042"/>
            </a:avLst>
          </a:prstGeom>
          <a:solidFill>
            <a:schemeClr val="bg1"/>
          </a:solidFill>
          <a:ln w="28575" cap="flat" cmpd="sng">
            <a:solidFill>
              <a:schemeClr val="hlink"/>
            </a:solidFill>
            <a:prstDash val="solid"/>
            <a:headEnd type="none" w="med" len="med"/>
            <a:tailEnd type="none" w="med" len="med"/>
          </a:ln>
        </p:spPr>
        <p:txBody>
          <a:bodyPr/>
          <a:p>
            <a:r>
              <a:rPr lang="zh-CN" altLang="en-US" sz="2000" b="1" dirty="0">
                <a:solidFill>
                  <a:srgbClr val="FF0000"/>
                </a:solidFill>
                <a:latin typeface="Times New Roman" panose="02020603050405020304" pitchFamily="18" charset="0"/>
                <a:ea typeface="楷体_GB2312" panose="02010609030101010101" pitchFamily="49" charset="-122"/>
              </a:rPr>
              <a:t>线性方程组的解受哪些因素的影响？</a:t>
            </a:r>
            <a:endParaRPr lang="zh-CN" altLang="en-US" sz="20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box(in)">
                                      <p:cBhvr>
                                        <p:cTn id="7" dur="500"/>
                                        <p:tgtEl>
                                          <p:spTgt spid="25605"/>
                                        </p:tgtEl>
                                      </p:cBhvr>
                                    </p:animEffect>
                                  </p:childTnLst>
                                </p:cTn>
                              </p:par>
                              <p:par>
                                <p:cTn id="8" presetID="4" presetClass="entr" presetSubtype="16" fill="hold" nodeType="withEffect">
                                  <p:stCondLst>
                                    <p:cond delay="0"/>
                                  </p:stCondLst>
                                  <p:childTnLst>
                                    <p:set>
                                      <p:cBhvr>
                                        <p:cTn id="9" dur="1" fill="hold">
                                          <p:stCondLst>
                                            <p:cond delay="0"/>
                                          </p:stCondLst>
                                        </p:cTn>
                                        <p:tgtEl>
                                          <p:spTgt spid="25606"/>
                                        </p:tgtEl>
                                        <p:attrNameLst>
                                          <p:attrName>style.visibility</p:attrName>
                                        </p:attrNameLst>
                                      </p:cBhvr>
                                      <p:to>
                                        <p:strVal val="visible"/>
                                      </p:to>
                                    </p:set>
                                    <p:animEffect transition="in" filter="box(in)">
                                      <p:cBhvr>
                                        <p:cTn id="10" dur="500"/>
                                        <p:tgtEl>
                                          <p:spTgt spid="2560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25603"/>
                                        </p:tgtEl>
                                        <p:attrNameLst>
                                          <p:attrName>style.visibility</p:attrName>
                                        </p:attrNameLst>
                                      </p:cBhvr>
                                      <p:to>
                                        <p:strVal val="visible"/>
                                      </p:to>
                                    </p:set>
                                  </p:childTnLst>
                                  <p:subTnLst>
                                    <p:animClr clrSpc="rgb" dir="cw">
                                      <p:cBhvr override="childStyle">
                                        <p:cTn dur="1" fill="hold" display="0" masterRel="nextClick" afterEffect="1"/>
                                        <p:tgtEl>
                                          <p:spTgt spid="25603"/>
                                        </p:tgtEl>
                                        <p:attrNameLst>
                                          <p:attrName>ppt_c</p:attrName>
                                        </p:attrNameLst>
                                      </p:cBhvr>
                                      <p:to>
                                        <a:srgbClr val="00CC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25604"/>
                                        </p:tgtEl>
                                        <p:attrNameLst>
                                          <p:attrName>style.visibility</p:attrName>
                                        </p:attrNameLst>
                                      </p:cBhvr>
                                      <p:to>
                                        <p:strVal val="visible"/>
                                      </p:to>
                                    </p:set>
                                  </p:childTnLst>
                                  <p:subTnLst>
                                    <p:animClr clrSpc="rgb" dir="cw">
                                      <p:cBhvr override="childStyle">
                                        <p:cTn dur="1" fill="hold" display="0" masterRel="nextClick" afterEffect="1"/>
                                        <p:tgtEl>
                                          <p:spTgt spid="25604"/>
                                        </p:tgtEl>
                                        <p:attrNameLst>
                                          <p:attrName>ppt_c</p:attrName>
                                        </p:attrNameLst>
                                      </p:cBhvr>
                                      <p:to>
                                        <a:srgbClr val="00CC00"/>
                                      </p:to>
                                    </p:animClr>
                                  </p:sub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607"/>
                                        </p:tgtEl>
                                        <p:attrNameLst>
                                          <p:attrName>style.visibility</p:attrName>
                                        </p:attrNameLst>
                                      </p:cBhvr>
                                      <p:to>
                                        <p:strVal val="visible"/>
                                      </p:to>
                                    </p:set>
                                    <p:animEffect transition="in" filter="wipe(left)">
                                      <p:cBhvr>
                                        <p:cTn id="23" dur="500"/>
                                        <p:tgtEl>
                                          <p:spTgt spid="2560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5608"/>
                                        </p:tgtEl>
                                        <p:attrNameLst>
                                          <p:attrName>style.visibility</p:attrName>
                                        </p:attrNameLst>
                                      </p:cBhvr>
                                      <p:to>
                                        <p:strVal val="visible"/>
                                      </p:to>
                                    </p:set>
                                    <p:animEffect transition="in" filter="wipe(left)">
                                      <p:cBhvr>
                                        <p:cTn id="28" dur="500"/>
                                        <p:tgtEl>
                                          <p:spTgt spid="2560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animEffect transition="in" filter="wipe(left)">
                                      <p:cBhvr>
                                        <p:cTn id="33" dur="500"/>
                                        <p:tgtEl>
                                          <p:spTgt spid="25609"/>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25610"/>
                                        </p:tgtEl>
                                        <p:attrNameLst>
                                          <p:attrName>style.visibility</p:attrName>
                                        </p:attrNameLst>
                                      </p:cBhvr>
                                      <p:to>
                                        <p:strVal val="visible"/>
                                      </p:to>
                                    </p:set>
                                    <p:animEffect transition="in" filter="wipe(down)">
                                      <p:cBhvr>
                                        <p:cTn id="38" dur="290">
                                          <p:stCondLst>
                                            <p:cond delay="0"/>
                                          </p:stCondLst>
                                        </p:cTn>
                                        <p:tgtEl>
                                          <p:spTgt spid="25610"/>
                                        </p:tgtEl>
                                      </p:cBhvr>
                                    </p:animEffect>
                                    <p:anim calcmode="lin" valueType="num">
                                      <p:cBhvr>
                                        <p:cTn id="39" dur="911" tmFilter="0,0; 0.14,0.36; 0.43,0.73; 0.71,0.91; 1.0,1.0">
                                          <p:stCondLst>
                                            <p:cond delay="0"/>
                                          </p:stCondLst>
                                        </p:cTn>
                                        <p:tgtEl>
                                          <p:spTgt spid="25610"/>
                                        </p:tgtEl>
                                        <p:attrNameLst>
                                          <p:attrName>ppt_x</p:attrName>
                                        </p:attrNameLst>
                                      </p:cBhvr>
                                      <p:tavLst>
                                        <p:tav tm="0">
                                          <p:val>
                                            <p:strVal val="#ppt_x-0.25"/>
                                          </p:val>
                                        </p:tav>
                                        <p:tav tm="100000">
                                          <p:val>
                                            <p:strVal val="#ppt_x"/>
                                          </p:val>
                                        </p:tav>
                                      </p:tavLst>
                                    </p:anim>
                                    <p:anim calcmode="lin" valueType="num">
                                      <p:cBhvr>
                                        <p:cTn id="40" dur="332" tmFilter="0.0,0.0; 0.25,0.07; 0.50,0.2; 0.75,0.467; 1.0,1.0">
                                          <p:stCondLst>
                                            <p:cond delay="0"/>
                                          </p:stCondLst>
                                        </p:cTn>
                                        <p:tgtEl>
                                          <p:spTgt spid="25610"/>
                                        </p:tgtEl>
                                        <p:attrNameLst>
                                          <p:attrName>ppt_y</p:attrName>
                                        </p:attrNameLst>
                                      </p:cBhvr>
                                      <p:tavLst>
                                        <p:tav tm="0" fmla="#ppt_y-sin(pi*$)/3">
                                          <p:val>
                                            <p:fltVal val="0.500000"/>
                                          </p:val>
                                        </p:tav>
                                        <p:tav tm="100000">
                                          <p:val>
                                            <p:fltVal val="1.000000"/>
                                          </p:val>
                                        </p:tav>
                                      </p:tavLst>
                                    </p:anim>
                                    <p:anim calcmode="lin" valueType="num">
                                      <p:cBhvr>
                                        <p:cTn id="41" dur="332" tmFilter="0, 0; 0.125,0.2665; 0.25,0.4; 0.375,0.465; 0.5,0.5;  0.625,0.535; 0.75,0.6; 0.875,0.7335; 1,1">
                                          <p:stCondLst>
                                            <p:cond delay="332"/>
                                          </p:stCondLst>
                                        </p:cTn>
                                        <p:tgtEl>
                                          <p:spTgt spid="25610"/>
                                        </p:tgtEl>
                                        <p:attrNameLst>
                                          <p:attrName>ppt_y</p:attrName>
                                        </p:attrNameLst>
                                      </p:cBhvr>
                                      <p:tavLst>
                                        <p:tav tm="0" fmla="#ppt_y-sin(pi*$)/9">
                                          <p:val>
                                            <p:fltVal val="0.000000"/>
                                          </p:val>
                                        </p:tav>
                                        <p:tav tm="100000">
                                          <p:val>
                                            <p:fltVal val="1.000000"/>
                                          </p:val>
                                        </p:tav>
                                      </p:tavLst>
                                    </p:anim>
                                    <p:anim calcmode="lin" valueType="num">
                                      <p:cBhvr>
                                        <p:cTn id="42" dur="166" tmFilter="0, 0; 0.125,0.2665; 0.25,0.4; 0.375,0.465; 0.5,0.5;  0.625,0.535; 0.75,0.6; 0.875,0.7335; 1,1">
                                          <p:stCondLst>
                                            <p:cond delay="662"/>
                                          </p:stCondLst>
                                        </p:cTn>
                                        <p:tgtEl>
                                          <p:spTgt spid="25610"/>
                                        </p:tgtEl>
                                        <p:attrNameLst>
                                          <p:attrName>ppt_y</p:attrName>
                                        </p:attrNameLst>
                                      </p:cBhvr>
                                      <p:tavLst>
                                        <p:tav tm="0" fmla="#ppt_y-sin(pi*$)/27">
                                          <p:val>
                                            <p:fltVal val="0.000000"/>
                                          </p:val>
                                        </p:tav>
                                        <p:tav tm="100000">
                                          <p:val>
                                            <p:fltVal val="1.000000"/>
                                          </p:val>
                                        </p:tav>
                                      </p:tavLst>
                                    </p:anim>
                                    <p:anim calcmode="lin" valueType="num">
                                      <p:cBhvr>
                                        <p:cTn id="43" dur="82" tmFilter="0, 0; 0.125,0.2665; 0.25,0.4; 0.375,0.465; 0.5,0.5;  0.625,0.535; 0.75,0.6; 0.875,0.7335; 1,1">
                                          <p:stCondLst>
                                            <p:cond delay="828"/>
                                          </p:stCondLst>
                                        </p:cTn>
                                        <p:tgtEl>
                                          <p:spTgt spid="25610"/>
                                        </p:tgtEl>
                                        <p:attrNameLst>
                                          <p:attrName>ppt_y</p:attrName>
                                        </p:attrNameLst>
                                      </p:cBhvr>
                                      <p:tavLst>
                                        <p:tav tm="0" fmla="#ppt_y-sin(pi*$)/81">
                                          <p:val>
                                            <p:fltVal val="0.000000"/>
                                          </p:val>
                                        </p:tav>
                                        <p:tav tm="100000">
                                          <p:val>
                                            <p:fltVal val="1.000000"/>
                                          </p:val>
                                        </p:tav>
                                      </p:tavLst>
                                    </p:anim>
                                    <p:animScale>
                                      <p:cBhvr>
                                        <p:cTn id="44" dur="13">
                                          <p:stCondLst>
                                            <p:cond delay="325"/>
                                          </p:stCondLst>
                                        </p:cTn>
                                        <p:tgtEl>
                                          <p:spTgt spid="25610"/>
                                        </p:tgtEl>
                                      </p:cBhvr>
                                      <p:to x="100000" y="60000"/>
                                    </p:animScale>
                                    <p:animScale>
                                      <p:cBhvr>
                                        <p:cTn id="45" dur="83" decel="50000">
                                          <p:stCondLst>
                                            <p:cond delay="338"/>
                                          </p:stCondLst>
                                        </p:cTn>
                                        <p:tgtEl>
                                          <p:spTgt spid="25610"/>
                                        </p:tgtEl>
                                      </p:cBhvr>
                                      <p:to x="100000" y="100000"/>
                                    </p:animScale>
                                    <p:animScale>
                                      <p:cBhvr>
                                        <p:cTn id="46" dur="13">
                                          <p:stCondLst>
                                            <p:cond delay="656"/>
                                          </p:stCondLst>
                                        </p:cTn>
                                        <p:tgtEl>
                                          <p:spTgt spid="25610"/>
                                        </p:tgtEl>
                                      </p:cBhvr>
                                      <p:to x="100000" y="80000"/>
                                    </p:animScale>
                                    <p:animScale>
                                      <p:cBhvr>
                                        <p:cTn id="47" dur="83" decel="50000">
                                          <p:stCondLst>
                                            <p:cond delay="669"/>
                                          </p:stCondLst>
                                        </p:cTn>
                                        <p:tgtEl>
                                          <p:spTgt spid="25610"/>
                                        </p:tgtEl>
                                      </p:cBhvr>
                                      <p:to x="100000" y="100000"/>
                                    </p:animScale>
                                    <p:animScale>
                                      <p:cBhvr>
                                        <p:cTn id="48" dur="13">
                                          <p:stCondLst>
                                            <p:cond delay="821"/>
                                          </p:stCondLst>
                                        </p:cTn>
                                        <p:tgtEl>
                                          <p:spTgt spid="25610"/>
                                        </p:tgtEl>
                                      </p:cBhvr>
                                      <p:to x="100000" y="90000"/>
                                    </p:animScale>
                                    <p:animScale>
                                      <p:cBhvr>
                                        <p:cTn id="49" dur="83" decel="50000">
                                          <p:stCondLst>
                                            <p:cond delay="834"/>
                                          </p:stCondLst>
                                        </p:cTn>
                                        <p:tgtEl>
                                          <p:spTgt spid="25610"/>
                                        </p:tgtEl>
                                      </p:cBhvr>
                                      <p:to x="100000" y="100000"/>
                                    </p:animScale>
                                    <p:animScale>
                                      <p:cBhvr>
                                        <p:cTn id="50" dur="13">
                                          <p:stCondLst>
                                            <p:cond delay="904"/>
                                          </p:stCondLst>
                                        </p:cTn>
                                        <p:tgtEl>
                                          <p:spTgt spid="25610"/>
                                        </p:tgtEl>
                                      </p:cBhvr>
                                      <p:to x="100000" y="95000"/>
                                    </p:animScale>
                                    <p:animScale>
                                      <p:cBhvr>
                                        <p:cTn id="51" dur="83" decel="50000">
                                          <p:stCondLst>
                                            <p:cond delay="917"/>
                                          </p:stCondLst>
                                        </p:cTn>
                                        <p:tgtEl>
                                          <p:spTgt spid="256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25604" grpId="0"/>
      <p:bldP spid="25605" grpId="0"/>
      <p:bldP spid="25607" grpId="0"/>
      <p:bldP spid="25608" grpId="0"/>
      <p:bldP spid="25609" grpId="0"/>
      <p:bldP spid="2561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774146"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§1  </a:t>
            </a:r>
            <a:r>
              <a:rPr lang="zh-CN" altLang="en-US" sz="3600" b="1" dirty="0">
                <a:solidFill>
                  <a:srgbClr val="CC0099"/>
                </a:solidFill>
                <a:latin typeface="楷体_GB2312" panose="02010609030101010101" pitchFamily="49" charset="-122"/>
                <a:ea typeface="+mj-ea"/>
                <a:cs typeface="+mj-cs"/>
              </a:rPr>
              <a:t>矩阵的初等变换</a:t>
            </a:r>
            <a:endParaRPr lang="zh-CN" altLang="en-US" sz="3600" b="1" dirty="0">
              <a:solidFill>
                <a:srgbClr val="CC0099"/>
              </a:solidFill>
              <a:latin typeface="楷体_GB2312" panose="02010609030101010101" pitchFamily="49" charset="-122"/>
              <a:ea typeface="+mj-ea"/>
              <a:cs typeface="+mj-cs"/>
            </a:endParaRPr>
          </a:p>
        </p:txBody>
      </p:sp>
      <p:sp>
        <p:nvSpPr>
          <p:cNvPr id="12291" name="Text Box 3"/>
          <p:cNvSpPr txBox="1"/>
          <p:nvPr/>
        </p:nvSpPr>
        <p:spPr>
          <a:xfrm>
            <a:off x="1835150" y="3429000"/>
            <a:ext cx="6913563" cy="1876425"/>
          </a:xfrm>
          <a:prstGeom prst="rect">
            <a:avLst/>
          </a:prstGeom>
          <a:solidFill>
            <a:srgbClr val="2A00DC">
              <a:alpha val="56078"/>
            </a:srgbClr>
          </a:solidFill>
          <a:ln w="76200" cap="flat" cmpd="sng">
            <a:solidFill>
              <a:srgbClr val="33CC33"/>
            </a:solidFill>
            <a:prstDash val="solid"/>
            <a:miter/>
            <a:headEnd type="none" w="med" len="med"/>
            <a:tailEnd type="none" w="med" len="med"/>
          </a:ln>
        </p:spPr>
        <p:txBody>
          <a:bodyPr anchor="ctr" anchorCtr="1">
            <a:spAutoFit/>
          </a:bodyPr>
          <a:p>
            <a:r>
              <a:rPr lang="zh-CN" altLang="en-US" sz="2800" b="1" dirty="0">
                <a:solidFill>
                  <a:srgbClr val="FFFFFF"/>
                </a:solidFill>
                <a:latin typeface="楷体_GB2312" panose="02010609030101010101" pitchFamily="49" charset="-122"/>
                <a:ea typeface="楷体_GB2312" panose="02010609030101010101" pitchFamily="49" charset="-122"/>
              </a:rPr>
              <a:t>一、初等变换的概念</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二、矩阵之间的等价关系</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三、初等变换与矩阵乘法的关系</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四、初等变换的应用</a:t>
            </a:r>
            <a:endParaRPr lang="zh-CN" altLang="en-US" sz="2800" b="1" dirty="0">
              <a:solidFill>
                <a:srgbClr val="FFFFFF"/>
              </a:solidFill>
              <a:latin typeface="楷体_GB2312" panose="02010609030101010101" pitchFamily="49" charset="-122"/>
              <a:ea typeface="楷体_GB2312" panose="02010609030101010101" pitchFamily="49"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blinds(horizontal)">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5170" name="Rectangle 2"/>
          <p:cNvSpPr/>
          <p:nvPr/>
        </p:nvSpPr>
        <p:spPr>
          <a:xfrm>
            <a:off x="685800" y="1341438"/>
            <a:ext cx="7772400" cy="855662"/>
          </a:xfrm>
          <a:prstGeom prst="rect">
            <a:avLst/>
          </a:prstGeom>
          <a:noFill/>
          <a:ln w="9525">
            <a:noFill/>
          </a:ln>
        </p:spPr>
        <p:txBody>
          <a:bodyPr lIns="92075" tIns="46038" rIns="92075" bIns="46038" anchor="ctr" anchorCtr="0"/>
          <a:p>
            <a:r>
              <a:rPr lang="zh-CN" altLang="en-US" sz="2400" b="1" dirty="0">
                <a:solidFill>
                  <a:srgbClr val="0000FF"/>
                </a:solidFill>
                <a:latin typeface="Times New Roman" panose="02020603050405020304" pitchFamily="18" charset="0"/>
                <a:ea typeface="楷体_GB2312" panose="02010609030101010101" pitchFamily="49" charset="-122"/>
              </a:rPr>
              <a:t>引例：</a:t>
            </a:r>
            <a:r>
              <a:rPr lang="zh-CN" altLang="en-US" sz="2400" b="1" dirty="0">
                <a:solidFill>
                  <a:srgbClr val="000000"/>
                </a:solidFill>
                <a:latin typeface="Times New Roman" panose="02020603050405020304" pitchFamily="18" charset="0"/>
                <a:ea typeface="楷体_GB2312" panose="02010609030101010101" pitchFamily="49" charset="-122"/>
              </a:rPr>
              <a:t>求解线性方程组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75171" name="Object 4"/>
          <p:cNvGraphicFramePr>
            <a:graphicFrameLocks noChangeAspect="1"/>
          </p:cNvGraphicFramePr>
          <p:nvPr/>
        </p:nvGraphicFramePr>
        <p:xfrm>
          <a:off x="2513013" y="2343150"/>
          <a:ext cx="4040187" cy="2152650"/>
        </p:xfrm>
        <a:graphic>
          <a:graphicData uri="http://schemas.openxmlformats.org/presentationml/2006/ole">
            <mc:AlternateContent xmlns:mc="http://schemas.openxmlformats.org/markup-compatibility/2006">
              <mc:Choice xmlns:v="urn:schemas-microsoft-com:vml" Requires="v">
                <p:oleObj spid="_x0000_s3857" name="" r:id="rId1" imgW="1765300" imgH="939800" progId="">
                  <p:embed/>
                </p:oleObj>
              </mc:Choice>
              <mc:Fallback>
                <p:oleObj name="" r:id="rId1" imgW="1765300" imgH="939800" progId="">
                  <p:embed/>
                  <p:pic>
                    <p:nvPicPr>
                      <p:cNvPr id="0" name="图片 3856"/>
                      <p:cNvPicPr/>
                      <p:nvPr/>
                    </p:nvPicPr>
                    <p:blipFill>
                      <a:blip r:embed="rId2"/>
                      <a:stretch>
                        <a:fillRect/>
                      </a:stretch>
                    </p:blipFill>
                    <p:spPr>
                      <a:xfrm>
                        <a:off x="2513013" y="2343150"/>
                        <a:ext cx="4040187" cy="2152650"/>
                      </a:xfrm>
                      <a:prstGeom prst="rect">
                        <a:avLst/>
                      </a:prstGeom>
                      <a:noFill/>
                      <a:ln w="38100">
                        <a:noFill/>
                        <a:miter/>
                      </a:ln>
                    </p:spPr>
                  </p:pic>
                </p:oleObj>
              </mc:Fallback>
            </mc:AlternateContent>
          </a:graphicData>
        </a:graphic>
      </p:graphicFrame>
      <p:grpSp>
        <p:nvGrpSpPr>
          <p:cNvPr id="775172" name="Group 9"/>
          <p:cNvGrpSpPr/>
          <p:nvPr/>
        </p:nvGrpSpPr>
        <p:grpSpPr>
          <a:xfrm>
            <a:off x="6731000" y="2395538"/>
            <a:ext cx="504825" cy="1995487"/>
            <a:chOff x="4240" y="1509"/>
            <a:chExt cx="318" cy="1257"/>
          </a:xfrm>
        </p:grpSpPr>
        <p:sp>
          <p:nvSpPr>
            <p:cNvPr id="775174" name="Text Box 4"/>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5175" name="Text Box 5"/>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5176" name="Text Box 6"/>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5177" name="Text Box 7"/>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
        <p:nvSpPr>
          <p:cNvPr id="775173" name="Rectangle 11"/>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0000FF"/>
                </a:solidFill>
              </a:rPr>
              <a:t>一、矩阵的初等变换</a:t>
            </a:r>
            <a:endParaRPr lang="zh-CN" altLang="en-US" sz="3600" b="1" dirty="0">
              <a:solidFill>
                <a:srgbClr val="0000FF"/>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37"/>
          <p:cNvGrpSpPr/>
          <p:nvPr/>
        </p:nvGrpSpPr>
        <p:grpSpPr>
          <a:xfrm>
            <a:off x="6731000" y="3709988"/>
            <a:ext cx="504825" cy="1995487"/>
            <a:chOff x="4240" y="1509"/>
            <a:chExt cx="318" cy="1257"/>
          </a:xfrm>
        </p:grpSpPr>
        <p:sp>
          <p:nvSpPr>
            <p:cNvPr id="776211" name="Text Box 38"/>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12" name="Text Box 39"/>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13" name="Text Box 40"/>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14" name="Text Box 41"/>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aphicFrame>
        <p:nvGraphicFramePr>
          <p:cNvPr id="52248" name="Object 6"/>
          <p:cNvGraphicFramePr>
            <a:graphicFrameLocks noChangeAspect="1"/>
          </p:cNvGraphicFramePr>
          <p:nvPr/>
        </p:nvGraphicFramePr>
        <p:xfrm>
          <a:off x="2640013" y="3667125"/>
          <a:ext cx="4040187" cy="2151063"/>
        </p:xfrm>
        <a:graphic>
          <a:graphicData uri="http://schemas.openxmlformats.org/presentationml/2006/ole">
            <mc:AlternateContent xmlns:mc="http://schemas.openxmlformats.org/markup-compatibility/2006">
              <mc:Choice xmlns:v="urn:schemas-microsoft-com:vml" Requires="v">
                <p:oleObj spid="_x0000_s3858" name="" r:id="rId1" imgW="1765300" imgH="939800" progId="">
                  <p:embed/>
                </p:oleObj>
              </mc:Choice>
              <mc:Fallback>
                <p:oleObj name="" r:id="rId1" imgW="1765300" imgH="939800" progId="">
                  <p:embed/>
                  <p:pic>
                    <p:nvPicPr>
                      <p:cNvPr id="0" name="图片 3857"/>
                      <p:cNvPicPr/>
                      <p:nvPr/>
                    </p:nvPicPr>
                    <p:blipFill>
                      <a:blip r:embed="rId2"/>
                      <a:stretch>
                        <a:fillRect/>
                      </a:stretch>
                    </p:blipFill>
                    <p:spPr>
                      <a:xfrm>
                        <a:off x="2640013" y="3667125"/>
                        <a:ext cx="4040187" cy="2151063"/>
                      </a:xfrm>
                      <a:prstGeom prst="rect">
                        <a:avLst/>
                      </a:prstGeom>
                      <a:noFill/>
                      <a:ln w="38100">
                        <a:noFill/>
                        <a:miter/>
                      </a:ln>
                    </p:spPr>
                  </p:pic>
                </p:oleObj>
              </mc:Fallback>
            </mc:AlternateContent>
          </a:graphicData>
        </a:graphic>
      </p:graphicFrame>
      <p:graphicFrame>
        <p:nvGraphicFramePr>
          <p:cNvPr id="776196" name="Object 7"/>
          <p:cNvGraphicFramePr>
            <a:graphicFrameLocks noChangeAspect="1"/>
          </p:cNvGraphicFramePr>
          <p:nvPr/>
        </p:nvGraphicFramePr>
        <p:xfrm>
          <a:off x="2640013" y="609600"/>
          <a:ext cx="4040187" cy="2151063"/>
        </p:xfrm>
        <a:graphic>
          <a:graphicData uri="http://schemas.openxmlformats.org/presentationml/2006/ole">
            <mc:AlternateContent xmlns:mc="http://schemas.openxmlformats.org/markup-compatibility/2006">
              <mc:Choice xmlns:v="urn:schemas-microsoft-com:vml" Requires="v">
                <p:oleObj spid="_x0000_s3859" name="" r:id="rId3" imgW="1765300" imgH="939800" progId="">
                  <p:embed/>
                </p:oleObj>
              </mc:Choice>
              <mc:Fallback>
                <p:oleObj name="" r:id="rId3" imgW="1765300" imgH="939800" progId="">
                  <p:embed/>
                  <p:pic>
                    <p:nvPicPr>
                      <p:cNvPr id="0" name="图片 3858"/>
                      <p:cNvPicPr/>
                      <p:nvPr/>
                    </p:nvPicPr>
                    <p:blipFill>
                      <a:blip r:embed="rId4"/>
                      <a:stretch>
                        <a:fillRect/>
                      </a:stretch>
                    </p:blipFill>
                    <p:spPr>
                      <a:xfrm>
                        <a:off x="2640013" y="609600"/>
                        <a:ext cx="4040187" cy="2151063"/>
                      </a:xfrm>
                      <a:prstGeom prst="rect">
                        <a:avLst/>
                      </a:prstGeom>
                      <a:noFill/>
                      <a:ln w="38100">
                        <a:noFill/>
                        <a:miter/>
                      </a:ln>
                    </p:spPr>
                  </p:pic>
                </p:oleObj>
              </mc:Fallback>
            </mc:AlternateContent>
          </a:graphicData>
        </a:graphic>
      </p:graphicFrame>
      <p:sp>
        <p:nvSpPr>
          <p:cNvPr id="52235" name="Rectangle 11"/>
          <p:cNvSpPr/>
          <p:nvPr/>
        </p:nvSpPr>
        <p:spPr>
          <a:xfrm>
            <a:off x="2828925" y="711200"/>
            <a:ext cx="287338" cy="194627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3" name="Group 22"/>
          <p:cNvGrpSpPr/>
          <p:nvPr/>
        </p:nvGrpSpPr>
        <p:grpSpPr>
          <a:xfrm>
            <a:off x="2159000" y="2738438"/>
            <a:ext cx="1223963" cy="396875"/>
            <a:chOff x="2835" y="1979"/>
            <a:chExt cx="771" cy="250"/>
          </a:xfrm>
        </p:grpSpPr>
        <p:sp>
          <p:nvSpPr>
            <p:cNvPr id="776208" name="Text Box 15"/>
            <p:cNvSpPr txBox="1"/>
            <p:nvPr/>
          </p:nvSpPr>
          <p:spPr>
            <a:xfrm>
              <a:off x="2835"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①</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76209" name="Text Box 16"/>
            <p:cNvSpPr txBox="1"/>
            <p:nvPr/>
          </p:nvSpPr>
          <p:spPr>
            <a:xfrm>
              <a:off x="3288"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②</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76210" name="Line 19"/>
            <p:cNvSpPr/>
            <p:nvPr/>
          </p:nvSpPr>
          <p:spPr>
            <a:xfrm>
              <a:off x="3061" y="2115"/>
              <a:ext cx="272" cy="0"/>
            </a:xfrm>
            <a:prstGeom prst="line">
              <a:avLst/>
            </a:prstGeom>
            <a:ln w="28575" cap="flat" cmpd="sng">
              <a:solidFill>
                <a:srgbClr val="0000FF"/>
              </a:solidFill>
              <a:prstDash val="solid"/>
              <a:headEnd type="triangle" w="med" len="med"/>
              <a:tailEnd type="triangle" w="med" len="med"/>
            </a:ln>
          </p:spPr>
        </p:sp>
      </p:grpSp>
      <p:sp>
        <p:nvSpPr>
          <p:cNvPr id="52244" name="Line 20"/>
          <p:cNvSpPr/>
          <p:nvPr/>
        </p:nvSpPr>
        <p:spPr>
          <a:xfrm>
            <a:off x="1835150" y="3135313"/>
            <a:ext cx="1873250" cy="0"/>
          </a:xfrm>
          <a:prstGeom prst="line">
            <a:avLst/>
          </a:prstGeom>
          <a:ln w="38100" cap="flat" cmpd="sng">
            <a:solidFill>
              <a:schemeClr val="tx1"/>
            </a:solidFill>
            <a:prstDash val="solid"/>
            <a:headEnd type="none" w="med" len="med"/>
            <a:tailEnd type="stealth" w="lg" len="lg"/>
          </a:ln>
        </p:spPr>
      </p:sp>
      <p:sp>
        <p:nvSpPr>
          <p:cNvPr id="52255" name="Rectangle 31"/>
          <p:cNvSpPr/>
          <p:nvPr/>
        </p:nvSpPr>
        <p:spPr>
          <a:xfrm>
            <a:off x="2886075" y="4797425"/>
            <a:ext cx="4392613"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2245" name="Text Box 21"/>
          <p:cNvSpPr txBox="1"/>
          <p:nvPr/>
        </p:nvSpPr>
        <p:spPr>
          <a:xfrm>
            <a:off x="2386013" y="3133725"/>
            <a:ext cx="890587" cy="366713"/>
          </a:xfrm>
          <a:prstGeom prst="rect">
            <a:avLst/>
          </a:prstGeom>
          <a:noFill/>
          <a:ln w="9525">
            <a:noFill/>
          </a:ln>
        </p:spPr>
        <p:txBody>
          <a:bodyPr/>
          <a:p>
            <a:pP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③÷2</a:t>
            </a:r>
            <a:endParaRPr lang="en-US" altLang="zh-CN" b="1" dirty="0">
              <a:solidFill>
                <a:srgbClr val="0000FF"/>
              </a:solidFill>
              <a:latin typeface="Times New Roman" panose="02020603050405020304" pitchFamily="18" charset="0"/>
              <a:ea typeface="楷体_GB2312" panose="02010609030101010101" pitchFamily="49" charset="-122"/>
            </a:endParaRPr>
          </a:p>
        </p:txBody>
      </p:sp>
      <p:sp>
        <p:nvSpPr>
          <p:cNvPr id="52266" name="Rectangle 42"/>
          <p:cNvSpPr/>
          <p:nvPr/>
        </p:nvSpPr>
        <p:spPr>
          <a:xfrm>
            <a:off x="2886075" y="5265738"/>
            <a:ext cx="4392613" cy="46831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776203" name="Group 32"/>
          <p:cNvGrpSpPr/>
          <p:nvPr/>
        </p:nvGrpSpPr>
        <p:grpSpPr>
          <a:xfrm>
            <a:off x="6731000" y="641350"/>
            <a:ext cx="504825" cy="1995488"/>
            <a:chOff x="4240" y="1509"/>
            <a:chExt cx="318" cy="1257"/>
          </a:xfrm>
        </p:grpSpPr>
        <p:sp>
          <p:nvSpPr>
            <p:cNvPr id="776204" name="Text Box 33"/>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05" name="Text Box 34"/>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06" name="Text Box 35"/>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6207" name="Text Box 36"/>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wipe(up)">
                                      <p:cBhvr>
                                        <p:cTn id="7" dur="500"/>
                                        <p:tgtEl>
                                          <p:spTgt spid="522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44"/>
                                        </p:tgtEl>
                                        <p:attrNameLst>
                                          <p:attrName>style.visibility</p:attrName>
                                        </p:attrNameLst>
                                      </p:cBhvr>
                                      <p:to>
                                        <p:strVal val="visible"/>
                                      </p:to>
                                    </p:set>
                                    <p:animEffect transition="in" filter="wipe(left)">
                                      <p:cBhvr>
                                        <p:cTn id="12" dur="500"/>
                                        <p:tgtEl>
                                          <p:spTgt spid="52244"/>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lide(fromBottom)">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248"/>
                                        </p:tgtEl>
                                        <p:attrNameLst>
                                          <p:attrName>style.visibility</p:attrName>
                                        </p:attrNameLst>
                                      </p:cBhvr>
                                      <p:to>
                                        <p:strVal val="visible"/>
                                      </p:to>
                                    </p:set>
                                    <p:animEffect transition="in" filter="wipe(left)">
                                      <p:cBhvr>
                                        <p:cTn id="21" dur="500"/>
                                        <p:tgtEl>
                                          <p:spTgt spid="52248"/>
                                        </p:tgtEl>
                                      </p:cBhvr>
                                    </p:animEffect>
                                  </p:childTnLst>
                                </p:cTn>
                              </p:par>
                              <p:par>
                                <p:cTn id="22" presetID="22" presetClass="entr" presetSubtype="8"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2245"/>
                                        </p:tgtEl>
                                        <p:attrNameLst>
                                          <p:attrName>style.visibility</p:attrName>
                                        </p:attrNameLst>
                                      </p:cBhvr>
                                      <p:to>
                                        <p:strVal val="visible"/>
                                      </p:to>
                                    </p:set>
                                    <p:animEffect transition="in" filter="slide(fromBottom)">
                                      <p:cBhvr>
                                        <p:cTn id="29" dur="500"/>
                                        <p:tgtEl>
                                          <p:spTgt spid="52245"/>
                                        </p:tgtEl>
                                      </p:cBhvr>
                                    </p:animEffect>
                                  </p:childTnLst>
                                </p:cTn>
                              </p:par>
                            </p:childTnLst>
                          </p:cTn>
                        </p:par>
                        <p:par>
                          <p:cTn id="30" fill="hold">
                            <p:stCondLst>
                              <p:cond delay="500"/>
                            </p:stCondLst>
                            <p:childTnLst>
                              <p:par>
                                <p:cTn id="31" presetID="1" presetClass="exit" presetSubtype="0" fill="hold" grpId="0" nodeType="afterEffect">
                                  <p:stCondLst>
                                    <p:cond delay="0"/>
                                  </p:stCondLst>
                                  <p:childTnLst>
                                    <p:set>
                                      <p:cBhvr>
                                        <p:cTn id="32" dur="1" fill="hold">
                                          <p:stCondLst>
                                            <p:cond delay="0"/>
                                          </p:stCondLst>
                                        </p:cTn>
                                        <p:tgtEl>
                                          <p:spTgt spid="5225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2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5" grpId="0" animBg="1"/>
      <p:bldP spid="52255" grpId="0" animBg="1"/>
      <p:bldP spid="52245" grpId="0"/>
      <p:bldP spid="52266"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77218"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3860" name="" r:id="rId1" imgW="1765300" imgH="939800" progId="">
                  <p:embed/>
                </p:oleObj>
              </mc:Choice>
              <mc:Fallback>
                <p:oleObj name="" r:id="rId1" imgW="1765300" imgH="939800" progId="">
                  <p:embed/>
                  <p:pic>
                    <p:nvPicPr>
                      <p:cNvPr id="0" name="图片 3859"/>
                      <p:cNvPicPr/>
                      <p:nvPr/>
                    </p:nvPicPr>
                    <p:blipFill>
                      <a:blip r:embed="rId2"/>
                      <a:stretch>
                        <a:fillRect/>
                      </a:stretch>
                    </p:blipFill>
                    <p:spPr>
                      <a:xfrm>
                        <a:off x="2559050" y="609600"/>
                        <a:ext cx="4040188" cy="2151063"/>
                      </a:xfrm>
                      <a:prstGeom prst="rect">
                        <a:avLst/>
                      </a:prstGeom>
                      <a:noFill/>
                      <a:ln w="38100">
                        <a:noFill/>
                        <a:miter/>
                      </a:ln>
                    </p:spPr>
                  </p:pic>
                </p:oleObj>
              </mc:Fallback>
            </mc:AlternateContent>
          </a:graphicData>
        </a:graphic>
      </p:graphicFrame>
      <p:sp>
        <p:nvSpPr>
          <p:cNvPr id="79882" name="Text Box 10"/>
          <p:cNvSpPr txBox="1"/>
          <p:nvPr/>
        </p:nvSpPr>
        <p:spPr>
          <a:xfrm>
            <a:off x="2266950" y="2738438"/>
            <a:ext cx="1114425" cy="396875"/>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②</a:t>
            </a:r>
            <a:r>
              <a:rPr lang="zh-CN" altLang="en-US" dirty="0">
                <a:solidFill>
                  <a:srgbClr val="0000FF"/>
                </a:solidFill>
                <a:latin typeface="Times New Roman" panose="02020603050405020304" pitchFamily="18" charset="0"/>
                <a:ea typeface="楷体_GB2312" panose="02010609030101010101" pitchFamily="49" charset="-122"/>
              </a:rPr>
              <a:t>－</a:t>
            </a:r>
            <a:r>
              <a:rPr lang="zh-CN" altLang="en-US" sz="2000" b="1" dirty="0">
                <a:solidFill>
                  <a:srgbClr val="0000FF"/>
                </a:solidFill>
                <a:latin typeface="Times New Roman" panose="02020603050405020304" pitchFamily="18" charset="0"/>
                <a:ea typeface="楷体_GB2312" panose="02010609030101010101" pitchFamily="49" charset="-122"/>
              </a:rPr>
              <a:t>③</a:t>
            </a:r>
            <a:endParaRPr lang="zh-CN" altLang="en-US" sz="2000" b="1" dirty="0">
              <a:solidFill>
                <a:srgbClr val="0000FF"/>
              </a:solidFill>
              <a:latin typeface="Times New Roman" panose="02020603050405020304" pitchFamily="18" charset="0"/>
              <a:ea typeface="楷体_GB2312" panose="02010609030101010101" pitchFamily="49" charset="-122"/>
            </a:endParaRPr>
          </a:p>
        </p:txBody>
      </p:sp>
      <p:sp>
        <p:nvSpPr>
          <p:cNvPr id="79885" name="Line 13"/>
          <p:cNvSpPr/>
          <p:nvPr/>
        </p:nvSpPr>
        <p:spPr>
          <a:xfrm>
            <a:off x="1835150" y="3135313"/>
            <a:ext cx="1873250" cy="0"/>
          </a:xfrm>
          <a:prstGeom prst="line">
            <a:avLst/>
          </a:prstGeom>
          <a:ln w="38100" cap="flat" cmpd="sng">
            <a:solidFill>
              <a:schemeClr val="tx1"/>
            </a:solidFill>
            <a:prstDash val="solid"/>
            <a:headEnd type="none" w="med" len="med"/>
            <a:tailEnd type="stealth" w="lg" len="lg"/>
          </a:ln>
        </p:spPr>
      </p:sp>
      <p:sp>
        <p:nvSpPr>
          <p:cNvPr id="79886" name="Text Box 14"/>
          <p:cNvSpPr txBox="1"/>
          <p:nvPr/>
        </p:nvSpPr>
        <p:spPr>
          <a:xfrm>
            <a:off x="2108200" y="3151188"/>
            <a:ext cx="1368425" cy="366712"/>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2×①</a:t>
            </a:r>
            <a:endParaRPr lang="en-US" altLang="zh-CN" b="1" dirty="0">
              <a:solidFill>
                <a:srgbClr val="0000FF"/>
              </a:solidFill>
              <a:latin typeface="Times New Roman" panose="02020603050405020304" pitchFamily="18" charset="0"/>
              <a:ea typeface="楷体_GB2312" panose="02010609030101010101" pitchFamily="49" charset="-122"/>
            </a:endParaRPr>
          </a:p>
        </p:txBody>
      </p:sp>
      <p:graphicFrame>
        <p:nvGraphicFramePr>
          <p:cNvPr id="79887" name="Object 7"/>
          <p:cNvGraphicFramePr>
            <a:graphicFrameLocks noChangeAspect="1"/>
          </p:cNvGraphicFramePr>
          <p:nvPr/>
        </p:nvGraphicFramePr>
        <p:xfrm>
          <a:off x="2559050" y="3883025"/>
          <a:ext cx="4040188" cy="2151063"/>
        </p:xfrm>
        <a:graphic>
          <a:graphicData uri="http://schemas.openxmlformats.org/presentationml/2006/ole">
            <mc:AlternateContent xmlns:mc="http://schemas.openxmlformats.org/markup-compatibility/2006">
              <mc:Choice xmlns:v="urn:schemas-microsoft-com:vml" Requires="v">
                <p:oleObj spid="_x0000_s3861" name="" r:id="rId3" imgW="1765300" imgH="939800" progId="">
                  <p:embed/>
                </p:oleObj>
              </mc:Choice>
              <mc:Fallback>
                <p:oleObj name="" r:id="rId3" imgW="1765300" imgH="939800" progId="">
                  <p:embed/>
                  <p:pic>
                    <p:nvPicPr>
                      <p:cNvPr id="0" name="图片 3860"/>
                      <p:cNvPicPr/>
                      <p:nvPr/>
                    </p:nvPicPr>
                    <p:blipFill>
                      <a:blip r:embed="rId4"/>
                      <a:stretch>
                        <a:fillRect/>
                      </a:stretch>
                    </p:blipFill>
                    <p:spPr>
                      <a:xfrm>
                        <a:off x="2559050" y="3883025"/>
                        <a:ext cx="4040188" cy="2151063"/>
                      </a:xfrm>
                      <a:prstGeom prst="rect">
                        <a:avLst/>
                      </a:prstGeom>
                      <a:noFill/>
                      <a:ln w="38100">
                        <a:noFill/>
                        <a:miter/>
                      </a:ln>
                    </p:spPr>
                  </p:pic>
                </p:oleObj>
              </mc:Fallback>
            </mc:AlternateContent>
          </a:graphicData>
        </a:graphic>
      </p:graphicFrame>
      <p:sp>
        <p:nvSpPr>
          <p:cNvPr id="79893" name="Text Box 21"/>
          <p:cNvSpPr txBox="1"/>
          <p:nvPr/>
        </p:nvSpPr>
        <p:spPr>
          <a:xfrm>
            <a:off x="2124075" y="3478213"/>
            <a:ext cx="1368425" cy="366712"/>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3×① </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nvGrpSpPr>
          <p:cNvPr id="777224" name="Group 27"/>
          <p:cNvGrpSpPr/>
          <p:nvPr/>
        </p:nvGrpSpPr>
        <p:grpSpPr>
          <a:xfrm>
            <a:off x="6731000" y="641350"/>
            <a:ext cx="504825" cy="1995488"/>
            <a:chOff x="4240" y="1509"/>
            <a:chExt cx="318" cy="1257"/>
          </a:xfrm>
        </p:grpSpPr>
        <p:sp>
          <p:nvSpPr>
            <p:cNvPr id="777233" name="Text Box 28"/>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4" name="Text Box 29"/>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5" name="Text Box 30"/>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6" name="Text Box 31"/>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3" name="Group 32"/>
          <p:cNvGrpSpPr/>
          <p:nvPr/>
        </p:nvGrpSpPr>
        <p:grpSpPr>
          <a:xfrm>
            <a:off x="6731000" y="3933825"/>
            <a:ext cx="504825" cy="1995488"/>
            <a:chOff x="4240" y="1509"/>
            <a:chExt cx="318" cy="1257"/>
          </a:xfrm>
        </p:grpSpPr>
        <p:sp>
          <p:nvSpPr>
            <p:cNvPr id="777229" name="Text Box 33"/>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0" name="Text Box 34"/>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1" name="Text Box 35"/>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7232" name="Text Box 36"/>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
        <p:nvSpPr>
          <p:cNvPr id="79911" name="Rectangle 39"/>
          <p:cNvSpPr/>
          <p:nvPr/>
        </p:nvSpPr>
        <p:spPr>
          <a:xfrm>
            <a:off x="2886075" y="4546600"/>
            <a:ext cx="4392613" cy="140335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909" name="Rectangle 37"/>
          <p:cNvSpPr/>
          <p:nvPr/>
        </p:nvSpPr>
        <p:spPr>
          <a:xfrm>
            <a:off x="2886075" y="5013325"/>
            <a:ext cx="4392613"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910" name="Rectangle 38"/>
          <p:cNvSpPr/>
          <p:nvPr/>
        </p:nvSpPr>
        <p:spPr>
          <a:xfrm>
            <a:off x="2886075" y="5481638"/>
            <a:ext cx="4392613" cy="46831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9885"/>
                                        </p:tgtEl>
                                        <p:attrNameLst>
                                          <p:attrName>style.visibility</p:attrName>
                                        </p:attrNameLst>
                                      </p:cBhvr>
                                      <p:to>
                                        <p:strVal val="visible"/>
                                      </p:to>
                                    </p:set>
                                    <p:animEffect transition="in" filter="wipe(left)">
                                      <p:cBhvr>
                                        <p:cTn id="7" dur="500"/>
                                        <p:tgtEl>
                                          <p:spTgt spid="798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887"/>
                                        </p:tgtEl>
                                        <p:attrNameLst>
                                          <p:attrName>style.visibility</p:attrName>
                                        </p:attrNameLst>
                                      </p:cBhvr>
                                      <p:to>
                                        <p:strVal val="visible"/>
                                      </p:to>
                                    </p:set>
                                    <p:animEffect transition="in" filter="wipe(left)">
                                      <p:cBhvr>
                                        <p:cTn id="11" dur="500"/>
                                        <p:tgtEl>
                                          <p:spTgt spid="79887"/>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79882"/>
                                        </p:tgtEl>
                                        <p:attrNameLst>
                                          <p:attrName>style.visibility</p:attrName>
                                        </p:attrNameLst>
                                      </p:cBhvr>
                                      <p:to>
                                        <p:strVal val="visible"/>
                                      </p:to>
                                    </p:set>
                                    <p:animEffect transition="in" filter="slide(fromBottom)">
                                      <p:cBhvr>
                                        <p:cTn id="19" dur="500"/>
                                        <p:tgtEl>
                                          <p:spTgt spid="79882"/>
                                        </p:tgtEl>
                                      </p:cBhvr>
                                    </p:animEffect>
                                  </p:childTnLst>
                                </p:cTn>
                              </p:par>
                            </p:childTnLst>
                          </p:cTn>
                        </p:par>
                        <p:par>
                          <p:cTn id="20" fill="hold">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799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9886"/>
                                        </p:tgtEl>
                                        <p:attrNameLst>
                                          <p:attrName>style.visibility</p:attrName>
                                        </p:attrNameLst>
                                      </p:cBhvr>
                                      <p:to>
                                        <p:strVal val="visible"/>
                                      </p:to>
                                    </p:set>
                                    <p:animEffect transition="in" filter="slide(fromBottom)">
                                      <p:cBhvr>
                                        <p:cTn id="27" dur="500"/>
                                        <p:tgtEl>
                                          <p:spTgt spid="79886"/>
                                        </p:tgtEl>
                                      </p:cBhvr>
                                    </p:animEffect>
                                  </p:childTnLst>
                                </p:cTn>
                              </p:par>
                            </p:childTnLst>
                          </p:cTn>
                        </p:par>
                        <p:par>
                          <p:cTn id="28" fill="hold">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7990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79893"/>
                                        </p:tgtEl>
                                        <p:attrNameLst>
                                          <p:attrName>style.visibility</p:attrName>
                                        </p:attrNameLst>
                                      </p:cBhvr>
                                      <p:to>
                                        <p:strVal val="visible"/>
                                      </p:to>
                                    </p:set>
                                    <p:animEffect transition="in" filter="slide(fromBottom)">
                                      <p:cBhvr>
                                        <p:cTn id="35" dur="500"/>
                                        <p:tgtEl>
                                          <p:spTgt spid="79893"/>
                                        </p:tgtEl>
                                      </p:cBhvr>
                                    </p:animEffect>
                                  </p:childTnLst>
                                </p:cTn>
                              </p:par>
                            </p:childTnLst>
                          </p:cTn>
                        </p:par>
                        <p:par>
                          <p:cTn id="36" fill="hold">
                            <p:stCondLst>
                              <p:cond delay="500"/>
                            </p:stCondLst>
                            <p:childTnLst>
                              <p:par>
                                <p:cTn id="37" presetID="1" presetClass="exit" presetSubtype="0" fill="hold" grpId="0" nodeType="afterEffect">
                                  <p:stCondLst>
                                    <p:cond delay="0"/>
                                  </p:stCondLst>
                                  <p:childTnLst>
                                    <p:set>
                                      <p:cBhvr>
                                        <p:cTn id="38" dur="1" fill="hold">
                                          <p:stCondLst>
                                            <p:cond delay="0"/>
                                          </p:stCondLst>
                                        </p:cTn>
                                        <p:tgtEl>
                                          <p:spTgt spid="799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p:bldP spid="79886" grpId="0"/>
      <p:bldP spid="79893" grpId="0"/>
      <p:bldP spid="79911" grpId="0" animBg="1"/>
      <p:bldP spid="79909" grpId="0" animBg="1"/>
      <p:bldP spid="7991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78242"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3862" name="" r:id="rId1" imgW="1765300" imgH="939800" progId="">
                  <p:embed/>
                </p:oleObj>
              </mc:Choice>
              <mc:Fallback>
                <p:oleObj name="" r:id="rId1" imgW="1765300" imgH="939800" progId="">
                  <p:embed/>
                  <p:pic>
                    <p:nvPicPr>
                      <p:cNvPr id="0" name="图片 3861"/>
                      <p:cNvPicPr/>
                      <p:nvPr/>
                    </p:nvPicPr>
                    <p:blipFill>
                      <a:blip r:embed="rId2"/>
                      <a:stretch>
                        <a:fillRect/>
                      </a:stretch>
                    </p:blipFill>
                    <p:spPr>
                      <a:xfrm>
                        <a:off x="2559050" y="609600"/>
                        <a:ext cx="4040188" cy="2151063"/>
                      </a:xfrm>
                      <a:prstGeom prst="rect">
                        <a:avLst/>
                      </a:prstGeom>
                      <a:noFill/>
                      <a:ln w="38100">
                        <a:noFill/>
                        <a:miter/>
                      </a:ln>
                    </p:spPr>
                  </p:pic>
                </p:oleObj>
              </mc:Fallback>
            </mc:AlternateContent>
          </a:graphicData>
        </a:graphic>
      </p:graphicFrame>
      <p:sp>
        <p:nvSpPr>
          <p:cNvPr id="80904" name="Text Box 8"/>
          <p:cNvSpPr txBox="1"/>
          <p:nvPr/>
        </p:nvSpPr>
        <p:spPr>
          <a:xfrm>
            <a:off x="2266950" y="2738438"/>
            <a:ext cx="1093788" cy="396875"/>
          </a:xfrm>
          <a:prstGeom prst="rect">
            <a:avLst/>
          </a:prstGeom>
          <a:noFill/>
          <a:ln w="9525">
            <a:noFill/>
          </a:ln>
        </p:spPr>
        <p:txBody>
          <a:bodyPr/>
          <a:p>
            <a:pPr algn="ct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② </a:t>
            </a:r>
            <a:r>
              <a:rPr lang="en-US" altLang="zh-CN" b="1" dirty="0">
                <a:solidFill>
                  <a:srgbClr val="0000FF"/>
                </a:solidFill>
                <a:latin typeface="Times New Roman" panose="02020603050405020304" pitchFamily="18" charset="0"/>
                <a:ea typeface="楷体_GB2312" panose="02010609030101010101" pitchFamily="49" charset="-122"/>
              </a:rPr>
              <a:t>÷2</a:t>
            </a:r>
            <a:endParaRPr lang="en-US" altLang="zh-CN" b="1" dirty="0">
              <a:solidFill>
                <a:srgbClr val="0000FF"/>
              </a:solidFill>
              <a:latin typeface="Times New Roman" panose="02020603050405020304" pitchFamily="18" charset="0"/>
              <a:ea typeface="楷体_GB2312" panose="02010609030101010101" pitchFamily="49" charset="-122"/>
            </a:endParaRPr>
          </a:p>
        </p:txBody>
      </p:sp>
      <p:sp>
        <p:nvSpPr>
          <p:cNvPr id="80905" name="Line 9"/>
          <p:cNvSpPr/>
          <p:nvPr/>
        </p:nvSpPr>
        <p:spPr>
          <a:xfrm>
            <a:off x="1835150" y="3135313"/>
            <a:ext cx="1873250" cy="0"/>
          </a:xfrm>
          <a:prstGeom prst="line">
            <a:avLst/>
          </a:prstGeom>
          <a:ln w="38100" cap="flat" cmpd="sng">
            <a:solidFill>
              <a:schemeClr val="tx1"/>
            </a:solidFill>
            <a:prstDash val="solid"/>
            <a:headEnd type="none" w="med" len="med"/>
            <a:tailEnd type="stealth" w="lg" len="lg"/>
          </a:ln>
        </p:spPr>
      </p:sp>
      <p:sp>
        <p:nvSpPr>
          <p:cNvPr id="80906" name="Text Box 10"/>
          <p:cNvSpPr txBox="1"/>
          <p:nvPr/>
        </p:nvSpPr>
        <p:spPr>
          <a:xfrm>
            <a:off x="2108200" y="3151188"/>
            <a:ext cx="1439863" cy="366712"/>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5×②</a:t>
            </a:r>
            <a:endParaRPr lang="en-US" altLang="zh-CN" b="1" dirty="0">
              <a:solidFill>
                <a:srgbClr val="0000FF"/>
              </a:solidFill>
              <a:latin typeface="Times New Roman" panose="02020603050405020304" pitchFamily="18" charset="0"/>
              <a:ea typeface="楷体_GB2312" panose="02010609030101010101" pitchFamily="49" charset="-122"/>
            </a:endParaRPr>
          </a:p>
        </p:txBody>
      </p:sp>
      <p:graphicFrame>
        <p:nvGraphicFramePr>
          <p:cNvPr id="80907" name="Object 7"/>
          <p:cNvGraphicFramePr>
            <a:graphicFrameLocks noChangeAspect="1"/>
          </p:cNvGraphicFramePr>
          <p:nvPr/>
        </p:nvGraphicFramePr>
        <p:xfrm>
          <a:off x="2559050" y="3883025"/>
          <a:ext cx="4040188" cy="2151063"/>
        </p:xfrm>
        <a:graphic>
          <a:graphicData uri="http://schemas.openxmlformats.org/presentationml/2006/ole">
            <mc:AlternateContent xmlns:mc="http://schemas.openxmlformats.org/markup-compatibility/2006">
              <mc:Choice xmlns:v="urn:schemas-microsoft-com:vml" Requires="v">
                <p:oleObj spid="_x0000_s3863" name="" r:id="rId3" imgW="1765300" imgH="939800" progId="">
                  <p:embed/>
                </p:oleObj>
              </mc:Choice>
              <mc:Fallback>
                <p:oleObj name="" r:id="rId3" imgW="1765300" imgH="939800" progId="">
                  <p:embed/>
                  <p:pic>
                    <p:nvPicPr>
                      <p:cNvPr id="0" name="图片 3862"/>
                      <p:cNvPicPr/>
                      <p:nvPr/>
                    </p:nvPicPr>
                    <p:blipFill>
                      <a:blip r:embed="rId4"/>
                      <a:stretch>
                        <a:fillRect/>
                      </a:stretch>
                    </p:blipFill>
                    <p:spPr>
                      <a:xfrm>
                        <a:off x="2559050" y="3883025"/>
                        <a:ext cx="4040188" cy="2151063"/>
                      </a:xfrm>
                      <a:prstGeom prst="rect">
                        <a:avLst/>
                      </a:prstGeom>
                      <a:noFill/>
                      <a:ln w="38100">
                        <a:noFill/>
                        <a:miter/>
                      </a:ln>
                    </p:spPr>
                  </p:pic>
                </p:oleObj>
              </mc:Fallback>
            </mc:AlternateContent>
          </a:graphicData>
        </a:graphic>
      </p:graphicFrame>
      <p:sp>
        <p:nvSpPr>
          <p:cNvPr id="80913" name="Text Box 17"/>
          <p:cNvSpPr txBox="1"/>
          <p:nvPr/>
        </p:nvSpPr>
        <p:spPr>
          <a:xfrm>
            <a:off x="2124075" y="3478213"/>
            <a:ext cx="1439863" cy="366712"/>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3×②</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nvGrpSpPr>
          <p:cNvPr id="778248" name="Group 23"/>
          <p:cNvGrpSpPr/>
          <p:nvPr/>
        </p:nvGrpSpPr>
        <p:grpSpPr>
          <a:xfrm>
            <a:off x="6731000" y="641350"/>
            <a:ext cx="504825" cy="1995488"/>
            <a:chOff x="4240" y="1509"/>
            <a:chExt cx="318" cy="1257"/>
          </a:xfrm>
        </p:grpSpPr>
        <p:sp>
          <p:nvSpPr>
            <p:cNvPr id="778257" name="Text Box 24"/>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58" name="Text Box 25"/>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59" name="Text Box 26"/>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60" name="Text Box 27"/>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3" name="Group 33"/>
          <p:cNvGrpSpPr/>
          <p:nvPr/>
        </p:nvGrpSpPr>
        <p:grpSpPr>
          <a:xfrm>
            <a:off x="6731000" y="3933825"/>
            <a:ext cx="504825" cy="1995488"/>
            <a:chOff x="4240" y="1509"/>
            <a:chExt cx="318" cy="1257"/>
          </a:xfrm>
        </p:grpSpPr>
        <p:sp>
          <p:nvSpPr>
            <p:cNvPr id="778253" name="Text Box 34"/>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54" name="Text Box 35"/>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55" name="Text Box 36"/>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8256" name="Text Box 37"/>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
        <p:nvSpPr>
          <p:cNvPr id="80934" name="Rectangle 38"/>
          <p:cNvSpPr/>
          <p:nvPr/>
        </p:nvSpPr>
        <p:spPr>
          <a:xfrm>
            <a:off x="2886075" y="4546600"/>
            <a:ext cx="4392613" cy="140335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935" name="Rectangle 39"/>
          <p:cNvSpPr/>
          <p:nvPr/>
        </p:nvSpPr>
        <p:spPr>
          <a:xfrm>
            <a:off x="2886075" y="5013325"/>
            <a:ext cx="4392613"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936" name="Rectangle 40"/>
          <p:cNvSpPr/>
          <p:nvPr/>
        </p:nvSpPr>
        <p:spPr>
          <a:xfrm>
            <a:off x="2886075" y="5481638"/>
            <a:ext cx="4392613" cy="46831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905"/>
                                        </p:tgtEl>
                                        <p:attrNameLst>
                                          <p:attrName>style.visibility</p:attrName>
                                        </p:attrNameLst>
                                      </p:cBhvr>
                                      <p:to>
                                        <p:strVal val="visible"/>
                                      </p:to>
                                    </p:set>
                                    <p:animEffect transition="in" filter="wipe(left)">
                                      <p:cBhvr>
                                        <p:cTn id="7" dur="500"/>
                                        <p:tgtEl>
                                          <p:spTgt spid="8090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0907"/>
                                        </p:tgtEl>
                                        <p:attrNameLst>
                                          <p:attrName>style.visibility</p:attrName>
                                        </p:attrNameLst>
                                      </p:cBhvr>
                                      <p:to>
                                        <p:strVal val="visible"/>
                                      </p:to>
                                    </p:set>
                                    <p:animEffect transition="in" filter="wipe(left)">
                                      <p:cBhvr>
                                        <p:cTn id="11" dur="500"/>
                                        <p:tgtEl>
                                          <p:spTgt spid="80907"/>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0904"/>
                                        </p:tgtEl>
                                        <p:attrNameLst>
                                          <p:attrName>style.visibility</p:attrName>
                                        </p:attrNameLst>
                                      </p:cBhvr>
                                      <p:to>
                                        <p:strVal val="visible"/>
                                      </p:to>
                                    </p:set>
                                    <p:animEffect transition="in" filter="slide(fromBottom)">
                                      <p:cBhvr>
                                        <p:cTn id="19" dur="500"/>
                                        <p:tgtEl>
                                          <p:spTgt spid="80904"/>
                                        </p:tgtEl>
                                      </p:cBhvr>
                                    </p:animEffect>
                                  </p:childTnLst>
                                </p:cTn>
                              </p:par>
                            </p:childTnLst>
                          </p:cTn>
                        </p:par>
                        <p:par>
                          <p:cTn id="20" fill="hold">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809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0906"/>
                                        </p:tgtEl>
                                        <p:attrNameLst>
                                          <p:attrName>style.visibility</p:attrName>
                                        </p:attrNameLst>
                                      </p:cBhvr>
                                      <p:to>
                                        <p:strVal val="visible"/>
                                      </p:to>
                                    </p:set>
                                    <p:animEffect transition="in" filter="slide(fromBottom)">
                                      <p:cBhvr>
                                        <p:cTn id="27" dur="500"/>
                                        <p:tgtEl>
                                          <p:spTgt spid="80906"/>
                                        </p:tgtEl>
                                      </p:cBhvr>
                                    </p:animEffect>
                                  </p:childTnLst>
                                </p:cTn>
                              </p:par>
                            </p:childTnLst>
                          </p:cTn>
                        </p:par>
                        <p:par>
                          <p:cTn id="28" fill="hold">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809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0913"/>
                                        </p:tgtEl>
                                        <p:attrNameLst>
                                          <p:attrName>style.visibility</p:attrName>
                                        </p:attrNameLst>
                                      </p:cBhvr>
                                      <p:to>
                                        <p:strVal val="visible"/>
                                      </p:to>
                                    </p:set>
                                    <p:animEffect transition="in" filter="slide(fromBottom)">
                                      <p:cBhvr>
                                        <p:cTn id="35" dur="500"/>
                                        <p:tgtEl>
                                          <p:spTgt spid="80913"/>
                                        </p:tgtEl>
                                      </p:cBhvr>
                                    </p:animEffect>
                                  </p:childTnLst>
                                </p:cTn>
                              </p:par>
                            </p:childTnLst>
                          </p:cTn>
                        </p:par>
                        <p:par>
                          <p:cTn id="36" fill="hold">
                            <p:stCondLst>
                              <p:cond delay="500"/>
                            </p:stCondLst>
                            <p:childTnLst>
                              <p:par>
                                <p:cTn id="37" presetID="1" presetClass="exit" presetSubtype="0" fill="hold" grpId="0" nodeType="afterEffect">
                                  <p:stCondLst>
                                    <p:cond delay="0"/>
                                  </p:stCondLst>
                                  <p:childTnLst>
                                    <p:set>
                                      <p:cBhvr>
                                        <p:cTn id="38" dur="1" fill="hold">
                                          <p:stCondLst>
                                            <p:cond delay="0"/>
                                          </p:stCondLst>
                                        </p:cTn>
                                        <p:tgtEl>
                                          <p:spTgt spid="809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4" grpId="0"/>
      <p:bldP spid="80906" grpId="0"/>
      <p:bldP spid="80913" grpId="0"/>
      <p:bldP spid="80934" grpId="0" animBg="1"/>
      <p:bldP spid="80935" grpId="0" animBg="1"/>
      <p:bldP spid="8093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79266" name="Object 6"/>
          <p:cNvGraphicFramePr>
            <a:graphicFrameLocks noChangeAspect="1"/>
          </p:cNvGraphicFramePr>
          <p:nvPr/>
        </p:nvGraphicFramePr>
        <p:xfrm>
          <a:off x="2559050" y="609600"/>
          <a:ext cx="4040188" cy="2151063"/>
        </p:xfrm>
        <a:graphic>
          <a:graphicData uri="http://schemas.openxmlformats.org/presentationml/2006/ole">
            <mc:AlternateContent xmlns:mc="http://schemas.openxmlformats.org/markup-compatibility/2006">
              <mc:Choice xmlns:v="urn:schemas-microsoft-com:vml" Requires="v">
                <p:oleObj spid="_x0000_s3864" name="" r:id="rId1" imgW="1765300" imgH="939800" progId="">
                  <p:embed/>
                </p:oleObj>
              </mc:Choice>
              <mc:Fallback>
                <p:oleObj name="" r:id="rId1" imgW="1765300" imgH="939800" progId="">
                  <p:embed/>
                  <p:pic>
                    <p:nvPicPr>
                      <p:cNvPr id="0" name="图片 3863"/>
                      <p:cNvPicPr/>
                      <p:nvPr/>
                    </p:nvPicPr>
                    <p:blipFill>
                      <a:blip r:embed="rId2"/>
                      <a:stretch>
                        <a:fillRect/>
                      </a:stretch>
                    </p:blipFill>
                    <p:spPr>
                      <a:xfrm>
                        <a:off x="2559050" y="609600"/>
                        <a:ext cx="4040188" cy="2151063"/>
                      </a:xfrm>
                      <a:prstGeom prst="rect">
                        <a:avLst/>
                      </a:prstGeom>
                      <a:noFill/>
                      <a:ln w="38100">
                        <a:noFill/>
                        <a:miter/>
                      </a:ln>
                    </p:spPr>
                  </p:pic>
                </p:oleObj>
              </mc:Fallback>
            </mc:AlternateContent>
          </a:graphicData>
        </a:graphic>
      </p:graphicFrame>
      <p:sp>
        <p:nvSpPr>
          <p:cNvPr id="81929" name="Line 9"/>
          <p:cNvSpPr/>
          <p:nvPr/>
        </p:nvSpPr>
        <p:spPr>
          <a:xfrm>
            <a:off x="1835150" y="3135313"/>
            <a:ext cx="1873250" cy="0"/>
          </a:xfrm>
          <a:prstGeom prst="line">
            <a:avLst/>
          </a:prstGeom>
          <a:ln w="38100" cap="flat" cmpd="sng">
            <a:solidFill>
              <a:schemeClr val="tx1"/>
            </a:solidFill>
            <a:prstDash val="solid"/>
            <a:headEnd type="none" w="med" len="med"/>
            <a:tailEnd type="stealth" w="lg" len="lg"/>
          </a:ln>
        </p:spPr>
      </p:sp>
      <p:sp>
        <p:nvSpPr>
          <p:cNvPr id="81930" name="Text Box 10"/>
          <p:cNvSpPr txBox="1"/>
          <p:nvPr/>
        </p:nvSpPr>
        <p:spPr>
          <a:xfrm>
            <a:off x="2079625" y="3151188"/>
            <a:ext cx="1455738" cy="366712"/>
          </a:xfrm>
          <a:prstGeom prst="rect">
            <a:avLst/>
          </a:prstGeom>
          <a:noFill/>
          <a:ln w="9525">
            <a:noFill/>
          </a:ln>
        </p:spPr>
        <p:txBody>
          <a:bodyPr/>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2×③ </a:t>
            </a:r>
            <a:endParaRPr lang="en-US" altLang="zh-CN" b="1" dirty="0">
              <a:solidFill>
                <a:srgbClr val="0000FF"/>
              </a:solidFill>
              <a:latin typeface="Times New Roman" panose="02020603050405020304" pitchFamily="18" charset="0"/>
              <a:ea typeface="楷体_GB2312" panose="02010609030101010101" pitchFamily="49" charset="-122"/>
            </a:endParaRPr>
          </a:p>
        </p:txBody>
      </p:sp>
      <p:graphicFrame>
        <p:nvGraphicFramePr>
          <p:cNvPr id="81931" name="Object 7"/>
          <p:cNvGraphicFramePr>
            <a:graphicFrameLocks noChangeAspect="1"/>
          </p:cNvGraphicFramePr>
          <p:nvPr/>
        </p:nvGraphicFramePr>
        <p:xfrm>
          <a:off x="2559050" y="3683000"/>
          <a:ext cx="4040188" cy="2122488"/>
        </p:xfrm>
        <a:graphic>
          <a:graphicData uri="http://schemas.openxmlformats.org/presentationml/2006/ole">
            <mc:AlternateContent xmlns:mc="http://schemas.openxmlformats.org/markup-compatibility/2006">
              <mc:Choice xmlns:v="urn:schemas-microsoft-com:vml" Requires="v">
                <p:oleObj spid="_x0000_s3865" name="" r:id="rId3" imgW="1765300" imgH="927100" progId="">
                  <p:embed/>
                </p:oleObj>
              </mc:Choice>
              <mc:Fallback>
                <p:oleObj name="" r:id="rId3" imgW="1765300" imgH="927100" progId="">
                  <p:embed/>
                  <p:pic>
                    <p:nvPicPr>
                      <p:cNvPr id="0" name="图片 3864"/>
                      <p:cNvPicPr/>
                      <p:nvPr/>
                    </p:nvPicPr>
                    <p:blipFill>
                      <a:blip r:embed="rId4"/>
                      <a:stretch>
                        <a:fillRect/>
                      </a:stretch>
                    </p:blipFill>
                    <p:spPr>
                      <a:xfrm>
                        <a:off x="2559050" y="3683000"/>
                        <a:ext cx="4040188" cy="2122488"/>
                      </a:xfrm>
                      <a:prstGeom prst="rect">
                        <a:avLst/>
                      </a:prstGeom>
                      <a:noFill/>
                      <a:ln w="38100">
                        <a:noFill/>
                        <a:miter/>
                      </a:ln>
                    </p:spPr>
                  </p:pic>
                </p:oleObj>
              </mc:Fallback>
            </mc:AlternateContent>
          </a:graphicData>
        </a:graphic>
      </p:graphicFrame>
      <p:grpSp>
        <p:nvGrpSpPr>
          <p:cNvPr id="2" name="Group 18"/>
          <p:cNvGrpSpPr/>
          <p:nvPr/>
        </p:nvGrpSpPr>
        <p:grpSpPr>
          <a:xfrm>
            <a:off x="2159000" y="2738438"/>
            <a:ext cx="1223963" cy="396875"/>
            <a:chOff x="2835" y="1979"/>
            <a:chExt cx="771" cy="250"/>
          </a:xfrm>
        </p:grpSpPr>
        <p:sp>
          <p:nvSpPr>
            <p:cNvPr id="779283" name="Text Box 19"/>
            <p:cNvSpPr txBox="1"/>
            <p:nvPr/>
          </p:nvSpPr>
          <p:spPr>
            <a:xfrm>
              <a:off x="2835"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③</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79284" name="Text Box 20"/>
            <p:cNvSpPr txBox="1"/>
            <p:nvPr/>
          </p:nvSpPr>
          <p:spPr>
            <a:xfrm>
              <a:off x="3288"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④</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79285" name="Line 21"/>
            <p:cNvSpPr/>
            <p:nvPr/>
          </p:nvSpPr>
          <p:spPr>
            <a:xfrm>
              <a:off x="3061" y="2115"/>
              <a:ext cx="272" cy="0"/>
            </a:xfrm>
            <a:prstGeom prst="line">
              <a:avLst/>
            </a:prstGeom>
            <a:ln w="28575" cap="flat" cmpd="sng">
              <a:solidFill>
                <a:srgbClr val="0000FF"/>
              </a:solidFill>
              <a:prstDash val="solid"/>
              <a:headEnd type="triangle" w="med" len="med"/>
              <a:tailEnd type="triangle" w="med" len="med"/>
            </a:ln>
          </p:spPr>
        </p:sp>
      </p:grpSp>
      <p:grpSp>
        <p:nvGrpSpPr>
          <p:cNvPr id="779271" name="Group 29"/>
          <p:cNvGrpSpPr/>
          <p:nvPr/>
        </p:nvGrpSpPr>
        <p:grpSpPr>
          <a:xfrm>
            <a:off x="6731000" y="641350"/>
            <a:ext cx="504825" cy="1995488"/>
            <a:chOff x="4240" y="1509"/>
            <a:chExt cx="318" cy="1257"/>
          </a:xfrm>
        </p:grpSpPr>
        <p:sp>
          <p:nvSpPr>
            <p:cNvPr id="779279" name="Text Box 30"/>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80" name="Text Box 31"/>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81" name="Text Box 32"/>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82" name="Text Box 33"/>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4" name="Group 39"/>
          <p:cNvGrpSpPr/>
          <p:nvPr/>
        </p:nvGrpSpPr>
        <p:grpSpPr>
          <a:xfrm>
            <a:off x="6731000" y="3709988"/>
            <a:ext cx="504825" cy="1995487"/>
            <a:chOff x="4240" y="1509"/>
            <a:chExt cx="318" cy="1257"/>
          </a:xfrm>
        </p:grpSpPr>
        <p:sp>
          <p:nvSpPr>
            <p:cNvPr id="779275" name="Text Box 40"/>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76" name="Text Box 41"/>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77" name="Text Box 42"/>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79278" name="Text Box 43"/>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
        <p:nvSpPr>
          <p:cNvPr id="81965" name="Rectangle 45"/>
          <p:cNvSpPr/>
          <p:nvPr/>
        </p:nvSpPr>
        <p:spPr>
          <a:xfrm>
            <a:off x="2886075" y="4797425"/>
            <a:ext cx="4392613"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1966" name="Rectangle 46"/>
          <p:cNvSpPr/>
          <p:nvPr/>
        </p:nvSpPr>
        <p:spPr>
          <a:xfrm>
            <a:off x="2886075" y="5265738"/>
            <a:ext cx="4392613" cy="46831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wipe(left)">
                                      <p:cBhvr>
                                        <p:cTn id="7" dur="500"/>
                                        <p:tgtEl>
                                          <p:spTgt spid="819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31"/>
                                        </p:tgtEl>
                                        <p:attrNameLst>
                                          <p:attrName>style.visibility</p:attrName>
                                        </p:attrNameLst>
                                      </p:cBhvr>
                                      <p:to>
                                        <p:strVal val="visible"/>
                                      </p:to>
                                    </p:set>
                                    <p:animEffect transition="in" filter="wipe(left)">
                                      <p:cBhvr>
                                        <p:cTn id="11" dur="500"/>
                                        <p:tgtEl>
                                          <p:spTgt spid="81931"/>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Bottom)">
                                      <p:cBhvr>
                                        <p:cTn id="19" dur="500"/>
                                        <p:tgtEl>
                                          <p:spTgt spid="2"/>
                                        </p:tgtEl>
                                      </p:cBhvr>
                                    </p:animEffect>
                                  </p:childTnLst>
                                </p:cTn>
                              </p:par>
                            </p:childTnLst>
                          </p:cTn>
                        </p:par>
                        <p:par>
                          <p:cTn id="20" fill="hold">
                            <p:stCondLst>
                              <p:cond delay="500"/>
                            </p:stCondLst>
                            <p:childTnLst>
                              <p:par>
                                <p:cTn id="21" presetID="1" presetClass="exit" presetSubtype="0" fill="hold" grpId="0" nodeType="afterEffect">
                                  <p:stCondLst>
                                    <p:cond delay="0"/>
                                  </p:stCondLst>
                                  <p:childTnLst>
                                    <p:set>
                                      <p:cBhvr>
                                        <p:cTn id="22" dur="1" fill="hold">
                                          <p:stCondLst>
                                            <p:cond delay="0"/>
                                          </p:stCondLst>
                                        </p:cTn>
                                        <p:tgtEl>
                                          <p:spTgt spid="819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1930"/>
                                        </p:tgtEl>
                                        <p:attrNameLst>
                                          <p:attrName>style.visibility</p:attrName>
                                        </p:attrNameLst>
                                      </p:cBhvr>
                                      <p:to>
                                        <p:strVal val="visible"/>
                                      </p:to>
                                    </p:set>
                                    <p:animEffect transition="in" filter="slide(fromBottom)">
                                      <p:cBhvr>
                                        <p:cTn id="27" dur="500"/>
                                        <p:tgtEl>
                                          <p:spTgt spid="81930"/>
                                        </p:tgtEl>
                                      </p:cBhvr>
                                    </p:animEffect>
                                  </p:childTnLst>
                                </p:cTn>
                              </p:par>
                            </p:childTnLst>
                          </p:cTn>
                        </p:par>
                        <p:par>
                          <p:cTn id="28" fill="hold">
                            <p:stCondLst>
                              <p:cond delay="500"/>
                            </p:stCondLst>
                            <p:childTnLst>
                              <p:par>
                                <p:cTn id="29" presetID="1" presetClass="exit" presetSubtype="0" fill="hold" grpId="0" nodeType="afterEffect">
                                  <p:stCondLst>
                                    <p:cond delay="0"/>
                                  </p:stCondLst>
                                  <p:childTnLst>
                                    <p:set>
                                      <p:cBhvr>
                                        <p:cTn id="30" dur="1" fill="hold">
                                          <p:stCondLst>
                                            <p:cond delay="0"/>
                                          </p:stCondLst>
                                        </p:cTn>
                                        <p:tgtEl>
                                          <p:spTgt spid="819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p:bldP spid="81965" grpId="0" animBg="1"/>
      <p:bldP spid="8196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0290" name="Object 10"/>
          <p:cNvGraphicFramePr>
            <a:graphicFrameLocks noChangeAspect="1"/>
          </p:cNvGraphicFramePr>
          <p:nvPr/>
        </p:nvGraphicFramePr>
        <p:xfrm>
          <a:off x="2535238" y="600075"/>
          <a:ext cx="4043362" cy="2124075"/>
        </p:xfrm>
        <a:graphic>
          <a:graphicData uri="http://schemas.openxmlformats.org/presentationml/2006/ole">
            <mc:AlternateContent xmlns:mc="http://schemas.openxmlformats.org/markup-compatibility/2006">
              <mc:Choice xmlns:v="urn:schemas-microsoft-com:vml" Requires="v">
                <p:oleObj spid="_x0000_s3866" name="" r:id="rId1" imgW="1765300" imgH="927100" progId="">
                  <p:embed/>
                </p:oleObj>
              </mc:Choice>
              <mc:Fallback>
                <p:oleObj name="" r:id="rId1" imgW="1765300" imgH="927100" progId="">
                  <p:embed/>
                  <p:pic>
                    <p:nvPicPr>
                      <p:cNvPr id="0" name="图片 3865"/>
                      <p:cNvPicPr/>
                      <p:nvPr/>
                    </p:nvPicPr>
                    <p:blipFill>
                      <a:blip r:embed="rId2"/>
                      <a:stretch>
                        <a:fillRect/>
                      </a:stretch>
                    </p:blipFill>
                    <p:spPr>
                      <a:xfrm>
                        <a:off x="2535238" y="600075"/>
                        <a:ext cx="4043362" cy="2124075"/>
                      </a:xfrm>
                      <a:prstGeom prst="rect">
                        <a:avLst/>
                      </a:prstGeom>
                      <a:noFill/>
                      <a:ln w="38100">
                        <a:noFill/>
                        <a:miter/>
                      </a:ln>
                    </p:spPr>
                  </p:pic>
                </p:oleObj>
              </mc:Fallback>
            </mc:AlternateContent>
          </a:graphicData>
        </a:graphic>
      </p:graphicFrame>
      <p:sp>
        <p:nvSpPr>
          <p:cNvPr id="56324" name="Text Box 4"/>
          <p:cNvSpPr txBox="1"/>
          <p:nvPr/>
        </p:nvSpPr>
        <p:spPr>
          <a:xfrm>
            <a:off x="150813" y="3298825"/>
            <a:ext cx="3341687"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取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为自由变量，则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6326" name="Object 11"/>
          <p:cNvGraphicFramePr>
            <a:graphicFrameLocks noChangeAspect="1"/>
          </p:cNvGraphicFramePr>
          <p:nvPr/>
        </p:nvGraphicFramePr>
        <p:xfrm>
          <a:off x="3271838" y="2713038"/>
          <a:ext cx="1947862" cy="1630362"/>
        </p:xfrm>
        <a:graphic>
          <a:graphicData uri="http://schemas.openxmlformats.org/presentationml/2006/ole">
            <mc:AlternateContent xmlns:mc="http://schemas.openxmlformats.org/markup-compatibility/2006">
              <mc:Choice xmlns:v="urn:schemas-microsoft-com:vml" Requires="v">
                <p:oleObj spid="_x0000_s3867" name="" r:id="rId3" imgW="850265" imgH="711200" progId="">
                  <p:embed/>
                </p:oleObj>
              </mc:Choice>
              <mc:Fallback>
                <p:oleObj name="" r:id="rId3" imgW="850265" imgH="711200" progId="">
                  <p:embed/>
                  <p:pic>
                    <p:nvPicPr>
                      <p:cNvPr id="0" name="图片 3866"/>
                      <p:cNvPicPr/>
                      <p:nvPr/>
                    </p:nvPicPr>
                    <p:blipFill>
                      <a:blip r:embed="rId4"/>
                      <a:stretch>
                        <a:fillRect/>
                      </a:stretch>
                    </p:blipFill>
                    <p:spPr>
                      <a:xfrm>
                        <a:off x="3271838" y="2713038"/>
                        <a:ext cx="1947862" cy="1630362"/>
                      </a:xfrm>
                      <a:prstGeom prst="rect">
                        <a:avLst/>
                      </a:prstGeom>
                      <a:noFill/>
                      <a:ln w="38100">
                        <a:noFill/>
                        <a:miter/>
                      </a:ln>
                    </p:spPr>
                  </p:pic>
                </p:oleObj>
              </mc:Fallback>
            </mc:AlternateContent>
          </a:graphicData>
        </a:graphic>
      </p:graphicFrame>
      <p:sp>
        <p:nvSpPr>
          <p:cNvPr id="56328" name="Text Box 8"/>
          <p:cNvSpPr txBox="1"/>
          <p:nvPr/>
        </p:nvSpPr>
        <p:spPr>
          <a:xfrm>
            <a:off x="150813" y="5332413"/>
            <a:ext cx="2171700"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6330" name="Object 12"/>
          <p:cNvGraphicFramePr>
            <a:graphicFrameLocks noChangeAspect="1"/>
          </p:cNvGraphicFramePr>
          <p:nvPr/>
        </p:nvGraphicFramePr>
        <p:xfrm>
          <a:off x="2082800" y="4549775"/>
          <a:ext cx="2849563" cy="2154238"/>
        </p:xfrm>
        <a:graphic>
          <a:graphicData uri="http://schemas.openxmlformats.org/presentationml/2006/ole">
            <mc:AlternateContent xmlns:mc="http://schemas.openxmlformats.org/markup-compatibility/2006">
              <mc:Choice xmlns:v="urn:schemas-microsoft-com:vml" Requires="v">
                <p:oleObj spid="_x0000_s3868" name="" r:id="rId5" imgW="1244600" imgH="939800" progId="">
                  <p:embed/>
                </p:oleObj>
              </mc:Choice>
              <mc:Fallback>
                <p:oleObj name="" r:id="rId5" imgW="1244600" imgH="939800" progId="">
                  <p:embed/>
                  <p:pic>
                    <p:nvPicPr>
                      <p:cNvPr id="0" name="图片 3867"/>
                      <p:cNvPicPr/>
                      <p:nvPr/>
                    </p:nvPicPr>
                    <p:blipFill>
                      <a:blip r:embed="rId6"/>
                      <a:stretch>
                        <a:fillRect/>
                      </a:stretch>
                    </p:blipFill>
                    <p:spPr>
                      <a:xfrm>
                        <a:off x="2082800" y="4549775"/>
                        <a:ext cx="2849563" cy="2154238"/>
                      </a:xfrm>
                      <a:prstGeom prst="rect">
                        <a:avLst/>
                      </a:prstGeom>
                      <a:noFill/>
                      <a:ln w="38100">
                        <a:noFill/>
                        <a:miter/>
                      </a:ln>
                    </p:spPr>
                  </p:pic>
                </p:oleObj>
              </mc:Fallback>
            </mc:AlternateContent>
          </a:graphicData>
        </a:graphic>
      </p:graphicFrame>
      <p:sp>
        <p:nvSpPr>
          <p:cNvPr id="56336" name="AutoShape 16"/>
          <p:cNvSpPr/>
          <p:nvPr/>
        </p:nvSpPr>
        <p:spPr>
          <a:xfrm>
            <a:off x="7451725" y="1916113"/>
            <a:ext cx="1441450" cy="433387"/>
          </a:xfrm>
          <a:prstGeom prst="wedgeRoundRectCallout">
            <a:avLst>
              <a:gd name="adj1" fmla="val -49009"/>
              <a:gd name="adj2" fmla="val 87361"/>
              <a:gd name="adj3" fmla="val 16667"/>
            </a:avLst>
          </a:prstGeom>
          <a:noFill/>
          <a:ln w="9525" cap="flat" cmpd="sng">
            <a:solidFill>
              <a:schemeClr val="hlink"/>
            </a:solidFill>
            <a:prstDash val="solid"/>
            <a:miter/>
            <a:headEnd type="none" w="med" len="med"/>
            <a:tailEnd type="none" w="med" len="med"/>
          </a:ln>
        </p:spPr>
        <p:txBody>
          <a:bodyPr/>
          <a:p>
            <a:pPr algn="ctr"/>
            <a:r>
              <a:rPr lang="zh-CN" altLang="en-US" sz="2000" b="1" dirty="0">
                <a:solidFill>
                  <a:srgbClr val="FF0000"/>
                </a:solidFill>
                <a:latin typeface="Times New Roman" panose="02020603050405020304" pitchFamily="18" charset="0"/>
                <a:ea typeface="楷体_GB2312" panose="02010609030101010101" pitchFamily="49" charset="-122"/>
              </a:rPr>
              <a:t>恒等式</a:t>
            </a:r>
            <a:endParaRPr lang="zh-CN" altLang="en-US" sz="20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56337" name="Object 13"/>
          <p:cNvGraphicFramePr>
            <a:graphicFrameLocks noChangeAspect="1"/>
          </p:cNvGraphicFramePr>
          <p:nvPr/>
        </p:nvGraphicFramePr>
        <p:xfrm>
          <a:off x="4932363" y="4564063"/>
          <a:ext cx="2297112" cy="2124075"/>
        </p:xfrm>
        <a:graphic>
          <a:graphicData uri="http://schemas.openxmlformats.org/presentationml/2006/ole">
            <mc:AlternateContent xmlns:mc="http://schemas.openxmlformats.org/markup-compatibility/2006">
              <mc:Choice xmlns:v="urn:schemas-microsoft-com:vml" Requires="v">
                <p:oleObj spid="_x0000_s3869" name="" r:id="rId7" imgW="1002665" imgH="926465" progId="">
                  <p:embed/>
                </p:oleObj>
              </mc:Choice>
              <mc:Fallback>
                <p:oleObj name="" r:id="rId7" imgW="1002665" imgH="926465" progId="">
                  <p:embed/>
                  <p:pic>
                    <p:nvPicPr>
                      <p:cNvPr id="0" name="图片 3868"/>
                      <p:cNvPicPr/>
                      <p:nvPr/>
                    </p:nvPicPr>
                    <p:blipFill>
                      <a:blip r:embed="rId8"/>
                      <a:stretch>
                        <a:fillRect/>
                      </a:stretch>
                    </p:blipFill>
                    <p:spPr>
                      <a:xfrm>
                        <a:off x="4932363" y="4564063"/>
                        <a:ext cx="2297112" cy="2124075"/>
                      </a:xfrm>
                      <a:prstGeom prst="rect">
                        <a:avLst/>
                      </a:prstGeom>
                      <a:noFill/>
                      <a:ln w="38100">
                        <a:noFill/>
                        <a:miter/>
                      </a:ln>
                    </p:spPr>
                  </p:pic>
                </p:oleObj>
              </mc:Fallback>
            </mc:AlternateContent>
          </a:graphicData>
        </a:graphic>
      </p:graphicFrame>
      <p:sp>
        <p:nvSpPr>
          <p:cNvPr id="780297" name="Text Box 19"/>
          <p:cNvSpPr txBox="1"/>
          <p:nvPr/>
        </p:nvSpPr>
        <p:spPr>
          <a:xfrm>
            <a:off x="6731000" y="641350"/>
            <a:ext cx="504825" cy="457200"/>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0298" name="Text Box 20"/>
          <p:cNvSpPr txBox="1"/>
          <p:nvPr/>
        </p:nvSpPr>
        <p:spPr>
          <a:xfrm>
            <a:off x="6731000" y="1154113"/>
            <a:ext cx="504825" cy="457200"/>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0299" name="Text Box 21"/>
          <p:cNvSpPr txBox="1"/>
          <p:nvPr/>
        </p:nvSpPr>
        <p:spPr>
          <a:xfrm>
            <a:off x="6731000" y="1666875"/>
            <a:ext cx="504825" cy="457200"/>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56342" name="Text Box 22"/>
          <p:cNvSpPr txBox="1"/>
          <p:nvPr/>
        </p:nvSpPr>
        <p:spPr>
          <a:xfrm>
            <a:off x="6731000" y="2179638"/>
            <a:ext cx="504825" cy="457200"/>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56343" name="Rectangle 23"/>
          <p:cNvSpPr/>
          <p:nvPr/>
        </p:nvSpPr>
        <p:spPr>
          <a:xfrm>
            <a:off x="3506788" y="2852738"/>
            <a:ext cx="4392612" cy="140335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6344" name="Rectangle 24"/>
          <p:cNvSpPr/>
          <p:nvPr/>
        </p:nvSpPr>
        <p:spPr>
          <a:xfrm>
            <a:off x="3506788" y="2852738"/>
            <a:ext cx="4392612"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6345" name="Rectangle 25"/>
          <p:cNvSpPr/>
          <p:nvPr/>
        </p:nvSpPr>
        <p:spPr>
          <a:xfrm>
            <a:off x="3506788" y="2852738"/>
            <a:ext cx="4392612" cy="46831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6342"/>
                                        </p:tgtEl>
                                        <p:attrNameLst>
                                          <p:attrName>fillcolor</p:attrName>
                                        </p:attrNameLst>
                                      </p:cBhvr>
                                      <p:to>
                                        <a:srgbClr val="FFFF66"/>
                                      </p:to>
                                    </p:animClr>
                                    <p:set>
                                      <p:cBhvr>
                                        <p:cTn id="7" dur="1000" fill="hold"/>
                                        <p:tgtEl>
                                          <p:spTgt spid="56342"/>
                                        </p:tgtEl>
                                        <p:attrNameLst>
                                          <p:attrName>fill.type</p:attrName>
                                        </p:attrNameLst>
                                      </p:cBhvr>
                                      <p:to>
                                        <p:strVal val="solid"/>
                                      </p:to>
                                    </p:set>
                                    <p:set>
                                      <p:cBhvr>
                                        <p:cTn id="8" dur="1000" fill="hold"/>
                                        <p:tgtEl>
                                          <p:spTgt spid="56342"/>
                                        </p:tgtEl>
                                        <p:attrNameLst>
                                          <p:attrName>fill.on</p:attrName>
                                        </p:attrNameLst>
                                      </p:cBhvr>
                                      <p:to>
                                        <p:strVal val="true"/>
                                      </p:to>
                                    </p:set>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56336"/>
                                        </p:tgtEl>
                                        <p:attrNameLst>
                                          <p:attrName>style.visibility</p:attrName>
                                        </p:attrNameLst>
                                      </p:cBhvr>
                                      <p:to>
                                        <p:strVal val="visible"/>
                                      </p:to>
                                    </p:set>
                                    <p:anim calcmode="lin" valueType="num">
                                      <p:cBhvr additive="base">
                                        <p:cTn id="12" dur="500" fill="hold"/>
                                        <p:tgtEl>
                                          <p:spTgt spid="56336"/>
                                        </p:tgtEl>
                                        <p:attrNameLst>
                                          <p:attrName>ppt_x</p:attrName>
                                        </p:attrNameLst>
                                      </p:cBhvr>
                                      <p:tavLst>
                                        <p:tav tm="0">
                                          <p:val>
                                            <p:strVal val="1+#ppt_w/2"/>
                                          </p:val>
                                        </p:tav>
                                        <p:tav tm="100000">
                                          <p:val>
                                            <p:strVal val="#ppt_x"/>
                                          </p:val>
                                        </p:tav>
                                      </p:tavLst>
                                    </p:anim>
                                    <p:anim calcmode="lin" valueType="num">
                                      <p:cBhvr additive="base">
                                        <p:cTn id="13" dur="500" fill="hold"/>
                                        <p:tgtEl>
                                          <p:spTgt spid="5633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9" name="whoosh.wav"/>
                                        </p:tgtEl>
                                      </p:cMediaNode>
                                    </p:audio>
                                  </p:sub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6324"/>
                                        </p:tgtEl>
                                        <p:attrNameLst>
                                          <p:attrName>style.visibility</p:attrName>
                                        </p:attrNameLst>
                                      </p:cBhvr>
                                      <p:to>
                                        <p:strVal val="visible"/>
                                      </p:to>
                                    </p:set>
                                    <p:animEffect transition="in" filter="slide(fromBottom)">
                                      <p:cBhvr>
                                        <p:cTn id="18" dur="500"/>
                                        <p:tgtEl>
                                          <p:spTgt spid="56324"/>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wipe(left)">
                                      <p:cBhvr>
                                        <p:cTn id="22" dur="500"/>
                                        <p:tgtEl>
                                          <p:spTgt spid="563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63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63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634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6328"/>
                                        </p:tgtEl>
                                        <p:attrNameLst>
                                          <p:attrName>style.visibility</p:attrName>
                                        </p:attrNameLst>
                                      </p:cBhvr>
                                      <p:to>
                                        <p:strVal val="visible"/>
                                      </p:to>
                                    </p:set>
                                    <p:animEffect transition="in" filter="slide(fromBottom)">
                                      <p:cBhvr>
                                        <p:cTn id="39" dur="500"/>
                                        <p:tgtEl>
                                          <p:spTgt spid="563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6330"/>
                                        </p:tgtEl>
                                        <p:attrNameLst>
                                          <p:attrName>style.visibility</p:attrName>
                                        </p:attrNameLst>
                                      </p:cBhvr>
                                      <p:to>
                                        <p:strVal val="visible"/>
                                      </p:to>
                                    </p:set>
                                    <p:animEffect transition="in" filter="wipe(left)">
                                      <p:cBhvr>
                                        <p:cTn id="44" dur="500"/>
                                        <p:tgtEl>
                                          <p:spTgt spid="563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6337"/>
                                        </p:tgtEl>
                                        <p:attrNameLst>
                                          <p:attrName>style.visibility</p:attrName>
                                        </p:attrNameLst>
                                      </p:cBhvr>
                                      <p:to>
                                        <p:strVal val="visible"/>
                                      </p:to>
                                    </p:set>
                                    <p:animEffect transition="in" filter="wipe(left)">
                                      <p:cBhvr>
                                        <p:cTn id="49" dur="500"/>
                                        <p:tgtEl>
                                          <p:spTgt spid="56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P spid="56328" grpId="0"/>
      <p:bldP spid="56336" grpId="0" animBg="1"/>
      <p:bldP spid="56343" grpId="0" animBg="1"/>
      <p:bldP spid="56344" grpId="0" animBg="1"/>
      <p:bldP spid="5634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408" name="Rectangle 64"/>
          <p:cNvSpPr/>
          <p:nvPr/>
        </p:nvSpPr>
        <p:spPr>
          <a:xfrm>
            <a:off x="4284663" y="3573463"/>
            <a:ext cx="4679950" cy="3168650"/>
          </a:xfrm>
          <a:prstGeom prst="rect">
            <a:avLst/>
          </a:prstGeom>
          <a:solidFill>
            <a:schemeClr val="bg1"/>
          </a:solidFill>
          <a:ln w="28575" cap="flat" cmpd="sng">
            <a:solidFill>
              <a:schemeClr val="bg2"/>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81315" name="Text Box 2"/>
          <p:cNvSpPr txBox="1"/>
          <p:nvPr/>
        </p:nvSpPr>
        <p:spPr>
          <a:xfrm>
            <a:off x="762000" y="558800"/>
            <a:ext cx="2297113" cy="457200"/>
          </a:xfrm>
          <a:prstGeom prst="rect">
            <a:avLst/>
          </a:prstGeom>
          <a:noFill/>
          <a:ln w="9525">
            <a:noFill/>
          </a:ln>
        </p:spPr>
        <p:txBody>
          <a:bodyPr>
            <a:spAutoFit/>
          </a:bodyPr>
          <a:p>
            <a:r>
              <a:rPr lang="zh-CN" altLang="en-US" sz="2400" b="1" dirty="0">
                <a:solidFill>
                  <a:srgbClr val="0000FF"/>
                </a:solidFill>
                <a:latin typeface="Times New Roman" panose="02020603050405020304" pitchFamily="18" charset="0"/>
                <a:ea typeface="楷体_GB2312" panose="02010609030101010101" pitchFamily="49" charset="-122"/>
              </a:rPr>
              <a:t>三种变换：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57348" name="Text Box 4"/>
          <p:cNvSpPr txBox="1"/>
          <p:nvPr/>
        </p:nvSpPr>
        <p:spPr>
          <a:xfrm>
            <a:off x="762000" y="1354138"/>
            <a:ext cx="5394325"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交换方程的次序，记作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7351" name="Text Box 7"/>
          <p:cNvSpPr txBox="1"/>
          <p:nvPr/>
        </p:nvSpPr>
        <p:spPr>
          <a:xfrm>
            <a:off x="762000" y="2122488"/>
            <a:ext cx="6618288"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以非零常数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乘某个方程，记作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7354" name="Text Box 10"/>
          <p:cNvSpPr txBox="1"/>
          <p:nvPr/>
        </p:nvSpPr>
        <p:spPr>
          <a:xfrm>
            <a:off x="763588" y="2927350"/>
            <a:ext cx="7539037"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一个方程加上另一个方程的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倍，记作                   </a:t>
            </a:r>
            <a:r>
              <a:rPr lang="en-US" altLang="zh-CN" sz="2400" b="1" dirty="0">
                <a:solidFill>
                  <a:srgbClr val="000000"/>
                </a:solidFill>
                <a:latin typeface="楷体_GB2312" panose="02010609030101010101" pitchFamily="49" charset="-12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57359" name="Text Box 15"/>
          <p:cNvSpPr txBox="1"/>
          <p:nvPr/>
        </p:nvSpPr>
        <p:spPr>
          <a:xfrm>
            <a:off x="762000" y="3840163"/>
            <a:ext cx="2022475" cy="457200"/>
          </a:xfrm>
          <a:prstGeom prst="rect">
            <a:avLst/>
          </a:prstGeom>
          <a:noFill/>
          <a:ln w="9525">
            <a:noFill/>
          </a:ln>
        </p:spPr>
        <p:txBody>
          <a:bodyPr wrap="none">
            <a:spAutoFit/>
          </a:bodyPr>
          <a:p>
            <a:r>
              <a:rPr lang="zh-CN" altLang="en-US" sz="2400" b="1" dirty="0">
                <a:solidFill>
                  <a:srgbClr val="0000FF"/>
                </a:solidFill>
                <a:latin typeface="Times New Roman" panose="02020603050405020304" pitchFamily="18" charset="0"/>
                <a:ea typeface="楷体_GB2312" panose="02010609030101010101" pitchFamily="49" charset="-122"/>
              </a:rPr>
              <a:t>其逆变换是：</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57360" name="Text Box 16"/>
          <p:cNvSpPr txBox="1"/>
          <p:nvPr/>
        </p:nvSpPr>
        <p:spPr>
          <a:xfrm>
            <a:off x="4356100" y="3582988"/>
            <a:ext cx="4537075" cy="3086100"/>
          </a:xfrm>
          <a:prstGeom prst="rect">
            <a:avLst/>
          </a:prstGeom>
          <a:noFill/>
          <a:ln w="9525">
            <a:noFill/>
          </a:ln>
        </p:spPr>
        <p:txBody>
          <a:bodyPr>
            <a:spAutoFit/>
          </a:bodyPr>
          <a:p>
            <a:pPr marL="342900" indent="-342900" eaLnBrk="0" hangingPunct="0">
              <a:buNone/>
            </a:pPr>
            <a:r>
              <a:rPr lang="zh-CN" altLang="en-US" sz="2400" b="1" dirty="0">
                <a:solidFill>
                  <a:srgbClr val="FF3300"/>
                </a:solidFill>
                <a:latin typeface="Times New Roman" panose="02020603050405020304" pitchFamily="18" charset="0"/>
                <a:ea typeface="楷体_GB2312" panose="02010609030101010101" pitchFamily="49" charset="-122"/>
              </a:rPr>
              <a:t>结论：</a:t>
            </a:r>
            <a:endParaRPr lang="zh-CN" altLang="en-US" sz="2400" b="1" dirty="0">
              <a:solidFill>
                <a:srgbClr val="FF3300"/>
              </a:solidFill>
              <a:latin typeface="Times New Roman" panose="02020603050405020304" pitchFamily="18" charset="0"/>
              <a:ea typeface="楷体_GB2312" panose="02010609030101010101" pitchFamily="49" charset="-122"/>
            </a:endParaRPr>
          </a:p>
          <a:p>
            <a:pPr marL="342900" indent="-342900" eaLnBrk="0" hangingPunct="0">
              <a:lnSpc>
                <a:spcPct val="120000"/>
              </a:lnSpc>
              <a:buAutoNum type="arabicPeriod"/>
            </a:pPr>
            <a:r>
              <a:rPr lang="zh-CN" altLang="en-US" sz="2400" b="1" dirty="0">
                <a:solidFill>
                  <a:srgbClr val="FF3300"/>
                </a:solidFill>
                <a:latin typeface="Times New Roman" panose="02020603050405020304" pitchFamily="18" charset="0"/>
                <a:ea typeface="楷体_GB2312" panose="02010609030101010101" pitchFamily="49" charset="-122"/>
              </a:rPr>
              <a:t>由于对原线性方程组施行的变换是可逆变换，因此变换前后的方程组同解</a:t>
            </a:r>
            <a:r>
              <a:rPr lang="en-US" altLang="zh-CN" sz="2400" b="1" dirty="0">
                <a:solidFill>
                  <a:srgbClr val="FF3300"/>
                </a:solidFill>
                <a:latin typeface="楷体_GB2312" panose="02010609030101010101" pitchFamily="49" charset="-122"/>
                <a:ea typeface="楷体_GB2312" panose="02010609030101010101" pitchFamily="49" charset="-122"/>
              </a:rPr>
              <a:t>.</a:t>
            </a:r>
            <a:endParaRPr lang="en-US" altLang="zh-CN" sz="2400" b="1" dirty="0">
              <a:solidFill>
                <a:srgbClr val="FF3300"/>
              </a:solidFill>
              <a:latin typeface="楷体_GB2312" panose="02010609030101010101" pitchFamily="49" charset="-122"/>
              <a:ea typeface="楷体_GB2312" panose="02010609030101010101" pitchFamily="49" charset="-122"/>
            </a:endParaRPr>
          </a:p>
          <a:p>
            <a:pPr marL="342900" indent="-342900" eaLnBrk="0" hangingPunct="0">
              <a:lnSpc>
                <a:spcPct val="120000"/>
              </a:lnSpc>
              <a:buAutoNum type="arabicPeriod"/>
            </a:pPr>
            <a:r>
              <a:rPr lang="zh-CN" altLang="en-US" sz="2400" b="1" dirty="0">
                <a:solidFill>
                  <a:srgbClr val="FF3300"/>
                </a:solidFill>
                <a:latin typeface="楷体_GB2312" panose="02010609030101010101" pitchFamily="49" charset="-122"/>
                <a:ea typeface="楷体_GB2312" panose="02010609030101010101" pitchFamily="49" charset="-122"/>
              </a:rPr>
              <a:t>在上述变换过程中，实际上只对方程组的系数和常数进行运算，未知数并未参与运算．</a:t>
            </a:r>
            <a:endParaRPr lang="zh-CN" altLang="en-US" sz="2400" b="1" dirty="0">
              <a:solidFill>
                <a:srgbClr val="FF3300"/>
              </a:solidFill>
              <a:latin typeface="楷体_GB2312" panose="02010609030101010101" pitchFamily="49" charset="-122"/>
              <a:ea typeface="楷体_GB2312" panose="02010609030101010101" pitchFamily="49" charset="-122"/>
            </a:endParaRPr>
          </a:p>
        </p:txBody>
      </p:sp>
      <p:grpSp>
        <p:nvGrpSpPr>
          <p:cNvPr id="2" name="Group 21"/>
          <p:cNvGrpSpPr/>
          <p:nvPr/>
        </p:nvGrpSpPr>
        <p:grpSpPr>
          <a:xfrm>
            <a:off x="4243388" y="1438275"/>
            <a:ext cx="1009650" cy="288925"/>
            <a:chOff x="4150" y="391"/>
            <a:chExt cx="636" cy="182"/>
          </a:xfrm>
        </p:grpSpPr>
        <p:sp>
          <p:nvSpPr>
            <p:cNvPr id="781354" name="Oval 17"/>
            <p:cNvSpPr/>
            <p:nvPr/>
          </p:nvSpPr>
          <p:spPr>
            <a:xfrm>
              <a:off x="4150" y="391"/>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55" name="Oval 18"/>
            <p:cNvSpPr/>
            <p:nvPr/>
          </p:nvSpPr>
          <p:spPr>
            <a:xfrm>
              <a:off x="4604" y="391"/>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j</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56" name="Line 20"/>
            <p:cNvSpPr/>
            <p:nvPr/>
          </p:nvSpPr>
          <p:spPr>
            <a:xfrm>
              <a:off x="4355" y="482"/>
              <a:ext cx="226" cy="0"/>
            </a:xfrm>
            <a:prstGeom prst="line">
              <a:avLst/>
            </a:prstGeom>
            <a:ln w="28575" cap="flat" cmpd="sng">
              <a:solidFill>
                <a:srgbClr val="0000FF"/>
              </a:solidFill>
              <a:prstDash val="solid"/>
              <a:headEnd type="triangle" w="med" len="med"/>
              <a:tailEnd type="triangle" w="med" len="med"/>
            </a:ln>
          </p:spPr>
        </p:sp>
      </p:grpSp>
      <p:grpSp>
        <p:nvGrpSpPr>
          <p:cNvPr id="3" name="Group 26"/>
          <p:cNvGrpSpPr/>
          <p:nvPr/>
        </p:nvGrpSpPr>
        <p:grpSpPr>
          <a:xfrm>
            <a:off x="5467350" y="2133600"/>
            <a:ext cx="1012825" cy="457200"/>
            <a:chOff x="4286" y="837"/>
            <a:chExt cx="638" cy="288"/>
          </a:xfrm>
        </p:grpSpPr>
        <p:sp>
          <p:nvSpPr>
            <p:cNvPr id="781352" name="Oval 23"/>
            <p:cNvSpPr/>
            <p:nvPr/>
          </p:nvSpPr>
          <p:spPr>
            <a:xfrm>
              <a:off x="4286" y="890"/>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53" name="Rectangle 24"/>
            <p:cNvSpPr/>
            <p:nvPr/>
          </p:nvSpPr>
          <p:spPr>
            <a:xfrm>
              <a:off x="4327" y="837"/>
              <a:ext cx="597" cy="288"/>
            </a:xfrm>
            <a:prstGeom prst="rect">
              <a:avLst/>
            </a:prstGeom>
            <a:noFill/>
            <a:ln w="9525">
              <a:noFill/>
            </a:ln>
          </p:spPr>
          <p:txBody>
            <a:bodyPr wrap="none" anchor="ctr" anchorCtr="0">
              <a:spAutoFit/>
            </a:bodyPr>
            <a:p>
              <a:pPr algn="ct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k  </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grpSp>
      <p:grpSp>
        <p:nvGrpSpPr>
          <p:cNvPr id="4" name="Group 35"/>
          <p:cNvGrpSpPr/>
          <p:nvPr/>
        </p:nvGrpSpPr>
        <p:grpSpPr>
          <a:xfrm>
            <a:off x="6403975" y="2928938"/>
            <a:ext cx="1152525" cy="457200"/>
            <a:chOff x="4649" y="1253"/>
            <a:chExt cx="726" cy="288"/>
          </a:xfrm>
        </p:grpSpPr>
        <p:sp>
          <p:nvSpPr>
            <p:cNvPr id="781349" name="Oval 32"/>
            <p:cNvSpPr/>
            <p:nvPr/>
          </p:nvSpPr>
          <p:spPr>
            <a:xfrm>
              <a:off x="4649" y="1306"/>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50" name="Rectangle 33"/>
            <p:cNvSpPr/>
            <p:nvPr/>
          </p:nvSpPr>
          <p:spPr>
            <a:xfrm>
              <a:off x="4802" y="1253"/>
              <a:ext cx="421" cy="288"/>
            </a:xfrm>
            <a:prstGeom prst="rect">
              <a:avLst/>
            </a:prstGeom>
            <a:noFill/>
            <a:ln w="9525">
              <a:noFill/>
            </a:ln>
          </p:spPr>
          <p:txBody>
            <a:bodyPr wrap="none" anchor="ctr" anchorCtr="0">
              <a:spAutoFit/>
            </a:bodyPr>
            <a:p>
              <a:pPr algn="ctr"/>
              <a:r>
                <a:rPr lang="zh-CN" altLang="en-US" sz="20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k </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sp>
          <p:nvSpPr>
            <p:cNvPr id="781351" name="Oval 34"/>
            <p:cNvSpPr/>
            <p:nvPr/>
          </p:nvSpPr>
          <p:spPr>
            <a:xfrm>
              <a:off x="5193" y="1306"/>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j</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grpSp>
      <p:grpSp>
        <p:nvGrpSpPr>
          <p:cNvPr id="5" name="Group 36"/>
          <p:cNvGrpSpPr/>
          <p:nvPr/>
        </p:nvGrpSpPr>
        <p:grpSpPr>
          <a:xfrm>
            <a:off x="762000" y="4610100"/>
            <a:ext cx="1009650" cy="288925"/>
            <a:chOff x="4150" y="391"/>
            <a:chExt cx="636" cy="182"/>
          </a:xfrm>
        </p:grpSpPr>
        <p:sp>
          <p:nvSpPr>
            <p:cNvPr id="781346" name="Oval 37"/>
            <p:cNvSpPr/>
            <p:nvPr/>
          </p:nvSpPr>
          <p:spPr>
            <a:xfrm>
              <a:off x="4150" y="391"/>
              <a:ext cx="182" cy="182"/>
            </a:xfrm>
            <a:prstGeom prst="ellipse">
              <a:avLst/>
            </a:prstGeom>
            <a:noFill/>
            <a:ln w="19050" cap="flat" cmpd="sng">
              <a:solidFill>
                <a:schemeClr val="tx1"/>
              </a:solidFill>
              <a:prstDash val="solid"/>
              <a:headEnd type="none" w="med" len="med"/>
              <a:tailEnd type="none" w="med" len="med"/>
            </a:ln>
          </p:spPr>
          <p:txBody>
            <a:bodyPr wrap="none" anchor="ctr" anchorCtr="0"/>
            <a:p>
              <a:pPr algn="ctr"/>
              <a:r>
                <a:rPr lang="en-US" altLang="zh-CN" sz="2000" b="1" i="1" dirty="0">
                  <a:solidFill>
                    <a:srgbClr val="000000"/>
                  </a:solidFill>
                  <a:latin typeface="Times New Roman" panose="02020603050405020304" pitchFamily="18" charset="0"/>
                  <a:ea typeface="楷体_GB2312" panose="02010609030101010101" pitchFamily="49" charset="-122"/>
                </a:rPr>
                <a:t>i</a:t>
              </a:r>
              <a:endParaRPr lang="en-US" altLang="zh-CN" sz="2000" b="1" i="1" dirty="0">
                <a:solidFill>
                  <a:srgbClr val="000000"/>
                </a:solidFill>
                <a:latin typeface="Times New Roman" panose="02020603050405020304" pitchFamily="18" charset="0"/>
                <a:ea typeface="楷体_GB2312" panose="02010609030101010101" pitchFamily="49" charset="-122"/>
              </a:endParaRPr>
            </a:p>
          </p:txBody>
        </p:sp>
        <p:sp>
          <p:nvSpPr>
            <p:cNvPr id="781347" name="Oval 38"/>
            <p:cNvSpPr/>
            <p:nvPr/>
          </p:nvSpPr>
          <p:spPr>
            <a:xfrm>
              <a:off x="4604" y="391"/>
              <a:ext cx="182" cy="182"/>
            </a:xfrm>
            <a:prstGeom prst="ellipse">
              <a:avLst/>
            </a:prstGeom>
            <a:noFill/>
            <a:ln w="19050" cap="flat" cmpd="sng">
              <a:solidFill>
                <a:schemeClr val="tx1"/>
              </a:solidFill>
              <a:prstDash val="solid"/>
              <a:headEnd type="none" w="med" len="med"/>
              <a:tailEnd type="none" w="med" len="med"/>
            </a:ln>
          </p:spPr>
          <p:txBody>
            <a:bodyPr wrap="none" anchor="ctr" anchorCtr="0"/>
            <a:p>
              <a:pPr algn="ctr"/>
              <a:r>
                <a:rPr lang="en-US" altLang="zh-CN" sz="2000" b="1" i="1" dirty="0">
                  <a:solidFill>
                    <a:srgbClr val="000000"/>
                  </a:solidFill>
                  <a:latin typeface="Times New Roman" panose="02020603050405020304" pitchFamily="18" charset="0"/>
                  <a:ea typeface="楷体_GB2312" panose="02010609030101010101" pitchFamily="49" charset="-122"/>
                </a:rPr>
                <a:t>j</a:t>
              </a:r>
              <a:endParaRPr lang="en-US" altLang="zh-CN" sz="2000" b="1" i="1" dirty="0">
                <a:solidFill>
                  <a:srgbClr val="000000"/>
                </a:solidFill>
                <a:latin typeface="Times New Roman" panose="02020603050405020304" pitchFamily="18" charset="0"/>
                <a:ea typeface="楷体_GB2312" panose="02010609030101010101" pitchFamily="49" charset="-122"/>
              </a:endParaRPr>
            </a:p>
          </p:txBody>
        </p:sp>
        <p:sp>
          <p:nvSpPr>
            <p:cNvPr id="781348" name="Line 39"/>
            <p:cNvSpPr/>
            <p:nvPr/>
          </p:nvSpPr>
          <p:spPr>
            <a:xfrm>
              <a:off x="4355" y="482"/>
              <a:ext cx="226" cy="0"/>
            </a:xfrm>
            <a:prstGeom prst="line">
              <a:avLst/>
            </a:prstGeom>
            <a:ln w="28575" cap="flat" cmpd="sng">
              <a:solidFill>
                <a:schemeClr val="tx1"/>
              </a:solidFill>
              <a:prstDash val="solid"/>
              <a:headEnd type="triangle" w="med" len="med"/>
              <a:tailEnd type="triangle" w="med" len="med"/>
            </a:ln>
          </p:spPr>
        </p:sp>
      </p:grpSp>
      <p:sp>
        <p:nvSpPr>
          <p:cNvPr id="57391" name="AutoShape 47"/>
          <p:cNvSpPr/>
          <p:nvPr/>
        </p:nvSpPr>
        <p:spPr>
          <a:xfrm>
            <a:off x="2198688" y="4538663"/>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6" name="Group 40"/>
          <p:cNvGrpSpPr/>
          <p:nvPr/>
        </p:nvGrpSpPr>
        <p:grpSpPr>
          <a:xfrm>
            <a:off x="762000" y="5213350"/>
            <a:ext cx="935038" cy="457200"/>
            <a:chOff x="4286" y="837"/>
            <a:chExt cx="589" cy="288"/>
          </a:xfrm>
        </p:grpSpPr>
        <p:sp>
          <p:nvSpPr>
            <p:cNvPr id="781344" name="Oval 41"/>
            <p:cNvSpPr/>
            <p:nvPr/>
          </p:nvSpPr>
          <p:spPr>
            <a:xfrm>
              <a:off x="4286" y="890"/>
              <a:ext cx="182" cy="182"/>
            </a:xfrm>
            <a:prstGeom prst="ellipse">
              <a:avLst/>
            </a:prstGeom>
            <a:noFill/>
            <a:ln w="19050" cap="flat" cmpd="sng">
              <a:solidFill>
                <a:schemeClr val="tx1"/>
              </a:solidFill>
              <a:prstDash val="solid"/>
              <a:headEnd type="none" w="med" len="med"/>
              <a:tailEnd type="none" w="med" len="med"/>
            </a:ln>
          </p:spPr>
          <p:txBody>
            <a:bodyPr wrap="none" anchor="ctr" anchorCtr="0"/>
            <a:p>
              <a:pPr algn="ctr"/>
              <a:r>
                <a:rPr lang="en-US" altLang="zh-CN" sz="2000" b="1" i="1" dirty="0">
                  <a:solidFill>
                    <a:srgbClr val="000000"/>
                  </a:solidFill>
                  <a:latin typeface="Times New Roman" panose="02020603050405020304" pitchFamily="18" charset="0"/>
                  <a:ea typeface="楷体_GB2312" panose="02010609030101010101" pitchFamily="49" charset="-122"/>
                </a:rPr>
                <a:t>i</a:t>
              </a:r>
              <a:endParaRPr lang="en-US" altLang="zh-CN" sz="2000" b="1" i="1" dirty="0">
                <a:solidFill>
                  <a:srgbClr val="000000"/>
                </a:solidFill>
                <a:latin typeface="Times New Roman" panose="02020603050405020304" pitchFamily="18" charset="0"/>
                <a:ea typeface="楷体_GB2312" panose="02010609030101010101" pitchFamily="49" charset="-122"/>
              </a:endParaRPr>
            </a:p>
          </p:txBody>
        </p:sp>
        <p:sp>
          <p:nvSpPr>
            <p:cNvPr id="781345" name="Rectangle 42"/>
            <p:cNvSpPr/>
            <p:nvPr/>
          </p:nvSpPr>
          <p:spPr>
            <a:xfrm>
              <a:off x="4374" y="837"/>
              <a:ext cx="501" cy="288"/>
            </a:xfrm>
            <a:prstGeom prst="rect">
              <a:avLst/>
            </a:prstGeom>
            <a:noFill/>
            <a:ln w="9525">
              <a:noFill/>
            </a:ln>
          </p:spPr>
          <p:txBody>
            <a:bodyPr wrap="none" anchor="ctr" anchorCtr="0">
              <a:spAutoFit/>
            </a:bodyPr>
            <a:p>
              <a:pPr algn="ct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 </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grpSp>
      <p:sp>
        <p:nvSpPr>
          <p:cNvPr id="57392" name="AutoShape 48"/>
          <p:cNvSpPr/>
          <p:nvPr/>
        </p:nvSpPr>
        <p:spPr>
          <a:xfrm>
            <a:off x="2198688" y="5226050"/>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7" name="Group 43"/>
          <p:cNvGrpSpPr/>
          <p:nvPr/>
        </p:nvGrpSpPr>
        <p:grpSpPr>
          <a:xfrm>
            <a:off x="762000" y="5911850"/>
            <a:ext cx="1152525" cy="461963"/>
            <a:chOff x="4649" y="1252"/>
            <a:chExt cx="726" cy="291"/>
          </a:xfrm>
        </p:grpSpPr>
        <p:sp>
          <p:nvSpPr>
            <p:cNvPr id="781341" name="Oval 44"/>
            <p:cNvSpPr/>
            <p:nvPr/>
          </p:nvSpPr>
          <p:spPr>
            <a:xfrm>
              <a:off x="4649" y="1306"/>
              <a:ext cx="182" cy="182"/>
            </a:xfrm>
            <a:prstGeom prst="ellipse">
              <a:avLst/>
            </a:prstGeom>
            <a:noFill/>
            <a:ln w="19050" cap="flat" cmpd="sng">
              <a:solidFill>
                <a:schemeClr val="tx1"/>
              </a:solidFill>
              <a:prstDash val="solid"/>
              <a:headEnd type="none" w="med" len="med"/>
              <a:tailEnd type="none" w="med" len="med"/>
            </a:ln>
          </p:spPr>
          <p:txBody>
            <a:bodyPr wrap="none" anchor="ctr" anchorCtr="0"/>
            <a:p>
              <a:pPr algn="ctr"/>
              <a:r>
                <a:rPr lang="en-US" altLang="zh-CN" sz="2000" b="1" i="1" dirty="0">
                  <a:solidFill>
                    <a:srgbClr val="000000"/>
                  </a:solidFill>
                  <a:latin typeface="Times New Roman" panose="02020603050405020304" pitchFamily="18" charset="0"/>
                  <a:ea typeface="楷体_GB2312" panose="02010609030101010101" pitchFamily="49" charset="-122"/>
                </a:rPr>
                <a:t>i</a:t>
              </a:r>
              <a:endParaRPr lang="en-US" altLang="zh-CN" sz="2000" b="1" i="1" dirty="0">
                <a:solidFill>
                  <a:srgbClr val="000000"/>
                </a:solidFill>
                <a:latin typeface="Times New Roman" panose="02020603050405020304" pitchFamily="18" charset="0"/>
                <a:ea typeface="楷体_GB2312" panose="02010609030101010101" pitchFamily="49" charset="-122"/>
              </a:endParaRPr>
            </a:p>
          </p:txBody>
        </p:sp>
        <p:sp>
          <p:nvSpPr>
            <p:cNvPr id="781342" name="Rectangle 45"/>
            <p:cNvSpPr/>
            <p:nvPr/>
          </p:nvSpPr>
          <p:spPr>
            <a:xfrm>
              <a:off x="4827" y="1252"/>
              <a:ext cx="372" cy="291"/>
            </a:xfrm>
            <a:prstGeom prst="rect">
              <a:avLst/>
            </a:prstGeom>
            <a:noFill/>
            <a:ln w="9525">
              <a:noFill/>
            </a:ln>
          </p:spPr>
          <p:txBody>
            <a:bodyPr wrap="none" anchor="ctr" anchorCtr="0">
              <a:spAutoFit/>
            </a:bodyPr>
            <a:p>
              <a:pPr algn="ct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k </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781343" name="Oval 46"/>
            <p:cNvSpPr/>
            <p:nvPr/>
          </p:nvSpPr>
          <p:spPr>
            <a:xfrm>
              <a:off x="5193" y="1306"/>
              <a:ext cx="182" cy="182"/>
            </a:xfrm>
            <a:prstGeom prst="ellipse">
              <a:avLst/>
            </a:prstGeom>
            <a:noFill/>
            <a:ln w="19050" cap="flat" cmpd="sng">
              <a:solidFill>
                <a:schemeClr val="tx1"/>
              </a:solidFill>
              <a:prstDash val="solid"/>
              <a:headEnd type="none" w="med" len="med"/>
              <a:tailEnd type="none" w="med" len="med"/>
            </a:ln>
          </p:spPr>
          <p:txBody>
            <a:bodyPr wrap="none" anchor="ctr" anchorCtr="0"/>
            <a:p>
              <a:pPr algn="ctr"/>
              <a:r>
                <a:rPr lang="en-US" altLang="zh-CN" sz="2000" b="1" i="1" dirty="0">
                  <a:solidFill>
                    <a:srgbClr val="000000"/>
                  </a:solidFill>
                  <a:latin typeface="Times New Roman" panose="02020603050405020304" pitchFamily="18" charset="0"/>
                  <a:ea typeface="楷体_GB2312" panose="02010609030101010101" pitchFamily="49" charset="-122"/>
                </a:rPr>
                <a:t>j</a:t>
              </a:r>
              <a:endParaRPr lang="en-US" altLang="zh-CN" sz="2000" b="1" i="1" dirty="0">
                <a:solidFill>
                  <a:srgbClr val="000000"/>
                </a:solidFill>
                <a:latin typeface="Times New Roman" panose="02020603050405020304" pitchFamily="18" charset="0"/>
                <a:ea typeface="楷体_GB2312" panose="02010609030101010101" pitchFamily="49" charset="-122"/>
              </a:endParaRPr>
            </a:p>
          </p:txBody>
        </p:sp>
      </p:grpSp>
      <p:sp>
        <p:nvSpPr>
          <p:cNvPr id="57393" name="AutoShape 49"/>
          <p:cNvSpPr/>
          <p:nvPr/>
        </p:nvSpPr>
        <p:spPr>
          <a:xfrm>
            <a:off x="2198688" y="5926138"/>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8" name="Group 53"/>
          <p:cNvGrpSpPr/>
          <p:nvPr/>
        </p:nvGrpSpPr>
        <p:grpSpPr>
          <a:xfrm>
            <a:off x="3059113" y="4621213"/>
            <a:ext cx="1009650" cy="288925"/>
            <a:chOff x="4150" y="391"/>
            <a:chExt cx="636" cy="182"/>
          </a:xfrm>
        </p:grpSpPr>
        <p:sp>
          <p:nvSpPr>
            <p:cNvPr id="781338" name="Oval 54"/>
            <p:cNvSpPr/>
            <p:nvPr/>
          </p:nvSpPr>
          <p:spPr>
            <a:xfrm>
              <a:off x="4150" y="391"/>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39" name="Oval 55"/>
            <p:cNvSpPr/>
            <p:nvPr/>
          </p:nvSpPr>
          <p:spPr>
            <a:xfrm>
              <a:off x="4604" y="391"/>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j</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40" name="Line 56"/>
            <p:cNvSpPr/>
            <p:nvPr/>
          </p:nvSpPr>
          <p:spPr>
            <a:xfrm>
              <a:off x="4355" y="482"/>
              <a:ext cx="226" cy="0"/>
            </a:xfrm>
            <a:prstGeom prst="line">
              <a:avLst/>
            </a:prstGeom>
            <a:ln w="28575" cap="flat" cmpd="sng">
              <a:solidFill>
                <a:srgbClr val="0000FF"/>
              </a:solidFill>
              <a:prstDash val="solid"/>
              <a:headEnd type="triangle" w="med" len="med"/>
              <a:tailEnd type="triangle" w="med" len="med"/>
            </a:ln>
          </p:spPr>
        </p:sp>
      </p:grpSp>
      <p:grpSp>
        <p:nvGrpSpPr>
          <p:cNvPr id="9" name="Group 57"/>
          <p:cNvGrpSpPr/>
          <p:nvPr/>
        </p:nvGrpSpPr>
        <p:grpSpPr>
          <a:xfrm>
            <a:off x="3059113" y="5224463"/>
            <a:ext cx="858837" cy="457200"/>
            <a:chOff x="4286" y="837"/>
            <a:chExt cx="541" cy="288"/>
          </a:xfrm>
        </p:grpSpPr>
        <p:sp>
          <p:nvSpPr>
            <p:cNvPr id="781336" name="Oval 58"/>
            <p:cNvSpPr/>
            <p:nvPr/>
          </p:nvSpPr>
          <p:spPr>
            <a:xfrm>
              <a:off x="4286" y="890"/>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37" name="Rectangle 59"/>
            <p:cNvSpPr/>
            <p:nvPr/>
          </p:nvSpPr>
          <p:spPr>
            <a:xfrm>
              <a:off x="4422" y="837"/>
              <a:ext cx="405" cy="288"/>
            </a:xfrm>
            <a:prstGeom prst="rect">
              <a:avLst/>
            </a:prstGeom>
            <a:noFill/>
            <a:ln w="9525">
              <a:noFill/>
            </a:ln>
          </p:spPr>
          <p:txBody>
            <a:bodyPr wrap="none" anchor="ctr" anchorCtr="0">
              <a:spAutoFit/>
            </a:bodyPr>
            <a:p>
              <a:pPr algn="ctr"/>
              <a:r>
                <a:rPr lang="en-US" altLang="zh-CN"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k </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grpSp>
      <p:grpSp>
        <p:nvGrpSpPr>
          <p:cNvPr id="10" name="Group 60"/>
          <p:cNvGrpSpPr/>
          <p:nvPr/>
        </p:nvGrpSpPr>
        <p:grpSpPr>
          <a:xfrm>
            <a:off x="3059113" y="5924550"/>
            <a:ext cx="1152525" cy="457200"/>
            <a:chOff x="4649" y="1253"/>
            <a:chExt cx="726" cy="288"/>
          </a:xfrm>
        </p:grpSpPr>
        <p:sp>
          <p:nvSpPr>
            <p:cNvPr id="781333" name="Oval 61"/>
            <p:cNvSpPr/>
            <p:nvPr/>
          </p:nvSpPr>
          <p:spPr>
            <a:xfrm>
              <a:off x="4649" y="1306"/>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i</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sp>
          <p:nvSpPr>
            <p:cNvPr id="781334" name="Rectangle 62"/>
            <p:cNvSpPr/>
            <p:nvPr/>
          </p:nvSpPr>
          <p:spPr>
            <a:xfrm>
              <a:off x="4810" y="1253"/>
              <a:ext cx="405" cy="288"/>
            </a:xfrm>
            <a:prstGeom prst="rect">
              <a:avLst/>
            </a:prstGeom>
            <a:noFill/>
            <a:ln w="9525">
              <a:noFill/>
            </a:ln>
          </p:spPr>
          <p:txBody>
            <a:bodyPr wrap="none" anchor="ctr" anchorCtr="0">
              <a:spAutoFit/>
            </a:bodyPr>
            <a:p>
              <a:pPr algn="ctr"/>
              <a:r>
                <a:rPr lang="zh-CN" altLang="en-US"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k </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sp>
          <p:nvSpPr>
            <p:cNvPr id="781335" name="Oval 63"/>
            <p:cNvSpPr/>
            <p:nvPr/>
          </p:nvSpPr>
          <p:spPr>
            <a:xfrm>
              <a:off x="5193" y="1306"/>
              <a:ext cx="182" cy="182"/>
            </a:xfrm>
            <a:prstGeom prst="ellipse">
              <a:avLst/>
            </a:prstGeom>
            <a:noFill/>
            <a:ln w="19050" cap="flat" cmpd="sng">
              <a:solidFill>
                <a:srgbClr val="0000FF"/>
              </a:solidFill>
              <a:prstDash val="solid"/>
              <a:headEnd type="none" w="med" len="med"/>
              <a:tailEnd type="none" w="med" len="med"/>
            </a:ln>
          </p:spPr>
          <p:txBody>
            <a:bodyPr wrap="none" anchor="ctr" anchorCtr="0"/>
            <a:p>
              <a:pPr algn="ctr"/>
              <a:r>
                <a:rPr lang="en-US" altLang="zh-CN" sz="2000" b="1" i="1" dirty="0">
                  <a:solidFill>
                    <a:srgbClr val="0000FF"/>
                  </a:solidFill>
                  <a:latin typeface="Times New Roman" panose="02020603050405020304" pitchFamily="18" charset="0"/>
                  <a:ea typeface="楷体_GB2312" panose="02010609030101010101" pitchFamily="49" charset="-122"/>
                </a:rPr>
                <a:t>j</a:t>
              </a:r>
              <a:endParaRPr lang="en-US" altLang="zh-CN" sz="2000" b="1" i="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ox(in)">
                                      <p:cBhvr>
                                        <p:cTn id="7" dur="500"/>
                                        <p:tgtEl>
                                          <p:spTgt spid="57348"/>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57351"/>
                                        </p:tgtEl>
                                        <p:attrNameLst>
                                          <p:attrName>style.visibility</p:attrName>
                                        </p:attrNameLst>
                                      </p:cBhvr>
                                      <p:to>
                                        <p:strVal val="visible"/>
                                      </p:to>
                                    </p:set>
                                    <p:animEffect transition="in" filter="box(in)">
                                      <p:cBhvr>
                                        <p:cTn id="16" dur="500"/>
                                        <p:tgtEl>
                                          <p:spTgt spid="57351"/>
                                        </p:tgtEl>
                                      </p:cBhvr>
                                    </p:animEffect>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i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7354"/>
                                        </p:tgtEl>
                                        <p:attrNameLst>
                                          <p:attrName>style.visibility</p:attrName>
                                        </p:attrNameLst>
                                      </p:cBhvr>
                                      <p:to>
                                        <p:strVal val="visible"/>
                                      </p:to>
                                    </p:set>
                                    <p:animEffect transition="in" filter="box(in)">
                                      <p:cBhvr>
                                        <p:cTn id="25" dur="500"/>
                                        <p:tgtEl>
                                          <p:spTgt spid="57354"/>
                                        </p:tgtEl>
                                      </p:cBhvr>
                                    </p:animEffect>
                                  </p:childTnLst>
                                </p:cTn>
                              </p:par>
                            </p:childTnLst>
                          </p:cTn>
                        </p:par>
                        <p:par>
                          <p:cTn id="26" fill="hold">
                            <p:stCondLst>
                              <p:cond delay="500"/>
                            </p:stCondLst>
                            <p:childTnLst>
                              <p:par>
                                <p:cTn id="27" presetID="4" presetClass="entr" presetSubtype="1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i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57359"/>
                                        </p:tgtEl>
                                        <p:attrNameLst>
                                          <p:attrName>style.visibility</p:attrName>
                                        </p:attrNameLst>
                                      </p:cBhvr>
                                      <p:to>
                                        <p:strVal val="visible"/>
                                      </p:to>
                                    </p:set>
                                    <p:anim calcmode="lin" valueType="num">
                                      <p:cBhvr>
                                        <p:cTn id="34" dur="1000" fill="hold"/>
                                        <p:tgtEl>
                                          <p:spTgt spid="57359"/>
                                        </p:tgtEl>
                                        <p:attrNameLst>
                                          <p:attrName>ppt_w</p:attrName>
                                        </p:attrNameLst>
                                      </p:cBhvr>
                                      <p:tavLst>
                                        <p:tav tm="0">
                                          <p:val>
                                            <p:fltVal val="0.000000"/>
                                          </p:val>
                                        </p:tav>
                                        <p:tav tm="100000">
                                          <p:val>
                                            <p:strVal val="#ppt_w"/>
                                          </p:val>
                                        </p:tav>
                                      </p:tavLst>
                                    </p:anim>
                                    <p:anim calcmode="lin" valueType="num">
                                      <p:cBhvr>
                                        <p:cTn id="35" dur="1000" fill="hold"/>
                                        <p:tgtEl>
                                          <p:spTgt spid="57359"/>
                                        </p:tgtEl>
                                        <p:attrNameLst>
                                          <p:attrName>ppt_h</p:attrName>
                                        </p:attrNameLst>
                                      </p:cBhvr>
                                      <p:tavLst>
                                        <p:tav tm="0">
                                          <p:val>
                                            <p:fltVal val="0.000000"/>
                                          </p:val>
                                        </p:tav>
                                        <p:tav tm="100000">
                                          <p:val>
                                            <p:strVal val="#ppt_h"/>
                                          </p:val>
                                        </p:tav>
                                      </p:tavLst>
                                    </p:anim>
                                    <p:anim calcmode="lin" valueType="num">
                                      <p:cBhvr>
                                        <p:cTn id="36" dur="1000" fill="hold"/>
                                        <p:tgtEl>
                                          <p:spTgt spid="57359"/>
                                        </p:tgtEl>
                                        <p:attrNameLst>
                                          <p:attrName>ppt_x</p:attrName>
                                        </p:attrNameLst>
                                      </p:cBhvr>
                                      <p:tavLst>
                                        <p:tav tm="0" fmla="#ppt_x+(cos(-2*pi*(1-$))*-#ppt_x-sin(-2*pi*(1-$))*(1-#ppt_y))*(1-$)">
                                          <p:val>
                                            <p:fltVal val="0.000000"/>
                                          </p:val>
                                        </p:tav>
                                        <p:tav tm="100000">
                                          <p:val>
                                            <p:fltVal val="1.000000"/>
                                          </p:val>
                                        </p:tav>
                                      </p:tavLst>
                                    </p:anim>
                                    <p:anim calcmode="lin" valueType="num">
                                      <p:cBhvr>
                                        <p:cTn id="37" dur="1000" fill="hold"/>
                                        <p:tgtEl>
                                          <p:spTgt spid="57359"/>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391"/>
                                        </p:tgtEl>
                                        <p:attrNameLst>
                                          <p:attrName>style.visibility</p:attrName>
                                        </p:attrNameLst>
                                      </p:cBhvr>
                                      <p:to>
                                        <p:strVal val="visible"/>
                                      </p:to>
                                    </p:set>
                                    <p:animEffect transition="in" filter="wipe(left)">
                                      <p:cBhvr>
                                        <p:cTn id="47" dur="500"/>
                                        <p:tgtEl>
                                          <p:spTgt spid="5739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7392"/>
                                        </p:tgtEl>
                                        <p:attrNameLst>
                                          <p:attrName>style.visibility</p:attrName>
                                        </p:attrNameLst>
                                      </p:cBhvr>
                                      <p:to>
                                        <p:strVal val="visible"/>
                                      </p:to>
                                    </p:set>
                                    <p:animEffect transition="in" filter="wipe(left)">
                                      <p:cBhvr>
                                        <p:cTn id="61" dur="500"/>
                                        <p:tgtEl>
                                          <p:spTgt spid="57392"/>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left)">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7393"/>
                                        </p:tgtEl>
                                        <p:attrNameLst>
                                          <p:attrName>style.visibility</p:attrName>
                                        </p:attrNameLst>
                                      </p:cBhvr>
                                      <p:to>
                                        <p:strVal val="visible"/>
                                      </p:to>
                                    </p:set>
                                    <p:animEffect transition="in" filter="wipe(left)">
                                      <p:cBhvr>
                                        <p:cTn id="75" dur="500"/>
                                        <p:tgtEl>
                                          <p:spTgt spid="5739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grpId="0" nodeType="clickEffect">
                                  <p:stCondLst>
                                    <p:cond delay="0"/>
                                  </p:stCondLst>
                                  <p:childTnLst>
                                    <p:set>
                                      <p:cBhvr>
                                        <p:cTn id="83" dur="1" fill="hold">
                                          <p:stCondLst>
                                            <p:cond delay="0"/>
                                          </p:stCondLst>
                                        </p:cTn>
                                        <p:tgtEl>
                                          <p:spTgt spid="57408"/>
                                        </p:tgtEl>
                                        <p:attrNameLst>
                                          <p:attrName>style.visibility</p:attrName>
                                        </p:attrNameLst>
                                      </p:cBhvr>
                                      <p:to>
                                        <p:strVal val="visible"/>
                                      </p:to>
                                    </p:set>
                                    <p:animEffect transition="in" filter="strips(downRight)">
                                      <p:cBhvr>
                                        <p:cTn id="84" dur="500"/>
                                        <p:tgtEl>
                                          <p:spTgt spid="57408"/>
                                        </p:tgtEl>
                                      </p:cBhvr>
                                    </p:animEffect>
                                  </p:childTnLst>
                                </p:cTn>
                              </p:par>
                            </p:childTnLst>
                          </p:cTn>
                        </p:par>
                        <p:par>
                          <p:cTn id="85" fill="hold">
                            <p:stCondLst>
                              <p:cond delay="500"/>
                            </p:stCondLst>
                            <p:childTnLst>
                              <p:par>
                                <p:cTn id="86" presetID="16" presetClass="entr" presetSubtype="26" fill="hold" grpId="0" nodeType="afterEffect">
                                  <p:stCondLst>
                                    <p:cond delay="0"/>
                                  </p:stCondLst>
                                  <p:childTnLst>
                                    <p:set>
                                      <p:cBhvr>
                                        <p:cTn id="87" dur="1" fill="hold">
                                          <p:stCondLst>
                                            <p:cond delay="0"/>
                                          </p:stCondLst>
                                        </p:cTn>
                                        <p:tgtEl>
                                          <p:spTgt spid="57360">
                                            <p:txEl>
                                              <p:charRg st="0" end="4"/>
                                            </p:txEl>
                                          </p:spTgt>
                                        </p:tgtEl>
                                        <p:attrNameLst>
                                          <p:attrName>style.visibility</p:attrName>
                                        </p:attrNameLst>
                                      </p:cBhvr>
                                      <p:to>
                                        <p:strVal val="visible"/>
                                      </p:to>
                                    </p:set>
                                    <p:animEffect transition="in" filter="barn(inHorizontal)">
                                      <p:cBhvr>
                                        <p:cTn id="88" dur="500"/>
                                        <p:tgtEl>
                                          <p:spTgt spid="57360">
                                            <p:txEl>
                                              <p:charRg st="0" end="4"/>
                                            </p:txEl>
                                          </p:spTgt>
                                        </p:tgtEl>
                                      </p:cBhvr>
                                    </p:animEffect>
                                  </p:childTnLst>
                                  <p:subTnLst>
                                    <p:audio>
                                      <p:cMediaNode>
                                        <p:cTn display="0" masterRel="sameClick">
                                          <p:stCondLst>
                                            <p:cond evt="begin" delay="0">
                                              <p:tn val="86"/>
                                            </p:cond>
                                          </p:stCondLst>
                                          <p:endCondLst>
                                            <p:cond evt="onStopAudio" delay="0">
                                              <p:tgtEl>
                                                <p:sldTgt/>
                                              </p:tgtEl>
                                            </p:cond>
                                          </p:endCondLst>
                                        </p:cTn>
                                        <p:tgtEl>
                                          <p:sndTgt r:embed="rId1" name="cashreg.wav"/>
                                        </p:tgtEl>
                                      </p:cMediaNode>
                                    </p:audio>
                                  </p:sub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iterate type="lt">
                                    <p:tmAbs val="100"/>
                                  </p:iterate>
                                  <p:childTnLst>
                                    <p:set>
                                      <p:cBhvr>
                                        <p:cTn id="92" dur="1" fill="hold">
                                          <p:stCondLst>
                                            <p:cond delay="0"/>
                                          </p:stCondLst>
                                        </p:cTn>
                                        <p:tgtEl>
                                          <p:spTgt spid="57360">
                                            <p:txEl>
                                              <p:charRg st="4" end="3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100"/>
                                  </p:iterate>
                                  <p:childTnLst>
                                    <p:set>
                                      <p:cBhvr>
                                        <p:cTn id="96" dur="1" fill="hold">
                                          <p:stCondLst>
                                            <p:cond delay="0"/>
                                          </p:stCondLst>
                                        </p:cTn>
                                        <p:tgtEl>
                                          <p:spTgt spid="57360">
                                            <p:txEl>
                                              <p:charRg st="38" end="7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08" grpId="0" animBg="1"/>
      <p:bldP spid="57348" grpId="0"/>
      <p:bldP spid="57351" grpId="0"/>
      <p:bldP spid="57354" grpId="0"/>
      <p:bldP spid="57359" grpId="0"/>
      <p:bldP spid="57360" grpId="0" build="p"/>
      <p:bldP spid="57391" grpId="0" animBg="1"/>
      <p:bldP spid="57392" grpId="0" animBg="1"/>
      <p:bldP spid="573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1634" name="Rectangle 2"/>
          <p:cNvSpPr>
            <a:spLocks noGrp="1"/>
          </p:cNvSpPr>
          <p:nvPr>
            <p:ph type="title"/>
          </p:nvPr>
        </p:nvSpPr>
        <p:spPr/>
        <p:txBody>
          <a:bodyPr vert="horz" wrap="square" lIns="91440" tIns="45720" rIns="91440" bIns="45720" anchor="ctr" anchorCtr="0"/>
          <a:p>
            <a:pPr eaLnBrk="1" hangingPunct="1"/>
            <a:r>
              <a:rPr lang="zh-CN" altLang="en-US" b="1" dirty="0">
                <a:latin typeface="楷体_GB2312" panose="02010609030101010101" pitchFamily="49" charset="-122"/>
                <a:ea typeface="楷体_GB2312" panose="02010609030101010101" pitchFamily="49" charset="-122"/>
              </a:rPr>
              <a:t>第一章  行列式</a:t>
            </a:r>
            <a:endParaRPr lang="zh-CN" altLang="en-US" b="1" dirty="0">
              <a:latin typeface="楷体_GB2312" panose="02010609030101010101" pitchFamily="49" charset="-122"/>
              <a:ea typeface="楷体_GB2312" panose="02010609030101010101" pitchFamily="49" charset="-122"/>
            </a:endParaRPr>
          </a:p>
        </p:txBody>
      </p:sp>
      <p:sp>
        <p:nvSpPr>
          <p:cNvPr id="581635" name="Rectangle 3"/>
          <p:cNvSpPr>
            <a:spLocks noGrp="1"/>
          </p:cNvSpPr>
          <p:nvPr>
            <p:ph idx="1"/>
          </p:nvPr>
        </p:nvSpPr>
        <p:spPr/>
        <p:txBody>
          <a:bodyPr vert="horz" wrap="square" lIns="91440" tIns="45720" rIns="91440" bIns="45720" anchor="t" anchorCtr="0"/>
          <a:p>
            <a:pPr eaLnBrk="1" hangingPunct="1">
              <a:lnSpc>
                <a:spcPct val="90000"/>
              </a:lnSpc>
              <a:buClr>
                <a:schemeClr val="hlink"/>
              </a:buClr>
              <a:buSzPct val="50000"/>
            </a:pPr>
            <a:r>
              <a:rPr lang="zh-CN" altLang="en-US" b="1" dirty="0">
                <a:solidFill>
                  <a:schemeClr val="hlink"/>
                </a:solidFill>
                <a:latin typeface="楷体_GB2312" panose="02010609030101010101" pitchFamily="49" charset="-122"/>
                <a:ea typeface="楷体_GB2312" panose="02010609030101010101" pitchFamily="49" charset="-122"/>
              </a:rPr>
              <a:t>内容提要</a:t>
            </a:r>
            <a:endParaRPr lang="zh-CN" altLang="en-US" b="1" dirty="0">
              <a:solidFill>
                <a:schemeClr val="hlink"/>
              </a:solidFill>
              <a:latin typeface="楷体_GB2312" panose="02010609030101010101" pitchFamily="49" charset="-122"/>
              <a:ea typeface="楷体_GB2312" panose="02010609030101010101" pitchFamily="49" charset="-122"/>
            </a:endParaRPr>
          </a:p>
          <a:p>
            <a:pPr eaLnBrk="1" hangingPunct="1">
              <a:lnSpc>
                <a:spcPct val="90000"/>
              </a:lnSpc>
              <a:buNone/>
            </a:pPr>
            <a:r>
              <a:rPr lang="zh-CN" altLang="en-US"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§1  </a:t>
            </a:r>
            <a:r>
              <a:rPr lang="zh-CN" altLang="en-US" sz="2800" b="1" dirty="0">
                <a:latin typeface="楷体_GB2312" panose="02010609030101010101" pitchFamily="49" charset="-122"/>
                <a:ea typeface="楷体_GB2312" panose="02010609030101010101" pitchFamily="49" charset="-122"/>
              </a:rPr>
              <a:t>二阶与三阶行列式</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§2  </a:t>
            </a:r>
            <a:r>
              <a:rPr lang="zh-CN" altLang="en-US" sz="2800" b="1" dirty="0">
                <a:latin typeface="楷体_GB2312" panose="02010609030101010101" pitchFamily="49" charset="-122"/>
                <a:ea typeface="楷体_GB2312" panose="02010609030101010101" pitchFamily="49" charset="-122"/>
              </a:rPr>
              <a:t>全排列及其逆序数</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§3  </a:t>
            </a:r>
            <a:r>
              <a:rPr lang="en-US" altLang="zh-CN" sz="2800" b="1" i="1" dirty="0">
                <a:latin typeface="Times New Roman" panose="02020603050405020304" pitchFamily="18" charset="0"/>
                <a:ea typeface="楷体_GB2312" panose="02010609030101010101" pitchFamily="49" charset="-122"/>
              </a:rPr>
              <a:t>n</a:t>
            </a:r>
            <a:r>
              <a:rPr lang="en-US" altLang="zh-CN" sz="2800" b="1" dirty="0">
                <a:latin typeface="楷体_GB2312" panose="02010609030101010101" pitchFamily="49" charset="-122"/>
                <a:ea typeface="楷体_GB2312" panose="02010609030101010101" pitchFamily="49" charset="-122"/>
              </a:rPr>
              <a:t> </a:t>
            </a:r>
            <a:r>
              <a:rPr lang="zh-CN" altLang="en-US" sz="2800" b="1" dirty="0">
                <a:latin typeface="楷体_GB2312" panose="02010609030101010101" pitchFamily="49" charset="-122"/>
                <a:ea typeface="楷体_GB2312" panose="02010609030101010101" pitchFamily="49" charset="-122"/>
              </a:rPr>
              <a:t>阶行列式的定义</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§4  </a:t>
            </a:r>
            <a:r>
              <a:rPr lang="zh-CN" altLang="en-US" sz="2800" b="1" dirty="0">
                <a:latin typeface="楷体_GB2312" panose="02010609030101010101" pitchFamily="49" charset="-122"/>
                <a:ea typeface="楷体_GB2312" panose="02010609030101010101" pitchFamily="49" charset="-122"/>
              </a:rPr>
              <a:t>对换</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§5  </a:t>
            </a:r>
            <a:r>
              <a:rPr lang="zh-CN" altLang="en-US" sz="2800" b="1" dirty="0">
                <a:latin typeface="楷体_GB2312" panose="02010609030101010101" pitchFamily="49" charset="-122"/>
                <a:ea typeface="楷体_GB2312" panose="02010609030101010101" pitchFamily="49" charset="-122"/>
              </a:rPr>
              <a:t>行列式的性质</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§6  </a:t>
            </a:r>
            <a:r>
              <a:rPr lang="zh-CN" altLang="en-US" sz="2800" b="1" dirty="0">
                <a:latin typeface="楷体_GB2312" panose="02010609030101010101" pitchFamily="49" charset="-122"/>
                <a:ea typeface="楷体_GB2312" panose="02010609030101010101" pitchFamily="49" charset="-122"/>
              </a:rPr>
              <a:t>行列式按行（列）展开</a:t>
            </a:r>
            <a:endParaRPr lang="zh-CN" altLang="en-US" sz="2800" b="1" dirty="0">
              <a:latin typeface="楷体_GB2312" panose="02010609030101010101" pitchFamily="49" charset="-122"/>
              <a:ea typeface="楷体_GB2312" panose="02010609030101010101" pitchFamily="49" charset="-122"/>
            </a:endParaRPr>
          </a:p>
          <a:p>
            <a:pPr eaLnBrk="1" hangingPunct="1">
              <a:lnSpc>
                <a:spcPct val="90000"/>
              </a:lnSpc>
              <a:buNone/>
            </a:pPr>
            <a:r>
              <a:rPr lang="zh-CN" altLang="en-US" sz="2800" b="1" dirty="0">
                <a:latin typeface="楷体_GB2312" panose="02010609030101010101" pitchFamily="49" charset="-122"/>
                <a:ea typeface="楷体_GB2312" panose="02010609030101010101" pitchFamily="49" charset="-122"/>
              </a:rPr>
              <a:t>	</a:t>
            </a:r>
            <a:r>
              <a:rPr lang="en-US" altLang="zh-CN" sz="2800" b="1" dirty="0">
                <a:latin typeface="楷体_GB2312" panose="02010609030101010101" pitchFamily="49" charset="-122"/>
                <a:ea typeface="楷体_GB2312" panose="02010609030101010101" pitchFamily="49" charset="-122"/>
              </a:rPr>
              <a:t>§7  </a:t>
            </a:r>
            <a:r>
              <a:rPr lang="zh-CN" altLang="en-US" sz="2800" b="1" dirty="0">
                <a:latin typeface="楷体_GB2312" panose="02010609030101010101" pitchFamily="49" charset="-122"/>
                <a:ea typeface="楷体_GB2312" panose="02010609030101010101" pitchFamily="49" charset="-122"/>
              </a:rPr>
              <a:t>克拉默法则</a:t>
            </a:r>
            <a:endParaRPr lang="zh-CN" altLang="en-US" sz="2800" b="1" dirty="0">
              <a:latin typeface="楷体_GB2312" panose="02010609030101010101" pitchFamily="49" charset="-122"/>
              <a:ea typeface="楷体_GB2312" panose="02010609030101010101" pitchFamily="49" charset="-122"/>
            </a:endParaRPr>
          </a:p>
        </p:txBody>
      </p:sp>
      <p:sp>
        <p:nvSpPr>
          <p:cNvPr id="28676" name="AutoShape 4"/>
          <p:cNvSpPr/>
          <p:nvPr/>
        </p:nvSpPr>
        <p:spPr>
          <a:xfrm>
            <a:off x="4786313" y="2708275"/>
            <a:ext cx="217487" cy="1152525"/>
          </a:xfrm>
          <a:prstGeom prst="rightBrace">
            <a:avLst>
              <a:gd name="adj1" fmla="val 44160"/>
              <a:gd name="adj2" fmla="val 50000"/>
            </a:avLst>
          </a:prstGeom>
          <a:noFill/>
          <a:ln w="28575" cap="flat" cmpd="sng">
            <a:solidFill>
              <a:srgbClr val="CC0099"/>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8677" name="Text Box 5"/>
          <p:cNvSpPr txBox="1"/>
          <p:nvPr/>
        </p:nvSpPr>
        <p:spPr>
          <a:xfrm>
            <a:off x="5003800" y="3074988"/>
            <a:ext cx="2232025" cy="457200"/>
          </a:xfrm>
          <a:prstGeom prst="rect">
            <a:avLst/>
          </a:prstGeom>
          <a:noFill/>
          <a:ln w="9525">
            <a:noFill/>
          </a:ln>
        </p:spPr>
        <p:txBody>
          <a:bodyPr wrap="none"/>
          <a:p>
            <a:r>
              <a:rPr lang="zh-CN" altLang="en-US" sz="2400" b="1" dirty="0">
                <a:solidFill>
                  <a:srgbClr val="CC0099"/>
                </a:solidFill>
                <a:latin typeface="楷体_GB2312" panose="02010609030101010101" pitchFamily="49" charset="-122"/>
                <a:ea typeface="楷体_GB2312" panose="02010609030101010101" pitchFamily="49" charset="-122"/>
              </a:rPr>
              <a:t>行列式的概念</a:t>
            </a:r>
            <a:r>
              <a:rPr lang="en-US" altLang="zh-CN" sz="2400" b="1" dirty="0">
                <a:solidFill>
                  <a:srgbClr val="FFFFFF"/>
                </a:solidFill>
                <a:latin typeface="楷体_GB2312" panose="02010609030101010101" pitchFamily="49" charset="-122"/>
                <a:ea typeface="楷体_GB2312" panose="02010609030101010101" pitchFamily="49" charset="-122"/>
              </a:rPr>
              <a:t>.</a:t>
            </a:r>
            <a:endParaRPr lang="en-US" altLang="zh-CN" sz="2400" b="1" dirty="0">
              <a:solidFill>
                <a:srgbClr val="FFFFFF"/>
              </a:solidFill>
              <a:latin typeface="楷体_GB2312" panose="02010609030101010101" pitchFamily="49" charset="-122"/>
              <a:ea typeface="楷体_GB2312" panose="02010609030101010101" pitchFamily="49" charset="-122"/>
            </a:endParaRPr>
          </a:p>
        </p:txBody>
      </p:sp>
      <p:sp>
        <p:nvSpPr>
          <p:cNvPr id="28678" name="AutoShape 6"/>
          <p:cNvSpPr/>
          <p:nvPr/>
        </p:nvSpPr>
        <p:spPr>
          <a:xfrm>
            <a:off x="5434013" y="4076700"/>
            <a:ext cx="217487" cy="1152525"/>
          </a:xfrm>
          <a:prstGeom prst="rightBrace">
            <a:avLst>
              <a:gd name="adj1" fmla="val 44160"/>
              <a:gd name="adj2" fmla="val 50000"/>
            </a:avLst>
          </a:prstGeom>
          <a:noFill/>
          <a:ln w="28575" cap="flat" cmpd="sng">
            <a:solidFill>
              <a:srgbClr val="CC0099"/>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8679" name="Text Box 7"/>
          <p:cNvSpPr txBox="1"/>
          <p:nvPr/>
        </p:nvSpPr>
        <p:spPr>
          <a:xfrm>
            <a:off x="5651500" y="4443413"/>
            <a:ext cx="3024188" cy="457200"/>
          </a:xfrm>
          <a:prstGeom prst="rect">
            <a:avLst/>
          </a:prstGeom>
          <a:noFill/>
          <a:ln w="9525">
            <a:noFill/>
          </a:ln>
        </p:spPr>
        <p:txBody>
          <a:bodyPr wrap="none"/>
          <a:p>
            <a:r>
              <a:rPr lang="zh-CN" altLang="en-US" sz="2400" b="1" dirty="0">
                <a:solidFill>
                  <a:srgbClr val="CC0099"/>
                </a:solidFill>
                <a:latin typeface="楷体_GB2312" panose="02010609030101010101" pitchFamily="49" charset="-122"/>
                <a:ea typeface="楷体_GB2312" panose="02010609030101010101" pitchFamily="49" charset="-122"/>
              </a:rPr>
              <a:t>行列式的</a:t>
            </a:r>
            <a:r>
              <a:rPr lang="zh-CN" altLang="zh-CN" sz="2400" b="1" dirty="0">
                <a:solidFill>
                  <a:srgbClr val="CC0099"/>
                </a:solidFill>
                <a:latin typeface="楷体_GB2312" panose="02010609030101010101" pitchFamily="49" charset="-122"/>
                <a:ea typeface="楷体_GB2312" panose="02010609030101010101" pitchFamily="49" charset="-122"/>
              </a:rPr>
              <a:t>性质及计算</a:t>
            </a:r>
            <a:r>
              <a:rPr lang="en-US" altLang="zh-CN" sz="2400" b="1" dirty="0">
                <a:solidFill>
                  <a:srgbClr val="FFFFFF"/>
                </a:solidFill>
                <a:latin typeface="楷体_GB2312" panose="02010609030101010101" pitchFamily="49" charset="-122"/>
                <a:ea typeface="楷体_GB2312" panose="02010609030101010101" pitchFamily="49" charset="-122"/>
              </a:rPr>
              <a:t>.</a:t>
            </a:r>
            <a:endParaRPr lang="en-US" altLang="zh-CN" sz="2400" b="1" dirty="0">
              <a:solidFill>
                <a:srgbClr val="FFFFFF"/>
              </a:solidFill>
              <a:latin typeface="楷体_GB2312" panose="02010609030101010101" pitchFamily="49" charset="-122"/>
              <a:ea typeface="楷体_GB2312" panose="02010609030101010101" pitchFamily="49" charset="-122"/>
            </a:endParaRPr>
          </a:p>
        </p:txBody>
      </p:sp>
      <p:sp>
        <p:nvSpPr>
          <p:cNvPr id="28680" name="Text Box 8"/>
          <p:cNvSpPr txBox="1"/>
          <p:nvPr/>
        </p:nvSpPr>
        <p:spPr>
          <a:xfrm>
            <a:off x="3556000" y="5419725"/>
            <a:ext cx="3536950" cy="457200"/>
          </a:xfrm>
          <a:prstGeom prst="rect">
            <a:avLst/>
          </a:prstGeom>
          <a:noFill/>
          <a:ln w="9525">
            <a:noFill/>
          </a:ln>
        </p:spPr>
        <p:txBody>
          <a:bodyPr wrap="none"/>
          <a:p>
            <a:r>
              <a:rPr lang="en-US" altLang="zh-CN" sz="2400" b="1" dirty="0">
                <a:solidFill>
                  <a:srgbClr val="CC0099"/>
                </a:solidFill>
                <a:latin typeface="Arial" panose="020B0604020202090204" pitchFamily="34" charset="0"/>
                <a:ea typeface="楷体_GB2312" panose="02010609030101010101" pitchFamily="49" charset="-122"/>
              </a:rPr>
              <a:t>——</a:t>
            </a:r>
            <a:r>
              <a:rPr lang="en-US" altLang="zh-CN" sz="2400" b="1" dirty="0">
                <a:solidFill>
                  <a:srgbClr val="CC0099"/>
                </a:solidFill>
                <a:latin typeface="楷体_GB2312" panose="02010609030101010101" pitchFamily="49" charset="-122"/>
                <a:ea typeface="楷体_GB2312" panose="02010609030101010101" pitchFamily="49" charset="-122"/>
              </a:rPr>
              <a:t> </a:t>
            </a:r>
            <a:r>
              <a:rPr lang="zh-CN" altLang="en-US" sz="2400" b="1" dirty="0">
                <a:solidFill>
                  <a:srgbClr val="CC0099"/>
                </a:solidFill>
                <a:latin typeface="楷体_GB2312" panose="02010609030101010101" pitchFamily="49" charset="-122"/>
                <a:ea typeface="楷体_GB2312" panose="02010609030101010101" pitchFamily="49" charset="-122"/>
              </a:rPr>
              <a:t>线性方程组的求解</a:t>
            </a:r>
            <a:r>
              <a:rPr lang="en-US" altLang="zh-CN" sz="2400" b="1" dirty="0">
                <a:solidFill>
                  <a:srgbClr val="FFFFFF"/>
                </a:solidFill>
                <a:latin typeface="楷体_GB2312" panose="02010609030101010101" pitchFamily="49" charset="-122"/>
                <a:ea typeface="楷体_GB2312" panose="02010609030101010101" pitchFamily="49" charset="-122"/>
              </a:rPr>
              <a:t>.</a:t>
            </a:r>
            <a:r>
              <a:rPr lang="zh-CN" altLang="zh-CN" sz="2400" b="1" dirty="0">
                <a:solidFill>
                  <a:srgbClr val="CC0099"/>
                </a:solidFill>
                <a:latin typeface="楷体_GB2312" panose="02010609030101010101" pitchFamily="49" charset="-122"/>
                <a:ea typeface="楷体_GB2312" panose="02010609030101010101" pitchFamily="49" charset="-122"/>
              </a:rPr>
              <a:t> </a:t>
            </a:r>
            <a:endParaRPr lang="en-US" altLang="zh-CN" sz="2400" b="1" dirty="0">
              <a:solidFill>
                <a:srgbClr val="CC0099"/>
              </a:solidFill>
              <a:latin typeface="楷体_GB2312" panose="02010609030101010101" pitchFamily="49" charset="-122"/>
              <a:ea typeface="楷体_GB2312" panose="02010609030101010101" pitchFamily="49" charset="-122"/>
            </a:endParaRPr>
          </a:p>
        </p:txBody>
      </p:sp>
      <p:sp>
        <p:nvSpPr>
          <p:cNvPr id="28681" name="Text Box 9"/>
          <p:cNvSpPr txBox="1"/>
          <p:nvPr/>
        </p:nvSpPr>
        <p:spPr>
          <a:xfrm>
            <a:off x="2373313" y="3986213"/>
            <a:ext cx="2176462" cy="457200"/>
          </a:xfrm>
          <a:prstGeom prst="rect">
            <a:avLst/>
          </a:prstGeom>
          <a:noFill/>
          <a:ln w="9525">
            <a:noFill/>
          </a:ln>
        </p:spPr>
        <p:txBody>
          <a:bodyPr wrap="none"/>
          <a:p>
            <a:r>
              <a:rPr lang="zh-CN" altLang="en-US" sz="2400" b="1" dirty="0">
                <a:solidFill>
                  <a:srgbClr val="CC0099"/>
                </a:solidFill>
                <a:latin typeface="楷体_GB2312" panose="02010609030101010101" pitchFamily="49" charset="-122"/>
                <a:ea typeface="楷体_GB2312" panose="02010609030101010101" pitchFamily="49" charset="-122"/>
              </a:rPr>
              <a:t>（选学内容）</a:t>
            </a:r>
            <a:r>
              <a:rPr lang="zh-CN" altLang="zh-CN" sz="2400" b="1" dirty="0">
                <a:solidFill>
                  <a:srgbClr val="CC0099"/>
                </a:solidFill>
                <a:latin typeface="楷体_GB2312" panose="02010609030101010101" pitchFamily="49" charset="-122"/>
                <a:ea typeface="楷体_GB2312" panose="02010609030101010101" pitchFamily="49" charset="-122"/>
              </a:rPr>
              <a:t> </a:t>
            </a:r>
            <a:endParaRPr lang="zh-CN" altLang="en-US" sz="2400" b="1" dirty="0">
              <a:solidFill>
                <a:srgbClr val="CC0099"/>
              </a:solidFill>
              <a:latin typeface="楷体_GB2312" panose="02010609030101010101" pitchFamily="49" charset="-122"/>
              <a:ea typeface="楷体_GB2312" panose="02010609030101010101" pitchFamily="49" charset="-122"/>
            </a:endParaRPr>
          </a:p>
        </p:txBody>
      </p:sp>
      <p:sp>
        <p:nvSpPr>
          <p:cNvPr id="28682" name="AutoShape 10"/>
          <p:cNvSpPr/>
          <p:nvPr/>
        </p:nvSpPr>
        <p:spPr>
          <a:xfrm>
            <a:off x="4787900" y="188913"/>
            <a:ext cx="4175125" cy="2833687"/>
          </a:xfrm>
          <a:prstGeom prst="cloudCallout">
            <a:avLst>
              <a:gd name="adj1" fmla="val -79773"/>
              <a:gd name="adj2" fmla="val 26750"/>
            </a:avLst>
          </a:prstGeom>
          <a:solidFill>
            <a:schemeClr val="folHlink"/>
          </a:solidFill>
          <a:ln w="9525" cap="flat" cmpd="sng">
            <a:solidFill>
              <a:schemeClr val="tx1"/>
            </a:solidFill>
            <a:prstDash val="solid"/>
            <a:headEnd type="none" w="med" len="med"/>
            <a:tailEnd type="none" w="med" len="med"/>
          </a:ln>
        </p:spPr>
        <p:txBody>
          <a:bodyPr/>
          <a:p>
            <a:pPr>
              <a:buChar char="•"/>
            </a:pPr>
            <a:r>
              <a:rPr lang="zh-CN" altLang="en-US" sz="2400" b="1" dirty="0">
                <a:solidFill>
                  <a:srgbClr val="000000"/>
                </a:solidFill>
                <a:latin typeface="Arial" panose="020B0604020202090204" pitchFamily="34" charset="0"/>
                <a:ea typeface="楷体_GB2312" panose="02010609030101010101" pitchFamily="49" charset="-122"/>
              </a:rPr>
              <a:t>行列式是线性代数的一种工具！</a:t>
            </a:r>
            <a:endParaRPr lang="zh-CN" altLang="en-US" sz="2400" b="1" dirty="0">
              <a:solidFill>
                <a:srgbClr val="000000"/>
              </a:solidFill>
              <a:latin typeface="Arial" panose="020B0604020202090204" pitchFamily="34" charset="0"/>
              <a:ea typeface="楷体_GB2312" panose="02010609030101010101" pitchFamily="49" charset="-122"/>
            </a:endParaRPr>
          </a:p>
          <a:p>
            <a:pPr>
              <a:buChar char="•"/>
            </a:pPr>
            <a:r>
              <a:rPr lang="zh-CN" altLang="en-US" sz="2400" b="1" dirty="0">
                <a:solidFill>
                  <a:srgbClr val="000000"/>
                </a:solidFill>
                <a:latin typeface="Arial" panose="020B0604020202090204" pitchFamily="34" charset="0"/>
                <a:ea typeface="楷体_GB2312" panose="02010609030101010101" pitchFamily="49" charset="-122"/>
              </a:rPr>
              <a:t>学习行列式主要就是要能计算行列式的值</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682"/>
                                        </p:tgtEl>
                                        <p:attrNameLst>
                                          <p:attrName>style.visibility</p:attrName>
                                        </p:attrNameLst>
                                      </p:cBhvr>
                                      <p:to>
                                        <p:strVal val="visible"/>
                                      </p:to>
                                    </p:set>
                                    <p:animEffect transition="in" filter="wipe(down)">
                                      <p:cBhvr>
                                        <p:cTn id="7" dur="290">
                                          <p:stCondLst>
                                            <p:cond delay="0"/>
                                          </p:stCondLst>
                                        </p:cTn>
                                        <p:tgtEl>
                                          <p:spTgt spid="28682"/>
                                        </p:tgtEl>
                                      </p:cBhvr>
                                    </p:animEffect>
                                    <p:anim calcmode="lin" valueType="num">
                                      <p:cBhvr>
                                        <p:cTn id="8" dur="911" tmFilter="0,0; 0.14,0.36; 0.43,0.73; 0.71,0.91; 1.0,1.0">
                                          <p:stCondLst>
                                            <p:cond delay="0"/>
                                          </p:stCondLst>
                                        </p:cTn>
                                        <p:tgtEl>
                                          <p:spTgt spid="2868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8682"/>
                                        </p:tgtEl>
                                        <p:attrNameLst>
                                          <p:attrName>ppt_y</p:attrName>
                                        </p:attrNameLst>
                                      </p:cBhvr>
                                      <p:tavLst>
                                        <p:tav tm="0" fmla="#ppt_y-sin(pi*$)/3">
                                          <p:val>
                                            <p:fltVal val="0.500000"/>
                                          </p:val>
                                        </p:tav>
                                        <p:tav tm="100000">
                                          <p:val>
                                            <p:fltVal val="1.000000"/>
                                          </p:val>
                                        </p:tav>
                                      </p:tavLst>
                                    </p:anim>
                                    <p:anim calcmode="lin" valueType="num">
                                      <p:cBhvr>
                                        <p:cTn id="10" dur="332" tmFilter="0, 0; 0.125,0.2665; 0.25,0.4; 0.375,0.465; 0.5,0.5;  0.625,0.535; 0.75,0.6; 0.875,0.7335; 1,1">
                                          <p:stCondLst>
                                            <p:cond delay="332"/>
                                          </p:stCondLst>
                                        </p:cTn>
                                        <p:tgtEl>
                                          <p:spTgt spid="28682"/>
                                        </p:tgtEl>
                                        <p:attrNameLst>
                                          <p:attrName>ppt_y</p:attrName>
                                        </p:attrNameLst>
                                      </p:cBhvr>
                                      <p:tavLst>
                                        <p:tav tm="0" fmla="#ppt_y-sin(pi*$)/9">
                                          <p:val>
                                            <p:fltVal val="0.000000"/>
                                          </p:val>
                                        </p:tav>
                                        <p:tav tm="100000">
                                          <p:val>
                                            <p:fltVal val="1.000000"/>
                                          </p:val>
                                        </p:tav>
                                      </p:tavLst>
                                    </p:anim>
                                    <p:anim calcmode="lin" valueType="num">
                                      <p:cBhvr>
                                        <p:cTn id="11" dur="166" tmFilter="0, 0; 0.125,0.2665; 0.25,0.4; 0.375,0.465; 0.5,0.5;  0.625,0.535; 0.75,0.6; 0.875,0.7335; 1,1">
                                          <p:stCondLst>
                                            <p:cond delay="662"/>
                                          </p:stCondLst>
                                        </p:cTn>
                                        <p:tgtEl>
                                          <p:spTgt spid="28682"/>
                                        </p:tgtEl>
                                        <p:attrNameLst>
                                          <p:attrName>ppt_y</p:attrName>
                                        </p:attrNameLst>
                                      </p:cBhvr>
                                      <p:tavLst>
                                        <p:tav tm="0" fmla="#ppt_y-sin(pi*$)/27">
                                          <p:val>
                                            <p:fltVal val="0.000000"/>
                                          </p:val>
                                        </p:tav>
                                        <p:tav tm="100000">
                                          <p:val>
                                            <p:fltVal val="1.000000"/>
                                          </p:val>
                                        </p:tav>
                                      </p:tavLst>
                                    </p:anim>
                                    <p:anim calcmode="lin" valueType="num">
                                      <p:cBhvr>
                                        <p:cTn id="12" dur="82" tmFilter="0, 0; 0.125,0.2665; 0.25,0.4; 0.375,0.465; 0.5,0.5;  0.625,0.535; 0.75,0.6; 0.875,0.7335; 1,1">
                                          <p:stCondLst>
                                            <p:cond delay="828"/>
                                          </p:stCondLst>
                                        </p:cTn>
                                        <p:tgtEl>
                                          <p:spTgt spid="28682"/>
                                        </p:tgtEl>
                                        <p:attrNameLst>
                                          <p:attrName>ppt_y</p:attrName>
                                        </p:attrNameLst>
                                      </p:cBhvr>
                                      <p:tavLst>
                                        <p:tav tm="0" fmla="#ppt_y-sin(pi*$)/81">
                                          <p:val>
                                            <p:fltVal val="0.000000"/>
                                          </p:val>
                                        </p:tav>
                                        <p:tav tm="100000">
                                          <p:val>
                                            <p:fltVal val="1.000000"/>
                                          </p:val>
                                        </p:tav>
                                      </p:tavLst>
                                    </p:anim>
                                    <p:animScale>
                                      <p:cBhvr>
                                        <p:cTn id="13" dur="13">
                                          <p:stCondLst>
                                            <p:cond delay="325"/>
                                          </p:stCondLst>
                                        </p:cTn>
                                        <p:tgtEl>
                                          <p:spTgt spid="28682"/>
                                        </p:tgtEl>
                                      </p:cBhvr>
                                      <p:to x="100000" y="60000"/>
                                    </p:animScale>
                                    <p:animScale>
                                      <p:cBhvr>
                                        <p:cTn id="14" dur="83" decel="50000">
                                          <p:stCondLst>
                                            <p:cond delay="338"/>
                                          </p:stCondLst>
                                        </p:cTn>
                                        <p:tgtEl>
                                          <p:spTgt spid="28682"/>
                                        </p:tgtEl>
                                      </p:cBhvr>
                                      <p:to x="100000" y="100000"/>
                                    </p:animScale>
                                    <p:animScale>
                                      <p:cBhvr>
                                        <p:cTn id="15" dur="13">
                                          <p:stCondLst>
                                            <p:cond delay="656"/>
                                          </p:stCondLst>
                                        </p:cTn>
                                        <p:tgtEl>
                                          <p:spTgt spid="28682"/>
                                        </p:tgtEl>
                                      </p:cBhvr>
                                      <p:to x="100000" y="80000"/>
                                    </p:animScale>
                                    <p:animScale>
                                      <p:cBhvr>
                                        <p:cTn id="16" dur="83" decel="50000">
                                          <p:stCondLst>
                                            <p:cond delay="669"/>
                                          </p:stCondLst>
                                        </p:cTn>
                                        <p:tgtEl>
                                          <p:spTgt spid="28682"/>
                                        </p:tgtEl>
                                      </p:cBhvr>
                                      <p:to x="100000" y="100000"/>
                                    </p:animScale>
                                    <p:animScale>
                                      <p:cBhvr>
                                        <p:cTn id="17" dur="13">
                                          <p:stCondLst>
                                            <p:cond delay="821"/>
                                          </p:stCondLst>
                                        </p:cTn>
                                        <p:tgtEl>
                                          <p:spTgt spid="28682"/>
                                        </p:tgtEl>
                                      </p:cBhvr>
                                      <p:to x="100000" y="90000"/>
                                    </p:animScale>
                                    <p:animScale>
                                      <p:cBhvr>
                                        <p:cTn id="18" dur="83" decel="50000">
                                          <p:stCondLst>
                                            <p:cond delay="834"/>
                                          </p:stCondLst>
                                        </p:cTn>
                                        <p:tgtEl>
                                          <p:spTgt spid="28682"/>
                                        </p:tgtEl>
                                      </p:cBhvr>
                                      <p:to x="100000" y="100000"/>
                                    </p:animScale>
                                    <p:animScale>
                                      <p:cBhvr>
                                        <p:cTn id="19" dur="13">
                                          <p:stCondLst>
                                            <p:cond delay="904"/>
                                          </p:stCondLst>
                                        </p:cTn>
                                        <p:tgtEl>
                                          <p:spTgt spid="28682"/>
                                        </p:tgtEl>
                                      </p:cBhvr>
                                      <p:to x="100000" y="95000"/>
                                    </p:animScale>
                                    <p:animScale>
                                      <p:cBhvr>
                                        <p:cTn id="20" dur="83" decel="50000">
                                          <p:stCondLst>
                                            <p:cond delay="917"/>
                                          </p:stCondLst>
                                        </p:cTn>
                                        <p:tgtEl>
                                          <p:spTgt spid="2868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676"/>
                                        </p:tgtEl>
                                        <p:attrNameLst>
                                          <p:attrName>style.visibility</p:attrName>
                                        </p:attrNameLst>
                                      </p:cBhvr>
                                      <p:to>
                                        <p:strVal val="visible"/>
                                      </p:to>
                                    </p:set>
                                    <p:animEffect transition="in" filter="wipe(left)">
                                      <p:cBhvr>
                                        <p:cTn id="25" dur="500"/>
                                        <p:tgtEl>
                                          <p:spTgt spid="2867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677"/>
                                        </p:tgtEl>
                                        <p:attrNameLst>
                                          <p:attrName>style.visibility</p:attrName>
                                        </p:attrNameLst>
                                      </p:cBhvr>
                                      <p:to>
                                        <p:strVal val="visible"/>
                                      </p:to>
                                    </p:set>
                                    <p:animEffect transition="in" filter="wipe(left)">
                                      <p:cBhvr>
                                        <p:cTn id="29" dur="500"/>
                                        <p:tgtEl>
                                          <p:spTgt spid="2867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678"/>
                                        </p:tgtEl>
                                        <p:attrNameLst>
                                          <p:attrName>style.visibility</p:attrName>
                                        </p:attrNameLst>
                                      </p:cBhvr>
                                      <p:to>
                                        <p:strVal val="visible"/>
                                      </p:to>
                                    </p:set>
                                    <p:animEffect transition="in" filter="wipe(left)">
                                      <p:cBhvr>
                                        <p:cTn id="34" dur="500"/>
                                        <p:tgtEl>
                                          <p:spTgt spid="2867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8679"/>
                                        </p:tgtEl>
                                        <p:attrNameLst>
                                          <p:attrName>style.visibility</p:attrName>
                                        </p:attrNameLst>
                                      </p:cBhvr>
                                      <p:to>
                                        <p:strVal val="visible"/>
                                      </p:to>
                                    </p:set>
                                    <p:animEffect transition="in" filter="wipe(left)">
                                      <p:cBhvr>
                                        <p:cTn id="38" dur="500"/>
                                        <p:tgtEl>
                                          <p:spTgt spid="2867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8681"/>
                                        </p:tgtEl>
                                        <p:attrNameLst>
                                          <p:attrName>style.visibility</p:attrName>
                                        </p:attrNameLst>
                                      </p:cBhvr>
                                      <p:to>
                                        <p:strVal val="visible"/>
                                      </p:to>
                                    </p:set>
                                    <p:animEffect transition="in" filter="blinds(horizontal)">
                                      <p:cBhvr>
                                        <p:cTn id="43" dur="500"/>
                                        <p:tgtEl>
                                          <p:spTgt spid="2868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680"/>
                                        </p:tgtEl>
                                        <p:attrNameLst>
                                          <p:attrName>style.visibility</p:attrName>
                                        </p:attrNameLst>
                                      </p:cBhvr>
                                      <p:to>
                                        <p:strVal val="visible"/>
                                      </p:to>
                                    </p:set>
                                    <p:animEffect transition="in" filter="wipe(left)">
                                      <p:cBhvr>
                                        <p:cTn id="48"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p:bldP spid="28678" grpId="0" animBg="1"/>
      <p:bldP spid="28679" grpId="0"/>
      <p:bldP spid="28680" grpId="0"/>
      <p:bldP spid="28681" grpId="0"/>
      <p:bldP spid="2868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0066" name="Text Box 2"/>
          <p:cNvSpPr txBox="1"/>
          <p:nvPr/>
        </p:nvSpPr>
        <p:spPr>
          <a:xfrm>
            <a:off x="536575" y="690563"/>
            <a:ext cx="4122738" cy="528637"/>
          </a:xfrm>
          <a:prstGeom prst="rect">
            <a:avLst/>
          </a:prstGeom>
          <a:solidFill>
            <a:srgbClr val="FFFF99">
              <a:alpha val="50195"/>
            </a:srgbClr>
          </a:solidFill>
          <a:ln w="9525" cap="flat" cmpd="sng">
            <a:solidFill>
              <a:schemeClr val="tx1"/>
            </a:solidFill>
            <a:prstDash val="solid"/>
            <a:miter/>
            <a:headEnd type="none" w="med" len="med"/>
            <a:tailEnd type="none" w="med" len="med"/>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计算排列的逆序数的方法</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24579" name="Text Box 3"/>
          <p:cNvSpPr txBox="1"/>
          <p:nvPr/>
        </p:nvSpPr>
        <p:spPr>
          <a:xfrm>
            <a:off x="912813" y="4587875"/>
            <a:ext cx="294163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则此排列的逆序数为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4580" name="Object 46"/>
          <p:cNvGraphicFramePr>
            <a:graphicFrameLocks noChangeAspect="1"/>
          </p:cNvGraphicFramePr>
          <p:nvPr/>
        </p:nvGraphicFramePr>
        <p:xfrm>
          <a:off x="3905250" y="4587875"/>
          <a:ext cx="2527300" cy="517525"/>
        </p:xfrm>
        <a:graphic>
          <a:graphicData uri="http://schemas.openxmlformats.org/presentationml/2006/ole">
            <mc:AlternateContent xmlns:mc="http://schemas.openxmlformats.org/markup-compatibility/2006">
              <mc:Choice xmlns:v="urn:schemas-microsoft-com:vml" Requires="v">
                <p:oleObj spid="_x0000_s3098" name="" r:id="rId1" imgW="1117600" imgH="228600" progId="">
                  <p:embed/>
                </p:oleObj>
              </mc:Choice>
              <mc:Fallback>
                <p:oleObj name="" r:id="rId1" imgW="1117600" imgH="228600" progId="">
                  <p:embed/>
                  <p:pic>
                    <p:nvPicPr>
                      <p:cNvPr id="0" name="图片 3097"/>
                      <p:cNvPicPr/>
                      <p:nvPr/>
                    </p:nvPicPr>
                    <p:blipFill>
                      <a:blip r:embed="rId2"/>
                      <a:stretch>
                        <a:fillRect/>
                      </a:stretch>
                    </p:blipFill>
                    <p:spPr>
                      <a:xfrm>
                        <a:off x="3905250" y="4587875"/>
                        <a:ext cx="2527300" cy="517525"/>
                      </a:xfrm>
                      <a:prstGeom prst="rect">
                        <a:avLst/>
                      </a:prstGeom>
                      <a:solidFill>
                        <a:srgbClr val="FFFFB9"/>
                      </a:solidFill>
                      <a:ln w="38100">
                        <a:noFill/>
                        <a:miter/>
                      </a:ln>
                    </p:spPr>
                  </p:pic>
                </p:oleObj>
              </mc:Fallback>
            </mc:AlternateContent>
          </a:graphicData>
        </a:graphic>
      </p:graphicFrame>
      <p:sp>
        <p:nvSpPr>
          <p:cNvPr id="24581" name="Text Box 5"/>
          <p:cNvSpPr txBox="1"/>
          <p:nvPr/>
        </p:nvSpPr>
        <p:spPr>
          <a:xfrm>
            <a:off x="914400" y="1457325"/>
            <a:ext cx="7620000" cy="2940050"/>
          </a:xfrm>
          <a:prstGeom prst="rect">
            <a:avLst/>
          </a:prstGeom>
          <a:noFill/>
          <a:ln w="9525">
            <a:noFill/>
          </a:ln>
        </p:spPr>
        <p:txBody>
          <a:bodyPr>
            <a:spAutoFit/>
          </a:bodyPr>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设                    是 </a:t>
            </a:r>
            <a:r>
              <a:rPr lang="en-US" altLang="zh-CN" sz="2400" b="1" dirty="0">
                <a:solidFill>
                  <a:srgbClr val="000000"/>
                </a:solidFill>
                <a:latin typeface="Times New Roman" panose="02020603050405020304" pitchFamily="18" charset="0"/>
                <a:ea typeface="楷体_GB2312" panose="02010609030101010101" pitchFamily="49" charset="-122"/>
              </a:rPr>
              <a:t>1, 2,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这</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个自然数的任一排列，并规定由小到大为标准次序</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先看有多少个比     大的数排在     前面，记为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再看有多少个比     大的数排在     前面，记为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最后看有多少个比     大的数排在     前面，记为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00070" name="Object 47"/>
          <p:cNvGraphicFramePr>
            <a:graphicFrameLocks noChangeAspect="1"/>
          </p:cNvGraphicFramePr>
          <p:nvPr/>
        </p:nvGraphicFramePr>
        <p:xfrm>
          <a:off x="1311275" y="1489075"/>
          <a:ext cx="1584325" cy="492125"/>
        </p:xfrm>
        <a:graphic>
          <a:graphicData uri="http://schemas.openxmlformats.org/presentationml/2006/ole">
            <mc:AlternateContent xmlns:mc="http://schemas.openxmlformats.org/markup-compatibility/2006">
              <mc:Choice xmlns:v="urn:schemas-microsoft-com:vml" Requires="v">
                <p:oleObj spid="_x0000_s3099" name="" r:id="rId3" imgW="660400" imgH="228600" progId="">
                  <p:embed/>
                </p:oleObj>
              </mc:Choice>
              <mc:Fallback>
                <p:oleObj name="" r:id="rId3" imgW="660400" imgH="228600" progId="">
                  <p:embed/>
                  <p:pic>
                    <p:nvPicPr>
                      <p:cNvPr id="0" name="图片 3098"/>
                      <p:cNvPicPr/>
                      <p:nvPr/>
                    </p:nvPicPr>
                    <p:blipFill>
                      <a:blip r:embed="rId4"/>
                      <a:stretch>
                        <a:fillRect/>
                      </a:stretch>
                    </p:blipFill>
                    <p:spPr>
                      <a:xfrm>
                        <a:off x="1311275" y="1489075"/>
                        <a:ext cx="1584325" cy="492125"/>
                      </a:xfrm>
                      <a:prstGeom prst="rect">
                        <a:avLst/>
                      </a:prstGeom>
                      <a:noFill/>
                      <a:ln w="38100">
                        <a:noFill/>
                        <a:miter/>
                      </a:ln>
                    </p:spPr>
                  </p:pic>
                </p:oleObj>
              </mc:Fallback>
            </mc:AlternateContent>
          </a:graphicData>
        </a:graphic>
      </p:graphicFrame>
      <p:graphicFrame>
        <p:nvGraphicFramePr>
          <p:cNvPr id="24583" name="Object 48"/>
          <p:cNvGraphicFramePr>
            <a:graphicFrameLocks noChangeAspect="1"/>
          </p:cNvGraphicFramePr>
          <p:nvPr/>
        </p:nvGraphicFramePr>
        <p:xfrm>
          <a:off x="3124200" y="2463800"/>
          <a:ext cx="427038" cy="492125"/>
        </p:xfrm>
        <a:graphic>
          <a:graphicData uri="http://schemas.openxmlformats.org/presentationml/2006/ole">
            <mc:AlternateContent xmlns:mc="http://schemas.openxmlformats.org/markup-compatibility/2006">
              <mc:Choice xmlns:v="urn:schemas-microsoft-com:vml" Requires="v">
                <p:oleObj spid="_x0000_s3102" name="" r:id="rId5" imgW="177800" imgH="228600" progId="">
                  <p:embed/>
                </p:oleObj>
              </mc:Choice>
              <mc:Fallback>
                <p:oleObj name="" r:id="rId5" imgW="177800" imgH="228600" progId="">
                  <p:embed/>
                  <p:pic>
                    <p:nvPicPr>
                      <p:cNvPr id="0" name="图片 3101"/>
                      <p:cNvPicPr/>
                      <p:nvPr/>
                    </p:nvPicPr>
                    <p:blipFill>
                      <a:blip r:embed="rId6"/>
                      <a:stretch>
                        <a:fillRect/>
                      </a:stretch>
                    </p:blipFill>
                    <p:spPr>
                      <a:xfrm>
                        <a:off x="3124200" y="2463800"/>
                        <a:ext cx="427038" cy="492125"/>
                      </a:xfrm>
                      <a:prstGeom prst="rect">
                        <a:avLst/>
                      </a:prstGeom>
                      <a:noFill/>
                      <a:ln w="38100">
                        <a:noFill/>
                        <a:miter/>
                      </a:ln>
                    </p:spPr>
                  </p:pic>
                </p:oleObj>
              </mc:Fallback>
            </mc:AlternateContent>
          </a:graphicData>
        </a:graphic>
      </p:graphicFrame>
      <p:graphicFrame>
        <p:nvGraphicFramePr>
          <p:cNvPr id="24584" name="Object 49"/>
          <p:cNvGraphicFramePr>
            <a:graphicFrameLocks noChangeAspect="1"/>
          </p:cNvGraphicFramePr>
          <p:nvPr/>
        </p:nvGraphicFramePr>
        <p:xfrm>
          <a:off x="5011738" y="2476500"/>
          <a:ext cx="427037" cy="492125"/>
        </p:xfrm>
        <a:graphic>
          <a:graphicData uri="http://schemas.openxmlformats.org/presentationml/2006/ole">
            <mc:AlternateContent xmlns:mc="http://schemas.openxmlformats.org/markup-compatibility/2006">
              <mc:Choice xmlns:v="urn:schemas-microsoft-com:vml" Requires="v">
                <p:oleObj spid="_x0000_s3103" name="" r:id="rId7" imgW="177800" imgH="228600" progId="">
                  <p:embed/>
                </p:oleObj>
              </mc:Choice>
              <mc:Fallback>
                <p:oleObj name="" r:id="rId7" imgW="177800" imgH="228600" progId="">
                  <p:embed/>
                  <p:pic>
                    <p:nvPicPr>
                      <p:cNvPr id="0" name="图片 3102"/>
                      <p:cNvPicPr/>
                      <p:nvPr/>
                    </p:nvPicPr>
                    <p:blipFill>
                      <a:blip r:embed="rId6"/>
                      <a:stretch>
                        <a:fillRect/>
                      </a:stretch>
                    </p:blipFill>
                    <p:spPr>
                      <a:xfrm>
                        <a:off x="5011738" y="2476500"/>
                        <a:ext cx="427037" cy="492125"/>
                      </a:xfrm>
                      <a:prstGeom prst="rect">
                        <a:avLst/>
                      </a:prstGeom>
                      <a:noFill/>
                      <a:ln w="38100">
                        <a:noFill/>
                        <a:miter/>
                      </a:ln>
                    </p:spPr>
                  </p:pic>
                </p:oleObj>
              </mc:Fallback>
            </mc:AlternateContent>
          </a:graphicData>
        </a:graphic>
      </p:graphicFrame>
      <p:graphicFrame>
        <p:nvGraphicFramePr>
          <p:cNvPr id="24585" name="Object 50"/>
          <p:cNvGraphicFramePr>
            <a:graphicFrameLocks noChangeAspect="1"/>
          </p:cNvGraphicFramePr>
          <p:nvPr/>
        </p:nvGraphicFramePr>
        <p:xfrm>
          <a:off x="7054850" y="2505075"/>
          <a:ext cx="336550" cy="492125"/>
        </p:xfrm>
        <a:graphic>
          <a:graphicData uri="http://schemas.openxmlformats.org/presentationml/2006/ole">
            <mc:AlternateContent xmlns:mc="http://schemas.openxmlformats.org/markup-compatibility/2006">
              <mc:Choice xmlns:v="urn:schemas-microsoft-com:vml" Requires="v">
                <p:oleObj spid="_x0000_s3101" name="" r:id="rId8" imgW="139700" imgH="228600" progId="">
                  <p:embed/>
                </p:oleObj>
              </mc:Choice>
              <mc:Fallback>
                <p:oleObj name="" r:id="rId8" imgW="139700" imgH="228600" progId="">
                  <p:embed/>
                  <p:pic>
                    <p:nvPicPr>
                      <p:cNvPr id="0" name="图片 3100"/>
                      <p:cNvPicPr/>
                      <p:nvPr/>
                    </p:nvPicPr>
                    <p:blipFill>
                      <a:blip r:embed="rId9"/>
                      <a:stretch>
                        <a:fillRect/>
                      </a:stretch>
                    </p:blipFill>
                    <p:spPr>
                      <a:xfrm>
                        <a:off x="7054850" y="2505075"/>
                        <a:ext cx="336550" cy="492125"/>
                      </a:xfrm>
                      <a:prstGeom prst="rect">
                        <a:avLst/>
                      </a:prstGeom>
                      <a:noFill/>
                      <a:ln w="38100">
                        <a:noFill/>
                        <a:miter/>
                      </a:ln>
                    </p:spPr>
                  </p:pic>
                </p:oleObj>
              </mc:Fallback>
            </mc:AlternateContent>
          </a:graphicData>
        </a:graphic>
      </p:graphicFrame>
      <p:graphicFrame>
        <p:nvGraphicFramePr>
          <p:cNvPr id="24586" name="Object 51"/>
          <p:cNvGraphicFramePr>
            <a:graphicFrameLocks noChangeAspect="1"/>
          </p:cNvGraphicFramePr>
          <p:nvPr/>
        </p:nvGraphicFramePr>
        <p:xfrm>
          <a:off x="3124200" y="2914650"/>
          <a:ext cx="457200" cy="492125"/>
        </p:xfrm>
        <a:graphic>
          <a:graphicData uri="http://schemas.openxmlformats.org/presentationml/2006/ole">
            <mc:AlternateContent xmlns:mc="http://schemas.openxmlformats.org/markup-compatibility/2006">
              <mc:Choice xmlns:v="urn:schemas-microsoft-com:vml" Requires="v">
                <p:oleObj spid="_x0000_s3100" name="" r:id="rId10" imgW="190500" imgH="228600" progId="">
                  <p:embed/>
                </p:oleObj>
              </mc:Choice>
              <mc:Fallback>
                <p:oleObj name="" r:id="rId10" imgW="190500" imgH="228600" progId="">
                  <p:embed/>
                  <p:pic>
                    <p:nvPicPr>
                      <p:cNvPr id="0" name="图片 3099"/>
                      <p:cNvPicPr/>
                      <p:nvPr/>
                    </p:nvPicPr>
                    <p:blipFill>
                      <a:blip r:embed="rId11"/>
                      <a:stretch>
                        <a:fillRect/>
                      </a:stretch>
                    </p:blipFill>
                    <p:spPr>
                      <a:xfrm>
                        <a:off x="3124200" y="2914650"/>
                        <a:ext cx="457200" cy="492125"/>
                      </a:xfrm>
                      <a:prstGeom prst="rect">
                        <a:avLst/>
                      </a:prstGeom>
                      <a:noFill/>
                      <a:ln w="38100">
                        <a:noFill/>
                        <a:miter/>
                      </a:ln>
                    </p:spPr>
                  </p:pic>
                </p:oleObj>
              </mc:Fallback>
            </mc:AlternateContent>
          </a:graphicData>
        </a:graphic>
      </p:graphicFrame>
      <p:graphicFrame>
        <p:nvGraphicFramePr>
          <p:cNvPr id="24587" name="Object 52"/>
          <p:cNvGraphicFramePr>
            <a:graphicFrameLocks noChangeAspect="1"/>
          </p:cNvGraphicFramePr>
          <p:nvPr/>
        </p:nvGraphicFramePr>
        <p:xfrm>
          <a:off x="5029200" y="2914650"/>
          <a:ext cx="458788" cy="492125"/>
        </p:xfrm>
        <a:graphic>
          <a:graphicData uri="http://schemas.openxmlformats.org/presentationml/2006/ole">
            <mc:AlternateContent xmlns:mc="http://schemas.openxmlformats.org/markup-compatibility/2006">
              <mc:Choice xmlns:v="urn:schemas-microsoft-com:vml" Requires="v">
                <p:oleObj spid="_x0000_s3104" name="" r:id="rId12" imgW="190500" imgH="228600" progId="">
                  <p:embed/>
                </p:oleObj>
              </mc:Choice>
              <mc:Fallback>
                <p:oleObj name="" r:id="rId12" imgW="190500" imgH="228600" progId="">
                  <p:embed/>
                  <p:pic>
                    <p:nvPicPr>
                      <p:cNvPr id="0" name="图片 3103"/>
                      <p:cNvPicPr/>
                      <p:nvPr/>
                    </p:nvPicPr>
                    <p:blipFill>
                      <a:blip r:embed="rId11"/>
                      <a:stretch>
                        <a:fillRect/>
                      </a:stretch>
                    </p:blipFill>
                    <p:spPr>
                      <a:xfrm>
                        <a:off x="5029200" y="2914650"/>
                        <a:ext cx="458788" cy="492125"/>
                      </a:xfrm>
                      <a:prstGeom prst="rect">
                        <a:avLst/>
                      </a:prstGeom>
                      <a:noFill/>
                      <a:ln w="38100">
                        <a:noFill/>
                        <a:miter/>
                      </a:ln>
                    </p:spPr>
                  </p:pic>
                </p:oleObj>
              </mc:Fallback>
            </mc:AlternateContent>
          </a:graphicData>
        </a:graphic>
      </p:graphicFrame>
      <p:graphicFrame>
        <p:nvGraphicFramePr>
          <p:cNvPr id="24588" name="Object 53"/>
          <p:cNvGraphicFramePr>
            <a:graphicFrameLocks noChangeAspect="1"/>
          </p:cNvGraphicFramePr>
          <p:nvPr/>
        </p:nvGraphicFramePr>
        <p:xfrm>
          <a:off x="7038975" y="2936875"/>
          <a:ext cx="336550" cy="492125"/>
        </p:xfrm>
        <a:graphic>
          <a:graphicData uri="http://schemas.openxmlformats.org/presentationml/2006/ole">
            <mc:AlternateContent xmlns:mc="http://schemas.openxmlformats.org/markup-compatibility/2006">
              <mc:Choice xmlns:v="urn:schemas-microsoft-com:vml" Requires="v">
                <p:oleObj spid="_x0000_s3105" name="" r:id="rId13" imgW="139700" imgH="228600" progId="">
                  <p:embed/>
                </p:oleObj>
              </mc:Choice>
              <mc:Fallback>
                <p:oleObj name="" r:id="rId13" imgW="139700" imgH="228600" progId="">
                  <p:embed/>
                  <p:pic>
                    <p:nvPicPr>
                      <p:cNvPr id="0" name="图片 3104"/>
                      <p:cNvPicPr/>
                      <p:nvPr/>
                    </p:nvPicPr>
                    <p:blipFill>
                      <a:blip r:embed="rId14"/>
                      <a:stretch>
                        <a:fillRect/>
                      </a:stretch>
                    </p:blipFill>
                    <p:spPr>
                      <a:xfrm>
                        <a:off x="7038975" y="2936875"/>
                        <a:ext cx="336550" cy="492125"/>
                      </a:xfrm>
                      <a:prstGeom prst="rect">
                        <a:avLst/>
                      </a:prstGeom>
                      <a:noFill/>
                      <a:ln w="38100">
                        <a:noFill/>
                        <a:miter/>
                      </a:ln>
                    </p:spPr>
                  </p:pic>
                </p:oleObj>
              </mc:Fallback>
            </mc:AlternateContent>
          </a:graphicData>
        </a:graphic>
      </p:graphicFrame>
      <p:graphicFrame>
        <p:nvGraphicFramePr>
          <p:cNvPr id="24589" name="Object 54"/>
          <p:cNvGraphicFramePr>
            <a:graphicFrameLocks noChangeAspect="1"/>
          </p:cNvGraphicFramePr>
          <p:nvPr/>
        </p:nvGraphicFramePr>
        <p:xfrm>
          <a:off x="3429000" y="3895725"/>
          <a:ext cx="457200" cy="492125"/>
        </p:xfrm>
        <a:graphic>
          <a:graphicData uri="http://schemas.openxmlformats.org/presentationml/2006/ole">
            <mc:AlternateContent xmlns:mc="http://schemas.openxmlformats.org/markup-compatibility/2006">
              <mc:Choice xmlns:v="urn:schemas-microsoft-com:vml" Requires="v">
                <p:oleObj spid="_x0000_s3108" name="" r:id="rId15" imgW="190500" imgH="228600" progId="">
                  <p:embed/>
                </p:oleObj>
              </mc:Choice>
              <mc:Fallback>
                <p:oleObj name="" r:id="rId15" imgW="190500" imgH="228600" progId="">
                  <p:embed/>
                  <p:pic>
                    <p:nvPicPr>
                      <p:cNvPr id="0" name="图片 3107"/>
                      <p:cNvPicPr/>
                      <p:nvPr/>
                    </p:nvPicPr>
                    <p:blipFill>
                      <a:blip r:embed="rId16"/>
                      <a:stretch>
                        <a:fillRect/>
                      </a:stretch>
                    </p:blipFill>
                    <p:spPr>
                      <a:xfrm>
                        <a:off x="3429000" y="3895725"/>
                        <a:ext cx="457200" cy="492125"/>
                      </a:xfrm>
                      <a:prstGeom prst="rect">
                        <a:avLst/>
                      </a:prstGeom>
                      <a:noFill/>
                      <a:ln w="38100">
                        <a:noFill/>
                        <a:miter/>
                      </a:ln>
                    </p:spPr>
                  </p:pic>
                </p:oleObj>
              </mc:Fallback>
            </mc:AlternateContent>
          </a:graphicData>
        </a:graphic>
      </p:graphicFrame>
      <p:graphicFrame>
        <p:nvGraphicFramePr>
          <p:cNvPr id="24590" name="Object 55"/>
          <p:cNvGraphicFramePr>
            <a:graphicFrameLocks noChangeAspect="1"/>
          </p:cNvGraphicFramePr>
          <p:nvPr/>
        </p:nvGraphicFramePr>
        <p:xfrm>
          <a:off x="5332413" y="3895725"/>
          <a:ext cx="458787" cy="492125"/>
        </p:xfrm>
        <a:graphic>
          <a:graphicData uri="http://schemas.openxmlformats.org/presentationml/2006/ole">
            <mc:AlternateContent xmlns:mc="http://schemas.openxmlformats.org/markup-compatibility/2006">
              <mc:Choice xmlns:v="urn:schemas-microsoft-com:vml" Requires="v">
                <p:oleObj spid="_x0000_s3107" name="" r:id="rId17" imgW="190500" imgH="228600" progId="">
                  <p:embed/>
                </p:oleObj>
              </mc:Choice>
              <mc:Fallback>
                <p:oleObj name="" r:id="rId17" imgW="190500" imgH="228600" progId="">
                  <p:embed/>
                  <p:pic>
                    <p:nvPicPr>
                      <p:cNvPr id="0" name="图片 3106"/>
                      <p:cNvPicPr/>
                      <p:nvPr/>
                    </p:nvPicPr>
                    <p:blipFill>
                      <a:blip r:embed="rId16"/>
                      <a:stretch>
                        <a:fillRect/>
                      </a:stretch>
                    </p:blipFill>
                    <p:spPr>
                      <a:xfrm>
                        <a:off x="5332413" y="3895725"/>
                        <a:ext cx="458787" cy="492125"/>
                      </a:xfrm>
                      <a:prstGeom prst="rect">
                        <a:avLst/>
                      </a:prstGeom>
                      <a:noFill/>
                      <a:ln w="38100">
                        <a:noFill/>
                        <a:miter/>
                      </a:ln>
                    </p:spPr>
                  </p:pic>
                </p:oleObj>
              </mc:Fallback>
            </mc:AlternateContent>
          </a:graphicData>
        </a:graphic>
      </p:graphicFrame>
      <p:graphicFrame>
        <p:nvGraphicFramePr>
          <p:cNvPr id="24591" name="Object 56"/>
          <p:cNvGraphicFramePr>
            <a:graphicFrameLocks noChangeAspect="1"/>
          </p:cNvGraphicFramePr>
          <p:nvPr/>
        </p:nvGraphicFramePr>
        <p:xfrm>
          <a:off x="7359650" y="3927475"/>
          <a:ext cx="366713" cy="492125"/>
        </p:xfrm>
        <a:graphic>
          <a:graphicData uri="http://schemas.openxmlformats.org/presentationml/2006/ole">
            <mc:AlternateContent xmlns:mc="http://schemas.openxmlformats.org/markup-compatibility/2006">
              <mc:Choice xmlns:v="urn:schemas-microsoft-com:vml" Requires="v">
                <p:oleObj spid="_x0000_s3106" name="" r:id="rId18" imgW="152400" imgH="228600" progId="">
                  <p:embed/>
                </p:oleObj>
              </mc:Choice>
              <mc:Fallback>
                <p:oleObj name="" r:id="rId18" imgW="152400" imgH="228600" progId="">
                  <p:embed/>
                  <p:pic>
                    <p:nvPicPr>
                      <p:cNvPr id="0" name="图片 3105"/>
                      <p:cNvPicPr/>
                      <p:nvPr/>
                    </p:nvPicPr>
                    <p:blipFill>
                      <a:blip r:embed="rId19"/>
                      <a:stretch>
                        <a:fillRect/>
                      </a:stretch>
                    </p:blipFill>
                    <p:spPr>
                      <a:xfrm>
                        <a:off x="7359650" y="3927475"/>
                        <a:ext cx="366713" cy="492125"/>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charRg st="62" end="96"/>
                                            </p:txEl>
                                          </p:spTgt>
                                        </p:tgtEl>
                                        <p:attrNameLst>
                                          <p:attrName>style.visibility</p:attrName>
                                        </p:attrNameLst>
                                      </p:cBhvr>
                                      <p:to>
                                        <p:strVal val="visible"/>
                                      </p:to>
                                    </p:set>
                                    <p:animEffect transition="in" filter="blinds(horizontal)">
                                      <p:cBhvr>
                                        <p:cTn id="7" dur="500"/>
                                        <p:tgtEl>
                                          <p:spTgt spid="24581">
                                            <p:txEl>
                                              <p:charRg st="62" end="9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83"/>
                                        </p:tgtEl>
                                        <p:attrNameLst>
                                          <p:attrName>style.visibility</p:attrName>
                                        </p:attrNameLst>
                                      </p:cBhvr>
                                      <p:to>
                                        <p:strVal val="visible"/>
                                      </p:to>
                                    </p:set>
                                    <p:animEffect transition="in" filter="blinds(horizontal)">
                                      <p:cBhvr>
                                        <p:cTn id="10" dur="500"/>
                                        <p:tgtEl>
                                          <p:spTgt spid="24583"/>
                                        </p:tgtEl>
                                      </p:cBhvr>
                                    </p:animEffect>
                                  </p:childTnLst>
                                </p:cTn>
                              </p:par>
                              <p:par>
                                <p:cTn id="11" presetID="3" presetClass="entr" presetSubtype="10" fill="hold" nodeType="withEffect">
                                  <p:stCondLst>
                                    <p:cond delay="0"/>
                                  </p:stCondLst>
                                  <p:childTnLst>
                                    <p:set>
                                      <p:cBhvr>
                                        <p:cTn id="12" dur="1" fill="hold">
                                          <p:stCondLst>
                                            <p:cond delay="0"/>
                                          </p:stCondLst>
                                        </p:cTn>
                                        <p:tgtEl>
                                          <p:spTgt spid="24584"/>
                                        </p:tgtEl>
                                        <p:attrNameLst>
                                          <p:attrName>style.visibility</p:attrName>
                                        </p:attrNameLst>
                                      </p:cBhvr>
                                      <p:to>
                                        <p:strVal val="visible"/>
                                      </p:to>
                                    </p:set>
                                    <p:animEffect transition="in" filter="blinds(horizontal)">
                                      <p:cBhvr>
                                        <p:cTn id="13" dur="500"/>
                                        <p:tgtEl>
                                          <p:spTgt spid="24584"/>
                                        </p:tgtEl>
                                      </p:cBhvr>
                                    </p:animEffect>
                                  </p:childTnLst>
                                </p:cTn>
                              </p:par>
                              <p:par>
                                <p:cTn id="14" presetID="3" presetClass="entr" presetSubtype="10" fill="hold" nodeType="withEffect">
                                  <p:stCondLst>
                                    <p:cond delay="0"/>
                                  </p:stCondLst>
                                  <p:childTnLst>
                                    <p:set>
                                      <p:cBhvr>
                                        <p:cTn id="15" dur="1" fill="hold">
                                          <p:stCondLst>
                                            <p:cond delay="0"/>
                                          </p:stCondLst>
                                        </p:cTn>
                                        <p:tgtEl>
                                          <p:spTgt spid="24585"/>
                                        </p:tgtEl>
                                        <p:attrNameLst>
                                          <p:attrName>style.visibility</p:attrName>
                                        </p:attrNameLst>
                                      </p:cBhvr>
                                      <p:to>
                                        <p:strVal val="visible"/>
                                      </p:to>
                                    </p:set>
                                    <p:animEffect transition="in" filter="blinds(horizontal)">
                                      <p:cBhvr>
                                        <p:cTn id="16" dur="500"/>
                                        <p:tgtEl>
                                          <p:spTgt spid="2458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4581">
                                            <p:txEl>
                                              <p:charRg st="96" end="130"/>
                                            </p:txEl>
                                          </p:spTgt>
                                        </p:tgtEl>
                                        <p:attrNameLst>
                                          <p:attrName>style.visibility</p:attrName>
                                        </p:attrNameLst>
                                      </p:cBhvr>
                                      <p:to>
                                        <p:strVal val="visible"/>
                                      </p:to>
                                    </p:set>
                                    <p:animEffect transition="in" filter="blinds(horizontal)">
                                      <p:cBhvr>
                                        <p:cTn id="21" dur="500"/>
                                        <p:tgtEl>
                                          <p:spTgt spid="24581">
                                            <p:txEl>
                                              <p:charRg st="96" end="130"/>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4586"/>
                                        </p:tgtEl>
                                        <p:attrNameLst>
                                          <p:attrName>style.visibility</p:attrName>
                                        </p:attrNameLst>
                                      </p:cBhvr>
                                      <p:to>
                                        <p:strVal val="visible"/>
                                      </p:to>
                                    </p:set>
                                    <p:animEffect transition="in" filter="blinds(horizontal)">
                                      <p:cBhvr>
                                        <p:cTn id="24" dur="500"/>
                                        <p:tgtEl>
                                          <p:spTgt spid="24586"/>
                                        </p:tgtEl>
                                      </p:cBhvr>
                                    </p:animEffect>
                                  </p:childTnLst>
                                </p:cTn>
                              </p:par>
                              <p:par>
                                <p:cTn id="25" presetID="3" presetClass="entr" presetSubtype="10" fill="hold" nodeType="withEffect">
                                  <p:stCondLst>
                                    <p:cond delay="0"/>
                                  </p:stCondLst>
                                  <p:childTnLst>
                                    <p:set>
                                      <p:cBhvr>
                                        <p:cTn id="26" dur="1" fill="hold">
                                          <p:stCondLst>
                                            <p:cond delay="0"/>
                                          </p:stCondLst>
                                        </p:cTn>
                                        <p:tgtEl>
                                          <p:spTgt spid="24587"/>
                                        </p:tgtEl>
                                        <p:attrNameLst>
                                          <p:attrName>style.visibility</p:attrName>
                                        </p:attrNameLst>
                                      </p:cBhvr>
                                      <p:to>
                                        <p:strVal val="visible"/>
                                      </p:to>
                                    </p:set>
                                    <p:animEffect transition="in" filter="blinds(horizontal)">
                                      <p:cBhvr>
                                        <p:cTn id="27" dur="500"/>
                                        <p:tgtEl>
                                          <p:spTgt spid="24587"/>
                                        </p:tgtEl>
                                      </p:cBhvr>
                                    </p:animEffect>
                                  </p:childTnLst>
                                </p:cTn>
                              </p:par>
                              <p:par>
                                <p:cTn id="28" presetID="3" presetClass="entr" presetSubtype="10" fill="hold" nodeType="withEffect">
                                  <p:stCondLst>
                                    <p:cond delay="0"/>
                                  </p:stCondLst>
                                  <p:childTnLst>
                                    <p:set>
                                      <p:cBhvr>
                                        <p:cTn id="29" dur="1" fill="hold">
                                          <p:stCondLst>
                                            <p:cond delay="0"/>
                                          </p:stCondLst>
                                        </p:cTn>
                                        <p:tgtEl>
                                          <p:spTgt spid="24588"/>
                                        </p:tgtEl>
                                        <p:attrNameLst>
                                          <p:attrName>style.visibility</p:attrName>
                                        </p:attrNameLst>
                                      </p:cBhvr>
                                      <p:to>
                                        <p:strVal val="visible"/>
                                      </p:to>
                                    </p:set>
                                    <p:animEffect transition="in" filter="blinds(horizontal)">
                                      <p:cBhvr>
                                        <p:cTn id="30" dur="500"/>
                                        <p:tgtEl>
                                          <p:spTgt spid="2458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4581">
                                            <p:txEl>
                                              <p:charRg st="130" end="133"/>
                                            </p:txEl>
                                          </p:spTgt>
                                        </p:tgtEl>
                                        <p:attrNameLst>
                                          <p:attrName>style.visibility</p:attrName>
                                        </p:attrNameLst>
                                      </p:cBhvr>
                                      <p:to>
                                        <p:strVal val="visible"/>
                                      </p:to>
                                    </p:set>
                                    <p:animEffect transition="in" filter="blinds(horizontal)">
                                      <p:cBhvr>
                                        <p:cTn id="35" dur="500"/>
                                        <p:tgtEl>
                                          <p:spTgt spid="24581">
                                            <p:txEl>
                                              <p:charRg st="130" end="133"/>
                                            </p:txEl>
                                          </p:spTgt>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24581">
                                            <p:txEl>
                                              <p:charRg st="133" end="168"/>
                                            </p:txEl>
                                          </p:spTgt>
                                        </p:tgtEl>
                                        <p:attrNameLst>
                                          <p:attrName>style.visibility</p:attrName>
                                        </p:attrNameLst>
                                      </p:cBhvr>
                                      <p:to>
                                        <p:strVal val="visible"/>
                                      </p:to>
                                    </p:set>
                                    <p:animEffect transition="in" filter="blinds(horizontal)">
                                      <p:cBhvr>
                                        <p:cTn id="39" dur="500"/>
                                        <p:tgtEl>
                                          <p:spTgt spid="24581">
                                            <p:txEl>
                                              <p:charRg st="133" end="168"/>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24589"/>
                                        </p:tgtEl>
                                        <p:attrNameLst>
                                          <p:attrName>style.visibility</p:attrName>
                                        </p:attrNameLst>
                                      </p:cBhvr>
                                      <p:to>
                                        <p:strVal val="visible"/>
                                      </p:to>
                                    </p:set>
                                    <p:animEffect transition="in" filter="blinds(horizontal)">
                                      <p:cBhvr>
                                        <p:cTn id="42" dur="500"/>
                                        <p:tgtEl>
                                          <p:spTgt spid="24589"/>
                                        </p:tgtEl>
                                      </p:cBhvr>
                                    </p:animEffect>
                                  </p:childTnLst>
                                </p:cTn>
                              </p:par>
                              <p:par>
                                <p:cTn id="43" presetID="3" presetClass="entr" presetSubtype="10" fill="hold" nodeType="withEffect">
                                  <p:stCondLst>
                                    <p:cond delay="0"/>
                                  </p:stCondLst>
                                  <p:childTnLst>
                                    <p:set>
                                      <p:cBhvr>
                                        <p:cTn id="44" dur="1" fill="hold">
                                          <p:stCondLst>
                                            <p:cond delay="0"/>
                                          </p:stCondLst>
                                        </p:cTn>
                                        <p:tgtEl>
                                          <p:spTgt spid="24590"/>
                                        </p:tgtEl>
                                        <p:attrNameLst>
                                          <p:attrName>style.visibility</p:attrName>
                                        </p:attrNameLst>
                                      </p:cBhvr>
                                      <p:to>
                                        <p:strVal val="visible"/>
                                      </p:to>
                                    </p:set>
                                    <p:animEffect transition="in" filter="blinds(horizontal)">
                                      <p:cBhvr>
                                        <p:cTn id="45" dur="500"/>
                                        <p:tgtEl>
                                          <p:spTgt spid="24590"/>
                                        </p:tgtEl>
                                      </p:cBhvr>
                                    </p:animEffect>
                                  </p:childTnLst>
                                </p:cTn>
                              </p:par>
                              <p:par>
                                <p:cTn id="46" presetID="3" presetClass="entr" presetSubtype="10" fill="hold" nodeType="withEffect">
                                  <p:stCondLst>
                                    <p:cond delay="0"/>
                                  </p:stCondLst>
                                  <p:childTnLst>
                                    <p:set>
                                      <p:cBhvr>
                                        <p:cTn id="47" dur="1" fill="hold">
                                          <p:stCondLst>
                                            <p:cond delay="0"/>
                                          </p:stCondLst>
                                        </p:cTn>
                                        <p:tgtEl>
                                          <p:spTgt spid="24591"/>
                                        </p:tgtEl>
                                        <p:attrNameLst>
                                          <p:attrName>style.visibility</p:attrName>
                                        </p:attrNameLst>
                                      </p:cBhvr>
                                      <p:to>
                                        <p:strVal val="visible"/>
                                      </p:to>
                                    </p:set>
                                    <p:animEffect transition="in" filter="blinds(horizontal)">
                                      <p:cBhvr>
                                        <p:cTn id="48" dur="500"/>
                                        <p:tgtEl>
                                          <p:spTgt spid="2459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4579">
                                            <p:txEl>
                                              <p:charRg st="0" end="10"/>
                                            </p:txEl>
                                          </p:spTgt>
                                        </p:tgtEl>
                                        <p:attrNameLst>
                                          <p:attrName>style.visibility</p:attrName>
                                        </p:attrNameLst>
                                      </p:cBhvr>
                                      <p:to>
                                        <p:strVal val="visible"/>
                                      </p:to>
                                    </p:set>
                                    <p:animEffect transition="in" filter="wipe(left)">
                                      <p:cBhvr>
                                        <p:cTn id="53" dur="500"/>
                                        <p:tgtEl>
                                          <p:spTgt spid="24579">
                                            <p:txEl>
                                              <p:charRg st="0" end="10"/>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4580"/>
                                        </p:tgtEl>
                                        <p:attrNameLst>
                                          <p:attrName>style.visibility</p:attrName>
                                        </p:attrNameLst>
                                      </p:cBhvr>
                                      <p:to>
                                        <p:strVal val="visible"/>
                                      </p:to>
                                    </p:set>
                                    <p:animEffect transition="in" filter="wipe(left)">
                                      <p:cBhvr>
                                        <p:cTn id="5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9" name="Text Box 5"/>
          <p:cNvSpPr txBox="1"/>
          <p:nvPr/>
        </p:nvSpPr>
        <p:spPr>
          <a:xfrm>
            <a:off x="762000" y="476250"/>
            <a:ext cx="7842250" cy="457200"/>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下列三种变换称为矩阵的</a:t>
            </a:r>
            <a:r>
              <a:rPr lang="zh-CN" altLang="en-US" sz="2400" b="1" dirty="0">
                <a:solidFill>
                  <a:srgbClr val="FF3300"/>
                </a:solidFill>
                <a:latin typeface="Times New Roman" panose="02020603050405020304" pitchFamily="18" charset="0"/>
                <a:ea typeface="楷体_GB2312" panose="02010609030101010101" pitchFamily="49" charset="-122"/>
              </a:rPr>
              <a:t>初等行变换</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50" name="Text Box 6"/>
          <p:cNvSpPr txBox="1"/>
          <p:nvPr/>
        </p:nvSpPr>
        <p:spPr>
          <a:xfrm>
            <a:off x="762000" y="1090613"/>
            <a:ext cx="4017963"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对调两行，记作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951" name="Object 20"/>
          <p:cNvGraphicFramePr>
            <a:graphicFrameLocks noChangeAspect="1"/>
          </p:cNvGraphicFramePr>
          <p:nvPr/>
        </p:nvGraphicFramePr>
        <p:xfrm>
          <a:off x="3279775" y="1076325"/>
          <a:ext cx="1076325" cy="552450"/>
        </p:xfrm>
        <a:graphic>
          <a:graphicData uri="http://schemas.openxmlformats.org/presentationml/2006/ole">
            <mc:AlternateContent xmlns:mc="http://schemas.openxmlformats.org/markup-compatibility/2006">
              <mc:Choice xmlns:v="urn:schemas-microsoft-com:vml" Requires="v">
                <p:oleObj spid="_x0000_s3870" name="" r:id="rId1" imgW="596900" imgH="292100" progId="">
                  <p:embed/>
                </p:oleObj>
              </mc:Choice>
              <mc:Fallback>
                <p:oleObj name="" r:id="rId1" imgW="596900" imgH="292100" progId="">
                  <p:embed/>
                  <p:pic>
                    <p:nvPicPr>
                      <p:cNvPr id="0" name="图片 3869"/>
                      <p:cNvPicPr/>
                      <p:nvPr/>
                    </p:nvPicPr>
                    <p:blipFill>
                      <a:blip r:embed="rId2"/>
                      <a:stretch>
                        <a:fillRect/>
                      </a:stretch>
                    </p:blipFill>
                    <p:spPr>
                      <a:xfrm>
                        <a:off x="3279775" y="1076325"/>
                        <a:ext cx="1076325" cy="552450"/>
                      </a:xfrm>
                      <a:prstGeom prst="rect">
                        <a:avLst/>
                      </a:prstGeom>
                      <a:noFill/>
                      <a:ln w="38100">
                        <a:noFill/>
                        <a:miter/>
                      </a:ln>
                    </p:spPr>
                  </p:pic>
                </p:oleObj>
              </mc:Fallback>
            </mc:AlternateContent>
          </a:graphicData>
        </a:graphic>
      </p:graphicFrame>
      <p:sp>
        <p:nvSpPr>
          <p:cNvPr id="82952" name="Text Box 8"/>
          <p:cNvSpPr txBox="1"/>
          <p:nvPr/>
        </p:nvSpPr>
        <p:spPr>
          <a:xfrm>
            <a:off x="762000" y="1704975"/>
            <a:ext cx="7339013"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以非零常数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乘某一行的所有元素，记作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953" name="Object 21"/>
          <p:cNvGraphicFramePr>
            <a:graphicFrameLocks noChangeAspect="1"/>
          </p:cNvGraphicFramePr>
          <p:nvPr/>
        </p:nvGraphicFramePr>
        <p:xfrm>
          <a:off x="6588125" y="1700213"/>
          <a:ext cx="814388" cy="523875"/>
        </p:xfrm>
        <a:graphic>
          <a:graphicData uri="http://schemas.openxmlformats.org/presentationml/2006/ole">
            <mc:AlternateContent xmlns:mc="http://schemas.openxmlformats.org/markup-compatibility/2006">
              <mc:Choice xmlns:v="urn:schemas-microsoft-com:vml" Requires="v">
                <p:oleObj spid="_x0000_s3872" name="" r:id="rId3" imgW="444500" imgH="279400" progId="">
                  <p:embed/>
                </p:oleObj>
              </mc:Choice>
              <mc:Fallback>
                <p:oleObj name="" r:id="rId3" imgW="444500" imgH="279400" progId="">
                  <p:embed/>
                  <p:pic>
                    <p:nvPicPr>
                      <p:cNvPr id="0" name="图片 3871"/>
                      <p:cNvPicPr/>
                      <p:nvPr/>
                    </p:nvPicPr>
                    <p:blipFill>
                      <a:blip r:embed="rId4"/>
                      <a:stretch>
                        <a:fillRect/>
                      </a:stretch>
                    </p:blipFill>
                    <p:spPr>
                      <a:xfrm>
                        <a:off x="6588125" y="1700213"/>
                        <a:ext cx="814388" cy="523875"/>
                      </a:xfrm>
                      <a:prstGeom prst="rect">
                        <a:avLst/>
                      </a:prstGeom>
                      <a:noFill/>
                      <a:ln w="38100">
                        <a:noFill/>
                        <a:miter/>
                      </a:ln>
                    </p:spPr>
                  </p:pic>
                </p:oleObj>
              </mc:Fallback>
            </mc:AlternateContent>
          </a:graphicData>
        </a:graphic>
      </p:graphicFrame>
      <p:sp>
        <p:nvSpPr>
          <p:cNvPr id="82954" name="Text Box 10"/>
          <p:cNvSpPr txBox="1"/>
          <p:nvPr/>
        </p:nvSpPr>
        <p:spPr>
          <a:xfrm>
            <a:off x="763588" y="2319338"/>
            <a:ext cx="6084887" cy="457200"/>
          </a:xfrm>
          <a:prstGeom prst="rect">
            <a:avLst/>
          </a:prstGeom>
          <a:noFill/>
          <a:ln w="9525">
            <a:noFill/>
          </a:ln>
        </p:spPr>
        <p:txBody>
          <a:bodyPr/>
          <a:p>
            <a:pPr>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某一行加上另一行的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倍，记作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2955" name="Object 22"/>
          <p:cNvGraphicFramePr>
            <a:graphicFrameLocks noChangeAspect="1"/>
          </p:cNvGraphicFramePr>
          <p:nvPr/>
        </p:nvGraphicFramePr>
        <p:xfrm>
          <a:off x="5451475" y="2300288"/>
          <a:ext cx="1046163" cy="552450"/>
        </p:xfrm>
        <a:graphic>
          <a:graphicData uri="http://schemas.openxmlformats.org/presentationml/2006/ole">
            <mc:AlternateContent xmlns:mc="http://schemas.openxmlformats.org/markup-compatibility/2006">
              <mc:Choice xmlns:v="urn:schemas-microsoft-com:vml" Requires="v">
                <p:oleObj spid="_x0000_s3873" name="" r:id="rId5" imgW="584200" imgH="292100" progId="">
                  <p:embed/>
                </p:oleObj>
              </mc:Choice>
              <mc:Fallback>
                <p:oleObj name="" r:id="rId5" imgW="584200" imgH="292100" progId="">
                  <p:embed/>
                  <p:pic>
                    <p:nvPicPr>
                      <p:cNvPr id="0" name="图片 3872"/>
                      <p:cNvPicPr/>
                      <p:nvPr/>
                    </p:nvPicPr>
                    <p:blipFill>
                      <a:blip r:embed="rId6"/>
                      <a:stretch>
                        <a:fillRect/>
                      </a:stretch>
                    </p:blipFill>
                    <p:spPr>
                      <a:xfrm>
                        <a:off x="5451475" y="2300288"/>
                        <a:ext cx="1046163" cy="552450"/>
                      </a:xfrm>
                      <a:prstGeom prst="rect">
                        <a:avLst/>
                      </a:prstGeom>
                      <a:noFill/>
                      <a:ln w="38100">
                        <a:noFill/>
                        <a:miter/>
                      </a:ln>
                    </p:spPr>
                  </p:pic>
                </p:oleObj>
              </mc:Fallback>
            </mc:AlternateContent>
          </a:graphicData>
        </a:graphic>
      </p:graphicFrame>
      <p:sp>
        <p:nvSpPr>
          <p:cNvPr id="82956" name="Text Box 12"/>
          <p:cNvSpPr txBox="1"/>
          <p:nvPr/>
        </p:nvSpPr>
        <p:spPr>
          <a:xfrm>
            <a:off x="762000" y="2933700"/>
            <a:ext cx="202247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其逆变换是：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57" name="AutoShape 13"/>
          <p:cNvSpPr/>
          <p:nvPr/>
        </p:nvSpPr>
        <p:spPr>
          <a:xfrm>
            <a:off x="2198688" y="3629025"/>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2958" name="AutoShape 14"/>
          <p:cNvSpPr/>
          <p:nvPr/>
        </p:nvSpPr>
        <p:spPr>
          <a:xfrm>
            <a:off x="2198688" y="4267200"/>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2959" name="AutoShape 15"/>
          <p:cNvSpPr/>
          <p:nvPr/>
        </p:nvSpPr>
        <p:spPr>
          <a:xfrm>
            <a:off x="2198688" y="4951413"/>
            <a:ext cx="433387" cy="431800"/>
          </a:xfrm>
          <a:prstGeom prst="rightArrow">
            <a:avLst>
              <a:gd name="adj1" fmla="val 50000"/>
              <a:gd name="adj2" fmla="val 2509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960" name="Object 23"/>
          <p:cNvGraphicFramePr>
            <a:graphicFrameLocks noChangeAspect="1"/>
          </p:cNvGraphicFramePr>
          <p:nvPr/>
        </p:nvGraphicFramePr>
        <p:xfrm>
          <a:off x="762000" y="3568700"/>
          <a:ext cx="1076325" cy="552450"/>
        </p:xfrm>
        <a:graphic>
          <a:graphicData uri="http://schemas.openxmlformats.org/presentationml/2006/ole">
            <mc:AlternateContent xmlns:mc="http://schemas.openxmlformats.org/markup-compatibility/2006">
              <mc:Choice xmlns:v="urn:schemas-microsoft-com:vml" Requires="v">
                <p:oleObj spid="_x0000_s3874" name="" r:id="rId7" imgW="469900" imgH="241300" progId="">
                  <p:embed/>
                </p:oleObj>
              </mc:Choice>
              <mc:Fallback>
                <p:oleObj name="" r:id="rId7" imgW="469900" imgH="241300" progId="">
                  <p:embed/>
                  <p:pic>
                    <p:nvPicPr>
                      <p:cNvPr id="0" name="图片 3873"/>
                      <p:cNvPicPr/>
                      <p:nvPr/>
                    </p:nvPicPr>
                    <p:blipFill>
                      <a:blip r:embed="rId8"/>
                      <a:stretch>
                        <a:fillRect/>
                      </a:stretch>
                    </p:blipFill>
                    <p:spPr>
                      <a:xfrm>
                        <a:off x="762000" y="3568700"/>
                        <a:ext cx="1076325" cy="552450"/>
                      </a:xfrm>
                      <a:prstGeom prst="rect">
                        <a:avLst/>
                      </a:prstGeom>
                      <a:noFill/>
                      <a:ln w="38100">
                        <a:noFill/>
                        <a:miter/>
                      </a:ln>
                    </p:spPr>
                  </p:pic>
                </p:oleObj>
              </mc:Fallback>
            </mc:AlternateContent>
          </a:graphicData>
        </a:graphic>
      </p:graphicFrame>
      <p:graphicFrame>
        <p:nvGraphicFramePr>
          <p:cNvPr id="82961" name="Object 24"/>
          <p:cNvGraphicFramePr>
            <a:graphicFrameLocks noChangeAspect="1"/>
          </p:cNvGraphicFramePr>
          <p:nvPr/>
        </p:nvGraphicFramePr>
        <p:xfrm>
          <a:off x="762000" y="4221163"/>
          <a:ext cx="815975" cy="522287"/>
        </p:xfrm>
        <a:graphic>
          <a:graphicData uri="http://schemas.openxmlformats.org/presentationml/2006/ole">
            <mc:AlternateContent xmlns:mc="http://schemas.openxmlformats.org/markup-compatibility/2006">
              <mc:Choice xmlns:v="urn:schemas-microsoft-com:vml" Requires="v">
                <p:oleObj spid="_x0000_s3875" name="" r:id="rId9" imgW="355600" imgH="228600" progId="">
                  <p:embed/>
                </p:oleObj>
              </mc:Choice>
              <mc:Fallback>
                <p:oleObj name="" r:id="rId9" imgW="355600" imgH="228600" progId="">
                  <p:embed/>
                  <p:pic>
                    <p:nvPicPr>
                      <p:cNvPr id="0" name="图片 3874"/>
                      <p:cNvPicPr/>
                      <p:nvPr/>
                    </p:nvPicPr>
                    <p:blipFill>
                      <a:blip r:embed="rId10"/>
                      <a:stretch>
                        <a:fillRect/>
                      </a:stretch>
                    </p:blipFill>
                    <p:spPr>
                      <a:xfrm>
                        <a:off x="762000" y="4221163"/>
                        <a:ext cx="815975" cy="522287"/>
                      </a:xfrm>
                      <a:prstGeom prst="rect">
                        <a:avLst/>
                      </a:prstGeom>
                      <a:noFill/>
                      <a:ln w="38100">
                        <a:noFill/>
                        <a:miter/>
                      </a:ln>
                    </p:spPr>
                  </p:pic>
                </p:oleObj>
              </mc:Fallback>
            </mc:AlternateContent>
          </a:graphicData>
        </a:graphic>
      </p:graphicFrame>
      <p:graphicFrame>
        <p:nvGraphicFramePr>
          <p:cNvPr id="82962" name="Object 25"/>
          <p:cNvGraphicFramePr>
            <a:graphicFrameLocks noChangeAspect="1"/>
          </p:cNvGraphicFramePr>
          <p:nvPr/>
        </p:nvGraphicFramePr>
        <p:xfrm>
          <a:off x="762000" y="4891088"/>
          <a:ext cx="1047750" cy="552450"/>
        </p:xfrm>
        <a:graphic>
          <a:graphicData uri="http://schemas.openxmlformats.org/presentationml/2006/ole">
            <mc:AlternateContent xmlns:mc="http://schemas.openxmlformats.org/markup-compatibility/2006">
              <mc:Choice xmlns:v="urn:schemas-microsoft-com:vml" Requires="v">
                <p:oleObj spid="_x0000_s3876" name="" r:id="rId11" imgW="457200" imgH="241300" progId="">
                  <p:embed/>
                </p:oleObj>
              </mc:Choice>
              <mc:Fallback>
                <p:oleObj name="" r:id="rId11" imgW="457200" imgH="241300" progId="">
                  <p:embed/>
                  <p:pic>
                    <p:nvPicPr>
                      <p:cNvPr id="0" name="图片 3875"/>
                      <p:cNvPicPr/>
                      <p:nvPr/>
                    </p:nvPicPr>
                    <p:blipFill>
                      <a:blip r:embed="rId12"/>
                      <a:stretch>
                        <a:fillRect/>
                      </a:stretch>
                    </p:blipFill>
                    <p:spPr>
                      <a:xfrm>
                        <a:off x="762000" y="4891088"/>
                        <a:ext cx="1047750" cy="552450"/>
                      </a:xfrm>
                      <a:prstGeom prst="rect">
                        <a:avLst/>
                      </a:prstGeom>
                      <a:noFill/>
                      <a:ln w="38100">
                        <a:noFill/>
                        <a:miter/>
                      </a:ln>
                    </p:spPr>
                  </p:pic>
                </p:oleObj>
              </mc:Fallback>
            </mc:AlternateContent>
          </a:graphicData>
        </a:graphic>
      </p:graphicFrame>
      <p:graphicFrame>
        <p:nvGraphicFramePr>
          <p:cNvPr id="82963" name="Object 26"/>
          <p:cNvGraphicFramePr>
            <a:graphicFrameLocks noChangeAspect="1"/>
          </p:cNvGraphicFramePr>
          <p:nvPr/>
        </p:nvGraphicFramePr>
        <p:xfrm>
          <a:off x="3059113" y="3568700"/>
          <a:ext cx="1192212" cy="552450"/>
        </p:xfrm>
        <a:graphic>
          <a:graphicData uri="http://schemas.openxmlformats.org/presentationml/2006/ole">
            <mc:AlternateContent xmlns:mc="http://schemas.openxmlformats.org/markup-compatibility/2006">
              <mc:Choice xmlns:v="urn:schemas-microsoft-com:vml" Requires="v">
                <p:oleObj spid="_x0000_s3877" name="" r:id="rId13" imgW="520700" imgH="241300" progId="">
                  <p:embed/>
                </p:oleObj>
              </mc:Choice>
              <mc:Fallback>
                <p:oleObj name="" r:id="rId13" imgW="520700" imgH="241300" progId="">
                  <p:embed/>
                  <p:pic>
                    <p:nvPicPr>
                      <p:cNvPr id="0" name="图片 3876"/>
                      <p:cNvPicPr/>
                      <p:nvPr/>
                    </p:nvPicPr>
                    <p:blipFill>
                      <a:blip r:embed="rId14"/>
                      <a:stretch>
                        <a:fillRect/>
                      </a:stretch>
                    </p:blipFill>
                    <p:spPr>
                      <a:xfrm>
                        <a:off x="3059113" y="3568700"/>
                        <a:ext cx="1192212" cy="552450"/>
                      </a:xfrm>
                      <a:prstGeom prst="rect">
                        <a:avLst/>
                      </a:prstGeom>
                      <a:noFill/>
                      <a:ln w="38100">
                        <a:noFill/>
                        <a:miter/>
                      </a:ln>
                    </p:spPr>
                  </p:pic>
                </p:oleObj>
              </mc:Fallback>
            </mc:AlternateContent>
          </a:graphicData>
        </a:graphic>
      </p:graphicFrame>
      <p:graphicFrame>
        <p:nvGraphicFramePr>
          <p:cNvPr id="82964" name="Object 27"/>
          <p:cNvGraphicFramePr>
            <a:graphicFrameLocks noChangeAspect="1"/>
          </p:cNvGraphicFramePr>
          <p:nvPr/>
        </p:nvGraphicFramePr>
        <p:xfrm>
          <a:off x="3059113" y="4221163"/>
          <a:ext cx="931862" cy="522287"/>
        </p:xfrm>
        <a:graphic>
          <a:graphicData uri="http://schemas.openxmlformats.org/presentationml/2006/ole">
            <mc:AlternateContent xmlns:mc="http://schemas.openxmlformats.org/markup-compatibility/2006">
              <mc:Choice xmlns:v="urn:schemas-microsoft-com:vml" Requires="v">
                <p:oleObj spid="_x0000_s3878" name="" r:id="rId15" imgW="406400" imgH="228600" progId="">
                  <p:embed/>
                </p:oleObj>
              </mc:Choice>
              <mc:Fallback>
                <p:oleObj name="" r:id="rId15" imgW="406400" imgH="228600" progId="">
                  <p:embed/>
                  <p:pic>
                    <p:nvPicPr>
                      <p:cNvPr id="0" name="图片 3877"/>
                      <p:cNvPicPr/>
                      <p:nvPr/>
                    </p:nvPicPr>
                    <p:blipFill>
                      <a:blip r:embed="rId16"/>
                      <a:stretch>
                        <a:fillRect/>
                      </a:stretch>
                    </p:blipFill>
                    <p:spPr>
                      <a:xfrm>
                        <a:off x="3059113" y="4221163"/>
                        <a:ext cx="931862" cy="522287"/>
                      </a:xfrm>
                      <a:prstGeom prst="rect">
                        <a:avLst/>
                      </a:prstGeom>
                      <a:noFill/>
                      <a:ln w="38100">
                        <a:noFill/>
                        <a:miter/>
                      </a:ln>
                    </p:spPr>
                  </p:pic>
                </p:oleObj>
              </mc:Fallback>
            </mc:AlternateContent>
          </a:graphicData>
        </a:graphic>
      </p:graphicFrame>
      <p:graphicFrame>
        <p:nvGraphicFramePr>
          <p:cNvPr id="82965" name="Object 28"/>
          <p:cNvGraphicFramePr>
            <a:graphicFrameLocks noChangeAspect="1"/>
          </p:cNvGraphicFramePr>
          <p:nvPr/>
        </p:nvGraphicFramePr>
        <p:xfrm>
          <a:off x="3059113" y="4892675"/>
          <a:ext cx="1135062" cy="552450"/>
        </p:xfrm>
        <a:graphic>
          <a:graphicData uri="http://schemas.openxmlformats.org/presentationml/2006/ole">
            <mc:AlternateContent xmlns:mc="http://schemas.openxmlformats.org/markup-compatibility/2006">
              <mc:Choice xmlns:v="urn:schemas-microsoft-com:vml" Requires="v">
                <p:oleObj spid="_x0000_s3879" name="" r:id="rId17" imgW="495300" imgH="241300" progId="">
                  <p:embed/>
                </p:oleObj>
              </mc:Choice>
              <mc:Fallback>
                <p:oleObj name="" r:id="rId17" imgW="495300" imgH="241300" progId="">
                  <p:embed/>
                  <p:pic>
                    <p:nvPicPr>
                      <p:cNvPr id="0" name="图片 3878"/>
                      <p:cNvPicPr/>
                      <p:nvPr/>
                    </p:nvPicPr>
                    <p:blipFill>
                      <a:blip r:embed="rId18"/>
                      <a:stretch>
                        <a:fillRect/>
                      </a:stretch>
                    </p:blipFill>
                    <p:spPr>
                      <a:xfrm>
                        <a:off x="3059113" y="4892675"/>
                        <a:ext cx="1135062" cy="552450"/>
                      </a:xfrm>
                      <a:prstGeom prst="rect">
                        <a:avLst/>
                      </a:prstGeom>
                      <a:noFill/>
                      <a:ln w="38100">
                        <a:noFill/>
                        <a:miter/>
                      </a:ln>
                    </p:spPr>
                  </p:pic>
                </p:oleObj>
              </mc:Fallback>
            </mc:AlternateContent>
          </a:graphicData>
        </a:graphic>
      </p:graphicFrame>
      <p:sp>
        <p:nvSpPr>
          <p:cNvPr id="82966" name="Text Box 22"/>
          <p:cNvSpPr txBox="1"/>
          <p:nvPr/>
        </p:nvSpPr>
        <p:spPr>
          <a:xfrm>
            <a:off x="304800" y="5648325"/>
            <a:ext cx="858837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把定义中的“行”换成“列”，就得到矩阵的</a:t>
            </a:r>
            <a:r>
              <a:rPr lang="zh-CN" altLang="en-US" sz="2400" b="1" dirty="0">
                <a:solidFill>
                  <a:srgbClr val="FF3300"/>
                </a:solidFill>
                <a:latin typeface="Times New Roman" panose="02020603050405020304" pitchFamily="18" charset="0"/>
                <a:ea typeface="楷体_GB2312" panose="02010609030101010101" pitchFamily="49" charset="-122"/>
              </a:rPr>
              <a:t>初等列变换</a:t>
            </a:r>
            <a:r>
              <a:rPr lang="zh-CN" altLang="en-US" sz="2400" b="1" dirty="0">
                <a:solidFill>
                  <a:srgbClr val="000000"/>
                </a:solidFill>
                <a:latin typeface="Times New Roman" panose="02020603050405020304" pitchFamily="18" charset="0"/>
                <a:ea typeface="楷体_GB2312" panose="02010609030101010101" pitchFamily="49" charset="-122"/>
              </a:rPr>
              <a:t>的定义．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67" name="Text Box 23"/>
          <p:cNvSpPr txBox="1"/>
          <p:nvPr/>
        </p:nvSpPr>
        <p:spPr>
          <a:xfrm>
            <a:off x="304800" y="6264275"/>
            <a:ext cx="71469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矩阵的初等行变换与初等列变换统称为</a:t>
            </a:r>
            <a:r>
              <a:rPr lang="zh-CN" altLang="en-US" sz="2400" b="1" dirty="0">
                <a:solidFill>
                  <a:srgbClr val="FF3300"/>
                </a:solidFill>
                <a:latin typeface="Times New Roman" panose="02020603050405020304" pitchFamily="18" charset="0"/>
                <a:ea typeface="楷体_GB2312" panose="02010609030101010101" pitchFamily="49" charset="-122"/>
              </a:rPr>
              <a:t>初等变换</a:t>
            </a:r>
            <a:r>
              <a:rPr lang="zh-CN" altLang="en-US" b="1" dirty="0">
                <a:solidFill>
                  <a:srgbClr val="000000"/>
                </a:solidFill>
                <a:latin typeface="Times New Roman" panose="02020603050405020304" pitchFamily="18" charset="0"/>
                <a:ea typeface="楷体_GB2312" panose="02010609030101010101" pitchFamily="49" charset="-122"/>
              </a:rPr>
              <a:t>．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2969" name="Rectangle 25"/>
          <p:cNvSpPr/>
          <p:nvPr/>
        </p:nvSpPr>
        <p:spPr>
          <a:xfrm>
            <a:off x="4716463" y="4076700"/>
            <a:ext cx="1409700" cy="457200"/>
          </a:xfrm>
          <a:prstGeom prst="rect">
            <a:avLst/>
          </a:prstGeom>
          <a:noFill/>
          <a:ln w="9525">
            <a:noFill/>
          </a:ln>
        </p:spPr>
        <p:txBody>
          <a:bodyPr wrap="none">
            <a:spAutoFit/>
          </a:bodyPr>
          <a:p>
            <a:r>
              <a:rPr lang="zh-CN" altLang="en-US" sz="2400" b="1" dirty="0">
                <a:solidFill>
                  <a:srgbClr val="FF3300"/>
                </a:solidFill>
                <a:latin typeface="Times New Roman" panose="02020603050405020304" pitchFamily="18" charset="0"/>
                <a:ea typeface="楷体_GB2312" panose="02010609030101010101" pitchFamily="49" charset="-122"/>
              </a:rPr>
              <a:t>初等变换</a:t>
            </a:r>
            <a:endParaRPr lang="zh-CN" altLang="en-US" sz="2400" b="1" dirty="0">
              <a:solidFill>
                <a:srgbClr val="FF3300"/>
              </a:solidFill>
              <a:latin typeface="Times New Roman" panose="02020603050405020304" pitchFamily="18" charset="0"/>
              <a:ea typeface="楷体_GB2312" panose="02010609030101010101" pitchFamily="49" charset="-122"/>
            </a:endParaRPr>
          </a:p>
        </p:txBody>
      </p:sp>
      <p:sp>
        <p:nvSpPr>
          <p:cNvPr id="82971" name="Rectangle 27"/>
          <p:cNvSpPr/>
          <p:nvPr/>
        </p:nvSpPr>
        <p:spPr>
          <a:xfrm>
            <a:off x="6300788" y="3644900"/>
            <a:ext cx="1716087" cy="457200"/>
          </a:xfrm>
          <a:prstGeom prst="rect">
            <a:avLst/>
          </a:prstGeom>
          <a:noFill/>
          <a:ln w="9525">
            <a:noFill/>
          </a:ln>
        </p:spPr>
        <p:txBody>
          <a:bodyPr wrap="none">
            <a:spAutoFit/>
          </a:bodyPr>
          <a:p>
            <a:r>
              <a:rPr lang="zh-CN" altLang="en-US" sz="2400" b="1" dirty="0">
                <a:solidFill>
                  <a:srgbClr val="FF3300"/>
                </a:solidFill>
                <a:latin typeface="Times New Roman" panose="02020603050405020304" pitchFamily="18" charset="0"/>
                <a:ea typeface="楷体_GB2312" panose="02010609030101010101" pitchFamily="49" charset="-122"/>
              </a:rPr>
              <a:t>初等行变换</a:t>
            </a:r>
            <a:endParaRPr lang="zh-CN" altLang="en-US" sz="2400" b="1" dirty="0">
              <a:solidFill>
                <a:srgbClr val="FF3300"/>
              </a:solidFill>
              <a:latin typeface="Times New Roman" panose="02020603050405020304" pitchFamily="18" charset="0"/>
              <a:ea typeface="楷体_GB2312" panose="02010609030101010101" pitchFamily="49" charset="-122"/>
            </a:endParaRPr>
          </a:p>
        </p:txBody>
      </p:sp>
      <p:sp>
        <p:nvSpPr>
          <p:cNvPr id="82973" name="Rectangle 29"/>
          <p:cNvSpPr/>
          <p:nvPr/>
        </p:nvSpPr>
        <p:spPr>
          <a:xfrm>
            <a:off x="6300788" y="4508500"/>
            <a:ext cx="1716087" cy="457200"/>
          </a:xfrm>
          <a:prstGeom prst="rect">
            <a:avLst/>
          </a:prstGeom>
          <a:noFill/>
          <a:ln w="9525">
            <a:noFill/>
          </a:ln>
        </p:spPr>
        <p:txBody>
          <a:bodyPr wrap="none">
            <a:spAutoFit/>
          </a:bodyPr>
          <a:p>
            <a:r>
              <a:rPr lang="zh-CN" altLang="en-US" sz="2400" b="1" dirty="0">
                <a:solidFill>
                  <a:srgbClr val="FF3300"/>
                </a:solidFill>
                <a:latin typeface="Times New Roman" panose="02020603050405020304" pitchFamily="18" charset="0"/>
                <a:ea typeface="楷体_GB2312" panose="02010609030101010101" pitchFamily="49" charset="-122"/>
              </a:rPr>
              <a:t>初等列变换</a:t>
            </a:r>
            <a:endParaRPr lang="zh-CN" altLang="en-US" sz="2400" b="1" dirty="0">
              <a:solidFill>
                <a:srgbClr val="FF3300"/>
              </a:solidFill>
              <a:latin typeface="Times New Roman" panose="02020603050405020304" pitchFamily="18" charset="0"/>
              <a:ea typeface="楷体_GB2312" panose="02010609030101010101" pitchFamily="49" charset="-122"/>
            </a:endParaRPr>
          </a:p>
        </p:txBody>
      </p:sp>
      <p:sp>
        <p:nvSpPr>
          <p:cNvPr id="82974" name="AutoShape 30"/>
          <p:cNvSpPr/>
          <p:nvPr/>
        </p:nvSpPr>
        <p:spPr>
          <a:xfrm>
            <a:off x="6156325" y="3860800"/>
            <a:ext cx="215900" cy="863600"/>
          </a:xfrm>
          <a:prstGeom prst="leftBrace">
            <a:avLst>
              <a:gd name="adj1" fmla="val 33333"/>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2975" name="Rectangle 31"/>
          <p:cNvSpPr/>
          <p:nvPr/>
        </p:nvSpPr>
        <p:spPr>
          <a:xfrm>
            <a:off x="4572000" y="3429000"/>
            <a:ext cx="3816350" cy="1944688"/>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box(in)">
                                      <p:cBhvr>
                                        <p:cTn id="7" dur="500"/>
                                        <p:tgtEl>
                                          <p:spTgt spid="829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wipe(down)">
                                      <p:cBhvr>
                                        <p:cTn id="12" dur="500"/>
                                        <p:tgtEl>
                                          <p:spTgt spid="82950"/>
                                        </p:tgtEl>
                                      </p:cBhvr>
                                    </p:animEffect>
                                  </p:childTnLst>
                                </p:cTn>
                              </p:par>
                            </p:childTnLst>
                          </p:cTn>
                        </p:par>
                        <p:par>
                          <p:cTn id="13" fill="hold">
                            <p:stCondLst>
                              <p:cond delay="500"/>
                            </p:stCondLst>
                            <p:childTnLst>
                              <p:par>
                                <p:cTn id="14" presetID="4" presetClass="entr" presetSubtype="16" fill="hold" nodeType="afterEffect">
                                  <p:stCondLst>
                                    <p:cond delay="0"/>
                                  </p:stCondLst>
                                  <p:childTnLst>
                                    <p:set>
                                      <p:cBhvr>
                                        <p:cTn id="15" dur="1" fill="hold">
                                          <p:stCondLst>
                                            <p:cond delay="0"/>
                                          </p:stCondLst>
                                        </p:cTn>
                                        <p:tgtEl>
                                          <p:spTgt spid="82951"/>
                                        </p:tgtEl>
                                        <p:attrNameLst>
                                          <p:attrName>style.visibility</p:attrName>
                                        </p:attrNameLst>
                                      </p:cBhvr>
                                      <p:to>
                                        <p:strVal val="visible"/>
                                      </p:to>
                                    </p:set>
                                    <p:animEffect transition="in" filter="box(in)">
                                      <p:cBhvr>
                                        <p:cTn id="16" dur="500"/>
                                        <p:tgtEl>
                                          <p:spTgt spid="8295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2952"/>
                                        </p:tgtEl>
                                        <p:attrNameLst>
                                          <p:attrName>style.visibility</p:attrName>
                                        </p:attrNameLst>
                                      </p:cBhvr>
                                      <p:to>
                                        <p:strVal val="visible"/>
                                      </p:to>
                                    </p:set>
                                    <p:animEffect transition="in" filter="wipe(down)">
                                      <p:cBhvr>
                                        <p:cTn id="21" dur="500"/>
                                        <p:tgtEl>
                                          <p:spTgt spid="82952"/>
                                        </p:tgtEl>
                                      </p:cBhvr>
                                    </p:animEffect>
                                  </p:childTnLst>
                                </p:cTn>
                              </p:par>
                            </p:childTnLst>
                          </p:cTn>
                        </p:par>
                        <p:par>
                          <p:cTn id="22" fill="hold">
                            <p:stCondLst>
                              <p:cond delay="500"/>
                            </p:stCondLst>
                            <p:childTnLst>
                              <p:par>
                                <p:cTn id="23" presetID="4" presetClass="entr" presetSubtype="16" fill="hold" nodeType="afterEffect">
                                  <p:stCondLst>
                                    <p:cond delay="0"/>
                                  </p:stCondLst>
                                  <p:childTnLst>
                                    <p:set>
                                      <p:cBhvr>
                                        <p:cTn id="24" dur="1" fill="hold">
                                          <p:stCondLst>
                                            <p:cond delay="0"/>
                                          </p:stCondLst>
                                        </p:cTn>
                                        <p:tgtEl>
                                          <p:spTgt spid="82953"/>
                                        </p:tgtEl>
                                        <p:attrNameLst>
                                          <p:attrName>style.visibility</p:attrName>
                                        </p:attrNameLst>
                                      </p:cBhvr>
                                      <p:to>
                                        <p:strVal val="visible"/>
                                      </p:to>
                                    </p:set>
                                    <p:animEffect transition="in" filter="box(in)">
                                      <p:cBhvr>
                                        <p:cTn id="25" dur="500"/>
                                        <p:tgtEl>
                                          <p:spTgt spid="829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2954"/>
                                        </p:tgtEl>
                                        <p:attrNameLst>
                                          <p:attrName>style.visibility</p:attrName>
                                        </p:attrNameLst>
                                      </p:cBhvr>
                                      <p:to>
                                        <p:strVal val="visible"/>
                                      </p:to>
                                    </p:set>
                                    <p:animEffect transition="in" filter="wipe(down)">
                                      <p:cBhvr>
                                        <p:cTn id="30" dur="500"/>
                                        <p:tgtEl>
                                          <p:spTgt spid="82954"/>
                                        </p:tgtEl>
                                      </p:cBhvr>
                                    </p:animEffect>
                                  </p:childTnLst>
                                </p:cTn>
                              </p:par>
                            </p:childTnLst>
                          </p:cTn>
                        </p:par>
                        <p:par>
                          <p:cTn id="31" fill="hold">
                            <p:stCondLst>
                              <p:cond delay="500"/>
                            </p:stCondLst>
                            <p:childTnLst>
                              <p:par>
                                <p:cTn id="32" presetID="4" presetClass="entr" presetSubtype="16" fill="hold" nodeType="afterEffect">
                                  <p:stCondLst>
                                    <p:cond delay="0"/>
                                  </p:stCondLst>
                                  <p:childTnLst>
                                    <p:set>
                                      <p:cBhvr>
                                        <p:cTn id="33" dur="1" fill="hold">
                                          <p:stCondLst>
                                            <p:cond delay="0"/>
                                          </p:stCondLst>
                                        </p:cTn>
                                        <p:tgtEl>
                                          <p:spTgt spid="82955"/>
                                        </p:tgtEl>
                                        <p:attrNameLst>
                                          <p:attrName>style.visibility</p:attrName>
                                        </p:attrNameLst>
                                      </p:cBhvr>
                                      <p:to>
                                        <p:strVal val="visible"/>
                                      </p:to>
                                    </p:set>
                                    <p:animEffect transition="in" filter="box(in)">
                                      <p:cBhvr>
                                        <p:cTn id="34" dur="500"/>
                                        <p:tgtEl>
                                          <p:spTgt spid="82955"/>
                                        </p:tgtEl>
                                      </p:cBhvr>
                                    </p:animEffect>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82956"/>
                                        </p:tgtEl>
                                        <p:attrNameLst>
                                          <p:attrName>style.visibility</p:attrName>
                                        </p:attrNameLst>
                                      </p:cBhvr>
                                      <p:to>
                                        <p:strVal val="visible"/>
                                      </p:to>
                                    </p:set>
                                    <p:anim calcmode="lin" valueType="num">
                                      <p:cBhvr>
                                        <p:cTn id="39" dur="1000" fill="hold"/>
                                        <p:tgtEl>
                                          <p:spTgt spid="82956"/>
                                        </p:tgtEl>
                                        <p:attrNameLst>
                                          <p:attrName>ppt_w</p:attrName>
                                        </p:attrNameLst>
                                      </p:cBhvr>
                                      <p:tavLst>
                                        <p:tav tm="0">
                                          <p:val>
                                            <p:fltVal val="0.000000"/>
                                          </p:val>
                                        </p:tav>
                                        <p:tav tm="100000">
                                          <p:val>
                                            <p:strVal val="#ppt_w"/>
                                          </p:val>
                                        </p:tav>
                                      </p:tavLst>
                                    </p:anim>
                                    <p:anim calcmode="lin" valueType="num">
                                      <p:cBhvr>
                                        <p:cTn id="40" dur="1000" fill="hold"/>
                                        <p:tgtEl>
                                          <p:spTgt spid="82956"/>
                                        </p:tgtEl>
                                        <p:attrNameLst>
                                          <p:attrName>ppt_h</p:attrName>
                                        </p:attrNameLst>
                                      </p:cBhvr>
                                      <p:tavLst>
                                        <p:tav tm="0">
                                          <p:val>
                                            <p:fltVal val="0.000000"/>
                                          </p:val>
                                        </p:tav>
                                        <p:tav tm="100000">
                                          <p:val>
                                            <p:strVal val="#ppt_h"/>
                                          </p:val>
                                        </p:tav>
                                      </p:tavLst>
                                    </p:anim>
                                    <p:anim calcmode="lin" valueType="num">
                                      <p:cBhvr>
                                        <p:cTn id="41" dur="1000" fill="hold"/>
                                        <p:tgtEl>
                                          <p:spTgt spid="82956"/>
                                        </p:tgtEl>
                                        <p:attrNameLst>
                                          <p:attrName>ppt_x</p:attrName>
                                        </p:attrNameLst>
                                      </p:cBhvr>
                                      <p:tavLst>
                                        <p:tav tm="0" fmla="#ppt_x+(cos(-2*pi*(1-$))*-#ppt_x-sin(-2*pi*(1-$))*(1-#ppt_y))*(1-$)">
                                          <p:val>
                                            <p:fltVal val="0.000000"/>
                                          </p:val>
                                        </p:tav>
                                        <p:tav tm="100000">
                                          <p:val>
                                            <p:fltVal val="1.000000"/>
                                          </p:val>
                                        </p:tav>
                                      </p:tavLst>
                                    </p:anim>
                                    <p:anim calcmode="lin" valueType="num">
                                      <p:cBhvr>
                                        <p:cTn id="42" dur="1000" fill="hold"/>
                                        <p:tgtEl>
                                          <p:spTgt spid="82956"/>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82960"/>
                                        </p:tgtEl>
                                        <p:attrNameLst>
                                          <p:attrName>style.visibility</p:attrName>
                                        </p:attrNameLst>
                                      </p:cBhvr>
                                      <p:to>
                                        <p:strVal val="visible"/>
                                      </p:to>
                                    </p:set>
                                    <p:anim calcmode="lin" valueType="num">
                                      <p:cBhvr additive="base">
                                        <p:cTn id="47" dur="500" fill="hold"/>
                                        <p:tgtEl>
                                          <p:spTgt spid="82960"/>
                                        </p:tgtEl>
                                        <p:attrNameLst>
                                          <p:attrName>ppt_x</p:attrName>
                                        </p:attrNameLst>
                                      </p:cBhvr>
                                      <p:tavLst>
                                        <p:tav tm="0">
                                          <p:val>
                                            <p:strVal val="0-#ppt_w/2"/>
                                          </p:val>
                                        </p:tav>
                                        <p:tav tm="100000">
                                          <p:val>
                                            <p:strVal val="#ppt_x"/>
                                          </p:val>
                                        </p:tav>
                                      </p:tavLst>
                                    </p:anim>
                                    <p:anim calcmode="lin" valueType="num">
                                      <p:cBhvr additive="base">
                                        <p:cTn id="48" dur="500" fill="hold"/>
                                        <p:tgtEl>
                                          <p:spTgt spid="82960"/>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82957"/>
                                        </p:tgtEl>
                                        <p:attrNameLst>
                                          <p:attrName>style.visibility</p:attrName>
                                        </p:attrNameLst>
                                      </p:cBhvr>
                                      <p:to>
                                        <p:strVal val="visible"/>
                                      </p:to>
                                    </p:set>
                                    <p:animEffect transition="in" filter="wipe(left)">
                                      <p:cBhvr>
                                        <p:cTn id="52" dur="500"/>
                                        <p:tgtEl>
                                          <p:spTgt spid="82957"/>
                                        </p:tgtEl>
                                      </p:cBhvr>
                                    </p:animEffect>
                                  </p:childTnLst>
                                </p:cTn>
                              </p:par>
                            </p:childTnLst>
                          </p:cTn>
                        </p:par>
                        <p:par>
                          <p:cTn id="53" fill="hold">
                            <p:stCondLst>
                              <p:cond delay="1000"/>
                            </p:stCondLst>
                            <p:childTnLst>
                              <p:par>
                                <p:cTn id="54" presetID="2" presetClass="entr" presetSubtype="2" fill="hold" nodeType="afterEffect">
                                  <p:stCondLst>
                                    <p:cond delay="0"/>
                                  </p:stCondLst>
                                  <p:childTnLst>
                                    <p:set>
                                      <p:cBhvr>
                                        <p:cTn id="55" dur="1" fill="hold">
                                          <p:stCondLst>
                                            <p:cond delay="0"/>
                                          </p:stCondLst>
                                        </p:cTn>
                                        <p:tgtEl>
                                          <p:spTgt spid="82963"/>
                                        </p:tgtEl>
                                        <p:attrNameLst>
                                          <p:attrName>style.visibility</p:attrName>
                                        </p:attrNameLst>
                                      </p:cBhvr>
                                      <p:to>
                                        <p:strVal val="visible"/>
                                      </p:to>
                                    </p:set>
                                    <p:anim calcmode="lin" valueType="num">
                                      <p:cBhvr additive="base">
                                        <p:cTn id="56" dur="500" fill="hold"/>
                                        <p:tgtEl>
                                          <p:spTgt spid="82963"/>
                                        </p:tgtEl>
                                        <p:attrNameLst>
                                          <p:attrName>ppt_x</p:attrName>
                                        </p:attrNameLst>
                                      </p:cBhvr>
                                      <p:tavLst>
                                        <p:tav tm="0">
                                          <p:val>
                                            <p:strVal val="1+#ppt_w/2"/>
                                          </p:val>
                                        </p:tav>
                                        <p:tav tm="100000">
                                          <p:val>
                                            <p:strVal val="#ppt_x"/>
                                          </p:val>
                                        </p:tav>
                                      </p:tavLst>
                                    </p:anim>
                                    <p:anim calcmode="lin" valueType="num">
                                      <p:cBhvr additive="base">
                                        <p:cTn id="57" dur="500" fill="hold"/>
                                        <p:tgtEl>
                                          <p:spTgt spid="82963"/>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82961"/>
                                        </p:tgtEl>
                                        <p:attrNameLst>
                                          <p:attrName>style.visibility</p:attrName>
                                        </p:attrNameLst>
                                      </p:cBhvr>
                                      <p:to>
                                        <p:strVal val="visible"/>
                                      </p:to>
                                    </p:set>
                                    <p:anim calcmode="lin" valueType="num">
                                      <p:cBhvr additive="base">
                                        <p:cTn id="62" dur="500" fill="hold"/>
                                        <p:tgtEl>
                                          <p:spTgt spid="82961"/>
                                        </p:tgtEl>
                                        <p:attrNameLst>
                                          <p:attrName>ppt_x</p:attrName>
                                        </p:attrNameLst>
                                      </p:cBhvr>
                                      <p:tavLst>
                                        <p:tav tm="0">
                                          <p:val>
                                            <p:strVal val="0-#ppt_w/2"/>
                                          </p:val>
                                        </p:tav>
                                        <p:tav tm="100000">
                                          <p:val>
                                            <p:strVal val="#ppt_x"/>
                                          </p:val>
                                        </p:tav>
                                      </p:tavLst>
                                    </p:anim>
                                    <p:anim calcmode="lin" valueType="num">
                                      <p:cBhvr additive="base">
                                        <p:cTn id="63" dur="500" fill="hold"/>
                                        <p:tgtEl>
                                          <p:spTgt spid="82961"/>
                                        </p:tgtEl>
                                        <p:attrNameLst>
                                          <p:attrName>ppt_y</p:attrName>
                                        </p:attrNameLst>
                                      </p:cBhvr>
                                      <p:tavLst>
                                        <p:tav tm="0">
                                          <p:val>
                                            <p:strVal val="#ppt_y"/>
                                          </p:val>
                                        </p:tav>
                                        <p:tav tm="100000">
                                          <p:val>
                                            <p:strVal val="#ppt_y"/>
                                          </p:val>
                                        </p:tav>
                                      </p:tavLst>
                                    </p:anim>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82958"/>
                                        </p:tgtEl>
                                        <p:attrNameLst>
                                          <p:attrName>style.visibility</p:attrName>
                                        </p:attrNameLst>
                                      </p:cBhvr>
                                      <p:to>
                                        <p:strVal val="visible"/>
                                      </p:to>
                                    </p:set>
                                    <p:animEffect transition="in" filter="wipe(left)">
                                      <p:cBhvr>
                                        <p:cTn id="67" dur="500"/>
                                        <p:tgtEl>
                                          <p:spTgt spid="82958"/>
                                        </p:tgtEl>
                                      </p:cBhvr>
                                    </p:animEffect>
                                  </p:childTnLst>
                                </p:cTn>
                              </p:par>
                            </p:childTnLst>
                          </p:cTn>
                        </p:par>
                        <p:par>
                          <p:cTn id="68" fill="hold">
                            <p:stCondLst>
                              <p:cond delay="1000"/>
                            </p:stCondLst>
                            <p:childTnLst>
                              <p:par>
                                <p:cTn id="69" presetID="2" presetClass="entr" presetSubtype="2" fill="hold" nodeType="afterEffect">
                                  <p:stCondLst>
                                    <p:cond delay="0"/>
                                  </p:stCondLst>
                                  <p:childTnLst>
                                    <p:set>
                                      <p:cBhvr>
                                        <p:cTn id="70" dur="1" fill="hold">
                                          <p:stCondLst>
                                            <p:cond delay="0"/>
                                          </p:stCondLst>
                                        </p:cTn>
                                        <p:tgtEl>
                                          <p:spTgt spid="82964"/>
                                        </p:tgtEl>
                                        <p:attrNameLst>
                                          <p:attrName>style.visibility</p:attrName>
                                        </p:attrNameLst>
                                      </p:cBhvr>
                                      <p:to>
                                        <p:strVal val="visible"/>
                                      </p:to>
                                    </p:set>
                                    <p:anim calcmode="lin" valueType="num">
                                      <p:cBhvr additive="base">
                                        <p:cTn id="71" dur="500" fill="hold"/>
                                        <p:tgtEl>
                                          <p:spTgt spid="82964"/>
                                        </p:tgtEl>
                                        <p:attrNameLst>
                                          <p:attrName>ppt_x</p:attrName>
                                        </p:attrNameLst>
                                      </p:cBhvr>
                                      <p:tavLst>
                                        <p:tav tm="0">
                                          <p:val>
                                            <p:strVal val="1+#ppt_w/2"/>
                                          </p:val>
                                        </p:tav>
                                        <p:tav tm="100000">
                                          <p:val>
                                            <p:strVal val="#ppt_x"/>
                                          </p:val>
                                        </p:tav>
                                      </p:tavLst>
                                    </p:anim>
                                    <p:anim calcmode="lin" valueType="num">
                                      <p:cBhvr additive="base">
                                        <p:cTn id="72" dur="500" fill="hold"/>
                                        <p:tgtEl>
                                          <p:spTgt spid="8296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82962"/>
                                        </p:tgtEl>
                                        <p:attrNameLst>
                                          <p:attrName>style.visibility</p:attrName>
                                        </p:attrNameLst>
                                      </p:cBhvr>
                                      <p:to>
                                        <p:strVal val="visible"/>
                                      </p:to>
                                    </p:set>
                                    <p:anim calcmode="lin" valueType="num">
                                      <p:cBhvr additive="base">
                                        <p:cTn id="77" dur="500" fill="hold"/>
                                        <p:tgtEl>
                                          <p:spTgt spid="82962"/>
                                        </p:tgtEl>
                                        <p:attrNameLst>
                                          <p:attrName>ppt_x</p:attrName>
                                        </p:attrNameLst>
                                      </p:cBhvr>
                                      <p:tavLst>
                                        <p:tav tm="0">
                                          <p:val>
                                            <p:strVal val="0-#ppt_w/2"/>
                                          </p:val>
                                        </p:tav>
                                        <p:tav tm="100000">
                                          <p:val>
                                            <p:strVal val="#ppt_x"/>
                                          </p:val>
                                        </p:tav>
                                      </p:tavLst>
                                    </p:anim>
                                    <p:anim calcmode="lin" valueType="num">
                                      <p:cBhvr additive="base">
                                        <p:cTn id="78" dur="500" fill="hold"/>
                                        <p:tgtEl>
                                          <p:spTgt spid="82962"/>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82959"/>
                                        </p:tgtEl>
                                        <p:attrNameLst>
                                          <p:attrName>style.visibility</p:attrName>
                                        </p:attrNameLst>
                                      </p:cBhvr>
                                      <p:to>
                                        <p:strVal val="visible"/>
                                      </p:to>
                                    </p:set>
                                    <p:animEffect transition="in" filter="wipe(left)">
                                      <p:cBhvr>
                                        <p:cTn id="82" dur="500"/>
                                        <p:tgtEl>
                                          <p:spTgt spid="82959"/>
                                        </p:tgtEl>
                                      </p:cBhvr>
                                    </p:animEffect>
                                  </p:childTnLst>
                                </p:cTn>
                              </p:par>
                            </p:childTnLst>
                          </p:cTn>
                        </p:par>
                        <p:par>
                          <p:cTn id="83" fill="hold">
                            <p:stCondLst>
                              <p:cond delay="1000"/>
                            </p:stCondLst>
                            <p:childTnLst>
                              <p:par>
                                <p:cTn id="84" presetID="2" presetClass="entr" presetSubtype="2" fill="hold" nodeType="afterEffect">
                                  <p:stCondLst>
                                    <p:cond delay="0"/>
                                  </p:stCondLst>
                                  <p:childTnLst>
                                    <p:set>
                                      <p:cBhvr>
                                        <p:cTn id="85" dur="1" fill="hold">
                                          <p:stCondLst>
                                            <p:cond delay="0"/>
                                          </p:stCondLst>
                                        </p:cTn>
                                        <p:tgtEl>
                                          <p:spTgt spid="82965"/>
                                        </p:tgtEl>
                                        <p:attrNameLst>
                                          <p:attrName>style.visibility</p:attrName>
                                        </p:attrNameLst>
                                      </p:cBhvr>
                                      <p:to>
                                        <p:strVal val="visible"/>
                                      </p:to>
                                    </p:set>
                                    <p:anim calcmode="lin" valueType="num">
                                      <p:cBhvr additive="base">
                                        <p:cTn id="86" dur="500" fill="hold"/>
                                        <p:tgtEl>
                                          <p:spTgt spid="82965"/>
                                        </p:tgtEl>
                                        <p:attrNameLst>
                                          <p:attrName>ppt_x</p:attrName>
                                        </p:attrNameLst>
                                      </p:cBhvr>
                                      <p:tavLst>
                                        <p:tav tm="0">
                                          <p:val>
                                            <p:strVal val="1+#ppt_w/2"/>
                                          </p:val>
                                        </p:tav>
                                        <p:tav tm="100000">
                                          <p:val>
                                            <p:strVal val="#ppt_x"/>
                                          </p:val>
                                        </p:tav>
                                      </p:tavLst>
                                    </p:anim>
                                    <p:anim calcmode="lin" valueType="num">
                                      <p:cBhvr additive="base">
                                        <p:cTn id="87" dur="500" fill="hold"/>
                                        <p:tgtEl>
                                          <p:spTgt spid="82965"/>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82966"/>
                                        </p:tgtEl>
                                        <p:attrNameLst>
                                          <p:attrName>style.visibility</p:attrName>
                                        </p:attrNameLst>
                                      </p:cBhvr>
                                      <p:to>
                                        <p:strVal val="visible"/>
                                      </p:to>
                                    </p:set>
                                    <p:animEffect transition="in" filter="slide(fromBottom)">
                                      <p:cBhvr>
                                        <p:cTn id="92" dur="500"/>
                                        <p:tgtEl>
                                          <p:spTgt spid="82966"/>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82967"/>
                                        </p:tgtEl>
                                        <p:attrNameLst>
                                          <p:attrName>style.visibility</p:attrName>
                                        </p:attrNameLst>
                                      </p:cBhvr>
                                      <p:to>
                                        <p:strVal val="visible"/>
                                      </p:to>
                                    </p:set>
                                    <p:animEffect transition="in" filter="slide(fromBottom)">
                                      <p:cBhvr>
                                        <p:cTn id="97" dur="500"/>
                                        <p:tgtEl>
                                          <p:spTgt spid="82967"/>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6" fill="hold" grpId="0" nodeType="clickEffect">
                                  <p:stCondLst>
                                    <p:cond delay="0"/>
                                  </p:stCondLst>
                                  <p:childTnLst>
                                    <p:set>
                                      <p:cBhvr>
                                        <p:cTn id="101" dur="1" fill="hold">
                                          <p:stCondLst>
                                            <p:cond delay="0"/>
                                          </p:stCondLst>
                                        </p:cTn>
                                        <p:tgtEl>
                                          <p:spTgt spid="82975"/>
                                        </p:tgtEl>
                                        <p:attrNameLst>
                                          <p:attrName>style.visibility</p:attrName>
                                        </p:attrNameLst>
                                      </p:cBhvr>
                                      <p:to>
                                        <p:strVal val="visible"/>
                                      </p:to>
                                    </p:set>
                                    <p:animEffect transition="in" filter="strips(downRight)">
                                      <p:cBhvr>
                                        <p:cTn id="102" dur="500"/>
                                        <p:tgtEl>
                                          <p:spTgt spid="82975"/>
                                        </p:tgtEl>
                                      </p:cBhvr>
                                    </p:animEffect>
                                  </p:childTnLst>
                                </p:cTn>
                              </p:par>
                            </p:childTnLst>
                          </p:cTn>
                        </p:par>
                        <p:par>
                          <p:cTn id="103" fill="hold">
                            <p:stCondLst>
                              <p:cond delay="500"/>
                            </p:stCondLst>
                            <p:childTnLst>
                              <p:par>
                                <p:cTn id="104" presetID="12" presetClass="entr" presetSubtype="8" fill="hold" grpId="0" nodeType="afterEffect">
                                  <p:stCondLst>
                                    <p:cond delay="0"/>
                                  </p:stCondLst>
                                  <p:childTnLst>
                                    <p:set>
                                      <p:cBhvr>
                                        <p:cTn id="105" dur="1" fill="hold">
                                          <p:stCondLst>
                                            <p:cond delay="0"/>
                                          </p:stCondLst>
                                        </p:cTn>
                                        <p:tgtEl>
                                          <p:spTgt spid="82969"/>
                                        </p:tgtEl>
                                        <p:attrNameLst>
                                          <p:attrName>style.visibility</p:attrName>
                                        </p:attrNameLst>
                                      </p:cBhvr>
                                      <p:to>
                                        <p:strVal val="visible"/>
                                      </p:to>
                                    </p:set>
                                    <p:animEffect transition="in" filter="slide(fromLeft)">
                                      <p:cBhvr>
                                        <p:cTn id="106" dur="500"/>
                                        <p:tgtEl>
                                          <p:spTgt spid="82969"/>
                                        </p:tgtEl>
                                      </p:cBhvr>
                                    </p:animEffect>
                                  </p:childTnLst>
                                </p:cTn>
                              </p:par>
                            </p:childTnLst>
                          </p:cTn>
                        </p:par>
                        <p:par>
                          <p:cTn id="107" fill="hold">
                            <p:stCondLst>
                              <p:cond delay="1000"/>
                            </p:stCondLst>
                            <p:childTnLst>
                              <p:par>
                                <p:cTn id="108" presetID="4" presetClass="entr" presetSubtype="32" fill="hold" grpId="0" nodeType="afterEffect">
                                  <p:stCondLst>
                                    <p:cond delay="0"/>
                                  </p:stCondLst>
                                  <p:childTnLst>
                                    <p:set>
                                      <p:cBhvr>
                                        <p:cTn id="109" dur="1" fill="hold">
                                          <p:stCondLst>
                                            <p:cond delay="0"/>
                                          </p:stCondLst>
                                        </p:cTn>
                                        <p:tgtEl>
                                          <p:spTgt spid="82974"/>
                                        </p:tgtEl>
                                        <p:attrNameLst>
                                          <p:attrName>style.visibility</p:attrName>
                                        </p:attrNameLst>
                                      </p:cBhvr>
                                      <p:to>
                                        <p:strVal val="visible"/>
                                      </p:to>
                                    </p:set>
                                    <p:animEffect transition="in" filter="box(out)">
                                      <p:cBhvr>
                                        <p:cTn id="110" dur="500"/>
                                        <p:tgtEl>
                                          <p:spTgt spid="82974"/>
                                        </p:tgtEl>
                                      </p:cBhvr>
                                    </p:animEffect>
                                  </p:childTnLst>
                                </p:cTn>
                              </p:par>
                            </p:childTnLst>
                          </p:cTn>
                        </p:par>
                        <p:par>
                          <p:cTn id="111" fill="hold">
                            <p:stCondLst>
                              <p:cond delay="1500"/>
                            </p:stCondLst>
                            <p:childTnLst>
                              <p:par>
                                <p:cTn id="112" presetID="12" presetClass="entr" presetSubtype="2" fill="hold" grpId="0" nodeType="afterEffect">
                                  <p:stCondLst>
                                    <p:cond delay="0"/>
                                  </p:stCondLst>
                                  <p:childTnLst>
                                    <p:set>
                                      <p:cBhvr>
                                        <p:cTn id="113" dur="1" fill="hold">
                                          <p:stCondLst>
                                            <p:cond delay="0"/>
                                          </p:stCondLst>
                                        </p:cTn>
                                        <p:tgtEl>
                                          <p:spTgt spid="82971"/>
                                        </p:tgtEl>
                                        <p:attrNameLst>
                                          <p:attrName>style.visibility</p:attrName>
                                        </p:attrNameLst>
                                      </p:cBhvr>
                                      <p:to>
                                        <p:strVal val="visible"/>
                                      </p:to>
                                    </p:set>
                                    <p:animEffect transition="in" filter="slide(fromRight)">
                                      <p:cBhvr>
                                        <p:cTn id="114" dur="500"/>
                                        <p:tgtEl>
                                          <p:spTgt spid="82971"/>
                                        </p:tgtEl>
                                      </p:cBhvr>
                                    </p:animEffect>
                                  </p:childTnLst>
                                </p:cTn>
                              </p:par>
                            </p:childTnLst>
                          </p:cTn>
                        </p:par>
                        <p:par>
                          <p:cTn id="115" fill="hold">
                            <p:stCondLst>
                              <p:cond delay="2000"/>
                            </p:stCondLst>
                            <p:childTnLst>
                              <p:par>
                                <p:cTn id="116" presetID="12" presetClass="entr" presetSubtype="2" fill="hold" grpId="0" nodeType="afterEffect">
                                  <p:stCondLst>
                                    <p:cond delay="0"/>
                                  </p:stCondLst>
                                  <p:childTnLst>
                                    <p:set>
                                      <p:cBhvr>
                                        <p:cTn id="117" dur="1" fill="hold">
                                          <p:stCondLst>
                                            <p:cond delay="0"/>
                                          </p:stCondLst>
                                        </p:cTn>
                                        <p:tgtEl>
                                          <p:spTgt spid="82973"/>
                                        </p:tgtEl>
                                        <p:attrNameLst>
                                          <p:attrName>style.visibility</p:attrName>
                                        </p:attrNameLst>
                                      </p:cBhvr>
                                      <p:to>
                                        <p:strVal val="visible"/>
                                      </p:to>
                                    </p:set>
                                    <p:animEffect transition="in" filter="slide(fromRight)">
                                      <p:cBhvr>
                                        <p:cTn id="118" dur="500"/>
                                        <p:tgtEl>
                                          <p:spTgt spid="82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p:bldP spid="82950" grpId="0"/>
      <p:bldP spid="82952" grpId="0"/>
      <p:bldP spid="82954" grpId="0"/>
      <p:bldP spid="82956" grpId="0"/>
      <p:bldP spid="82957" grpId="0" animBg="1"/>
      <p:bldP spid="82958" grpId="0" animBg="1"/>
      <p:bldP spid="82959" grpId="0" animBg="1"/>
      <p:bldP spid="82966" grpId="0"/>
      <p:bldP spid="82967" grpId="0"/>
      <p:bldP spid="82969" grpId="0"/>
      <p:bldP spid="82971" grpId="0"/>
      <p:bldP spid="82973" grpId="0"/>
      <p:bldP spid="82974" grpId="0" animBg="1"/>
      <p:bldP spid="8297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783362" name="Object 8"/>
          <p:cNvGraphicFramePr>
            <a:graphicFrameLocks noChangeAspect="1"/>
          </p:cNvGraphicFramePr>
          <p:nvPr/>
        </p:nvGraphicFramePr>
        <p:xfrm>
          <a:off x="3030538" y="2852738"/>
          <a:ext cx="3838575" cy="2122487"/>
        </p:xfrm>
        <a:graphic>
          <a:graphicData uri="http://schemas.openxmlformats.org/presentationml/2006/ole">
            <mc:AlternateContent xmlns:mc="http://schemas.openxmlformats.org/markup-compatibility/2006">
              <mc:Choice xmlns:v="urn:schemas-microsoft-com:vml" Requires="v">
                <p:oleObj spid="_x0000_s3880" name="" r:id="rId1" imgW="1676400" imgH="927100" progId="">
                  <p:embed/>
                </p:oleObj>
              </mc:Choice>
              <mc:Fallback>
                <p:oleObj name="" r:id="rId1" imgW="1676400" imgH="927100" progId="">
                  <p:embed/>
                  <p:pic>
                    <p:nvPicPr>
                      <p:cNvPr id="0" name="图片 3879"/>
                      <p:cNvPicPr/>
                      <p:nvPr/>
                    </p:nvPicPr>
                    <p:blipFill>
                      <a:blip r:embed="rId2"/>
                      <a:stretch>
                        <a:fillRect/>
                      </a:stretch>
                    </p:blipFill>
                    <p:spPr>
                      <a:xfrm>
                        <a:off x="3030538" y="2852738"/>
                        <a:ext cx="3838575" cy="2122487"/>
                      </a:xfrm>
                      <a:prstGeom prst="rect">
                        <a:avLst/>
                      </a:prstGeom>
                      <a:noFill/>
                      <a:ln w="38100">
                        <a:noFill/>
                        <a:miter/>
                      </a:ln>
                    </p:spPr>
                  </p:pic>
                </p:oleObj>
              </mc:Fallback>
            </mc:AlternateContent>
          </a:graphicData>
        </a:graphic>
      </p:graphicFrame>
      <p:graphicFrame>
        <p:nvGraphicFramePr>
          <p:cNvPr id="59413" name="Object 9"/>
          <p:cNvGraphicFramePr>
            <a:graphicFrameLocks noChangeAspect="1"/>
          </p:cNvGraphicFramePr>
          <p:nvPr/>
        </p:nvGraphicFramePr>
        <p:xfrm>
          <a:off x="3030538" y="2852738"/>
          <a:ext cx="3838575" cy="2122487"/>
        </p:xfrm>
        <a:graphic>
          <a:graphicData uri="http://schemas.openxmlformats.org/presentationml/2006/ole">
            <mc:AlternateContent xmlns:mc="http://schemas.openxmlformats.org/markup-compatibility/2006">
              <mc:Choice xmlns:v="urn:schemas-microsoft-com:vml" Requires="v">
                <p:oleObj spid="_x0000_s3871" name="" r:id="rId3" imgW="1676400" imgH="927100" progId="">
                  <p:embed/>
                </p:oleObj>
              </mc:Choice>
              <mc:Fallback>
                <p:oleObj name="" r:id="rId3" imgW="1676400" imgH="927100" progId="">
                  <p:embed/>
                  <p:pic>
                    <p:nvPicPr>
                      <p:cNvPr id="0" name="图片 3870"/>
                      <p:cNvPicPr/>
                      <p:nvPr/>
                    </p:nvPicPr>
                    <p:blipFill>
                      <a:blip r:embed="rId4"/>
                      <a:stretch>
                        <a:fillRect/>
                      </a:stretch>
                    </p:blipFill>
                    <p:spPr>
                      <a:xfrm>
                        <a:off x="3030538" y="2852738"/>
                        <a:ext cx="3838575" cy="2122487"/>
                      </a:xfrm>
                      <a:prstGeom prst="rect">
                        <a:avLst/>
                      </a:prstGeom>
                      <a:noFill/>
                      <a:ln w="38100">
                        <a:noFill/>
                        <a:miter/>
                      </a:ln>
                    </p:spPr>
                  </p:pic>
                </p:oleObj>
              </mc:Fallback>
            </mc:AlternateContent>
          </a:graphicData>
        </a:graphic>
      </p:graphicFrame>
      <p:graphicFrame>
        <p:nvGraphicFramePr>
          <p:cNvPr id="783364" name="Object 10"/>
          <p:cNvGraphicFramePr>
            <a:graphicFrameLocks noChangeAspect="1"/>
          </p:cNvGraphicFramePr>
          <p:nvPr/>
        </p:nvGraphicFramePr>
        <p:xfrm>
          <a:off x="2611438" y="484188"/>
          <a:ext cx="4041775" cy="2152650"/>
        </p:xfrm>
        <a:graphic>
          <a:graphicData uri="http://schemas.openxmlformats.org/presentationml/2006/ole">
            <mc:AlternateContent xmlns:mc="http://schemas.openxmlformats.org/markup-compatibility/2006">
              <mc:Choice xmlns:v="urn:schemas-microsoft-com:vml" Requires="v">
                <p:oleObj spid="_x0000_s3881" name="" r:id="rId5" imgW="1765300" imgH="939800" progId="">
                  <p:embed/>
                </p:oleObj>
              </mc:Choice>
              <mc:Fallback>
                <p:oleObj name="" r:id="rId5" imgW="1765300" imgH="939800" progId="">
                  <p:embed/>
                  <p:pic>
                    <p:nvPicPr>
                      <p:cNvPr id="0" name="图片 3880"/>
                      <p:cNvPicPr/>
                      <p:nvPr/>
                    </p:nvPicPr>
                    <p:blipFill>
                      <a:blip r:embed="rId6"/>
                      <a:stretch>
                        <a:fillRect/>
                      </a:stretch>
                    </p:blipFill>
                    <p:spPr>
                      <a:xfrm>
                        <a:off x="2611438" y="484188"/>
                        <a:ext cx="4041775" cy="2152650"/>
                      </a:xfrm>
                      <a:prstGeom prst="rect">
                        <a:avLst/>
                      </a:prstGeom>
                      <a:noFill/>
                      <a:ln w="38100">
                        <a:noFill/>
                        <a:miter/>
                      </a:ln>
                    </p:spPr>
                  </p:pic>
                </p:oleObj>
              </mc:Fallback>
            </mc:AlternateContent>
          </a:graphicData>
        </a:graphic>
      </p:graphicFrame>
      <p:sp>
        <p:nvSpPr>
          <p:cNvPr id="59396" name="AutoShape 4"/>
          <p:cNvSpPr/>
          <p:nvPr/>
        </p:nvSpPr>
        <p:spPr>
          <a:xfrm>
            <a:off x="533400" y="5029200"/>
            <a:ext cx="2438400" cy="1066800"/>
          </a:xfrm>
          <a:prstGeom prst="cloudCallout">
            <a:avLst>
              <a:gd name="adj1" fmla="val 32944"/>
              <a:gd name="adj2" fmla="val -107292"/>
            </a:avLst>
          </a:prstGeom>
          <a:solidFill>
            <a:schemeClr val="folHlink"/>
          </a:solidFill>
          <a:ln w="9525" cap="flat" cmpd="sng">
            <a:solidFill>
              <a:schemeClr val="tx1"/>
            </a:solidFill>
            <a:prstDash val="solid"/>
            <a:headEnd type="none" w="med" len="med"/>
            <a:tailEnd type="none" w="med" len="med"/>
          </a:ln>
        </p:spPr>
        <p:txBody>
          <a:bodyPr/>
          <a:p>
            <a:pPr algn="ctr"/>
            <a:r>
              <a:rPr lang="zh-CN" altLang="en-US" sz="2800" b="1" dirty="0">
                <a:solidFill>
                  <a:srgbClr val="FF3300"/>
                </a:solidFill>
                <a:latin typeface="Times New Roman" panose="02020603050405020304" pitchFamily="18" charset="0"/>
                <a:ea typeface="楷体_GB2312" panose="02010609030101010101" pitchFamily="49" charset="-122"/>
              </a:rPr>
              <a:t>增广矩阵</a:t>
            </a:r>
            <a:endParaRPr lang="zh-CN" altLang="en-US" sz="2800" b="1" dirty="0">
              <a:solidFill>
                <a:srgbClr val="FF3300"/>
              </a:solidFill>
              <a:latin typeface="Times New Roman" panose="02020603050405020304" pitchFamily="18" charset="0"/>
              <a:ea typeface="楷体_GB2312" panose="02010609030101010101" pitchFamily="49" charset="-122"/>
            </a:endParaRPr>
          </a:p>
        </p:txBody>
      </p:sp>
      <p:sp>
        <p:nvSpPr>
          <p:cNvPr id="59397" name="Text Box 5"/>
          <p:cNvSpPr txBox="1"/>
          <p:nvPr/>
        </p:nvSpPr>
        <p:spPr>
          <a:xfrm>
            <a:off x="4284663" y="5121275"/>
            <a:ext cx="4679950" cy="1333500"/>
          </a:xfrm>
          <a:prstGeom prst="rect">
            <a:avLst/>
          </a:prstGeom>
          <a:noFill/>
          <a:ln w="9525">
            <a:noFill/>
          </a:ln>
        </p:spPr>
        <p:txBody>
          <a:bodyPr>
            <a:spAutoFit/>
          </a:bodyPr>
          <a:p>
            <a:r>
              <a:rPr lang="zh-CN" altLang="en-US" sz="2400" b="1" dirty="0">
                <a:solidFill>
                  <a:srgbClr val="FF3300"/>
                </a:solidFill>
                <a:latin typeface="Times New Roman" panose="02020603050405020304" pitchFamily="18" charset="0"/>
                <a:ea typeface="楷体_GB2312" panose="02010609030101010101" pitchFamily="49" charset="-122"/>
              </a:rPr>
              <a:t>结论：</a:t>
            </a:r>
            <a:endParaRPr lang="zh-CN" altLang="en-US" sz="2400" b="1" dirty="0">
              <a:solidFill>
                <a:srgbClr val="FF3300"/>
              </a:solidFill>
              <a:latin typeface="Times New Roman" panose="02020603050405020304" pitchFamily="18" charset="0"/>
              <a:ea typeface="楷体_GB2312" panose="02010609030101010101" pitchFamily="49" charset="-122"/>
            </a:endParaRPr>
          </a:p>
          <a:p>
            <a:pPr>
              <a:lnSpc>
                <a:spcPct val="120000"/>
              </a:lnSpc>
            </a:pPr>
            <a:r>
              <a:rPr lang="zh-CN" altLang="en-US" sz="2400" b="1" dirty="0">
                <a:solidFill>
                  <a:srgbClr val="FF3300"/>
                </a:solidFill>
                <a:latin typeface="Times New Roman" panose="02020603050405020304" pitchFamily="18" charset="0"/>
                <a:ea typeface="楷体_GB2312" panose="02010609030101010101" pitchFamily="49" charset="-122"/>
              </a:rPr>
              <a:t>对原线性方程组施行的变换可以转化为对增广矩阵的变换</a:t>
            </a:r>
            <a:r>
              <a:rPr lang="en-US" altLang="zh-CN" sz="2400" b="1" dirty="0">
                <a:solidFill>
                  <a:srgbClr val="FF3300"/>
                </a:solidFill>
                <a:latin typeface="Times New Roman" panose="02020603050405020304" pitchFamily="18" charset="0"/>
                <a:ea typeface="楷体_GB2312" panose="02010609030101010101" pitchFamily="49" charset="-122"/>
              </a:rPr>
              <a:t>.</a:t>
            </a:r>
            <a:endParaRPr lang="en-US" altLang="zh-CN" sz="2400" b="1" dirty="0">
              <a:solidFill>
                <a:srgbClr val="FF3300"/>
              </a:solidFill>
              <a:latin typeface="Times New Roman" panose="02020603050405020304" pitchFamily="18" charset="0"/>
              <a:ea typeface="楷体_GB2312" panose="02010609030101010101" pitchFamily="49" charset="-122"/>
            </a:endParaRPr>
          </a:p>
        </p:txBody>
      </p:sp>
      <p:sp>
        <p:nvSpPr>
          <p:cNvPr id="59398" name="Line 6"/>
          <p:cNvSpPr/>
          <p:nvPr/>
        </p:nvSpPr>
        <p:spPr>
          <a:xfrm>
            <a:off x="2987675" y="2563813"/>
            <a:ext cx="215900" cy="360362"/>
          </a:xfrm>
          <a:prstGeom prst="line">
            <a:avLst/>
          </a:prstGeom>
          <a:ln w="28575" cap="flat" cmpd="sng">
            <a:solidFill>
              <a:srgbClr val="0000FF"/>
            </a:solidFill>
            <a:prstDash val="solid"/>
            <a:headEnd type="none" w="med" len="med"/>
            <a:tailEnd type="triangle" w="med" len="lg"/>
          </a:ln>
        </p:spPr>
      </p:sp>
      <p:sp>
        <p:nvSpPr>
          <p:cNvPr id="59399" name="Line 7"/>
          <p:cNvSpPr/>
          <p:nvPr/>
        </p:nvSpPr>
        <p:spPr>
          <a:xfrm>
            <a:off x="3868738" y="2563813"/>
            <a:ext cx="144462" cy="360362"/>
          </a:xfrm>
          <a:prstGeom prst="line">
            <a:avLst/>
          </a:prstGeom>
          <a:ln w="28575" cap="flat" cmpd="sng">
            <a:solidFill>
              <a:srgbClr val="0000FF"/>
            </a:solidFill>
            <a:prstDash val="solid"/>
            <a:headEnd type="none" w="med" len="med"/>
            <a:tailEnd type="triangle" w="med" len="lg"/>
          </a:ln>
        </p:spPr>
      </p:sp>
      <p:sp>
        <p:nvSpPr>
          <p:cNvPr id="59400" name="Line 8"/>
          <p:cNvSpPr/>
          <p:nvPr/>
        </p:nvSpPr>
        <p:spPr>
          <a:xfrm flipH="1">
            <a:off x="5345113" y="2563813"/>
            <a:ext cx="144462" cy="360362"/>
          </a:xfrm>
          <a:prstGeom prst="line">
            <a:avLst/>
          </a:prstGeom>
          <a:ln w="28575" cap="flat" cmpd="sng">
            <a:solidFill>
              <a:srgbClr val="0000FF"/>
            </a:solidFill>
            <a:prstDash val="solid"/>
            <a:headEnd type="none" w="med" len="med"/>
            <a:tailEnd type="triangle" w="med" len="lg"/>
          </a:ln>
        </p:spPr>
      </p:sp>
      <p:sp>
        <p:nvSpPr>
          <p:cNvPr id="59401" name="Line 9"/>
          <p:cNvSpPr/>
          <p:nvPr/>
        </p:nvSpPr>
        <p:spPr>
          <a:xfrm flipH="1">
            <a:off x="6156325" y="2563813"/>
            <a:ext cx="215900" cy="360362"/>
          </a:xfrm>
          <a:prstGeom prst="line">
            <a:avLst/>
          </a:prstGeom>
          <a:ln w="28575" cap="flat" cmpd="sng">
            <a:solidFill>
              <a:srgbClr val="0000FF"/>
            </a:solidFill>
            <a:prstDash val="solid"/>
            <a:headEnd type="none" w="med" len="med"/>
            <a:tailEnd type="triangle" w="med" len="lg"/>
          </a:ln>
        </p:spPr>
      </p:sp>
      <p:sp>
        <p:nvSpPr>
          <p:cNvPr id="59402" name="Line 10"/>
          <p:cNvSpPr/>
          <p:nvPr/>
        </p:nvSpPr>
        <p:spPr>
          <a:xfrm>
            <a:off x="4679950" y="2563813"/>
            <a:ext cx="0" cy="360362"/>
          </a:xfrm>
          <a:prstGeom prst="line">
            <a:avLst/>
          </a:prstGeom>
          <a:ln w="28575" cap="flat" cmpd="sng">
            <a:solidFill>
              <a:srgbClr val="0000FF"/>
            </a:solidFill>
            <a:prstDash val="solid"/>
            <a:headEnd type="none" w="med" len="med"/>
            <a:tailEnd type="triangle" w="med" len="lg"/>
          </a:ln>
        </p:spPr>
      </p:sp>
      <p:sp>
        <p:nvSpPr>
          <p:cNvPr id="59419" name="Rectangle 27"/>
          <p:cNvSpPr/>
          <p:nvPr/>
        </p:nvSpPr>
        <p:spPr>
          <a:xfrm>
            <a:off x="3263900" y="2997200"/>
            <a:ext cx="431800"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0" name="Rectangle 28"/>
          <p:cNvSpPr/>
          <p:nvPr/>
        </p:nvSpPr>
        <p:spPr>
          <a:xfrm>
            <a:off x="3695700" y="2997200"/>
            <a:ext cx="431800"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1" name="Rectangle 29"/>
          <p:cNvSpPr/>
          <p:nvPr/>
        </p:nvSpPr>
        <p:spPr>
          <a:xfrm>
            <a:off x="4429125" y="2997200"/>
            <a:ext cx="431800"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2" name="Rectangle 30"/>
          <p:cNvSpPr/>
          <p:nvPr/>
        </p:nvSpPr>
        <p:spPr>
          <a:xfrm>
            <a:off x="5149850" y="2997200"/>
            <a:ext cx="431800"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3" name="Rectangle 31"/>
          <p:cNvSpPr/>
          <p:nvPr/>
        </p:nvSpPr>
        <p:spPr>
          <a:xfrm>
            <a:off x="5595938" y="2997200"/>
            <a:ext cx="431800"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4" name="Rectangle 32"/>
          <p:cNvSpPr/>
          <p:nvPr/>
        </p:nvSpPr>
        <p:spPr>
          <a:xfrm>
            <a:off x="2843213" y="476250"/>
            <a:ext cx="215900" cy="20161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5" name="Rectangle 33"/>
          <p:cNvSpPr/>
          <p:nvPr/>
        </p:nvSpPr>
        <p:spPr>
          <a:xfrm>
            <a:off x="3348038" y="476250"/>
            <a:ext cx="576262" cy="20161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6" name="Rectangle 34"/>
          <p:cNvSpPr/>
          <p:nvPr/>
        </p:nvSpPr>
        <p:spPr>
          <a:xfrm>
            <a:off x="4241800" y="476250"/>
            <a:ext cx="503238" cy="20161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27" name="Rectangle 35"/>
          <p:cNvSpPr/>
          <p:nvPr/>
        </p:nvSpPr>
        <p:spPr>
          <a:xfrm>
            <a:off x="5091113" y="476250"/>
            <a:ext cx="503237" cy="20161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9430" name="Rectangle 38"/>
          <p:cNvSpPr/>
          <p:nvPr/>
        </p:nvSpPr>
        <p:spPr>
          <a:xfrm>
            <a:off x="6300788" y="476250"/>
            <a:ext cx="215900" cy="20161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9424"/>
                                        </p:tgtEl>
                                        <p:attrNameLst>
                                          <p:attrName>style.visibility</p:attrName>
                                        </p:attrNameLst>
                                      </p:cBhvr>
                                      <p:to>
                                        <p:strVal val="visible"/>
                                      </p:to>
                                    </p:set>
                                    <p:animEffect transition="in" filter="wipe(up)">
                                      <p:cBhvr>
                                        <p:cTn id="7" dur="500"/>
                                        <p:tgtEl>
                                          <p:spTgt spid="5942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9398"/>
                                        </p:tgtEl>
                                        <p:attrNameLst>
                                          <p:attrName>style.visibility</p:attrName>
                                        </p:attrNameLst>
                                      </p:cBhvr>
                                      <p:to>
                                        <p:strVal val="visible"/>
                                      </p:to>
                                    </p:set>
                                    <p:animEffect transition="in" filter="wipe(up)">
                                      <p:cBhvr>
                                        <p:cTn id="11" dur="500"/>
                                        <p:tgtEl>
                                          <p:spTgt spid="59398"/>
                                        </p:tgtEl>
                                      </p:cBhvr>
                                    </p:animEffect>
                                  </p:childTnLst>
                                </p:cTn>
                              </p:par>
                            </p:childTnLst>
                          </p:cTn>
                        </p:par>
                        <p:par>
                          <p:cTn id="12" fill="hold">
                            <p:stCondLst>
                              <p:cond delay="1000"/>
                            </p:stCondLst>
                            <p:childTnLst>
                              <p:par>
                                <p:cTn id="13" presetID="22" presetClass="exit" presetSubtype="1" fill="hold" grpId="0" nodeType="afterEffect">
                                  <p:stCondLst>
                                    <p:cond delay="0"/>
                                  </p:stCondLst>
                                  <p:childTnLst>
                                    <p:animEffect transition="out" filter="wipe(up)">
                                      <p:cBhvr>
                                        <p:cTn id="14" dur="500"/>
                                        <p:tgtEl>
                                          <p:spTgt spid="59419"/>
                                        </p:tgtEl>
                                      </p:cBhvr>
                                    </p:animEffect>
                                    <p:set>
                                      <p:cBhvr>
                                        <p:cTn id="15" dur="1" fill="hold">
                                          <p:stCondLst>
                                            <p:cond delay="499"/>
                                          </p:stCondLst>
                                        </p:cTn>
                                        <p:tgtEl>
                                          <p:spTgt spid="594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59425"/>
                                        </p:tgtEl>
                                        <p:attrNameLst>
                                          <p:attrName>style.visibility</p:attrName>
                                        </p:attrNameLst>
                                      </p:cBhvr>
                                      <p:to>
                                        <p:strVal val="visible"/>
                                      </p:to>
                                    </p:set>
                                    <p:animEffect transition="in" filter="wipe(up)">
                                      <p:cBhvr>
                                        <p:cTn id="20" dur="500"/>
                                        <p:tgtEl>
                                          <p:spTgt spid="59425"/>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59399"/>
                                        </p:tgtEl>
                                        <p:attrNameLst>
                                          <p:attrName>style.visibility</p:attrName>
                                        </p:attrNameLst>
                                      </p:cBhvr>
                                      <p:to>
                                        <p:strVal val="visible"/>
                                      </p:to>
                                    </p:set>
                                    <p:animEffect transition="in" filter="wipe(up)">
                                      <p:cBhvr>
                                        <p:cTn id="24" dur="500"/>
                                        <p:tgtEl>
                                          <p:spTgt spid="59399"/>
                                        </p:tgtEl>
                                      </p:cBhvr>
                                    </p:animEffect>
                                  </p:childTnLst>
                                </p:cTn>
                              </p:par>
                            </p:childTnLst>
                          </p:cTn>
                        </p:par>
                        <p:par>
                          <p:cTn id="25" fill="hold">
                            <p:stCondLst>
                              <p:cond delay="1000"/>
                            </p:stCondLst>
                            <p:childTnLst>
                              <p:par>
                                <p:cTn id="26" presetID="22" presetClass="exit" presetSubtype="1" fill="hold" grpId="0" nodeType="afterEffect">
                                  <p:stCondLst>
                                    <p:cond delay="0"/>
                                  </p:stCondLst>
                                  <p:childTnLst>
                                    <p:animEffect transition="out" filter="wipe(up)">
                                      <p:cBhvr>
                                        <p:cTn id="27" dur="500"/>
                                        <p:tgtEl>
                                          <p:spTgt spid="59420"/>
                                        </p:tgtEl>
                                      </p:cBhvr>
                                    </p:animEffect>
                                    <p:set>
                                      <p:cBhvr>
                                        <p:cTn id="28" dur="1" fill="hold">
                                          <p:stCondLst>
                                            <p:cond delay="499"/>
                                          </p:stCondLst>
                                        </p:cTn>
                                        <p:tgtEl>
                                          <p:spTgt spid="594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9426"/>
                                        </p:tgtEl>
                                        <p:attrNameLst>
                                          <p:attrName>style.visibility</p:attrName>
                                        </p:attrNameLst>
                                      </p:cBhvr>
                                      <p:to>
                                        <p:strVal val="visible"/>
                                      </p:to>
                                    </p:set>
                                    <p:animEffect transition="in" filter="wipe(up)">
                                      <p:cBhvr>
                                        <p:cTn id="33" dur="500"/>
                                        <p:tgtEl>
                                          <p:spTgt spid="5942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59402"/>
                                        </p:tgtEl>
                                        <p:attrNameLst>
                                          <p:attrName>style.visibility</p:attrName>
                                        </p:attrNameLst>
                                      </p:cBhvr>
                                      <p:to>
                                        <p:strVal val="visible"/>
                                      </p:to>
                                    </p:set>
                                    <p:animEffect transition="in" filter="wipe(up)">
                                      <p:cBhvr>
                                        <p:cTn id="37" dur="500"/>
                                        <p:tgtEl>
                                          <p:spTgt spid="59402"/>
                                        </p:tgtEl>
                                      </p:cBhvr>
                                    </p:animEffect>
                                  </p:childTnLst>
                                </p:cTn>
                              </p:par>
                            </p:childTnLst>
                          </p:cTn>
                        </p:par>
                        <p:par>
                          <p:cTn id="38" fill="hold">
                            <p:stCondLst>
                              <p:cond delay="1000"/>
                            </p:stCondLst>
                            <p:childTnLst>
                              <p:par>
                                <p:cTn id="39" presetID="22" presetClass="exit" presetSubtype="1" fill="hold" grpId="0" nodeType="afterEffect">
                                  <p:stCondLst>
                                    <p:cond delay="0"/>
                                  </p:stCondLst>
                                  <p:childTnLst>
                                    <p:animEffect transition="out" filter="wipe(up)">
                                      <p:cBhvr>
                                        <p:cTn id="40" dur="500"/>
                                        <p:tgtEl>
                                          <p:spTgt spid="59421"/>
                                        </p:tgtEl>
                                      </p:cBhvr>
                                    </p:animEffect>
                                    <p:set>
                                      <p:cBhvr>
                                        <p:cTn id="41" dur="1" fill="hold">
                                          <p:stCondLst>
                                            <p:cond delay="499"/>
                                          </p:stCondLst>
                                        </p:cTn>
                                        <p:tgtEl>
                                          <p:spTgt spid="5942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59427"/>
                                        </p:tgtEl>
                                        <p:attrNameLst>
                                          <p:attrName>style.visibility</p:attrName>
                                        </p:attrNameLst>
                                      </p:cBhvr>
                                      <p:to>
                                        <p:strVal val="visible"/>
                                      </p:to>
                                    </p:set>
                                    <p:animEffect transition="in" filter="wipe(up)">
                                      <p:cBhvr>
                                        <p:cTn id="46" dur="500"/>
                                        <p:tgtEl>
                                          <p:spTgt spid="5942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9400"/>
                                        </p:tgtEl>
                                        <p:attrNameLst>
                                          <p:attrName>style.visibility</p:attrName>
                                        </p:attrNameLst>
                                      </p:cBhvr>
                                      <p:to>
                                        <p:strVal val="visible"/>
                                      </p:to>
                                    </p:set>
                                    <p:animEffect transition="in" filter="wipe(up)">
                                      <p:cBhvr>
                                        <p:cTn id="50" dur="500"/>
                                        <p:tgtEl>
                                          <p:spTgt spid="59400"/>
                                        </p:tgtEl>
                                      </p:cBhvr>
                                    </p:animEffect>
                                  </p:childTnLst>
                                </p:cTn>
                              </p:par>
                            </p:childTnLst>
                          </p:cTn>
                        </p:par>
                        <p:par>
                          <p:cTn id="51" fill="hold">
                            <p:stCondLst>
                              <p:cond delay="1000"/>
                            </p:stCondLst>
                            <p:childTnLst>
                              <p:par>
                                <p:cTn id="52" presetID="22" presetClass="exit" presetSubtype="1" fill="hold" grpId="0" nodeType="afterEffect">
                                  <p:stCondLst>
                                    <p:cond delay="0"/>
                                  </p:stCondLst>
                                  <p:childTnLst>
                                    <p:animEffect transition="out" filter="wipe(up)">
                                      <p:cBhvr>
                                        <p:cTn id="53" dur="500"/>
                                        <p:tgtEl>
                                          <p:spTgt spid="59422"/>
                                        </p:tgtEl>
                                      </p:cBhvr>
                                    </p:animEffect>
                                    <p:set>
                                      <p:cBhvr>
                                        <p:cTn id="54" dur="1" fill="hold">
                                          <p:stCondLst>
                                            <p:cond delay="499"/>
                                          </p:stCondLst>
                                        </p:cTn>
                                        <p:tgtEl>
                                          <p:spTgt spid="594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59430"/>
                                        </p:tgtEl>
                                        <p:attrNameLst>
                                          <p:attrName>style.visibility</p:attrName>
                                        </p:attrNameLst>
                                      </p:cBhvr>
                                      <p:to>
                                        <p:strVal val="visible"/>
                                      </p:to>
                                    </p:set>
                                    <p:animEffect transition="in" filter="wipe(up)">
                                      <p:cBhvr>
                                        <p:cTn id="59" dur="500"/>
                                        <p:tgtEl>
                                          <p:spTgt spid="59430"/>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59401"/>
                                        </p:tgtEl>
                                        <p:attrNameLst>
                                          <p:attrName>style.visibility</p:attrName>
                                        </p:attrNameLst>
                                      </p:cBhvr>
                                      <p:to>
                                        <p:strVal val="visible"/>
                                      </p:to>
                                    </p:set>
                                    <p:animEffect transition="in" filter="wipe(up)">
                                      <p:cBhvr>
                                        <p:cTn id="63" dur="500"/>
                                        <p:tgtEl>
                                          <p:spTgt spid="59401"/>
                                        </p:tgtEl>
                                      </p:cBhvr>
                                    </p:animEffect>
                                  </p:childTnLst>
                                </p:cTn>
                              </p:par>
                            </p:childTnLst>
                          </p:cTn>
                        </p:par>
                        <p:par>
                          <p:cTn id="64" fill="hold">
                            <p:stCondLst>
                              <p:cond delay="1000"/>
                            </p:stCondLst>
                            <p:childTnLst>
                              <p:par>
                                <p:cTn id="65" presetID="22" presetClass="exit" presetSubtype="1" fill="hold" grpId="0" nodeType="afterEffect">
                                  <p:stCondLst>
                                    <p:cond delay="0"/>
                                  </p:stCondLst>
                                  <p:childTnLst>
                                    <p:animEffect transition="out" filter="wipe(up)">
                                      <p:cBhvr>
                                        <p:cTn id="66" dur="500"/>
                                        <p:tgtEl>
                                          <p:spTgt spid="59423"/>
                                        </p:tgtEl>
                                      </p:cBhvr>
                                    </p:animEffect>
                                    <p:set>
                                      <p:cBhvr>
                                        <p:cTn id="67" dur="1" fill="hold">
                                          <p:stCondLst>
                                            <p:cond delay="499"/>
                                          </p:stCondLst>
                                        </p:cTn>
                                        <p:tgtEl>
                                          <p:spTgt spid="594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94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59396"/>
                                        </p:tgtEl>
                                        <p:attrNameLst>
                                          <p:attrName>style.visibility</p:attrName>
                                        </p:attrNameLst>
                                      </p:cBhvr>
                                      <p:to>
                                        <p:strVal val="visible"/>
                                      </p:to>
                                    </p:set>
                                    <p:animEffect transition="in" filter="dissolve">
                                      <p:cBhvr>
                                        <p:cTn id="76" dur="500"/>
                                        <p:tgtEl>
                                          <p:spTgt spid="59396"/>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59397"/>
                                        </p:tgtEl>
                                        <p:attrNameLst>
                                          <p:attrName>style.visibility</p:attrName>
                                        </p:attrNameLst>
                                      </p:cBhvr>
                                      <p:to>
                                        <p:strVal val="visible"/>
                                      </p:to>
                                    </p:set>
                                    <p:animEffect transition="in" filter="slide(fromBottom)">
                                      <p:cBhvr>
                                        <p:cTn id="81" dur="500"/>
                                        <p:tgtEl>
                                          <p:spTgt spid="59397"/>
                                        </p:tgtEl>
                                      </p:cBhvr>
                                    </p:animEffect>
                                  </p:childTnLst>
                                  <p:subTnLst>
                                    <p:audio>
                                      <p:cMediaNode>
                                        <p:cTn display="0" masterRel="sameClick">
                                          <p:stCondLst>
                                            <p:cond evt="begin" delay="0">
                                              <p:tn val="79"/>
                                            </p:cond>
                                          </p:stCondLst>
                                          <p:endCondLst>
                                            <p:cond evt="onStopAudio" delay="0">
                                              <p:tgtEl>
                                                <p:sldTgt/>
                                              </p:tgtEl>
                                            </p:cond>
                                          </p:endCondLst>
                                        </p:cTn>
                                        <p:tgtEl>
                                          <p:sndTgt r:embed="rId7"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p:bldP spid="59397" grpId="0"/>
      <p:bldP spid="59419" grpId="0" animBg="1"/>
      <p:bldP spid="59420" grpId="0" animBg="1"/>
      <p:bldP spid="59421" grpId="0" animBg="1"/>
      <p:bldP spid="59422" grpId="0" animBg="1"/>
      <p:bldP spid="59423" grpId="0" animBg="1"/>
      <p:bldP spid="59424" grpId="0" animBg="1"/>
      <p:bldP spid="59425" grpId="0" animBg="1"/>
      <p:bldP spid="59426" grpId="0" animBg="1"/>
      <p:bldP spid="59427" grpId="0" animBg="1"/>
      <p:bldP spid="59430"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4386" name="Object 14"/>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3882" name="" r:id="rId1" imgW="1765300" imgH="939800" progId="">
                  <p:embed/>
                </p:oleObj>
              </mc:Choice>
              <mc:Fallback>
                <p:oleObj name="" r:id="rId1" imgW="1765300" imgH="939800" progId="">
                  <p:embed/>
                  <p:pic>
                    <p:nvPicPr>
                      <p:cNvPr id="0" name="图片 3881"/>
                      <p:cNvPicPr/>
                      <p:nvPr/>
                    </p:nvPicPr>
                    <p:blipFill>
                      <a:blip r:embed="rId2"/>
                      <a:stretch>
                        <a:fillRect/>
                      </a:stretch>
                    </p:blipFill>
                    <p:spPr>
                      <a:xfrm>
                        <a:off x="107950" y="600075"/>
                        <a:ext cx="4040188" cy="2151063"/>
                      </a:xfrm>
                      <a:prstGeom prst="rect">
                        <a:avLst/>
                      </a:prstGeom>
                      <a:noFill/>
                      <a:ln w="38100">
                        <a:noFill/>
                        <a:miter/>
                      </a:ln>
                    </p:spPr>
                  </p:pic>
                </p:oleObj>
              </mc:Fallback>
            </mc:AlternateContent>
          </a:graphicData>
        </a:graphic>
      </p:graphicFrame>
      <p:graphicFrame>
        <p:nvGraphicFramePr>
          <p:cNvPr id="83997" name="Object 15"/>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3883" name="" r:id="rId3" imgW="1765300" imgH="939800" progId="">
                  <p:embed/>
                </p:oleObj>
              </mc:Choice>
              <mc:Fallback>
                <p:oleObj name="" r:id="rId3" imgW="1765300" imgH="939800" progId="">
                  <p:embed/>
                  <p:pic>
                    <p:nvPicPr>
                      <p:cNvPr id="0" name="图片 3882"/>
                      <p:cNvPicPr/>
                      <p:nvPr/>
                    </p:nvPicPr>
                    <p:blipFill>
                      <a:blip r:embed="rId4"/>
                      <a:stretch>
                        <a:fillRect/>
                      </a:stretch>
                    </p:blipFill>
                    <p:spPr>
                      <a:xfrm>
                        <a:off x="107950" y="3883025"/>
                        <a:ext cx="4040188" cy="2151063"/>
                      </a:xfrm>
                      <a:prstGeom prst="rect">
                        <a:avLst/>
                      </a:prstGeom>
                      <a:noFill/>
                      <a:ln w="38100">
                        <a:noFill/>
                        <a:miter/>
                      </a:ln>
                    </p:spPr>
                  </p:pic>
                </p:oleObj>
              </mc:Fallback>
            </mc:AlternateContent>
          </a:graphicData>
        </a:graphic>
      </p:graphicFrame>
      <p:graphicFrame>
        <p:nvGraphicFramePr>
          <p:cNvPr id="784388" name="Object 16"/>
          <p:cNvGraphicFramePr>
            <a:graphicFrameLocks noChangeAspect="1"/>
          </p:cNvGraphicFramePr>
          <p:nvPr/>
        </p:nvGraphicFramePr>
        <p:xfrm>
          <a:off x="4852988" y="600075"/>
          <a:ext cx="3838575" cy="2122488"/>
        </p:xfrm>
        <a:graphic>
          <a:graphicData uri="http://schemas.openxmlformats.org/presentationml/2006/ole">
            <mc:AlternateContent xmlns:mc="http://schemas.openxmlformats.org/markup-compatibility/2006">
              <mc:Choice xmlns:v="urn:schemas-microsoft-com:vml" Requires="v">
                <p:oleObj spid="_x0000_s3884" name="" r:id="rId5" imgW="1676400" imgH="927100" progId="">
                  <p:embed/>
                </p:oleObj>
              </mc:Choice>
              <mc:Fallback>
                <p:oleObj name="" r:id="rId5" imgW="1676400" imgH="927100" progId="">
                  <p:embed/>
                  <p:pic>
                    <p:nvPicPr>
                      <p:cNvPr id="0" name="图片 3883"/>
                      <p:cNvPicPr/>
                      <p:nvPr/>
                    </p:nvPicPr>
                    <p:blipFill>
                      <a:blip r:embed="rId6"/>
                      <a:stretch>
                        <a:fillRect/>
                      </a:stretch>
                    </p:blipFill>
                    <p:spPr>
                      <a:xfrm>
                        <a:off x="4852988" y="600075"/>
                        <a:ext cx="3838575" cy="2122488"/>
                      </a:xfrm>
                      <a:prstGeom prst="rect">
                        <a:avLst/>
                      </a:prstGeom>
                      <a:noFill/>
                      <a:ln w="38100">
                        <a:noFill/>
                        <a:miter/>
                      </a:ln>
                    </p:spPr>
                  </p:pic>
                </p:oleObj>
              </mc:Fallback>
            </mc:AlternateContent>
          </a:graphicData>
        </a:graphic>
      </p:graphicFrame>
      <p:graphicFrame>
        <p:nvGraphicFramePr>
          <p:cNvPr id="84008" name="Object 17"/>
          <p:cNvGraphicFramePr>
            <a:graphicFrameLocks noChangeAspect="1"/>
          </p:cNvGraphicFramePr>
          <p:nvPr/>
        </p:nvGraphicFramePr>
        <p:xfrm>
          <a:off x="4852988" y="3910013"/>
          <a:ext cx="3895725" cy="2124075"/>
        </p:xfrm>
        <a:graphic>
          <a:graphicData uri="http://schemas.openxmlformats.org/presentationml/2006/ole">
            <mc:AlternateContent xmlns:mc="http://schemas.openxmlformats.org/markup-compatibility/2006">
              <mc:Choice xmlns:v="urn:schemas-microsoft-com:vml" Requires="v">
                <p:oleObj spid="_x0000_s3885" name="" r:id="rId7" imgW="1701800" imgH="927100" progId="">
                  <p:embed/>
                </p:oleObj>
              </mc:Choice>
              <mc:Fallback>
                <p:oleObj name="" r:id="rId7" imgW="1701800" imgH="927100" progId="">
                  <p:embed/>
                  <p:pic>
                    <p:nvPicPr>
                      <p:cNvPr id="0" name="图片 3884"/>
                      <p:cNvPicPr/>
                      <p:nvPr/>
                    </p:nvPicPr>
                    <p:blipFill>
                      <a:blip r:embed="rId8"/>
                      <a:stretch>
                        <a:fillRect/>
                      </a:stretch>
                    </p:blipFill>
                    <p:spPr>
                      <a:xfrm>
                        <a:off x="4852988" y="3910013"/>
                        <a:ext cx="3895725" cy="2124075"/>
                      </a:xfrm>
                      <a:prstGeom prst="rect">
                        <a:avLst/>
                      </a:prstGeom>
                      <a:noFill/>
                      <a:ln w="38100">
                        <a:noFill/>
                        <a:miter/>
                      </a:ln>
                    </p:spPr>
                  </p:pic>
                </p:oleObj>
              </mc:Fallback>
            </mc:AlternateContent>
          </a:graphicData>
        </a:graphic>
      </p:graphicFrame>
      <p:grpSp>
        <p:nvGrpSpPr>
          <p:cNvPr id="2" name="Group 55"/>
          <p:cNvGrpSpPr/>
          <p:nvPr/>
        </p:nvGrpSpPr>
        <p:grpSpPr>
          <a:xfrm>
            <a:off x="107950" y="2935288"/>
            <a:ext cx="1873250" cy="762000"/>
            <a:chOff x="158" y="1907"/>
            <a:chExt cx="1180" cy="480"/>
          </a:xfrm>
        </p:grpSpPr>
        <p:grpSp>
          <p:nvGrpSpPr>
            <p:cNvPr id="784405" name="Group 49"/>
            <p:cNvGrpSpPr/>
            <p:nvPr/>
          </p:nvGrpSpPr>
          <p:grpSpPr>
            <a:xfrm>
              <a:off x="362" y="1907"/>
              <a:ext cx="771" cy="250"/>
              <a:chOff x="2835" y="1979"/>
              <a:chExt cx="771" cy="250"/>
            </a:xfrm>
          </p:grpSpPr>
          <p:sp>
            <p:nvSpPr>
              <p:cNvPr id="784408" name="Text Box 50"/>
              <p:cNvSpPr txBox="1"/>
              <p:nvPr/>
            </p:nvSpPr>
            <p:spPr>
              <a:xfrm>
                <a:off x="2835"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①</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84409" name="Text Box 51"/>
              <p:cNvSpPr txBox="1"/>
              <p:nvPr/>
            </p:nvSpPr>
            <p:spPr>
              <a:xfrm>
                <a:off x="3288"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②</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84410" name="Line 52"/>
              <p:cNvSpPr/>
              <p:nvPr/>
            </p:nvSpPr>
            <p:spPr>
              <a:xfrm>
                <a:off x="3061" y="2115"/>
                <a:ext cx="272" cy="0"/>
              </a:xfrm>
              <a:prstGeom prst="line">
                <a:avLst/>
              </a:prstGeom>
              <a:ln w="28575" cap="flat" cmpd="sng">
                <a:solidFill>
                  <a:srgbClr val="0000FF"/>
                </a:solidFill>
                <a:prstDash val="solid"/>
                <a:headEnd type="triangle" w="med" len="med"/>
                <a:tailEnd type="triangle" w="med" len="med"/>
              </a:ln>
            </p:spPr>
          </p:sp>
        </p:grpSp>
        <p:sp>
          <p:nvSpPr>
            <p:cNvPr id="784406" name="Line 53"/>
            <p:cNvSpPr/>
            <p:nvPr/>
          </p:nvSpPr>
          <p:spPr>
            <a:xfrm>
              <a:off x="158" y="2157"/>
              <a:ext cx="1180" cy="0"/>
            </a:xfrm>
            <a:prstGeom prst="line">
              <a:avLst/>
            </a:prstGeom>
            <a:ln w="38100" cap="flat" cmpd="sng">
              <a:solidFill>
                <a:schemeClr val="tx1"/>
              </a:solidFill>
              <a:prstDash val="solid"/>
              <a:headEnd type="none" w="med" len="med"/>
              <a:tailEnd type="stealth" w="lg" len="lg"/>
            </a:ln>
          </p:spPr>
        </p:sp>
        <p:sp>
          <p:nvSpPr>
            <p:cNvPr id="784407" name="Text Box 54"/>
            <p:cNvSpPr txBox="1"/>
            <p:nvPr/>
          </p:nvSpPr>
          <p:spPr>
            <a:xfrm>
              <a:off x="505" y="2156"/>
              <a:ext cx="486" cy="231"/>
            </a:xfrm>
            <a:prstGeom prst="rect">
              <a:avLst/>
            </a:prstGeom>
            <a:noFill/>
            <a:ln w="9525">
              <a:noFill/>
            </a:ln>
          </p:spPr>
          <p:txBody>
            <a:bodyPr wrap="none"/>
            <a:p>
              <a:pP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③÷2  </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grpSp>
        <p:nvGrpSpPr>
          <p:cNvPr id="4" name="Group 68"/>
          <p:cNvGrpSpPr/>
          <p:nvPr/>
        </p:nvGrpSpPr>
        <p:grpSpPr>
          <a:xfrm>
            <a:off x="4787900" y="2854325"/>
            <a:ext cx="1584325" cy="966788"/>
            <a:chOff x="3016" y="1798"/>
            <a:chExt cx="998" cy="609"/>
          </a:xfrm>
        </p:grpSpPr>
        <p:graphicFrame>
          <p:nvGraphicFramePr>
            <p:cNvPr id="784402" name="Object 18"/>
            <p:cNvGraphicFramePr>
              <a:graphicFrameLocks noChangeAspect="1"/>
            </p:cNvGraphicFramePr>
            <p:nvPr/>
          </p:nvGraphicFramePr>
          <p:xfrm>
            <a:off x="3248" y="1798"/>
            <a:ext cx="533" cy="259"/>
          </p:xfrm>
          <a:graphic>
            <a:graphicData uri="http://schemas.openxmlformats.org/presentationml/2006/ole">
              <mc:AlternateContent xmlns:mc="http://schemas.openxmlformats.org/markup-compatibility/2006">
                <mc:Choice xmlns:v="urn:schemas-microsoft-com:vml" Requires="v">
                  <p:oleObj spid="_x0000_s3886" name="" r:id="rId9" imgW="469900" imgH="228600" progId="">
                    <p:embed/>
                  </p:oleObj>
                </mc:Choice>
                <mc:Fallback>
                  <p:oleObj name="" r:id="rId9" imgW="469900" imgH="228600" progId="">
                    <p:embed/>
                    <p:pic>
                      <p:nvPicPr>
                        <p:cNvPr id="0" name="图片 3885"/>
                        <p:cNvPicPr/>
                        <p:nvPr/>
                      </p:nvPicPr>
                      <p:blipFill>
                        <a:blip r:embed="rId10"/>
                        <a:stretch>
                          <a:fillRect/>
                        </a:stretch>
                      </p:blipFill>
                      <p:spPr>
                        <a:xfrm>
                          <a:off x="3248" y="1798"/>
                          <a:ext cx="533" cy="259"/>
                        </a:xfrm>
                        <a:prstGeom prst="rect">
                          <a:avLst/>
                        </a:prstGeom>
                        <a:noFill/>
                        <a:ln w="38100">
                          <a:noFill/>
                          <a:miter/>
                        </a:ln>
                      </p:spPr>
                    </p:pic>
                  </p:oleObj>
                </mc:Fallback>
              </mc:AlternateContent>
            </a:graphicData>
          </a:graphic>
        </p:graphicFrame>
        <p:graphicFrame>
          <p:nvGraphicFramePr>
            <p:cNvPr id="784403" name="Object 19"/>
            <p:cNvGraphicFramePr>
              <a:graphicFrameLocks noChangeAspect="1"/>
            </p:cNvGraphicFramePr>
            <p:nvPr/>
          </p:nvGraphicFramePr>
          <p:xfrm>
            <a:off x="3306" y="2148"/>
            <a:ext cx="417" cy="259"/>
          </p:xfrm>
          <a:graphic>
            <a:graphicData uri="http://schemas.openxmlformats.org/presentationml/2006/ole">
              <mc:AlternateContent xmlns:mc="http://schemas.openxmlformats.org/markup-compatibility/2006">
                <mc:Choice xmlns:v="urn:schemas-microsoft-com:vml" Requires="v">
                  <p:oleObj spid="_x0000_s3887" name="" r:id="rId11" imgW="368300" imgH="228600" progId="">
                    <p:embed/>
                  </p:oleObj>
                </mc:Choice>
                <mc:Fallback>
                  <p:oleObj name="" r:id="rId11" imgW="368300" imgH="228600" progId="">
                    <p:embed/>
                    <p:pic>
                      <p:nvPicPr>
                        <p:cNvPr id="0" name="图片 3886"/>
                        <p:cNvPicPr/>
                        <p:nvPr/>
                      </p:nvPicPr>
                      <p:blipFill>
                        <a:blip r:embed="rId12"/>
                        <a:stretch>
                          <a:fillRect/>
                        </a:stretch>
                      </p:blipFill>
                      <p:spPr>
                        <a:xfrm>
                          <a:off x="3306" y="2148"/>
                          <a:ext cx="417" cy="259"/>
                        </a:xfrm>
                        <a:prstGeom prst="rect">
                          <a:avLst/>
                        </a:prstGeom>
                        <a:noFill/>
                        <a:ln w="38100">
                          <a:noFill/>
                          <a:miter/>
                        </a:ln>
                      </p:spPr>
                    </p:pic>
                  </p:oleObj>
                </mc:Fallback>
              </mc:AlternateContent>
            </a:graphicData>
          </a:graphic>
        </p:graphicFrame>
        <p:sp>
          <p:nvSpPr>
            <p:cNvPr id="784404" name="Freeform 57"/>
            <p:cNvSpPr/>
            <p:nvPr/>
          </p:nvSpPr>
          <p:spPr>
            <a:xfrm>
              <a:off x="3016" y="2057"/>
              <a:ext cx="998" cy="91"/>
            </a:xfrm>
            <a:custGeom>
              <a:avLst/>
              <a:gdLst>
                <a:gd name="txL" fmla="*/ 0 w 1179"/>
                <a:gd name="txT" fmla="*/ 0 h 273"/>
                <a:gd name="txR" fmla="*/ 1179 w 1179"/>
                <a:gd name="txB" fmla="*/ 273 h 273"/>
              </a:gdLst>
              <a:ahLst/>
              <a:cxnLst>
                <a:cxn ang="0">
                  <a:pos x="0" y="1"/>
                </a:cxn>
                <a:cxn ang="0">
                  <a:pos x="120" y="0"/>
                </a:cxn>
                <a:cxn ang="0">
                  <a:pos x="256" y="1"/>
                </a:cxn>
                <a:cxn ang="0">
                  <a:pos x="392" y="1"/>
                </a:cxn>
                <a:cxn ang="0">
                  <a:pos x="512" y="1"/>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5" name="Group 58"/>
          <p:cNvGrpSpPr/>
          <p:nvPr/>
        </p:nvGrpSpPr>
        <p:grpSpPr>
          <a:xfrm>
            <a:off x="4140200" y="3933825"/>
            <a:ext cx="504825" cy="1995488"/>
            <a:chOff x="4240" y="1509"/>
            <a:chExt cx="318" cy="1257"/>
          </a:xfrm>
        </p:grpSpPr>
        <p:sp>
          <p:nvSpPr>
            <p:cNvPr id="784398" name="Text Box 59"/>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399" name="Text Box 60"/>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400" name="Text Box 61"/>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401" name="Text Box 62"/>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784393" name="Group 63"/>
          <p:cNvGrpSpPr/>
          <p:nvPr/>
        </p:nvGrpSpPr>
        <p:grpSpPr>
          <a:xfrm>
            <a:off x="4140200" y="641350"/>
            <a:ext cx="504825" cy="1995488"/>
            <a:chOff x="4240" y="1509"/>
            <a:chExt cx="318" cy="1257"/>
          </a:xfrm>
        </p:grpSpPr>
        <p:sp>
          <p:nvSpPr>
            <p:cNvPr id="784394" name="Text Box 64"/>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395" name="Text Box 65"/>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396" name="Text Box 66"/>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4397" name="Text Box 67"/>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3997"/>
                                        </p:tgtEl>
                                        <p:attrNameLst>
                                          <p:attrName>style.visibility</p:attrName>
                                        </p:attrNameLst>
                                      </p:cBhvr>
                                      <p:to>
                                        <p:strVal val="visible"/>
                                      </p:to>
                                    </p:set>
                                    <p:animEffect transition="in" filter="box(in)">
                                      <p:cBhvr>
                                        <p:cTn id="11" dur="500"/>
                                        <p:tgtEl>
                                          <p:spTgt spid="83997"/>
                                        </p:tgtEl>
                                      </p:cBhvr>
                                    </p:animEffect>
                                  </p:childTnLst>
                                </p:cTn>
                              </p:par>
                              <p:par>
                                <p:cTn id="12" presetID="4" presetClass="entr" presetSubtype="16"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i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84008"/>
                                        </p:tgtEl>
                                        <p:attrNameLst>
                                          <p:attrName>style.visibility</p:attrName>
                                        </p:attrNameLst>
                                      </p:cBhvr>
                                      <p:to>
                                        <p:strVal val="visible"/>
                                      </p:to>
                                    </p:set>
                                    <p:animEffect transition="in" filter="box(in)">
                                      <p:cBhvr>
                                        <p:cTn id="23" dur="500"/>
                                        <p:tgtEl>
                                          <p:spTgt spid="84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5410" name="Object 16"/>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3888" name="" r:id="rId1" imgW="1765300" imgH="939800" progId="">
                  <p:embed/>
                </p:oleObj>
              </mc:Choice>
              <mc:Fallback>
                <p:oleObj name="" r:id="rId1" imgW="1765300" imgH="939800" progId="">
                  <p:embed/>
                  <p:pic>
                    <p:nvPicPr>
                      <p:cNvPr id="0" name="图片 3887"/>
                      <p:cNvPicPr/>
                      <p:nvPr/>
                    </p:nvPicPr>
                    <p:blipFill>
                      <a:blip r:embed="rId2"/>
                      <a:stretch>
                        <a:fillRect/>
                      </a:stretch>
                    </p:blipFill>
                    <p:spPr>
                      <a:xfrm>
                        <a:off x="107950" y="600075"/>
                        <a:ext cx="4040188" cy="2151063"/>
                      </a:xfrm>
                      <a:prstGeom prst="rect">
                        <a:avLst/>
                      </a:prstGeom>
                      <a:noFill/>
                      <a:ln w="38100">
                        <a:noFill/>
                        <a:miter/>
                      </a:ln>
                    </p:spPr>
                  </p:pic>
                </p:oleObj>
              </mc:Fallback>
            </mc:AlternateContent>
          </a:graphicData>
        </a:graphic>
      </p:graphicFrame>
      <p:graphicFrame>
        <p:nvGraphicFramePr>
          <p:cNvPr id="85000" name="Object 17"/>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3889" name="" r:id="rId3" imgW="1765300" imgH="939800" progId="">
                  <p:embed/>
                </p:oleObj>
              </mc:Choice>
              <mc:Fallback>
                <p:oleObj name="" r:id="rId3" imgW="1765300" imgH="939800" progId="">
                  <p:embed/>
                  <p:pic>
                    <p:nvPicPr>
                      <p:cNvPr id="0" name="图片 3888"/>
                      <p:cNvPicPr/>
                      <p:nvPr/>
                    </p:nvPicPr>
                    <p:blipFill>
                      <a:blip r:embed="rId4"/>
                      <a:stretch>
                        <a:fillRect/>
                      </a:stretch>
                    </p:blipFill>
                    <p:spPr>
                      <a:xfrm>
                        <a:off x="107950" y="3883025"/>
                        <a:ext cx="4040188" cy="2151063"/>
                      </a:xfrm>
                      <a:prstGeom prst="rect">
                        <a:avLst/>
                      </a:prstGeom>
                      <a:noFill/>
                      <a:ln w="38100">
                        <a:noFill/>
                        <a:miter/>
                      </a:ln>
                    </p:spPr>
                  </p:pic>
                </p:oleObj>
              </mc:Fallback>
            </mc:AlternateContent>
          </a:graphicData>
        </a:graphic>
      </p:graphicFrame>
      <p:graphicFrame>
        <p:nvGraphicFramePr>
          <p:cNvPr id="785412" name="Object 18"/>
          <p:cNvGraphicFramePr>
            <a:graphicFrameLocks noChangeAspect="1"/>
          </p:cNvGraphicFramePr>
          <p:nvPr/>
        </p:nvGraphicFramePr>
        <p:xfrm>
          <a:off x="4908550" y="600075"/>
          <a:ext cx="3897313" cy="2122488"/>
        </p:xfrm>
        <a:graphic>
          <a:graphicData uri="http://schemas.openxmlformats.org/presentationml/2006/ole">
            <mc:AlternateContent xmlns:mc="http://schemas.openxmlformats.org/markup-compatibility/2006">
              <mc:Choice xmlns:v="urn:schemas-microsoft-com:vml" Requires="v">
                <p:oleObj spid="_x0000_s3890" name="" r:id="rId5" imgW="1701800" imgH="927100" progId="">
                  <p:embed/>
                </p:oleObj>
              </mc:Choice>
              <mc:Fallback>
                <p:oleObj name="" r:id="rId5" imgW="1701800" imgH="927100" progId="">
                  <p:embed/>
                  <p:pic>
                    <p:nvPicPr>
                      <p:cNvPr id="0" name="图片 3889"/>
                      <p:cNvPicPr/>
                      <p:nvPr/>
                    </p:nvPicPr>
                    <p:blipFill>
                      <a:blip r:embed="rId6"/>
                      <a:stretch>
                        <a:fillRect/>
                      </a:stretch>
                    </p:blipFill>
                    <p:spPr>
                      <a:xfrm>
                        <a:off x="4908550" y="600075"/>
                        <a:ext cx="3897313" cy="2122488"/>
                      </a:xfrm>
                      <a:prstGeom prst="rect">
                        <a:avLst/>
                      </a:prstGeom>
                      <a:noFill/>
                      <a:ln w="38100">
                        <a:noFill/>
                        <a:miter/>
                      </a:ln>
                    </p:spPr>
                  </p:pic>
                </p:oleObj>
              </mc:Fallback>
            </mc:AlternateContent>
          </a:graphicData>
        </a:graphic>
      </p:graphicFrame>
      <p:graphicFrame>
        <p:nvGraphicFramePr>
          <p:cNvPr id="85007" name="Object 19"/>
          <p:cNvGraphicFramePr>
            <a:graphicFrameLocks noChangeAspect="1"/>
          </p:cNvGraphicFramePr>
          <p:nvPr/>
        </p:nvGraphicFramePr>
        <p:xfrm>
          <a:off x="4908550" y="3910013"/>
          <a:ext cx="4127500" cy="2124075"/>
        </p:xfrm>
        <a:graphic>
          <a:graphicData uri="http://schemas.openxmlformats.org/presentationml/2006/ole">
            <mc:AlternateContent xmlns:mc="http://schemas.openxmlformats.org/markup-compatibility/2006">
              <mc:Choice xmlns:v="urn:schemas-microsoft-com:vml" Requires="v">
                <p:oleObj spid="_x0000_s3891" name="" r:id="rId7" imgW="1803400" imgH="927100" progId="">
                  <p:embed/>
                </p:oleObj>
              </mc:Choice>
              <mc:Fallback>
                <p:oleObj name="" r:id="rId7" imgW="1803400" imgH="927100" progId="">
                  <p:embed/>
                  <p:pic>
                    <p:nvPicPr>
                      <p:cNvPr id="0" name="图片 3890"/>
                      <p:cNvPicPr/>
                      <p:nvPr/>
                    </p:nvPicPr>
                    <p:blipFill>
                      <a:blip r:embed="rId8"/>
                      <a:stretch>
                        <a:fillRect/>
                      </a:stretch>
                    </p:blipFill>
                    <p:spPr>
                      <a:xfrm>
                        <a:off x="4908550" y="3910013"/>
                        <a:ext cx="4127500" cy="2124075"/>
                      </a:xfrm>
                      <a:prstGeom prst="rect">
                        <a:avLst/>
                      </a:prstGeom>
                      <a:noFill/>
                      <a:ln w="38100">
                        <a:noFill/>
                        <a:miter/>
                      </a:ln>
                    </p:spPr>
                  </p:pic>
                </p:oleObj>
              </mc:Fallback>
            </mc:AlternateContent>
          </a:graphicData>
        </a:graphic>
      </p:graphicFrame>
      <p:grpSp>
        <p:nvGrpSpPr>
          <p:cNvPr id="2" name="Group 43"/>
          <p:cNvGrpSpPr/>
          <p:nvPr/>
        </p:nvGrpSpPr>
        <p:grpSpPr>
          <a:xfrm>
            <a:off x="250825" y="2763838"/>
            <a:ext cx="1873250" cy="1106487"/>
            <a:chOff x="158" y="1741"/>
            <a:chExt cx="1180" cy="697"/>
          </a:xfrm>
        </p:grpSpPr>
        <p:sp>
          <p:nvSpPr>
            <p:cNvPr id="785430" name="Text Box 27"/>
            <p:cNvSpPr txBox="1"/>
            <p:nvPr/>
          </p:nvSpPr>
          <p:spPr>
            <a:xfrm>
              <a:off x="435" y="1741"/>
              <a:ext cx="635" cy="250"/>
            </a:xfrm>
            <a:prstGeom prst="rect">
              <a:avLst/>
            </a:prstGeom>
            <a:noFill/>
            <a:ln w="9525">
              <a:noFill/>
            </a:ln>
          </p:spPr>
          <p:txBody>
            <a:bodyPr wrap="none"/>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②</a:t>
              </a:r>
              <a:r>
                <a:rPr lang="zh-CN" altLang="en-US" dirty="0">
                  <a:solidFill>
                    <a:srgbClr val="0000FF"/>
                  </a:solidFill>
                  <a:latin typeface="Times New Roman" panose="02020603050405020304" pitchFamily="18" charset="0"/>
                  <a:ea typeface="楷体_GB2312" panose="02010609030101010101" pitchFamily="49" charset="-122"/>
                </a:rPr>
                <a:t>－</a:t>
              </a:r>
              <a:r>
                <a:rPr lang="zh-CN" altLang="en-US" sz="2000" b="1" dirty="0">
                  <a:solidFill>
                    <a:srgbClr val="0000FF"/>
                  </a:solidFill>
                  <a:latin typeface="Times New Roman" panose="02020603050405020304" pitchFamily="18" charset="0"/>
                  <a:ea typeface="楷体_GB2312" panose="02010609030101010101" pitchFamily="49" charset="-122"/>
                </a:rPr>
                <a:t>③</a:t>
              </a:r>
              <a:endParaRPr lang="zh-CN" altLang="en-US" sz="2000" b="1" dirty="0">
                <a:solidFill>
                  <a:srgbClr val="0000FF"/>
                </a:solidFill>
                <a:latin typeface="Times New Roman" panose="02020603050405020304" pitchFamily="18" charset="0"/>
                <a:ea typeface="楷体_GB2312" panose="02010609030101010101" pitchFamily="49" charset="-122"/>
              </a:endParaRPr>
            </a:p>
          </p:txBody>
        </p:sp>
        <p:sp>
          <p:nvSpPr>
            <p:cNvPr id="785431" name="Line 28"/>
            <p:cNvSpPr/>
            <p:nvPr/>
          </p:nvSpPr>
          <p:spPr>
            <a:xfrm>
              <a:off x="158" y="1991"/>
              <a:ext cx="1180" cy="0"/>
            </a:xfrm>
            <a:prstGeom prst="line">
              <a:avLst/>
            </a:prstGeom>
            <a:ln w="38100" cap="flat" cmpd="sng">
              <a:solidFill>
                <a:schemeClr val="tx1"/>
              </a:solidFill>
              <a:prstDash val="solid"/>
              <a:headEnd type="none" w="med" len="med"/>
              <a:tailEnd type="stealth" w="lg" len="lg"/>
            </a:ln>
          </p:spPr>
        </p:sp>
        <p:sp>
          <p:nvSpPr>
            <p:cNvPr id="785432" name="Text Box 29"/>
            <p:cNvSpPr txBox="1"/>
            <p:nvPr/>
          </p:nvSpPr>
          <p:spPr>
            <a:xfrm>
              <a:off x="335" y="2001"/>
              <a:ext cx="836" cy="231"/>
            </a:xfrm>
            <a:prstGeom prst="rect">
              <a:avLst/>
            </a:prstGeom>
            <a:noFill/>
            <a:ln w="9525">
              <a:noFill/>
            </a:ln>
          </p:spPr>
          <p:txBody>
            <a:bodyPr wrap="none"/>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2×①  </a:t>
              </a:r>
              <a:endParaRPr lang="en-US" altLang="zh-CN" b="1" dirty="0">
                <a:solidFill>
                  <a:srgbClr val="0000FF"/>
                </a:solidFill>
                <a:latin typeface="Times New Roman" panose="02020603050405020304" pitchFamily="18" charset="0"/>
                <a:ea typeface="楷体_GB2312" panose="02010609030101010101" pitchFamily="49" charset="-122"/>
              </a:endParaRPr>
            </a:p>
          </p:txBody>
        </p:sp>
        <p:sp>
          <p:nvSpPr>
            <p:cNvPr id="785433" name="Text Box 30"/>
            <p:cNvSpPr txBox="1"/>
            <p:nvPr/>
          </p:nvSpPr>
          <p:spPr>
            <a:xfrm>
              <a:off x="335" y="2207"/>
              <a:ext cx="836" cy="231"/>
            </a:xfrm>
            <a:prstGeom prst="rect">
              <a:avLst/>
            </a:prstGeom>
            <a:noFill/>
            <a:ln w="9525">
              <a:noFill/>
            </a:ln>
          </p:spPr>
          <p:txBody>
            <a:bodyPr wrap="none"/>
            <a:p>
              <a:pP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3×①</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grpSp>
        <p:nvGrpSpPr>
          <p:cNvPr id="3" name="Group 42"/>
          <p:cNvGrpSpPr/>
          <p:nvPr/>
        </p:nvGrpSpPr>
        <p:grpSpPr>
          <a:xfrm>
            <a:off x="4787900" y="2636838"/>
            <a:ext cx="1584325" cy="1301750"/>
            <a:chOff x="3016" y="1661"/>
            <a:chExt cx="998" cy="820"/>
          </a:xfrm>
        </p:grpSpPr>
        <p:graphicFrame>
          <p:nvGraphicFramePr>
            <p:cNvPr id="785426" name="Object 20"/>
            <p:cNvGraphicFramePr>
              <a:graphicFrameLocks noChangeAspect="1"/>
            </p:cNvGraphicFramePr>
            <p:nvPr/>
          </p:nvGraphicFramePr>
          <p:xfrm>
            <a:off x="3291" y="1661"/>
            <a:ext cx="447" cy="259"/>
          </p:xfrm>
          <a:graphic>
            <a:graphicData uri="http://schemas.openxmlformats.org/presentationml/2006/ole">
              <mc:AlternateContent xmlns:mc="http://schemas.openxmlformats.org/markup-compatibility/2006">
                <mc:Choice xmlns:v="urn:schemas-microsoft-com:vml" Requires="v">
                  <p:oleObj spid="_x0000_s3892" name="" r:id="rId9" imgW="393700" imgH="228600" progId="">
                    <p:embed/>
                  </p:oleObj>
                </mc:Choice>
                <mc:Fallback>
                  <p:oleObj name="" r:id="rId9" imgW="393700" imgH="228600" progId="">
                    <p:embed/>
                    <p:pic>
                      <p:nvPicPr>
                        <p:cNvPr id="0" name="图片 3891"/>
                        <p:cNvPicPr/>
                        <p:nvPr/>
                      </p:nvPicPr>
                      <p:blipFill>
                        <a:blip r:embed="rId10"/>
                        <a:stretch>
                          <a:fillRect/>
                        </a:stretch>
                      </p:blipFill>
                      <p:spPr>
                        <a:xfrm>
                          <a:off x="3291" y="1661"/>
                          <a:ext cx="447" cy="259"/>
                        </a:xfrm>
                        <a:prstGeom prst="rect">
                          <a:avLst/>
                        </a:prstGeom>
                        <a:noFill/>
                        <a:ln w="38100">
                          <a:noFill/>
                          <a:miter/>
                        </a:ln>
                      </p:spPr>
                    </p:pic>
                  </p:oleObj>
                </mc:Fallback>
              </mc:AlternateContent>
            </a:graphicData>
          </a:graphic>
        </p:graphicFrame>
        <p:graphicFrame>
          <p:nvGraphicFramePr>
            <p:cNvPr id="785427" name="Object 21"/>
            <p:cNvGraphicFramePr>
              <a:graphicFrameLocks noChangeAspect="1"/>
            </p:cNvGraphicFramePr>
            <p:nvPr/>
          </p:nvGraphicFramePr>
          <p:xfrm>
            <a:off x="3256" y="2011"/>
            <a:ext cx="518" cy="259"/>
          </p:xfrm>
          <a:graphic>
            <a:graphicData uri="http://schemas.openxmlformats.org/presentationml/2006/ole">
              <mc:AlternateContent xmlns:mc="http://schemas.openxmlformats.org/markup-compatibility/2006">
                <mc:Choice xmlns:v="urn:schemas-microsoft-com:vml" Requires="v">
                  <p:oleObj spid="_x0000_s3893" name="" r:id="rId11" imgW="457200" imgH="228600" progId="">
                    <p:embed/>
                  </p:oleObj>
                </mc:Choice>
                <mc:Fallback>
                  <p:oleObj name="" r:id="rId11" imgW="457200" imgH="228600" progId="">
                    <p:embed/>
                    <p:pic>
                      <p:nvPicPr>
                        <p:cNvPr id="0" name="图片 3892"/>
                        <p:cNvPicPr/>
                        <p:nvPr/>
                      </p:nvPicPr>
                      <p:blipFill>
                        <a:blip r:embed="rId12"/>
                        <a:stretch>
                          <a:fillRect/>
                        </a:stretch>
                      </p:blipFill>
                      <p:spPr>
                        <a:xfrm>
                          <a:off x="3256" y="2011"/>
                          <a:ext cx="518" cy="259"/>
                        </a:xfrm>
                        <a:prstGeom prst="rect">
                          <a:avLst/>
                        </a:prstGeom>
                        <a:noFill/>
                        <a:ln w="38100">
                          <a:noFill/>
                          <a:miter/>
                        </a:ln>
                      </p:spPr>
                    </p:pic>
                  </p:oleObj>
                </mc:Fallback>
              </mc:AlternateContent>
            </a:graphicData>
          </a:graphic>
        </p:graphicFrame>
        <p:sp>
          <p:nvSpPr>
            <p:cNvPr id="785428" name="Freeform 25"/>
            <p:cNvSpPr/>
            <p:nvPr/>
          </p:nvSpPr>
          <p:spPr>
            <a:xfrm>
              <a:off x="3016" y="1920"/>
              <a:ext cx="998" cy="91"/>
            </a:xfrm>
            <a:custGeom>
              <a:avLst/>
              <a:gdLst>
                <a:gd name="txL" fmla="*/ 0 w 1179"/>
                <a:gd name="txT" fmla="*/ 0 h 273"/>
                <a:gd name="txR" fmla="*/ 1179 w 1179"/>
                <a:gd name="txB" fmla="*/ 273 h 273"/>
              </a:gdLst>
              <a:ahLst/>
              <a:cxnLst>
                <a:cxn ang="0">
                  <a:pos x="0" y="1"/>
                </a:cxn>
                <a:cxn ang="0">
                  <a:pos x="120" y="0"/>
                </a:cxn>
                <a:cxn ang="0">
                  <a:pos x="256" y="1"/>
                </a:cxn>
                <a:cxn ang="0">
                  <a:pos x="392" y="1"/>
                </a:cxn>
                <a:cxn ang="0">
                  <a:pos x="512" y="1"/>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785429" name="Object 22"/>
            <p:cNvGraphicFramePr>
              <a:graphicFrameLocks noChangeAspect="1"/>
            </p:cNvGraphicFramePr>
            <p:nvPr/>
          </p:nvGraphicFramePr>
          <p:xfrm>
            <a:off x="3256" y="2222"/>
            <a:ext cx="518" cy="259"/>
          </p:xfrm>
          <a:graphic>
            <a:graphicData uri="http://schemas.openxmlformats.org/presentationml/2006/ole">
              <mc:AlternateContent xmlns:mc="http://schemas.openxmlformats.org/markup-compatibility/2006">
                <mc:Choice xmlns:v="urn:schemas-microsoft-com:vml" Requires="v">
                  <p:oleObj spid="_x0000_s3894" name="" r:id="rId13" imgW="457200" imgH="228600" progId="">
                    <p:embed/>
                  </p:oleObj>
                </mc:Choice>
                <mc:Fallback>
                  <p:oleObj name="" r:id="rId13" imgW="457200" imgH="228600" progId="">
                    <p:embed/>
                    <p:pic>
                      <p:nvPicPr>
                        <p:cNvPr id="0" name="图片 3893"/>
                        <p:cNvPicPr/>
                        <p:nvPr/>
                      </p:nvPicPr>
                      <p:blipFill>
                        <a:blip r:embed="rId14"/>
                        <a:stretch>
                          <a:fillRect/>
                        </a:stretch>
                      </p:blipFill>
                      <p:spPr>
                        <a:xfrm>
                          <a:off x="3256" y="2222"/>
                          <a:ext cx="518" cy="259"/>
                        </a:xfrm>
                        <a:prstGeom prst="rect">
                          <a:avLst/>
                        </a:prstGeom>
                        <a:noFill/>
                        <a:ln w="38100">
                          <a:noFill/>
                          <a:miter/>
                        </a:ln>
                      </p:spPr>
                    </p:pic>
                  </p:oleObj>
                </mc:Fallback>
              </mc:AlternateContent>
            </a:graphicData>
          </a:graphic>
        </p:graphicFrame>
      </p:grpSp>
      <p:grpSp>
        <p:nvGrpSpPr>
          <p:cNvPr id="4" name="Group 32"/>
          <p:cNvGrpSpPr/>
          <p:nvPr/>
        </p:nvGrpSpPr>
        <p:grpSpPr>
          <a:xfrm>
            <a:off x="4140200" y="3933825"/>
            <a:ext cx="504825" cy="1995488"/>
            <a:chOff x="4240" y="1509"/>
            <a:chExt cx="318" cy="1257"/>
          </a:xfrm>
        </p:grpSpPr>
        <p:sp>
          <p:nvSpPr>
            <p:cNvPr id="785422" name="Text Box 33"/>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23" name="Text Box 34"/>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24" name="Text Box 35"/>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25" name="Text Box 36"/>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785417" name="Group 37"/>
          <p:cNvGrpSpPr/>
          <p:nvPr/>
        </p:nvGrpSpPr>
        <p:grpSpPr>
          <a:xfrm>
            <a:off x="4140200" y="641350"/>
            <a:ext cx="504825" cy="1995488"/>
            <a:chOff x="4240" y="1509"/>
            <a:chExt cx="318" cy="1257"/>
          </a:xfrm>
        </p:grpSpPr>
        <p:sp>
          <p:nvSpPr>
            <p:cNvPr id="785418" name="Text Box 38"/>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19" name="Text Box 39"/>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20" name="Text Box 40"/>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5421" name="Text Box 41"/>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5000"/>
                                        </p:tgtEl>
                                        <p:attrNameLst>
                                          <p:attrName>style.visibility</p:attrName>
                                        </p:attrNameLst>
                                      </p:cBhvr>
                                      <p:to>
                                        <p:strVal val="visible"/>
                                      </p:to>
                                    </p:set>
                                    <p:animEffect transition="in" filter="box(in)">
                                      <p:cBhvr>
                                        <p:cTn id="11" dur="500"/>
                                        <p:tgtEl>
                                          <p:spTgt spid="85000"/>
                                        </p:tgtEl>
                                      </p:cBhvr>
                                    </p:animEffect>
                                  </p:childTnLst>
                                </p:cTn>
                              </p:par>
                              <p:par>
                                <p:cTn id="12" presetID="4"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i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85007"/>
                                        </p:tgtEl>
                                        <p:attrNameLst>
                                          <p:attrName>style.visibility</p:attrName>
                                        </p:attrNameLst>
                                      </p:cBhvr>
                                      <p:to>
                                        <p:strVal val="visible"/>
                                      </p:to>
                                    </p:set>
                                    <p:animEffect transition="in" filter="box(in)">
                                      <p:cBhvr>
                                        <p:cTn id="19" dur="500"/>
                                        <p:tgtEl>
                                          <p:spTgt spid="8500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6434" name="Object 16"/>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3895" name="" r:id="rId1" imgW="1765300" imgH="939800" progId="">
                  <p:embed/>
                </p:oleObj>
              </mc:Choice>
              <mc:Fallback>
                <p:oleObj name="" r:id="rId1" imgW="1765300" imgH="939800" progId="">
                  <p:embed/>
                  <p:pic>
                    <p:nvPicPr>
                      <p:cNvPr id="0" name="图片 3894"/>
                      <p:cNvPicPr/>
                      <p:nvPr/>
                    </p:nvPicPr>
                    <p:blipFill>
                      <a:blip r:embed="rId2"/>
                      <a:stretch>
                        <a:fillRect/>
                      </a:stretch>
                    </p:blipFill>
                    <p:spPr>
                      <a:xfrm>
                        <a:off x="107950" y="600075"/>
                        <a:ext cx="4040188" cy="2151063"/>
                      </a:xfrm>
                      <a:prstGeom prst="rect">
                        <a:avLst/>
                      </a:prstGeom>
                      <a:noFill/>
                      <a:ln w="38100">
                        <a:noFill/>
                        <a:miter/>
                      </a:ln>
                    </p:spPr>
                  </p:pic>
                </p:oleObj>
              </mc:Fallback>
            </mc:AlternateContent>
          </a:graphicData>
        </a:graphic>
      </p:graphicFrame>
      <p:graphicFrame>
        <p:nvGraphicFramePr>
          <p:cNvPr id="86024" name="Object 17"/>
          <p:cNvGraphicFramePr>
            <a:graphicFrameLocks noChangeAspect="1"/>
          </p:cNvGraphicFramePr>
          <p:nvPr/>
        </p:nvGraphicFramePr>
        <p:xfrm>
          <a:off x="107950" y="3883025"/>
          <a:ext cx="4040188" cy="2151063"/>
        </p:xfrm>
        <a:graphic>
          <a:graphicData uri="http://schemas.openxmlformats.org/presentationml/2006/ole">
            <mc:AlternateContent xmlns:mc="http://schemas.openxmlformats.org/markup-compatibility/2006">
              <mc:Choice xmlns:v="urn:schemas-microsoft-com:vml" Requires="v">
                <p:oleObj spid="_x0000_s3896" name="" r:id="rId3" imgW="1765300" imgH="939800" progId="">
                  <p:embed/>
                </p:oleObj>
              </mc:Choice>
              <mc:Fallback>
                <p:oleObj name="" r:id="rId3" imgW="1765300" imgH="939800" progId="">
                  <p:embed/>
                  <p:pic>
                    <p:nvPicPr>
                      <p:cNvPr id="0" name="图片 3895"/>
                      <p:cNvPicPr/>
                      <p:nvPr/>
                    </p:nvPicPr>
                    <p:blipFill>
                      <a:blip r:embed="rId4"/>
                      <a:stretch>
                        <a:fillRect/>
                      </a:stretch>
                    </p:blipFill>
                    <p:spPr>
                      <a:xfrm>
                        <a:off x="107950" y="3883025"/>
                        <a:ext cx="4040188" cy="2151063"/>
                      </a:xfrm>
                      <a:prstGeom prst="rect">
                        <a:avLst/>
                      </a:prstGeom>
                      <a:noFill/>
                      <a:ln w="38100">
                        <a:noFill/>
                        <a:miter/>
                      </a:ln>
                    </p:spPr>
                  </p:pic>
                </p:oleObj>
              </mc:Fallback>
            </mc:AlternateContent>
          </a:graphicData>
        </a:graphic>
      </p:graphicFrame>
      <p:graphicFrame>
        <p:nvGraphicFramePr>
          <p:cNvPr id="786436" name="Object 18"/>
          <p:cNvGraphicFramePr>
            <a:graphicFrameLocks noChangeAspect="1"/>
          </p:cNvGraphicFramePr>
          <p:nvPr/>
        </p:nvGraphicFramePr>
        <p:xfrm>
          <a:off x="4905375" y="600075"/>
          <a:ext cx="4130675" cy="2122488"/>
        </p:xfrm>
        <a:graphic>
          <a:graphicData uri="http://schemas.openxmlformats.org/presentationml/2006/ole">
            <mc:AlternateContent xmlns:mc="http://schemas.openxmlformats.org/markup-compatibility/2006">
              <mc:Choice xmlns:v="urn:schemas-microsoft-com:vml" Requires="v">
                <p:oleObj spid="_x0000_s3898" name="" r:id="rId5" imgW="1803400" imgH="927100" progId="">
                  <p:embed/>
                </p:oleObj>
              </mc:Choice>
              <mc:Fallback>
                <p:oleObj name="" r:id="rId5" imgW="1803400" imgH="927100" progId="">
                  <p:embed/>
                  <p:pic>
                    <p:nvPicPr>
                      <p:cNvPr id="0" name="图片 3897"/>
                      <p:cNvPicPr/>
                      <p:nvPr/>
                    </p:nvPicPr>
                    <p:blipFill>
                      <a:blip r:embed="rId6"/>
                      <a:stretch>
                        <a:fillRect/>
                      </a:stretch>
                    </p:blipFill>
                    <p:spPr>
                      <a:xfrm>
                        <a:off x="4905375" y="600075"/>
                        <a:ext cx="4130675" cy="2122488"/>
                      </a:xfrm>
                      <a:prstGeom prst="rect">
                        <a:avLst/>
                      </a:prstGeom>
                      <a:noFill/>
                      <a:ln w="38100">
                        <a:noFill/>
                        <a:miter/>
                      </a:ln>
                    </p:spPr>
                  </p:pic>
                </p:oleObj>
              </mc:Fallback>
            </mc:AlternateContent>
          </a:graphicData>
        </a:graphic>
      </p:graphicFrame>
      <p:graphicFrame>
        <p:nvGraphicFramePr>
          <p:cNvPr id="86031" name="Object 19"/>
          <p:cNvGraphicFramePr>
            <a:graphicFrameLocks noChangeAspect="1"/>
          </p:cNvGraphicFramePr>
          <p:nvPr/>
        </p:nvGraphicFramePr>
        <p:xfrm>
          <a:off x="4905375" y="3910013"/>
          <a:ext cx="3719513" cy="2124075"/>
        </p:xfrm>
        <a:graphic>
          <a:graphicData uri="http://schemas.openxmlformats.org/presentationml/2006/ole">
            <mc:AlternateContent xmlns:mc="http://schemas.openxmlformats.org/markup-compatibility/2006">
              <mc:Choice xmlns:v="urn:schemas-microsoft-com:vml" Requires="v">
                <p:oleObj spid="_x0000_s3899" name="" r:id="rId7" imgW="1625600" imgH="927100" progId="">
                  <p:embed/>
                </p:oleObj>
              </mc:Choice>
              <mc:Fallback>
                <p:oleObj name="" r:id="rId7" imgW="1625600" imgH="927100" progId="">
                  <p:embed/>
                  <p:pic>
                    <p:nvPicPr>
                      <p:cNvPr id="0" name="图片 3898"/>
                      <p:cNvPicPr/>
                      <p:nvPr/>
                    </p:nvPicPr>
                    <p:blipFill>
                      <a:blip r:embed="rId8"/>
                      <a:stretch>
                        <a:fillRect/>
                      </a:stretch>
                    </p:blipFill>
                    <p:spPr>
                      <a:xfrm>
                        <a:off x="4905375" y="3910013"/>
                        <a:ext cx="3719513" cy="2124075"/>
                      </a:xfrm>
                      <a:prstGeom prst="rect">
                        <a:avLst/>
                      </a:prstGeom>
                      <a:noFill/>
                      <a:ln w="38100">
                        <a:noFill/>
                        <a:miter/>
                      </a:ln>
                    </p:spPr>
                  </p:pic>
                </p:oleObj>
              </mc:Fallback>
            </mc:AlternateContent>
          </a:graphicData>
        </a:graphic>
      </p:graphicFrame>
      <p:grpSp>
        <p:nvGrpSpPr>
          <p:cNvPr id="2" name="Group 40"/>
          <p:cNvGrpSpPr/>
          <p:nvPr/>
        </p:nvGrpSpPr>
        <p:grpSpPr>
          <a:xfrm>
            <a:off x="4787900" y="2636838"/>
            <a:ext cx="1584325" cy="1301750"/>
            <a:chOff x="3016" y="1661"/>
            <a:chExt cx="998" cy="820"/>
          </a:xfrm>
        </p:grpSpPr>
        <p:graphicFrame>
          <p:nvGraphicFramePr>
            <p:cNvPr id="786454" name="Object 20"/>
            <p:cNvGraphicFramePr>
              <a:graphicFrameLocks noChangeAspect="1"/>
            </p:cNvGraphicFramePr>
            <p:nvPr/>
          </p:nvGraphicFramePr>
          <p:xfrm>
            <a:off x="3302" y="1661"/>
            <a:ext cx="418" cy="259"/>
          </p:xfrm>
          <a:graphic>
            <a:graphicData uri="http://schemas.openxmlformats.org/presentationml/2006/ole">
              <mc:AlternateContent xmlns:mc="http://schemas.openxmlformats.org/markup-compatibility/2006">
                <mc:Choice xmlns:v="urn:schemas-microsoft-com:vml" Requires="v">
                  <p:oleObj spid="_x0000_s3900" name="" r:id="rId9" imgW="368300" imgH="228600" progId="">
                    <p:embed/>
                  </p:oleObj>
                </mc:Choice>
                <mc:Fallback>
                  <p:oleObj name="" r:id="rId9" imgW="368300" imgH="228600" progId="">
                    <p:embed/>
                    <p:pic>
                      <p:nvPicPr>
                        <p:cNvPr id="0" name="图片 3899"/>
                        <p:cNvPicPr/>
                        <p:nvPr/>
                      </p:nvPicPr>
                      <p:blipFill>
                        <a:blip r:embed="rId10"/>
                        <a:stretch>
                          <a:fillRect/>
                        </a:stretch>
                      </p:blipFill>
                      <p:spPr>
                        <a:xfrm>
                          <a:off x="3302" y="1661"/>
                          <a:ext cx="418" cy="259"/>
                        </a:xfrm>
                        <a:prstGeom prst="rect">
                          <a:avLst/>
                        </a:prstGeom>
                        <a:noFill/>
                        <a:ln w="38100">
                          <a:noFill/>
                          <a:miter/>
                        </a:ln>
                      </p:spPr>
                    </p:pic>
                  </p:oleObj>
                </mc:Fallback>
              </mc:AlternateContent>
            </a:graphicData>
          </a:graphic>
        </p:graphicFrame>
        <p:graphicFrame>
          <p:nvGraphicFramePr>
            <p:cNvPr id="786455" name="Object 21"/>
            <p:cNvGraphicFramePr>
              <a:graphicFrameLocks noChangeAspect="1"/>
            </p:cNvGraphicFramePr>
            <p:nvPr/>
          </p:nvGraphicFramePr>
          <p:xfrm>
            <a:off x="3249" y="2011"/>
            <a:ext cx="533" cy="259"/>
          </p:xfrm>
          <a:graphic>
            <a:graphicData uri="http://schemas.openxmlformats.org/presentationml/2006/ole">
              <mc:AlternateContent xmlns:mc="http://schemas.openxmlformats.org/markup-compatibility/2006">
                <mc:Choice xmlns:v="urn:schemas-microsoft-com:vml" Requires="v">
                  <p:oleObj spid="_x0000_s3897" name="" r:id="rId11" imgW="469900" imgH="228600" progId="">
                    <p:embed/>
                  </p:oleObj>
                </mc:Choice>
                <mc:Fallback>
                  <p:oleObj name="" r:id="rId11" imgW="469900" imgH="228600" progId="">
                    <p:embed/>
                    <p:pic>
                      <p:nvPicPr>
                        <p:cNvPr id="0" name="图片 3896"/>
                        <p:cNvPicPr/>
                        <p:nvPr/>
                      </p:nvPicPr>
                      <p:blipFill>
                        <a:blip r:embed="rId12"/>
                        <a:stretch>
                          <a:fillRect/>
                        </a:stretch>
                      </p:blipFill>
                      <p:spPr>
                        <a:xfrm>
                          <a:off x="3249" y="2011"/>
                          <a:ext cx="533" cy="259"/>
                        </a:xfrm>
                        <a:prstGeom prst="rect">
                          <a:avLst/>
                        </a:prstGeom>
                        <a:noFill/>
                        <a:ln w="38100">
                          <a:noFill/>
                          <a:miter/>
                        </a:ln>
                      </p:spPr>
                    </p:pic>
                  </p:oleObj>
                </mc:Fallback>
              </mc:AlternateContent>
            </a:graphicData>
          </a:graphic>
        </p:graphicFrame>
        <p:sp>
          <p:nvSpPr>
            <p:cNvPr id="786456" name="Freeform 18"/>
            <p:cNvSpPr/>
            <p:nvPr/>
          </p:nvSpPr>
          <p:spPr>
            <a:xfrm>
              <a:off x="3016" y="1920"/>
              <a:ext cx="998" cy="91"/>
            </a:xfrm>
            <a:custGeom>
              <a:avLst/>
              <a:gdLst>
                <a:gd name="txL" fmla="*/ 0 w 1179"/>
                <a:gd name="txT" fmla="*/ 0 h 273"/>
                <a:gd name="txR" fmla="*/ 1179 w 1179"/>
                <a:gd name="txB" fmla="*/ 273 h 273"/>
              </a:gdLst>
              <a:ahLst/>
              <a:cxnLst>
                <a:cxn ang="0">
                  <a:pos x="0" y="1"/>
                </a:cxn>
                <a:cxn ang="0">
                  <a:pos x="120" y="0"/>
                </a:cxn>
                <a:cxn ang="0">
                  <a:pos x="256" y="1"/>
                </a:cxn>
                <a:cxn ang="0">
                  <a:pos x="392" y="1"/>
                </a:cxn>
                <a:cxn ang="0">
                  <a:pos x="512" y="1"/>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786457" name="Object 22"/>
            <p:cNvGraphicFramePr>
              <a:graphicFrameLocks noChangeAspect="1"/>
            </p:cNvGraphicFramePr>
            <p:nvPr/>
          </p:nvGraphicFramePr>
          <p:xfrm>
            <a:off x="3249" y="2222"/>
            <a:ext cx="533" cy="259"/>
          </p:xfrm>
          <a:graphic>
            <a:graphicData uri="http://schemas.openxmlformats.org/presentationml/2006/ole">
              <mc:AlternateContent xmlns:mc="http://schemas.openxmlformats.org/markup-compatibility/2006">
                <mc:Choice xmlns:v="urn:schemas-microsoft-com:vml" Requires="v">
                  <p:oleObj spid="_x0000_s3901" name="" r:id="rId13" imgW="469900" imgH="228600" progId="">
                    <p:embed/>
                  </p:oleObj>
                </mc:Choice>
                <mc:Fallback>
                  <p:oleObj name="" r:id="rId13" imgW="469900" imgH="228600" progId="">
                    <p:embed/>
                    <p:pic>
                      <p:nvPicPr>
                        <p:cNvPr id="0" name="图片 3900"/>
                        <p:cNvPicPr/>
                        <p:nvPr/>
                      </p:nvPicPr>
                      <p:blipFill>
                        <a:blip r:embed="rId14"/>
                        <a:stretch>
                          <a:fillRect/>
                        </a:stretch>
                      </p:blipFill>
                      <p:spPr>
                        <a:xfrm>
                          <a:off x="3249" y="2222"/>
                          <a:ext cx="533" cy="259"/>
                        </a:xfrm>
                        <a:prstGeom prst="rect">
                          <a:avLst/>
                        </a:prstGeom>
                        <a:noFill/>
                        <a:ln w="38100">
                          <a:noFill/>
                          <a:miter/>
                        </a:ln>
                      </p:spPr>
                    </p:pic>
                  </p:oleObj>
                </mc:Fallback>
              </mc:AlternateContent>
            </a:graphicData>
          </a:graphic>
        </p:graphicFrame>
      </p:grpSp>
      <p:grpSp>
        <p:nvGrpSpPr>
          <p:cNvPr id="3" name="Group 25"/>
          <p:cNvGrpSpPr/>
          <p:nvPr/>
        </p:nvGrpSpPr>
        <p:grpSpPr>
          <a:xfrm>
            <a:off x="107950" y="2763838"/>
            <a:ext cx="1873250" cy="1106487"/>
            <a:chOff x="1292" y="1861"/>
            <a:chExt cx="1180" cy="697"/>
          </a:xfrm>
        </p:grpSpPr>
        <p:sp>
          <p:nvSpPr>
            <p:cNvPr id="786450" name="Text Box 26"/>
            <p:cNvSpPr txBox="1"/>
            <p:nvPr/>
          </p:nvSpPr>
          <p:spPr>
            <a:xfrm>
              <a:off x="1564" y="1861"/>
              <a:ext cx="635" cy="250"/>
            </a:xfrm>
            <a:prstGeom prst="rect">
              <a:avLst/>
            </a:prstGeom>
            <a:noFill/>
            <a:ln w="9525">
              <a:noFill/>
            </a:ln>
          </p:spPr>
          <p:txBody>
            <a:bodyPr wrap="none"/>
            <a:p>
              <a:pPr algn="ct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② </a:t>
              </a:r>
              <a:r>
                <a:rPr lang="en-US" altLang="zh-CN" b="1" dirty="0">
                  <a:solidFill>
                    <a:srgbClr val="0000FF"/>
                  </a:solidFill>
                  <a:latin typeface="Times New Roman" panose="02020603050405020304" pitchFamily="18" charset="0"/>
                  <a:ea typeface="楷体_GB2312" panose="02010609030101010101" pitchFamily="49" charset="-122"/>
                </a:rPr>
                <a:t>÷2</a:t>
              </a:r>
              <a:endParaRPr lang="en-US" altLang="zh-CN" b="1" dirty="0">
                <a:solidFill>
                  <a:srgbClr val="0000FF"/>
                </a:solidFill>
                <a:latin typeface="Times New Roman" panose="02020603050405020304" pitchFamily="18" charset="0"/>
                <a:ea typeface="楷体_GB2312" panose="02010609030101010101" pitchFamily="49" charset="-122"/>
              </a:endParaRPr>
            </a:p>
          </p:txBody>
        </p:sp>
        <p:sp>
          <p:nvSpPr>
            <p:cNvPr id="786451" name="Line 27"/>
            <p:cNvSpPr/>
            <p:nvPr/>
          </p:nvSpPr>
          <p:spPr>
            <a:xfrm>
              <a:off x="1292" y="2111"/>
              <a:ext cx="1180" cy="0"/>
            </a:xfrm>
            <a:prstGeom prst="line">
              <a:avLst/>
            </a:prstGeom>
            <a:ln w="38100" cap="flat" cmpd="sng">
              <a:solidFill>
                <a:schemeClr val="tx1"/>
              </a:solidFill>
              <a:prstDash val="solid"/>
              <a:headEnd type="none" w="med" len="med"/>
              <a:tailEnd type="stealth" w="lg" len="lg"/>
            </a:ln>
          </p:spPr>
        </p:sp>
        <p:sp>
          <p:nvSpPr>
            <p:cNvPr id="786452" name="Text Box 28"/>
            <p:cNvSpPr txBox="1"/>
            <p:nvPr/>
          </p:nvSpPr>
          <p:spPr>
            <a:xfrm>
              <a:off x="1464" y="2121"/>
              <a:ext cx="836" cy="231"/>
            </a:xfrm>
            <a:prstGeom prst="rect">
              <a:avLst/>
            </a:prstGeom>
            <a:noFill/>
            <a:ln w="9525">
              <a:noFill/>
            </a:ln>
          </p:spPr>
          <p:txBody>
            <a:bodyPr wrap="none"/>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③</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5×② </a:t>
              </a:r>
              <a:endParaRPr lang="en-US" altLang="zh-CN" b="1" dirty="0">
                <a:solidFill>
                  <a:srgbClr val="0000FF"/>
                </a:solidFill>
                <a:latin typeface="Times New Roman" panose="02020603050405020304" pitchFamily="18" charset="0"/>
                <a:ea typeface="楷体_GB2312" panose="02010609030101010101" pitchFamily="49" charset="-122"/>
              </a:endParaRPr>
            </a:p>
          </p:txBody>
        </p:sp>
        <p:sp>
          <p:nvSpPr>
            <p:cNvPr id="786453" name="Text Box 29"/>
            <p:cNvSpPr txBox="1"/>
            <p:nvPr/>
          </p:nvSpPr>
          <p:spPr>
            <a:xfrm>
              <a:off x="1474" y="2327"/>
              <a:ext cx="836" cy="231"/>
            </a:xfrm>
            <a:prstGeom prst="rect">
              <a:avLst/>
            </a:prstGeom>
            <a:noFill/>
            <a:ln w="9525">
              <a:noFill/>
            </a:ln>
          </p:spPr>
          <p:txBody>
            <a:bodyPr wrap="none"/>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FF"/>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3×② </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grpSp>
        <p:nvGrpSpPr>
          <p:cNvPr id="4" name="Group 30"/>
          <p:cNvGrpSpPr/>
          <p:nvPr/>
        </p:nvGrpSpPr>
        <p:grpSpPr>
          <a:xfrm>
            <a:off x="4140200" y="3933825"/>
            <a:ext cx="504825" cy="1995488"/>
            <a:chOff x="4240" y="1509"/>
            <a:chExt cx="318" cy="1257"/>
          </a:xfrm>
        </p:grpSpPr>
        <p:sp>
          <p:nvSpPr>
            <p:cNvPr id="786446" name="Text Box 31"/>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7" name="Text Box 32"/>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8" name="Text Box 33"/>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9" name="Text Box 34"/>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786441" name="Group 35"/>
          <p:cNvGrpSpPr/>
          <p:nvPr/>
        </p:nvGrpSpPr>
        <p:grpSpPr>
          <a:xfrm>
            <a:off x="4140200" y="641350"/>
            <a:ext cx="504825" cy="1995488"/>
            <a:chOff x="4240" y="1509"/>
            <a:chExt cx="318" cy="1257"/>
          </a:xfrm>
        </p:grpSpPr>
        <p:sp>
          <p:nvSpPr>
            <p:cNvPr id="786442" name="Text Box 36"/>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3" name="Text Box 37"/>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4" name="Text Box 38"/>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6445" name="Text Box 39"/>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6024"/>
                                        </p:tgtEl>
                                        <p:attrNameLst>
                                          <p:attrName>style.visibility</p:attrName>
                                        </p:attrNameLst>
                                      </p:cBhvr>
                                      <p:to>
                                        <p:strVal val="visible"/>
                                      </p:to>
                                    </p:set>
                                    <p:animEffect transition="in" filter="box(in)">
                                      <p:cBhvr>
                                        <p:cTn id="11" dur="500"/>
                                        <p:tgtEl>
                                          <p:spTgt spid="86024"/>
                                        </p:tgtEl>
                                      </p:cBhvr>
                                    </p:animEffect>
                                  </p:childTnLst>
                                </p:cTn>
                              </p:par>
                              <p:par>
                                <p:cTn id="12" presetID="4"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i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86031"/>
                                        </p:tgtEl>
                                        <p:attrNameLst>
                                          <p:attrName>style.visibility</p:attrName>
                                        </p:attrNameLst>
                                      </p:cBhvr>
                                      <p:to>
                                        <p:strVal val="visible"/>
                                      </p:to>
                                    </p:set>
                                    <p:animEffect transition="in" filter="box(in)">
                                      <p:cBhvr>
                                        <p:cTn id="23" dur="500"/>
                                        <p:tgtEl>
                                          <p:spTgt spid="86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7458" name="Object 14"/>
          <p:cNvGraphicFramePr>
            <a:graphicFrameLocks noChangeAspect="1"/>
          </p:cNvGraphicFramePr>
          <p:nvPr/>
        </p:nvGraphicFramePr>
        <p:xfrm>
          <a:off x="107950" y="600075"/>
          <a:ext cx="4040188" cy="2151063"/>
        </p:xfrm>
        <a:graphic>
          <a:graphicData uri="http://schemas.openxmlformats.org/presentationml/2006/ole">
            <mc:AlternateContent xmlns:mc="http://schemas.openxmlformats.org/markup-compatibility/2006">
              <mc:Choice xmlns:v="urn:schemas-microsoft-com:vml" Requires="v">
                <p:oleObj spid="_x0000_s3902" name="" r:id="rId1" imgW="1765300" imgH="939800" progId="">
                  <p:embed/>
                </p:oleObj>
              </mc:Choice>
              <mc:Fallback>
                <p:oleObj name="" r:id="rId1" imgW="1765300" imgH="939800" progId="">
                  <p:embed/>
                  <p:pic>
                    <p:nvPicPr>
                      <p:cNvPr id="0" name="图片 3901"/>
                      <p:cNvPicPr/>
                      <p:nvPr/>
                    </p:nvPicPr>
                    <p:blipFill>
                      <a:blip r:embed="rId2"/>
                      <a:stretch>
                        <a:fillRect/>
                      </a:stretch>
                    </p:blipFill>
                    <p:spPr>
                      <a:xfrm>
                        <a:off x="107950" y="600075"/>
                        <a:ext cx="4040188" cy="2151063"/>
                      </a:xfrm>
                      <a:prstGeom prst="rect">
                        <a:avLst/>
                      </a:prstGeom>
                      <a:noFill/>
                      <a:ln w="38100">
                        <a:noFill/>
                        <a:miter/>
                      </a:ln>
                    </p:spPr>
                  </p:pic>
                </p:oleObj>
              </mc:Fallback>
            </mc:AlternateContent>
          </a:graphicData>
        </a:graphic>
      </p:graphicFrame>
      <p:graphicFrame>
        <p:nvGraphicFramePr>
          <p:cNvPr id="87048" name="Object 15"/>
          <p:cNvGraphicFramePr>
            <a:graphicFrameLocks noChangeAspect="1"/>
          </p:cNvGraphicFramePr>
          <p:nvPr/>
        </p:nvGraphicFramePr>
        <p:xfrm>
          <a:off x="106363" y="3897313"/>
          <a:ext cx="4041775" cy="2122487"/>
        </p:xfrm>
        <a:graphic>
          <a:graphicData uri="http://schemas.openxmlformats.org/presentationml/2006/ole">
            <mc:AlternateContent xmlns:mc="http://schemas.openxmlformats.org/markup-compatibility/2006">
              <mc:Choice xmlns:v="urn:schemas-microsoft-com:vml" Requires="v">
                <p:oleObj spid="_x0000_s3903" name="" r:id="rId3" imgW="1765300" imgH="927100" progId="">
                  <p:embed/>
                </p:oleObj>
              </mc:Choice>
              <mc:Fallback>
                <p:oleObj name="" r:id="rId3" imgW="1765300" imgH="927100" progId="">
                  <p:embed/>
                  <p:pic>
                    <p:nvPicPr>
                      <p:cNvPr id="0" name="图片 3902"/>
                      <p:cNvPicPr/>
                      <p:nvPr/>
                    </p:nvPicPr>
                    <p:blipFill>
                      <a:blip r:embed="rId4"/>
                      <a:stretch>
                        <a:fillRect/>
                      </a:stretch>
                    </p:blipFill>
                    <p:spPr>
                      <a:xfrm>
                        <a:off x="106363" y="3897313"/>
                        <a:ext cx="4041775" cy="2122487"/>
                      </a:xfrm>
                      <a:prstGeom prst="rect">
                        <a:avLst/>
                      </a:prstGeom>
                      <a:noFill/>
                      <a:ln w="38100">
                        <a:noFill/>
                        <a:miter/>
                      </a:ln>
                    </p:spPr>
                  </p:pic>
                </p:oleObj>
              </mc:Fallback>
            </mc:AlternateContent>
          </a:graphicData>
        </a:graphic>
      </p:graphicFrame>
      <p:graphicFrame>
        <p:nvGraphicFramePr>
          <p:cNvPr id="787460" name="Object 16"/>
          <p:cNvGraphicFramePr>
            <a:graphicFrameLocks noChangeAspect="1"/>
          </p:cNvGraphicFramePr>
          <p:nvPr/>
        </p:nvGraphicFramePr>
        <p:xfrm>
          <a:off x="4879975" y="600075"/>
          <a:ext cx="3724275" cy="2122488"/>
        </p:xfrm>
        <a:graphic>
          <a:graphicData uri="http://schemas.openxmlformats.org/presentationml/2006/ole">
            <mc:AlternateContent xmlns:mc="http://schemas.openxmlformats.org/markup-compatibility/2006">
              <mc:Choice xmlns:v="urn:schemas-microsoft-com:vml" Requires="v">
                <p:oleObj spid="_x0000_s3905" name="" r:id="rId5" imgW="1625600" imgH="927100" progId="">
                  <p:embed/>
                </p:oleObj>
              </mc:Choice>
              <mc:Fallback>
                <p:oleObj name="" r:id="rId5" imgW="1625600" imgH="927100" progId="">
                  <p:embed/>
                  <p:pic>
                    <p:nvPicPr>
                      <p:cNvPr id="0" name="图片 3904"/>
                      <p:cNvPicPr/>
                      <p:nvPr/>
                    </p:nvPicPr>
                    <p:blipFill>
                      <a:blip r:embed="rId6"/>
                      <a:stretch>
                        <a:fillRect/>
                      </a:stretch>
                    </p:blipFill>
                    <p:spPr>
                      <a:xfrm>
                        <a:off x="4879975" y="600075"/>
                        <a:ext cx="3724275" cy="2122488"/>
                      </a:xfrm>
                      <a:prstGeom prst="rect">
                        <a:avLst/>
                      </a:prstGeom>
                      <a:noFill/>
                      <a:ln w="38100">
                        <a:noFill/>
                        <a:miter/>
                      </a:ln>
                    </p:spPr>
                  </p:pic>
                </p:oleObj>
              </mc:Fallback>
            </mc:AlternateContent>
          </a:graphicData>
        </a:graphic>
      </p:graphicFrame>
      <p:graphicFrame>
        <p:nvGraphicFramePr>
          <p:cNvPr id="87055" name="Object 17"/>
          <p:cNvGraphicFramePr>
            <a:graphicFrameLocks noChangeAspect="1"/>
          </p:cNvGraphicFramePr>
          <p:nvPr/>
        </p:nvGraphicFramePr>
        <p:xfrm>
          <a:off x="4879975" y="3910013"/>
          <a:ext cx="3719513" cy="2124075"/>
        </p:xfrm>
        <a:graphic>
          <a:graphicData uri="http://schemas.openxmlformats.org/presentationml/2006/ole">
            <mc:AlternateContent xmlns:mc="http://schemas.openxmlformats.org/markup-compatibility/2006">
              <mc:Choice xmlns:v="urn:schemas-microsoft-com:vml" Requires="v">
                <p:oleObj spid="_x0000_s3906" name="" r:id="rId7" imgW="1625600" imgH="927100" progId="">
                  <p:embed/>
                </p:oleObj>
              </mc:Choice>
              <mc:Fallback>
                <p:oleObj name="" r:id="rId7" imgW="1625600" imgH="927100" progId="">
                  <p:embed/>
                  <p:pic>
                    <p:nvPicPr>
                      <p:cNvPr id="0" name="图片 3905"/>
                      <p:cNvPicPr/>
                      <p:nvPr/>
                    </p:nvPicPr>
                    <p:blipFill>
                      <a:blip r:embed="rId8"/>
                      <a:stretch>
                        <a:fillRect/>
                      </a:stretch>
                    </p:blipFill>
                    <p:spPr>
                      <a:xfrm>
                        <a:off x="4879975" y="3910013"/>
                        <a:ext cx="3719513" cy="2124075"/>
                      </a:xfrm>
                      <a:prstGeom prst="rect">
                        <a:avLst/>
                      </a:prstGeom>
                      <a:noFill/>
                      <a:ln w="38100">
                        <a:noFill/>
                        <a:miter/>
                      </a:ln>
                    </p:spPr>
                  </p:pic>
                </p:oleObj>
              </mc:Fallback>
            </mc:AlternateContent>
          </a:graphicData>
        </a:graphic>
      </p:graphicFrame>
      <p:grpSp>
        <p:nvGrpSpPr>
          <p:cNvPr id="2" name="Group 42"/>
          <p:cNvGrpSpPr/>
          <p:nvPr/>
        </p:nvGrpSpPr>
        <p:grpSpPr>
          <a:xfrm>
            <a:off x="4787900" y="2636838"/>
            <a:ext cx="1584325" cy="966787"/>
            <a:chOff x="3016" y="1661"/>
            <a:chExt cx="998" cy="609"/>
          </a:xfrm>
        </p:grpSpPr>
        <p:graphicFrame>
          <p:nvGraphicFramePr>
            <p:cNvPr id="787480" name="Object 18"/>
            <p:cNvGraphicFramePr>
              <a:graphicFrameLocks noChangeAspect="1"/>
            </p:cNvGraphicFramePr>
            <p:nvPr/>
          </p:nvGraphicFramePr>
          <p:xfrm>
            <a:off x="3238" y="1661"/>
            <a:ext cx="547" cy="259"/>
          </p:xfrm>
          <a:graphic>
            <a:graphicData uri="http://schemas.openxmlformats.org/presentationml/2006/ole">
              <mc:AlternateContent xmlns:mc="http://schemas.openxmlformats.org/markup-compatibility/2006">
                <mc:Choice xmlns:v="urn:schemas-microsoft-com:vml" Requires="v">
                  <p:oleObj spid="_x0000_s3907" name="" r:id="rId9" imgW="482600" imgH="228600" progId="">
                    <p:embed/>
                  </p:oleObj>
                </mc:Choice>
                <mc:Fallback>
                  <p:oleObj name="" r:id="rId9" imgW="482600" imgH="228600" progId="">
                    <p:embed/>
                    <p:pic>
                      <p:nvPicPr>
                        <p:cNvPr id="0" name="图片 3906"/>
                        <p:cNvPicPr/>
                        <p:nvPr/>
                      </p:nvPicPr>
                      <p:blipFill>
                        <a:blip r:embed="rId10"/>
                        <a:stretch>
                          <a:fillRect/>
                        </a:stretch>
                      </p:blipFill>
                      <p:spPr>
                        <a:xfrm>
                          <a:off x="3238" y="1661"/>
                          <a:ext cx="547" cy="259"/>
                        </a:xfrm>
                        <a:prstGeom prst="rect">
                          <a:avLst/>
                        </a:prstGeom>
                        <a:noFill/>
                        <a:ln w="38100">
                          <a:noFill/>
                          <a:miter/>
                        </a:ln>
                      </p:spPr>
                    </p:pic>
                  </p:oleObj>
                </mc:Fallback>
              </mc:AlternateContent>
            </a:graphicData>
          </a:graphic>
        </p:graphicFrame>
        <p:graphicFrame>
          <p:nvGraphicFramePr>
            <p:cNvPr id="787481" name="Object 19"/>
            <p:cNvGraphicFramePr>
              <a:graphicFrameLocks noChangeAspect="1"/>
            </p:cNvGraphicFramePr>
            <p:nvPr/>
          </p:nvGraphicFramePr>
          <p:xfrm>
            <a:off x="3249" y="2011"/>
            <a:ext cx="533" cy="259"/>
          </p:xfrm>
          <a:graphic>
            <a:graphicData uri="http://schemas.openxmlformats.org/presentationml/2006/ole">
              <mc:AlternateContent xmlns:mc="http://schemas.openxmlformats.org/markup-compatibility/2006">
                <mc:Choice xmlns:v="urn:schemas-microsoft-com:vml" Requires="v">
                  <p:oleObj spid="_x0000_s3904" name="" r:id="rId11" imgW="469900" imgH="228600" progId="">
                    <p:embed/>
                  </p:oleObj>
                </mc:Choice>
                <mc:Fallback>
                  <p:oleObj name="" r:id="rId11" imgW="469900" imgH="228600" progId="">
                    <p:embed/>
                    <p:pic>
                      <p:nvPicPr>
                        <p:cNvPr id="0" name="图片 3903"/>
                        <p:cNvPicPr/>
                        <p:nvPr/>
                      </p:nvPicPr>
                      <p:blipFill>
                        <a:blip r:embed="rId12"/>
                        <a:stretch>
                          <a:fillRect/>
                        </a:stretch>
                      </p:blipFill>
                      <p:spPr>
                        <a:xfrm>
                          <a:off x="3249" y="2011"/>
                          <a:ext cx="533" cy="259"/>
                        </a:xfrm>
                        <a:prstGeom prst="rect">
                          <a:avLst/>
                        </a:prstGeom>
                        <a:noFill/>
                        <a:ln w="38100">
                          <a:noFill/>
                          <a:miter/>
                        </a:ln>
                      </p:spPr>
                    </p:pic>
                  </p:oleObj>
                </mc:Fallback>
              </mc:AlternateContent>
            </a:graphicData>
          </a:graphic>
        </p:graphicFrame>
        <p:sp>
          <p:nvSpPr>
            <p:cNvPr id="787482" name="Freeform 18"/>
            <p:cNvSpPr/>
            <p:nvPr/>
          </p:nvSpPr>
          <p:spPr>
            <a:xfrm>
              <a:off x="3016" y="1920"/>
              <a:ext cx="998" cy="91"/>
            </a:xfrm>
            <a:custGeom>
              <a:avLst/>
              <a:gdLst>
                <a:gd name="txL" fmla="*/ 0 w 1179"/>
                <a:gd name="txT" fmla="*/ 0 h 273"/>
                <a:gd name="txR" fmla="*/ 1179 w 1179"/>
                <a:gd name="txB" fmla="*/ 273 h 273"/>
              </a:gdLst>
              <a:ahLst/>
              <a:cxnLst>
                <a:cxn ang="0">
                  <a:pos x="0" y="1"/>
                </a:cxn>
                <a:cxn ang="0">
                  <a:pos x="120" y="0"/>
                </a:cxn>
                <a:cxn ang="0">
                  <a:pos x="256" y="1"/>
                </a:cxn>
                <a:cxn ang="0">
                  <a:pos x="392" y="1"/>
                </a:cxn>
                <a:cxn ang="0">
                  <a:pos x="512" y="1"/>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3" name="Group 25"/>
          <p:cNvGrpSpPr/>
          <p:nvPr/>
        </p:nvGrpSpPr>
        <p:grpSpPr>
          <a:xfrm>
            <a:off x="107950" y="2927350"/>
            <a:ext cx="1873250" cy="779463"/>
            <a:chOff x="1292" y="1861"/>
            <a:chExt cx="1180" cy="491"/>
          </a:xfrm>
        </p:grpSpPr>
        <p:sp>
          <p:nvSpPr>
            <p:cNvPr id="787474" name="Line 26"/>
            <p:cNvSpPr/>
            <p:nvPr/>
          </p:nvSpPr>
          <p:spPr>
            <a:xfrm>
              <a:off x="1292" y="2111"/>
              <a:ext cx="1180" cy="0"/>
            </a:xfrm>
            <a:prstGeom prst="line">
              <a:avLst/>
            </a:prstGeom>
            <a:ln w="38100" cap="flat" cmpd="sng">
              <a:solidFill>
                <a:schemeClr val="tx1"/>
              </a:solidFill>
              <a:prstDash val="solid"/>
              <a:headEnd type="none" w="med" len="med"/>
              <a:tailEnd type="stealth" w="lg" len="lg"/>
            </a:ln>
          </p:spPr>
        </p:sp>
        <p:sp>
          <p:nvSpPr>
            <p:cNvPr id="787475" name="Text Box 27"/>
            <p:cNvSpPr txBox="1"/>
            <p:nvPr/>
          </p:nvSpPr>
          <p:spPr>
            <a:xfrm>
              <a:off x="1464" y="2121"/>
              <a:ext cx="836" cy="231"/>
            </a:xfrm>
            <a:prstGeom prst="rect">
              <a:avLst/>
            </a:prstGeom>
            <a:noFill/>
            <a:ln w="9525">
              <a:noFill/>
            </a:ln>
          </p:spPr>
          <p:txBody>
            <a:bodyPr wrap="none"/>
            <a:p>
              <a:pPr algn="ctr">
                <a:spcBef>
                  <a:spcPct val="50000"/>
                </a:spcBef>
              </a:pPr>
              <a:r>
                <a:rPr lang="en-US" altLang="zh-CN" b="1" dirty="0">
                  <a:solidFill>
                    <a:srgbClr val="0000FF"/>
                  </a:solidFill>
                  <a:latin typeface="Times New Roman" panose="02020603050405020304" pitchFamily="18" charset="0"/>
                  <a:ea typeface="楷体_GB2312" panose="02010609030101010101" pitchFamily="49" charset="-122"/>
                </a:rPr>
                <a:t>④</a:t>
              </a:r>
              <a:r>
                <a:rPr lang="en-US" altLang="en-US" b="1" dirty="0">
                  <a:solidFill>
                    <a:srgbClr val="000000"/>
                  </a:solidFill>
                  <a:latin typeface="Times New Roman" panose="02020603050405020304" pitchFamily="18" charset="0"/>
                  <a:ea typeface="楷体_GB2312" panose="02010609030101010101" pitchFamily="49" charset="-122"/>
                </a:rPr>
                <a:t>－</a:t>
              </a:r>
              <a:r>
                <a:rPr lang="en-US" altLang="zh-CN" b="1" dirty="0">
                  <a:solidFill>
                    <a:srgbClr val="0000FF"/>
                  </a:solidFill>
                  <a:latin typeface="Times New Roman" panose="02020603050405020304" pitchFamily="18" charset="0"/>
                  <a:ea typeface="楷体_GB2312" panose="02010609030101010101" pitchFamily="49" charset="-122"/>
                </a:rPr>
                <a:t>2×③</a:t>
              </a:r>
              <a:endParaRPr lang="en-US" altLang="zh-CN" b="1" dirty="0">
                <a:solidFill>
                  <a:srgbClr val="0000FF"/>
                </a:solidFill>
                <a:latin typeface="Times New Roman" panose="02020603050405020304" pitchFamily="18" charset="0"/>
                <a:ea typeface="楷体_GB2312" panose="02010609030101010101" pitchFamily="49" charset="-122"/>
              </a:endParaRPr>
            </a:p>
          </p:txBody>
        </p:sp>
        <p:grpSp>
          <p:nvGrpSpPr>
            <p:cNvPr id="787476" name="Group 28"/>
            <p:cNvGrpSpPr/>
            <p:nvPr/>
          </p:nvGrpSpPr>
          <p:grpSpPr>
            <a:xfrm>
              <a:off x="1496" y="1861"/>
              <a:ext cx="771" cy="250"/>
              <a:chOff x="2835" y="1979"/>
              <a:chExt cx="771" cy="250"/>
            </a:xfrm>
          </p:grpSpPr>
          <p:sp>
            <p:nvSpPr>
              <p:cNvPr id="787477" name="Text Box 29"/>
              <p:cNvSpPr txBox="1"/>
              <p:nvPr/>
            </p:nvSpPr>
            <p:spPr>
              <a:xfrm>
                <a:off x="2835"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③</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87478" name="Text Box 30"/>
              <p:cNvSpPr txBox="1"/>
              <p:nvPr/>
            </p:nvSpPr>
            <p:spPr>
              <a:xfrm>
                <a:off x="3288" y="1979"/>
                <a:ext cx="318" cy="250"/>
              </a:xfrm>
              <a:prstGeom prst="rect">
                <a:avLst/>
              </a:prstGeom>
              <a:noFill/>
              <a:ln w="9525">
                <a:noFill/>
              </a:ln>
            </p:spPr>
            <p:txBody>
              <a:bodyPr>
                <a:spAutoFit/>
              </a:bodyPr>
              <a:p>
                <a:pPr>
                  <a:spcBef>
                    <a:spcPct val="50000"/>
                  </a:spcBef>
                </a:pPr>
                <a:r>
                  <a:rPr lang="en-US" altLang="zh-CN" sz="2000" b="1" dirty="0">
                    <a:solidFill>
                      <a:srgbClr val="0000FF"/>
                    </a:solidFill>
                    <a:latin typeface="Times New Roman" panose="02020603050405020304" pitchFamily="18" charset="0"/>
                    <a:ea typeface="楷体_GB2312" panose="02010609030101010101" pitchFamily="49" charset="-122"/>
                  </a:rPr>
                  <a:t>④</a:t>
                </a:r>
                <a:endParaRPr lang="en-US" altLang="zh-CN" sz="2000" b="1" dirty="0">
                  <a:solidFill>
                    <a:srgbClr val="0000FF"/>
                  </a:solidFill>
                  <a:latin typeface="Times New Roman" panose="02020603050405020304" pitchFamily="18" charset="0"/>
                  <a:ea typeface="楷体_GB2312" panose="02010609030101010101" pitchFamily="49" charset="-122"/>
                </a:endParaRPr>
              </a:p>
            </p:txBody>
          </p:sp>
          <p:sp>
            <p:nvSpPr>
              <p:cNvPr id="787479" name="Line 31"/>
              <p:cNvSpPr/>
              <p:nvPr/>
            </p:nvSpPr>
            <p:spPr>
              <a:xfrm>
                <a:off x="3061" y="2115"/>
                <a:ext cx="272" cy="0"/>
              </a:xfrm>
              <a:prstGeom prst="line">
                <a:avLst/>
              </a:prstGeom>
              <a:ln w="28575" cap="flat" cmpd="sng">
                <a:solidFill>
                  <a:srgbClr val="0000FF"/>
                </a:solidFill>
                <a:prstDash val="solid"/>
                <a:headEnd type="triangle" w="med" len="med"/>
                <a:tailEnd type="triangle" w="med" len="med"/>
              </a:ln>
            </p:spPr>
          </p:sp>
        </p:grpSp>
      </p:grpSp>
      <p:grpSp>
        <p:nvGrpSpPr>
          <p:cNvPr id="5" name="Group 32"/>
          <p:cNvGrpSpPr/>
          <p:nvPr/>
        </p:nvGrpSpPr>
        <p:grpSpPr>
          <a:xfrm>
            <a:off x="4140200" y="3933825"/>
            <a:ext cx="504825" cy="1995488"/>
            <a:chOff x="4240" y="1509"/>
            <a:chExt cx="318" cy="1257"/>
          </a:xfrm>
        </p:grpSpPr>
        <p:sp>
          <p:nvSpPr>
            <p:cNvPr id="787470" name="Text Box 33"/>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71" name="Text Box 34"/>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72" name="Text Box 35"/>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73" name="Text Box 36"/>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grpSp>
        <p:nvGrpSpPr>
          <p:cNvPr id="787465" name="Group 37"/>
          <p:cNvGrpSpPr/>
          <p:nvPr/>
        </p:nvGrpSpPr>
        <p:grpSpPr>
          <a:xfrm>
            <a:off x="4140200" y="641350"/>
            <a:ext cx="504825" cy="1995488"/>
            <a:chOff x="4240" y="1509"/>
            <a:chExt cx="318" cy="1257"/>
          </a:xfrm>
        </p:grpSpPr>
        <p:sp>
          <p:nvSpPr>
            <p:cNvPr id="787466" name="Text Box 38"/>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67" name="Text Box 39"/>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68" name="Text Box 40"/>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7469" name="Text Box 41"/>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7048"/>
                                        </p:tgtEl>
                                        <p:attrNameLst>
                                          <p:attrName>style.visibility</p:attrName>
                                        </p:attrNameLst>
                                      </p:cBhvr>
                                      <p:to>
                                        <p:strVal val="visible"/>
                                      </p:to>
                                    </p:set>
                                    <p:animEffect transition="in" filter="box(in)">
                                      <p:cBhvr>
                                        <p:cTn id="11" dur="500"/>
                                        <p:tgtEl>
                                          <p:spTgt spid="87048"/>
                                        </p:tgtEl>
                                      </p:cBhvr>
                                    </p:animEffect>
                                  </p:childTnLst>
                                </p:cTn>
                              </p:par>
                              <p:par>
                                <p:cTn id="12" presetID="4" presetClass="entr" presetSubtype="16"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i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87055"/>
                                        </p:tgtEl>
                                        <p:attrNameLst>
                                          <p:attrName>style.visibility</p:attrName>
                                        </p:attrNameLst>
                                      </p:cBhvr>
                                      <p:to>
                                        <p:strVal val="visible"/>
                                      </p:to>
                                    </p:set>
                                    <p:animEffect transition="in" filter="box(in)">
                                      <p:cBhvr>
                                        <p:cTn id="23" dur="500"/>
                                        <p:tgtEl>
                                          <p:spTgt spid="87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8482" name="Object 12"/>
          <p:cNvGraphicFramePr>
            <a:graphicFrameLocks noChangeAspect="1"/>
          </p:cNvGraphicFramePr>
          <p:nvPr/>
        </p:nvGraphicFramePr>
        <p:xfrm>
          <a:off x="107950" y="614363"/>
          <a:ext cx="4040188" cy="2122487"/>
        </p:xfrm>
        <a:graphic>
          <a:graphicData uri="http://schemas.openxmlformats.org/presentationml/2006/ole">
            <mc:AlternateContent xmlns:mc="http://schemas.openxmlformats.org/markup-compatibility/2006">
              <mc:Choice xmlns:v="urn:schemas-microsoft-com:vml" Requires="v">
                <p:oleObj spid="_x0000_s3908" name="" r:id="rId1" imgW="1765300" imgH="927100" progId="">
                  <p:embed/>
                </p:oleObj>
              </mc:Choice>
              <mc:Fallback>
                <p:oleObj name="" r:id="rId1" imgW="1765300" imgH="927100" progId="">
                  <p:embed/>
                  <p:pic>
                    <p:nvPicPr>
                      <p:cNvPr id="0" name="图片 3907"/>
                      <p:cNvPicPr/>
                      <p:nvPr/>
                    </p:nvPicPr>
                    <p:blipFill>
                      <a:blip r:embed="rId2"/>
                      <a:stretch>
                        <a:fillRect/>
                      </a:stretch>
                    </p:blipFill>
                    <p:spPr>
                      <a:xfrm>
                        <a:off x="107950" y="614363"/>
                        <a:ext cx="4040188" cy="2122487"/>
                      </a:xfrm>
                      <a:prstGeom prst="rect">
                        <a:avLst/>
                      </a:prstGeom>
                      <a:noFill/>
                      <a:ln w="38100">
                        <a:noFill/>
                        <a:miter/>
                      </a:ln>
                    </p:spPr>
                  </p:pic>
                </p:oleObj>
              </mc:Fallback>
            </mc:AlternateContent>
          </a:graphicData>
        </a:graphic>
      </p:graphicFrame>
      <p:graphicFrame>
        <p:nvGraphicFramePr>
          <p:cNvPr id="788483" name="Object 13"/>
          <p:cNvGraphicFramePr>
            <a:graphicFrameLocks noChangeAspect="1"/>
          </p:cNvGraphicFramePr>
          <p:nvPr/>
        </p:nvGraphicFramePr>
        <p:xfrm>
          <a:off x="4879975" y="600075"/>
          <a:ext cx="3724275" cy="2122488"/>
        </p:xfrm>
        <a:graphic>
          <a:graphicData uri="http://schemas.openxmlformats.org/presentationml/2006/ole">
            <mc:AlternateContent xmlns:mc="http://schemas.openxmlformats.org/markup-compatibility/2006">
              <mc:Choice xmlns:v="urn:schemas-microsoft-com:vml" Requires="v">
                <p:oleObj spid="_x0000_s3909" name="" r:id="rId3" imgW="1625600" imgH="927100" progId="">
                  <p:embed/>
                </p:oleObj>
              </mc:Choice>
              <mc:Fallback>
                <p:oleObj name="" r:id="rId3" imgW="1625600" imgH="927100" progId="">
                  <p:embed/>
                  <p:pic>
                    <p:nvPicPr>
                      <p:cNvPr id="0" name="图片 3908"/>
                      <p:cNvPicPr/>
                      <p:nvPr/>
                    </p:nvPicPr>
                    <p:blipFill>
                      <a:blip r:embed="rId4"/>
                      <a:stretch>
                        <a:fillRect/>
                      </a:stretch>
                    </p:blipFill>
                    <p:spPr>
                      <a:xfrm>
                        <a:off x="4879975" y="600075"/>
                        <a:ext cx="3724275" cy="2122488"/>
                      </a:xfrm>
                      <a:prstGeom prst="rect">
                        <a:avLst/>
                      </a:prstGeom>
                      <a:noFill/>
                      <a:ln w="38100">
                        <a:noFill/>
                        <a:miter/>
                      </a:ln>
                    </p:spPr>
                  </p:pic>
                </p:oleObj>
              </mc:Fallback>
            </mc:AlternateContent>
          </a:graphicData>
        </a:graphic>
      </p:graphicFrame>
      <p:graphicFrame>
        <p:nvGraphicFramePr>
          <p:cNvPr id="89103" name="Object 14"/>
          <p:cNvGraphicFramePr>
            <a:graphicFrameLocks noChangeAspect="1"/>
          </p:cNvGraphicFramePr>
          <p:nvPr/>
        </p:nvGraphicFramePr>
        <p:xfrm>
          <a:off x="4879975" y="3910013"/>
          <a:ext cx="3719513" cy="2124075"/>
        </p:xfrm>
        <a:graphic>
          <a:graphicData uri="http://schemas.openxmlformats.org/presentationml/2006/ole">
            <mc:AlternateContent xmlns:mc="http://schemas.openxmlformats.org/markup-compatibility/2006">
              <mc:Choice xmlns:v="urn:schemas-microsoft-com:vml" Requires="v">
                <p:oleObj spid="_x0000_s3910" name="" r:id="rId5" imgW="1625600" imgH="927100" progId="">
                  <p:embed/>
                </p:oleObj>
              </mc:Choice>
              <mc:Fallback>
                <p:oleObj name="" r:id="rId5" imgW="1625600" imgH="927100" progId="">
                  <p:embed/>
                  <p:pic>
                    <p:nvPicPr>
                      <p:cNvPr id="0" name="图片 3909"/>
                      <p:cNvPicPr/>
                      <p:nvPr/>
                    </p:nvPicPr>
                    <p:blipFill>
                      <a:blip r:embed="rId6"/>
                      <a:stretch>
                        <a:fillRect/>
                      </a:stretch>
                    </p:blipFill>
                    <p:spPr>
                      <a:xfrm>
                        <a:off x="4879975" y="3910013"/>
                        <a:ext cx="3719513" cy="2124075"/>
                      </a:xfrm>
                      <a:prstGeom prst="rect">
                        <a:avLst/>
                      </a:prstGeom>
                      <a:noFill/>
                      <a:ln w="38100">
                        <a:noFill/>
                        <a:miter/>
                      </a:ln>
                    </p:spPr>
                  </p:pic>
                </p:oleObj>
              </mc:Fallback>
            </mc:AlternateContent>
          </a:graphicData>
        </a:graphic>
      </p:graphicFrame>
      <p:graphicFrame>
        <p:nvGraphicFramePr>
          <p:cNvPr id="89104" name="Object 15"/>
          <p:cNvGraphicFramePr>
            <a:graphicFrameLocks noChangeAspect="1"/>
          </p:cNvGraphicFramePr>
          <p:nvPr/>
        </p:nvGraphicFramePr>
        <p:xfrm>
          <a:off x="5230813" y="2636838"/>
          <a:ext cx="685800" cy="411162"/>
        </p:xfrm>
        <a:graphic>
          <a:graphicData uri="http://schemas.openxmlformats.org/presentationml/2006/ole">
            <mc:AlternateContent xmlns:mc="http://schemas.openxmlformats.org/markup-compatibility/2006">
              <mc:Choice xmlns:v="urn:schemas-microsoft-com:vml" Requires="v">
                <p:oleObj spid="_x0000_s3912" name="" r:id="rId7" imgW="381000" imgH="228600" progId="">
                  <p:embed/>
                </p:oleObj>
              </mc:Choice>
              <mc:Fallback>
                <p:oleObj name="" r:id="rId7" imgW="381000" imgH="228600" progId="">
                  <p:embed/>
                  <p:pic>
                    <p:nvPicPr>
                      <p:cNvPr id="0" name="图片 3911"/>
                      <p:cNvPicPr/>
                      <p:nvPr/>
                    </p:nvPicPr>
                    <p:blipFill>
                      <a:blip r:embed="rId8"/>
                      <a:stretch>
                        <a:fillRect/>
                      </a:stretch>
                    </p:blipFill>
                    <p:spPr>
                      <a:xfrm>
                        <a:off x="5230813" y="2636838"/>
                        <a:ext cx="685800" cy="411162"/>
                      </a:xfrm>
                      <a:prstGeom prst="rect">
                        <a:avLst/>
                      </a:prstGeom>
                      <a:noFill/>
                      <a:ln w="38100">
                        <a:noFill/>
                        <a:miter/>
                      </a:ln>
                    </p:spPr>
                  </p:pic>
                </p:oleObj>
              </mc:Fallback>
            </mc:AlternateContent>
          </a:graphicData>
        </a:graphic>
      </p:graphicFrame>
      <p:graphicFrame>
        <p:nvGraphicFramePr>
          <p:cNvPr id="89105" name="Object 16"/>
          <p:cNvGraphicFramePr>
            <a:graphicFrameLocks noChangeAspect="1"/>
          </p:cNvGraphicFramePr>
          <p:nvPr/>
        </p:nvGraphicFramePr>
        <p:xfrm>
          <a:off x="5226050" y="3192463"/>
          <a:ext cx="709613" cy="411162"/>
        </p:xfrm>
        <a:graphic>
          <a:graphicData uri="http://schemas.openxmlformats.org/presentationml/2006/ole">
            <mc:AlternateContent xmlns:mc="http://schemas.openxmlformats.org/markup-compatibility/2006">
              <mc:Choice xmlns:v="urn:schemas-microsoft-com:vml" Requires="v">
                <p:oleObj spid="_x0000_s3911" name="" r:id="rId9" imgW="393700" imgH="228600" progId="">
                  <p:embed/>
                </p:oleObj>
              </mc:Choice>
              <mc:Fallback>
                <p:oleObj name="" r:id="rId9" imgW="393700" imgH="228600" progId="">
                  <p:embed/>
                  <p:pic>
                    <p:nvPicPr>
                      <p:cNvPr id="0" name="图片 3910"/>
                      <p:cNvPicPr/>
                      <p:nvPr/>
                    </p:nvPicPr>
                    <p:blipFill>
                      <a:blip r:embed="rId10"/>
                      <a:stretch>
                        <a:fillRect/>
                      </a:stretch>
                    </p:blipFill>
                    <p:spPr>
                      <a:xfrm>
                        <a:off x="5226050" y="3192463"/>
                        <a:ext cx="709613" cy="411162"/>
                      </a:xfrm>
                      <a:prstGeom prst="rect">
                        <a:avLst/>
                      </a:prstGeom>
                      <a:noFill/>
                      <a:ln w="38100">
                        <a:noFill/>
                        <a:miter/>
                      </a:ln>
                    </p:spPr>
                  </p:pic>
                </p:oleObj>
              </mc:Fallback>
            </mc:AlternateContent>
          </a:graphicData>
        </a:graphic>
      </p:graphicFrame>
      <p:sp>
        <p:nvSpPr>
          <p:cNvPr id="89106" name="Freeform 18"/>
          <p:cNvSpPr/>
          <p:nvPr/>
        </p:nvSpPr>
        <p:spPr>
          <a:xfrm>
            <a:off x="4787900" y="3048000"/>
            <a:ext cx="1584325" cy="144463"/>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nvGrpSpPr>
          <p:cNvPr id="788488" name="Group 24"/>
          <p:cNvGrpSpPr/>
          <p:nvPr/>
        </p:nvGrpSpPr>
        <p:grpSpPr>
          <a:xfrm>
            <a:off x="4140200" y="641350"/>
            <a:ext cx="504825" cy="1995488"/>
            <a:chOff x="4240" y="1509"/>
            <a:chExt cx="318" cy="1257"/>
          </a:xfrm>
        </p:grpSpPr>
        <p:sp>
          <p:nvSpPr>
            <p:cNvPr id="788495" name="Text Box 25"/>
            <p:cNvSpPr txBox="1"/>
            <p:nvPr/>
          </p:nvSpPr>
          <p:spPr>
            <a:xfrm>
              <a:off x="4240" y="1509"/>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①</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8496" name="Text Box 26"/>
            <p:cNvSpPr txBox="1"/>
            <p:nvPr/>
          </p:nvSpPr>
          <p:spPr>
            <a:xfrm>
              <a:off x="4240" y="1832"/>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②</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8497" name="Text Box 27"/>
            <p:cNvSpPr txBox="1"/>
            <p:nvPr/>
          </p:nvSpPr>
          <p:spPr>
            <a:xfrm>
              <a:off x="4240" y="2155"/>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③</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788498" name="Text Box 28"/>
            <p:cNvSpPr txBox="1"/>
            <p:nvPr/>
          </p:nvSpPr>
          <p:spPr>
            <a:xfrm>
              <a:off x="4240" y="2478"/>
              <a:ext cx="318" cy="288"/>
            </a:xfrm>
            <a:prstGeom prst="rect">
              <a:avLst/>
            </a:prstGeom>
            <a:noFill/>
            <a:ln w="9525">
              <a:noFill/>
            </a:ln>
          </p:spPr>
          <p:txBody>
            <a:bodyPr>
              <a:spAutoFit/>
            </a:bodyPr>
            <a:p>
              <a:pPr>
                <a:spcBef>
                  <a:spcPct val="50000"/>
                </a:spcBef>
              </a:pPr>
              <a:r>
                <a:rPr lang="en-US" altLang="zh-CN" sz="2400" b="1" dirty="0">
                  <a:solidFill>
                    <a:srgbClr val="0000FF"/>
                  </a:solidFill>
                  <a:latin typeface="Times New Roman" panose="02020603050405020304" pitchFamily="18" charset="0"/>
                  <a:ea typeface="楷体_GB2312" panose="02010609030101010101" pitchFamily="49" charset="-122"/>
                </a:rPr>
                <a:t>④</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pSp>
      <p:sp>
        <p:nvSpPr>
          <p:cNvPr id="89117" name="Oval 29"/>
          <p:cNvSpPr/>
          <p:nvPr/>
        </p:nvSpPr>
        <p:spPr>
          <a:xfrm>
            <a:off x="5018088" y="692150"/>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9118" name="Oval 30"/>
          <p:cNvSpPr/>
          <p:nvPr/>
        </p:nvSpPr>
        <p:spPr>
          <a:xfrm>
            <a:off x="5508625" y="1211263"/>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9119" name="Oval 31"/>
          <p:cNvSpPr/>
          <p:nvPr/>
        </p:nvSpPr>
        <p:spPr>
          <a:xfrm>
            <a:off x="6688138" y="1728788"/>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9120" name="Oval 32"/>
          <p:cNvSpPr/>
          <p:nvPr/>
        </p:nvSpPr>
        <p:spPr>
          <a:xfrm>
            <a:off x="5018088" y="4005263"/>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9121" name="Oval 33"/>
          <p:cNvSpPr/>
          <p:nvPr/>
        </p:nvSpPr>
        <p:spPr>
          <a:xfrm>
            <a:off x="5508625" y="4524375"/>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9122" name="Oval 34"/>
          <p:cNvSpPr/>
          <p:nvPr/>
        </p:nvSpPr>
        <p:spPr>
          <a:xfrm>
            <a:off x="6688138" y="5041900"/>
            <a:ext cx="358775" cy="358775"/>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9117"/>
                                        </p:tgtEl>
                                        <p:attrNameLst>
                                          <p:attrName>style.visibility</p:attrName>
                                        </p:attrNameLst>
                                      </p:cBhvr>
                                      <p:to>
                                        <p:strVal val="visible"/>
                                      </p:to>
                                    </p:set>
                                    <p:animEffect transition="in" filter="wipe(up)">
                                      <p:cBhvr>
                                        <p:cTn id="7" dur="500"/>
                                        <p:tgtEl>
                                          <p:spTgt spid="891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9118"/>
                                        </p:tgtEl>
                                        <p:attrNameLst>
                                          <p:attrName>style.visibility</p:attrName>
                                        </p:attrNameLst>
                                      </p:cBhvr>
                                      <p:to>
                                        <p:strVal val="visible"/>
                                      </p:to>
                                    </p:set>
                                    <p:animEffect transition="in" filter="wipe(up)">
                                      <p:cBhvr>
                                        <p:cTn id="11" dur="500"/>
                                        <p:tgtEl>
                                          <p:spTgt spid="8911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9119"/>
                                        </p:tgtEl>
                                        <p:attrNameLst>
                                          <p:attrName>style.visibility</p:attrName>
                                        </p:attrNameLst>
                                      </p:cBhvr>
                                      <p:to>
                                        <p:strVal val="visible"/>
                                      </p:to>
                                    </p:set>
                                    <p:animEffect transition="in" filter="wipe(up)">
                                      <p:cBhvr>
                                        <p:cTn id="15" dur="500"/>
                                        <p:tgtEl>
                                          <p:spTgt spid="891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9106"/>
                                        </p:tgtEl>
                                        <p:attrNameLst>
                                          <p:attrName>style.visibility</p:attrName>
                                        </p:attrNameLst>
                                      </p:cBhvr>
                                      <p:to>
                                        <p:strVal val="visible"/>
                                      </p:to>
                                    </p:set>
                                    <p:animEffect transition="in" filter="wipe(left)">
                                      <p:cBhvr>
                                        <p:cTn id="20" dur="500"/>
                                        <p:tgtEl>
                                          <p:spTgt spid="89106"/>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89104"/>
                                        </p:tgtEl>
                                        <p:attrNameLst>
                                          <p:attrName>style.visibility</p:attrName>
                                        </p:attrNameLst>
                                      </p:cBhvr>
                                      <p:to>
                                        <p:strVal val="visible"/>
                                      </p:to>
                                    </p:set>
                                    <p:animEffect transition="in" filter="slide(fromBottom)">
                                      <p:cBhvr>
                                        <p:cTn id="24" dur="500"/>
                                        <p:tgtEl>
                                          <p:spTgt spid="89104"/>
                                        </p:tgtEl>
                                      </p:cBhvr>
                                    </p:animEffect>
                                  </p:childTnLst>
                                </p:cTn>
                              </p:par>
                            </p:childTnLst>
                          </p:cTn>
                        </p:par>
                        <p:par>
                          <p:cTn id="25" fill="hold">
                            <p:stCondLst>
                              <p:cond delay="1000"/>
                            </p:stCondLst>
                            <p:childTnLst>
                              <p:par>
                                <p:cTn id="26" presetID="12" presetClass="entr" presetSubtype="4" fill="hold" nodeType="afterEffect">
                                  <p:stCondLst>
                                    <p:cond delay="0"/>
                                  </p:stCondLst>
                                  <p:childTnLst>
                                    <p:set>
                                      <p:cBhvr>
                                        <p:cTn id="27" dur="1" fill="hold">
                                          <p:stCondLst>
                                            <p:cond delay="0"/>
                                          </p:stCondLst>
                                        </p:cTn>
                                        <p:tgtEl>
                                          <p:spTgt spid="89105"/>
                                        </p:tgtEl>
                                        <p:attrNameLst>
                                          <p:attrName>style.visibility</p:attrName>
                                        </p:attrNameLst>
                                      </p:cBhvr>
                                      <p:to>
                                        <p:strVal val="visible"/>
                                      </p:to>
                                    </p:set>
                                    <p:animEffect transition="in" filter="slide(fromBottom)">
                                      <p:cBhvr>
                                        <p:cTn id="28" dur="500"/>
                                        <p:tgtEl>
                                          <p:spTgt spid="8910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89103"/>
                                        </p:tgtEl>
                                        <p:attrNameLst>
                                          <p:attrName>style.visibility</p:attrName>
                                        </p:attrNameLst>
                                      </p:cBhvr>
                                      <p:to>
                                        <p:strVal val="visible"/>
                                      </p:to>
                                    </p:set>
                                    <p:animEffect transition="in" filter="box(in)">
                                      <p:cBhvr>
                                        <p:cTn id="33" dur="500"/>
                                        <p:tgtEl>
                                          <p:spTgt spid="89103"/>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9120"/>
                                        </p:tgtEl>
                                        <p:attrNameLst>
                                          <p:attrName>style.visibility</p:attrName>
                                        </p:attrNameLst>
                                      </p:cBhvr>
                                      <p:to>
                                        <p:strVal val="visible"/>
                                      </p:to>
                                    </p:set>
                                    <p:animEffect transition="in" filter="wipe(up)">
                                      <p:cBhvr>
                                        <p:cTn id="37" dur="500"/>
                                        <p:tgtEl>
                                          <p:spTgt spid="89120"/>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9121"/>
                                        </p:tgtEl>
                                        <p:attrNameLst>
                                          <p:attrName>style.visibility</p:attrName>
                                        </p:attrNameLst>
                                      </p:cBhvr>
                                      <p:to>
                                        <p:strVal val="visible"/>
                                      </p:to>
                                    </p:set>
                                    <p:animEffect transition="in" filter="wipe(up)">
                                      <p:cBhvr>
                                        <p:cTn id="41" dur="500"/>
                                        <p:tgtEl>
                                          <p:spTgt spid="89121"/>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9122"/>
                                        </p:tgtEl>
                                        <p:attrNameLst>
                                          <p:attrName>style.visibility</p:attrName>
                                        </p:attrNameLst>
                                      </p:cBhvr>
                                      <p:to>
                                        <p:strVal val="visible"/>
                                      </p:to>
                                    </p:set>
                                    <p:animEffect transition="in" filter="wipe(up)">
                                      <p:cBhvr>
                                        <p:cTn id="45" dur="500"/>
                                        <p:tgtEl>
                                          <p:spTgt spid="89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17" grpId="0" animBg="1"/>
      <p:bldP spid="89118" grpId="0" animBg="1"/>
      <p:bldP spid="89119" grpId="0" animBg="1"/>
      <p:bldP spid="89120" grpId="0" animBg="1"/>
      <p:bldP spid="89121" grpId="0" animBg="1"/>
      <p:bldP spid="8912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89506" name="Object 10"/>
          <p:cNvGraphicFramePr>
            <a:graphicFrameLocks noChangeAspect="1"/>
          </p:cNvGraphicFramePr>
          <p:nvPr/>
        </p:nvGraphicFramePr>
        <p:xfrm>
          <a:off x="2692400" y="457200"/>
          <a:ext cx="3722688" cy="2124075"/>
        </p:xfrm>
        <a:graphic>
          <a:graphicData uri="http://schemas.openxmlformats.org/presentationml/2006/ole">
            <mc:AlternateContent xmlns:mc="http://schemas.openxmlformats.org/markup-compatibility/2006">
              <mc:Choice xmlns:v="urn:schemas-microsoft-com:vml" Requires="v">
                <p:oleObj spid="_x0000_s3914" name="" r:id="rId1" imgW="1625600" imgH="927100" progId="">
                  <p:embed/>
                </p:oleObj>
              </mc:Choice>
              <mc:Fallback>
                <p:oleObj name="" r:id="rId1" imgW="1625600" imgH="927100" progId="">
                  <p:embed/>
                  <p:pic>
                    <p:nvPicPr>
                      <p:cNvPr id="0" name="图片 3913"/>
                      <p:cNvPicPr/>
                      <p:nvPr/>
                    </p:nvPicPr>
                    <p:blipFill>
                      <a:blip r:embed="rId2"/>
                      <a:stretch>
                        <a:fillRect/>
                      </a:stretch>
                    </p:blipFill>
                    <p:spPr>
                      <a:xfrm>
                        <a:off x="2692400" y="457200"/>
                        <a:ext cx="3722688" cy="2124075"/>
                      </a:xfrm>
                      <a:prstGeom prst="rect">
                        <a:avLst/>
                      </a:prstGeom>
                      <a:noFill/>
                      <a:ln w="38100">
                        <a:noFill/>
                        <a:miter/>
                      </a:ln>
                    </p:spPr>
                  </p:pic>
                </p:oleObj>
              </mc:Fallback>
            </mc:AlternateContent>
          </a:graphicData>
        </a:graphic>
      </p:graphicFrame>
      <p:graphicFrame>
        <p:nvGraphicFramePr>
          <p:cNvPr id="65544" name="Object 11"/>
          <p:cNvGraphicFramePr>
            <a:graphicFrameLocks noChangeAspect="1"/>
          </p:cNvGraphicFramePr>
          <p:nvPr/>
        </p:nvGraphicFramePr>
        <p:xfrm>
          <a:off x="2882900" y="2735263"/>
          <a:ext cx="2120900" cy="1630362"/>
        </p:xfrm>
        <a:graphic>
          <a:graphicData uri="http://schemas.openxmlformats.org/presentationml/2006/ole">
            <mc:AlternateContent xmlns:mc="http://schemas.openxmlformats.org/markup-compatibility/2006">
              <mc:Choice xmlns:v="urn:schemas-microsoft-com:vml" Requires="v">
                <p:oleObj spid="_x0000_s3913" name="" r:id="rId3" imgW="927100" imgH="711200" progId="">
                  <p:embed/>
                </p:oleObj>
              </mc:Choice>
              <mc:Fallback>
                <p:oleObj name="" r:id="rId3" imgW="927100" imgH="711200" progId="">
                  <p:embed/>
                  <p:pic>
                    <p:nvPicPr>
                      <p:cNvPr id="0" name="图片 3912"/>
                      <p:cNvPicPr/>
                      <p:nvPr/>
                    </p:nvPicPr>
                    <p:blipFill>
                      <a:blip r:embed="rId4"/>
                      <a:stretch>
                        <a:fillRect/>
                      </a:stretch>
                    </p:blipFill>
                    <p:spPr>
                      <a:xfrm>
                        <a:off x="2882900" y="2735263"/>
                        <a:ext cx="2120900" cy="1630362"/>
                      </a:xfrm>
                      <a:prstGeom prst="rect">
                        <a:avLst/>
                      </a:prstGeom>
                      <a:noFill/>
                      <a:ln w="38100">
                        <a:noFill/>
                        <a:miter/>
                      </a:ln>
                    </p:spPr>
                  </p:pic>
                </p:oleObj>
              </mc:Fallback>
            </mc:AlternateContent>
          </a:graphicData>
        </a:graphic>
      </p:graphicFrame>
      <p:sp>
        <p:nvSpPr>
          <p:cNvPr id="65545" name="Text Box 9"/>
          <p:cNvSpPr txBox="1"/>
          <p:nvPr/>
        </p:nvSpPr>
        <p:spPr>
          <a:xfrm>
            <a:off x="150813" y="3290888"/>
            <a:ext cx="2768600" cy="457200"/>
          </a:xfrm>
          <a:prstGeom prst="rect">
            <a:avLst/>
          </a:prstGeom>
          <a:noFill/>
          <a:ln w="9525">
            <a:noFill/>
          </a:ln>
        </p:spPr>
        <p:txBody>
          <a:bodyPr>
            <a:spAutoFit/>
          </a:bodyPr>
          <a:p>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5</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对应方程组为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5546" name="Text Box 10"/>
          <p:cNvSpPr txBox="1"/>
          <p:nvPr/>
        </p:nvSpPr>
        <p:spPr>
          <a:xfrm>
            <a:off x="144463" y="5373688"/>
            <a:ext cx="2339975"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5547" name="Object 12"/>
          <p:cNvGraphicFramePr>
            <a:graphicFrameLocks noChangeAspect="1"/>
          </p:cNvGraphicFramePr>
          <p:nvPr/>
        </p:nvGraphicFramePr>
        <p:xfrm>
          <a:off x="2082800" y="4549775"/>
          <a:ext cx="2849563" cy="2154238"/>
        </p:xfrm>
        <a:graphic>
          <a:graphicData uri="http://schemas.openxmlformats.org/presentationml/2006/ole">
            <mc:AlternateContent xmlns:mc="http://schemas.openxmlformats.org/markup-compatibility/2006">
              <mc:Choice xmlns:v="urn:schemas-microsoft-com:vml" Requires="v">
                <p:oleObj spid="_x0000_s3915" name="" r:id="rId5" imgW="1244600" imgH="939800" progId="">
                  <p:embed/>
                </p:oleObj>
              </mc:Choice>
              <mc:Fallback>
                <p:oleObj name="" r:id="rId5" imgW="1244600" imgH="939800" progId="">
                  <p:embed/>
                  <p:pic>
                    <p:nvPicPr>
                      <p:cNvPr id="0" name="图片 3914"/>
                      <p:cNvPicPr/>
                      <p:nvPr/>
                    </p:nvPicPr>
                    <p:blipFill>
                      <a:blip r:embed="rId6"/>
                      <a:stretch>
                        <a:fillRect/>
                      </a:stretch>
                    </p:blipFill>
                    <p:spPr>
                      <a:xfrm>
                        <a:off x="2082800" y="4549775"/>
                        <a:ext cx="2849563" cy="2154238"/>
                      </a:xfrm>
                      <a:prstGeom prst="rect">
                        <a:avLst/>
                      </a:prstGeom>
                      <a:noFill/>
                      <a:ln w="38100">
                        <a:noFill/>
                        <a:miter/>
                      </a:ln>
                    </p:spPr>
                  </p:pic>
                </p:oleObj>
              </mc:Fallback>
            </mc:AlternateContent>
          </a:graphicData>
        </a:graphic>
      </p:graphicFrame>
      <p:graphicFrame>
        <p:nvGraphicFramePr>
          <p:cNvPr id="65548" name="Object 13"/>
          <p:cNvGraphicFramePr>
            <a:graphicFrameLocks noChangeAspect="1"/>
          </p:cNvGraphicFramePr>
          <p:nvPr/>
        </p:nvGraphicFramePr>
        <p:xfrm>
          <a:off x="4932363" y="4564063"/>
          <a:ext cx="2297112" cy="2124075"/>
        </p:xfrm>
        <a:graphic>
          <a:graphicData uri="http://schemas.openxmlformats.org/presentationml/2006/ole">
            <mc:AlternateContent xmlns:mc="http://schemas.openxmlformats.org/markup-compatibility/2006">
              <mc:Choice xmlns:v="urn:schemas-microsoft-com:vml" Requires="v">
                <p:oleObj spid="_x0000_s3916" name="" r:id="rId7" imgW="1002665" imgH="926465" progId="">
                  <p:embed/>
                </p:oleObj>
              </mc:Choice>
              <mc:Fallback>
                <p:oleObj name="" r:id="rId7" imgW="1002665" imgH="926465" progId="">
                  <p:embed/>
                  <p:pic>
                    <p:nvPicPr>
                      <p:cNvPr id="0" name="图片 3915"/>
                      <p:cNvPicPr/>
                      <p:nvPr/>
                    </p:nvPicPr>
                    <p:blipFill>
                      <a:blip r:embed="rId8"/>
                      <a:stretch>
                        <a:fillRect/>
                      </a:stretch>
                    </p:blipFill>
                    <p:spPr>
                      <a:xfrm>
                        <a:off x="4932363" y="4564063"/>
                        <a:ext cx="2297112" cy="21240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5545"/>
                                        </p:tgtEl>
                                        <p:attrNameLst>
                                          <p:attrName>style.visibility</p:attrName>
                                        </p:attrNameLst>
                                      </p:cBhvr>
                                      <p:to>
                                        <p:strVal val="visible"/>
                                      </p:to>
                                    </p:set>
                                    <p:animEffect transition="in" filter="slide(fromBottom)">
                                      <p:cBhvr>
                                        <p:cTn id="7" dur="500"/>
                                        <p:tgtEl>
                                          <p:spTgt spid="655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5544"/>
                                        </p:tgtEl>
                                        <p:attrNameLst>
                                          <p:attrName>style.visibility</p:attrName>
                                        </p:attrNameLst>
                                      </p:cBhvr>
                                      <p:to>
                                        <p:strVal val="visible"/>
                                      </p:to>
                                    </p:set>
                                    <p:animEffect transition="in" filter="wipe(left)">
                                      <p:cBhvr>
                                        <p:cTn id="11" dur="500"/>
                                        <p:tgtEl>
                                          <p:spTgt spid="6554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65546"/>
                                        </p:tgtEl>
                                        <p:attrNameLst>
                                          <p:attrName>style.visibility</p:attrName>
                                        </p:attrNameLst>
                                      </p:cBhvr>
                                      <p:to>
                                        <p:strVal val="visible"/>
                                      </p:to>
                                    </p:set>
                                    <p:animEffect transition="in" filter="slide(fromBottom)">
                                      <p:cBhvr>
                                        <p:cTn id="16" dur="500"/>
                                        <p:tgtEl>
                                          <p:spTgt spid="655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5547"/>
                                        </p:tgtEl>
                                        <p:attrNameLst>
                                          <p:attrName>style.visibility</p:attrName>
                                        </p:attrNameLst>
                                      </p:cBhvr>
                                      <p:to>
                                        <p:strVal val="visible"/>
                                      </p:to>
                                    </p:set>
                                    <p:animEffect transition="in" filter="wipe(left)">
                                      <p:cBhvr>
                                        <p:cTn id="21" dur="500"/>
                                        <p:tgtEl>
                                          <p:spTgt spid="655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5548"/>
                                        </p:tgtEl>
                                        <p:attrNameLst>
                                          <p:attrName>style.visibility</p:attrName>
                                        </p:attrNameLst>
                                      </p:cBhvr>
                                      <p:to>
                                        <p:strVal val="visible"/>
                                      </p:to>
                                    </p:set>
                                    <p:animEffect transition="in" filter="wipe(left)">
                                      <p:cBhvr>
                                        <p:cTn id="26" dur="500"/>
                                        <p:tgtEl>
                                          <p:spTgt spid="65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5" grpId="0"/>
      <p:bldP spid="65546"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0530" name="Rectangle 4"/>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0000FF"/>
                </a:solidFill>
              </a:rPr>
              <a:t>备注</a:t>
            </a:r>
            <a:endParaRPr lang="zh-CN" altLang="en-US" sz="3600" b="1" dirty="0">
              <a:solidFill>
                <a:srgbClr val="0000FF"/>
              </a:solidFill>
            </a:endParaRPr>
          </a:p>
        </p:txBody>
      </p:sp>
      <p:sp>
        <p:nvSpPr>
          <p:cNvPr id="95237" name="Rectangle 5"/>
          <p:cNvSpPr>
            <a:spLocks noGrp="1"/>
          </p:cNvSpPr>
          <p:nvPr>
            <p:ph idx="1"/>
          </p:nvPr>
        </p:nvSpPr>
        <p:spPr>
          <a:xfrm>
            <a:off x="457200" y="1628775"/>
            <a:ext cx="8229600" cy="4238625"/>
          </a:xfrm>
        </p:spPr>
        <p:txBody>
          <a:bodyPr vert="horz" wrap="square" lIns="91440" tIns="45720" rIns="91440" bIns="45720" anchor="t" anchorCtr="0"/>
          <a:p>
            <a:pPr eaLnBrk="1" hangingPunct="1">
              <a:buClr>
                <a:srgbClr val="0000FF"/>
              </a:buClr>
            </a:pPr>
            <a:r>
              <a:rPr lang="zh-CN" altLang="en-US" sz="2400" b="1" dirty="0"/>
              <a:t>带有运算符的矩阵运算，用“ </a:t>
            </a:r>
            <a:r>
              <a:rPr lang="en-US" altLang="zh-CN" sz="2400" b="1" dirty="0"/>
              <a:t>= ”</a:t>
            </a:r>
            <a:r>
              <a:rPr lang="zh-CN" altLang="en-US" sz="2400" b="1" dirty="0"/>
              <a:t>．例如：</a:t>
            </a:r>
            <a:endParaRPr lang="zh-CN" altLang="en-US" sz="2400" b="1" dirty="0"/>
          </a:p>
          <a:p>
            <a:pPr lvl="1" eaLnBrk="1" hangingPunct="1">
              <a:buBlip>
                <a:blip r:embed="rId1"/>
              </a:buBlip>
            </a:pPr>
            <a:r>
              <a:rPr lang="zh-CN" altLang="en-US" sz="2400" b="1" dirty="0">
                <a:solidFill>
                  <a:srgbClr val="00CC00"/>
                </a:solidFill>
              </a:rPr>
              <a:t>矩阵加法			＋</a:t>
            </a:r>
            <a:endParaRPr lang="zh-CN" altLang="en-US" sz="2400" b="1" dirty="0">
              <a:solidFill>
                <a:srgbClr val="00CC00"/>
              </a:solidFill>
            </a:endParaRPr>
          </a:p>
          <a:p>
            <a:pPr lvl="1" eaLnBrk="1" hangingPunct="1">
              <a:buBlip>
                <a:blip r:embed="rId1"/>
              </a:buBlip>
            </a:pPr>
            <a:r>
              <a:rPr lang="zh-CN" altLang="en-US" sz="2400" b="1" dirty="0">
                <a:solidFill>
                  <a:srgbClr val="00CC00"/>
                </a:solidFill>
              </a:rPr>
              <a:t>数乘矩阵、矩阵乘法		</a:t>
            </a:r>
            <a:r>
              <a:rPr lang="en-US" altLang="zh-CN" sz="2400" b="1" dirty="0">
                <a:solidFill>
                  <a:srgbClr val="00CC00"/>
                </a:solidFill>
              </a:rPr>
              <a:t>×</a:t>
            </a:r>
            <a:endParaRPr lang="en-US" altLang="zh-CN" sz="2400" b="1" dirty="0">
              <a:solidFill>
                <a:srgbClr val="00CC00"/>
              </a:solidFill>
            </a:endParaRPr>
          </a:p>
          <a:p>
            <a:pPr lvl="1" eaLnBrk="1" hangingPunct="1">
              <a:buBlip>
                <a:blip r:embed="rId1"/>
              </a:buBlip>
            </a:pPr>
            <a:r>
              <a:rPr lang="zh-CN" altLang="en-US" sz="2400" b="1" dirty="0">
                <a:solidFill>
                  <a:srgbClr val="00CC00"/>
                </a:solidFill>
              </a:rPr>
              <a:t>矩阵的转置			 </a:t>
            </a:r>
            <a:r>
              <a:rPr lang="en-US" altLang="zh-CN" sz="2400" b="1" dirty="0">
                <a:solidFill>
                  <a:srgbClr val="00CC00"/>
                </a:solidFill>
              </a:rPr>
              <a:t>T</a:t>
            </a:r>
            <a:r>
              <a:rPr lang="zh-CN" altLang="en-US" sz="2400" b="1" dirty="0">
                <a:solidFill>
                  <a:srgbClr val="00CC00"/>
                </a:solidFill>
              </a:rPr>
              <a:t>（上标）</a:t>
            </a:r>
            <a:endParaRPr lang="zh-CN" altLang="en-US" sz="2400" b="1" dirty="0">
              <a:solidFill>
                <a:srgbClr val="00CC00"/>
              </a:solidFill>
            </a:endParaRPr>
          </a:p>
          <a:p>
            <a:pPr lvl="1" eaLnBrk="1" hangingPunct="1">
              <a:buBlip>
                <a:blip r:embed="rId1"/>
              </a:buBlip>
            </a:pPr>
            <a:r>
              <a:rPr lang="zh-CN" altLang="en-US" sz="2400" b="1" dirty="0">
                <a:solidFill>
                  <a:srgbClr val="00CC00"/>
                </a:solidFill>
              </a:rPr>
              <a:t>方阵的行列式			</a:t>
            </a:r>
            <a:r>
              <a:rPr lang="en-US" altLang="zh-CN" sz="2400" b="1" dirty="0">
                <a:solidFill>
                  <a:srgbClr val="00CC00"/>
                </a:solidFill>
              </a:rPr>
              <a:t>|</a:t>
            </a:r>
            <a:r>
              <a:rPr lang="en-US" altLang="zh-CN" sz="2400" b="1" dirty="0">
                <a:solidFill>
                  <a:srgbClr val="00CC00"/>
                </a:solidFill>
                <a:cs typeface="Times New Roman" panose="02020603050405020304" pitchFamily="18" charset="0"/>
              </a:rPr>
              <a:t>∙</a:t>
            </a:r>
            <a:r>
              <a:rPr lang="en-US" altLang="zh-CN" sz="2400" b="1" dirty="0">
                <a:solidFill>
                  <a:srgbClr val="00CC00"/>
                </a:solidFill>
              </a:rPr>
              <a:t>|</a:t>
            </a:r>
            <a:endParaRPr lang="en-US" altLang="zh-CN" sz="2400" b="1" dirty="0">
              <a:solidFill>
                <a:srgbClr val="00CC00"/>
              </a:solidFill>
            </a:endParaRPr>
          </a:p>
          <a:p>
            <a:pPr eaLnBrk="1" hangingPunct="1">
              <a:buNone/>
            </a:pPr>
            <a:endParaRPr lang="en-US" altLang="zh-CN" sz="2400" b="1" dirty="0">
              <a:solidFill>
                <a:srgbClr val="00CC00"/>
              </a:solidFill>
            </a:endParaRPr>
          </a:p>
          <a:p>
            <a:pPr eaLnBrk="1" hangingPunct="1">
              <a:buClr>
                <a:srgbClr val="0000FF"/>
              </a:buClr>
            </a:pPr>
            <a:r>
              <a:rPr lang="zh-CN" altLang="en-US" sz="2400" b="1" dirty="0"/>
              <a:t>不带运算符的矩阵运算，用“</a:t>
            </a:r>
            <a:r>
              <a:rPr lang="zh-CN" altLang="en-US" b="1" dirty="0"/>
              <a:t>～</a:t>
            </a:r>
            <a:r>
              <a:rPr lang="zh-CN" altLang="en-US" sz="2400" b="1" dirty="0"/>
              <a:t>”．例如：</a:t>
            </a:r>
            <a:endParaRPr lang="zh-CN" altLang="en-US" sz="2400" b="1" dirty="0"/>
          </a:p>
          <a:p>
            <a:pPr lvl="1" eaLnBrk="1" hangingPunct="1">
              <a:buBlip>
                <a:blip r:embed="rId1"/>
              </a:buBlip>
            </a:pPr>
            <a:r>
              <a:rPr lang="zh-CN" altLang="en-US" sz="2400" b="1" dirty="0">
                <a:solidFill>
                  <a:srgbClr val="00CC00"/>
                </a:solidFill>
              </a:rPr>
              <a:t>初等行变换</a:t>
            </a:r>
            <a:endParaRPr lang="zh-CN" altLang="en-US" sz="2400" b="1" dirty="0">
              <a:solidFill>
                <a:srgbClr val="00CC00"/>
              </a:solidFill>
            </a:endParaRPr>
          </a:p>
          <a:p>
            <a:pPr lvl="1" eaLnBrk="1" hangingPunct="1">
              <a:buBlip>
                <a:blip r:embed="rId1"/>
              </a:buBlip>
            </a:pPr>
            <a:r>
              <a:rPr lang="zh-CN" altLang="en-US" sz="2400" b="1" dirty="0">
                <a:solidFill>
                  <a:srgbClr val="00CC00"/>
                </a:solidFill>
              </a:rPr>
              <a:t>初等列变换</a:t>
            </a:r>
            <a:endParaRPr lang="zh-CN" altLang="en-US" sz="2400" b="1" dirty="0">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7">
                                            <p:txEl>
                                              <p:charRg st="0" end="22"/>
                                            </p:txEl>
                                          </p:spTgt>
                                        </p:tgtEl>
                                        <p:attrNameLst>
                                          <p:attrName>style.visibility</p:attrName>
                                        </p:attrNameLst>
                                      </p:cBhvr>
                                      <p:to>
                                        <p:strVal val="visible"/>
                                      </p:to>
                                    </p:set>
                                    <p:animEffect transition="in" filter="slide(fromBottom)">
                                      <p:cBhvr>
                                        <p:cTn id="7" dur="500"/>
                                        <p:tgtEl>
                                          <p:spTgt spid="95237">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5237">
                                            <p:txEl>
                                              <p:charRg st="22" end="31"/>
                                            </p:txEl>
                                          </p:spTgt>
                                        </p:tgtEl>
                                        <p:attrNameLst>
                                          <p:attrName>style.visibility</p:attrName>
                                        </p:attrNameLst>
                                      </p:cBhvr>
                                      <p:to>
                                        <p:strVal val="visible"/>
                                      </p:to>
                                    </p:set>
                                    <p:animEffect transition="in" filter="slide(fromBottom)">
                                      <p:cBhvr>
                                        <p:cTn id="12" dur="500"/>
                                        <p:tgtEl>
                                          <p:spTgt spid="95237">
                                            <p:txEl>
                                              <p:charRg st="22" end="3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5237">
                                            <p:txEl>
                                              <p:charRg st="31" end="44"/>
                                            </p:txEl>
                                          </p:spTgt>
                                        </p:tgtEl>
                                        <p:attrNameLst>
                                          <p:attrName>style.visibility</p:attrName>
                                        </p:attrNameLst>
                                      </p:cBhvr>
                                      <p:to>
                                        <p:strVal val="visible"/>
                                      </p:to>
                                    </p:set>
                                    <p:animEffect transition="in" filter="slide(fromBottom)">
                                      <p:cBhvr>
                                        <p:cTn id="17" dur="500"/>
                                        <p:tgtEl>
                                          <p:spTgt spid="95237">
                                            <p:txEl>
                                              <p:charRg st="31" end="4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5237">
                                            <p:txEl>
                                              <p:charRg st="44" end="59"/>
                                            </p:txEl>
                                          </p:spTgt>
                                        </p:tgtEl>
                                        <p:attrNameLst>
                                          <p:attrName>style.visibility</p:attrName>
                                        </p:attrNameLst>
                                      </p:cBhvr>
                                      <p:to>
                                        <p:strVal val="visible"/>
                                      </p:to>
                                    </p:set>
                                    <p:animEffect transition="in" filter="slide(fromBottom)">
                                      <p:cBhvr>
                                        <p:cTn id="22" dur="500"/>
                                        <p:tgtEl>
                                          <p:spTgt spid="95237">
                                            <p:txEl>
                                              <p:charRg st="44" end="5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5237">
                                            <p:txEl>
                                              <p:charRg st="59" end="72"/>
                                            </p:txEl>
                                          </p:spTgt>
                                        </p:tgtEl>
                                        <p:attrNameLst>
                                          <p:attrName>style.visibility</p:attrName>
                                        </p:attrNameLst>
                                      </p:cBhvr>
                                      <p:to>
                                        <p:strVal val="visible"/>
                                      </p:to>
                                    </p:set>
                                    <p:animEffect transition="in" filter="slide(fromBottom)">
                                      <p:cBhvr>
                                        <p:cTn id="27" dur="500"/>
                                        <p:tgtEl>
                                          <p:spTgt spid="95237">
                                            <p:txEl>
                                              <p:charRg st="59" end="7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95237">
                                            <p:txEl>
                                              <p:charRg st="73" end="93"/>
                                            </p:txEl>
                                          </p:spTgt>
                                        </p:tgtEl>
                                        <p:attrNameLst>
                                          <p:attrName>style.visibility</p:attrName>
                                        </p:attrNameLst>
                                      </p:cBhvr>
                                      <p:to>
                                        <p:strVal val="visible"/>
                                      </p:to>
                                    </p:set>
                                    <p:animEffect transition="in" filter="slide(fromBottom)">
                                      <p:cBhvr>
                                        <p:cTn id="32" dur="500"/>
                                        <p:tgtEl>
                                          <p:spTgt spid="95237">
                                            <p:txEl>
                                              <p:charRg st="73" end="9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5237">
                                            <p:txEl>
                                              <p:charRg st="93" end="99"/>
                                            </p:txEl>
                                          </p:spTgt>
                                        </p:tgtEl>
                                        <p:attrNameLst>
                                          <p:attrName>style.visibility</p:attrName>
                                        </p:attrNameLst>
                                      </p:cBhvr>
                                      <p:to>
                                        <p:strVal val="visible"/>
                                      </p:to>
                                    </p:set>
                                    <p:animEffect transition="in" filter="slide(fromBottom)">
                                      <p:cBhvr>
                                        <p:cTn id="37" dur="500"/>
                                        <p:tgtEl>
                                          <p:spTgt spid="95237">
                                            <p:txEl>
                                              <p:charRg st="93" end="9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5237">
                                            <p:txEl>
                                              <p:charRg st="99" end="105"/>
                                            </p:txEl>
                                          </p:spTgt>
                                        </p:tgtEl>
                                        <p:attrNameLst>
                                          <p:attrName>style.visibility</p:attrName>
                                        </p:attrNameLst>
                                      </p:cBhvr>
                                      <p:to>
                                        <p:strVal val="visible"/>
                                      </p:to>
                                    </p:set>
                                    <p:animEffect transition="in" filter="slide(fromBottom)">
                                      <p:cBhvr>
                                        <p:cTn id="42" dur="500"/>
                                        <p:tgtEl>
                                          <p:spTgt spid="95237">
                                            <p:txEl>
                                              <p:charRg st="99" end="1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6564" name="Object 10"/>
          <p:cNvGraphicFramePr>
            <a:graphicFrameLocks noChangeAspect="1"/>
          </p:cNvGraphicFramePr>
          <p:nvPr/>
        </p:nvGraphicFramePr>
        <p:xfrm>
          <a:off x="2362200" y="3230563"/>
          <a:ext cx="533400" cy="533400"/>
        </p:xfrm>
        <a:graphic>
          <a:graphicData uri="http://schemas.openxmlformats.org/presentationml/2006/ole">
            <mc:AlternateContent xmlns:mc="http://schemas.openxmlformats.org/markup-compatibility/2006">
              <mc:Choice xmlns:v="urn:schemas-microsoft-com:vml" Requires="v">
                <p:oleObj spid="_x0000_s3917" name="" r:id="rId1" imgW="165100" imgH="165100" progId="">
                  <p:embed/>
                </p:oleObj>
              </mc:Choice>
              <mc:Fallback>
                <p:oleObj name="" r:id="rId1" imgW="165100" imgH="165100" progId="">
                  <p:embed/>
                  <p:pic>
                    <p:nvPicPr>
                      <p:cNvPr id="0" name="图片 3916"/>
                      <p:cNvPicPr/>
                      <p:nvPr/>
                    </p:nvPicPr>
                    <p:blipFill>
                      <a:blip r:embed="rId2"/>
                      <a:stretch>
                        <a:fillRect/>
                      </a:stretch>
                    </p:blipFill>
                    <p:spPr>
                      <a:xfrm>
                        <a:off x="2362200" y="3230563"/>
                        <a:ext cx="533400" cy="533400"/>
                      </a:xfrm>
                      <a:prstGeom prst="rect">
                        <a:avLst/>
                      </a:prstGeom>
                      <a:noFill/>
                      <a:ln w="38100">
                        <a:noFill/>
                        <a:miter/>
                      </a:ln>
                    </p:spPr>
                  </p:pic>
                </p:oleObj>
              </mc:Fallback>
            </mc:AlternateContent>
          </a:graphicData>
        </a:graphic>
      </p:graphicFrame>
      <p:graphicFrame>
        <p:nvGraphicFramePr>
          <p:cNvPr id="66565" name="Object 11"/>
          <p:cNvGraphicFramePr>
            <a:graphicFrameLocks noChangeAspect="1"/>
          </p:cNvGraphicFramePr>
          <p:nvPr/>
        </p:nvGraphicFramePr>
        <p:xfrm>
          <a:off x="6400800" y="3230563"/>
          <a:ext cx="533400" cy="533400"/>
        </p:xfrm>
        <a:graphic>
          <a:graphicData uri="http://schemas.openxmlformats.org/presentationml/2006/ole">
            <mc:AlternateContent xmlns:mc="http://schemas.openxmlformats.org/markup-compatibility/2006">
              <mc:Choice xmlns:v="urn:schemas-microsoft-com:vml" Requires="v">
                <p:oleObj spid="_x0000_s3918" name="" r:id="rId3" imgW="165100" imgH="165100" progId="">
                  <p:embed/>
                </p:oleObj>
              </mc:Choice>
              <mc:Fallback>
                <p:oleObj name="" r:id="rId3" imgW="165100" imgH="165100" progId="">
                  <p:embed/>
                  <p:pic>
                    <p:nvPicPr>
                      <p:cNvPr id="0" name="图片 3917"/>
                      <p:cNvPicPr/>
                      <p:nvPr/>
                    </p:nvPicPr>
                    <p:blipFill>
                      <a:blip r:embed="rId4"/>
                      <a:stretch>
                        <a:fillRect/>
                      </a:stretch>
                    </p:blipFill>
                    <p:spPr>
                      <a:xfrm>
                        <a:off x="6400800" y="3230563"/>
                        <a:ext cx="533400" cy="533400"/>
                      </a:xfrm>
                      <a:prstGeom prst="rect">
                        <a:avLst/>
                      </a:prstGeom>
                      <a:noFill/>
                      <a:ln w="38100">
                        <a:noFill/>
                        <a:miter/>
                      </a:ln>
                    </p:spPr>
                  </p:pic>
                </p:oleObj>
              </mc:Fallback>
            </mc:AlternateContent>
          </a:graphicData>
        </a:graphic>
      </p:graphicFrame>
      <p:sp>
        <p:nvSpPr>
          <p:cNvPr id="66567" name="Line 7"/>
          <p:cNvSpPr/>
          <p:nvPr/>
        </p:nvSpPr>
        <p:spPr>
          <a:xfrm>
            <a:off x="2984500" y="3459163"/>
            <a:ext cx="3352800" cy="0"/>
          </a:xfrm>
          <a:prstGeom prst="line">
            <a:avLst/>
          </a:prstGeom>
          <a:ln w="28575" cap="flat" cmpd="sng">
            <a:solidFill>
              <a:schemeClr val="tx1"/>
            </a:solidFill>
            <a:prstDash val="solid"/>
            <a:headEnd type="none" w="med" len="med"/>
            <a:tailEnd type="arrow" w="med" len="med"/>
          </a:ln>
        </p:spPr>
      </p:sp>
      <p:sp>
        <p:nvSpPr>
          <p:cNvPr id="66568" name="Text Box 8"/>
          <p:cNvSpPr txBox="1"/>
          <p:nvPr/>
        </p:nvSpPr>
        <p:spPr>
          <a:xfrm>
            <a:off x="3067050" y="2978150"/>
            <a:ext cx="2873375" cy="457200"/>
          </a:xfrm>
          <a:prstGeom prst="rect">
            <a:avLst/>
          </a:prstGeom>
          <a:noFill/>
          <a:ln w="9525">
            <a:noFill/>
          </a:ln>
        </p:spPr>
        <p:txBody>
          <a:bodyPr>
            <a:spAutoFit/>
          </a:bodyPr>
          <a:p>
            <a:pPr algn="ctr"/>
            <a:r>
              <a:rPr lang="zh-CN" altLang="en-US" sz="2400" b="1" dirty="0">
                <a:solidFill>
                  <a:srgbClr val="000000"/>
                </a:solidFill>
                <a:latin typeface="Times New Roman" panose="02020603050405020304" pitchFamily="18" charset="0"/>
                <a:ea typeface="楷体_GB2312" panose="02010609030101010101" pitchFamily="49" charset="-122"/>
              </a:rPr>
              <a:t>有限次初等行变换</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6573" name="Line 13"/>
          <p:cNvSpPr/>
          <p:nvPr/>
        </p:nvSpPr>
        <p:spPr>
          <a:xfrm>
            <a:off x="2984500" y="3611563"/>
            <a:ext cx="3352800" cy="0"/>
          </a:xfrm>
          <a:prstGeom prst="line">
            <a:avLst/>
          </a:prstGeom>
          <a:ln w="28575" cap="flat" cmpd="sng">
            <a:solidFill>
              <a:schemeClr val="tx1"/>
            </a:solidFill>
            <a:prstDash val="solid"/>
            <a:headEnd type="none" w="med" len="med"/>
            <a:tailEnd type="arrow" w="med" len="med"/>
          </a:ln>
        </p:spPr>
      </p:sp>
      <p:sp>
        <p:nvSpPr>
          <p:cNvPr id="66574" name="Text Box 14"/>
          <p:cNvSpPr txBox="1"/>
          <p:nvPr/>
        </p:nvSpPr>
        <p:spPr>
          <a:xfrm>
            <a:off x="3067050" y="3587750"/>
            <a:ext cx="2873375" cy="457200"/>
          </a:xfrm>
          <a:prstGeom prst="rect">
            <a:avLst/>
          </a:prstGeom>
          <a:noFill/>
          <a:ln w="9525">
            <a:noFill/>
          </a:ln>
        </p:spPr>
        <p:txBody>
          <a:bodyPr>
            <a:spAutoFit/>
          </a:bodyPr>
          <a:p>
            <a:pPr algn="ctr"/>
            <a:r>
              <a:rPr lang="zh-CN" altLang="en-US" sz="2400" b="1" dirty="0">
                <a:solidFill>
                  <a:srgbClr val="000000"/>
                </a:solidFill>
                <a:latin typeface="Times New Roman" panose="02020603050405020304" pitchFamily="18" charset="0"/>
                <a:ea typeface="楷体_GB2312" panose="02010609030101010101" pitchFamily="49" charset="-122"/>
              </a:rPr>
              <a:t>有限次初等列变换</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6570" name="Object 12"/>
          <p:cNvGraphicFramePr>
            <a:graphicFrameLocks noChangeAspect="1"/>
          </p:cNvGraphicFramePr>
          <p:nvPr/>
        </p:nvGraphicFramePr>
        <p:xfrm>
          <a:off x="6372225" y="2112963"/>
          <a:ext cx="901700" cy="611187"/>
        </p:xfrm>
        <a:graphic>
          <a:graphicData uri="http://schemas.openxmlformats.org/presentationml/2006/ole">
            <mc:AlternateContent xmlns:mc="http://schemas.openxmlformats.org/markup-compatibility/2006">
              <mc:Choice xmlns:v="urn:schemas-microsoft-com:vml" Requires="v">
                <p:oleObj spid="_x0000_s3920" name="" r:id="rId5" imgW="393065" imgH="266700" progId="">
                  <p:embed/>
                </p:oleObj>
              </mc:Choice>
              <mc:Fallback>
                <p:oleObj name="" r:id="rId5" imgW="393065" imgH="266700" progId="">
                  <p:embed/>
                  <p:pic>
                    <p:nvPicPr>
                      <p:cNvPr id="0" name="图片 3919"/>
                      <p:cNvPicPr/>
                      <p:nvPr/>
                    </p:nvPicPr>
                    <p:blipFill>
                      <a:blip r:embed="rId6"/>
                      <a:stretch>
                        <a:fillRect/>
                      </a:stretch>
                    </p:blipFill>
                    <p:spPr>
                      <a:xfrm>
                        <a:off x="6372225" y="2112963"/>
                        <a:ext cx="901700" cy="611187"/>
                      </a:xfrm>
                      <a:prstGeom prst="rect">
                        <a:avLst/>
                      </a:prstGeom>
                      <a:noFill/>
                      <a:ln w="38100">
                        <a:noFill/>
                        <a:miter/>
                      </a:ln>
                    </p:spPr>
                  </p:pic>
                </p:oleObj>
              </mc:Fallback>
            </mc:AlternateContent>
          </a:graphicData>
        </a:graphic>
      </p:graphicFrame>
      <p:sp>
        <p:nvSpPr>
          <p:cNvPr id="66571" name="Rectangle 11"/>
          <p:cNvSpPr/>
          <p:nvPr/>
        </p:nvSpPr>
        <p:spPr>
          <a:xfrm>
            <a:off x="4356100" y="2327275"/>
            <a:ext cx="2251075" cy="457200"/>
          </a:xfrm>
          <a:prstGeom prst="rect">
            <a:avLst/>
          </a:prstGeom>
          <a:noFill/>
          <a:ln w="9525">
            <a:noFill/>
          </a:ln>
        </p:spPr>
        <p:txBody>
          <a:bodyPr/>
          <a:p>
            <a:pPr algn="ctr"/>
            <a:r>
              <a:rPr lang="zh-CN" altLang="en-US" sz="2400" b="1" dirty="0">
                <a:solidFill>
                  <a:srgbClr val="FF3300"/>
                </a:solidFill>
                <a:latin typeface="Times New Roman" panose="02020603050405020304" pitchFamily="18" charset="0"/>
                <a:ea typeface="楷体_GB2312" panose="02010609030101010101" pitchFamily="49" charset="-122"/>
              </a:rPr>
              <a:t>行等价</a:t>
            </a:r>
            <a:r>
              <a:rPr lang="zh-CN" altLang="en-US" sz="2400" b="1" dirty="0">
                <a:solidFill>
                  <a:srgbClr val="000000"/>
                </a:solidFill>
                <a:latin typeface="Times New Roman" panose="02020603050405020304" pitchFamily="18" charset="0"/>
                <a:ea typeface="楷体_GB2312" panose="02010609030101010101" pitchFamily="49" charset="-122"/>
              </a:rPr>
              <a:t>，记作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6576" name="Object 13"/>
          <p:cNvGraphicFramePr>
            <a:graphicFrameLocks noChangeAspect="1"/>
          </p:cNvGraphicFramePr>
          <p:nvPr/>
        </p:nvGraphicFramePr>
        <p:xfrm>
          <a:off x="6372225" y="4017963"/>
          <a:ext cx="901700" cy="611187"/>
        </p:xfrm>
        <a:graphic>
          <a:graphicData uri="http://schemas.openxmlformats.org/presentationml/2006/ole">
            <mc:AlternateContent xmlns:mc="http://schemas.openxmlformats.org/markup-compatibility/2006">
              <mc:Choice xmlns:v="urn:schemas-microsoft-com:vml" Requires="v">
                <p:oleObj spid="_x0000_s3921" name="" r:id="rId7" imgW="393065" imgH="266700" progId="">
                  <p:embed/>
                </p:oleObj>
              </mc:Choice>
              <mc:Fallback>
                <p:oleObj name="" r:id="rId7" imgW="393065" imgH="266700" progId="">
                  <p:embed/>
                  <p:pic>
                    <p:nvPicPr>
                      <p:cNvPr id="0" name="图片 3920"/>
                      <p:cNvPicPr/>
                      <p:nvPr/>
                    </p:nvPicPr>
                    <p:blipFill>
                      <a:blip r:embed="rId8"/>
                      <a:stretch>
                        <a:fillRect/>
                      </a:stretch>
                    </p:blipFill>
                    <p:spPr>
                      <a:xfrm>
                        <a:off x="6372225" y="4017963"/>
                        <a:ext cx="901700" cy="611187"/>
                      </a:xfrm>
                      <a:prstGeom prst="rect">
                        <a:avLst/>
                      </a:prstGeom>
                      <a:noFill/>
                      <a:ln w="38100">
                        <a:noFill/>
                        <a:miter/>
                      </a:ln>
                    </p:spPr>
                  </p:pic>
                </p:oleObj>
              </mc:Fallback>
            </mc:AlternateContent>
          </a:graphicData>
        </a:graphic>
      </p:graphicFrame>
      <p:sp>
        <p:nvSpPr>
          <p:cNvPr id="66577" name="Rectangle 17"/>
          <p:cNvSpPr/>
          <p:nvPr/>
        </p:nvSpPr>
        <p:spPr>
          <a:xfrm>
            <a:off x="4356100" y="4232275"/>
            <a:ext cx="2251075" cy="457200"/>
          </a:xfrm>
          <a:prstGeom prst="rect">
            <a:avLst/>
          </a:prstGeom>
          <a:noFill/>
          <a:ln w="9525">
            <a:noFill/>
          </a:ln>
        </p:spPr>
        <p:txBody>
          <a:bodyPr/>
          <a:p>
            <a:pPr algn="ctr"/>
            <a:r>
              <a:rPr lang="zh-CN" altLang="en-US" sz="2400" b="1" dirty="0">
                <a:solidFill>
                  <a:srgbClr val="FF3300"/>
                </a:solidFill>
                <a:latin typeface="Times New Roman" panose="02020603050405020304" pitchFamily="18" charset="0"/>
                <a:ea typeface="楷体_GB2312" panose="02010609030101010101" pitchFamily="49" charset="-122"/>
              </a:rPr>
              <a:t>列等价</a:t>
            </a:r>
            <a:r>
              <a:rPr lang="zh-CN" altLang="en-US" sz="2400" b="1" dirty="0">
                <a:solidFill>
                  <a:srgbClr val="000000"/>
                </a:solidFill>
                <a:latin typeface="Times New Roman" panose="02020603050405020304" pitchFamily="18" charset="0"/>
                <a:ea typeface="楷体_GB2312" panose="02010609030101010101" pitchFamily="49" charset="-122"/>
              </a:rPr>
              <a:t>，记作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6578" name="Rectangle 18"/>
          <p:cNvSpPr/>
          <p:nvPr/>
        </p:nvSpPr>
        <p:spPr>
          <a:xfrm>
            <a:off x="1066800" y="1808163"/>
            <a:ext cx="7010400" cy="3276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1565" name="Rectangle 26"/>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0000FF"/>
                </a:solidFill>
              </a:rPr>
              <a:t>二、矩阵之间的等价关系</a:t>
            </a:r>
            <a:endParaRPr lang="zh-CN" altLang="en-US" sz="36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6578"/>
                                        </p:tgtEl>
                                        <p:attrNameLst>
                                          <p:attrName>style.visibility</p:attrName>
                                        </p:attrNameLst>
                                      </p:cBhvr>
                                      <p:to>
                                        <p:strVal val="visible"/>
                                      </p:to>
                                    </p:set>
                                    <p:animEffect transition="in" filter="strips(downRight)">
                                      <p:cBhvr>
                                        <p:cTn id="7" dur="500"/>
                                        <p:tgtEl>
                                          <p:spTgt spid="6657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checkerboard(across)">
                                      <p:cBhvr>
                                        <p:cTn id="12" dur="500"/>
                                        <p:tgtEl>
                                          <p:spTgt spid="66564"/>
                                        </p:tgtEl>
                                      </p:cBhvr>
                                    </p:animEffect>
                                  </p:childTnLst>
                                </p:cTn>
                              </p:par>
                              <p:par>
                                <p:cTn id="13" presetID="5" presetClass="entr" presetSubtype="10" fill="hold" nodeType="withEffect">
                                  <p:stCondLst>
                                    <p:cond delay="0"/>
                                  </p:stCondLst>
                                  <p:childTnLst>
                                    <p:set>
                                      <p:cBhvr>
                                        <p:cTn id="14" dur="1" fill="hold">
                                          <p:stCondLst>
                                            <p:cond delay="0"/>
                                          </p:stCondLst>
                                        </p:cTn>
                                        <p:tgtEl>
                                          <p:spTgt spid="66565"/>
                                        </p:tgtEl>
                                        <p:attrNameLst>
                                          <p:attrName>style.visibility</p:attrName>
                                        </p:attrNameLst>
                                      </p:cBhvr>
                                      <p:to>
                                        <p:strVal val="visible"/>
                                      </p:to>
                                    </p:set>
                                    <p:animEffect transition="in" filter="checkerboard(across)">
                                      <p:cBhvr>
                                        <p:cTn id="15" dur="500"/>
                                        <p:tgtEl>
                                          <p:spTgt spid="6656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6567"/>
                                        </p:tgtEl>
                                        <p:attrNameLst>
                                          <p:attrName>style.visibility</p:attrName>
                                        </p:attrNameLst>
                                      </p:cBhvr>
                                      <p:to>
                                        <p:strVal val="visible"/>
                                      </p:to>
                                    </p:set>
                                    <p:animEffect transition="in" filter="wipe(left)">
                                      <p:cBhvr>
                                        <p:cTn id="19" dur="500"/>
                                        <p:tgtEl>
                                          <p:spTgt spid="6656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wipe(left)">
                                      <p:cBhvr>
                                        <p:cTn id="22" dur="500"/>
                                        <p:tgtEl>
                                          <p:spTgt spid="6656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6571"/>
                                        </p:tgtEl>
                                        <p:attrNameLst>
                                          <p:attrName>style.visibility</p:attrName>
                                        </p:attrNameLst>
                                      </p:cBhvr>
                                      <p:to>
                                        <p:strVal val="visible"/>
                                      </p:to>
                                    </p:set>
                                    <p:animEffect transition="in" filter="box(in)">
                                      <p:cBhvr>
                                        <p:cTn id="27" dur="500"/>
                                        <p:tgtEl>
                                          <p:spTgt spid="66571"/>
                                        </p:tgtEl>
                                      </p:cBhvr>
                                    </p:animEffect>
                                  </p:childTnLst>
                                </p:cTn>
                              </p:par>
                              <p:par>
                                <p:cTn id="28" presetID="4" presetClass="entr" presetSubtype="16" fill="hold" nodeType="withEffect">
                                  <p:stCondLst>
                                    <p:cond delay="0"/>
                                  </p:stCondLst>
                                  <p:childTnLst>
                                    <p:set>
                                      <p:cBhvr>
                                        <p:cTn id="29" dur="1" fill="hold">
                                          <p:stCondLst>
                                            <p:cond delay="0"/>
                                          </p:stCondLst>
                                        </p:cTn>
                                        <p:tgtEl>
                                          <p:spTgt spid="66570"/>
                                        </p:tgtEl>
                                        <p:attrNameLst>
                                          <p:attrName>style.visibility</p:attrName>
                                        </p:attrNameLst>
                                      </p:cBhvr>
                                      <p:to>
                                        <p:strVal val="visible"/>
                                      </p:to>
                                    </p:set>
                                    <p:animEffect transition="in" filter="box(in)">
                                      <p:cBhvr>
                                        <p:cTn id="30" dur="500"/>
                                        <p:tgtEl>
                                          <p:spTgt spid="665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6573"/>
                                        </p:tgtEl>
                                        <p:attrNameLst>
                                          <p:attrName>style.visibility</p:attrName>
                                        </p:attrNameLst>
                                      </p:cBhvr>
                                      <p:to>
                                        <p:strVal val="visible"/>
                                      </p:to>
                                    </p:set>
                                    <p:animEffect transition="in" filter="wipe(left)">
                                      <p:cBhvr>
                                        <p:cTn id="35" dur="500"/>
                                        <p:tgtEl>
                                          <p:spTgt spid="665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6574"/>
                                        </p:tgtEl>
                                        <p:attrNameLst>
                                          <p:attrName>style.visibility</p:attrName>
                                        </p:attrNameLst>
                                      </p:cBhvr>
                                      <p:to>
                                        <p:strVal val="visible"/>
                                      </p:to>
                                    </p:set>
                                    <p:animEffect transition="in" filter="wipe(left)">
                                      <p:cBhvr>
                                        <p:cTn id="38" dur="500"/>
                                        <p:tgtEl>
                                          <p:spTgt spid="66574"/>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66577"/>
                                        </p:tgtEl>
                                        <p:attrNameLst>
                                          <p:attrName>style.visibility</p:attrName>
                                        </p:attrNameLst>
                                      </p:cBhvr>
                                      <p:to>
                                        <p:strVal val="visible"/>
                                      </p:to>
                                    </p:set>
                                    <p:animEffect transition="in" filter="box(in)">
                                      <p:cBhvr>
                                        <p:cTn id="43" dur="500"/>
                                        <p:tgtEl>
                                          <p:spTgt spid="66577"/>
                                        </p:tgtEl>
                                      </p:cBhvr>
                                    </p:animEffect>
                                  </p:childTnLst>
                                </p:cTn>
                              </p:par>
                              <p:par>
                                <p:cTn id="44" presetID="4" presetClass="entr" presetSubtype="16" fill="hold" nodeType="withEffect">
                                  <p:stCondLst>
                                    <p:cond delay="0"/>
                                  </p:stCondLst>
                                  <p:childTnLst>
                                    <p:set>
                                      <p:cBhvr>
                                        <p:cTn id="45" dur="1" fill="hold">
                                          <p:stCondLst>
                                            <p:cond delay="0"/>
                                          </p:stCondLst>
                                        </p:cTn>
                                        <p:tgtEl>
                                          <p:spTgt spid="66576"/>
                                        </p:tgtEl>
                                        <p:attrNameLst>
                                          <p:attrName>style.visibility</p:attrName>
                                        </p:attrNameLst>
                                      </p:cBhvr>
                                      <p:to>
                                        <p:strVal val="visible"/>
                                      </p:to>
                                    </p:set>
                                    <p:animEffect transition="in" filter="box(in)">
                                      <p:cBhvr>
                                        <p:cTn id="46" dur="500"/>
                                        <p:tgtEl>
                                          <p:spTgt spid="66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p:bldP spid="66574" grpId="0"/>
      <p:bldP spid="66571" grpId="0"/>
      <p:bldP spid="66577" grpId="0"/>
      <p:bldP spid="665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1090" name="Text Box 2"/>
          <p:cNvSpPr txBox="1"/>
          <p:nvPr/>
        </p:nvSpPr>
        <p:spPr>
          <a:xfrm>
            <a:off x="454025" y="457200"/>
            <a:ext cx="9493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例</a:t>
            </a:r>
            <a:r>
              <a:rPr lang="en-US" altLang="zh-CN" sz="2400" b="1" dirty="0">
                <a:solidFill>
                  <a:srgbClr val="3333FF"/>
                </a:solidFill>
                <a:latin typeface="Times New Roman" panose="02020603050405020304" pitchFamily="18" charset="0"/>
                <a:ea typeface="楷体_GB2312" panose="02010609030101010101" pitchFamily="49" charset="-122"/>
              </a:rPr>
              <a:t>1</a:t>
            </a:r>
            <a:r>
              <a:rPr lang="zh-CN" altLang="en-US" sz="2400" b="1" dirty="0">
                <a:solidFill>
                  <a:srgbClr val="3333FF"/>
                </a:solidFill>
                <a:latin typeface="楷体_GB2312" panose="02010609030101010101" pitchFamily="49" charset="-122"/>
                <a:ea typeface="楷体_GB2312" panose="02010609030101010101" pitchFamily="49" charset="-122"/>
              </a:rPr>
              <a:t>：</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601091" name="Text Box 3"/>
          <p:cNvSpPr txBox="1"/>
          <p:nvPr/>
        </p:nvSpPr>
        <p:spPr>
          <a:xfrm>
            <a:off x="1771650" y="457200"/>
            <a:ext cx="3319463"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求排列 </a:t>
            </a:r>
            <a:r>
              <a:rPr lang="en-US" altLang="zh-CN" sz="2400" b="1" dirty="0">
                <a:solidFill>
                  <a:srgbClr val="000000"/>
                </a:solidFill>
                <a:latin typeface="Times New Roman" panose="02020603050405020304" pitchFamily="18" charset="0"/>
                <a:ea typeface="楷体_GB2312" panose="02010609030101010101" pitchFamily="49" charset="-122"/>
              </a:rPr>
              <a:t>32514 </a:t>
            </a:r>
            <a:r>
              <a:rPr lang="zh-CN" altLang="en-US" sz="2400" b="1" dirty="0">
                <a:solidFill>
                  <a:srgbClr val="000000"/>
                </a:solidFill>
                <a:latin typeface="Times New Roman" panose="02020603050405020304" pitchFamily="18" charset="0"/>
                <a:ea typeface="楷体_GB2312" panose="02010609030101010101" pitchFamily="49" charset="-122"/>
              </a:rPr>
              <a:t>的逆序数</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5604" name="Text Box 4"/>
          <p:cNvSpPr txBox="1"/>
          <p:nvPr/>
        </p:nvSpPr>
        <p:spPr>
          <a:xfrm>
            <a:off x="454025" y="1095375"/>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解：</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graphicFrame>
        <p:nvGraphicFramePr>
          <p:cNvPr id="25605" name="Object 10"/>
          <p:cNvGraphicFramePr>
            <a:graphicFrameLocks noChangeAspect="1"/>
          </p:cNvGraphicFramePr>
          <p:nvPr/>
        </p:nvGraphicFramePr>
        <p:xfrm>
          <a:off x="1841500" y="1143000"/>
          <a:ext cx="3944938" cy="425450"/>
        </p:xfrm>
        <a:graphic>
          <a:graphicData uri="http://schemas.openxmlformats.org/presentationml/2006/ole">
            <mc:AlternateContent xmlns:mc="http://schemas.openxmlformats.org/markup-compatibility/2006">
              <mc:Choice xmlns:v="urn:schemas-microsoft-com:vml" Requires="v">
                <p:oleObj spid="_x0000_s3109" name="" r:id="rId1" imgW="1892300" imgH="203200" progId="">
                  <p:embed/>
                </p:oleObj>
              </mc:Choice>
              <mc:Fallback>
                <p:oleObj name="" r:id="rId1" imgW="1892300" imgH="203200" progId="">
                  <p:embed/>
                  <p:pic>
                    <p:nvPicPr>
                      <p:cNvPr id="0" name="图片 3108"/>
                      <p:cNvPicPr/>
                      <p:nvPr/>
                    </p:nvPicPr>
                    <p:blipFill>
                      <a:blip r:embed="rId2"/>
                      <a:stretch>
                        <a:fillRect/>
                      </a:stretch>
                    </p:blipFill>
                    <p:spPr>
                      <a:xfrm>
                        <a:off x="1841500" y="1143000"/>
                        <a:ext cx="3944938" cy="425450"/>
                      </a:xfrm>
                      <a:prstGeom prst="rect">
                        <a:avLst/>
                      </a:prstGeom>
                      <a:noFill/>
                      <a:ln w="38100">
                        <a:noFill/>
                        <a:miter/>
                      </a:ln>
                    </p:spPr>
                  </p:pic>
                </p:oleObj>
              </mc:Fallback>
            </mc:AlternateContent>
          </a:graphicData>
        </a:graphic>
      </p:graphicFrame>
      <p:sp>
        <p:nvSpPr>
          <p:cNvPr id="25606" name="Text Box 6"/>
          <p:cNvSpPr txBox="1"/>
          <p:nvPr/>
        </p:nvSpPr>
        <p:spPr>
          <a:xfrm>
            <a:off x="457200" y="2341563"/>
            <a:ext cx="1103313"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练习：</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25607" name="Text Box 7"/>
          <p:cNvSpPr txBox="1"/>
          <p:nvPr/>
        </p:nvSpPr>
        <p:spPr>
          <a:xfrm>
            <a:off x="1774825" y="2341563"/>
            <a:ext cx="3471863"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求排列 </a:t>
            </a:r>
            <a:r>
              <a:rPr lang="en-US" altLang="zh-CN" sz="2400" b="1" dirty="0">
                <a:solidFill>
                  <a:srgbClr val="000000"/>
                </a:solidFill>
                <a:latin typeface="Times New Roman" panose="02020603050405020304" pitchFamily="18" charset="0"/>
                <a:ea typeface="楷体_GB2312" panose="02010609030101010101" pitchFamily="49" charset="-122"/>
              </a:rPr>
              <a:t>453162 </a:t>
            </a:r>
            <a:r>
              <a:rPr lang="zh-CN" altLang="en-US" sz="2400" b="1" dirty="0">
                <a:solidFill>
                  <a:srgbClr val="000000"/>
                </a:solidFill>
                <a:latin typeface="Times New Roman" panose="02020603050405020304" pitchFamily="18" charset="0"/>
                <a:ea typeface="楷体_GB2312" panose="02010609030101010101" pitchFamily="49" charset="-122"/>
              </a:rPr>
              <a:t>的逆序数</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5608" name="Object 11"/>
          <p:cNvGraphicFramePr>
            <a:graphicFrameLocks noChangeAspect="1"/>
          </p:cNvGraphicFramePr>
          <p:nvPr/>
        </p:nvGraphicFramePr>
        <p:xfrm>
          <a:off x="1841500" y="3165475"/>
          <a:ext cx="695325" cy="376238"/>
        </p:xfrm>
        <a:graphic>
          <a:graphicData uri="http://schemas.openxmlformats.org/presentationml/2006/ole">
            <mc:AlternateContent xmlns:mc="http://schemas.openxmlformats.org/markup-compatibility/2006">
              <mc:Choice xmlns:v="urn:schemas-microsoft-com:vml" Requires="v">
                <p:oleObj spid="_x0000_s3110" name="" r:id="rId3" imgW="330200" imgH="177800" progId="">
                  <p:embed/>
                </p:oleObj>
              </mc:Choice>
              <mc:Fallback>
                <p:oleObj name="" r:id="rId3" imgW="330200" imgH="177800" progId="">
                  <p:embed/>
                  <p:pic>
                    <p:nvPicPr>
                      <p:cNvPr id="0" name="图片 3109"/>
                      <p:cNvPicPr/>
                      <p:nvPr/>
                    </p:nvPicPr>
                    <p:blipFill>
                      <a:blip r:embed="rId4"/>
                      <a:stretch>
                        <a:fillRect/>
                      </a:stretch>
                    </p:blipFill>
                    <p:spPr>
                      <a:xfrm>
                        <a:off x="1841500" y="3165475"/>
                        <a:ext cx="695325" cy="376238"/>
                      </a:xfrm>
                      <a:prstGeom prst="rect">
                        <a:avLst/>
                      </a:prstGeom>
                      <a:noFill/>
                      <a:ln w="38100">
                        <a:noFill/>
                        <a:miter/>
                      </a:ln>
                    </p:spPr>
                  </p:pic>
                </p:oleObj>
              </mc:Fallback>
            </mc:AlternateContent>
          </a:graphicData>
        </a:graphic>
      </p:graphicFrame>
      <p:sp>
        <p:nvSpPr>
          <p:cNvPr id="25609" name="Text Box 9"/>
          <p:cNvSpPr txBox="1"/>
          <p:nvPr/>
        </p:nvSpPr>
        <p:spPr>
          <a:xfrm>
            <a:off x="454025" y="3124200"/>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解：</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601098" name="Rectangle 2"/>
          <p:cNvSpPr txBox="1"/>
          <p:nvPr/>
        </p:nvSpPr>
        <p:spPr>
          <a:xfrm>
            <a:off x="447675" y="3716338"/>
            <a:ext cx="2324100" cy="649287"/>
          </a:xfrm>
          <a:prstGeom prst="rect">
            <a:avLst/>
          </a:prstGeom>
          <a:noFill/>
          <a:ln w="9525">
            <a:noFill/>
          </a:ln>
        </p:spPr>
        <p:txBody>
          <a:bodyPr/>
          <a:p>
            <a:pPr algn="ctr"/>
            <a:r>
              <a:rPr lang="zh-CN" altLang="en-US" sz="3200" b="1" dirty="0">
                <a:solidFill>
                  <a:srgbClr val="CC0099"/>
                </a:solidFill>
                <a:latin typeface="楷体_GB2312" panose="02010609030101010101" pitchFamily="49" charset="-122"/>
                <a:ea typeface="楷体_GB2312" panose="02010609030101010101" pitchFamily="49" charset="-122"/>
              </a:rPr>
              <a:t>二、</a:t>
            </a:r>
            <a:r>
              <a:rPr lang="en-US" altLang="zh-CN" sz="3200" b="1" dirty="0">
                <a:solidFill>
                  <a:srgbClr val="CC0099"/>
                </a:solidFill>
                <a:latin typeface="楷体_GB2312" panose="02010609030101010101" pitchFamily="49" charset="-122"/>
                <a:ea typeface="楷体_GB2312" panose="02010609030101010101" pitchFamily="49" charset="-122"/>
              </a:rPr>
              <a:t>  </a:t>
            </a:r>
            <a:r>
              <a:rPr lang="zh-CN" altLang="en-US" sz="3200" b="1" dirty="0">
                <a:solidFill>
                  <a:srgbClr val="CC0099"/>
                </a:solidFill>
                <a:latin typeface="Times New Roman" panose="02020603050405020304" pitchFamily="18" charset="0"/>
                <a:ea typeface="楷体_GB2312" panose="02010609030101010101" pitchFamily="49" charset="-122"/>
              </a:rPr>
              <a:t>对换</a:t>
            </a:r>
            <a:endParaRPr lang="zh-CN" altLang="en-US" sz="3200" b="1" dirty="0">
              <a:solidFill>
                <a:srgbClr val="CC0099"/>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4">
                                            <p:txEl>
                                              <p:charRg st="0" end="3"/>
                                            </p:txEl>
                                          </p:spTgt>
                                        </p:tgtEl>
                                        <p:attrNameLst>
                                          <p:attrName>style.visibility</p:attrName>
                                        </p:attrNameLst>
                                      </p:cBhvr>
                                      <p:to>
                                        <p:strVal val="visible"/>
                                      </p:to>
                                    </p:set>
                                    <p:animEffect transition="in" filter="wipe(left)">
                                      <p:cBhvr>
                                        <p:cTn id="7" dur="500"/>
                                        <p:tgtEl>
                                          <p:spTgt spid="25604">
                                            <p:txEl>
                                              <p:charRg st="0"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605"/>
                                        </p:tgtEl>
                                        <p:attrNameLst>
                                          <p:attrName>style.visibility</p:attrName>
                                        </p:attrNameLst>
                                      </p:cBhvr>
                                      <p:to>
                                        <p:strVal val="visible"/>
                                      </p:to>
                                    </p:set>
                                    <p:animEffect transition="in" filter="wipe(left)">
                                      <p:cBhvr>
                                        <p:cTn id="12" dur="500"/>
                                        <p:tgtEl>
                                          <p:spTgt spid="256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6"/>
                                        </p:tgtEl>
                                        <p:attrNameLst>
                                          <p:attrName>style.visibility</p:attrName>
                                        </p:attrNameLst>
                                      </p:cBhvr>
                                      <p:to>
                                        <p:strVal val="visible"/>
                                      </p:to>
                                    </p:set>
                                    <p:animEffect transition="in" filter="blinds(horizontal)">
                                      <p:cBhvr>
                                        <p:cTn id="17" dur="500"/>
                                        <p:tgtEl>
                                          <p:spTgt spid="2560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5607"/>
                                        </p:tgtEl>
                                        <p:attrNameLst>
                                          <p:attrName>style.visibility</p:attrName>
                                        </p:attrNameLst>
                                      </p:cBhvr>
                                      <p:to>
                                        <p:strVal val="visible"/>
                                      </p:to>
                                    </p:set>
                                    <p:animEffect transition="in" filter="blinds(horizontal)">
                                      <p:cBhvr>
                                        <p:cTn id="20" dur="500"/>
                                        <p:tgtEl>
                                          <p:spTgt spid="2560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609">
                                            <p:txEl>
                                              <p:charRg st="0" end="3"/>
                                            </p:txEl>
                                          </p:spTgt>
                                        </p:tgtEl>
                                        <p:attrNameLst>
                                          <p:attrName>style.visibility</p:attrName>
                                        </p:attrNameLst>
                                      </p:cBhvr>
                                      <p:to>
                                        <p:strVal val="visible"/>
                                      </p:to>
                                    </p:set>
                                    <p:animEffect transition="in" filter="wipe(left)">
                                      <p:cBhvr>
                                        <p:cTn id="25" dur="500"/>
                                        <p:tgtEl>
                                          <p:spTgt spid="25609">
                                            <p:txEl>
                                              <p:charRg st="0"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608"/>
                                        </p:tgtEl>
                                        <p:attrNameLst>
                                          <p:attrName>style.visibility</p:attrName>
                                        </p:attrNameLst>
                                      </p:cBhvr>
                                      <p:to>
                                        <p:strVal val="visible"/>
                                      </p:to>
                                    </p:set>
                                    <p:animEffect transition="in" filter="wipe(left)">
                                      <p:cBhvr>
                                        <p:cTn id="30"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p:bldP spid="25606" grpId="0"/>
      <p:bldP spid="25607" grpId="0"/>
      <p:bldP spid="25609"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92578" name="Object 18"/>
          <p:cNvGraphicFramePr>
            <a:graphicFrameLocks noChangeAspect="1"/>
          </p:cNvGraphicFramePr>
          <p:nvPr/>
        </p:nvGraphicFramePr>
        <p:xfrm>
          <a:off x="2435225" y="1955800"/>
          <a:ext cx="533400" cy="533400"/>
        </p:xfrm>
        <a:graphic>
          <a:graphicData uri="http://schemas.openxmlformats.org/presentationml/2006/ole">
            <mc:AlternateContent xmlns:mc="http://schemas.openxmlformats.org/markup-compatibility/2006">
              <mc:Choice xmlns:v="urn:schemas-microsoft-com:vml" Requires="v">
                <p:oleObj spid="_x0000_s3919" name="" r:id="rId1" imgW="165100" imgH="165100" progId="">
                  <p:embed/>
                </p:oleObj>
              </mc:Choice>
              <mc:Fallback>
                <p:oleObj name="" r:id="rId1" imgW="165100" imgH="165100" progId="">
                  <p:embed/>
                  <p:pic>
                    <p:nvPicPr>
                      <p:cNvPr id="0" name="图片 3918"/>
                      <p:cNvPicPr/>
                      <p:nvPr/>
                    </p:nvPicPr>
                    <p:blipFill>
                      <a:blip r:embed="rId2"/>
                      <a:stretch>
                        <a:fillRect/>
                      </a:stretch>
                    </p:blipFill>
                    <p:spPr>
                      <a:xfrm>
                        <a:off x="2435225" y="1955800"/>
                        <a:ext cx="533400" cy="533400"/>
                      </a:xfrm>
                      <a:prstGeom prst="rect">
                        <a:avLst/>
                      </a:prstGeom>
                      <a:noFill/>
                      <a:ln w="38100">
                        <a:noFill/>
                        <a:miter/>
                      </a:ln>
                    </p:spPr>
                  </p:pic>
                </p:oleObj>
              </mc:Fallback>
            </mc:AlternateContent>
          </a:graphicData>
        </a:graphic>
      </p:graphicFrame>
      <p:graphicFrame>
        <p:nvGraphicFramePr>
          <p:cNvPr id="792579" name="Object 19"/>
          <p:cNvGraphicFramePr>
            <a:graphicFrameLocks noChangeAspect="1"/>
          </p:cNvGraphicFramePr>
          <p:nvPr/>
        </p:nvGraphicFramePr>
        <p:xfrm>
          <a:off x="6172200" y="1955800"/>
          <a:ext cx="533400" cy="533400"/>
        </p:xfrm>
        <a:graphic>
          <a:graphicData uri="http://schemas.openxmlformats.org/presentationml/2006/ole">
            <mc:AlternateContent xmlns:mc="http://schemas.openxmlformats.org/markup-compatibility/2006">
              <mc:Choice xmlns:v="urn:schemas-microsoft-com:vml" Requires="v">
                <p:oleObj spid="_x0000_s3922" name="" r:id="rId3" imgW="165100" imgH="165100" progId="">
                  <p:embed/>
                </p:oleObj>
              </mc:Choice>
              <mc:Fallback>
                <p:oleObj name="" r:id="rId3" imgW="165100" imgH="165100" progId="">
                  <p:embed/>
                  <p:pic>
                    <p:nvPicPr>
                      <p:cNvPr id="0" name="图片 3921"/>
                      <p:cNvPicPr/>
                      <p:nvPr/>
                    </p:nvPicPr>
                    <p:blipFill>
                      <a:blip r:embed="rId4"/>
                      <a:stretch>
                        <a:fillRect/>
                      </a:stretch>
                    </p:blipFill>
                    <p:spPr>
                      <a:xfrm>
                        <a:off x="6172200" y="1955800"/>
                        <a:ext cx="533400" cy="533400"/>
                      </a:xfrm>
                      <a:prstGeom prst="rect">
                        <a:avLst/>
                      </a:prstGeom>
                      <a:noFill/>
                      <a:ln w="38100">
                        <a:noFill/>
                        <a:miter/>
                      </a:ln>
                    </p:spPr>
                  </p:pic>
                </p:oleObj>
              </mc:Fallback>
            </mc:AlternateContent>
          </a:graphicData>
        </a:graphic>
      </p:graphicFrame>
      <p:sp>
        <p:nvSpPr>
          <p:cNvPr id="67589" name="Line 5"/>
          <p:cNvSpPr/>
          <p:nvPr/>
        </p:nvSpPr>
        <p:spPr>
          <a:xfrm>
            <a:off x="2892425" y="2184400"/>
            <a:ext cx="3352800" cy="0"/>
          </a:xfrm>
          <a:prstGeom prst="line">
            <a:avLst/>
          </a:prstGeom>
          <a:ln w="28575" cap="flat" cmpd="sng">
            <a:solidFill>
              <a:schemeClr val="tx1"/>
            </a:solidFill>
            <a:prstDash val="solid"/>
            <a:headEnd type="none" w="med" len="med"/>
            <a:tailEnd type="arrow" w="med" len="med"/>
          </a:ln>
        </p:spPr>
      </p:sp>
      <p:sp>
        <p:nvSpPr>
          <p:cNvPr id="67590" name="Text Box 6"/>
          <p:cNvSpPr txBox="1"/>
          <p:nvPr/>
        </p:nvSpPr>
        <p:spPr>
          <a:xfrm>
            <a:off x="3348038" y="1703388"/>
            <a:ext cx="2408237" cy="457200"/>
          </a:xfrm>
          <a:prstGeom prst="rect">
            <a:avLst/>
          </a:prstGeom>
          <a:noFill/>
          <a:ln w="9525">
            <a:noFill/>
          </a:ln>
        </p:spPr>
        <p:txBody>
          <a:bodyPr>
            <a:spAutoFit/>
          </a:bodyPr>
          <a:p>
            <a:pPr algn="ctr"/>
            <a:r>
              <a:rPr lang="zh-CN" altLang="en-US" sz="2400" b="1" dirty="0">
                <a:solidFill>
                  <a:srgbClr val="000000"/>
                </a:solidFill>
                <a:latin typeface="Times New Roman" panose="02020603050405020304" pitchFamily="18" charset="0"/>
                <a:ea typeface="楷体_GB2312" panose="02010609030101010101" pitchFamily="49" charset="-122"/>
              </a:rPr>
              <a:t>有限次初等变换</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7592" name="Object 20"/>
          <p:cNvGraphicFramePr>
            <a:graphicFrameLocks noChangeAspect="1"/>
          </p:cNvGraphicFramePr>
          <p:nvPr/>
        </p:nvGraphicFramePr>
        <p:xfrm>
          <a:off x="6516688" y="1068388"/>
          <a:ext cx="989012" cy="377825"/>
        </p:xfrm>
        <a:graphic>
          <a:graphicData uri="http://schemas.openxmlformats.org/presentationml/2006/ole">
            <mc:AlternateContent xmlns:mc="http://schemas.openxmlformats.org/markup-compatibility/2006">
              <mc:Choice xmlns:v="urn:schemas-microsoft-com:vml" Requires="v">
                <p:oleObj spid="_x0000_s3923" name="" r:id="rId5" imgW="431800" imgH="165100" progId="">
                  <p:embed/>
                </p:oleObj>
              </mc:Choice>
              <mc:Fallback>
                <p:oleObj name="" r:id="rId5" imgW="431800" imgH="165100" progId="">
                  <p:embed/>
                  <p:pic>
                    <p:nvPicPr>
                      <p:cNvPr id="0" name="图片 3922"/>
                      <p:cNvPicPr/>
                      <p:nvPr/>
                    </p:nvPicPr>
                    <p:blipFill>
                      <a:blip r:embed="rId6"/>
                      <a:stretch>
                        <a:fillRect/>
                      </a:stretch>
                    </p:blipFill>
                    <p:spPr>
                      <a:xfrm>
                        <a:off x="6516688" y="1068388"/>
                        <a:ext cx="989012" cy="377825"/>
                      </a:xfrm>
                      <a:prstGeom prst="rect">
                        <a:avLst/>
                      </a:prstGeom>
                      <a:noFill/>
                      <a:ln w="38100">
                        <a:noFill/>
                        <a:miter/>
                      </a:ln>
                    </p:spPr>
                  </p:pic>
                </p:oleObj>
              </mc:Fallback>
            </mc:AlternateContent>
          </a:graphicData>
        </a:graphic>
      </p:graphicFrame>
      <p:sp>
        <p:nvSpPr>
          <p:cNvPr id="67593" name="Rectangle 9"/>
          <p:cNvSpPr/>
          <p:nvPr/>
        </p:nvSpPr>
        <p:spPr>
          <a:xfrm>
            <a:off x="2478088" y="1052513"/>
            <a:ext cx="4149725" cy="457200"/>
          </a:xfrm>
          <a:prstGeom prst="rect">
            <a:avLst/>
          </a:prstGeom>
          <a:noFill/>
          <a:ln w="9525">
            <a:noFill/>
          </a:ln>
        </p:spPr>
        <p:txBody>
          <a:bodyPr>
            <a:spAutoFit/>
          </a:bodyPr>
          <a:p>
            <a:pPr algn="ctr"/>
            <a:r>
              <a:rPr lang="zh-CN" altLang="en-US" sz="2400" b="1" dirty="0">
                <a:solidFill>
                  <a:srgbClr val="FF3300"/>
                </a:solidFill>
                <a:latin typeface="Times New Roman" panose="02020603050405020304" pitchFamily="18" charset="0"/>
                <a:ea typeface="楷体_GB2312" panose="02010609030101010101" pitchFamily="49" charset="-122"/>
              </a:rPr>
              <a:t>矩阵 </a:t>
            </a:r>
            <a:r>
              <a:rPr lang="en-US" altLang="zh-CN" sz="2400" b="1" i="1" dirty="0">
                <a:solidFill>
                  <a:srgbClr val="FF3300"/>
                </a:solidFill>
                <a:latin typeface="Times New Roman" panose="02020603050405020304" pitchFamily="18" charset="0"/>
                <a:ea typeface="楷体_GB2312" panose="02010609030101010101" pitchFamily="49" charset="-122"/>
              </a:rPr>
              <a:t>A </a:t>
            </a:r>
            <a:r>
              <a:rPr lang="zh-CN" altLang="en-US" sz="2400" b="1" dirty="0">
                <a:solidFill>
                  <a:srgbClr val="FF3300"/>
                </a:solidFill>
                <a:latin typeface="Times New Roman" panose="02020603050405020304" pitchFamily="18" charset="0"/>
                <a:ea typeface="楷体_GB2312" panose="02010609030101010101" pitchFamily="49" charset="-122"/>
              </a:rPr>
              <a:t>与矩阵 </a:t>
            </a:r>
            <a:r>
              <a:rPr lang="en-US" altLang="zh-CN" sz="2400" b="1" i="1" dirty="0">
                <a:solidFill>
                  <a:srgbClr val="FF3300"/>
                </a:solidFill>
                <a:latin typeface="Times New Roman" panose="02020603050405020304" pitchFamily="18" charset="0"/>
                <a:ea typeface="楷体_GB2312" panose="02010609030101010101" pitchFamily="49" charset="-122"/>
              </a:rPr>
              <a:t>B </a:t>
            </a:r>
            <a:r>
              <a:rPr lang="zh-CN" altLang="en-US" sz="2400" b="1" dirty="0">
                <a:solidFill>
                  <a:srgbClr val="FF3300"/>
                </a:solidFill>
                <a:latin typeface="Times New Roman" panose="02020603050405020304" pitchFamily="18" charset="0"/>
                <a:ea typeface="楷体_GB2312" panose="02010609030101010101" pitchFamily="49" charset="-122"/>
              </a:rPr>
              <a:t>等价</a:t>
            </a:r>
            <a:r>
              <a:rPr lang="zh-CN" altLang="en-US" sz="2400" b="1" dirty="0">
                <a:solidFill>
                  <a:srgbClr val="000000"/>
                </a:solidFill>
                <a:latin typeface="Times New Roman" panose="02020603050405020304" pitchFamily="18" charset="0"/>
                <a:ea typeface="楷体_GB2312" panose="02010609030101010101" pitchFamily="49" charset="-122"/>
              </a:rPr>
              <a:t>，记作</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92584" name="Rectangle 10"/>
          <p:cNvSpPr/>
          <p:nvPr/>
        </p:nvSpPr>
        <p:spPr>
          <a:xfrm>
            <a:off x="1066800" y="685800"/>
            <a:ext cx="7010400" cy="2133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7596" name="Rectangle 12"/>
          <p:cNvSpPr/>
          <p:nvPr/>
        </p:nvSpPr>
        <p:spPr>
          <a:xfrm>
            <a:off x="352425" y="3481388"/>
            <a:ext cx="7027863" cy="22098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矩阵之间的等价关系具有下列性质：</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60000"/>
              </a:lnSpc>
            </a:pPr>
            <a:r>
              <a:rPr lang="zh-CN" altLang="en-US" sz="2400" b="1" dirty="0">
                <a:solidFill>
                  <a:srgbClr val="FF3300"/>
                </a:solidFill>
                <a:latin typeface="楷体_GB2312" panose="02010609030101010101" pitchFamily="49" charset="-122"/>
                <a:ea typeface="楷体_GB2312" panose="02010609030101010101" pitchFamily="49" charset="-122"/>
              </a:rPr>
              <a:t>反身性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60000"/>
              </a:lnSpc>
            </a:pPr>
            <a:r>
              <a:rPr lang="zh-CN" altLang="en-US" sz="2400" b="1" dirty="0">
                <a:solidFill>
                  <a:srgbClr val="FF3300"/>
                </a:solidFill>
                <a:latin typeface="楷体_GB2312" panose="02010609030101010101" pitchFamily="49" charset="-122"/>
                <a:ea typeface="楷体_GB2312" panose="02010609030101010101" pitchFamily="49" charset="-122"/>
              </a:rPr>
              <a:t>对称性  </a:t>
            </a:r>
            <a:r>
              <a:rPr lang="zh-CN" altLang="en-US" sz="2400" b="1" dirty="0">
                <a:solidFill>
                  <a:srgbClr val="000000"/>
                </a:solidFill>
                <a:latin typeface="楷体_GB2312" panose="02010609030101010101" pitchFamily="49" charset="-122"/>
                <a:ea typeface="楷体_GB2312" panose="02010609030101010101" pitchFamily="49" charset="-122"/>
              </a:rPr>
              <a:t>若      ，则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60000"/>
              </a:lnSpc>
            </a:pPr>
            <a:r>
              <a:rPr lang="zh-CN" altLang="en-US" sz="2400" b="1" dirty="0">
                <a:solidFill>
                  <a:srgbClr val="FF3300"/>
                </a:solidFill>
                <a:latin typeface="楷体_GB2312" panose="02010609030101010101" pitchFamily="49" charset="-122"/>
                <a:ea typeface="楷体_GB2312" panose="02010609030101010101" pitchFamily="49" charset="-122"/>
              </a:rPr>
              <a:t>传递性  </a:t>
            </a:r>
            <a:r>
              <a:rPr lang="zh-CN" altLang="en-US" sz="2400" b="1" dirty="0">
                <a:solidFill>
                  <a:srgbClr val="000000"/>
                </a:solidFill>
                <a:latin typeface="楷体_GB2312" panose="02010609030101010101" pitchFamily="49" charset="-122"/>
                <a:ea typeface="楷体_GB2312" panose="02010609030101010101" pitchFamily="49" charset="-122"/>
              </a:rPr>
              <a:t>若             ，则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7597" name="Object 21"/>
          <p:cNvGraphicFramePr>
            <a:graphicFrameLocks noChangeAspect="1"/>
          </p:cNvGraphicFramePr>
          <p:nvPr/>
        </p:nvGraphicFramePr>
        <p:xfrm>
          <a:off x="1709738" y="4098925"/>
          <a:ext cx="990600" cy="377825"/>
        </p:xfrm>
        <a:graphic>
          <a:graphicData uri="http://schemas.openxmlformats.org/presentationml/2006/ole">
            <mc:AlternateContent xmlns:mc="http://schemas.openxmlformats.org/markup-compatibility/2006">
              <mc:Choice xmlns:v="urn:schemas-microsoft-com:vml" Requires="v">
                <p:oleObj spid="_x0000_s3926" name="" r:id="rId7" imgW="431800" imgH="165100" progId="">
                  <p:embed/>
                </p:oleObj>
              </mc:Choice>
              <mc:Fallback>
                <p:oleObj name="" r:id="rId7" imgW="431800" imgH="165100" progId="">
                  <p:embed/>
                  <p:pic>
                    <p:nvPicPr>
                      <p:cNvPr id="0" name="图片 3925"/>
                      <p:cNvPicPr/>
                      <p:nvPr/>
                    </p:nvPicPr>
                    <p:blipFill>
                      <a:blip r:embed="rId8"/>
                      <a:stretch>
                        <a:fillRect/>
                      </a:stretch>
                    </p:blipFill>
                    <p:spPr>
                      <a:xfrm>
                        <a:off x="1709738" y="4098925"/>
                        <a:ext cx="990600" cy="377825"/>
                      </a:xfrm>
                      <a:prstGeom prst="rect">
                        <a:avLst/>
                      </a:prstGeom>
                      <a:noFill/>
                      <a:ln w="38100">
                        <a:noFill/>
                        <a:miter/>
                      </a:ln>
                    </p:spPr>
                  </p:pic>
                </p:oleObj>
              </mc:Fallback>
            </mc:AlternateContent>
          </a:graphicData>
        </a:graphic>
      </p:graphicFrame>
      <p:graphicFrame>
        <p:nvGraphicFramePr>
          <p:cNvPr id="67598" name="Object 22"/>
          <p:cNvGraphicFramePr>
            <a:graphicFrameLocks noChangeAspect="1"/>
          </p:cNvGraphicFramePr>
          <p:nvPr/>
        </p:nvGraphicFramePr>
        <p:xfrm>
          <a:off x="2001838" y="4675188"/>
          <a:ext cx="989012" cy="377825"/>
        </p:xfrm>
        <a:graphic>
          <a:graphicData uri="http://schemas.openxmlformats.org/presentationml/2006/ole">
            <mc:AlternateContent xmlns:mc="http://schemas.openxmlformats.org/markup-compatibility/2006">
              <mc:Choice xmlns:v="urn:schemas-microsoft-com:vml" Requires="v">
                <p:oleObj spid="_x0000_s3925" name="" r:id="rId9" imgW="431800" imgH="165100" progId="">
                  <p:embed/>
                </p:oleObj>
              </mc:Choice>
              <mc:Fallback>
                <p:oleObj name="" r:id="rId9" imgW="431800" imgH="165100" progId="">
                  <p:embed/>
                  <p:pic>
                    <p:nvPicPr>
                      <p:cNvPr id="0" name="图片 3924"/>
                      <p:cNvPicPr/>
                      <p:nvPr/>
                    </p:nvPicPr>
                    <p:blipFill>
                      <a:blip r:embed="rId10"/>
                      <a:stretch>
                        <a:fillRect/>
                      </a:stretch>
                    </p:blipFill>
                    <p:spPr>
                      <a:xfrm>
                        <a:off x="2001838" y="4675188"/>
                        <a:ext cx="989012" cy="377825"/>
                      </a:xfrm>
                      <a:prstGeom prst="rect">
                        <a:avLst/>
                      </a:prstGeom>
                      <a:noFill/>
                      <a:ln w="38100">
                        <a:noFill/>
                        <a:miter/>
                      </a:ln>
                    </p:spPr>
                  </p:pic>
                </p:oleObj>
              </mc:Fallback>
            </mc:AlternateContent>
          </a:graphicData>
        </a:graphic>
      </p:graphicFrame>
      <p:graphicFrame>
        <p:nvGraphicFramePr>
          <p:cNvPr id="67599" name="Object 23"/>
          <p:cNvGraphicFramePr>
            <a:graphicFrameLocks noChangeAspect="1"/>
          </p:cNvGraphicFramePr>
          <p:nvPr/>
        </p:nvGraphicFramePr>
        <p:xfrm>
          <a:off x="2001838" y="5229225"/>
          <a:ext cx="2065337" cy="466725"/>
        </p:xfrm>
        <a:graphic>
          <a:graphicData uri="http://schemas.openxmlformats.org/presentationml/2006/ole">
            <mc:AlternateContent xmlns:mc="http://schemas.openxmlformats.org/markup-compatibility/2006">
              <mc:Choice xmlns:v="urn:schemas-microsoft-com:vml" Requires="v">
                <p:oleObj spid="_x0000_s3924" name="" r:id="rId11" imgW="901065" imgH="203200" progId="">
                  <p:embed/>
                </p:oleObj>
              </mc:Choice>
              <mc:Fallback>
                <p:oleObj name="" r:id="rId11" imgW="901065" imgH="203200" progId="">
                  <p:embed/>
                  <p:pic>
                    <p:nvPicPr>
                      <p:cNvPr id="0" name="图片 3923"/>
                      <p:cNvPicPr/>
                      <p:nvPr/>
                    </p:nvPicPr>
                    <p:blipFill>
                      <a:blip r:embed="rId12"/>
                      <a:stretch>
                        <a:fillRect/>
                      </a:stretch>
                    </p:blipFill>
                    <p:spPr>
                      <a:xfrm>
                        <a:off x="2001838" y="5229225"/>
                        <a:ext cx="2065337" cy="466725"/>
                      </a:xfrm>
                      <a:prstGeom prst="rect">
                        <a:avLst/>
                      </a:prstGeom>
                      <a:noFill/>
                      <a:ln w="38100">
                        <a:noFill/>
                        <a:miter/>
                      </a:ln>
                    </p:spPr>
                  </p:pic>
                </p:oleObj>
              </mc:Fallback>
            </mc:AlternateContent>
          </a:graphicData>
        </a:graphic>
      </p:graphicFrame>
      <p:sp>
        <p:nvSpPr>
          <p:cNvPr id="67600" name="Line 16"/>
          <p:cNvSpPr/>
          <p:nvPr/>
        </p:nvSpPr>
        <p:spPr>
          <a:xfrm>
            <a:off x="2892425" y="2400300"/>
            <a:ext cx="3352800" cy="0"/>
          </a:xfrm>
          <a:prstGeom prst="line">
            <a:avLst/>
          </a:prstGeom>
          <a:ln w="28575" cap="flat" cmpd="sng">
            <a:solidFill>
              <a:schemeClr val="tx1"/>
            </a:solidFill>
            <a:prstDash val="solid"/>
            <a:headEnd type="arrow" w="med" len="med"/>
            <a:tailEnd type="none" w="med" len="med"/>
          </a:ln>
        </p:spPr>
      </p:sp>
      <p:graphicFrame>
        <p:nvGraphicFramePr>
          <p:cNvPr id="67602" name="Object 24"/>
          <p:cNvGraphicFramePr>
            <a:graphicFrameLocks noChangeAspect="1"/>
          </p:cNvGraphicFramePr>
          <p:nvPr/>
        </p:nvGraphicFramePr>
        <p:xfrm>
          <a:off x="3563938" y="4675188"/>
          <a:ext cx="989012" cy="377825"/>
        </p:xfrm>
        <a:graphic>
          <a:graphicData uri="http://schemas.openxmlformats.org/presentationml/2006/ole">
            <mc:AlternateContent xmlns:mc="http://schemas.openxmlformats.org/markup-compatibility/2006">
              <mc:Choice xmlns:v="urn:schemas-microsoft-com:vml" Requires="v">
                <p:oleObj spid="_x0000_s3928" name="" r:id="rId13" imgW="431800" imgH="165100" progId="">
                  <p:embed/>
                </p:oleObj>
              </mc:Choice>
              <mc:Fallback>
                <p:oleObj name="" r:id="rId13" imgW="431800" imgH="165100" progId="">
                  <p:embed/>
                  <p:pic>
                    <p:nvPicPr>
                      <p:cNvPr id="0" name="图片 3927"/>
                      <p:cNvPicPr/>
                      <p:nvPr/>
                    </p:nvPicPr>
                    <p:blipFill>
                      <a:blip r:embed="rId14"/>
                      <a:stretch>
                        <a:fillRect/>
                      </a:stretch>
                    </p:blipFill>
                    <p:spPr>
                      <a:xfrm>
                        <a:off x="3563938" y="4675188"/>
                        <a:ext cx="989012" cy="377825"/>
                      </a:xfrm>
                      <a:prstGeom prst="rect">
                        <a:avLst/>
                      </a:prstGeom>
                      <a:noFill/>
                      <a:ln w="38100">
                        <a:noFill/>
                        <a:miter/>
                      </a:ln>
                    </p:spPr>
                  </p:pic>
                </p:oleObj>
              </mc:Fallback>
            </mc:AlternateContent>
          </a:graphicData>
        </a:graphic>
      </p:graphicFrame>
      <p:graphicFrame>
        <p:nvGraphicFramePr>
          <p:cNvPr id="67604" name="Object 25"/>
          <p:cNvGraphicFramePr>
            <a:graphicFrameLocks noChangeAspect="1"/>
          </p:cNvGraphicFramePr>
          <p:nvPr/>
        </p:nvGraphicFramePr>
        <p:xfrm>
          <a:off x="4622800" y="5245100"/>
          <a:ext cx="989013" cy="407988"/>
        </p:xfrm>
        <a:graphic>
          <a:graphicData uri="http://schemas.openxmlformats.org/presentationml/2006/ole">
            <mc:AlternateContent xmlns:mc="http://schemas.openxmlformats.org/markup-compatibility/2006">
              <mc:Choice xmlns:v="urn:schemas-microsoft-com:vml" Requires="v">
                <p:oleObj spid="_x0000_s3929" name="" r:id="rId15" imgW="431165" imgH="177800" progId="">
                  <p:embed/>
                </p:oleObj>
              </mc:Choice>
              <mc:Fallback>
                <p:oleObj name="" r:id="rId15" imgW="431165" imgH="177800" progId="">
                  <p:embed/>
                  <p:pic>
                    <p:nvPicPr>
                      <p:cNvPr id="0" name="图片 3928"/>
                      <p:cNvPicPr/>
                      <p:nvPr/>
                    </p:nvPicPr>
                    <p:blipFill>
                      <a:blip r:embed="rId16"/>
                      <a:stretch>
                        <a:fillRect/>
                      </a:stretch>
                    </p:blipFill>
                    <p:spPr>
                      <a:xfrm>
                        <a:off x="4622800" y="5245100"/>
                        <a:ext cx="989013" cy="4079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wipe(left)">
                                      <p:cBhvr>
                                        <p:cTn id="7" dur="500"/>
                                        <p:tgtEl>
                                          <p:spTgt spid="6758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590"/>
                                        </p:tgtEl>
                                        <p:attrNameLst>
                                          <p:attrName>style.visibility</p:attrName>
                                        </p:attrNameLst>
                                      </p:cBhvr>
                                      <p:to>
                                        <p:strVal val="visible"/>
                                      </p:to>
                                    </p:set>
                                    <p:animEffect transition="in" filter="wipe(left)">
                                      <p:cBhvr>
                                        <p:cTn id="10" dur="500"/>
                                        <p:tgtEl>
                                          <p:spTgt spid="6759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67593"/>
                                        </p:tgtEl>
                                        <p:attrNameLst>
                                          <p:attrName>style.visibility</p:attrName>
                                        </p:attrNameLst>
                                      </p:cBhvr>
                                      <p:to>
                                        <p:strVal val="visible"/>
                                      </p:to>
                                    </p:set>
                                    <p:animEffect transition="in" filter="box(in)">
                                      <p:cBhvr>
                                        <p:cTn id="15" dur="500"/>
                                        <p:tgtEl>
                                          <p:spTgt spid="67593"/>
                                        </p:tgtEl>
                                      </p:cBhvr>
                                    </p:animEffect>
                                  </p:childTnLst>
                                </p:cTn>
                              </p:par>
                              <p:par>
                                <p:cTn id="16" presetID="4" presetClass="entr" presetSubtype="16" fill="hold" nodeType="withEffect">
                                  <p:stCondLst>
                                    <p:cond delay="0"/>
                                  </p:stCondLst>
                                  <p:childTnLst>
                                    <p:set>
                                      <p:cBhvr>
                                        <p:cTn id="17" dur="1" fill="hold">
                                          <p:stCondLst>
                                            <p:cond delay="0"/>
                                          </p:stCondLst>
                                        </p:cTn>
                                        <p:tgtEl>
                                          <p:spTgt spid="67592"/>
                                        </p:tgtEl>
                                        <p:attrNameLst>
                                          <p:attrName>style.visibility</p:attrName>
                                        </p:attrNameLst>
                                      </p:cBhvr>
                                      <p:to>
                                        <p:strVal val="visible"/>
                                      </p:to>
                                    </p:set>
                                    <p:animEffect transition="in" filter="box(in)">
                                      <p:cBhvr>
                                        <p:cTn id="18" dur="500"/>
                                        <p:tgtEl>
                                          <p:spTgt spid="6759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67600"/>
                                        </p:tgtEl>
                                        <p:attrNameLst>
                                          <p:attrName>style.visibility</p:attrName>
                                        </p:attrNameLst>
                                      </p:cBhvr>
                                      <p:to>
                                        <p:strVal val="visible"/>
                                      </p:to>
                                    </p:set>
                                    <p:animEffect transition="in" filter="wipe(right)">
                                      <p:cBhvr>
                                        <p:cTn id="23" dur="500"/>
                                        <p:tgtEl>
                                          <p:spTgt spid="6760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7596">
                                            <p:txEl>
                                              <p:charRg st="0" end="17"/>
                                            </p:txEl>
                                          </p:spTgt>
                                        </p:tgtEl>
                                        <p:attrNameLst>
                                          <p:attrName>style.visibility</p:attrName>
                                        </p:attrNameLst>
                                      </p:cBhvr>
                                      <p:to>
                                        <p:strVal val="visible"/>
                                      </p:to>
                                    </p:set>
                                    <p:animEffect transition="in" filter="blinds(horizontal)">
                                      <p:cBhvr>
                                        <p:cTn id="28" dur="500"/>
                                        <p:tgtEl>
                                          <p:spTgt spid="67596">
                                            <p:txEl>
                                              <p:charRg st="0" end="1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7596">
                                            <p:txEl>
                                              <p:charRg st="17" end="31"/>
                                            </p:txEl>
                                          </p:spTgt>
                                        </p:tgtEl>
                                        <p:attrNameLst>
                                          <p:attrName>style.visibility</p:attrName>
                                        </p:attrNameLst>
                                      </p:cBhvr>
                                      <p:to>
                                        <p:strVal val="visible"/>
                                      </p:to>
                                    </p:set>
                                    <p:animEffect transition="in" filter="blinds(horizontal)">
                                      <p:cBhvr>
                                        <p:cTn id="33" dur="500"/>
                                        <p:tgtEl>
                                          <p:spTgt spid="67596">
                                            <p:txEl>
                                              <p:charRg st="17" end="31"/>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7597"/>
                                        </p:tgtEl>
                                        <p:attrNameLst>
                                          <p:attrName>style.visibility</p:attrName>
                                        </p:attrNameLst>
                                      </p:cBhvr>
                                      <p:to>
                                        <p:strVal val="visible"/>
                                      </p:to>
                                    </p:set>
                                    <p:animEffect transition="in" filter="blinds(horizontal)">
                                      <p:cBhvr>
                                        <p:cTn id="36" dur="500"/>
                                        <p:tgtEl>
                                          <p:spTgt spid="6759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7596">
                                            <p:txEl>
                                              <p:charRg st="31" end="54"/>
                                            </p:txEl>
                                          </p:spTgt>
                                        </p:tgtEl>
                                        <p:attrNameLst>
                                          <p:attrName>style.visibility</p:attrName>
                                        </p:attrNameLst>
                                      </p:cBhvr>
                                      <p:to>
                                        <p:strVal val="visible"/>
                                      </p:to>
                                    </p:set>
                                    <p:animEffect transition="in" filter="blinds(horizontal)">
                                      <p:cBhvr>
                                        <p:cTn id="41" dur="500"/>
                                        <p:tgtEl>
                                          <p:spTgt spid="67596">
                                            <p:txEl>
                                              <p:charRg st="31" end="54"/>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7598"/>
                                        </p:tgtEl>
                                        <p:attrNameLst>
                                          <p:attrName>style.visibility</p:attrName>
                                        </p:attrNameLst>
                                      </p:cBhvr>
                                      <p:to>
                                        <p:strVal val="visible"/>
                                      </p:to>
                                    </p:set>
                                    <p:animEffect transition="in" filter="blinds(horizontal)">
                                      <p:cBhvr>
                                        <p:cTn id="44" dur="500"/>
                                        <p:tgtEl>
                                          <p:spTgt spid="67598"/>
                                        </p:tgtEl>
                                      </p:cBhvr>
                                    </p:animEffect>
                                  </p:childTnLst>
                                </p:cTn>
                              </p:par>
                              <p:par>
                                <p:cTn id="45" presetID="3" presetClass="entr" presetSubtype="10" fill="hold" nodeType="withEffect">
                                  <p:stCondLst>
                                    <p:cond delay="0"/>
                                  </p:stCondLst>
                                  <p:childTnLst>
                                    <p:set>
                                      <p:cBhvr>
                                        <p:cTn id="46" dur="1" fill="hold">
                                          <p:stCondLst>
                                            <p:cond delay="0"/>
                                          </p:stCondLst>
                                        </p:cTn>
                                        <p:tgtEl>
                                          <p:spTgt spid="67602"/>
                                        </p:tgtEl>
                                        <p:attrNameLst>
                                          <p:attrName>style.visibility</p:attrName>
                                        </p:attrNameLst>
                                      </p:cBhvr>
                                      <p:to>
                                        <p:strVal val="visible"/>
                                      </p:to>
                                    </p:set>
                                    <p:animEffect transition="in" filter="blinds(horizontal)">
                                      <p:cBhvr>
                                        <p:cTn id="47" dur="500"/>
                                        <p:tgtEl>
                                          <p:spTgt spid="6760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7596">
                                            <p:txEl>
                                              <p:charRg st="54" end="83"/>
                                            </p:txEl>
                                          </p:spTgt>
                                        </p:tgtEl>
                                        <p:attrNameLst>
                                          <p:attrName>style.visibility</p:attrName>
                                        </p:attrNameLst>
                                      </p:cBhvr>
                                      <p:to>
                                        <p:strVal val="visible"/>
                                      </p:to>
                                    </p:set>
                                    <p:animEffect transition="in" filter="blinds(horizontal)">
                                      <p:cBhvr>
                                        <p:cTn id="52" dur="500"/>
                                        <p:tgtEl>
                                          <p:spTgt spid="67596">
                                            <p:txEl>
                                              <p:charRg st="54" end="8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67599"/>
                                        </p:tgtEl>
                                        <p:attrNameLst>
                                          <p:attrName>style.visibility</p:attrName>
                                        </p:attrNameLst>
                                      </p:cBhvr>
                                      <p:to>
                                        <p:strVal val="visible"/>
                                      </p:to>
                                    </p:set>
                                    <p:animEffect transition="in" filter="blinds(horizontal)">
                                      <p:cBhvr>
                                        <p:cTn id="55" dur="500"/>
                                        <p:tgtEl>
                                          <p:spTgt spid="67599"/>
                                        </p:tgtEl>
                                      </p:cBhvr>
                                    </p:animEffect>
                                  </p:childTnLst>
                                </p:cTn>
                              </p:par>
                              <p:par>
                                <p:cTn id="56" presetID="3" presetClass="entr" presetSubtype="10" fill="hold" nodeType="withEffect">
                                  <p:stCondLst>
                                    <p:cond delay="0"/>
                                  </p:stCondLst>
                                  <p:childTnLst>
                                    <p:set>
                                      <p:cBhvr>
                                        <p:cTn id="57" dur="1" fill="hold">
                                          <p:stCondLst>
                                            <p:cond delay="0"/>
                                          </p:stCondLst>
                                        </p:cTn>
                                        <p:tgtEl>
                                          <p:spTgt spid="67604"/>
                                        </p:tgtEl>
                                        <p:attrNameLst>
                                          <p:attrName>style.visibility</p:attrName>
                                        </p:attrNameLst>
                                      </p:cBhvr>
                                      <p:to>
                                        <p:strVal val="visible"/>
                                      </p:to>
                                    </p:set>
                                    <p:animEffect transition="in" filter="blinds(horizontal)">
                                      <p:cBhvr>
                                        <p:cTn id="58" dur="500"/>
                                        <p:tgtEl>
                                          <p:spTgt spid="67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p:bldP spid="67593"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93602" name="Object 10"/>
          <p:cNvGraphicFramePr>
            <a:graphicFrameLocks noChangeAspect="1"/>
          </p:cNvGraphicFramePr>
          <p:nvPr/>
        </p:nvGraphicFramePr>
        <p:xfrm>
          <a:off x="560388" y="3910013"/>
          <a:ext cx="3719512" cy="2124075"/>
        </p:xfrm>
        <a:graphic>
          <a:graphicData uri="http://schemas.openxmlformats.org/presentationml/2006/ole">
            <mc:AlternateContent xmlns:mc="http://schemas.openxmlformats.org/markup-compatibility/2006">
              <mc:Choice xmlns:v="urn:schemas-microsoft-com:vml" Requires="v">
                <p:oleObj spid="_x0000_s3930" name="" r:id="rId1" imgW="1625600" imgH="927100" progId="">
                  <p:embed/>
                </p:oleObj>
              </mc:Choice>
              <mc:Fallback>
                <p:oleObj name="" r:id="rId1" imgW="1625600" imgH="927100" progId="">
                  <p:embed/>
                  <p:pic>
                    <p:nvPicPr>
                      <p:cNvPr id="0" name="图片 3929"/>
                      <p:cNvPicPr/>
                      <p:nvPr/>
                    </p:nvPicPr>
                    <p:blipFill>
                      <a:blip r:embed="rId2"/>
                      <a:stretch>
                        <a:fillRect/>
                      </a:stretch>
                    </p:blipFill>
                    <p:spPr>
                      <a:xfrm>
                        <a:off x="560388" y="3910013"/>
                        <a:ext cx="3719512" cy="2124075"/>
                      </a:xfrm>
                      <a:prstGeom prst="rect">
                        <a:avLst/>
                      </a:prstGeom>
                      <a:noFill/>
                      <a:ln w="38100">
                        <a:noFill/>
                        <a:miter/>
                      </a:ln>
                    </p:spPr>
                  </p:pic>
                </p:oleObj>
              </mc:Fallback>
            </mc:AlternateContent>
          </a:graphicData>
        </a:graphic>
      </p:graphicFrame>
      <p:graphicFrame>
        <p:nvGraphicFramePr>
          <p:cNvPr id="793603" name="Object 11"/>
          <p:cNvGraphicFramePr>
            <a:graphicFrameLocks noChangeAspect="1"/>
          </p:cNvGraphicFramePr>
          <p:nvPr/>
        </p:nvGraphicFramePr>
        <p:xfrm>
          <a:off x="560388" y="600075"/>
          <a:ext cx="3724275" cy="2122488"/>
        </p:xfrm>
        <a:graphic>
          <a:graphicData uri="http://schemas.openxmlformats.org/presentationml/2006/ole">
            <mc:AlternateContent xmlns:mc="http://schemas.openxmlformats.org/markup-compatibility/2006">
              <mc:Choice xmlns:v="urn:schemas-microsoft-com:vml" Requires="v">
                <p:oleObj spid="_x0000_s3927" name="" r:id="rId3" imgW="1625600" imgH="927100" progId="">
                  <p:embed/>
                </p:oleObj>
              </mc:Choice>
              <mc:Fallback>
                <p:oleObj name="" r:id="rId3" imgW="1625600" imgH="927100" progId="">
                  <p:embed/>
                  <p:pic>
                    <p:nvPicPr>
                      <p:cNvPr id="0" name="图片 3926"/>
                      <p:cNvPicPr/>
                      <p:nvPr/>
                    </p:nvPicPr>
                    <p:blipFill>
                      <a:blip r:embed="rId4"/>
                      <a:stretch>
                        <a:fillRect/>
                      </a:stretch>
                    </p:blipFill>
                    <p:spPr>
                      <a:xfrm>
                        <a:off x="560388" y="600075"/>
                        <a:ext cx="3724275" cy="2122488"/>
                      </a:xfrm>
                      <a:prstGeom prst="rect">
                        <a:avLst/>
                      </a:prstGeom>
                      <a:noFill/>
                      <a:ln w="38100">
                        <a:noFill/>
                        <a:miter/>
                      </a:ln>
                    </p:spPr>
                  </p:pic>
                </p:oleObj>
              </mc:Fallback>
            </mc:AlternateContent>
          </a:graphicData>
        </a:graphic>
      </p:graphicFrame>
      <p:grpSp>
        <p:nvGrpSpPr>
          <p:cNvPr id="2" name="Group 4"/>
          <p:cNvGrpSpPr/>
          <p:nvPr/>
        </p:nvGrpSpPr>
        <p:grpSpPr>
          <a:xfrm>
            <a:off x="676275" y="1098550"/>
            <a:ext cx="2743200" cy="1079500"/>
            <a:chOff x="192" y="712"/>
            <a:chExt cx="1728" cy="680"/>
          </a:xfrm>
        </p:grpSpPr>
        <p:sp>
          <p:nvSpPr>
            <p:cNvPr id="793616" name="Line 5"/>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793617" name="Line 6"/>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793618" name="Line 7"/>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793619" name="Line 8"/>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793620" name="Line 9"/>
            <p:cNvSpPr/>
            <p:nvPr/>
          </p:nvSpPr>
          <p:spPr>
            <a:xfrm>
              <a:off x="1200" y="1392"/>
              <a:ext cx="720" cy="0"/>
            </a:xfrm>
            <a:prstGeom prst="line">
              <a:avLst/>
            </a:prstGeom>
            <a:ln w="28575" cap="flat" cmpd="sng">
              <a:solidFill>
                <a:srgbClr val="0000FF"/>
              </a:solidFill>
              <a:prstDash val="solid"/>
              <a:headEnd type="none" w="med" len="med"/>
              <a:tailEnd type="none" w="med" len="med"/>
            </a:ln>
          </p:spPr>
        </p:sp>
      </p:grpSp>
      <p:sp>
        <p:nvSpPr>
          <p:cNvPr id="68618" name="Text Box 10"/>
          <p:cNvSpPr txBox="1"/>
          <p:nvPr/>
        </p:nvSpPr>
        <p:spPr>
          <a:xfrm>
            <a:off x="4648200" y="600075"/>
            <a:ext cx="4191000" cy="2858770"/>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行阶梯形矩阵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可画出一条阶梯线，线的下方全为零；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每个台阶只有一行；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阶梯线的竖线后面是非零行的第一个非零元素（</a:t>
            </a:r>
            <a:r>
              <a:rPr lang="zh-CN" altLang="en-US" sz="2400" b="1" dirty="0">
                <a:solidFill>
                  <a:schemeClr val="bg2">
                    <a:lumMod val="60000"/>
                    <a:lumOff val="40000"/>
                  </a:schemeClr>
                </a:solidFill>
                <a:latin typeface="Times New Roman" panose="02020603050405020304" pitchFamily="18" charset="0"/>
                <a:ea typeface="楷体_GB2312" panose="02010609030101010101" pitchFamily="49" charset="-122"/>
              </a:rPr>
              <a:t>首元</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8619" name="Text Box 11"/>
          <p:cNvSpPr txBox="1"/>
          <p:nvPr/>
        </p:nvSpPr>
        <p:spPr>
          <a:xfrm>
            <a:off x="4648200" y="3817938"/>
            <a:ext cx="4191000" cy="2010410"/>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行最简形矩阵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非零行的</a:t>
            </a:r>
            <a:r>
              <a:rPr lang="zh-CN" altLang="en-US" sz="2400" b="1" dirty="0">
                <a:solidFill>
                  <a:srgbClr val="000000"/>
                </a:solidFill>
                <a:latin typeface="Times New Roman" panose="02020603050405020304" pitchFamily="18" charset="0"/>
                <a:ea typeface="楷体_GB2312" panose="02010609030101010101" pitchFamily="49" charset="-122"/>
              </a:rPr>
              <a:t>首元为</a:t>
            </a:r>
            <a:r>
              <a:rPr lang="en-US" altLang="zh-CN" sz="2400" b="1" dirty="0">
                <a:solidFill>
                  <a:srgbClr val="000000"/>
                </a:solidFill>
                <a:latin typeface="Times New Roman" panose="02020603050405020304" pitchFamily="18" charset="0"/>
                <a:ea typeface="楷体_GB2312" panose="02010609030101010101" pitchFamily="49" charset="-122"/>
              </a:rPr>
              <a:t>1;</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首</a:t>
            </a:r>
            <a:r>
              <a:rPr lang="zh-CN" altLang="en-US" sz="2400" b="1" dirty="0">
                <a:solidFill>
                  <a:srgbClr val="000000"/>
                </a:solidFill>
                <a:latin typeface="Times New Roman" panose="02020603050405020304" pitchFamily="18" charset="0"/>
                <a:ea typeface="楷体_GB2312" panose="02010609030101010101" pitchFamily="49" charset="-122"/>
              </a:rPr>
              <a:t>元所在的列的其它元素都为零</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pSp>
        <p:nvGrpSpPr>
          <p:cNvPr id="3" name="Group 12"/>
          <p:cNvGrpSpPr/>
          <p:nvPr/>
        </p:nvGrpSpPr>
        <p:grpSpPr>
          <a:xfrm>
            <a:off x="684213" y="4397375"/>
            <a:ext cx="2743200" cy="1079500"/>
            <a:chOff x="192" y="712"/>
            <a:chExt cx="1728" cy="680"/>
          </a:xfrm>
        </p:grpSpPr>
        <p:sp>
          <p:nvSpPr>
            <p:cNvPr id="793611" name="Line 13"/>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793612" name="Line 14"/>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793613" name="Line 15"/>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793614" name="Line 16"/>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793615" name="Line 17"/>
            <p:cNvSpPr/>
            <p:nvPr/>
          </p:nvSpPr>
          <p:spPr>
            <a:xfrm>
              <a:off x="1200" y="1392"/>
              <a:ext cx="720" cy="0"/>
            </a:xfrm>
            <a:prstGeom prst="line">
              <a:avLst/>
            </a:prstGeom>
            <a:ln w="28575" cap="flat" cmpd="sng">
              <a:solidFill>
                <a:srgbClr val="0000FF"/>
              </a:solidFill>
              <a:prstDash val="solid"/>
              <a:headEnd type="none" w="med" len="med"/>
              <a:tailEnd type="none" w="med" len="med"/>
            </a:ln>
          </p:spPr>
        </p:sp>
      </p:grpSp>
      <p:graphicFrame>
        <p:nvGraphicFramePr>
          <p:cNvPr id="793608" name="Object 12"/>
          <p:cNvGraphicFramePr>
            <a:graphicFrameLocks noChangeAspect="1"/>
          </p:cNvGraphicFramePr>
          <p:nvPr/>
        </p:nvGraphicFramePr>
        <p:xfrm>
          <a:off x="911225" y="2636838"/>
          <a:ext cx="685800" cy="411162"/>
        </p:xfrm>
        <a:graphic>
          <a:graphicData uri="http://schemas.openxmlformats.org/presentationml/2006/ole">
            <mc:AlternateContent xmlns:mc="http://schemas.openxmlformats.org/markup-compatibility/2006">
              <mc:Choice xmlns:v="urn:schemas-microsoft-com:vml" Requires="v">
                <p:oleObj spid="_x0000_s3931" name="" r:id="rId5" imgW="381000" imgH="228600" progId="">
                  <p:embed/>
                </p:oleObj>
              </mc:Choice>
              <mc:Fallback>
                <p:oleObj name="" r:id="rId5" imgW="381000" imgH="228600" progId="">
                  <p:embed/>
                  <p:pic>
                    <p:nvPicPr>
                      <p:cNvPr id="0" name="图片 3930"/>
                      <p:cNvPicPr/>
                      <p:nvPr/>
                    </p:nvPicPr>
                    <p:blipFill>
                      <a:blip r:embed="rId6"/>
                      <a:stretch>
                        <a:fillRect/>
                      </a:stretch>
                    </p:blipFill>
                    <p:spPr>
                      <a:xfrm>
                        <a:off x="911225" y="2636838"/>
                        <a:ext cx="685800" cy="411162"/>
                      </a:xfrm>
                      <a:prstGeom prst="rect">
                        <a:avLst/>
                      </a:prstGeom>
                      <a:noFill/>
                      <a:ln w="38100">
                        <a:noFill/>
                        <a:miter/>
                      </a:ln>
                    </p:spPr>
                  </p:pic>
                </p:oleObj>
              </mc:Fallback>
            </mc:AlternateContent>
          </a:graphicData>
        </a:graphic>
      </p:graphicFrame>
      <p:graphicFrame>
        <p:nvGraphicFramePr>
          <p:cNvPr id="793609" name="Object 13"/>
          <p:cNvGraphicFramePr>
            <a:graphicFrameLocks noChangeAspect="1"/>
          </p:cNvGraphicFramePr>
          <p:nvPr/>
        </p:nvGraphicFramePr>
        <p:xfrm>
          <a:off x="906463" y="3192463"/>
          <a:ext cx="709612" cy="411162"/>
        </p:xfrm>
        <a:graphic>
          <a:graphicData uri="http://schemas.openxmlformats.org/presentationml/2006/ole">
            <mc:AlternateContent xmlns:mc="http://schemas.openxmlformats.org/markup-compatibility/2006">
              <mc:Choice xmlns:v="urn:schemas-microsoft-com:vml" Requires="v">
                <p:oleObj spid="_x0000_s3932" name="" r:id="rId7" imgW="393700" imgH="228600" progId="">
                  <p:embed/>
                </p:oleObj>
              </mc:Choice>
              <mc:Fallback>
                <p:oleObj name="" r:id="rId7" imgW="393700" imgH="228600" progId="">
                  <p:embed/>
                  <p:pic>
                    <p:nvPicPr>
                      <p:cNvPr id="0" name="图片 3931"/>
                      <p:cNvPicPr/>
                      <p:nvPr/>
                    </p:nvPicPr>
                    <p:blipFill>
                      <a:blip r:embed="rId8"/>
                      <a:stretch>
                        <a:fillRect/>
                      </a:stretch>
                    </p:blipFill>
                    <p:spPr>
                      <a:xfrm>
                        <a:off x="906463" y="3192463"/>
                        <a:ext cx="709612" cy="411162"/>
                      </a:xfrm>
                      <a:prstGeom prst="rect">
                        <a:avLst/>
                      </a:prstGeom>
                      <a:noFill/>
                      <a:ln w="38100">
                        <a:noFill/>
                        <a:miter/>
                      </a:ln>
                    </p:spPr>
                  </p:pic>
                </p:oleObj>
              </mc:Fallback>
            </mc:AlternateContent>
          </a:graphicData>
        </a:graphic>
      </p:graphicFrame>
      <p:sp>
        <p:nvSpPr>
          <p:cNvPr id="793610" name="Freeform 22"/>
          <p:cNvSpPr/>
          <p:nvPr/>
        </p:nvSpPr>
        <p:spPr>
          <a:xfrm>
            <a:off x="468313" y="3048000"/>
            <a:ext cx="1584325" cy="144463"/>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8618">
                                            <p:txEl>
                                              <p:charRg st="8" end="26"/>
                                            </p:txEl>
                                          </p:spTgt>
                                        </p:tgtEl>
                                        <p:attrNameLst>
                                          <p:attrName>style.visibility</p:attrName>
                                        </p:attrNameLst>
                                      </p:cBhvr>
                                      <p:to>
                                        <p:strVal val="visible"/>
                                      </p:to>
                                    </p:set>
                                    <p:animEffect transition="in" filter="checkerboard(across)">
                                      <p:cBhvr>
                                        <p:cTn id="12" dur="500"/>
                                        <p:tgtEl>
                                          <p:spTgt spid="68618">
                                            <p:txEl>
                                              <p:charRg st="8"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8618">
                                            <p:txEl>
                                              <p:charRg st="26" end="36"/>
                                            </p:txEl>
                                          </p:spTgt>
                                        </p:tgtEl>
                                        <p:attrNameLst>
                                          <p:attrName>style.visibility</p:attrName>
                                        </p:attrNameLst>
                                      </p:cBhvr>
                                      <p:to>
                                        <p:strVal val="visible"/>
                                      </p:to>
                                    </p:set>
                                    <p:animEffect transition="in" filter="checkerboard(across)">
                                      <p:cBhvr>
                                        <p:cTn id="17" dur="500"/>
                                        <p:tgtEl>
                                          <p:spTgt spid="68618">
                                            <p:txEl>
                                              <p:charRg st="26" end="3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8618">
                                            <p:txEl>
                                              <p:charRg st="36" end="58"/>
                                            </p:txEl>
                                          </p:spTgt>
                                        </p:tgtEl>
                                        <p:attrNameLst>
                                          <p:attrName>style.visibility</p:attrName>
                                        </p:attrNameLst>
                                      </p:cBhvr>
                                      <p:to>
                                        <p:strVal val="visible"/>
                                      </p:to>
                                    </p:set>
                                    <p:animEffect transition="in" filter="checkerboard(across)">
                                      <p:cBhvr>
                                        <p:cTn id="22" dur="500"/>
                                        <p:tgtEl>
                                          <p:spTgt spid="68618">
                                            <p:txEl>
                                              <p:charRg st="36" end="5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8618">
                                            <p:txEl>
                                              <p:charRg st="0" end="8"/>
                                            </p:txEl>
                                          </p:spTgt>
                                        </p:tgtEl>
                                        <p:attrNameLst>
                                          <p:attrName>style.visibility</p:attrName>
                                        </p:attrNameLst>
                                      </p:cBhvr>
                                      <p:to>
                                        <p:strVal val="visible"/>
                                      </p:to>
                                    </p:set>
                                    <p:animEffect transition="in" filter="checkerboard(across)">
                                      <p:cBhvr>
                                        <p:cTn id="27" dur="500"/>
                                        <p:tgtEl>
                                          <p:spTgt spid="68618">
                                            <p:txEl>
                                              <p:charRg st="0"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trips(downRigh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8619">
                                            <p:txEl>
                                              <p:charRg st="8" end="22"/>
                                            </p:txEl>
                                          </p:spTgt>
                                        </p:tgtEl>
                                        <p:attrNameLst>
                                          <p:attrName>style.visibility</p:attrName>
                                        </p:attrNameLst>
                                      </p:cBhvr>
                                      <p:to>
                                        <p:strVal val="visible"/>
                                      </p:to>
                                    </p:set>
                                    <p:animEffect transition="in" filter="checkerboard(across)">
                                      <p:cBhvr>
                                        <p:cTn id="37" dur="500"/>
                                        <p:tgtEl>
                                          <p:spTgt spid="68619">
                                            <p:txEl>
                                              <p:charRg st="8" end="2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8619">
                                            <p:txEl>
                                              <p:charRg st="22" end="41"/>
                                            </p:txEl>
                                          </p:spTgt>
                                        </p:tgtEl>
                                        <p:attrNameLst>
                                          <p:attrName>style.visibility</p:attrName>
                                        </p:attrNameLst>
                                      </p:cBhvr>
                                      <p:to>
                                        <p:strVal val="visible"/>
                                      </p:to>
                                    </p:set>
                                    <p:animEffect transition="in" filter="checkerboard(across)">
                                      <p:cBhvr>
                                        <p:cTn id="42" dur="500"/>
                                        <p:tgtEl>
                                          <p:spTgt spid="68619">
                                            <p:txEl>
                                              <p:charRg st="22" end="4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8619">
                                            <p:txEl>
                                              <p:charRg st="0" end="8"/>
                                            </p:txEl>
                                          </p:spTgt>
                                        </p:tgtEl>
                                        <p:attrNameLst>
                                          <p:attrName>style.visibility</p:attrName>
                                        </p:attrNameLst>
                                      </p:cBhvr>
                                      <p:to>
                                        <p:strVal val="visible"/>
                                      </p:to>
                                    </p:set>
                                    <p:animEffect transition="in" filter="checkerboard(across)">
                                      <p:cBhvr>
                                        <p:cTn id="47" dur="500"/>
                                        <p:tgtEl>
                                          <p:spTgt spid="68619">
                                            <p:txEl>
                                              <p:charRg st="0"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8" grpId="0" build="p"/>
      <p:bldP spid="68619"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94626" name="Object 12"/>
          <p:cNvGraphicFramePr>
            <a:graphicFrameLocks noChangeAspect="1"/>
          </p:cNvGraphicFramePr>
          <p:nvPr/>
        </p:nvGraphicFramePr>
        <p:xfrm>
          <a:off x="468313" y="600075"/>
          <a:ext cx="3722687" cy="2124075"/>
        </p:xfrm>
        <a:graphic>
          <a:graphicData uri="http://schemas.openxmlformats.org/presentationml/2006/ole">
            <mc:AlternateContent xmlns:mc="http://schemas.openxmlformats.org/markup-compatibility/2006">
              <mc:Choice xmlns:v="urn:schemas-microsoft-com:vml" Requires="v">
                <p:oleObj spid="_x0000_s3933" name="" r:id="rId1" imgW="1625600" imgH="927100" progId="">
                  <p:embed/>
                </p:oleObj>
              </mc:Choice>
              <mc:Fallback>
                <p:oleObj name="" r:id="rId1" imgW="1625600" imgH="927100" progId="">
                  <p:embed/>
                  <p:pic>
                    <p:nvPicPr>
                      <p:cNvPr id="0" name="图片 3932"/>
                      <p:cNvPicPr/>
                      <p:nvPr/>
                    </p:nvPicPr>
                    <p:blipFill>
                      <a:blip r:embed="rId2"/>
                      <a:stretch>
                        <a:fillRect/>
                      </a:stretch>
                    </p:blipFill>
                    <p:spPr>
                      <a:xfrm>
                        <a:off x="468313" y="600075"/>
                        <a:ext cx="3722687" cy="2124075"/>
                      </a:xfrm>
                      <a:prstGeom prst="rect">
                        <a:avLst/>
                      </a:prstGeom>
                      <a:noFill/>
                      <a:ln w="38100">
                        <a:noFill/>
                        <a:miter/>
                      </a:ln>
                    </p:spPr>
                  </p:pic>
                </p:oleObj>
              </mc:Fallback>
            </mc:AlternateContent>
          </a:graphicData>
        </a:graphic>
      </p:graphicFrame>
      <p:sp>
        <p:nvSpPr>
          <p:cNvPr id="794627" name="Text Box 3"/>
          <p:cNvSpPr txBox="1"/>
          <p:nvPr/>
        </p:nvSpPr>
        <p:spPr>
          <a:xfrm>
            <a:off x="4648200" y="600075"/>
            <a:ext cx="4191000" cy="2010410"/>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行最简形矩阵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非零行的</a:t>
            </a:r>
            <a:r>
              <a:rPr lang="zh-CN" altLang="en-US" sz="2400" b="1" dirty="0">
                <a:solidFill>
                  <a:srgbClr val="000000"/>
                </a:solidFill>
                <a:latin typeface="Times New Roman" panose="02020603050405020304" pitchFamily="18" charset="0"/>
                <a:ea typeface="楷体_GB2312" panose="02010609030101010101" pitchFamily="49" charset="-122"/>
              </a:rPr>
              <a:t>首元为</a:t>
            </a:r>
            <a:r>
              <a:rPr lang="en-US" altLang="zh-CN" sz="2400" b="1" dirty="0">
                <a:solidFill>
                  <a:srgbClr val="000000"/>
                </a:solidFill>
                <a:latin typeface="Times New Roman" panose="02020603050405020304" pitchFamily="18" charset="0"/>
                <a:ea typeface="楷体_GB2312" panose="02010609030101010101" pitchFamily="49" charset="-122"/>
              </a:rPr>
              <a:t>1;</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首元所在的列的其它元素都为零</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9636" name="Object 13"/>
          <p:cNvGraphicFramePr>
            <a:graphicFrameLocks noChangeAspect="1"/>
          </p:cNvGraphicFramePr>
          <p:nvPr/>
        </p:nvGraphicFramePr>
        <p:xfrm>
          <a:off x="466725" y="4113213"/>
          <a:ext cx="3257550" cy="2124075"/>
        </p:xfrm>
        <a:graphic>
          <a:graphicData uri="http://schemas.openxmlformats.org/presentationml/2006/ole">
            <mc:AlternateContent xmlns:mc="http://schemas.openxmlformats.org/markup-compatibility/2006">
              <mc:Choice xmlns:v="urn:schemas-microsoft-com:vml" Requires="v">
                <p:oleObj spid="_x0000_s3934" name="" r:id="rId3" imgW="1422400" imgH="927100" progId="">
                  <p:embed/>
                </p:oleObj>
              </mc:Choice>
              <mc:Fallback>
                <p:oleObj name="" r:id="rId3" imgW="1422400" imgH="927100" progId="">
                  <p:embed/>
                  <p:pic>
                    <p:nvPicPr>
                      <p:cNvPr id="0" name="图片 3933"/>
                      <p:cNvPicPr/>
                      <p:nvPr/>
                    </p:nvPicPr>
                    <p:blipFill>
                      <a:blip r:embed="rId4"/>
                      <a:stretch>
                        <a:fillRect/>
                      </a:stretch>
                    </p:blipFill>
                    <p:spPr>
                      <a:xfrm>
                        <a:off x="466725" y="4113213"/>
                        <a:ext cx="3257550" cy="2124075"/>
                      </a:xfrm>
                      <a:prstGeom prst="rect">
                        <a:avLst/>
                      </a:prstGeom>
                      <a:noFill/>
                      <a:ln w="38100">
                        <a:noFill/>
                        <a:miter/>
                      </a:ln>
                    </p:spPr>
                  </p:pic>
                </p:oleObj>
              </mc:Fallback>
            </mc:AlternateContent>
          </a:graphicData>
        </a:graphic>
      </p:graphicFrame>
      <p:sp>
        <p:nvSpPr>
          <p:cNvPr id="69637" name="Text Box 5"/>
          <p:cNvSpPr txBox="1"/>
          <p:nvPr/>
        </p:nvSpPr>
        <p:spPr>
          <a:xfrm>
            <a:off x="4648200" y="3817938"/>
            <a:ext cx="4324350" cy="1406525"/>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标准形矩阵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startAt="6"/>
            </a:pPr>
            <a:r>
              <a:rPr lang="zh-CN" altLang="en-US" sz="2400" b="1" dirty="0">
                <a:solidFill>
                  <a:srgbClr val="000000"/>
                </a:solidFill>
                <a:latin typeface="Times New Roman" panose="02020603050405020304" pitchFamily="18" charset="0"/>
                <a:ea typeface="楷体_GB2312" panose="02010609030101010101" pitchFamily="49" charset="-122"/>
              </a:rPr>
              <a:t>左上角是一个单位矩阵，其它元素全为零</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9641" name="Freeform 9"/>
          <p:cNvSpPr/>
          <p:nvPr/>
        </p:nvSpPr>
        <p:spPr>
          <a:xfrm>
            <a:off x="468313" y="3048000"/>
            <a:ext cx="1584325" cy="144463"/>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69642" name="Object 14"/>
          <p:cNvGraphicFramePr>
            <a:graphicFrameLocks noChangeAspect="1"/>
          </p:cNvGraphicFramePr>
          <p:nvPr/>
        </p:nvGraphicFramePr>
        <p:xfrm>
          <a:off x="792163" y="2636838"/>
          <a:ext cx="938212" cy="411162"/>
        </p:xfrm>
        <a:graphic>
          <a:graphicData uri="http://schemas.openxmlformats.org/presentationml/2006/ole">
            <mc:AlternateContent xmlns:mc="http://schemas.openxmlformats.org/markup-compatibility/2006">
              <mc:Choice xmlns:v="urn:schemas-microsoft-com:vml" Requires="v">
                <p:oleObj spid="_x0000_s3936" name="" r:id="rId5" imgW="520700" imgH="228600" progId="">
                  <p:embed/>
                </p:oleObj>
              </mc:Choice>
              <mc:Fallback>
                <p:oleObj name="" r:id="rId5" imgW="520700" imgH="228600" progId="">
                  <p:embed/>
                  <p:pic>
                    <p:nvPicPr>
                      <p:cNvPr id="0" name="图片 3935"/>
                      <p:cNvPicPr/>
                      <p:nvPr/>
                    </p:nvPicPr>
                    <p:blipFill>
                      <a:blip r:embed="rId6"/>
                      <a:stretch>
                        <a:fillRect/>
                      </a:stretch>
                    </p:blipFill>
                    <p:spPr>
                      <a:xfrm>
                        <a:off x="792163" y="2636838"/>
                        <a:ext cx="938212" cy="411162"/>
                      </a:xfrm>
                      <a:prstGeom prst="rect">
                        <a:avLst/>
                      </a:prstGeom>
                      <a:noFill/>
                      <a:ln w="38100">
                        <a:noFill/>
                        <a:miter/>
                      </a:ln>
                    </p:spPr>
                  </p:pic>
                </p:oleObj>
              </mc:Fallback>
            </mc:AlternateContent>
          </a:graphicData>
        </a:graphic>
      </p:graphicFrame>
      <p:graphicFrame>
        <p:nvGraphicFramePr>
          <p:cNvPr id="69643" name="Object 15"/>
          <p:cNvGraphicFramePr>
            <a:graphicFrameLocks noChangeAspect="1"/>
          </p:cNvGraphicFramePr>
          <p:nvPr/>
        </p:nvGraphicFramePr>
        <p:xfrm>
          <a:off x="642938" y="3192463"/>
          <a:ext cx="1235075" cy="411162"/>
        </p:xfrm>
        <a:graphic>
          <a:graphicData uri="http://schemas.openxmlformats.org/presentationml/2006/ole">
            <mc:AlternateContent xmlns:mc="http://schemas.openxmlformats.org/markup-compatibility/2006">
              <mc:Choice xmlns:v="urn:schemas-microsoft-com:vml" Requires="v">
                <p:oleObj spid="_x0000_s3937" name="" r:id="rId7" imgW="685800" imgH="228600" progId="">
                  <p:embed/>
                </p:oleObj>
              </mc:Choice>
              <mc:Fallback>
                <p:oleObj name="" r:id="rId7" imgW="685800" imgH="228600" progId="">
                  <p:embed/>
                  <p:pic>
                    <p:nvPicPr>
                      <p:cNvPr id="0" name="图片 3936"/>
                      <p:cNvPicPr/>
                      <p:nvPr/>
                    </p:nvPicPr>
                    <p:blipFill>
                      <a:blip r:embed="rId8"/>
                      <a:stretch>
                        <a:fillRect/>
                      </a:stretch>
                    </p:blipFill>
                    <p:spPr>
                      <a:xfrm>
                        <a:off x="642938" y="3192463"/>
                        <a:ext cx="1235075" cy="411162"/>
                      </a:xfrm>
                      <a:prstGeom prst="rect">
                        <a:avLst/>
                      </a:prstGeom>
                      <a:noFill/>
                      <a:ln w="38100">
                        <a:noFill/>
                        <a:miter/>
                      </a:ln>
                    </p:spPr>
                  </p:pic>
                </p:oleObj>
              </mc:Fallback>
            </mc:AlternateContent>
          </a:graphicData>
        </a:graphic>
      </p:graphicFrame>
      <p:graphicFrame>
        <p:nvGraphicFramePr>
          <p:cNvPr id="69644" name="Object 16"/>
          <p:cNvGraphicFramePr>
            <a:graphicFrameLocks noChangeAspect="1"/>
          </p:cNvGraphicFramePr>
          <p:nvPr/>
        </p:nvGraphicFramePr>
        <p:xfrm>
          <a:off x="196850" y="3527425"/>
          <a:ext cx="2125663" cy="411163"/>
        </p:xfrm>
        <a:graphic>
          <a:graphicData uri="http://schemas.openxmlformats.org/presentationml/2006/ole">
            <mc:AlternateContent xmlns:mc="http://schemas.openxmlformats.org/markup-compatibility/2006">
              <mc:Choice xmlns:v="urn:schemas-microsoft-com:vml" Requires="v">
                <p:oleObj spid="_x0000_s3935" name="" r:id="rId9" imgW="1181100" imgH="228600" progId="">
                  <p:embed/>
                </p:oleObj>
              </mc:Choice>
              <mc:Fallback>
                <p:oleObj name="" r:id="rId9" imgW="1181100" imgH="228600" progId="">
                  <p:embed/>
                  <p:pic>
                    <p:nvPicPr>
                      <p:cNvPr id="0" name="图片 3934"/>
                      <p:cNvPicPr/>
                      <p:nvPr/>
                    </p:nvPicPr>
                    <p:blipFill>
                      <a:blip r:embed="rId10"/>
                      <a:stretch>
                        <a:fillRect/>
                      </a:stretch>
                    </p:blipFill>
                    <p:spPr>
                      <a:xfrm>
                        <a:off x="196850" y="3527425"/>
                        <a:ext cx="2125663" cy="411163"/>
                      </a:xfrm>
                      <a:prstGeom prst="rect">
                        <a:avLst/>
                      </a:prstGeom>
                      <a:noFill/>
                      <a:ln w="38100">
                        <a:noFill/>
                        <a:miter/>
                      </a:ln>
                    </p:spPr>
                  </p:pic>
                </p:oleObj>
              </mc:Fallback>
            </mc:AlternateContent>
          </a:graphicData>
        </a:graphic>
      </p:graphicFrame>
      <p:grpSp>
        <p:nvGrpSpPr>
          <p:cNvPr id="794634" name="Group 19"/>
          <p:cNvGrpSpPr/>
          <p:nvPr/>
        </p:nvGrpSpPr>
        <p:grpSpPr>
          <a:xfrm>
            <a:off x="609600" y="1130300"/>
            <a:ext cx="2738438" cy="1074738"/>
            <a:chOff x="192" y="712"/>
            <a:chExt cx="1728" cy="680"/>
          </a:xfrm>
        </p:grpSpPr>
        <p:sp>
          <p:nvSpPr>
            <p:cNvPr id="794643" name="Line 20"/>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794644" name="Line 21"/>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794645" name="Line 22"/>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794646" name="Line 23"/>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794647" name="Line 24"/>
            <p:cNvSpPr/>
            <p:nvPr/>
          </p:nvSpPr>
          <p:spPr>
            <a:xfrm>
              <a:off x="1200" y="1392"/>
              <a:ext cx="720" cy="0"/>
            </a:xfrm>
            <a:prstGeom prst="line">
              <a:avLst/>
            </a:prstGeom>
            <a:ln w="28575" cap="flat" cmpd="sng">
              <a:solidFill>
                <a:srgbClr val="0000FF"/>
              </a:solidFill>
              <a:prstDash val="solid"/>
              <a:headEnd type="none" w="med" len="med"/>
              <a:tailEnd type="none" w="med" len="med"/>
            </a:ln>
          </p:spPr>
        </p:sp>
      </p:grpSp>
      <p:sp>
        <p:nvSpPr>
          <p:cNvPr id="69663" name="Line 31"/>
          <p:cNvSpPr/>
          <p:nvPr/>
        </p:nvSpPr>
        <p:spPr>
          <a:xfrm>
            <a:off x="539750" y="5705475"/>
            <a:ext cx="2447925" cy="0"/>
          </a:xfrm>
          <a:prstGeom prst="line">
            <a:avLst/>
          </a:prstGeom>
          <a:ln w="28575" cap="flat" cmpd="sng">
            <a:solidFill>
              <a:srgbClr val="0000FF"/>
            </a:solidFill>
            <a:prstDash val="solid"/>
            <a:headEnd type="none" w="med" len="med"/>
            <a:tailEnd type="none" w="med" len="med"/>
          </a:ln>
        </p:spPr>
      </p:sp>
      <p:sp>
        <p:nvSpPr>
          <p:cNvPr id="69664" name="Line 32"/>
          <p:cNvSpPr/>
          <p:nvPr/>
        </p:nvSpPr>
        <p:spPr>
          <a:xfrm>
            <a:off x="1979613" y="4221163"/>
            <a:ext cx="0" cy="1944687"/>
          </a:xfrm>
          <a:prstGeom prst="line">
            <a:avLst/>
          </a:prstGeom>
          <a:ln w="28575" cap="flat" cmpd="sng">
            <a:solidFill>
              <a:srgbClr val="0000FF"/>
            </a:solidFill>
            <a:prstDash val="solid"/>
            <a:headEnd type="none" w="med" len="med"/>
            <a:tailEnd type="none" w="med" len="med"/>
          </a:ln>
        </p:spPr>
      </p:sp>
      <p:grpSp>
        <p:nvGrpSpPr>
          <p:cNvPr id="3" name="Group 40"/>
          <p:cNvGrpSpPr/>
          <p:nvPr/>
        </p:nvGrpSpPr>
        <p:grpSpPr>
          <a:xfrm>
            <a:off x="554038" y="4630738"/>
            <a:ext cx="2447925" cy="1074737"/>
            <a:chOff x="349" y="2917"/>
            <a:chExt cx="1542" cy="677"/>
          </a:xfrm>
        </p:grpSpPr>
        <p:sp>
          <p:nvSpPr>
            <p:cNvPr id="794638" name="Line 34"/>
            <p:cNvSpPr/>
            <p:nvPr/>
          </p:nvSpPr>
          <p:spPr>
            <a:xfrm>
              <a:off x="349" y="2917"/>
              <a:ext cx="257" cy="0"/>
            </a:xfrm>
            <a:prstGeom prst="line">
              <a:avLst/>
            </a:prstGeom>
            <a:ln w="28575" cap="flat" cmpd="sng">
              <a:solidFill>
                <a:srgbClr val="0000FF"/>
              </a:solidFill>
              <a:prstDash val="solid"/>
              <a:headEnd type="none" w="med" len="med"/>
              <a:tailEnd type="none" w="med" len="med"/>
            </a:ln>
          </p:spPr>
        </p:sp>
        <p:sp>
          <p:nvSpPr>
            <p:cNvPr id="794639" name="Line 35"/>
            <p:cNvSpPr/>
            <p:nvPr/>
          </p:nvSpPr>
          <p:spPr>
            <a:xfrm>
              <a:off x="597" y="2925"/>
              <a:ext cx="0" cy="334"/>
            </a:xfrm>
            <a:prstGeom prst="line">
              <a:avLst/>
            </a:prstGeom>
            <a:ln w="28575" cap="flat" cmpd="sng">
              <a:solidFill>
                <a:srgbClr val="0000FF"/>
              </a:solidFill>
              <a:prstDash val="solid"/>
              <a:headEnd type="none" w="med" len="med"/>
              <a:tailEnd type="none" w="med" len="med"/>
            </a:ln>
          </p:spPr>
        </p:sp>
        <p:sp>
          <p:nvSpPr>
            <p:cNvPr id="794640" name="Line 36"/>
            <p:cNvSpPr/>
            <p:nvPr/>
          </p:nvSpPr>
          <p:spPr>
            <a:xfrm>
              <a:off x="588" y="3259"/>
              <a:ext cx="367" cy="0"/>
            </a:xfrm>
            <a:prstGeom prst="line">
              <a:avLst/>
            </a:prstGeom>
            <a:ln w="28575" cap="flat" cmpd="sng">
              <a:solidFill>
                <a:srgbClr val="0000FF"/>
              </a:solidFill>
              <a:prstDash val="solid"/>
              <a:headEnd type="none" w="med" len="med"/>
              <a:tailEnd type="none" w="med" len="med"/>
            </a:ln>
          </p:spPr>
        </p:sp>
        <p:sp>
          <p:nvSpPr>
            <p:cNvPr id="794641" name="Line 37"/>
            <p:cNvSpPr/>
            <p:nvPr/>
          </p:nvSpPr>
          <p:spPr>
            <a:xfrm>
              <a:off x="948" y="3259"/>
              <a:ext cx="0" cy="335"/>
            </a:xfrm>
            <a:prstGeom prst="line">
              <a:avLst/>
            </a:prstGeom>
            <a:ln w="28575" cap="flat" cmpd="sng">
              <a:solidFill>
                <a:srgbClr val="0000FF"/>
              </a:solidFill>
              <a:prstDash val="solid"/>
              <a:headEnd type="none" w="med" len="med"/>
              <a:tailEnd type="none" w="med" len="med"/>
            </a:ln>
          </p:spPr>
        </p:sp>
        <p:sp>
          <p:nvSpPr>
            <p:cNvPr id="794642" name="Line 38"/>
            <p:cNvSpPr/>
            <p:nvPr/>
          </p:nvSpPr>
          <p:spPr>
            <a:xfrm>
              <a:off x="939" y="3594"/>
              <a:ext cx="952" cy="0"/>
            </a:xfrm>
            <a:prstGeom prst="line">
              <a:avLst/>
            </a:prstGeom>
            <a:ln w="28575" cap="flat" cmpd="sng">
              <a:solidFill>
                <a:srgbClr val="0000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641"/>
                                        </p:tgtEl>
                                        <p:attrNameLst>
                                          <p:attrName>style.visibility</p:attrName>
                                        </p:attrNameLst>
                                      </p:cBhvr>
                                      <p:to>
                                        <p:strVal val="visible"/>
                                      </p:to>
                                    </p:set>
                                    <p:animEffect transition="in" filter="wipe(left)">
                                      <p:cBhvr>
                                        <p:cTn id="7" dur="500"/>
                                        <p:tgtEl>
                                          <p:spTgt spid="696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642"/>
                                        </p:tgtEl>
                                        <p:attrNameLst>
                                          <p:attrName>style.visibility</p:attrName>
                                        </p:attrNameLst>
                                      </p:cBhvr>
                                      <p:to>
                                        <p:strVal val="visible"/>
                                      </p:to>
                                    </p:set>
                                    <p:anim calcmode="lin" valueType="num">
                                      <p:cBhvr additive="base">
                                        <p:cTn id="12" dur="500" fill="hold"/>
                                        <p:tgtEl>
                                          <p:spTgt spid="69642"/>
                                        </p:tgtEl>
                                        <p:attrNameLst>
                                          <p:attrName>ppt_x</p:attrName>
                                        </p:attrNameLst>
                                      </p:cBhvr>
                                      <p:tavLst>
                                        <p:tav tm="0">
                                          <p:val>
                                            <p:strVal val="0-#ppt_w/2"/>
                                          </p:val>
                                        </p:tav>
                                        <p:tav tm="100000">
                                          <p:val>
                                            <p:strVal val="#ppt_x"/>
                                          </p:val>
                                        </p:tav>
                                      </p:tavLst>
                                    </p:anim>
                                    <p:anim calcmode="lin" valueType="num">
                                      <p:cBhvr additive="base">
                                        <p:cTn id="13" dur="500" fill="hold"/>
                                        <p:tgtEl>
                                          <p:spTgt spid="6964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9643"/>
                                        </p:tgtEl>
                                        <p:attrNameLst>
                                          <p:attrName>style.visibility</p:attrName>
                                        </p:attrNameLst>
                                      </p:cBhvr>
                                      <p:to>
                                        <p:strVal val="visible"/>
                                      </p:to>
                                    </p:set>
                                    <p:anim calcmode="lin" valueType="num">
                                      <p:cBhvr additive="base">
                                        <p:cTn id="18" dur="500" fill="hold"/>
                                        <p:tgtEl>
                                          <p:spTgt spid="69643"/>
                                        </p:tgtEl>
                                        <p:attrNameLst>
                                          <p:attrName>ppt_x</p:attrName>
                                        </p:attrNameLst>
                                      </p:cBhvr>
                                      <p:tavLst>
                                        <p:tav tm="0">
                                          <p:val>
                                            <p:strVal val="0-#ppt_w/2"/>
                                          </p:val>
                                        </p:tav>
                                        <p:tav tm="100000">
                                          <p:val>
                                            <p:strVal val="#ppt_x"/>
                                          </p:val>
                                        </p:tav>
                                      </p:tavLst>
                                    </p:anim>
                                    <p:anim calcmode="lin" valueType="num">
                                      <p:cBhvr additive="base">
                                        <p:cTn id="19" dur="500" fill="hold"/>
                                        <p:tgtEl>
                                          <p:spTgt spid="6964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9644"/>
                                        </p:tgtEl>
                                        <p:attrNameLst>
                                          <p:attrName>style.visibility</p:attrName>
                                        </p:attrNameLst>
                                      </p:cBhvr>
                                      <p:to>
                                        <p:strVal val="visible"/>
                                      </p:to>
                                    </p:set>
                                    <p:anim calcmode="lin" valueType="num">
                                      <p:cBhvr additive="base">
                                        <p:cTn id="24" dur="500" fill="hold"/>
                                        <p:tgtEl>
                                          <p:spTgt spid="69644"/>
                                        </p:tgtEl>
                                        <p:attrNameLst>
                                          <p:attrName>ppt_x</p:attrName>
                                        </p:attrNameLst>
                                      </p:cBhvr>
                                      <p:tavLst>
                                        <p:tav tm="0">
                                          <p:val>
                                            <p:strVal val="0-#ppt_w/2"/>
                                          </p:val>
                                        </p:tav>
                                        <p:tav tm="100000">
                                          <p:val>
                                            <p:strVal val="#ppt_x"/>
                                          </p:val>
                                        </p:tav>
                                      </p:tavLst>
                                    </p:anim>
                                    <p:anim calcmode="lin" valueType="num">
                                      <p:cBhvr additive="base">
                                        <p:cTn id="25" dur="500" fill="hold"/>
                                        <p:tgtEl>
                                          <p:spTgt spid="6964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69636"/>
                                        </p:tgtEl>
                                        <p:attrNameLst>
                                          <p:attrName>style.visibility</p:attrName>
                                        </p:attrNameLst>
                                      </p:cBhvr>
                                      <p:to>
                                        <p:strVal val="visible"/>
                                      </p:to>
                                    </p:set>
                                    <p:animEffect transition="in" filter="box(in)">
                                      <p:cBhvr>
                                        <p:cTn id="30" dur="500"/>
                                        <p:tgtEl>
                                          <p:spTgt spid="69636"/>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Right)">
                                      <p:cBhvr>
                                        <p:cTn id="35"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9663"/>
                                        </p:tgtEl>
                                        <p:attrNameLst>
                                          <p:attrName>style.visibility</p:attrName>
                                        </p:attrNameLst>
                                      </p:cBhvr>
                                      <p:to>
                                        <p:strVal val="visible"/>
                                      </p:to>
                                    </p:set>
                                    <p:animEffect transition="in" filter="wipe(left)">
                                      <p:cBhvr>
                                        <p:cTn id="40" dur="500"/>
                                        <p:tgtEl>
                                          <p:spTgt spid="696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9664"/>
                                        </p:tgtEl>
                                        <p:attrNameLst>
                                          <p:attrName>style.visibility</p:attrName>
                                        </p:attrNameLst>
                                      </p:cBhvr>
                                      <p:to>
                                        <p:strVal val="visible"/>
                                      </p:to>
                                    </p:set>
                                    <p:animEffect transition="in" filter="wipe(up)">
                                      <p:cBhvr>
                                        <p:cTn id="45" dur="500"/>
                                        <p:tgtEl>
                                          <p:spTgt spid="6966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69637">
                                            <p:txEl>
                                              <p:charRg st="7" end="27"/>
                                            </p:txEl>
                                          </p:spTgt>
                                        </p:tgtEl>
                                        <p:attrNameLst>
                                          <p:attrName>style.visibility</p:attrName>
                                        </p:attrNameLst>
                                      </p:cBhvr>
                                      <p:to>
                                        <p:strVal val="visible"/>
                                      </p:to>
                                    </p:set>
                                    <p:animEffect transition="in" filter="dissolve">
                                      <p:cBhvr>
                                        <p:cTn id="50" dur="500"/>
                                        <p:tgtEl>
                                          <p:spTgt spid="69637">
                                            <p:txEl>
                                              <p:charRg st="7" end="2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9637">
                                            <p:txEl>
                                              <p:charRg st="0" end="7"/>
                                            </p:txEl>
                                          </p:spTgt>
                                        </p:tgtEl>
                                        <p:attrNameLst>
                                          <p:attrName>style.visibility</p:attrName>
                                        </p:attrNameLst>
                                      </p:cBhvr>
                                      <p:to>
                                        <p:strVal val="visible"/>
                                      </p:to>
                                    </p:set>
                                    <p:animEffect transition="in" filter="dissolve">
                                      <p:cBhvr>
                                        <p:cTn id="55" dur="500"/>
                                        <p:tgtEl>
                                          <p:spTgt spid="69637">
                                            <p:txEl>
                                              <p:charRg st="0"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3200400" y="3849688"/>
            <a:ext cx="5486400" cy="2170112"/>
            <a:chOff x="2016" y="2425"/>
            <a:chExt cx="3456" cy="1367"/>
          </a:xfrm>
        </p:grpSpPr>
        <p:sp>
          <p:nvSpPr>
            <p:cNvPr id="795660" name="Rectangle 3"/>
            <p:cNvSpPr/>
            <p:nvPr/>
          </p:nvSpPr>
          <p:spPr>
            <a:xfrm>
              <a:off x="2016" y="2688"/>
              <a:ext cx="1824" cy="1104"/>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5661" name="AutoShape 4"/>
            <p:cNvSpPr/>
            <p:nvPr/>
          </p:nvSpPr>
          <p:spPr>
            <a:xfrm>
              <a:off x="4176" y="2425"/>
              <a:ext cx="1296" cy="384"/>
            </a:xfrm>
            <a:prstGeom prst="callout2">
              <a:avLst>
                <a:gd name="adj1" fmla="val 18750"/>
                <a:gd name="adj2" fmla="val -3704"/>
                <a:gd name="adj3" fmla="val 18750"/>
                <a:gd name="adj4" fmla="val -28935"/>
                <a:gd name="adj5" fmla="val 110676"/>
                <a:gd name="adj6" fmla="val -54167"/>
              </a:avLst>
            </a:prstGeom>
            <a:solidFill>
              <a:schemeClr val="accent1"/>
            </a:solidFill>
            <a:ln w="28575" cap="flat" cmpd="sng">
              <a:solidFill>
                <a:schemeClr val="bg2"/>
              </a:solidFill>
              <a:prstDash val="solid"/>
              <a:miter/>
              <a:headEnd type="none" w="med" len="med"/>
              <a:tailEnd type="none" w="med" len="med"/>
            </a:ln>
          </p:spPr>
          <p:txBody>
            <a:bodyPr/>
            <a:p>
              <a:pPr algn="ctr"/>
              <a:r>
                <a:rPr lang="zh-CN" altLang="en-US" sz="2400" b="1" dirty="0">
                  <a:solidFill>
                    <a:srgbClr val="00007D"/>
                  </a:solidFill>
                  <a:latin typeface="Times New Roman" panose="02020603050405020304" pitchFamily="18" charset="0"/>
                  <a:ea typeface="楷体_GB2312" panose="02010609030101010101" pitchFamily="49" charset="-122"/>
                </a:rPr>
                <a:t>行阶梯形矩阵</a:t>
              </a:r>
              <a:endParaRPr lang="zh-CN" altLang="en-US" sz="2400" b="1" dirty="0">
                <a:solidFill>
                  <a:srgbClr val="00007D"/>
                </a:solidFill>
                <a:latin typeface="Times New Roman" panose="02020603050405020304" pitchFamily="18" charset="0"/>
                <a:ea typeface="楷体_GB2312" panose="02010609030101010101" pitchFamily="49" charset="-122"/>
              </a:endParaRPr>
            </a:p>
          </p:txBody>
        </p:sp>
      </p:grpSp>
      <p:graphicFrame>
        <p:nvGraphicFramePr>
          <p:cNvPr id="795651" name="Object 4"/>
          <p:cNvGraphicFramePr>
            <a:graphicFrameLocks noChangeAspect="1"/>
          </p:cNvGraphicFramePr>
          <p:nvPr/>
        </p:nvGraphicFramePr>
        <p:xfrm>
          <a:off x="844550" y="1162050"/>
          <a:ext cx="2500313" cy="1106488"/>
        </p:xfrm>
        <a:graphic>
          <a:graphicData uri="http://schemas.openxmlformats.org/presentationml/2006/ole">
            <mc:AlternateContent xmlns:mc="http://schemas.openxmlformats.org/markup-compatibility/2006">
              <mc:Choice xmlns:v="urn:schemas-microsoft-com:vml" Requires="v">
                <p:oleObj spid="_x0000_s3938" name="" r:id="rId1" imgW="1091565" imgH="482600" progId="">
                  <p:embed/>
                </p:oleObj>
              </mc:Choice>
              <mc:Fallback>
                <p:oleObj name="" r:id="rId1" imgW="1091565" imgH="482600" progId="">
                  <p:embed/>
                  <p:pic>
                    <p:nvPicPr>
                      <p:cNvPr id="0" name="图片 3937"/>
                      <p:cNvPicPr/>
                      <p:nvPr/>
                    </p:nvPicPr>
                    <p:blipFill>
                      <a:blip r:embed="rId2"/>
                      <a:stretch>
                        <a:fillRect/>
                      </a:stretch>
                    </p:blipFill>
                    <p:spPr>
                      <a:xfrm>
                        <a:off x="844550" y="1162050"/>
                        <a:ext cx="2500313" cy="1106488"/>
                      </a:xfrm>
                      <a:prstGeom prst="rect">
                        <a:avLst/>
                      </a:prstGeom>
                      <a:noFill/>
                      <a:ln w="38100">
                        <a:noFill/>
                        <a:miter/>
                      </a:ln>
                    </p:spPr>
                  </p:pic>
                </p:oleObj>
              </mc:Fallback>
            </mc:AlternateContent>
          </a:graphicData>
        </a:graphic>
      </p:graphicFrame>
      <p:sp>
        <p:nvSpPr>
          <p:cNvPr id="795652" name="Text Box 6"/>
          <p:cNvSpPr txBox="1"/>
          <p:nvPr/>
        </p:nvSpPr>
        <p:spPr>
          <a:xfrm>
            <a:off x="4648200" y="939800"/>
            <a:ext cx="4171950" cy="1552575"/>
          </a:xfrm>
          <a:prstGeom prst="rect">
            <a:avLst/>
          </a:prstGeom>
          <a:noFill/>
          <a:ln w="9525">
            <a:noFill/>
          </a:ln>
        </p:spPr>
        <p:txBody>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标准形矩阵由</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zh-CN" altLang="en-US" sz="2400" b="1" dirty="0">
                <a:solidFill>
                  <a:srgbClr val="000000"/>
                </a:solidFill>
                <a:latin typeface="Times New Roman" panose="02020603050405020304" pitchFamily="18" charset="0"/>
                <a:ea typeface="楷体_GB2312" panose="02010609030101010101" pitchFamily="49" charset="-122"/>
              </a:rPr>
              <a:t>三个参</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数完全确定，其中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就是行阶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梯形矩阵中非零行的行数</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pSp>
        <p:nvGrpSpPr>
          <p:cNvPr id="3" name="Group 7"/>
          <p:cNvGrpSpPr/>
          <p:nvPr/>
        </p:nvGrpSpPr>
        <p:grpSpPr>
          <a:xfrm>
            <a:off x="646113" y="4495800"/>
            <a:ext cx="5145087" cy="1409700"/>
            <a:chOff x="407" y="2832"/>
            <a:chExt cx="3241" cy="888"/>
          </a:xfrm>
        </p:grpSpPr>
        <p:sp>
          <p:nvSpPr>
            <p:cNvPr id="795658" name="Oval 8"/>
            <p:cNvSpPr/>
            <p:nvPr/>
          </p:nvSpPr>
          <p:spPr>
            <a:xfrm>
              <a:off x="2208" y="2832"/>
              <a:ext cx="1440" cy="816"/>
            </a:xfrm>
            <a:prstGeom prst="ellipse">
              <a:avLst/>
            </a:prstGeom>
            <a:solidFill>
              <a:srgbClr val="FF99CC"/>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5659" name="AutoShape 9"/>
            <p:cNvSpPr/>
            <p:nvPr/>
          </p:nvSpPr>
          <p:spPr>
            <a:xfrm>
              <a:off x="407" y="3336"/>
              <a:ext cx="1297" cy="384"/>
            </a:xfrm>
            <a:prstGeom prst="callout2">
              <a:avLst>
                <a:gd name="adj1" fmla="val 18750"/>
                <a:gd name="adj2" fmla="val 103699"/>
                <a:gd name="adj3" fmla="val 18750"/>
                <a:gd name="adj4" fmla="val 133847"/>
                <a:gd name="adj5" fmla="val 18750"/>
                <a:gd name="adj6" fmla="val 163995"/>
              </a:avLst>
            </a:prstGeom>
            <a:solidFill>
              <a:srgbClr val="FF99CC"/>
            </a:solidFill>
            <a:ln w="28575" cap="flat" cmpd="sng">
              <a:solidFill>
                <a:schemeClr val="bg2"/>
              </a:solidFill>
              <a:prstDash val="solid"/>
              <a:miter/>
              <a:headEnd type="none" w="med" len="med"/>
              <a:tailEnd type="none" w="med" len="med"/>
            </a:ln>
          </p:spPr>
          <p:txBody>
            <a:bodyPr/>
            <a:p>
              <a:pPr algn="ctr"/>
              <a:r>
                <a:rPr lang="zh-CN" altLang="en-US" sz="2400" b="1" dirty="0">
                  <a:solidFill>
                    <a:srgbClr val="00007D"/>
                  </a:solidFill>
                  <a:latin typeface="Times New Roman" panose="02020603050405020304" pitchFamily="18" charset="0"/>
                  <a:ea typeface="楷体_GB2312" panose="02010609030101010101" pitchFamily="49" charset="-122"/>
                </a:rPr>
                <a:t>行最简形矩阵</a:t>
              </a:r>
              <a:endParaRPr lang="zh-CN" altLang="en-US" sz="2400" b="1" dirty="0">
                <a:solidFill>
                  <a:srgbClr val="00007D"/>
                </a:solidFill>
                <a:latin typeface="Times New Roman" panose="02020603050405020304" pitchFamily="18" charset="0"/>
                <a:ea typeface="楷体_GB2312" panose="02010609030101010101" pitchFamily="49" charset="-122"/>
              </a:endParaRPr>
            </a:p>
          </p:txBody>
        </p:sp>
      </p:grpSp>
      <p:grpSp>
        <p:nvGrpSpPr>
          <p:cNvPr id="4" name="Group 10"/>
          <p:cNvGrpSpPr/>
          <p:nvPr/>
        </p:nvGrpSpPr>
        <p:grpSpPr>
          <a:xfrm>
            <a:off x="4191000" y="4838700"/>
            <a:ext cx="4576763" cy="1181100"/>
            <a:chOff x="2640" y="3048"/>
            <a:chExt cx="2883" cy="744"/>
          </a:xfrm>
        </p:grpSpPr>
        <p:sp>
          <p:nvSpPr>
            <p:cNvPr id="795656" name="Oval 11"/>
            <p:cNvSpPr/>
            <p:nvPr/>
          </p:nvSpPr>
          <p:spPr>
            <a:xfrm>
              <a:off x="2640" y="3048"/>
              <a:ext cx="912" cy="384"/>
            </a:xfrm>
            <a:prstGeom prst="ellipse">
              <a:avLst/>
            </a:prstGeom>
            <a:solidFill>
              <a:srgbClr val="FFFF66"/>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5657" name="AutoShape 12"/>
            <p:cNvSpPr/>
            <p:nvPr/>
          </p:nvSpPr>
          <p:spPr>
            <a:xfrm>
              <a:off x="4226" y="3408"/>
              <a:ext cx="1297" cy="384"/>
            </a:xfrm>
            <a:prstGeom prst="callout2">
              <a:avLst>
                <a:gd name="adj1" fmla="val 18750"/>
                <a:gd name="adj2" fmla="val -3699"/>
                <a:gd name="adj3" fmla="val 18750"/>
                <a:gd name="adj4" fmla="val -38167"/>
                <a:gd name="adj5" fmla="val -51042"/>
                <a:gd name="adj6" fmla="val -72630"/>
              </a:avLst>
            </a:prstGeom>
            <a:solidFill>
              <a:srgbClr val="FFFF66"/>
            </a:solidFill>
            <a:ln w="28575" cap="flat" cmpd="sng">
              <a:solidFill>
                <a:schemeClr val="bg2"/>
              </a:solidFill>
              <a:prstDash val="solid"/>
              <a:miter/>
              <a:headEnd type="none" w="med" len="med"/>
              <a:tailEnd type="none" w="med" len="med"/>
            </a:ln>
          </p:spPr>
          <p:txBody>
            <a:bodyPr/>
            <a:p>
              <a:pPr algn="ctr"/>
              <a:r>
                <a:rPr lang="zh-CN" altLang="en-US" sz="2400" b="1" dirty="0">
                  <a:solidFill>
                    <a:srgbClr val="00007D"/>
                  </a:solidFill>
                  <a:latin typeface="Times New Roman" panose="02020603050405020304" pitchFamily="18" charset="0"/>
                  <a:ea typeface="楷体_GB2312" panose="02010609030101010101" pitchFamily="49" charset="-122"/>
                </a:rPr>
                <a:t>标准形矩阵</a:t>
              </a:r>
              <a:endParaRPr lang="zh-CN" altLang="en-US" sz="2400" b="1" dirty="0">
                <a:solidFill>
                  <a:srgbClr val="00007D"/>
                </a:solidFill>
                <a:latin typeface="Times New Roman" panose="02020603050405020304" pitchFamily="18" charset="0"/>
                <a:ea typeface="楷体_GB2312" panose="02010609030101010101" pitchFamily="49" charset="-122"/>
              </a:endParaRPr>
            </a:p>
          </p:txBody>
        </p:sp>
      </p:grpSp>
      <p:sp>
        <p:nvSpPr>
          <p:cNvPr id="70669" name="Rectangle 13"/>
          <p:cNvSpPr/>
          <p:nvPr/>
        </p:nvSpPr>
        <p:spPr>
          <a:xfrm>
            <a:off x="322263" y="2994025"/>
            <a:ext cx="4249737" cy="519113"/>
          </a:xfrm>
          <a:prstGeom prst="rect">
            <a:avLst/>
          </a:prstGeom>
          <a:noFill/>
          <a:ln w="9525">
            <a:noFill/>
          </a:ln>
        </p:spPr>
        <p:txBody>
          <a:bodyPr>
            <a:spAutoFit/>
          </a:bodyPr>
          <a:p>
            <a:r>
              <a:rPr lang="zh-CN" altLang="en-US" sz="2800" b="1" dirty="0">
                <a:solidFill>
                  <a:srgbClr val="0000FF"/>
                </a:solidFill>
                <a:latin typeface="Times New Roman" panose="02020603050405020304" pitchFamily="18" charset="0"/>
                <a:ea typeface="楷体_GB2312" panose="02010609030101010101" pitchFamily="49" charset="-122"/>
              </a:rPr>
              <a:t>三者之间的包含关系 </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669"/>
                                        </p:tgtEl>
                                        <p:attrNameLst>
                                          <p:attrName>style.visibility</p:attrName>
                                        </p:attrNameLst>
                                      </p:cBhvr>
                                      <p:to>
                                        <p:strVal val="visible"/>
                                      </p:to>
                                    </p:set>
                                    <p:animEffect transition="in" filter="slide(fromBottom)">
                                      <p:cBhvr>
                                        <p:cTn id="7" dur="500"/>
                                        <p:tgtEl>
                                          <p:spTgt spid="706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9"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6674" name="Text Box 2"/>
          <p:cNvSpPr txBox="1"/>
          <p:nvPr/>
        </p:nvSpPr>
        <p:spPr>
          <a:xfrm>
            <a:off x="609600" y="1538288"/>
            <a:ext cx="16764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任何矩阵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96675" name="Text Box 3"/>
          <p:cNvSpPr txBox="1"/>
          <p:nvPr/>
        </p:nvSpPr>
        <p:spPr>
          <a:xfrm>
            <a:off x="3429000" y="3138488"/>
            <a:ext cx="23622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行最简形矩阵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96676" name="Text Box 4"/>
          <p:cNvSpPr txBox="1"/>
          <p:nvPr/>
        </p:nvSpPr>
        <p:spPr>
          <a:xfrm>
            <a:off x="5715000" y="1536700"/>
            <a:ext cx="23622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行阶梯形矩阵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96677" name="Text Box 5"/>
          <p:cNvSpPr txBox="1"/>
          <p:nvPr/>
        </p:nvSpPr>
        <p:spPr>
          <a:xfrm>
            <a:off x="3429000" y="4967288"/>
            <a:ext cx="2362200" cy="457200"/>
          </a:xfrm>
          <a:prstGeom prst="rect">
            <a:avLst/>
          </a:prstGeom>
          <a:noFill/>
          <a:ln w="9525">
            <a:noFill/>
          </a:ln>
        </p:spPr>
        <p:txBody>
          <a:bodyPr>
            <a:spAutoFit/>
          </a:bodyPr>
          <a:p>
            <a:pPr algn="ctr"/>
            <a:r>
              <a:rPr lang="zh-CN" altLang="en-US" sz="2400" b="1" dirty="0">
                <a:solidFill>
                  <a:srgbClr val="000000"/>
                </a:solidFill>
                <a:latin typeface="Times New Roman" panose="02020603050405020304" pitchFamily="18" charset="0"/>
                <a:ea typeface="楷体_GB2312" panose="02010609030101010101" pitchFamily="49" charset="-122"/>
              </a:rPr>
              <a:t>标准形矩阵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6"/>
          <p:cNvGrpSpPr/>
          <p:nvPr/>
        </p:nvGrpSpPr>
        <p:grpSpPr>
          <a:xfrm>
            <a:off x="2286000" y="1458913"/>
            <a:ext cx="3352800" cy="460375"/>
            <a:chOff x="1440" y="919"/>
            <a:chExt cx="2112" cy="290"/>
          </a:xfrm>
        </p:grpSpPr>
        <p:sp>
          <p:nvSpPr>
            <p:cNvPr id="796692" name="Line 7"/>
            <p:cNvSpPr/>
            <p:nvPr/>
          </p:nvSpPr>
          <p:spPr>
            <a:xfrm>
              <a:off x="1440" y="1209"/>
              <a:ext cx="2112" cy="0"/>
            </a:xfrm>
            <a:prstGeom prst="line">
              <a:avLst/>
            </a:prstGeom>
            <a:ln w="28575" cap="flat" cmpd="sng">
              <a:solidFill>
                <a:schemeClr val="tx1"/>
              </a:solidFill>
              <a:prstDash val="solid"/>
              <a:headEnd type="none" w="med" len="med"/>
              <a:tailEnd type="arrow" w="med" len="med"/>
            </a:ln>
          </p:spPr>
        </p:sp>
        <p:sp>
          <p:nvSpPr>
            <p:cNvPr id="796693" name="Text Box 8"/>
            <p:cNvSpPr txBox="1"/>
            <p:nvPr/>
          </p:nvSpPr>
          <p:spPr>
            <a:xfrm>
              <a:off x="1492" y="919"/>
              <a:ext cx="1756" cy="288"/>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有限次初等行变换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sp>
        <p:nvSpPr>
          <p:cNvPr id="71689" name="Line 9"/>
          <p:cNvSpPr/>
          <p:nvPr/>
        </p:nvSpPr>
        <p:spPr>
          <a:xfrm flipH="1">
            <a:off x="4495800" y="2071688"/>
            <a:ext cx="2209800" cy="990600"/>
          </a:xfrm>
          <a:prstGeom prst="line">
            <a:avLst/>
          </a:prstGeom>
          <a:ln w="28575" cap="flat" cmpd="sng">
            <a:solidFill>
              <a:schemeClr val="tx1"/>
            </a:solidFill>
            <a:prstDash val="solid"/>
            <a:headEnd type="arrow" w="med" len="med"/>
            <a:tailEnd type="none" w="med" len="med"/>
          </a:ln>
        </p:spPr>
      </p:sp>
      <p:grpSp>
        <p:nvGrpSpPr>
          <p:cNvPr id="3" name="Group 10"/>
          <p:cNvGrpSpPr/>
          <p:nvPr/>
        </p:nvGrpSpPr>
        <p:grpSpPr>
          <a:xfrm>
            <a:off x="4572000" y="3671888"/>
            <a:ext cx="2863850" cy="1371600"/>
            <a:chOff x="2880" y="2313"/>
            <a:chExt cx="1804" cy="864"/>
          </a:xfrm>
        </p:grpSpPr>
        <p:sp>
          <p:nvSpPr>
            <p:cNvPr id="796690" name="Line 11"/>
            <p:cNvSpPr/>
            <p:nvPr/>
          </p:nvSpPr>
          <p:spPr>
            <a:xfrm>
              <a:off x="2880" y="2313"/>
              <a:ext cx="0" cy="864"/>
            </a:xfrm>
            <a:prstGeom prst="line">
              <a:avLst/>
            </a:prstGeom>
            <a:ln w="28575" cap="flat" cmpd="sng">
              <a:solidFill>
                <a:srgbClr val="0000FF"/>
              </a:solidFill>
              <a:prstDash val="solid"/>
              <a:headEnd type="none" w="med" len="med"/>
              <a:tailEnd type="arrow" w="med" len="med"/>
            </a:ln>
          </p:spPr>
        </p:sp>
        <p:sp>
          <p:nvSpPr>
            <p:cNvPr id="796691" name="Text Box 12"/>
            <p:cNvSpPr txBox="1"/>
            <p:nvPr/>
          </p:nvSpPr>
          <p:spPr>
            <a:xfrm>
              <a:off x="2880" y="2599"/>
              <a:ext cx="1804" cy="288"/>
            </a:xfrm>
            <a:prstGeom prst="rect">
              <a:avLst/>
            </a:prstGeom>
            <a:noFill/>
            <a:ln w="9525">
              <a:noFill/>
            </a:ln>
          </p:spPr>
          <p:txBody>
            <a:bodyPr wrap="none">
              <a:spAutoFit/>
            </a:bodyPr>
            <a:p>
              <a:pPr eaLnBrk="0" hangingPunct="0"/>
              <a:r>
                <a:rPr lang="zh-CN" altLang="en-US" sz="2400" b="1" dirty="0">
                  <a:solidFill>
                    <a:srgbClr val="0000FF"/>
                  </a:solidFill>
                  <a:latin typeface="Times New Roman" panose="02020603050405020304" pitchFamily="18" charset="0"/>
                  <a:ea typeface="楷体_GB2312" panose="02010609030101010101" pitchFamily="49" charset="-122"/>
                </a:rPr>
                <a:t>有限次初等列变换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pSp>
      <p:grpSp>
        <p:nvGrpSpPr>
          <p:cNvPr id="4" name="Group 13"/>
          <p:cNvGrpSpPr/>
          <p:nvPr/>
        </p:nvGrpSpPr>
        <p:grpSpPr>
          <a:xfrm>
            <a:off x="381000" y="1995488"/>
            <a:ext cx="3886200" cy="2971800"/>
            <a:chOff x="240" y="1257"/>
            <a:chExt cx="2448" cy="1872"/>
          </a:xfrm>
        </p:grpSpPr>
        <p:sp>
          <p:nvSpPr>
            <p:cNvPr id="796688" name="Line 14"/>
            <p:cNvSpPr/>
            <p:nvPr/>
          </p:nvSpPr>
          <p:spPr>
            <a:xfrm>
              <a:off x="816" y="1257"/>
              <a:ext cx="1872" cy="1872"/>
            </a:xfrm>
            <a:prstGeom prst="line">
              <a:avLst/>
            </a:prstGeom>
            <a:ln w="57150" cap="flat" cmpd="sng">
              <a:solidFill>
                <a:srgbClr val="FF3300"/>
              </a:solidFill>
              <a:prstDash val="solid"/>
              <a:headEnd type="arrow" w="med" len="med"/>
              <a:tailEnd type="arrow" w="med" len="med"/>
            </a:ln>
          </p:spPr>
        </p:sp>
        <p:sp>
          <p:nvSpPr>
            <p:cNvPr id="796689" name="Text Box 15"/>
            <p:cNvSpPr txBox="1"/>
            <p:nvPr/>
          </p:nvSpPr>
          <p:spPr>
            <a:xfrm>
              <a:off x="240" y="2320"/>
              <a:ext cx="1515" cy="288"/>
            </a:xfrm>
            <a:prstGeom prst="rect">
              <a:avLst/>
            </a:prstGeom>
            <a:noFill/>
            <a:ln w="9525">
              <a:noFill/>
            </a:ln>
          </p:spPr>
          <p:txBody>
            <a:bodyPr wrap="none">
              <a:spAutoFit/>
            </a:bodyPr>
            <a:p>
              <a:pPr eaLnBrk="0" hangingPunct="0"/>
              <a:r>
                <a:rPr lang="zh-CN" altLang="en-US" sz="2400" b="1" dirty="0">
                  <a:solidFill>
                    <a:srgbClr val="FF3300"/>
                  </a:solidFill>
                  <a:latin typeface="Times New Roman" panose="02020603050405020304" pitchFamily="18" charset="0"/>
                  <a:ea typeface="楷体_GB2312" panose="02010609030101010101" pitchFamily="49" charset="-122"/>
                </a:rPr>
                <a:t>有限次初等变换 </a:t>
              </a:r>
              <a:endParaRPr lang="zh-CN" altLang="en-US" sz="2400" b="1" dirty="0">
                <a:solidFill>
                  <a:srgbClr val="FF3300"/>
                </a:solidFill>
                <a:latin typeface="Times New Roman" panose="02020603050405020304" pitchFamily="18" charset="0"/>
                <a:ea typeface="楷体_GB2312" panose="02010609030101010101" pitchFamily="49" charset="-122"/>
              </a:endParaRPr>
            </a:p>
          </p:txBody>
        </p:sp>
      </p:grpSp>
      <p:sp>
        <p:nvSpPr>
          <p:cNvPr id="796682" name="Rectangle 16"/>
          <p:cNvSpPr/>
          <p:nvPr/>
        </p:nvSpPr>
        <p:spPr>
          <a:xfrm>
            <a:off x="322263" y="557213"/>
            <a:ext cx="1512887" cy="579437"/>
          </a:xfrm>
          <a:prstGeom prst="rect">
            <a:avLst/>
          </a:prstGeom>
          <a:noFill/>
          <a:ln w="9525">
            <a:noFill/>
          </a:ln>
        </p:spPr>
        <p:txBody>
          <a:bodyPr>
            <a:spAutoFit/>
          </a:bodyPr>
          <a:p>
            <a:r>
              <a:rPr lang="zh-CN" altLang="en-US" sz="3200" b="1" dirty="0">
                <a:solidFill>
                  <a:srgbClr val="000000"/>
                </a:solidFill>
                <a:latin typeface="Times New Roman" panose="02020603050405020304" pitchFamily="18" charset="0"/>
                <a:ea typeface="楷体_GB2312" panose="02010609030101010101" pitchFamily="49" charset="-122"/>
              </a:rPr>
              <a:t>结论</a:t>
            </a:r>
            <a:endParaRPr lang="zh-CN" altLang="en-US" sz="3200" b="1" dirty="0">
              <a:solidFill>
                <a:srgbClr val="000000"/>
              </a:solidFill>
              <a:latin typeface="Times New Roman" panose="02020603050405020304" pitchFamily="18" charset="0"/>
              <a:ea typeface="楷体_GB2312" panose="02010609030101010101" pitchFamily="49" charset="-122"/>
            </a:endParaRPr>
          </a:p>
        </p:txBody>
      </p:sp>
      <p:sp>
        <p:nvSpPr>
          <p:cNvPr id="71697" name="Line 17"/>
          <p:cNvSpPr/>
          <p:nvPr/>
        </p:nvSpPr>
        <p:spPr>
          <a:xfrm>
            <a:off x="2286000" y="2071688"/>
            <a:ext cx="3352800" cy="0"/>
          </a:xfrm>
          <a:prstGeom prst="line">
            <a:avLst/>
          </a:prstGeom>
          <a:ln w="28575" cap="flat" cmpd="sng">
            <a:solidFill>
              <a:schemeClr val="tx1"/>
            </a:solidFill>
            <a:prstDash val="solid"/>
            <a:headEnd type="arrow" w="med" len="med"/>
            <a:tailEnd type="none" w="med" len="med"/>
          </a:ln>
        </p:spPr>
      </p:sp>
      <p:grpSp>
        <p:nvGrpSpPr>
          <p:cNvPr id="5" name="Group 18"/>
          <p:cNvGrpSpPr/>
          <p:nvPr/>
        </p:nvGrpSpPr>
        <p:grpSpPr>
          <a:xfrm>
            <a:off x="4572000" y="2224088"/>
            <a:ext cx="4083050" cy="990600"/>
            <a:chOff x="2880" y="1401"/>
            <a:chExt cx="2572" cy="624"/>
          </a:xfrm>
        </p:grpSpPr>
        <p:sp>
          <p:nvSpPr>
            <p:cNvPr id="796686" name="Text Box 19"/>
            <p:cNvSpPr txBox="1"/>
            <p:nvPr/>
          </p:nvSpPr>
          <p:spPr>
            <a:xfrm>
              <a:off x="3696" y="1639"/>
              <a:ext cx="1756" cy="288"/>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有限次初等行变换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96687" name="Line 20"/>
            <p:cNvSpPr/>
            <p:nvPr/>
          </p:nvSpPr>
          <p:spPr>
            <a:xfrm flipH="1">
              <a:off x="2880" y="1401"/>
              <a:ext cx="1392" cy="624"/>
            </a:xfrm>
            <a:prstGeom prst="line">
              <a:avLst/>
            </a:prstGeom>
            <a:ln w="28575" cap="flat" cmpd="sng">
              <a:solidFill>
                <a:schemeClr val="tx1"/>
              </a:solidFill>
              <a:prstDash val="solid"/>
              <a:headEnd type="none" w="med" len="med"/>
              <a:tailEnd type="arrow" w="med" len="med"/>
            </a:ln>
          </p:spPr>
        </p:sp>
      </p:grpSp>
      <p:sp>
        <p:nvSpPr>
          <p:cNvPr id="71701" name="Line 21"/>
          <p:cNvSpPr/>
          <p:nvPr/>
        </p:nvSpPr>
        <p:spPr>
          <a:xfrm>
            <a:off x="4419600" y="3657600"/>
            <a:ext cx="0" cy="1371600"/>
          </a:xfrm>
          <a:prstGeom prst="line">
            <a:avLst/>
          </a:prstGeom>
          <a:ln w="28575" cap="flat" cmpd="sng">
            <a:solidFill>
              <a:srgbClr val="0000FF"/>
            </a:solidFill>
            <a:prstDash val="solid"/>
            <a:headEnd type="arrow"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1701"/>
                                        </p:tgtEl>
                                        <p:attrNameLst>
                                          <p:attrName>style.visibility</p:attrName>
                                        </p:attrNameLst>
                                      </p:cBhvr>
                                      <p:to>
                                        <p:strVal val="visible"/>
                                      </p:to>
                                    </p:set>
                                    <p:animEffect transition="in" filter="wipe(down)">
                                      <p:cBhvr>
                                        <p:cTn id="22" dur="500"/>
                                        <p:tgtEl>
                                          <p:spTgt spid="7170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71689"/>
                                        </p:tgtEl>
                                        <p:attrNameLst>
                                          <p:attrName>style.visibility</p:attrName>
                                        </p:attrNameLst>
                                      </p:cBhvr>
                                      <p:to>
                                        <p:strVal val="visible"/>
                                      </p:to>
                                    </p:set>
                                    <p:animEffect transition="in" filter="strips(upRight)">
                                      <p:cBhvr>
                                        <p:cTn id="27" dur="500"/>
                                        <p:tgtEl>
                                          <p:spTgt spid="716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1697"/>
                                        </p:tgtEl>
                                        <p:attrNameLst>
                                          <p:attrName>style.visibility</p:attrName>
                                        </p:attrNameLst>
                                      </p:cBhvr>
                                      <p:to>
                                        <p:strVal val="visible"/>
                                      </p:to>
                                    </p:set>
                                    <p:animEffect transition="in" filter="wipe(right)">
                                      <p:cBhvr>
                                        <p:cTn id="32" dur="500"/>
                                        <p:tgtEl>
                                          <p:spTgt spid="7169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trips(downRigh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7" name="Text Box 5"/>
          <p:cNvSpPr txBox="1"/>
          <p:nvPr/>
        </p:nvSpPr>
        <p:spPr>
          <a:xfrm>
            <a:off x="455613" y="1376363"/>
            <a:ext cx="8396287" cy="931862"/>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由单位矩阵 </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zh-CN" altLang="en-US" sz="2400" b="1" dirty="0">
                <a:solidFill>
                  <a:srgbClr val="000000"/>
                </a:solidFill>
                <a:latin typeface="Times New Roman" panose="02020603050405020304" pitchFamily="18" charset="0"/>
                <a:ea typeface="楷体_GB2312" panose="02010609030101010101" pitchFamily="49" charset="-122"/>
              </a:rPr>
              <a:t>经过一次初等变换得到的矩阵称为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FF0000"/>
                </a:solidFill>
                <a:latin typeface="Times New Roman" panose="02020603050405020304" pitchFamily="18" charset="0"/>
                <a:ea typeface="楷体_GB2312" panose="02010609030101010101" pitchFamily="49" charset="-122"/>
              </a:rPr>
              <a:t>初等矩阵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90118" name="Text Box 6"/>
          <p:cNvSpPr txBox="1"/>
          <p:nvPr/>
        </p:nvSpPr>
        <p:spPr>
          <a:xfrm>
            <a:off x="455613" y="2349500"/>
            <a:ext cx="8566150" cy="1881188"/>
          </a:xfrm>
          <a:prstGeom prst="rect">
            <a:avLst/>
          </a:prstGeom>
          <a:noFill/>
          <a:ln w="9525">
            <a:noFill/>
          </a:ln>
        </p:spPr>
        <p:txBody>
          <a:bodyPr wrap="none">
            <a:spAutoFit/>
          </a:bodyPr>
          <a:p>
            <a:pPr marL="342900" indent="-342900">
              <a:buNone/>
            </a:pPr>
            <a:r>
              <a:rPr lang="zh-CN" altLang="en-US" sz="2400" b="1" dirty="0">
                <a:solidFill>
                  <a:srgbClr val="000000"/>
                </a:solidFill>
                <a:latin typeface="Times New Roman" panose="02020603050405020304" pitchFamily="18" charset="0"/>
                <a:ea typeface="楷体_GB2312" panose="02010609030101010101" pitchFamily="49" charset="-122"/>
              </a:rPr>
              <a:t>三种初等变换对应着三种初等矩阵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arenBoth"/>
            </a:pPr>
            <a:r>
              <a:rPr lang="zh-CN" altLang="en-US" sz="2400" b="1" dirty="0">
                <a:solidFill>
                  <a:srgbClr val="000000"/>
                </a:solidFill>
                <a:latin typeface="楷体_GB2312" panose="02010609030101010101" pitchFamily="49" charset="-122"/>
                <a:ea typeface="楷体_GB2312" panose="02010609030101010101" pitchFamily="49" charset="-122"/>
              </a:rPr>
              <a:t>对调单位阵的两行（列）；</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en-US" altLang="zh-CN" sz="2400" b="1" dirty="0">
                <a:solidFill>
                  <a:srgbClr val="000000"/>
                </a:solidFill>
                <a:latin typeface="楷体_GB2312" panose="02010609030101010101" pitchFamily="49" charset="-122"/>
                <a:ea typeface="楷体_GB2312" panose="02010609030101010101" pitchFamily="49" charset="-122"/>
              </a:rPr>
              <a:t>(2)</a:t>
            </a:r>
            <a:r>
              <a:rPr lang="zh-CN" altLang="en-US" sz="2400" b="1" dirty="0">
                <a:solidFill>
                  <a:srgbClr val="000000"/>
                </a:solidFill>
                <a:latin typeface="楷体_GB2312" panose="02010609030101010101" pitchFamily="49" charset="-122"/>
                <a:ea typeface="楷体_GB2312" panose="02010609030101010101" pitchFamily="49" charset="-122"/>
              </a:rPr>
              <a:t>以常数</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en-US" sz="2400" b="1" dirty="0">
                <a:solidFill>
                  <a:srgbClr val="FF0000"/>
                </a:solidFill>
                <a:latin typeface="楷体_GB2312" panose="02010609030101010101" pitchFamily="49" charset="-122"/>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乘单位阵的某一</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行（列）；</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en-US" altLang="zh-CN" sz="2400" b="1" dirty="0">
                <a:solidFill>
                  <a:srgbClr val="000000"/>
                </a:solidFill>
                <a:latin typeface="楷体_GB2312" panose="02010609030101010101" pitchFamily="49" charset="-122"/>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乘单位阵单位阵的某一</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行（列）加到另一</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行（列）</a:t>
            </a:r>
            <a:r>
              <a:rPr lang="zh-CN" altLang="en-US"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797700" name="Rectangle 25"/>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0000FF"/>
                </a:solidFill>
              </a:rPr>
              <a:t>三、初等变换与矩阵乘法的关系</a:t>
            </a:r>
            <a:endParaRPr lang="zh-CN" altLang="en-US" sz="36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0117">
                                            <p:txEl>
                                              <p:charRg st="0" end="27"/>
                                            </p:txEl>
                                          </p:spTgt>
                                        </p:tgtEl>
                                        <p:attrNameLst>
                                          <p:attrName>style.visibility</p:attrName>
                                        </p:attrNameLst>
                                      </p:cBhvr>
                                      <p:to>
                                        <p:strVal val="visible"/>
                                      </p:to>
                                    </p:set>
                                    <p:anim calcmode="lin" valueType="num">
                                      <p:cBhvr>
                                        <p:cTn id="7" dur="500" fill="hold"/>
                                        <p:tgtEl>
                                          <p:spTgt spid="90117">
                                            <p:txEl>
                                              <p:charRg st="0" end="27"/>
                                            </p:txEl>
                                          </p:spTgt>
                                        </p:tgtEl>
                                        <p:attrNameLst>
                                          <p:attrName>ppt_w</p:attrName>
                                        </p:attrNameLst>
                                      </p:cBhvr>
                                      <p:tavLst>
                                        <p:tav tm="0">
                                          <p:val>
                                            <p:fltVal val="0.000000"/>
                                          </p:val>
                                        </p:tav>
                                        <p:tav tm="100000">
                                          <p:val>
                                            <p:strVal val="#ppt_w"/>
                                          </p:val>
                                        </p:tav>
                                      </p:tavLst>
                                    </p:anim>
                                    <p:anim calcmode="lin" valueType="num">
                                      <p:cBhvr>
                                        <p:cTn id="8" dur="500" fill="hold"/>
                                        <p:tgtEl>
                                          <p:spTgt spid="90117">
                                            <p:txEl>
                                              <p:charRg st="0" end="27"/>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0117">
                                            <p:txEl>
                                              <p:charRg st="27" end="33"/>
                                            </p:txEl>
                                          </p:spTgt>
                                        </p:tgtEl>
                                        <p:attrNameLst>
                                          <p:attrName>style.visibility</p:attrName>
                                        </p:attrNameLst>
                                      </p:cBhvr>
                                      <p:to>
                                        <p:strVal val="visible"/>
                                      </p:to>
                                    </p:set>
                                    <p:anim calcmode="lin" valueType="num">
                                      <p:cBhvr>
                                        <p:cTn id="13" dur="500" fill="hold"/>
                                        <p:tgtEl>
                                          <p:spTgt spid="90117">
                                            <p:txEl>
                                              <p:charRg st="27" end="33"/>
                                            </p:txEl>
                                          </p:spTgt>
                                        </p:tgtEl>
                                        <p:attrNameLst>
                                          <p:attrName>ppt_w</p:attrName>
                                        </p:attrNameLst>
                                      </p:cBhvr>
                                      <p:tavLst>
                                        <p:tav tm="0">
                                          <p:val>
                                            <p:fltVal val="0.000000"/>
                                          </p:val>
                                        </p:tav>
                                        <p:tav tm="100000">
                                          <p:val>
                                            <p:strVal val="#ppt_w"/>
                                          </p:val>
                                        </p:tav>
                                      </p:tavLst>
                                    </p:anim>
                                    <p:anim calcmode="lin" valueType="num">
                                      <p:cBhvr>
                                        <p:cTn id="14" dur="500" fill="hold"/>
                                        <p:tgtEl>
                                          <p:spTgt spid="90117">
                                            <p:txEl>
                                              <p:charRg st="27" end="33"/>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0118">
                                            <p:txEl>
                                              <p:charRg st="0" end="17"/>
                                            </p:txEl>
                                          </p:spTgt>
                                        </p:tgtEl>
                                        <p:attrNameLst>
                                          <p:attrName>style.visibility</p:attrName>
                                        </p:attrNameLst>
                                      </p:cBhvr>
                                      <p:to>
                                        <p:strVal val="visible"/>
                                      </p:to>
                                    </p:set>
                                    <p:anim calcmode="lin" valueType="num">
                                      <p:cBhvr>
                                        <p:cTn id="19" dur="500" fill="hold"/>
                                        <p:tgtEl>
                                          <p:spTgt spid="90118">
                                            <p:txEl>
                                              <p:charRg st="0" end="17"/>
                                            </p:txEl>
                                          </p:spTgt>
                                        </p:tgtEl>
                                        <p:attrNameLst>
                                          <p:attrName>ppt_w</p:attrName>
                                        </p:attrNameLst>
                                      </p:cBhvr>
                                      <p:tavLst>
                                        <p:tav tm="0">
                                          <p:val>
                                            <p:fltVal val="0.000000"/>
                                          </p:val>
                                        </p:tav>
                                        <p:tav tm="100000">
                                          <p:val>
                                            <p:strVal val="#ppt_w"/>
                                          </p:val>
                                        </p:tav>
                                      </p:tavLst>
                                    </p:anim>
                                    <p:anim calcmode="lin" valueType="num">
                                      <p:cBhvr>
                                        <p:cTn id="20" dur="500" fill="hold"/>
                                        <p:tgtEl>
                                          <p:spTgt spid="90118">
                                            <p:txEl>
                                              <p:charRg st="0" end="17"/>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90118">
                                            <p:txEl>
                                              <p:charRg st="17" end="30"/>
                                            </p:txEl>
                                          </p:spTgt>
                                        </p:tgtEl>
                                        <p:attrNameLst>
                                          <p:attrName>style.visibility</p:attrName>
                                        </p:attrNameLst>
                                      </p:cBhvr>
                                      <p:to>
                                        <p:strVal val="visible"/>
                                      </p:to>
                                    </p:set>
                                    <p:anim calcmode="lin" valueType="num">
                                      <p:cBhvr>
                                        <p:cTn id="25" dur="500" fill="hold"/>
                                        <p:tgtEl>
                                          <p:spTgt spid="90118">
                                            <p:txEl>
                                              <p:charRg st="17" end="30"/>
                                            </p:txEl>
                                          </p:spTgt>
                                        </p:tgtEl>
                                        <p:attrNameLst>
                                          <p:attrName>ppt_w</p:attrName>
                                        </p:attrNameLst>
                                      </p:cBhvr>
                                      <p:tavLst>
                                        <p:tav tm="0">
                                          <p:val>
                                            <p:fltVal val="0.000000"/>
                                          </p:val>
                                        </p:tav>
                                        <p:tav tm="100000">
                                          <p:val>
                                            <p:strVal val="#ppt_w"/>
                                          </p:val>
                                        </p:tav>
                                      </p:tavLst>
                                    </p:anim>
                                    <p:anim calcmode="lin" valueType="num">
                                      <p:cBhvr>
                                        <p:cTn id="26" dur="500" fill="hold"/>
                                        <p:tgtEl>
                                          <p:spTgt spid="90118">
                                            <p:txEl>
                                              <p:charRg st="17" end="30"/>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90118">
                                            <p:txEl>
                                              <p:charRg st="30" end="55"/>
                                            </p:txEl>
                                          </p:spTgt>
                                        </p:tgtEl>
                                        <p:attrNameLst>
                                          <p:attrName>style.visibility</p:attrName>
                                        </p:attrNameLst>
                                      </p:cBhvr>
                                      <p:to>
                                        <p:strVal val="visible"/>
                                      </p:to>
                                    </p:set>
                                    <p:anim calcmode="lin" valueType="num">
                                      <p:cBhvr>
                                        <p:cTn id="31" dur="500" fill="hold"/>
                                        <p:tgtEl>
                                          <p:spTgt spid="90118">
                                            <p:txEl>
                                              <p:charRg st="30" end="55"/>
                                            </p:txEl>
                                          </p:spTgt>
                                        </p:tgtEl>
                                        <p:attrNameLst>
                                          <p:attrName>ppt_w</p:attrName>
                                        </p:attrNameLst>
                                      </p:cBhvr>
                                      <p:tavLst>
                                        <p:tav tm="0">
                                          <p:val>
                                            <p:fltVal val="0.000000"/>
                                          </p:val>
                                        </p:tav>
                                        <p:tav tm="100000">
                                          <p:val>
                                            <p:strVal val="#ppt_w"/>
                                          </p:val>
                                        </p:tav>
                                      </p:tavLst>
                                    </p:anim>
                                    <p:anim calcmode="lin" valueType="num">
                                      <p:cBhvr>
                                        <p:cTn id="32" dur="500" fill="hold"/>
                                        <p:tgtEl>
                                          <p:spTgt spid="90118">
                                            <p:txEl>
                                              <p:charRg st="30" end="55"/>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90118">
                                            <p:txEl>
                                              <p:charRg st="55" end="89"/>
                                            </p:txEl>
                                          </p:spTgt>
                                        </p:tgtEl>
                                        <p:attrNameLst>
                                          <p:attrName>style.visibility</p:attrName>
                                        </p:attrNameLst>
                                      </p:cBhvr>
                                      <p:to>
                                        <p:strVal val="visible"/>
                                      </p:to>
                                    </p:set>
                                    <p:anim calcmode="lin" valueType="num">
                                      <p:cBhvr>
                                        <p:cTn id="37" dur="500" fill="hold"/>
                                        <p:tgtEl>
                                          <p:spTgt spid="90118">
                                            <p:txEl>
                                              <p:charRg st="55" end="89"/>
                                            </p:txEl>
                                          </p:spTgt>
                                        </p:tgtEl>
                                        <p:attrNameLst>
                                          <p:attrName>ppt_w</p:attrName>
                                        </p:attrNameLst>
                                      </p:cBhvr>
                                      <p:tavLst>
                                        <p:tav tm="0">
                                          <p:val>
                                            <p:fltVal val="0.000000"/>
                                          </p:val>
                                        </p:tav>
                                        <p:tav tm="100000">
                                          <p:val>
                                            <p:strVal val="#ppt_w"/>
                                          </p:val>
                                        </p:tav>
                                      </p:tavLst>
                                    </p:anim>
                                    <p:anim calcmode="lin" valueType="num">
                                      <p:cBhvr>
                                        <p:cTn id="38" dur="500" fill="hold"/>
                                        <p:tgtEl>
                                          <p:spTgt spid="90118">
                                            <p:txEl>
                                              <p:charRg st="55" end="8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build="p"/>
      <p:bldP spid="90118"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1156" name="Object 22"/>
          <p:cNvGraphicFramePr>
            <a:graphicFrameLocks noChangeAspect="1"/>
          </p:cNvGraphicFramePr>
          <p:nvPr/>
        </p:nvGraphicFramePr>
        <p:xfrm>
          <a:off x="4821238" y="4071938"/>
          <a:ext cx="2286000" cy="2309812"/>
        </p:xfrm>
        <a:graphic>
          <a:graphicData uri="http://schemas.openxmlformats.org/presentationml/2006/ole">
            <mc:AlternateContent xmlns:mc="http://schemas.openxmlformats.org/markup-compatibility/2006">
              <mc:Choice xmlns:v="urn:schemas-microsoft-com:vml" Requires="v">
                <p:oleObj spid="_x0000_s3939" name="" r:id="rId1" imgW="1143000" imgH="1155700" progId="">
                  <p:embed/>
                </p:oleObj>
              </mc:Choice>
              <mc:Fallback>
                <p:oleObj name="" r:id="rId1" imgW="1143000" imgH="1155700" progId="">
                  <p:embed/>
                  <p:pic>
                    <p:nvPicPr>
                      <p:cNvPr id="0" name="图片 3938"/>
                      <p:cNvPicPr/>
                      <p:nvPr/>
                    </p:nvPicPr>
                    <p:blipFill>
                      <a:blip r:embed="rId2"/>
                      <a:stretch>
                        <a:fillRect/>
                      </a:stretch>
                    </p:blipFill>
                    <p:spPr>
                      <a:xfrm>
                        <a:off x="4821238" y="4071938"/>
                        <a:ext cx="2286000" cy="2309812"/>
                      </a:xfrm>
                      <a:prstGeom prst="rect">
                        <a:avLst/>
                      </a:prstGeom>
                      <a:noFill/>
                      <a:ln w="38100">
                        <a:noFill/>
                        <a:miter/>
                      </a:ln>
                    </p:spPr>
                  </p:pic>
                </p:oleObj>
              </mc:Fallback>
            </mc:AlternateContent>
          </a:graphicData>
        </a:graphic>
      </p:graphicFrame>
      <p:sp>
        <p:nvSpPr>
          <p:cNvPr id="798723" name="Rectangle 29"/>
          <p:cNvSpPr/>
          <p:nvPr/>
        </p:nvSpPr>
        <p:spPr>
          <a:xfrm>
            <a:off x="5867400" y="4143375"/>
            <a:ext cx="217488"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8724" name="Rectangle 30"/>
          <p:cNvSpPr/>
          <p:nvPr/>
        </p:nvSpPr>
        <p:spPr>
          <a:xfrm>
            <a:off x="6718300" y="4143375"/>
            <a:ext cx="217488"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1146" name="Object 23"/>
          <p:cNvGraphicFramePr>
            <a:graphicFrameLocks noChangeAspect="1"/>
          </p:cNvGraphicFramePr>
          <p:nvPr/>
        </p:nvGraphicFramePr>
        <p:xfrm>
          <a:off x="4821238" y="1119188"/>
          <a:ext cx="2286000" cy="2309812"/>
        </p:xfrm>
        <a:graphic>
          <a:graphicData uri="http://schemas.openxmlformats.org/presentationml/2006/ole">
            <mc:AlternateContent xmlns:mc="http://schemas.openxmlformats.org/markup-compatibility/2006">
              <mc:Choice xmlns:v="urn:schemas-microsoft-com:vml" Requires="v">
                <p:oleObj spid="_x0000_s3940" name="" r:id="rId3" imgW="1143000" imgH="1155700" progId="">
                  <p:embed/>
                </p:oleObj>
              </mc:Choice>
              <mc:Fallback>
                <p:oleObj name="" r:id="rId3" imgW="1143000" imgH="1155700" progId="">
                  <p:embed/>
                  <p:pic>
                    <p:nvPicPr>
                      <p:cNvPr id="0" name="图片 3939"/>
                      <p:cNvPicPr/>
                      <p:nvPr/>
                    </p:nvPicPr>
                    <p:blipFill>
                      <a:blip r:embed="rId4"/>
                      <a:stretch>
                        <a:fillRect/>
                      </a:stretch>
                    </p:blipFill>
                    <p:spPr>
                      <a:xfrm>
                        <a:off x="4821238" y="1119188"/>
                        <a:ext cx="2286000" cy="2309812"/>
                      </a:xfrm>
                      <a:prstGeom prst="rect">
                        <a:avLst/>
                      </a:prstGeom>
                      <a:noFill/>
                      <a:ln w="38100">
                        <a:noFill/>
                        <a:miter/>
                      </a:ln>
                    </p:spPr>
                  </p:pic>
                </p:oleObj>
              </mc:Fallback>
            </mc:AlternateContent>
          </a:graphicData>
        </a:graphic>
      </p:graphicFrame>
      <p:sp>
        <p:nvSpPr>
          <p:cNvPr id="798726" name="Rectangle 26"/>
          <p:cNvSpPr/>
          <p:nvPr/>
        </p:nvSpPr>
        <p:spPr>
          <a:xfrm>
            <a:off x="4960938" y="2114550"/>
            <a:ext cx="2016125"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98727" name="Rectangle 28"/>
          <p:cNvSpPr/>
          <p:nvPr/>
        </p:nvSpPr>
        <p:spPr>
          <a:xfrm>
            <a:off x="4960938" y="2935288"/>
            <a:ext cx="2016125"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1160" name="Object 24"/>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3941" name="" r:id="rId5" imgW="1473200" imgH="1155700" progId="">
                  <p:embed/>
                </p:oleObj>
              </mc:Choice>
              <mc:Fallback>
                <p:oleObj name="" r:id="rId5" imgW="1473200" imgH="1155700" progId="">
                  <p:embed/>
                  <p:pic>
                    <p:nvPicPr>
                      <p:cNvPr id="0" name="图片 3940"/>
                      <p:cNvPicPr/>
                      <p:nvPr/>
                    </p:nvPicPr>
                    <p:blipFill>
                      <a:blip r:embed="rId6"/>
                      <a:stretch>
                        <a:fillRect/>
                      </a:stretch>
                    </p:blipFill>
                    <p:spPr>
                      <a:xfrm>
                        <a:off x="425450" y="4071938"/>
                        <a:ext cx="2946400" cy="2309812"/>
                      </a:xfrm>
                      <a:prstGeom prst="rect">
                        <a:avLst/>
                      </a:prstGeom>
                      <a:noFill/>
                      <a:ln w="38100">
                        <a:noFill/>
                        <a:miter/>
                      </a:ln>
                    </p:spPr>
                  </p:pic>
                </p:oleObj>
              </mc:Fallback>
            </mc:AlternateContent>
          </a:graphicData>
        </a:graphic>
      </p:graphicFrame>
      <p:graphicFrame>
        <p:nvGraphicFramePr>
          <p:cNvPr id="91145" name="Object 25"/>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3942" name="" r:id="rId7" imgW="1473200" imgH="1155700" progId="">
                  <p:embed/>
                </p:oleObj>
              </mc:Choice>
              <mc:Fallback>
                <p:oleObj name="" r:id="rId7" imgW="1473200" imgH="1155700" progId="">
                  <p:embed/>
                  <p:pic>
                    <p:nvPicPr>
                      <p:cNvPr id="0" name="图片 3941"/>
                      <p:cNvPicPr/>
                      <p:nvPr/>
                    </p:nvPicPr>
                    <p:blipFill>
                      <a:blip r:embed="rId8"/>
                      <a:stretch>
                        <a:fillRect/>
                      </a:stretch>
                    </p:blipFill>
                    <p:spPr>
                      <a:xfrm>
                        <a:off x="354013" y="1119188"/>
                        <a:ext cx="2946400" cy="2309812"/>
                      </a:xfrm>
                      <a:prstGeom prst="rect">
                        <a:avLst/>
                      </a:prstGeom>
                      <a:noFill/>
                      <a:ln w="38100">
                        <a:noFill/>
                        <a:miter/>
                      </a:ln>
                    </p:spPr>
                  </p:pic>
                </p:oleObj>
              </mc:Fallback>
            </mc:AlternateContent>
          </a:graphicData>
        </a:graphic>
      </p:graphicFrame>
      <p:sp>
        <p:nvSpPr>
          <p:cNvPr id="91147" name="Freeform 11"/>
          <p:cNvSpPr/>
          <p:nvPr/>
        </p:nvSpPr>
        <p:spPr>
          <a:xfrm>
            <a:off x="3527425" y="21859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91148" name="Object 26"/>
          <p:cNvGraphicFramePr>
            <a:graphicFrameLocks noChangeAspect="1"/>
          </p:cNvGraphicFramePr>
          <p:nvPr/>
        </p:nvGraphicFramePr>
        <p:xfrm>
          <a:off x="3595688" y="1757363"/>
          <a:ext cx="965200" cy="457200"/>
        </p:xfrm>
        <a:graphic>
          <a:graphicData uri="http://schemas.openxmlformats.org/presentationml/2006/ole">
            <mc:AlternateContent xmlns:mc="http://schemas.openxmlformats.org/markup-compatibility/2006">
              <mc:Choice xmlns:v="urn:schemas-microsoft-com:vml" Requires="v">
                <p:oleObj spid="_x0000_s3944" name="" r:id="rId9" imgW="482600" imgH="228600" progId="">
                  <p:embed/>
                </p:oleObj>
              </mc:Choice>
              <mc:Fallback>
                <p:oleObj name="" r:id="rId9" imgW="482600" imgH="228600" progId="">
                  <p:embed/>
                  <p:pic>
                    <p:nvPicPr>
                      <p:cNvPr id="0" name="图片 3943"/>
                      <p:cNvPicPr/>
                      <p:nvPr/>
                    </p:nvPicPr>
                    <p:blipFill>
                      <a:blip r:embed="rId10"/>
                      <a:stretch>
                        <a:fillRect/>
                      </a:stretch>
                    </p:blipFill>
                    <p:spPr>
                      <a:xfrm>
                        <a:off x="3595688" y="1757363"/>
                        <a:ext cx="965200" cy="457200"/>
                      </a:xfrm>
                      <a:prstGeom prst="rect">
                        <a:avLst/>
                      </a:prstGeom>
                      <a:noFill/>
                      <a:ln w="38100">
                        <a:noFill/>
                        <a:miter/>
                      </a:ln>
                    </p:spPr>
                  </p:pic>
                </p:oleObj>
              </mc:Fallback>
            </mc:AlternateContent>
          </a:graphicData>
        </a:graphic>
      </p:graphicFrame>
      <p:graphicFrame>
        <p:nvGraphicFramePr>
          <p:cNvPr id="91152" name="Object 27"/>
          <p:cNvGraphicFramePr>
            <a:graphicFrameLocks noChangeAspect="1"/>
          </p:cNvGraphicFramePr>
          <p:nvPr/>
        </p:nvGraphicFramePr>
        <p:xfrm>
          <a:off x="1181100" y="2058988"/>
          <a:ext cx="1951038" cy="431800"/>
        </p:xfrm>
        <a:graphic>
          <a:graphicData uri="http://schemas.openxmlformats.org/presentationml/2006/ole">
            <mc:AlternateContent xmlns:mc="http://schemas.openxmlformats.org/markup-compatibility/2006">
              <mc:Choice xmlns:v="urn:schemas-microsoft-com:vml" Requires="v">
                <p:oleObj spid="_x0000_s3945" name="" r:id="rId11" imgW="977265" imgH="215900" progId="">
                  <p:embed/>
                </p:oleObj>
              </mc:Choice>
              <mc:Fallback>
                <p:oleObj name="" r:id="rId11" imgW="977265" imgH="215900" progId="">
                  <p:embed/>
                  <p:pic>
                    <p:nvPicPr>
                      <p:cNvPr id="0" name="图片 3944"/>
                      <p:cNvPicPr/>
                      <p:nvPr/>
                    </p:nvPicPr>
                    <p:blipFill>
                      <a:blip r:embed="rId12"/>
                      <a:stretch>
                        <a:fillRect/>
                      </a:stretch>
                    </p:blipFill>
                    <p:spPr>
                      <a:xfrm>
                        <a:off x="1181100" y="2058988"/>
                        <a:ext cx="1951038" cy="431800"/>
                      </a:xfrm>
                      <a:prstGeom prst="rect">
                        <a:avLst/>
                      </a:prstGeom>
                      <a:noFill/>
                      <a:ln w="38100">
                        <a:noFill/>
                        <a:miter/>
                      </a:ln>
                    </p:spPr>
                  </p:pic>
                </p:oleObj>
              </mc:Fallback>
            </mc:AlternateContent>
          </a:graphicData>
        </a:graphic>
      </p:graphicFrame>
      <p:graphicFrame>
        <p:nvGraphicFramePr>
          <p:cNvPr id="91153" name="Object 28"/>
          <p:cNvGraphicFramePr>
            <a:graphicFrameLocks noChangeAspect="1"/>
          </p:cNvGraphicFramePr>
          <p:nvPr/>
        </p:nvGraphicFramePr>
        <p:xfrm>
          <a:off x="1181100" y="2978150"/>
          <a:ext cx="1954213" cy="431800"/>
        </p:xfrm>
        <a:graphic>
          <a:graphicData uri="http://schemas.openxmlformats.org/presentationml/2006/ole">
            <mc:AlternateContent xmlns:mc="http://schemas.openxmlformats.org/markup-compatibility/2006">
              <mc:Choice xmlns:v="urn:schemas-microsoft-com:vml" Requires="v">
                <p:oleObj spid="_x0000_s3943" name="" r:id="rId13" imgW="977265" imgH="215900" progId="">
                  <p:embed/>
                </p:oleObj>
              </mc:Choice>
              <mc:Fallback>
                <p:oleObj name="" r:id="rId13" imgW="977265" imgH="215900" progId="">
                  <p:embed/>
                  <p:pic>
                    <p:nvPicPr>
                      <p:cNvPr id="0" name="图片 3942"/>
                      <p:cNvPicPr/>
                      <p:nvPr/>
                    </p:nvPicPr>
                    <p:blipFill>
                      <a:blip r:embed="rId14"/>
                      <a:stretch>
                        <a:fillRect/>
                      </a:stretch>
                    </p:blipFill>
                    <p:spPr>
                      <a:xfrm>
                        <a:off x="1181100" y="2978150"/>
                        <a:ext cx="1954213" cy="431800"/>
                      </a:xfrm>
                      <a:prstGeom prst="rect">
                        <a:avLst/>
                      </a:prstGeom>
                      <a:noFill/>
                      <a:ln w="38100">
                        <a:noFill/>
                        <a:miter/>
                      </a:ln>
                    </p:spPr>
                  </p:pic>
                </p:oleObj>
              </mc:Fallback>
            </mc:AlternateContent>
          </a:graphicData>
        </a:graphic>
      </p:graphicFrame>
      <p:sp>
        <p:nvSpPr>
          <p:cNvPr id="91157" name="Freeform 21"/>
          <p:cNvSpPr/>
          <p:nvPr/>
        </p:nvSpPr>
        <p:spPr>
          <a:xfrm>
            <a:off x="3527425" y="53482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91158" name="Object 29"/>
          <p:cNvGraphicFramePr>
            <a:graphicFrameLocks noChangeAspect="1"/>
          </p:cNvGraphicFramePr>
          <p:nvPr/>
        </p:nvGraphicFramePr>
        <p:xfrm>
          <a:off x="3519488" y="4919663"/>
          <a:ext cx="1041400" cy="457200"/>
        </p:xfrm>
        <a:graphic>
          <a:graphicData uri="http://schemas.openxmlformats.org/presentationml/2006/ole">
            <mc:AlternateContent xmlns:mc="http://schemas.openxmlformats.org/markup-compatibility/2006">
              <mc:Choice xmlns:v="urn:schemas-microsoft-com:vml" Requires="v">
                <p:oleObj spid="_x0000_s3947" name="" r:id="rId15" imgW="520700" imgH="228600" progId="">
                  <p:embed/>
                </p:oleObj>
              </mc:Choice>
              <mc:Fallback>
                <p:oleObj name="" r:id="rId15" imgW="520700" imgH="228600" progId="">
                  <p:embed/>
                  <p:pic>
                    <p:nvPicPr>
                      <p:cNvPr id="0" name="图片 3946"/>
                      <p:cNvPicPr/>
                      <p:nvPr/>
                    </p:nvPicPr>
                    <p:blipFill>
                      <a:blip r:embed="rId16"/>
                      <a:stretch>
                        <a:fillRect/>
                      </a:stretch>
                    </p:blipFill>
                    <p:spPr>
                      <a:xfrm>
                        <a:off x="3519488" y="4919663"/>
                        <a:ext cx="1041400" cy="457200"/>
                      </a:xfrm>
                      <a:prstGeom prst="rect">
                        <a:avLst/>
                      </a:prstGeom>
                      <a:noFill/>
                      <a:ln w="38100">
                        <a:noFill/>
                        <a:miter/>
                      </a:ln>
                    </p:spPr>
                  </p:pic>
                </p:oleObj>
              </mc:Fallback>
            </mc:AlternateContent>
          </a:graphicData>
        </a:graphic>
      </p:graphicFrame>
      <p:graphicFrame>
        <p:nvGraphicFramePr>
          <p:cNvPr id="91159" name="Object 30"/>
          <p:cNvGraphicFramePr>
            <a:graphicFrameLocks noChangeAspect="1"/>
          </p:cNvGraphicFramePr>
          <p:nvPr/>
        </p:nvGraphicFramePr>
        <p:xfrm>
          <a:off x="2114550" y="4097338"/>
          <a:ext cx="254000" cy="2259012"/>
        </p:xfrm>
        <a:graphic>
          <a:graphicData uri="http://schemas.openxmlformats.org/presentationml/2006/ole">
            <mc:AlternateContent xmlns:mc="http://schemas.openxmlformats.org/markup-compatibility/2006">
              <mc:Choice xmlns:v="urn:schemas-microsoft-com:vml" Requires="v">
                <p:oleObj spid="_x0000_s3948" name="" r:id="rId17" imgW="127000" imgH="1129665" progId="">
                  <p:embed/>
                </p:oleObj>
              </mc:Choice>
              <mc:Fallback>
                <p:oleObj name="" r:id="rId17" imgW="127000" imgH="1129665" progId="">
                  <p:embed/>
                  <p:pic>
                    <p:nvPicPr>
                      <p:cNvPr id="0" name="图片 3947"/>
                      <p:cNvPicPr/>
                      <p:nvPr/>
                    </p:nvPicPr>
                    <p:blipFill>
                      <a:blip r:embed="rId18"/>
                      <a:stretch>
                        <a:fillRect/>
                      </a:stretch>
                    </p:blipFill>
                    <p:spPr>
                      <a:xfrm>
                        <a:off x="2114550" y="4097338"/>
                        <a:ext cx="254000" cy="2259012"/>
                      </a:xfrm>
                      <a:prstGeom prst="rect">
                        <a:avLst/>
                      </a:prstGeom>
                      <a:noFill/>
                      <a:ln w="38100">
                        <a:noFill/>
                        <a:miter/>
                      </a:ln>
                    </p:spPr>
                  </p:pic>
                </p:oleObj>
              </mc:Fallback>
            </mc:AlternateContent>
          </a:graphicData>
        </a:graphic>
      </p:graphicFrame>
      <p:graphicFrame>
        <p:nvGraphicFramePr>
          <p:cNvPr id="91161" name="Object 31"/>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3946" name="" r:id="rId19" imgW="127000" imgH="1129665" progId="">
                  <p:embed/>
                </p:oleObj>
              </mc:Choice>
              <mc:Fallback>
                <p:oleObj name="" r:id="rId19" imgW="127000" imgH="1129665" progId="">
                  <p:embed/>
                  <p:pic>
                    <p:nvPicPr>
                      <p:cNvPr id="0" name="图片 3945"/>
                      <p:cNvPicPr/>
                      <p:nvPr/>
                    </p:nvPicPr>
                    <p:blipFill>
                      <a:blip r:embed="rId20"/>
                      <a:stretch>
                        <a:fillRect/>
                      </a:stretch>
                    </p:blipFill>
                    <p:spPr>
                      <a:xfrm>
                        <a:off x="2973388" y="4097338"/>
                        <a:ext cx="254000" cy="2259012"/>
                      </a:xfrm>
                      <a:prstGeom prst="rect">
                        <a:avLst/>
                      </a:prstGeom>
                      <a:noFill/>
                      <a:ln w="38100">
                        <a:noFill/>
                        <a:miter/>
                      </a:ln>
                    </p:spPr>
                  </p:pic>
                </p:oleObj>
              </mc:Fallback>
            </mc:AlternateContent>
          </a:graphicData>
        </a:graphic>
      </p:graphicFrame>
      <p:sp>
        <p:nvSpPr>
          <p:cNvPr id="798738" name="Text Box 31"/>
          <p:cNvSpPr txBox="1"/>
          <p:nvPr/>
        </p:nvSpPr>
        <p:spPr>
          <a:xfrm>
            <a:off x="455613" y="549275"/>
            <a:ext cx="5053012" cy="457200"/>
          </a:xfrm>
          <a:prstGeom prst="rect">
            <a:avLst/>
          </a:prstGeom>
          <a:noFill/>
          <a:ln w="9525">
            <a:noFill/>
          </a:ln>
        </p:spPr>
        <p:txBody>
          <a:bodyPr wrap="none"/>
          <a:p>
            <a:r>
              <a:rPr lang="en-US" altLang="zh-CN" sz="2400" b="1" dirty="0">
                <a:solidFill>
                  <a:srgbClr val="000000"/>
                </a:solidFill>
                <a:latin typeface="楷体_GB2312" panose="02010609030101010101" pitchFamily="49" charset="-122"/>
                <a:ea typeface="楷体_GB2312" panose="02010609030101010101" pitchFamily="49" charset="-122"/>
              </a:rPr>
              <a:t>(1) </a:t>
            </a:r>
            <a:r>
              <a:rPr lang="zh-CN" altLang="en-US" sz="2400" b="1" dirty="0">
                <a:solidFill>
                  <a:srgbClr val="000000"/>
                </a:solidFill>
                <a:latin typeface="楷体_GB2312" panose="02010609030101010101" pitchFamily="49" charset="-122"/>
                <a:ea typeface="楷体_GB2312" panose="02010609030101010101" pitchFamily="49" charset="-122"/>
              </a:rPr>
              <a:t>对调单位阵的第</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楷体_GB2312" panose="02010609030101010101" pitchFamily="49" charset="-122"/>
                <a:ea typeface="楷体_GB2312" panose="02010609030101010101" pitchFamily="49" charset="-122"/>
              </a:rPr>
              <a:t>行（列），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nvGrpSpPr>
          <p:cNvPr id="2" name="Group 35"/>
          <p:cNvGrpSpPr/>
          <p:nvPr/>
        </p:nvGrpSpPr>
        <p:grpSpPr>
          <a:xfrm>
            <a:off x="5867400" y="3429000"/>
            <a:ext cx="144463" cy="576263"/>
            <a:chOff x="3696" y="2160"/>
            <a:chExt cx="91" cy="363"/>
          </a:xfrm>
        </p:grpSpPr>
        <p:sp>
          <p:nvSpPr>
            <p:cNvPr id="798742" name="Line 33"/>
            <p:cNvSpPr/>
            <p:nvPr/>
          </p:nvSpPr>
          <p:spPr>
            <a:xfrm>
              <a:off x="3696" y="2160"/>
              <a:ext cx="0" cy="363"/>
            </a:xfrm>
            <a:prstGeom prst="line">
              <a:avLst/>
            </a:prstGeom>
            <a:ln w="28575" cap="flat" cmpd="sng">
              <a:solidFill>
                <a:srgbClr val="FF0000"/>
              </a:solidFill>
              <a:prstDash val="solid"/>
              <a:headEnd type="none" w="med" len="med"/>
              <a:tailEnd type="none" w="med" len="med"/>
            </a:ln>
          </p:spPr>
        </p:sp>
        <p:sp>
          <p:nvSpPr>
            <p:cNvPr id="798743" name="Line 34"/>
            <p:cNvSpPr/>
            <p:nvPr/>
          </p:nvSpPr>
          <p:spPr>
            <a:xfrm>
              <a:off x="3787" y="2160"/>
              <a:ext cx="0" cy="363"/>
            </a:xfrm>
            <a:prstGeom prst="line">
              <a:avLst/>
            </a:prstGeom>
            <a:ln w="28575" cap="flat" cmpd="sng">
              <a:solidFill>
                <a:srgbClr val="FF0000"/>
              </a:solidFill>
              <a:prstDash val="solid"/>
              <a:headEnd type="none" w="med" len="med"/>
              <a:tailEnd type="none" w="med" len="med"/>
            </a:ln>
          </p:spPr>
        </p:sp>
      </p:grpSp>
      <p:sp>
        <p:nvSpPr>
          <p:cNvPr id="91172" name="Text Box 36"/>
          <p:cNvSpPr txBox="1"/>
          <p:nvPr/>
        </p:nvSpPr>
        <p:spPr>
          <a:xfrm>
            <a:off x="7091363" y="2035175"/>
            <a:ext cx="1944687"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5</a:t>
            </a:r>
            <a:r>
              <a:rPr lang="en-US" altLang="zh-CN" sz="2400" b="1" dirty="0">
                <a:solidFill>
                  <a:srgbClr val="FF0000"/>
                </a:solidFill>
                <a:latin typeface="Times New Roman" panose="02020603050405020304" pitchFamily="18" charset="0"/>
                <a:ea typeface="楷体_GB2312" panose="02010609030101010101" pitchFamily="49" charset="-122"/>
              </a:rPr>
              <a:t>(3, 5)</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
        <p:nvSpPr>
          <p:cNvPr id="91173" name="Text Box 37"/>
          <p:cNvSpPr txBox="1"/>
          <p:nvPr/>
        </p:nvSpPr>
        <p:spPr>
          <a:xfrm>
            <a:off x="5292725" y="549275"/>
            <a:ext cx="3494088"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j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1145"/>
                                        </p:tgtEl>
                                        <p:attrNameLst>
                                          <p:attrName>style.visibility</p:attrName>
                                        </p:attrNameLst>
                                      </p:cBhvr>
                                      <p:to>
                                        <p:strVal val="visible"/>
                                      </p:to>
                                    </p:set>
                                    <p:animEffect transition="in" filter="box(in)">
                                      <p:cBhvr>
                                        <p:cTn id="7" dur="500"/>
                                        <p:tgtEl>
                                          <p:spTgt spid="91145"/>
                                        </p:tgtEl>
                                      </p:cBhvr>
                                    </p:animEffect>
                                  </p:childTnLst>
                                </p:cTn>
                              </p:par>
                              <p:par>
                                <p:cTn id="8" presetID="4" presetClass="entr" presetSubtype="16" fill="hold" nodeType="withEffect">
                                  <p:stCondLst>
                                    <p:cond delay="0"/>
                                  </p:stCondLst>
                                  <p:childTnLst>
                                    <p:set>
                                      <p:cBhvr>
                                        <p:cTn id="9" dur="1" fill="hold">
                                          <p:stCondLst>
                                            <p:cond delay="0"/>
                                          </p:stCondLst>
                                        </p:cTn>
                                        <p:tgtEl>
                                          <p:spTgt spid="91152"/>
                                        </p:tgtEl>
                                        <p:attrNameLst>
                                          <p:attrName>style.visibility</p:attrName>
                                        </p:attrNameLst>
                                      </p:cBhvr>
                                      <p:to>
                                        <p:strVal val="visible"/>
                                      </p:to>
                                    </p:set>
                                    <p:animEffect transition="in" filter="box(in)">
                                      <p:cBhvr>
                                        <p:cTn id="10" dur="500"/>
                                        <p:tgtEl>
                                          <p:spTgt spid="91152"/>
                                        </p:tgtEl>
                                      </p:cBhvr>
                                    </p:animEffect>
                                  </p:childTnLst>
                                </p:cTn>
                              </p:par>
                              <p:par>
                                <p:cTn id="11" presetID="4" presetClass="entr" presetSubtype="16" fill="hold" nodeType="withEffect">
                                  <p:stCondLst>
                                    <p:cond delay="0"/>
                                  </p:stCondLst>
                                  <p:childTnLst>
                                    <p:set>
                                      <p:cBhvr>
                                        <p:cTn id="12" dur="1" fill="hold">
                                          <p:stCondLst>
                                            <p:cond delay="0"/>
                                          </p:stCondLst>
                                        </p:cTn>
                                        <p:tgtEl>
                                          <p:spTgt spid="91153"/>
                                        </p:tgtEl>
                                        <p:attrNameLst>
                                          <p:attrName>style.visibility</p:attrName>
                                        </p:attrNameLst>
                                      </p:cBhvr>
                                      <p:to>
                                        <p:strVal val="visible"/>
                                      </p:to>
                                    </p:set>
                                    <p:animEffect transition="in" filter="box(in)">
                                      <p:cBhvr>
                                        <p:cTn id="13" dur="500"/>
                                        <p:tgtEl>
                                          <p:spTgt spid="9115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1147"/>
                                        </p:tgtEl>
                                        <p:attrNameLst>
                                          <p:attrName>style.visibility</p:attrName>
                                        </p:attrNameLst>
                                      </p:cBhvr>
                                      <p:to>
                                        <p:strVal val="visible"/>
                                      </p:to>
                                    </p:set>
                                    <p:animEffect transition="in" filter="wipe(left)">
                                      <p:cBhvr>
                                        <p:cTn id="18" dur="500"/>
                                        <p:tgtEl>
                                          <p:spTgt spid="91147"/>
                                        </p:tgtEl>
                                      </p:cBhvr>
                                    </p:animEffect>
                                  </p:childTnLst>
                                </p:cTn>
                              </p:par>
                            </p:childTnLst>
                          </p:cTn>
                        </p:par>
                        <p:par>
                          <p:cTn id="19" fill="hold">
                            <p:stCondLst>
                              <p:cond delay="500"/>
                            </p:stCondLst>
                            <p:childTnLst>
                              <p:par>
                                <p:cTn id="20" presetID="12" presetClass="entr" presetSubtype="4" fill="hold" nodeType="afterEffect">
                                  <p:stCondLst>
                                    <p:cond delay="0"/>
                                  </p:stCondLst>
                                  <p:childTnLst>
                                    <p:set>
                                      <p:cBhvr>
                                        <p:cTn id="21" dur="1" fill="hold">
                                          <p:stCondLst>
                                            <p:cond delay="0"/>
                                          </p:stCondLst>
                                        </p:cTn>
                                        <p:tgtEl>
                                          <p:spTgt spid="91148"/>
                                        </p:tgtEl>
                                        <p:attrNameLst>
                                          <p:attrName>style.visibility</p:attrName>
                                        </p:attrNameLst>
                                      </p:cBhvr>
                                      <p:to>
                                        <p:strVal val="visible"/>
                                      </p:to>
                                    </p:set>
                                    <p:animEffect transition="in" filter="slide(fromBottom)">
                                      <p:cBhvr>
                                        <p:cTn id="22" dur="500"/>
                                        <p:tgtEl>
                                          <p:spTgt spid="9114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1146"/>
                                        </p:tgtEl>
                                        <p:attrNameLst>
                                          <p:attrName>style.visibility</p:attrName>
                                        </p:attrNameLst>
                                      </p:cBhvr>
                                      <p:to>
                                        <p:strVal val="visible"/>
                                      </p:to>
                                    </p:set>
                                    <p:animEffect transition="in" filter="box(in)">
                                      <p:cBhvr>
                                        <p:cTn id="27" dur="500"/>
                                        <p:tgtEl>
                                          <p:spTgt spid="91146"/>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path" presetSubtype="0" accel="50000" decel="50000" fill="hold" nodeType="clickEffect">
                                  <p:stCondLst>
                                    <p:cond delay="0"/>
                                  </p:stCondLst>
                                  <p:childTnLst>
                                    <p:animMotion origin="layout" path="M -4.44444E-6 1.79191E-6 L 0.41737 0.13202 " pathEditMode="relative" rAng="0" ptsTypes="AA">
                                      <p:cBhvr>
                                        <p:cTn id="31" dur="1000" fill="hold"/>
                                        <p:tgtEl>
                                          <p:spTgt spid="91152"/>
                                        </p:tgtEl>
                                        <p:attrNameLst>
                                          <p:attrName>ppt_x</p:attrName>
                                          <p:attrName>ppt_y</p:attrName>
                                        </p:attrNameLst>
                                      </p:cBhvr>
                                      <p:rCtr x="2086800" y="659000"/>
                                    </p:animMotion>
                                  </p:childTnLst>
                                </p:cTn>
                              </p:par>
                            </p:childTnLst>
                          </p:cTn>
                        </p:par>
                      </p:childTnLst>
                    </p:cTn>
                  </p:par>
                  <p:par>
                    <p:cTn id="32" fill="hold">
                      <p:stCondLst>
                        <p:cond delay="indefinite"/>
                      </p:stCondLst>
                      <p:childTnLst>
                        <p:par>
                          <p:cTn id="33" fill="hold">
                            <p:stCondLst>
                              <p:cond delay="0"/>
                            </p:stCondLst>
                            <p:childTnLst>
                              <p:par>
                                <p:cTn id="34" presetID="56" presetClass="path" presetSubtype="0" accel="50000" decel="50000" fill="hold" nodeType="clickEffect">
                                  <p:stCondLst>
                                    <p:cond delay="0"/>
                                  </p:stCondLst>
                                  <p:childTnLst>
                                    <p:animMotion origin="layout" path="M -4.44444E-6 -1.32948E-6 L 0.41737 -0.13641 " pathEditMode="relative" rAng="0" ptsTypes="AA">
                                      <p:cBhvr>
                                        <p:cTn id="35" dur="1000" fill="hold"/>
                                        <p:tgtEl>
                                          <p:spTgt spid="91153"/>
                                        </p:tgtEl>
                                        <p:attrNameLst>
                                          <p:attrName>ppt_x</p:attrName>
                                          <p:attrName>ppt_y</p:attrName>
                                        </p:attrNameLst>
                                      </p:cBhvr>
                                      <p:rCtr x="2086800" y="-682100"/>
                                    </p:animMotion>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91160"/>
                                        </p:tgtEl>
                                        <p:attrNameLst>
                                          <p:attrName>style.visibility</p:attrName>
                                        </p:attrNameLst>
                                      </p:cBhvr>
                                      <p:to>
                                        <p:strVal val="visible"/>
                                      </p:to>
                                    </p:set>
                                    <p:animEffect transition="in" filter="box(in)">
                                      <p:cBhvr>
                                        <p:cTn id="40" dur="500"/>
                                        <p:tgtEl>
                                          <p:spTgt spid="91160"/>
                                        </p:tgtEl>
                                      </p:cBhvr>
                                    </p:animEffect>
                                  </p:childTnLst>
                                </p:cTn>
                              </p:par>
                              <p:par>
                                <p:cTn id="41" presetID="4" presetClass="entr" presetSubtype="16" fill="hold" nodeType="withEffect">
                                  <p:stCondLst>
                                    <p:cond delay="0"/>
                                  </p:stCondLst>
                                  <p:childTnLst>
                                    <p:set>
                                      <p:cBhvr>
                                        <p:cTn id="42" dur="1" fill="hold">
                                          <p:stCondLst>
                                            <p:cond delay="0"/>
                                          </p:stCondLst>
                                        </p:cTn>
                                        <p:tgtEl>
                                          <p:spTgt spid="91159"/>
                                        </p:tgtEl>
                                        <p:attrNameLst>
                                          <p:attrName>style.visibility</p:attrName>
                                        </p:attrNameLst>
                                      </p:cBhvr>
                                      <p:to>
                                        <p:strVal val="visible"/>
                                      </p:to>
                                    </p:set>
                                    <p:animEffect transition="in" filter="box(in)">
                                      <p:cBhvr>
                                        <p:cTn id="43" dur="500"/>
                                        <p:tgtEl>
                                          <p:spTgt spid="91159"/>
                                        </p:tgtEl>
                                      </p:cBhvr>
                                    </p:animEffect>
                                  </p:childTnLst>
                                </p:cTn>
                              </p:par>
                              <p:par>
                                <p:cTn id="44" presetID="4" presetClass="entr" presetSubtype="16" fill="hold" nodeType="withEffect">
                                  <p:stCondLst>
                                    <p:cond delay="0"/>
                                  </p:stCondLst>
                                  <p:childTnLst>
                                    <p:set>
                                      <p:cBhvr>
                                        <p:cTn id="45" dur="1" fill="hold">
                                          <p:stCondLst>
                                            <p:cond delay="0"/>
                                          </p:stCondLst>
                                        </p:cTn>
                                        <p:tgtEl>
                                          <p:spTgt spid="91161"/>
                                        </p:tgtEl>
                                        <p:attrNameLst>
                                          <p:attrName>style.visibility</p:attrName>
                                        </p:attrNameLst>
                                      </p:cBhvr>
                                      <p:to>
                                        <p:strVal val="visible"/>
                                      </p:to>
                                    </p:set>
                                    <p:animEffect transition="in" filter="box(in)">
                                      <p:cBhvr>
                                        <p:cTn id="46" dur="500"/>
                                        <p:tgtEl>
                                          <p:spTgt spid="911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1157"/>
                                        </p:tgtEl>
                                        <p:attrNameLst>
                                          <p:attrName>style.visibility</p:attrName>
                                        </p:attrNameLst>
                                      </p:cBhvr>
                                      <p:to>
                                        <p:strVal val="visible"/>
                                      </p:to>
                                    </p:set>
                                    <p:animEffect transition="in" filter="wipe(left)">
                                      <p:cBhvr>
                                        <p:cTn id="51" dur="500"/>
                                        <p:tgtEl>
                                          <p:spTgt spid="91157"/>
                                        </p:tgtEl>
                                      </p:cBhvr>
                                    </p:animEffect>
                                  </p:childTnLst>
                                </p:cTn>
                              </p:par>
                            </p:childTnLst>
                          </p:cTn>
                        </p:par>
                        <p:par>
                          <p:cTn id="52" fill="hold">
                            <p:stCondLst>
                              <p:cond delay="500"/>
                            </p:stCondLst>
                            <p:childTnLst>
                              <p:par>
                                <p:cTn id="53" presetID="12" presetClass="entr" presetSubtype="4" fill="hold" nodeType="afterEffect">
                                  <p:stCondLst>
                                    <p:cond delay="0"/>
                                  </p:stCondLst>
                                  <p:childTnLst>
                                    <p:set>
                                      <p:cBhvr>
                                        <p:cTn id="54" dur="1" fill="hold">
                                          <p:stCondLst>
                                            <p:cond delay="0"/>
                                          </p:stCondLst>
                                        </p:cTn>
                                        <p:tgtEl>
                                          <p:spTgt spid="91158"/>
                                        </p:tgtEl>
                                        <p:attrNameLst>
                                          <p:attrName>style.visibility</p:attrName>
                                        </p:attrNameLst>
                                      </p:cBhvr>
                                      <p:to>
                                        <p:strVal val="visible"/>
                                      </p:to>
                                    </p:set>
                                    <p:animEffect transition="in" filter="slide(fromBottom)">
                                      <p:cBhvr>
                                        <p:cTn id="55" dur="500"/>
                                        <p:tgtEl>
                                          <p:spTgt spid="91158"/>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91156"/>
                                        </p:tgtEl>
                                        <p:attrNameLst>
                                          <p:attrName>style.visibility</p:attrName>
                                        </p:attrNameLst>
                                      </p:cBhvr>
                                      <p:to>
                                        <p:strVal val="visible"/>
                                      </p:to>
                                    </p:set>
                                    <p:animEffect transition="in" filter="box(in)">
                                      <p:cBhvr>
                                        <p:cTn id="60" dur="500"/>
                                        <p:tgtEl>
                                          <p:spTgt spid="91156"/>
                                        </p:tgtEl>
                                      </p:cBhvr>
                                    </p:animEffec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nodeType="clickEffect">
                                  <p:stCondLst>
                                    <p:cond delay="0"/>
                                  </p:stCondLst>
                                  <p:childTnLst>
                                    <p:animMotion origin="layout" path="M -3.88889E-6 2.42775E-6 L 0.504 2.42775E-6 " pathEditMode="relative" rAng="0" ptsTypes="AA">
                                      <p:cBhvr>
                                        <p:cTn id="64" dur="1000" fill="hold"/>
                                        <p:tgtEl>
                                          <p:spTgt spid="91159"/>
                                        </p:tgtEl>
                                        <p:attrNameLst>
                                          <p:attrName>ppt_x</p:attrName>
                                          <p:attrName>ppt_y</p:attrName>
                                        </p:attrNameLst>
                                      </p:cBhvr>
                                      <p:rCtr x="0" y="0"/>
                                    </p:animMotion>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5.27778E-6 2.42775E-6 L 0.31511 2.42775E-6 " pathEditMode="relative" ptsTypes="AA">
                                      <p:cBhvr>
                                        <p:cTn id="68" dur="1000" fill="hold"/>
                                        <p:tgtEl>
                                          <p:spTgt spid="91161"/>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up)">
                                      <p:cBhvr>
                                        <p:cTn id="73" dur="500"/>
                                        <p:tgtEl>
                                          <p:spTgt spid="2"/>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91172"/>
                                        </p:tgtEl>
                                        <p:attrNameLst>
                                          <p:attrName>style.visibility</p:attrName>
                                        </p:attrNameLst>
                                      </p:cBhvr>
                                      <p:to>
                                        <p:strVal val="visible"/>
                                      </p:to>
                                    </p:set>
                                    <p:anim calcmode="lin" valueType="num">
                                      <p:cBhvr additive="base">
                                        <p:cTn id="78" dur="500" fill="hold"/>
                                        <p:tgtEl>
                                          <p:spTgt spid="91172"/>
                                        </p:tgtEl>
                                        <p:attrNameLst>
                                          <p:attrName>ppt_x</p:attrName>
                                        </p:attrNameLst>
                                      </p:cBhvr>
                                      <p:tavLst>
                                        <p:tav tm="0">
                                          <p:val>
                                            <p:strVal val="1+#ppt_w/2"/>
                                          </p:val>
                                        </p:tav>
                                        <p:tav tm="100000">
                                          <p:val>
                                            <p:strVal val="#ppt_x"/>
                                          </p:val>
                                        </p:tav>
                                      </p:tavLst>
                                    </p:anim>
                                    <p:anim calcmode="lin" valueType="num">
                                      <p:cBhvr additive="base">
                                        <p:cTn id="79" dur="500" fill="hold"/>
                                        <p:tgtEl>
                                          <p:spTgt spid="91172"/>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91173"/>
                                        </p:tgtEl>
                                        <p:attrNameLst>
                                          <p:attrName>style.visibility</p:attrName>
                                        </p:attrNameLst>
                                      </p:cBhvr>
                                      <p:to>
                                        <p:strVal val="visible"/>
                                      </p:to>
                                    </p:set>
                                    <p:anim calcmode="lin" valueType="num">
                                      <p:cBhvr additive="base">
                                        <p:cTn id="84" dur="500" fill="hold"/>
                                        <p:tgtEl>
                                          <p:spTgt spid="91173"/>
                                        </p:tgtEl>
                                        <p:attrNameLst>
                                          <p:attrName>ppt_x</p:attrName>
                                        </p:attrNameLst>
                                      </p:cBhvr>
                                      <p:tavLst>
                                        <p:tav tm="0">
                                          <p:val>
                                            <p:strVal val="1+#ppt_w/2"/>
                                          </p:val>
                                        </p:tav>
                                        <p:tav tm="100000">
                                          <p:val>
                                            <p:strVal val="#ppt_x"/>
                                          </p:val>
                                        </p:tav>
                                      </p:tavLst>
                                    </p:anim>
                                    <p:anim calcmode="lin" valueType="num">
                                      <p:cBhvr additive="base">
                                        <p:cTn id="85" dur="500" fill="hold"/>
                                        <p:tgtEl>
                                          <p:spTgt spid="91173"/>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mph" presetSubtype="10" fill="hold" nodeType="afterEffect">
                                  <p:stCondLst>
                                    <p:cond delay="0"/>
                                  </p:stCondLst>
                                  <p:childTnLst>
                                    <p:animClr clrSpc="hsl" dir="ccw">
                                      <p:cBhvr>
                                        <p:cTn id="88" dur="2000" fill="hold"/>
                                        <p:tgtEl>
                                          <p:spTgt spid="91173"/>
                                        </p:tgtEl>
                                        <p:attrNameLst>
                                          <p:attrName>fillcolor</p:attrName>
                                        </p:attrNameLst>
                                      </p:cBhvr>
                                      <p:to>
                                        <a:srgbClr val="FFFF66"/>
                                      </p:to>
                                    </p:animClr>
                                    <p:set>
                                      <p:cBhvr>
                                        <p:cTn id="89" dur="2000" fill="hold"/>
                                        <p:tgtEl>
                                          <p:spTgt spid="91173"/>
                                        </p:tgtEl>
                                        <p:attrNameLst>
                                          <p:attrName>fill.type</p:attrName>
                                        </p:attrNameLst>
                                      </p:cBhvr>
                                      <p:to>
                                        <p:strVal val="solid"/>
                                      </p:to>
                                    </p:set>
                                    <p:set>
                                      <p:cBhvr>
                                        <p:cTn id="90" dur="2000" fill="hold"/>
                                        <p:tgtEl>
                                          <p:spTgt spid="9117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2" grpId="0"/>
      <p:bldP spid="91173"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3426" name="Object 16"/>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3950" name="" r:id="rId1" imgW="1155700" imgH="1155700" progId="">
                  <p:embed/>
                </p:oleObj>
              </mc:Choice>
              <mc:Fallback>
                <p:oleObj name="" r:id="rId1" imgW="1155700" imgH="1155700" progId="">
                  <p:embed/>
                  <p:pic>
                    <p:nvPicPr>
                      <p:cNvPr id="0" name="图片 3949"/>
                      <p:cNvPicPr/>
                      <p:nvPr/>
                    </p:nvPicPr>
                    <p:blipFill>
                      <a:blip r:embed="rId2"/>
                      <a:stretch>
                        <a:fillRect/>
                      </a:stretch>
                    </p:blipFill>
                    <p:spPr>
                      <a:xfrm>
                        <a:off x="4808538" y="4071938"/>
                        <a:ext cx="2311400" cy="2309812"/>
                      </a:xfrm>
                      <a:prstGeom prst="rect">
                        <a:avLst/>
                      </a:prstGeom>
                      <a:noFill/>
                      <a:ln w="38100">
                        <a:noFill/>
                        <a:miter/>
                      </a:ln>
                    </p:spPr>
                  </p:pic>
                </p:oleObj>
              </mc:Fallback>
            </mc:AlternateContent>
          </a:graphicData>
        </a:graphic>
      </p:graphicFrame>
      <p:sp>
        <p:nvSpPr>
          <p:cNvPr id="103427" name="Rectangle 3"/>
          <p:cNvSpPr/>
          <p:nvPr/>
        </p:nvSpPr>
        <p:spPr>
          <a:xfrm>
            <a:off x="5867400" y="4143375"/>
            <a:ext cx="217488"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3428" name="Object 17"/>
          <p:cNvGraphicFramePr>
            <a:graphicFrameLocks noChangeAspect="1"/>
          </p:cNvGraphicFramePr>
          <p:nvPr/>
        </p:nvGraphicFramePr>
        <p:xfrm>
          <a:off x="4808538" y="1119188"/>
          <a:ext cx="2311400" cy="2309812"/>
        </p:xfrm>
        <a:graphic>
          <a:graphicData uri="http://schemas.openxmlformats.org/presentationml/2006/ole">
            <mc:AlternateContent xmlns:mc="http://schemas.openxmlformats.org/markup-compatibility/2006">
              <mc:Choice xmlns:v="urn:schemas-microsoft-com:vml" Requires="v">
                <p:oleObj spid="_x0000_s3949" name="" r:id="rId3" imgW="1155700" imgH="1155700" progId="">
                  <p:embed/>
                </p:oleObj>
              </mc:Choice>
              <mc:Fallback>
                <p:oleObj name="" r:id="rId3" imgW="1155700" imgH="1155700" progId="">
                  <p:embed/>
                  <p:pic>
                    <p:nvPicPr>
                      <p:cNvPr id="0" name="图片 3948"/>
                      <p:cNvPicPr/>
                      <p:nvPr/>
                    </p:nvPicPr>
                    <p:blipFill>
                      <a:blip r:embed="rId4"/>
                      <a:stretch>
                        <a:fillRect/>
                      </a:stretch>
                    </p:blipFill>
                    <p:spPr>
                      <a:xfrm>
                        <a:off x="4808538" y="1119188"/>
                        <a:ext cx="2311400" cy="2309812"/>
                      </a:xfrm>
                      <a:prstGeom prst="rect">
                        <a:avLst/>
                      </a:prstGeom>
                      <a:noFill/>
                      <a:ln w="38100">
                        <a:noFill/>
                        <a:miter/>
                      </a:ln>
                    </p:spPr>
                  </p:pic>
                </p:oleObj>
              </mc:Fallback>
            </mc:AlternateContent>
          </a:graphicData>
        </a:graphic>
      </p:graphicFrame>
      <p:sp>
        <p:nvSpPr>
          <p:cNvPr id="103429" name="Rectangle 5"/>
          <p:cNvSpPr/>
          <p:nvPr/>
        </p:nvSpPr>
        <p:spPr>
          <a:xfrm>
            <a:off x="4960938" y="2114550"/>
            <a:ext cx="2016125"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3430" name="Object 18"/>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3951" name="" r:id="rId5" imgW="1473200" imgH="1155700" progId="">
                  <p:embed/>
                </p:oleObj>
              </mc:Choice>
              <mc:Fallback>
                <p:oleObj name="" r:id="rId5" imgW="1473200" imgH="1155700" progId="">
                  <p:embed/>
                  <p:pic>
                    <p:nvPicPr>
                      <p:cNvPr id="0" name="图片 3950"/>
                      <p:cNvPicPr/>
                      <p:nvPr/>
                    </p:nvPicPr>
                    <p:blipFill>
                      <a:blip r:embed="rId6"/>
                      <a:stretch>
                        <a:fillRect/>
                      </a:stretch>
                    </p:blipFill>
                    <p:spPr>
                      <a:xfrm>
                        <a:off x="425450" y="4071938"/>
                        <a:ext cx="2946400" cy="2309812"/>
                      </a:xfrm>
                      <a:prstGeom prst="rect">
                        <a:avLst/>
                      </a:prstGeom>
                      <a:noFill/>
                      <a:ln w="38100">
                        <a:noFill/>
                        <a:miter/>
                      </a:ln>
                    </p:spPr>
                  </p:pic>
                </p:oleObj>
              </mc:Fallback>
            </mc:AlternateContent>
          </a:graphicData>
        </a:graphic>
      </p:graphicFrame>
      <p:graphicFrame>
        <p:nvGraphicFramePr>
          <p:cNvPr id="103431" name="Object 19"/>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3952" name="" r:id="rId7" imgW="1473200" imgH="1155700" progId="">
                  <p:embed/>
                </p:oleObj>
              </mc:Choice>
              <mc:Fallback>
                <p:oleObj name="" r:id="rId7" imgW="1473200" imgH="1155700" progId="">
                  <p:embed/>
                  <p:pic>
                    <p:nvPicPr>
                      <p:cNvPr id="0" name="图片 3951"/>
                      <p:cNvPicPr/>
                      <p:nvPr/>
                    </p:nvPicPr>
                    <p:blipFill>
                      <a:blip r:embed="rId8"/>
                      <a:stretch>
                        <a:fillRect/>
                      </a:stretch>
                    </p:blipFill>
                    <p:spPr>
                      <a:xfrm>
                        <a:off x="354013" y="1119188"/>
                        <a:ext cx="2946400" cy="2309812"/>
                      </a:xfrm>
                      <a:prstGeom prst="rect">
                        <a:avLst/>
                      </a:prstGeom>
                      <a:noFill/>
                      <a:ln w="38100">
                        <a:noFill/>
                        <a:miter/>
                      </a:ln>
                    </p:spPr>
                  </p:pic>
                </p:oleObj>
              </mc:Fallback>
            </mc:AlternateContent>
          </a:graphicData>
        </a:graphic>
      </p:graphicFrame>
      <p:sp>
        <p:nvSpPr>
          <p:cNvPr id="103432" name="Freeform 8"/>
          <p:cNvSpPr/>
          <p:nvPr/>
        </p:nvSpPr>
        <p:spPr>
          <a:xfrm>
            <a:off x="3527425" y="21859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3433" name="Object 20"/>
          <p:cNvGraphicFramePr>
            <a:graphicFrameLocks noChangeAspect="1"/>
          </p:cNvGraphicFramePr>
          <p:nvPr/>
        </p:nvGraphicFramePr>
        <p:xfrm>
          <a:off x="3709988" y="1757363"/>
          <a:ext cx="736600" cy="457200"/>
        </p:xfrm>
        <a:graphic>
          <a:graphicData uri="http://schemas.openxmlformats.org/presentationml/2006/ole">
            <mc:AlternateContent xmlns:mc="http://schemas.openxmlformats.org/markup-compatibility/2006">
              <mc:Choice xmlns:v="urn:schemas-microsoft-com:vml" Requires="v">
                <p:oleObj spid="_x0000_s3953" name="" r:id="rId9" imgW="368300" imgH="228600" progId="">
                  <p:embed/>
                </p:oleObj>
              </mc:Choice>
              <mc:Fallback>
                <p:oleObj name="" r:id="rId9" imgW="368300" imgH="228600" progId="">
                  <p:embed/>
                  <p:pic>
                    <p:nvPicPr>
                      <p:cNvPr id="0" name="图片 3952"/>
                      <p:cNvPicPr/>
                      <p:nvPr/>
                    </p:nvPicPr>
                    <p:blipFill>
                      <a:blip r:embed="rId10"/>
                      <a:stretch>
                        <a:fillRect/>
                      </a:stretch>
                    </p:blipFill>
                    <p:spPr>
                      <a:xfrm>
                        <a:off x="3709988" y="1757363"/>
                        <a:ext cx="736600" cy="457200"/>
                      </a:xfrm>
                      <a:prstGeom prst="rect">
                        <a:avLst/>
                      </a:prstGeom>
                      <a:noFill/>
                      <a:ln w="38100">
                        <a:noFill/>
                        <a:miter/>
                      </a:ln>
                    </p:spPr>
                  </p:pic>
                </p:oleObj>
              </mc:Fallback>
            </mc:AlternateContent>
          </a:graphicData>
        </a:graphic>
      </p:graphicFrame>
      <p:sp>
        <p:nvSpPr>
          <p:cNvPr id="103434" name="Freeform 10"/>
          <p:cNvSpPr/>
          <p:nvPr/>
        </p:nvSpPr>
        <p:spPr>
          <a:xfrm>
            <a:off x="3527425" y="53482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3435" name="Object 21"/>
          <p:cNvGraphicFramePr>
            <a:graphicFrameLocks noChangeAspect="1"/>
          </p:cNvGraphicFramePr>
          <p:nvPr/>
        </p:nvGraphicFramePr>
        <p:xfrm>
          <a:off x="3659188" y="4919663"/>
          <a:ext cx="762000" cy="457200"/>
        </p:xfrm>
        <a:graphic>
          <a:graphicData uri="http://schemas.openxmlformats.org/presentationml/2006/ole">
            <mc:AlternateContent xmlns:mc="http://schemas.openxmlformats.org/markup-compatibility/2006">
              <mc:Choice xmlns:v="urn:schemas-microsoft-com:vml" Requires="v">
                <p:oleObj spid="_x0000_s3954" name="" r:id="rId11" imgW="381000" imgH="228600" progId="">
                  <p:embed/>
                </p:oleObj>
              </mc:Choice>
              <mc:Fallback>
                <p:oleObj name="" r:id="rId11" imgW="381000" imgH="228600" progId="">
                  <p:embed/>
                  <p:pic>
                    <p:nvPicPr>
                      <p:cNvPr id="0" name="图片 3953"/>
                      <p:cNvPicPr/>
                      <p:nvPr/>
                    </p:nvPicPr>
                    <p:blipFill>
                      <a:blip r:embed="rId12"/>
                      <a:stretch>
                        <a:fillRect/>
                      </a:stretch>
                    </p:blipFill>
                    <p:spPr>
                      <a:xfrm>
                        <a:off x="3659188" y="4919663"/>
                        <a:ext cx="762000" cy="457200"/>
                      </a:xfrm>
                      <a:prstGeom prst="rect">
                        <a:avLst/>
                      </a:prstGeom>
                      <a:noFill/>
                      <a:ln w="38100">
                        <a:noFill/>
                        <a:miter/>
                      </a:ln>
                    </p:spPr>
                  </p:pic>
                </p:oleObj>
              </mc:Fallback>
            </mc:AlternateContent>
          </a:graphicData>
        </a:graphic>
      </p:graphicFrame>
      <p:graphicFrame>
        <p:nvGraphicFramePr>
          <p:cNvPr id="103436" name="Object 22"/>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3955" name="" r:id="rId13" imgW="127000" imgH="1129665" progId="">
                  <p:embed/>
                </p:oleObj>
              </mc:Choice>
              <mc:Fallback>
                <p:oleObj name="" r:id="rId13" imgW="127000" imgH="1129665" progId="">
                  <p:embed/>
                  <p:pic>
                    <p:nvPicPr>
                      <p:cNvPr id="0" name="图片 3954"/>
                      <p:cNvPicPr/>
                      <p:nvPr/>
                    </p:nvPicPr>
                    <p:blipFill>
                      <a:blip r:embed="rId14"/>
                      <a:stretch>
                        <a:fillRect/>
                      </a:stretch>
                    </p:blipFill>
                    <p:spPr>
                      <a:xfrm>
                        <a:off x="2973388" y="4097338"/>
                        <a:ext cx="254000" cy="2259012"/>
                      </a:xfrm>
                      <a:prstGeom prst="rect">
                        <a:avLst/>
                      </a:prstGeom>
                      <a:noFill/>
                      <a:ln w="38100">
                        <a:noFill/>
                        <a:miter/>
                      </a:ln>
                    </p:spPr>
                  </p:pic>
                </p:oleObj>
              </mc:Fallback>
            </mc:AlternateContent>
          </a:graphicData>
        </a:graphic>
      </p:graphicFrame>
      <p:sp>
        <p:nvSpPr>
          <p:cNvPr id="799757" name="Text Box 13"/>
          <p:cNvSpPr txBox="1"/>
          <p:nvPr/>
        </p:nvSpPr>
        <p:spPr>
          <a:xfrm>
            <a:off x="455613" y="549275"/>
            <a:ext cx="6348412" cy="457200"/>
          </a:xfrm>
          <a:prstGeom prst="rect">
            <a:avLst/>
          </a:prstGeom>
          <a:noFill/>
          <a:ln w="9525">
            <a:noFill/>
          </a:ln>
        </p:spPr>
        <p:txBody>
          <a:bodyPr wrap="none"/>
          <a:p>
            <a:r>
              <a:rPr lang="en-US" altLang="zh-CN" sz="2400" b="1" dirty="0">
                <a:solidFill>
                  <a:srgbClr val="000000"/>
                </a:solidFill>
                <a:latin typeface="楷体_GB2312" panose="02010609030101010101" pitchFamily="49" charset="-122"/>
                <a:ea typeface="楷体_GB2312" panose="02010609030101010101" pitchFamily="49" charset="-122"/>
              </a:rPr>
              <a:t>(2)</a:t>
            </a:r>
            <a:r>
              <a:rPr lang="zh-CN" altLang="en-US" sz="2400" b="1" dirty="0">
                <a:solidFill>
                  <a:srgbClr val="000000"/>
                </a:solidFill>
                <a:latin typeface="楷体_GB2312" panose="02010609030101010101" pitchFamily="49" charset="-122"/>
                <a:ea typeface="楷体_GB2312" panose="02010609030101010101" pitchFamily="49" charset="-122"/>
              </a:rPr>
              <a:t>以常数</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en-US" sz="2400" b="1" dirty="0">
                <a:solidFill>
                  <a:srgbClr val="FF0000"/>
                </a:solidFill>
                <a:latin typeface="楷体_GB2312" panose="02010609030101010101" pitchFamily="49" charset="-122"/>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乘单位阵第</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楷体_GB2312" panose="02010609030101010101" pitchFamily="49" charset="-122"/>
                <a:ea typeface="楷体_GB2312" panose="02010609030101010101" pitchFamily="49" charset="-122"/>
              </a:rPr>
              <a:t>行（列），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nvGrpSpPr>
          <p:cNvPr id="2" name="Group 14"/>
          <p:cNvGrpSpPr/>
          <p:nvPr/>
        </p:nvGrpSpPr>
        <p:grpSpPr>
          <a:xfrm>
            <a:off x="5867400" y="3429000"/>
            <a:ext cx="144463" cy="576263"/>
            <a:chOff x="3696" y="2160"/>
            <a:chExt cx="91" cy="363"/>
          </a:xfrm>
        </p:grpSpPr>
        <p:sp>
          <p:nvSpPr>
            <p:cNvPr id="799761" name="Line 15"/>
            <p:cNvSpPr/>
            <p:nvPr/>
          </p:nvSpPr>
          <p:spPr>
            <a:xfrm>
              <a:off x="3696" y="2160"/>
              <a:ext cx="0" cy="363"/>
            </a:xfrm>
            <a:prstGeom prst="line">
              <a:avLst/>
            </a:prstGeom>
            <a:ln w="28575" cap="flat" cmpd="sng">
              <a:solidFill>
                <a:srgbClr val="FF0000"/>
              </a:solidFill>
              <a:prstDash val="solid"/>
              <a:headEnd type="none" w="med" len="med"/>
              <a:tailEnd type="none" w="med" len="med"/>
            </a:ln>
          </p:spPr>
        </p:sp>
        <p:sp>
          <p:nvSpPr>
            <p:cNvPr id="799762" name="Line 16"/>
            <p:cNvSpPr/>
            <p:nvPr/>
          </p:nvSpPr>
          <p:spPr>
            <a:xfrm>
              <a:off x="3787" y="2160"/>
              <a:ext cx="0" cy="363"/>
            </a:xfrm>
            <a:prstGeom prst="line">
              <a:avLst/>
            </a:prstGeom>
            <a:ln w="28575" cap="flat" cmpd="sng">
              <a:solidFill>
                <a:srgbClr val="FF0000"/>
              </a:solidFill>
              <a:prstDash val="solid"/>
              <a:headEnd type="none" w="med" len="med"/>
              <a:tailEnd type="none" w="med" len="med"/>
            </a:ln>
          </p:spPr>
        </p:sp>
      </p:grpSp>
      <p:sp>
        <p:nvSpPr>
          <p:cNvPr id="103441" name="Text Box 17"/>
          <p:cNvSpPr txBox="1"/>
          <p:nvPr/>
        </p:nvSpPr>
        <p:spPr>
          <a:xfrm>
            <a:off x="7092950" y="2035175"/>
            <a:ext cx="1871663"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5</a:t>
            </a:r>
            <a:r>
              <a:rPr lang="en-US" altLang="zh-CN" sz="2400" b="1" dirty="0">
                <a:solidFill>
                  <a:srgbClr val="FF0000"/>
                </a:solidFill>
                <a:latin typeface="Times New Roman" panose="02020603050405020304" pitchFamily="18" charset="0"/>
                <a:ea typeface="楷体_GB2312" panose="02010609030101010101" pitchFamily="49" charset="-122"/>
              </a:rPr>
              <a:t>(3(k))  </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
        <p:nvSpPr>
          <p:cNvPr id="103442" name="Text Box 18"/>
          <p:cNvSpPr txBox="1"/>
          <p:nvPr/>
        </p:nvSpPr>
        <p:spPr>
          <a:xfrm>
            <a:off x="5867400" y="549275"/>
            <a:ext cx="3025775"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3431"/>
                                        </p:tgtEl>
                                        <p:attrNameLst>
                                          <p:attrName>style.visibility</p:attrName>
                                        </p:attrNameLst>
                                      </p:cBhvr>
                                      <p:to>
                                        <p:strVal val="visible"/>
                                      </p:to>
                                    </p:set>
                                    <p:animEffect transition="in" filter="box(in)">
                                      <p:cBhvr>
                                        <p:cTn id="7" dur="500"/>
                                        <p:tgtEl>
                                          <p:spTgt spid="1034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3432"/>
                                        </p:tgtEl>
                                        <p:attrNameLst>
                                          <p:attrName>style.visibility</p:attrName>
                                        </p:attrNameLst>
                                      </p:cBhvr>
                                      <p:to>
                                        <p:strVal val="visible"/>
                                      </p:to>
                                    </p:set>
                                    <p:animEffect transition="in" filter="wipe(left)">
                                      <p:cBhvr>
                                        <p:cTn id="12" dur="500"/>
                                        <p:tgtEl>
                                          <p:spTgt spid="103432"/>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03433"/>
                                        </p:tgtEl>
                                        <p:attrNameLst>
                                          <p:attrName>style.visibility</p:attrName>
                                        </p:attrNameLst>
                                      </p:cBhvr>
                                      <p:to>
                                        <p:strVal val="visible"/>
                                      </p:to>
                                    </p:set>
                                    <p:animEffect transition="in" filter="slide(fromBottom)">
                                      <p:cBhvr>
                                        <p:cTn id="16" dur="500"/>
                                        <p:tgtEl>
                                          <p:spTgt spid="103433"/>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03428"/>
                                        </p:tgtEl>
                                        <p:attrNameLst>
                                          <p:attrName>style.visibility</p:attrName>
                                        </p:attrNameLst>
                                      </p:cBhvr>
                                      <p:to>
                                        <p:strVal val="visible"/>
                                      </p:to>
                                    </p:set>
                                    <p:animEffect transition="in" filter="box(in)">
                                      <p:cBhvr>
                                        <p:cTn id="21" dur="500"/>
                                        <p:tgtEl>
                                          <p:spTgt spid="103428"/>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103429"/>
                                        </p:tgtEl>
                                      </p:cBhvr>
                                    </p:animEffect>
                                    <p:set>
                                      <p:cBhvr>
                                        <p:cTn id="26" dur="1" fill="hold">
                                          <p:stCondLst>
                                            <p:cond delay="499"/>
                                          </p:stCondLst>
                                        </p:cTn>
                                        <p:tgtEl>
                                          <p:spTgt spid="1034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03430"/>
                                        </p:tgtEl>
                                        <p:attrNameLst>
                                          <p:attrName>style.visibility</p:attrName>
                                        </p:attrNameLst>
                                      </p:cBhvr>
                                      <p:to>
                                        <p:strVal val="visible"/>
                                      </p:to>
                                    </p:set>
                                    <p:animEffect transition="in" filter="box(in)">
                                      <p:cBhvr>
                                        <p:cTn id="31" dur="500"/>
                                        <p:tgtEl>
                                          <p:spTgt spid="103430"/>
                                        </p:tgtEl>
                                      </p:cBhvr>
                                    </p:animEffect>
                                  </p:childTnLst>
                                </p:cTn>
                              </p:par>
                              <p:par>
                                <p:cTn id="32" presetID="4" presetClass="entr" presetSubtype="16" fill="hold" nodeType="withEffect">
                                  <p:stCondLst>
                                    <p:cond delay="0"/>
                                  </p:stCondLst>
                                  <p:childTnLst>
                                    <p:set>
                                      <p:cBhvr>
                                        <p:cTn id="33" dur="1" fill="hold">
                                          <p:stCondLst>
                                            <p:cond delay="0"/>
                                          </p:stCondLst>
                                        </p:cTn>
                                        <p:tgtEl>
                                          <p:spTgt spid="103436"/>
                                        </p:tgtEl>
                                        <p:attrNameLst>
                                          <p:attrName>style.visibility</p:attrName>
                                        </p:attrNameLst>
                                      </p:cBhvr>
                                      <p:to>
                                        <p:strVal val="visible"/>
                                      </p:to>
                                    </p:set>
                                    <p:animEffect transition="in" filter="box(in)">
                                      <p:cBhvr>
                                        <p:cTn id="34" dur="500"/>
                                        <p:tgtEl>
                                          <p:spTgt spid="1034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3434"/>
                                        </p:tgtEl>
                                        <p:attrNameLst>
                                          <p:attrName>style.visibility</p:attrName>
                                        </p:attrNameLst>
                                      </p:cBhvr>
                                      <p:to>
                                        <p:strVal val="visible"/>
                                      </p:to>
                                    </p:set>
                                    <p:animEffect transition="in" filter="wipe(left)">
                                      <p:cBhvr>
                                        <p:cTn id="39" dur="500"/>
                                        <p:tgtEl>
                                          <p:spTgt spid="103434"/>
                                        </p:tgtEl>
                                      </p:cBhvr>
                                    </p:animEffect>
                                  </p:childTnLst>
                                </p:cTn>
                              </p:par>
                            </p:childTnLst>
                          </p:cTn>
                        </p:par>
                        <p:par>
                          <p:cTn id="40" fill="hold">
                            <p:stCondLst>
                              <p:cond delay="500"/>
                            </p:stCondLst>
                            <p:childTnLst>
                              <p:par>
                                <p:cTn id="41" presetID="12" presetClass="entr" presetSubtype="4" fill="hold" nodeType="afterEffect">
                                  <p:stCondLst>
                                    <p:cond delay="0"/>
                                  </p:stCondLst>
                                  <p:childTnLst>
                                    <p:set>
                                      <p:cBhvr>
                                        <p:cTn id="42" dur="1" fill="hold">
                                          <p:stCondLst>
                                            <p:cond delay="0"/>
                                          </p:stCondLst>
                                        </p:cTn>
                                        <p:tgtEl>
                                          <p:spTgt spid="103435"/>
                                        </p:tgtEl>
                                        <p:attrNameLst>
                                          <p:attrName>style.visibility</p:attrName>
                                        </p:attrNameLst>
                                      </p:cBhvr>
                                      <p:to>
                                        <p:strVal val="visible"/>
                                      </p:to>
                                    </p:set>
                                    <p:animEffect transition="in" filter="slide(fromBottom)">
                                      <p:cBhvr>
                                        <p:cTn id="43" dur="500"/>
                                        <p:tgtEl>
                                          <p:spTgt spid="103435"/>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03426"/>
                                        </p:tgtEl>
                                        <p:attrNameLst>
                                          <p:attrName>style.visibility</p:attrName>
                                        </p:attrNameLst>
                                      </p:cBhvr>
                                      <p:to>
                                        <p:strVal val="visible"/>
                                      </p:to>
                                    </p:set>
                                    <p:animEffect transition="in" filter="box(in)">
                                      <p:cBhvr>
                                        <p:cTn id="48" dur="500"/>
                                        <p:tgtEl>
                                          <p:spTgt spid="10342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xit" presetSubtype="16" fill="hold" grpId="0" nodeType="clickEffect">
                                  <p:stCondLst>
                                    <p:cond delay="0"/>
                                  </p:stCondLst>
                                  <p:childTnLst>
                                    <p:animEffect transition="out" filter="box(in)">
                                      <p:cBhvr>
                                        <p:cTn id="52" dur="500"/>
                                        <p:tgtEl>
                                          <p:spTgt spid="103427"/>
                                        </p:tgtEl>
                                      </p:cBhvr>
                                    </p:animEffect>
                                    <p:set>
                                      <p:cBhvr>
                                        <p:cTn id="53" dur="1" fill="hold">
                                          <p:stCondLst>
                                            <p:cond delay="499"/>
                                          </p:stCondLst>
                                        </p:cTn>
                                        <p:tgtEl>
                                          <p:spTgt spid="10342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up)">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03441"/>
                                        </p:tgtEl>
                                        <p:attrNameLst>
                                          <p:attrName>style.visibility</p:attrName>
                                        </p:attrNameLst>
                                      </p:cBhvr>
                                      <p:to>
                                        <p:strVal val="visible"/>
                                      </p:to>
                                    </p:set>
                                    <p:anim calcmode="lin" valueType="num">
                                      <p:cBhvr additive="base">
                                        <p:cTn id="63" dur="500" fill="hold"/>
                                        <p:tgtEl>
                                          <p:spTgt spid="103441"/>
                                        </p:tgtEl>
                                        <p:attrNameLst>
                                          <p:attrName>ppt_x</p:attrName>
                                        </p:attrNameLst>
                                      </p:cBhvr>
                                      <p:tavLst>
                                        <p:tav tm="0">
                                          <p:val>
                                            <p:strVal val="1+#ppt_w/2"/>
                                          </p:val>
                                        </p:tav>
                                        <p:tav tm="100000">
                                          <p:val>
                                            <p:strVal val="#ppt_x"/>
                                          </p:val>
                                        </p:tav>
                                      </p:tavLst>
                                    </p:anim>
                                    <p:anim calcmode="lin" valueType="num">
                                      <p:cBhvr additive="base">
                                        <p:cTn id="64" dur="500" fill="hold"/>
                                        <p:tgtEl>
                                          <p:spTgt spid="10344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103442"/>
                                        </p:tgtEl>
                                        <p:attrNameLst>
                                          <p:attrName>style.visibility</p:attrName>
                                        </p:attrNameLst>
                                      </p:cBhvr>
                                      <p:to>
                                        <p:strVal val="visible"/>
                                      </p:to>
                                    </p:set>
                                    <p:anim calcmode="lin" valueType="num">
                                      <p:cBhvr additive="base">
                                        <p:cTn id="69" dur="500" fill="hold"/>
                                        <p:tgtEl>
                                          <p:spTgt spid="103442"/>
                                        </p:tgtEl>
                                        <p:attrNameLst>
                                          <p:attrName>ppt_x</p:attrName>
                                        </p:attrNameLst>
                                      </p:cBhvr>
                                      <p:tavLst>
                                        <p:tav tm="0">
                                          <p:val>
                                            <p:strVal val="1+#ppt_w/2"/>
                                          </p:val>
                                        </p:tav>
                                        <p:tav tm="100000">
                                          <p:val>
                                            <p:strVal val="#ppt_x"/>
                                          </p:val>
                                        </p:tav>
                                      </p:tavLst>
                                    </p:anim>
                                    <p:anim calcmode="lin" valueType="num">
                                      <p:cBhvr additive="base">
                                        <p:cTn id="70" dur="500" fill="hold"/>
                                        <p:tgtEl>
                                          <p:spTgt spid="103442"/>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1" presetClass="emph" presetSubtype="10" fill="hold" nodeType="afterEffect">
                                  <p:stCondLst>
                                    <p:cond delay="0"/>
                                  </p:stCondLst>
                                  <p:childTnLst>
                                    <p:animClr clrSpc="hsl" dir="ccw">
                                      <p:cBhvr>
                                        <p:cTn id="73" dur="2000" fill="hold"/>
                                        <p:tgtEl>
                                          <p:spTgt spid="103442"/>
                                        </p:tgtEl>
                                        <p:attrNameLst>
                                          <p:attrName>fillcolor</p:attrName>
                                        </p:attrNameLst>
                                      </p:cBhvr>
                                      <p:to>
                                        <a:srgbClr val="FFFF66"/>
                                      </p:to>
                                    </p:animClr>
                                    <p:set>
                                      <p:cBhvr>
                                        <p:cTn id="74" dur="2000" fill="hold"/>
                                        <p:tgtEl>
                                          <p:spTgt spid="103442"/>
                                        </p:tgtEl>
                                        <p:attrNameLst>
                                          <p:attrName>fill.type</p:attrName>
                                        </p:attrNameLst>
                                      </p:cBhvr>
                                      <p:to>
                                        <p:strVal val="solid"/>
                                      </p:to>
                                    </p:set>
                                    <p:set>
                                      <p:cBhvr>
                                        <p:cTn id="75" dur="2000" fill="hold"/>
                                        <p:tgtEl>
                                          <p:spTgt spid="1034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animBg="1"/>
      <p:bldP spid="103429" grpId="0" animBg="1"/>
      <p:bldP spid="103441" grpId="0"/>
      <p:bldP spid="10344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2431" name="Object 20"/>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3956" name="" r:id="rId1" imgW="1155700" imgH="1155700" progId="">
                  <p:embed/>
                </p:oleObj>
              </mc:Choice>
              <mc:Fallback>
                <p:oleObj name="" r:id="rId1" imgW="1155700" imgH="1155700" progId="">
                  <p:embed/>
                  <p:pic>
                    <p:nvPicPr>
                      <p:cNvPr id="0" name="图片 3955"/>
                      <p:cNvPicPr/>
                      <p:nvPr/>
                    </p:nvPicPr>
                    <p:blipFill>
                      <a:blip r:embed="rId2"/>
                      <a:stretch>
                        <a:fillRect/>
                      </a:stretch>
                    </p:blipFill>
                    <p:spPr>
                      <a:xfrm>
                        <a:off x="4808538" y="4071938"/>
                        <a:ext cx="2311400" cy="2309812"/>
                      </a:xfrm>
                      <a:prstGeom prst="rect">
                        <a:avLst/>
                      </a:prstGeom>
                      <a:noFill/>
                      <a:ln w="38100">
                        <a:noFill/>
                        <a:miter/>
                      </a:ln>
                    </p:spPr>
                  </p:pic>
                </p:oleObj>
              </mc:Fallback>
            </mc:AlternateContent>
          </a:graphicData>
        </a:graphic>
      </p:graphicFrame>
      <p:sp>
        <p:nvSpPr>
          <p:cNvPr id="102403" name="Rectangle 3"/>
          <p:cNvSpPr/>
          <p:nvPr/>
        </p:nvSpPr>
        <p:spPr>
          <a:xfrm>
            <a:off x="5867400" y="4143375"/>
            <a:ext cx="217488"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405" name="Object 21"/>
          <p:cNvGraphicFramePr>
            <a:graphicFrameLocks noChangeAspect="1"/>
          </p:cNvGraphicFramePr>
          <p:nvPr/>
        </p:nvGraphicFramePr>
        <p:xfrm>
          <a:off x="4808538" y="1119188"/>
          <a:ext cx="2311400" cy="2309812"/>
        </p:xfrm>
        <a:graphic>
          <a:graphicData uri="http://schemas.openxmlformats.org/presentationml/2006/ole">
            <mc:AlternateContent xmlns:mc="http://schemas.openxmlformats.org/markup-compatibility/2006">
              <mc:Choice xmlns:v="urn:schemas-microsoft-com:vml" Requires="v">
                <p:oleObj spid="_x0000_s3957" name="" r:id="rId3" imgW="1155700" imgH="1155700" progId="">
                  <p:embed/>
                </p:oleObj>
              </mc:Choice>
              <mc:Fallback>
                <p:oleObj name="" r:id="rId3" imgW="1155700" imgH="1155700" progId="">
                  <p:embed/>
                  <p:pic>
                    <p:nvPicPr>
                      <p:cNvPr id="0" name="图片 3956"/>
                      <p:cNvPicPr/>
                      <p:nvPr/>
                    </p:nvPicPr>
                    <p:blipFill>
                      <a:blip r:embed="rId4"/>
                      <a:stretch>
                        <a:fillRect/>
                      </a:stretch>
                    </p:blipFill>
                    <p:spPr>
                      <a:xfrm>
                        <a:off x="4808538" y="1119188"/>
                        <a:ext cx="2311400" cy="2309812"/>
                      </a:xfrm>
                      <a:prstGeom prst="rect">
                        <a:avLst/>
                      </a:prstGeom>
                      <a:noFill/>
                      <a:ln w="38100">
                        <a:noFill/>
                        <a:miter/>
                      </a:ln>
                    </p:spPr>
                  </p:pic>
                </p:oleObj>
              </mc:Fallback>
            </mc:AlternateContent>
          </a:graphicData>
        </a:graphic>
      </p:graphicFrame>
      <p:sp>
        <p:nvSpPr>
          <p:cNvPr id="102406" name="Rectangle 6"/>
          <p:cNvSpPr/>
          <p:nvPr/>
        </p:nvSpPr>
        <p:spPr>
          <a:xfrm>
            <a:off x="4960938" y="2114550"/>
            <a:ext cx="2016125"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408" name="Object 22"/>
          <p:cNvGraphicFramePr>
            <a:graphicFrameLocks noChangeAspect="1"/>
          </p:cNvGraphicFramePr>
          <p:nvPr/>
        </p:nvGraphicFramePr>
        <p:xfrm>
          <a:off x="425450" y="4071938"/>
          <a:ext cx="2946400" cy="2309812"/>
        </p:xfrm>
        <a:graphic>
          <a:graphicData uri="http://schemas.openxmlformats.org/presentationml/2006/ole">
            <mc:AlternateContent xmlns:mc="http://schemas.openxmlformats.org/markup-compatibility/2006">
              <mc:Choice xmlns:v="urn:schemas-microsoft-com:vml" Requires="v">
                <p:oleObj spid="_x0000_s3958" name="" r:id="rId5" imgW="1473200" imgH="1155700" progId="">
                  <p:embed/>
                </p:oleObj>
              </mc:Choice>
              <mc:Fallback>
                <p:oleObj name="" r:id="rId5" imgW="1473200" imgH="1155700" progId="">
                  <p:embed/>
                  <p:pic>
                    <p:nvPicPr>
                      <p:cNvPr id="0" name="图片 3957"/>
                      <p:cNvPicPr/>
                      <p:nvPr/>
                    </p:nvPicPr>
                    <p:blipFill>
                      <a:blip r:embed="rId6"/>
                      <a:stretch>
                        <a:fillRect/>
                      </a:stretch>
                    </p:blipFill>
                    <p:spPr>
                      <a:xfrm>
                        <a:off x="425450" y="4071938"/>
                        <a:ext cx="2946400" cy="2309812"/>
                      </a:xfrm>
                      <a:prstGeom prst="rect">
                        <a:avLst/>
                      </a:prstGeom>
                      <a:noFill/>
                      <a:ln w="38100">
                        <a:noFill/>
                        <a:miter/>
                      </a:ln>
                    </p:spPr>
                  </p:pic>
                </p:oleObj>
              </mc:Fallback>
            </mc:AlternateContent>
          </a:graphicData>
        </a:graphic>
      </p:graphicFrame>
      <p:graphicFrame>
        <p:nvGraphicFramePr>
          <p:cNvPr id="102409" name="Object 23"/>
          <p:cNvGraphicFramePr>
            <a:graphicFrameLocks noChangeAspect="1"/>
          </p:cNvGraphicFramePr>
          <p:nvPr/>
        </p:nvGraphicFramePr>
        <p:xfrm>
          <a:off x="354013" y="1119188"/>
          <a:ext cx="2946400" cy="2309812"/>
        </p:xfrm>
        <a:graphic>
          <a:graphicData uri="http://schemas.openxmlformats.org/presentationml/2006/ole">
            <mc:AlternateContent xmlns:mc="http://schemas.openxmlformats.org/markup-compatibility/2006">
              <mc:Choice xmlns:v="urn:schemas-microsoft-com:vml" Requires="v">
                <p:oleObj spid="_x0000_s3959" name="" r:id="rId7" imgW="1473200" imgH="1155700" progId="">
                  <p:embed/>
                </p:oleObj>
              </mc:Choice>
              <mc:Fallback>
                <p:oleObj name="" r:id="rId7" imgW="1473200" imgH="1155700" progId="">
                  <p:embed/>
                  <p:pic>
                    <p:nvPicPr>
                      <p:cNvPr id="0" name="图片 3958"/>
                      <p:cNvPicPr/>
                      <p:nvPr/>
                    </p:nvPicPr>
                    <p:blipFill>
                      <a:blip r:embed="rId8"/>
                      <a:stretch>
                        <a:fillRect/>
                      </a:stretch>
                    </p:blipFill>
                    <p:spPr>
                      <a:xfrm>
                        <a:off x="354013" y="1119188"/>
                        <a:ext cx="2946400" cy="2309812"/>
                      </a:xfrm>
                      <a:prstGeom prst="rect">
                        <a:avLst/>
                      </a:prstGeom>
                      <a:noFill/>
                      <a:ln w="38100">
                        <a:noFill/>
                        <a:miter/>
                      </a:ln>
                    </p:spPr>
                  </p:pic>
                </p:oleObj>
              </mc:Fallback>
            </mc:AlternateContent>
          </a:graphicData>
        </a:graphic>
      </p:graphicFrame>
      <p:sp>
        <p:nvSpPr>
          <p:cNvPr id="102410" name="Freeform 10"/>
          <p:cNvSpPr/>
          <p:nvPr/>
        </p:nvSpPr>
        <p:spPr>
          <a:xfrm>
            <a:off x="3527425" y="21859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2411" name="Object 24"/>
          <p:cNvGraphicFramePr>
            <a:graphicFrameLocks noChangeAspect="1"/>
          </p:cNvGraphicFramePr>
          <p:nvPr/>
        </p:nvGraphicFramePr>
        <p:xfrm>
          <a:off x="3468688" y="1757363"/>
          <a:ext cx="1219200" cy="457200"/>
        </p:xfrm>
        <a:graphic>
          <a:graphicData uri="http://schemas.openxmlformats.org/presentationml/2006/ole">
            <mc:AlternateContent xmlns:mc="http://schemas.openxmlformats.org/markup-compatibility/2006">
              <mc:Choice xmlns:v="urn:schemas-microsoft-com:vml" Requires="v">
                <p:oleObj spid="_x0000_s3961" name="" r:id="rId9" imgW="787400" imgH="279400" progId="">
                  <p:embed/>
                </p:oleObj>
              </mc:Choice>
              <mc:Fallback>
                <p:oleObj name="" r:id="rId9" imgW="787400" imgH="279400" progId="">
                  <p:embed/>
                  <p:pic>
                    <p:nvPicPr>
                      <p:cNvPr id="0" name="图片 3960"/>
                      <p:cNvPicPr/>
                      <p:nvPr/>
                    </p:nvPicPr>
                    <p:blipFill>
                      <a:blip r:embed="rId10"/>
                      <a:stretch>
                        <a:fillRect/>
                      </a:stretch>
                    </p:blipFill>
                    <p:spPr>
                      <a:xfrm>
                        <a:off x="3468688" y="1757363"/>
                        <a:ext cx="1219200" cy="457200"/>
                      </a:xfrm>
                      <a:prstGeom prst="rect">
                        <a:avLst/>
                      </a:prstGeom>
                      <a:noFill/>
                      <a:ln w="38100">
                        <a:noFill/>
                        <a:miter/>
                      </a:ln>
                    </p:spPr>
                  </p:pic>
                </p:oleObj>
              </mc:Fallback>
            </mc:AlternateContent>
          </a:graphicData>
        </a:graphic>
      </p:graphicFrame>
      <p:graphicFrame>
        <p:nvGraphicFramePr>
          <p:cNvPr id="102415" name="Object 25"/>
          <p:cNvGraphicFramePr>
            <a:graphicFrameLocks noChangeAspect="1"/>
          </p:cNvGraphicFramePr>
          <p:nvPr/>
        </p:nvGraphicFramePr>
        <p:xfrm>
          <a:off x="3392488" y="4919663"/>
          <a:ext cx="1295400" cy="457200"/>
        </p:xfrm>
        <a:graphic>
          <a:graphicData uri="http://schemas.openxmlformats.org/presentationml/2006/ole">
            <mc:AlternateContent xmlns:mc="http://schemas.openxmlformats.org/markup-compatibility/2006">
              <mc:Choice xmlns:v="urn:schemas-microsoft-com:vml" Requires="v">
                <p:oleObj spid="_x0000_s3962" name="" r:id="rId11" imgW="838200" imgH="279400" progId="">
                  <p:embed/>
                </p:oleObj>
              </mc:Choice>
              <mc:Fallback>
                <p:oleObj name="" r:id="rId11" imgW="838200" imgH="279400" progId="">
                  <p:embed/>
                  <p:pic>
                    <p:nvPicPr>
                      <p:cNvPr id="0" name="图片 3961"/>
                      <p:cNvPicPr/>
                      <p:nvPr/>
                    </p:nvPicPr>
                    <p:blipFill>
                      <a:blip r:embed="rId12"/>
                      <a:stretch>
                        <a:fillRect/>
                      </a:stretch>
                    </p:blipFill>
                    <p:spPr>
                      <a:xfrm>
                        <a:off x="3392488" y="4919663"/>
                        <a:ext cx="1295400" cy="457200"/>
                      </a:xfrm>
                      <a:prstGeom prst="rect">
                        <a:avLst/>
                      </a:prstGeom>
                      <a:noFill/>
                      <a:ln w="38100">
                        <a:noFill/>
                        <a:miter/>
                      </a:ln>
                    </p:spPr>
                  </p:pic>
                </p:oleObj>
              </mc:Fallback>
            </mc:AlternateContent>
          </a:graphicData>
        </a:graphic>
      </p:graphicFrame>
      <p:graphicFrame>
        <p:nvGraphicFramePr>
          <p:cNvPr id="102417" name="Object 26"/>
          <p:cNvGraphicFramePr>
            <a:graphicFrameLocks noChangeAspect="1"/>
          </p:cNvGraphicFramePr>
          <p:nvPr/>
        </p:nvGraphicFramePr>
        <p:xfrm>
          <a:off x="2973388" y="4097338"/>
          <a:ext cx="254000" cy="2259012"/>
        </p:xfrm>
        <a:graphic>
          <a:graphicData uri="http://schemas.openxmlformats.org/presentationml/2006/ole">
            <mc:AlternateContent xmlns:mc="http://schemas.openxmlformats.org/markup-compatibility/2006">
              <mc:Choice xmlns:v="urn:schemas-microsoft-com:vml" Requires="v">
                <p:oleObj spid="_x0000_s3960" name="" r:id="rId13" imgW="127000" imgH="1129665" progId="">
                  <p:embed/>
                </p:oleObj>
              </mc:Choice>
              <mc:Fallback>
                <p:oleObj name="" r:id="rId13" imgW="127000" imgH="1129665" progId="">
                  <p:embed/>
                  <p:pic>
                    <p:nvPicPr>
                      <p:cNvPr id="0" name="图片 3959"/>
                      <p:cNvPicPr/>
                      <p:nvPr/>
                    </p:nvPicPr>
                    <p:blipFill>
                      <a:blip r:embed="rId14"/>
                      <a:stretch>
                        <a:fillRect/>
                      </a:stretch>
                    </p:blipFill>
                    <p:spPr>
                      <a:xfrm>
                        <a:off x="2973388" y="4097338"/>
                        <a:ext cx="254000" cy="2259012"/>
                      </a:xfrm>
                      <a:prstGeom prst="rect">
                        <a:avLst/>
                      </a:prstGeom>
                      <a:noFill/>
                      <a:ln w="38100">
                        <a:noFill/>
                        <a:miter/>
                      </a:ln>
                    </p:spPr>
                  </p:pic>
                </p:oleObj>
              </mc:Fallback>
            </mc:AlternateContent>
          </a:graphicData>
        </a:graphic>
      </p:graphicFrame>
      <p:sp>
        <p:nvSpPr>
          <p:cNvPr id="800780" name="Text Box 18"/>
          <p:cNvSpPr txBox="1"/>
          <p:nvPr/>
        </p:nvSpPr>
        <p:spPr>
          <a:xfrm>
            <a:off x="455613" y="549275"/>
            <a:ext cx="6853237" cy="457200"/>
          </a:xfrm>
          <a:prstGeom prst="rect">
            <a:avLst/>
          </a:prstGeom>
          <a:noFill/>
          <a:ln w="9525">
            <a:noFill/>
          </a:ln>
        </p:spPr>
        <p:txBody>
          <a:bodyPr wrap="none"/>
          <a:p>
            <a:r>
              <a:rPr lang="en-US" altLang="zh-CN" sz="2400" b="1" dirty="0">
                <a:solidFill>
                  <a:srgbClr val="000000"/>
                </a:solidFill>
                <a:latin typeface="楷体_GB2312" panose="02010609030101010101" pitchFamily="49" charset="-122"/>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乘单位阵</a:t>
            </a:r>
            <a:r>
              <a:rPr lang="zh-CN" altLang="en-US" sz="2400" b="1" dirty="0">
                <a:solidFill>
                  <a:srgbClr val="0000FF"/>
                </a:solidFill>
                <a:latin typeface="楷体_GB2312" panose="02010609030101010101" pitchFamily="49" charset="-122"/>
                <a:ea typeface="楷体_GB2312" panose="02010609030101010101" pitchFamily="49" charset="-122"/>
              </a:rPr>
              <a:t>第</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j </a:t>
            </a:r>
            <a:r>
              <a:rPr lang="zh-CN" altLang="en-US" sz="2400" b="1" dirty="0">
                <a:solidFill>
                  <a:srgbClr val="0000FF"/>
                </a:solidFill>
                <a:latin typeface="楷体_GB2312" panose="02010609030101010101" pitchFamily="49" charset="-122"/>
                <a:ea typeface="楷体_GB2312" panose="02010609030101010101" pitchFamily="49" charset="-122"/>
              </a:rPr>
              <a:t>行</a:t>
            </a:r>
            <a:r>
              <a:rPr lang="zh-CN" altLang="en-US" sz="2400" b="1" dirty="0">
                <a:solidFill>
                  <a:srgbClr val="000000"/>
                </a:solidFill>
                <a:latin typeface="楷体_GB2312" panose="02010609030101010101" pitchFamily="49" charset="-122"/>
                <a:ea typeface="楷体_GB2312" panose="02010609030101010101" pitchFamily="49" charset="-122"/>
              </a:rPr>
              <a:t>加到</a:t>
            </a:r>
            <a:r>
              <a:rPr lang="zh-CN" altLang="en-US" sz="2400" b="1" dirty="0">
                <a:solidFill>
                  <a:srgbClr val="0000FF"/>
                </a:solidFill>
                <a:latin typeface="楷体_GB2312" panose="02010609030101010101" pitchFamily="49" charset="-122"/>
                <a:ea typeface="楷体_GB2312" panose="02010609030101010101" pitchFamily="49" charset="-122"/>
              </a:rPr>
              <a:t>第</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i </a:t>
            </a:r>
            <a:r>
              <a:rPr lang="zh-CN" altLang="en-US" sz="2400" b="1" dirty="0">
                <a:solidFill>
                  <a:srgbClr val="0000FF"/>
                </a:solidFill>
                <a:latin typeface="楷体_GB2312" panose="02010609030101010101" pitchFamily="49" charset="-122"/>
                <a:ea typeface="楷体_GB2312" panose="02010609030101010101" pitchFamily="49" charset="-122"/>
              </a:rPr>
              <a:t>行</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pSp>
        <p:nvGrpSpPr>
          <p:cNvPr id="2" name="Group 33"/>
          <p:cNvGrpSpPr/>
          <p:nvPr/>
        </p:nvGrpSpPr>
        <p:grpSpPr>
          <a:xfrm>
            <a:off x="5868988" y="3429000"/>
            <a:ext cx="144462" cy="576263"/>
            <a:chOff x="5148" y="1434"/>
            <a:chExt cx="91" cy="363"/>
          </a:xfrm>
        </p:grpSpPr>
        <p:sp>
          <p:nvSpPr>
            <p:cNvPr id="800791" name="Line 20"/>
            <p:cNvSpPr/>
            <p:nvPr/>
          </p:nvSpPr>
          <p:spPr>
            <a:xfrm>
              <a:off x="5148" y="1434"/>
              <a:ext cx="0" cy="363"/>
            </a:xfrm>
            <a:prstGeom prst="line">
              <a:avLst/>
            </a:prstGeom>
            <a:ln w="28575" cap="flat" cmpd="sng">
              <a:solidFill>
                <a:srgbClr val="FF0000"/>
              </a:solidFill>
              <a:prstDash val="solid"/>
              <a:headEnd type="none" w="med" len="med"/>
              <a:tailEnd type="none" w="med" len="med"/>
            </a:ln>
          </p:spPr>
        </p:sp>
        <p:sp>
          <p:nvSpPr>
            <p:cNvPr id="800792" name="Line 21"/>
            <p:cNvSpPr/>
            <p:nvPr/>
          </p:nvSpPr>
          <p:spPr>
            <a:xfrm>
              <a:off x="5239" y="1434"/>
              <a:ext cx="0" cy="363"/>
            </a:xfrm>
            <a:prstGeom prst="line">
              <a:avLst/>
            </a:prstGeom>
            <a:ln w="28575" cap="flat" cmpd="sng">
              <a:solidFill>
                <a:srgbClr val="FF0000"/>
              </a:solidFill>
              <a:prstDash val="solid"/>
              <a:headEnd type="none" w="med" len="med"/>
              <a:tailEnd type="none" w="med" len="med"/>
            </a:ln>
          </p:spPr>
        </p:sp>
      </p:grpSp>
      <p:sp>
        <p:nvSpPr>
          <p:cNvPr id="102422" name="Text Box 22"/>
          <p:cNvSpPr txBox="1"/>
          <p:nvPr/>
        </p:nvSpPr>
        <p:spPr>
          <a:xfrm>
            <a:off x="7092950" y="2035175"/>
            <a:ext cx="2051050"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5</a:t>
            </a:r>
            <a:r>
              <a:rPr lang="en-US" altLang="zh-CN" sz="2400" b="1" dirty="0">
                <a:solidFill>
                  <a:srgbClr val="FF0000"/>
                </a:solidFill>
                <a:latin typeface="Times New Roman" panose="02020603050405020304" pitchFamily="18" charset="0"/>
                <a:ea typeface="楷体_GB2312" panose="02010609030101010101" pitchFamily="49" charset="-122"/>
              </a:rPr>
              <a:t>(35(</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dirty="0">
                <a:solidFill>
                  <a:srgbClr val="FF0000"/>
                </a:solidFill>
                <a:latin typeface="Times New Roman" panose="02020603050405020304" pitchFamily="18" charset="0"/>
                <a:ea typeface="楷体_GB2312" panose="02010609030101010101" pitchFamily="49" charset="-122"/>
              </a:rPr>
              <a:t>))  </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
        <p:nvSpPr>
          <p:cNvPr id="102423" name="Text Box 23"/>
          <p:cNvSpPr txBox="1"/>
          <p:nvPr/>
        </p:nvSpPr>
        <p:spPr>
          <a:xfrm>
            <a:off x="5341938" y="549275"/>
            <a:ext cx="2759075"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记作</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ij</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2424" name="Text Box 24"/>
          <p:cNvSpPr txBox="1"/>
          <p:nvPr/>
        </p:nvSpPr>
        <p:spPr>
          <a:xfrm>
            <a:off x="455613" y="3644900"/>
            <a:ext cx="6061075" cy="457200"/>
          </a:xfrm>
          <a:prstGeom prst="rect">
            <a:avLst/>
          </a:prstGeom>
          <a:noFill/>
          <a:ln w="9525">
            <a:noFill/>
          </a:ln>
        </p:spPr>
        <p:txBody>
          <a:bodyPr wrap="none"/>
          <a:p>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乘单位阵</a:t>
            </a:r>
            <a:r>
              <a:rPr lang="zh-CN" altLang="en-US" sz="2400" b="1" dirty="0">
                <a:solidFill>
                  <a:srgbClr val="FF0000"/>
                </a:solidFill>
                <a:latin typeface="楷体_GB2312" panose="02010609030101010101" pitchFamily="49" charset="-122"/>
                <a:ea typeface="楷体_GB2312" panose="02010609030101010101" pitchFamily="49" charset="-122"/>
              </a:rPr>
              <a:t>第</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i </a:t>
            </a:r>
            <a:r>
              <a:rPr lang="zh-CN" altLang="en-US" sz="2400" b="1" dirty="0">
                <a:solidFill>
                  <a:srgbClr val="FF0000"/>
                </a:solidFill>
                <a:latin typeface="楷体_GB2312" panose="02010609030101010101" pitchFamily="49" charset="-122"/>
                <a:ea typeface="楷体_GB2312" panose="02010609030101010101" pitchFamily="49" charset="-122"/>
              </a:rPr>
              <a:t>列</a:t>
            </a:r>
            <a:r>
              <a:rPr lang="zh-CN" altLang="en-US" sz="2400" b="1" dirty="0">
                <a:solidFill>
                  <a:srgbClr val="000000"/>
                </a:solidFill>
                <a:latin typeface="楷体_GB2312" panose="02010609030101010101" pitchFamily="49" charset="-122"/>
                <a:ea typeface="楷体_GB2312" panose="02010609030101010101" pitchFamily="49" charset="-122"/>
              </a:rPr>
              <a:t>加到</a:t>
            </a:r>
            <a:r>
              <a:rPr lang="zh-CN" altLang="en-US" sz="2400" b="1" dirty="0">
                <a:solidFill>
                  <a:srgbClr val="FF0000"/>
                </a:solidFill>
                <a:latin typeface="楷体_GB2312" panose="02010609030101010101" pitchFamily="49" charset="-122"/>
                <a:ea typeface="楷体_GB2312" panose="02010609030101010101" pitchFamily="49" charset="-122"/>
              </a:rPr>
              <a:t>第</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j </a:t>
            </a:r>
            <a:r>
              <a:rPr lang="zh-CN" altLang="en-US" sz="2400" b="1" dirty="0">
                <a:solidFill>
                  <a:srgbClr val="FF0000"/>
                </a:solidFill>
                <a:latin typeface="楷体_GB2312" panose="02010609030101010101" pitchFamily="49" charset="-122"/>
                <a:ea typeface="楷体_GB2312" panose="02010609030101010101" pitchFamily="49" charset="-122"/>
              </a:rPr>
              <a:t>列</a:t>
            </a:r>
            <a:r>
              <a:rPr lang="zh-CN" altLang="en-US" sz="2400" b="1" dirty="0">
                <a:solidFill>
                  <a:srgbClr val="000000"/>
                </a:solidFill>
                <a:latin typeface="楷体_GB2312" panose="02010609030101010101" pitchFamily="49" charset="-122"/>
                <a:ea typeface="楷体_GB2312" panose="02010609030101010101" pitchFamily="49" charset="-122"/>
              </a:rPr>
              <a:t>．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02429" name="Object 27"/>
          <p:cNvGraphicFramePr>
            <a:graphicFrameLocks noChangeAspect="1"/>
          </p:cNvGraphicFramePr>
          <p:nvPr/>
        </p:nvGraphicFramePr>
        <p:xfrm>
          <a:off x="3392488" y="4919663"/>
          <a:ext cx="1295400" cy="457200"/>
        </p:xfrm>
        <a:graphic>
          <a:graphicData uri="http://schemas.openxmlformats.org/presentationml/2006/ole">
            <mc:AlternateContent xmlns:mc="http://schemas.openxmlformats.org/markup-compatibility/2006">
              <mc:Choice xmlns:v="urn:schemas-microsoft-com:vml" Requires="v">
                <p:oleObj spid="_x0000_s3963" name="" r:id="rId15" imgW="838200" imgH="279400" progId="">
                  <p:embed/>
                </p:oleObj>
              </mc:Choice>
              <mc:Fallback>
                <p:oleObj name="" r:id="rId15" imgW="838200" imgH="279400" progId="">
                  <p:embed/>
                  <p:pic>
                    <p:nvPicPr>
                      <p:cNvPr id="0" name="图片 3962"/>
                      <p:cNvPicPr/>
                      <p:nvPr/>
                    </p:nvPicPr>
                    <p:blipFill>
                      <a:blip r:embed="rId16"/>
                      <a:stretch>
                        <a:fillRect/>
                      </a:stretch>
                    </p:blipFill>
                    <p:spPr>
                      <a:xfrm>
                        <a:off x="3392488" y="4919663"/>
                        <a:ext cx="1295400" cy="457200"/>
                      </a:xfrm>
                      <a:prstGeom prst="rect">
                        <a:avLst/>
                      </a:prstGeom>
                      <a:solidFill>
                        <a:schemeClr val="bg1"/>
                      </a:solidFill>
                      <a:ln w="38100">
                        <a:noFill/>
                        <a:miter/>
                      </a:ln>
                    </p:spPr>
                  </p:pic>
                </p:oleObj>
              </mc:Fallback>
            </mc:AlternateContent>
          </a:graphicData>
        </a:graphic>
      </p:graphicFrame>
      <p:sp>
        <p:nvSpPr>
          <p:cNvPr id="102432" name="Line 32"/>
          <p:cNvSpPr/>
          <p:nvPr/>
        </p:nvSpPr>
        <p:spPr>
          <a:xfrm>
            <a:off x="5724525" y="3502025"/>
            <a:ext cx="431800" cy="431800"/>
          </a:xfrm>
          <a:prstGeom prst="line">
            <a:avLst/>
          </a:prstGeom>
          <a:ln w="28575" cap="flat" cmpd="sng">
            <a:solidFill>
              <a:srgbClr val="0000FF"/>
            </a:solidFill>
            <a:prstDash val="solid"/>
            <a:headEnd type="none" w="med" len="med"/>
            <a:tailEnd type="none" w="med" len="med"/>
          </a:ln>
        </p:spPr>
      </p:sp>
      <p:graphicFrame>
        <p:nvGraphicFramePr>
          <p:cNvPr id="102402" name="Object 28"/>
          <p:cNvGraphicFramePr>
            <a:graphicFrameLocks noChangeAspect="1"/>
          </p:cNvGraphicFramePr>
          <p:nvPr/>
        </p:nvGraphicFramePr>
        <p:xfrm>
          <a:off x="4808538" y="4071938"/>
          <a:ext cx="2311400" cy="2309812"/>
        </p:xfrm>
        <a:graphic>
          <a:graphicData uri="http://schemas.openxmlformats.org/presentationml/2006/ole">
            <mc:AlternateContent xmlns:mc="http://schemas.openxmlformats.org/markup-compatibility/2006">
              <mc:Choice xmlns:v="urn:schemas-microsoft-com:vml" Requires="v">
                <p:oleObj spid="_x0000_s3964" name="" r:id="rId17" imgW="1155700" imgH="1155700" progId="">
                  <p:embed/>
                </p:oleObj>
              </mc:Choice>
              <mc:Fallback>
                <p:oleObj name="" r:id="rId17" imgW="1155700" imgH="1155700" progId="">
                  <p:embed/>
                  <p:pic>
                    <p:nvPicPr>
                      <p:cNvPr id="0" name="图片 3963"/>
                      <p:cNvPicPr/>
                      <p:nvPr/>
                    </p:nvPicPr>
                    <p:blipFill>
                      <a:blip r:embed="rId18"/>
                      <a:stretch>
                        <a:fillRect/>
                      </a:stretch>
                    </p:blipFill>
                    <p:spPr>
                      <a:xfrm>
                        <a:off x="4808538" y="4071938"/>
                        <a:ext cx="2311400" cy="2309812"/>
                      </a:xfrm>
                      <a:prstGeom prst="rect">
                        <a:avLst/>
                      </a:prstGeom>
                      <a:solidFill>
                        <a:schemeClr val="bg1"/>
                      </a:solidFill>
                      <a:ln w="38100">
                        <a:noFill/>
                        <a:miter/>
                      </a:ln>
                    </p:spPr>
                  </p:pic>
                </p:oleObj>
              </mc:Fallback>
            </mc:AlternateContent>
          </a:graphicData>
        </a:graphic>
      </p:graphicFrame>
      <p:sp>
        <p:nvSpPr>
          <p:cNvPr id="102414" name="Freeform 14"/>
          <p:cNvSpPr/>
          <p:nvPr/>
        </p:nvSpPr>
        <p:spPr>
          <a:xfrm>
            <a:off x="3527425" y="5348288"/>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02434" name="Text Box 34"/>
          <p:cNvSpPr txBox="1"/>
          <p:nvPr/>
        </p:nvSpPr>
        <p:spPr>
          <a:xfrm>
            <a:off x="3852863" y="4868863"/>
            <a:ext cx="431800" cy="641350"/>
          </a:xfrm>
          <a:prstGeom prst="rect">
            <a:avLst/>
          </a:prstGeom>
          <a:noFill/>
          <a:ln w="9525">
            <a:noFill/>
          </a:ln>
        </p:spPr>
        <p:txBody>
          <a:bodyPr>
            <a:spAutoFit/>
          </a:bodyPr>
          <a:p>
            <a:pPr>
              <a:spcBef>
                <a:spcPct val="50000"/>
              </a:spcBef>
            </a:pPr>
            <a:r>
              <a:rPr lang="en-US" altLang="zh-CN" sz="3600" b="1" dirty="0">
                <a:solidFill>
                  <a:srgbClr val="0000FF"/>
                </a:solidFill>
                <a:latin typeface="Times New Roman" panose="02020603050405020304" pitchFamily="18" charset="0"/>
                <a:ea typeface="楷体_GB2312" panose="02010609030101010101" pitchFamily="49" charset="-122"/>
              </a:rPr>
              <a:t>?</a:t>
            </a:r>
            <a:endParaRPr lang="en-US" altLang="zh-CN" sz="3600" b="1" dirty="0">
              <a:solidFill>
                <a:srgbClr val="0000FF"/>
              </a:solidFill>
              <a:latin typeface="Times New Roman" panose="02020603050405020304" pitchFamily="18" charset="0"/>
              <a:ea typeface="楷体_GB2312" panose="02010609030101010101" pitchFamily="49" charset="-122"/>
            </a:endParaRPr>
          </a:p>
        </p:txBody>
      </p:sp>
      <p:sp>
        <p:nvSpPr>
          <p:cNvPr id="102435" name="AutoShape 35"/>
          <p:cNvSpPr/>
          <p:nvPr/>
        </p:nvSpPr>
        <p:spPr>
          <a:xfrm>
            <a:off x="7175500" y="1052513"/>
            <a:ext cx="1717675" cy="936625"/>
          </a:xfrm>
          <a:prstGeom prst="cloudCallout">
            <a:avLst>
              <a:gd name="adj1" fmla="val -66819"/>
              <a:gd name="adj2" fmla="val -58477"/>
            </a:avLst>
          </a:prstGeom>
          <a:solidFill>
            <a:srgbClr val="66FF99"/>
          </a:solidFill>
          <a:ln w="9525" cap="flat" cmpd="sng">
            <a:solidFill>
              <a:schemeClr val="tx1"/>
            </a:solidFill>
            <a:prstDash val="solid"/>
            <a:headEnd type="none" w="med" len="med"/>
            <a:tailEnd type="none" w="med" len="med"/>
          </a:ln>
        </p:spPr>
        <p:txBody>
          <a:bodyPr wrap="none" anchor="ctr" anchorCtr="1"/>
          <a:p>
            <a:pPr algn="ctr"/>
            <a:r>
              <a:rPr lang="zh-CN" altLang="en-US" b="1" dirty="0">
                <a:solidFill>
                  <a:srgbClr val="000000"/>
                </a:solidFill>
                <a:latin typeface="Times New Roman" panose="02020603050405020304" pitchFamily="18" charset="0"/>
                <a:ea typeface="楷体_GB2312" panose="02010609030101010101" pitchFamily="49" charset="-122"/>
              </a:rPr>
              <a:t>两种理解！</a:t>
            </a:r>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409"/>
                                        </p:tgtEl>
                                        <p:attrNameLst>
                                          <p:attrName>style.visibility</p:attrName>
                                        </p:attrNameLst>
                                      </p:cBhvr>
                                      <p:to>
                                        <p:strVal val="visible"/>
                                      </p:to>
                                    </p:set>
                                    <p:animEffect transition="in" filter="box(in)">
                                      <p:cBhvr>
                                        <p:cTn id="7" dur="500"/>
                                        <p:tgtEl>
                                          <p:spTgt spid="1024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10"/>
                                        </p:tgtEl>
                                        <p:attrNameLst>
                                          <p:attrName>style.visibility</p:attrName>
                                        </p:attrNameLst>
                                      </p:cBhvr>
                                      <p:to>
                                        <p:strVal val="visible"/>
                                      </p:to>
                                    </p:set>
                                    <p:animEffect transition="in" filter="wipe(left)">
                                      <p:cBhvr>
                                        <p:cTn id="12" dur="500"/>
                                        <p:tgtEl>
                                          <p:spTgt spid="102410"/>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02411"/>
                                        </p:tgtEl>
                                        <p:attrNameLst>
                                          <p:attrName>style.visibility</p:attrName>
                                        </p:attrNameLst>
                                      </p:cBhvr>
                                      <p:to>
                                        <p:strVal val="visible"/>
                                      </p:to>
                                    </p:set>
                                    <p:animEffect transition="in" filter="slide(fromBottom)">
                                      <p:cBhvr>
                                        <p:cTn id="16" dur="500"/>
                                        <p:tgtEl>
                                          <p:spTgt spid="102411"/>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02405"/>
                                        </p:tgtEl>
                                        <p:attrNameLst>
                                          <p:attrName>style.visibility</p:attrName>
                                        </p:attrNameLst>
                                      </p:cBhvr>
                                      <p:to>
                                        <p:strVal val="visible"/>
                                      </p:to>
                                    </p:set>
                                    <p:animEffect transition="in" filter="box(in)">
                                      <p:cBhvr>
                                        <p:cTn id="21" dur="500"/>
                                        <p:tgtEl>
                                          <p:spTgt spid="102405"/>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xit" presetSubtype="16" fill="hold" grpId="0" nodeType="clickEffect">
                                  <p:stCondLst>
                                    <p:cond delay="0"/>
                                  </p:stCondLst>
                                  <p:childTnLst>
                                    <p:animEffect transition="out" filter="box(in)">
                                      <p:cBhvr>
                                        <p:cTn id="25" dur="500"/>
                                        <p:tgtEl>
                                          <p:spTgt spid="102406"/>
                                        </p:tgtEl>
                                      </p:cBhvr>
                                    </p:animEffect>
                                    <p:set>
                                      <p:cBhvr>
                                        <p:cTn id="26" dur="1" fill="hold">
                                          <p:stCondLst>
                                            <p:cond delay="499"/>
                                          </p:stCondLst>
                                        </p:cTn>
                                        <p:tgtEl>
                                          <p:spTgt spid="10240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2422"/>
                                        </p:tgtEl>
                                        <p:attrNameLst>
                                          <p:attrName>style.visibility</p:attrName>
                                        </p:attrNameLst>
                                      </p:cBhvr>
                                      <p:to>
                                        <p:strVal val="visible"/>
                                      </p:to>
                                    </p:set>
                                    <p:anim calcmode="lin" valueType="num">
                                      <p:cBhvr additive="base">
                                        <p:cTn id="31" dur="500" fill="hold"/>
                                        <p:tgtEl>
                                          <p:spTgt spid="102422"/>
                                        </p:tgtEl>
                                        <p:attrNameLst>
                                          <p:attrName>ppt_x</p:attrName>
                                        </p:attrNameLst>
                                      </p:cBhvr>
                                      <p:tavLst>
                                        <p:tav tm="0">
                                          <p:val>
                                            <p:strVal val="1+#ppt_w/2"/>
                                          </p:val>
                                        </p:tav>
                                        <p:tav tm="100000">
                                          <p:val>
                                            <p:strVal val="#ppt_x"/>
                                          </p:val>
                                        </p:tav>
                                      </p:tavLst>
                                    </p:anim>
                                    <p:anim calcmode="lin" valueType="num">
                                      <p:cBhvr additive="base">
                                        <p:cTn id="32" dur="500" fill="hold"/>
                                        <p:tgtEl>
                                          <p:spTgt spid="1024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2423"/>
                                        </p:tgtEl>
                                        <p:attrNameLst>
                                          <p:attrName>style.visibility</p:attrName>
                                        </p:attrNameLst>
                                      </p:cBhvr>
                                      <p:to>
                                        <p:strVal val="visible"/>
                                      </p:to>
                                    </p:set>
                                    <p:anim calcmode="lin" valueType="num">
                                      <p:cBhvr additive="base">
                                        <p:cTn id="37" dur="500" fill="hold"/>
                                        <p:tgtEl>
                                          <p:spTgt spid="102423"/>
                                        </p:tgtEl>
                                        <p:attrNameLst>
                                          <p:attrName>ppt_x</p:attrName>
                                        </p:attrNameLst>
                                      </p:cBhvr>
                                      <p:tavLst>
                                        <p:tav tm="0">
                                          <p:val>
                                            <p:strVal val="1+#ppt_w/2"/>
                                          </p:val>
                                        </p:tav>
                                        <p:tav tm="100000">
                                          <p:val>
                                            <p:strVal val="#ppt_x"/>
                                          </p:val>
                                        </p:tav>
                                      </p:tavLst>
                                    </p:anim>
                                    <p:anim calcmode="lin" valueType="num">
                                      <p:cBhvr additive="base">
                                        <p:cTn id="38" dur="500" fill="hold"/>
                                        <p:tgtEl>
                                          <p:spTgt spid="10242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1" presetClass="emph" presetSubtype="10" fill="hold" nodeType="afterEffect">
                                  <p:stCondLst>
                                    <p:cond delay="0"/>
                                  </p:stCondLst>
                                  <p:childTnLst>
                                    <p:animClr clrSpc="hsl" dir="ccw">
                                      <p:cBhvr>
                                        <p:cTn id="41" dur="1000" fill="hold"/>
                                        <p:tgtEl>
                                          <p:spTgt spid="102423"/>
                                        </p:tgtEl>
                                        <p:attrNameLst>
                                          <p:attrName>fillcolor</p:attrName>
                                        </p:attrNameLst>
                                      </p:cBhvr>
                                      <p:to>
                                        <a:srgbClr val="FFFF66"/>
                                      </p:to>
                                    </p:animClr>
                                    <p:set>
                                      <p:cBhvr>
                                        <p:cTn id="42" dur="1000" fill="hold"/>
                                        <p:tgtEl>
                                          <p:spTgt spid="102423"/>
                                        </p:tgtEl>
                                        <p:attrNameLst>
                                          <p:attrName>fill.type</p:attrName>
                                        </p:attrNameLst>
                                      </p:cBhvr>
                                      <p:to>
                                        <p:strVal val="solid"/>
                                      </p:to>
                                    </p:set>
                                    <p:set>
                                      <p:cBhvr>
                                        <p:cTn id="43" dur="1000" fill="hold"/>
                                        <p:tgtEl>
                                          <p:spTgt spid="102423"/>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02408"/>
                                        </p:tgtEl>
                                        <p:attrNameLst>
                                          <p:attrName>style.visibility</p:attrName>
                                        </p:attrNameLst>
                                      </p:cBhvr>
                                      <p:to>
                                        <p:strVal val="visible"/>
                                      </p:to>
                                    </p:set>
                                    <p:animEffect transition="in" filter="box(in)">
                                      <p:cBhvr>
                                        <p:cTn id="48" dur="500"/>
                                        <p:tgtEl>
                                          <p:spTgt spid="102408"/>
                                        </p:tgtEl>
                                      </p:cBhvr>
                                    </p:animEffect>
                                  </p:childTnLst>
                                </p:cTn>
                              </p:par>
                              <p:par>
                                <p:cTn id="49" presetID="4" presetClass="entr" presetSubtype="16" fill="hold" nodeType="withEffect">
                                  <p:stCondLst>
                                    <p:cond delay="0"/>
                                  </p:stCondLst>
                                  <p:childTnLst>
                                    <p:set>
                                      <p:cBhvr>
                                        <p:cTn id="50" dur="1" fill="hold">
                                          <p:stCondLst>
                                            <p:cond delay="0"/>
                                          </p:stCondLst>
                                        </p:cTn>
                                        <p:tgtEl>
                                          <p:spTgt spid="102417"/>
                                        </p:tgtEl>
                                        <p:attrNameLst>
                                          <p:attrName>style.visibility</p:attrName>
                                        </p:attrNameLst>
                                      </p:cBhvr>
                                      <p:to>
                                        <p:strVal val="visible"/>
                                      </p:to>
                                    </p:set>
                                    <p:animEffect transition="in" filter="box(in)">
                                      <p:cBhvr>
                                        <p:cTn id="51" dur="500"/>
                                        <p:tgtEl>
                                          <p:spTgt spid="1024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02414"/>
                                        </p:tgtEl>
                                        <p:attrNameLst>
                                          <p:attrName>style.visibility</p:attrName>
                                        </p:attrNameLst>
                                      </p:cBhvr>
                                      <p:to>
                                        <p:strVal val="visible"/>
                                      </p:to>
                                    </p:set>
                                    <p:animEffect transition="in" filter="wipe(left)">
                                      <p:cBhvr>
                                        <p:cTn id="56" dur="500"/>
                                        <p:tgtEl>
                                          <p:spTgt spid="102414"/>
                                        </p:tgtEl>
                                      </p:cBhvr>
                                    </p:animEffect>
                                  </p:childTnLst>
                                </p:cTn>
                              </p:par>
                            </p:childTnLst>
                          </p:cTn>
                        </p:par>
                        <p:par>
                          <p:cTn id="57" fill="hold">
                            <p:stCondLst>
                              <p:cond delay="500"/>
                            </p:stCondLst>
                            <p:childTnLst>
                              <p:par>
                                <p:cTn id="58" presetID="12" presetClass="entr" presetSubtype="4" fill="hold" nodeType="afterEffect">
                                  <p:stCondLst>
                                    <p:cond delay="0"/>
                                  </p:stCondLst>
                                  <p:childTnLst>
                                    <p:set>
                                      <p:cBhvr>
                                        <p:cTn id="59" dur="1" fill="hold">
                                          <p:stCondLst>
                                            <p:cond delay="0"/>
                                          </p:stCondLst>
                                        </p:cTn>
                                        <p:tgtEl>
                                          <p:spTgt spid="102415"/>
                                        </p:tgtEl>
                                        <p:attrNameLst>
                                          <p:attrName>style.visibility</p:attrName>
                                        </p:attrNameLst>
                                      </p:cBhvr>
                                      <p:to>
                                        <p:strVal val="visible"/>
                                      </p:to>
                                    </p:set>
                                    <p:animEffect transition="in" filter="slide(fromBottom)">
                                      <p:cBhvr>
                                        <p:cTn id="60" dur="500"/>
                                        <p:tgtEl>
                                          <p:spTgt spid="102415"/>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nodeType="clickEffect">
                                  <p:stCondLst>
                                    <p:cond delay="0"/>
                                  </p:stCondLst>
                                  <p:childTnLst>
                                    <p:set>
                                      <p:cBhvr>
                                        <p:cTn id="64" dur="1" fill="hold">
                                          <p:stCondLst>
                                            <p:cond delay="0"/>
                                          </p:stCondLst>
                                        </p:cTn>
                                        <p:tgtEl>
                                          <p:spTgt spid="102431"/>
                                        </p:tgtEl>
                                        <p:attrNameLst>
                                          <p:attrName>style.visibility</p:attrName>
                                        </p:attrNameLst>
                                      </p:cBhvr>
                                      <p:to>
                                        <p:strVal val="visible"/>
                                      </p:to>
                                    </p:set>
                                    <p:animEffect transition="in" filter="box(in)">
                                      <p:cBhvr>
                                        <p:cTn id="65" dur="500"/>
                                        <p:tgtEl>
                                          <p:spTgt spid="102431"/>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xit" presetSubtype="16" fill="hold" grpId="0" nodeType="clickEffect">
                                  <p:stCondLst>
                                    <p:cond delay="0"/>
                                  </p:stCondLst>
                                  <p:childTnLst>
                                    <p:animEffect transition="out" filter="box(in)">
                                      <p:cBhvr>
                                        <p:cTn id="69" dur="500"/>
                                        <p:tgtEl>
                                          <p:spTgt spid="102403"/>
                                        </p:tgtEl>
                                      </p:cBhvr>
                                    </p:animEffect>
                                    <p:set>
                                      <p:cBhvr>
                                        <p:cTn id="70" dur="1" fill="hold">
                                          <p:stCondLst>
                                            <p:cond delay="499"/>
                                          </p:stCondLst>
                                        </p:cTn>
                                        <p:tgtEl>
                                          <p:spTgt spid="10240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up)">
                                      <p:cBhvr>
                                        <p:cTn id="75" dur="500"/>
                                        <p:tgtEl>
                                          <p:spTgt spid="2"/>
                                        </p:tgtEl>
                                      </p:cBhvr>
                                    </p:animEffect>
                                  </p:childTnLst>
                                </p:cTn>
                              </p:par>
                            </p:childTnLst>
                          </p:cTn>
                        </p:par>
                        <p:par>
                          <p:cTn id="76" fill="hold">
                            <p:stCondLst>
                              <p:cond delay="500"/>
                            </p:stCondLst>
                            <p:childTnLst>
                              <p:par>
                                <p:cTn id="77" presetID="18" presetClass="entr" presetSubtype="6" fill="hold" nodeType="afterEffect">
                                  <p:stCondLst>
                                    <p:cond delay="0"/>
                                  </p:stCondLst>
                                  <p:childTnLst>
                                    <p:set>
                                      <p:cBhvr>
                                        <p:cTn id="78" dur="1" fill="hold">
                                          <p:stCondLst>
                                            <p:cond delay="0"/>
                                          </p:stCondLst>
                                        </p:cTn>
                                        <p:tgtEl>
                                          <p:spTgt spid="102432"/>
                                        </p:tgtEl>
                                        <p:attrNameLst>
                                          <p:attrName>style.visibility</p:attrName>
                                        </p:attrNameLst>
                                      </p:cBhvr>
                                      <p:to>
                                        <p:strVal val="visible"/>
                                      </p:to>
                                    </p:set>
                                    <p:animEffect transition="in" filter="strips(downRight)">
                                      <p:cBhvr>
                                        <p:cTn id="79" dur="500"/>
                                        <p:tgtEl>
                                          <p:spTgt spid="102432"/>
                                        </p:tgtEl>
                                      </p:cBhvr>
                                    </p:animEffect>
                                  </p:childTnLst>
                                  <p:subTnLst>
                                    <p:audio>
                                      <p:cMediaNode>
                                        <p:cTn display="0" masterRel="sameClick">
                                          <p:stCondLst>
                                            <p:cond evt="begin" delay="0">
                                              <p:tn val="77"/>
                                            </p:cond>
                                          </p:stCondLst>
                                          <p:endCondLst>
                                            <p:cond evt="onStopAudio" delay="0">
                                              <p:tgtEl>
                                                <p:sldTgt/>
                                              </p:tgtEl>
                                            </p:cond>
                                          </p:endCondLst>
                                        </p:cTn>
                                        <p:tgtEl>
                                          <p:sndTgt r:embed="rId19" name="whoosh.wav"/>
                                        </p:tgtEl>
                                      </p:cMediaNode>
                                    </p:audio>
                                  </p:subTnLst>
                                </p:cTn>
                              </p:par>
                            </p:childTnLst>
                          </p:cTn>
                        </p:par>
                      </p:childTnLst>
                    </p:cTn>
                  </p:par>
                  <p:par>
                    <p:cTn id="80" fill="hold">
                      <p:stCondLst>
                        <p:cond delay="indefinite"/>
                      </p:stCondLst>
                      <p:childTnLst>
                        <p:par>
                          <p:cTn id="81" fill="hold">
                            <p:stCondLst>
                              <p:cond delay="0"/>
                            </p:stCondLst>
                            <p:childTnLst>
                              <p:par>
                                <p:cTn id="82" presetID="1" presetClass="exit" presetSubtype="0" fill="hold" nodeType="clickEffect">
                                  <p:stCondLst>
                                    <p:cond delay="0"/>
                                  </p:stCondLst>
                                  <p:childTnLst>
                                    <p:set>
                                      <p:cBhvr>
                                        <p:cTn id="83" dur="1" fill="hold">
                                          <p:stCondLst>
                                            <p:cond delay="0"/>
                                          </p:stCondLst>
                                        </p:cTn>
                                        <p:tgtEl>
                                          <p:spTgt spid="102432"/>
                                        </p:tgtEl>
                                        <p:attrNameLst>
                                          <p:attrName>style.visibility</p:attrName>
                                        </p:attrNameLst>
                                      </p:cBhvr>
                                      <p:to>
                                        <p:strVal val="hidden"/>
                                      </p:to>
                                    </p:set>
                                  </p:childTnLst>
                                </p:cTn>
                              </p:par>
                            </p:childTnLst>
                          </p:cTn>
                        </p:par>
                        <p:par>
                          <p:cTn id="84" fill="hold">
                            <p:stCondLst>
                              <p:cond delay="0"/>
                            </p:stCondLst>
                            <p:childTnLst>
                              <p:par>
                                <p:cTn id="85" presetID="2" presetClass="entr" presetSubtype="4" fill="hold" nodeType="afterEffect">
                                  <p:stCondLst>
                                    <p:cond delay="0"/>
                                  </p:stCondLst>
                                  <p:childTnLst>
                                    <p:set>
                                      <p:cBhvr>
                                        <p:cTn id="86" dur="1" fill="hold">
                                          <p:stCondLst>
                                            <p:cond delay="0"/>
                                          </p:stCondLst>
                                        </p:cTn>
                                        <p:tgtEl>
                                          <p:spTgt spid="102402"/>
                                        </p:tgtEl>
                                        <p:attrNameLst>
                                          <p:attrName>style.visibility</p:attrName>
                                        </p:attrNameLst>
                                      </p:cBhvr>
                                      <p:to>
                                        <p:strVal val="visible"/>
                                      </p:to>
                                    </p:set>
                                    <p:anim calcmode="lin" valueType="num">
                                      <p:cBhvr additive="base">
                                        <p:cTn id="87" dur="500" fill="hold"/>
                                        <p:tgtEl>
                                          <p:spTgt spid="102402"/>
                                        </p:tgtEl>
                                        <p:attrNameLst>
                                          <p:attrName>ppt_x</p:attrName>
                                        </p:attrNameLst>
                                      </p:cBhvr>
                                      <p:tavLst>
                                        <p:tav tm="0">
                                          <p:val>
                                            <p:strVal val="#ppt_x"/>
                                          </p:val>
                                        </p:tav>
                                        <p:tav tm="100000">
                                          <p:val>
                                            <p:strVal val="#ppt_x"/>
                                          </p:val>
                                        </p:tav>
                                      </p:tavLst>
                                    </p:anim>
                                    <p:anim calcmode="lin" valueType="num">
                                      <p:cBhvr additive="base">
                                        <p:cTn id="88" dur="500" fill="hold"/>
                                        <p:tgtEl>
                                          <p:spTgt spid="102402"/>
                                        </p:tgtEl>
                                        <p:attrNameLst>
                                          <p:attrName>ppt_y</p:attrName>
                                        </p:attrNameLst>
                                      </p:cBhvr>
                                      <p:tavLst>
                                        <p:tav tm="0">
                                          <p:val>
                                            <p:strVal val="1+#ppt_h/2"/>
                                          </p:val>
                                        </p:tav>
                                        <p:tav tm="100000">
                                          <p:val>
                                            <p:strVal val="#ppt_y"/>
                                          </p:val>
                                        </p:tav>
                                      </p:tavLst>
                                    </p:anim>
                                  </p:childTnLst>
                                </p:cTn>
                              </p:par>
                            </p:childTnLst>
                          </p:cTn>
                        </p:par>
                        <p:par>
                          <p:cTn id="89" fill="hold">
                            <p:stCondLst>
                              <p:cond delay="500"/>
                            </p:stCondLst>
                            <p:childTnLst>
                              <p:par>
                                <p:cTn id="90" presetID="5" presetClass="exit" presetSubtype="10" fill="hold" nodeType="afterEffect">
                                  <p:stCondLst>
                                    <p:cond delay="0"/>
                                  </p:stCondLst>
                                  <p:childTnLst>
                                    <p:animEffect transition="out" filter="checkerboard(across)">
                                      <p:cBhvr>
                                        <p:cTn id="91" dur="500"/>
                                        <p:tgtEl>
                                          <p:spTgt spid="102415"/>
                                        </p:tgtEl>
                                      </p:cBhvr>
                                    </p:animEffect>
                                    <p:set>
                                      <p:cBhvr>
                                        <p:cTn id="92" dur="1" fill="hold">
                                          <p:stCondLst>
                                            <p:cond delay="499"/>
                                          </p:stCondLst>
                                        </p:cTn>
                                        <p:tgtEl>
                                          <p:spTgt spid="102415"/>
                                        </p:tgtEl>
                                        <p:attrNameLst>
                                          <p:attrName>style.visibility</p:attrName>
                                        </p:attrNameLst>
                                      </p:cBhvr>
                                      <p:to>
                                        <p:strVal val="hidden"/>
                                      </p:to>
                                    </p:set>
                                  </p:childTnLst>
                                </p:cTn>
                              </p:par>
                            </p:childTnLst>
                          </p:cTn>
                        </p:par>
                        <p:par>
                          <p:cTn id="93" fill="hold">
                            <p:stCondLst>
                              <p:cond delay="1000"/>
                            </p:stCondLst>
                            <p:childTnLst>
                              <p:par>
                                <p:cTn id="94" presetID="1" presetClass="entr" presetSubtype="0" fill="hold" grpId="0" nodeType="afterEffect">
                                  <p:stCondLst>
                                    <p:cond delay="0"/>
                                  </p:stCondLst>
                                  <p:childTnLst>
                                    <p:set>
                                      <p:cBhvr>
                                        <p:cTn id="95" dur="1" fill="hold">
                                          <p:stCondLst>
                                            <p:cond delay="0"/>
                                          </p:stCondLst>
                                        </p:cTn>
                                        <p:tgtEl>
                                          <p:spTgt spid="102434"/>
                                        </p:tgtEl>
                                        <p:attrNameLst>
                                          <p:attrName>style.visibility</p:attrName>
                                        </p:attrNameLst>
                                      </p:cBhvr>
                                      <p:to>
                                        <p:strVal val="visible"/>
                                      </p:to>
                                    </p:set>
                                  </p:childTnLst>
                                </p:cTn>
                              </p:par>
                            </p:childTnLst>
                          </p:cTn>
                        </p:par>
                        <p:par>
                          <p:cTn id="96" fill="hold">
                            <p:stCondLst>
                              <p:cond delay="1000"/>
                            </p:stCondLst>
                            <p:childTnLst>
                              <p:par>
                                <p:cTn id="97" presetID="8" presetClass="emph" presetSubtype="0" fill="hold" grpId="1" nodeType="afterEffect">
                                  <p:stCondLst>
                                    <p:cond delay="0"/>
                                  </p:stCondLst>
                                  <p:childTnLst>
                                    <p:animRot by="21600000">
                                      <p:cBhvr>
                                        <p:cTn id="98" dur="1000" fill="hold"/>
                                        <p:tgtEl>
                                          <p:spTgt spid="102434"/>
                                        </p:tgtEl>
                                        <p:attrNameLst>
                                          <p:attrName>r</p:attrName>
                                        </p:attrNameLst>
                                      </p:cBhvr>
                                    </p:animRot>
                                  </p:childTnLst>
                                  <p:subTnLst>
                                    <p:set>
                                      <p:cBhvr override="childStyle">
                                        <p:cTn dur="1" fill="hold" display="0" masterRel="nextClick" afterEffect="1"/>
                                        <p:tgtEl>
                                          <p:spTgt spid="102434"/>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12" presetClass="entr" presetSubtype="4" fill="hold" nodeType="clickEffect">
                                  <p:stCondLst>
                                    <p:cond delay="0"/>
                                  </p:stCondLst>
                                  <p:childTnLst>
                                    <p:set>
                                      <p:cBhvr>
                                        <p:cTn id="102" dur="1" fill="hold">
                                          <p:stCondLst>
                                            <p:cond delay="0"/>
                                          </p:stCondLst>
                                        </p:cTn>
                                        <p:tgtEl>
                                          <p:spTgt spid="102429"/>
                                        </p:tgtEl>
                                        <p:attrNameLst>
                                          <p:attrName>style.visibility</p:attrName>
                                        </p:attrNameLst>
                                      </p:cBhvr>
                                      <p:to>
                                        <p:strVal val="visible"/>
                                      </p:to>
                                    </p:set>
                                    <p:animEffect transition="in" filter="slide(fromBottom)">
                                      <p:cBhvr>
                                        <p:cTn id="103" dur="500"/>
                                        <p:tgtEl>
                                          <p:spTgt spid="102429"/>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grpId="0" nodeType="clickEffect">
                                  <p:stCondLst>
                                    <p:cond delay="0"/>
                                  </p:stCondLst>
                                  <p:childTnLst>
                                    <p:set>
                                      <p:cBhvr>
                                        <p:cTn id="107" dur="1" fill="hold">
                                          <p:stCondLst>
                                            <p:cond delay="0"/>
                                          </p:stCondLst>
                                        </p:cTn>
                                        <p:tgtEl>
                                          <p:spTgt spid="102424"/>
                                        </p:tgtEl>
                                        <p:attrNameLst>
                                          <p:attrName>style.visibility</p:attrName>
                                        </p:attrNameLst>
                                      </p:cBhvr>
                                      <p:to>
                                        <p:strVal val="visible"/>
                                      </p:to>
                                    </p:set>
                                    <p:animEffect transition="in" filter="slide(fromBottom)">
                                      <p:cBhvr>
                                        <p:cTn id="108" dur="500"/>
                                        <p:tgtEl>
                                          <p:spTgt spid="102424"/>
                                        </p:tgtEl>
                                      </p:cBhvr>
                                    </p:animEffect>
                                  </p:childTnLst>
                                </p:cTn>
                              </p:par>
                            </p:childTnLst>
                          </p:cTn>
                        </p:par>
                      </p:childTnLst>
                    </p:cTn>
                  </p:par>
                  <p:par>
                    <p:cTn id="109" fill="hold">
                      <p:stCondLst>
                        <p:cond delay="indefinite"/>
                      </p:stCondLst>
                      <p:childTnLst>
                        <p:par>
                          <p:cTn id="110" fill="hold">
                            <p:stCondLst>
                              <p:cond delay="0"/>
                            </p:stCondLst>
                            <p:childTnLst>
                              <p:par>
                                <p:cTn id="111" presetID="18" presetClass="entr" presetSubtype="9" fill="hold" grpId="0" nodeType="clickEffect">
                                  <p:stCondLst>
                                    <p:cond delay="0"/>
                                  </p:stCondLst>
                                  <p:childTnLst>
                                    <p:set>
                                      <p:cBhvr>
                                        <p:cTn id="112" dur="1" fill="hold">
                                          <p:stCondLst>
                                            <p:cond delay="0"/>
                                          </p:stCondLst>
                                        </p:cTn>
                                        <p:tgtEl>
                                          <p:spTgt spid="102435"/>
                                        </p:tgtEl>
                                        <p:attrNameLst>
                                          <p:attrName>style.visibility</p:attrName>
                                        </p:attrNameLst>
                                      </p:cBhvr>
                                      <p:to>
                                        <p:strVal val="visible"/>
                                      </p:to>
                                    </p:set>
                                    <p:animEffect transition="in" filter="strips(upLeft)">
                                      <p:cBhvr>
                                        <p:cTn id="113" dur="500"/>
                                        <p:tgtEl>
                                          <p:spTgt spid="10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06" grpId="0" animBg="1"/>
      <p:bldP spid="102422" grpId="0"/>
      <p:bldP spid="102423" grpId="0"/>
      <p:bldP spid="102424" grpId="0"/>
      <p:bldP spid="102434" grpId="0"/>
      <p:bldP spid="102434" grpId="1"/>
      <p:bldP spid="10243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01794" name="Object 12"/>
          <p:cNvGraphicFramePr>
            <a:graphicFrameLocks noChangeAspect="1"/>
          </p:cNvGraphicFramePr>
          <p:nvPr/>
        </p:nvGraphicFramePr>
        <p:xfrm>
          <a:off x="500063" y="668338"/>
          <a:ext cx="3554412" cy="1420812"/>
        </p:xfrm>
        <a:graphic>
          <a:graphicData uri="http://schemas.openxmlformats.org/presentationml/2006/ole">
            <mc:AlternateContent xmlns:mc="http://schemas.openxmlformats.org/markup-compatibility/2006">
              <mc:Choice xmlns:v="urn:schemas-microsoft-com:vml" Requires="v">
                <p:oleObj spid="_x0000_s3966" name="" r:id="rId1" imgW="1778000" imgH="711200" progId="">
                  <p:embed/>
                </p:oleObj>
              </mc:Choice>
              <mc:Fallback>
                <p:oleObj name="" r:id="rId1" imgW="1778000" imgH="711200" progId="">
                  <p:embed/>
                  <p:pic>
                    <p:nvPicPr>
                      <p:cNvPr id="0" name="图片 3965"/>
                      <p:cNvPicPr/>
                      <p:nvPr/>
                    </p:nvPicPr>
                    <p:blipFill>
                      <a:blip r:embed="rId2"/>
                      <a:stretch>
                        <a:fillRect/>
                      </a:stretch>
                    </p:blipFill>
                    <p:spPr>
                      <a:xfrm>
                        <a:off x="500063" y="668338"/>
                        <a:ext cx="3554412" cy="1420812"/>
                      </a:xfrm>
                      <a:prstGeom prst="rect">
                        <a:avLst/>
                      </a:prstGeom>
                      <a:noFill/>
                      <a:ln w="38100">
                        <a:noFill/>
                        <a:miter/>
                      </a:ln>
                    </p:spPr>
                  </p:pic>
                </p:oleObj>
              </mc:Fallback>
            </mc:AlternateContent>
          </a:graphicData>
        </a:graphic>
      </p:graphicFrame>
      <p:graphicFrame>
        <p:nvGraphicFramePr>
          <p:cNvPr id="801795" name="Object 13"/>
          <p:cNvGraphicFramePr>
            <a:graphicFrameLocks noChangeAspect="1"/>
          </p:cNvGraphicFramePr>
          <p:nvPr/>
        </p:nvGraphicFramePr>
        <p:xfrm>
          <a:off x="4724400" y="668338"/>
          <a:ext cx="2716213" cy="1397000"/>
        </p:xfrm>
        <a:graphic>
          <a:graphicData uri="http://schemas.openxmlformats.org/presentationml/2006/ole">
            <mc:AlternateContent xmlns:mc="http://schemas.openxmlformats.org/markup-compatibility/2006">
              <mc:Choice xmlns:v="urn:schemas-microsoft-com:vml" Requires="v">
                <p:oleObj spid="_x0000_s3965" name="" r:id="rId3" imgW="1358900" imgH="698500" progId="">
                  <p:embed/>
                </p:oleObj>
              </mc:Choice>
              <mc:Fallback>
                <p:oleObj name="" r:id="rId3" imgW="1358900" imgH="698500" progId="">
                  <p:embed/>
                  <p:pic>
                    <p:nvPicPr>
                      <p:cNvPr id="0" name="图片 3964"/>
                      <p:cNvPicPr/>
                      <p:nvPr/>
                    </p:nvPicPr>
                    <p:blipFill>
                      <a:blip r:embed="rId4"/>
                      <a:stretch>
                        <a:fillRect/>
                      </a:stretch>
                    </p:blipFill>
                    <p:spPr>
                      <a:xfrm>
                        <a:off x="4724400" y="668338"/>
                        <a:ext cx="2716213" cy="1397000"/>
                      </a:xfrm>
                      <a:prstGeom prst="rect">
                        <a:avLst/>
                      </a:prstGeom>
                      <a:noFill/>
                      <a:ln w="38100">
                        <a:noFill/>
                        <a:miter/>
                      </a:ln>
                    </p:spPr>
                  </p:pic>
                </p:oleObj>
              </mc:Fallback>
            </mc:AlternateContent>
          </a:graphicData>
        </a:graphic>
      </p:graphicFrame>
      <p:graphicFrame>
        <p:nvGraphicFramePr>
          <p:cNvPr id="107524" name="Object 14"/>
          <p:cNvGraphicFramePr>
            <a:graphicFrameLocks noChangeAspect="1"/>
          </p:cNvGraphicFramePr>
          <p:nvPr/>
        </p:nvGraphicFramePr>
        <p:xfrm>
          <a:off x="500063" y="3189288"/>
          <a:ext cx="1573212" cy="457200"/>
        </p:xfrm>
        <a:graphic>
          <a:graphicData uri="http://schemas.openxmlformats.org/presentationml/2006/ole">
            <mc:AlternateContent xmlns:mc="http://schemas.openxmlformats.org/markup-compatibility/2006">
              <mc:Choice xmlns:v="urn:schemas-microsoft-com:vml" Requires="v">
                <p:oleObj spid="_x0000_s3967" name="" r:id="rId5" imgW="787400" imgH="228600" progId="">
                  <p:embed/>
                </p:oleObj>
              </mc:Choice>
              <mc:Fallback>
                <p:oleObj name="" r:id="rId5" imgW="787400" imgH="228600" progId="">
                  <p:embed/>
                  <p:pic>
                    <p:nvPicPr>
                      <p:cNvPr id="0" name="图片 3966"/>
                      <p:cNvPicPr/>
                      <p:nvPr/>
                    </p:nvPicPr>
                    <p:blipFill>
                      <a:blip r:embed="rId6"/>
                      <a:stretch>
                        <a:fillRect/>
                      </a:stretch>
                    </p:blipFill>
                    <p:spPr>
                      <a:xfrm>
                        <a:off x="500063" y="3189288"/>
                        <a:ext cx="1573212" cy="457200"/>
                      </a:xfrm>
                      <a:prstGeom prst="rect">
                        <a:avLst/>
                      </a:prstGeom>
                      <a:noFill/>
                      <a:ln w="38100">
                        <a:noFill/>
                        <a:miter/>
                      </a:ln>
                    </p:spPr>
                  </p:pic>
                </p:oleObj>
              </mc:Fallback>
            </mc:AlternateContent>
          </a:graphicData>
        </a:graphic>
      </p:graphicFrame>
      <p:graphicFrame>
        <p:nvGraphicFramePr>
          <p:cNvPr id="107525" name="Object 15"/>
          <p:cNvGraphicFramePr>
            <a:graphicFrameLocks noChangeAspect="1"/>
          </p:cNvGraphicFramePr>
          <p:nvPr/>
        </p:nvGraphicFramePr>
        <p:xfrm>
          <a:off x="2033588" y="4211638"/>
          <a:ext cx="2970212" cy="1420812"/>
        </p:xfrm>
        <a:graphic>
          <a:graphicData uri="http://schemas.openxmlformats.org/presentationml/2006/ole">
            <mc:AlternateContent xmlns:mc="http://schemas.openxmlformats.org/markup-compatibility/2006">
              <mc:Choice xmlns:v="urn:schemas-microsoft-com:vml" Requires="v">
                <p:oleObj spid="_x0000_s3969" name="" r:id="rId7" imgW="1485900" imgH="711200" progId="">
                  <p:embed/>
                </p:oleObj>
              </mc:Choice>
              <mc:Fallback>
                <p:oleObj name="" r:id="rId7" imgW="1485900" imgH="711200" progId="">
                  <p:embed/>
                  <p:pic>
                    <p:nvPicPr>
                      <p:cNvPr id="0" name="图片 3968"/>
                      <p:cNvPicPr/>
                      <p:nvPr/>
                    </p:nvPicPr>
                    <p:blipFill>
                      <a:blip r:embed="rId8"/>
                      <a:stretch>
                        <a:fillRect/>
                      </a:stretch>
                    </p:blipFill>
                    <p:spPr>
                      <a:xfrm>
                        <a:off x="2033588" y="4211638"/>
                        <a:ext cx="2970212" cy="1420812"/>
                      </a:xfrm>
                      <a:prstGeom prst="rect">
                        <a:avLst/>
                      </a:prstGeom>
                      <a:noFill/>
                      <a:ln w="38100">
                        <a:noFill/>
                        <a:miter/>
                      </a:ln>
                    </p:spPr>
                  </p:pic>
                </p:oleObj>
              </mc:Fallback>
            </mc:AlternateContent>
          </a:graphicData>
        </a:graphic>
      </p:graphicFrame>
      <p:graphicFrame>
        <p:nvGraphicFramePr>
          <p:cNvPr id="107528" name="Object 16"/>
          <p:cNvGraphicFramePr>
            <a:graphicFrameLocks noChangeAspect="1"/>
          </p:cNvGraphicFramePr>
          <p:nvPr/>
        </p:nvGraphicFramePr>
        <p:xfrm>
          <a:off x="2033588" y="2708275"/>
          <a:ext cx="4318000" cy="1420813"/>
        </p:xfrm>
        <a:graphic>
          <a:graphicData uri="http://schemas.openxmlformats.org/presentationml/2006/ole">
            <mc:AlternateContent xmlns:mc="http://schemas.openxmlformats.org/markup-compatibility/2006">
              <mc:Choice xmlns:v="urn:schemas-microsoft-com:vml" Requires="v">
                <p:oleObj spid="_x0000_s3968" name="" r:id="rId9" imgW="2159000" imgH="711200" progId="">
                  <p:embed/>
                </p:oleObj>
              </mc:Choice>
              <mc:Fallback>
                <p:oleObj name="" r:id="rId9" imgW="2159000" imgH="711200" progId="">
                  <p:embed/>
                  <p:pic>
                    <p:nvPicPr>
                      <p:cNvPr id="0" name="图片 3967"/>
                      <p:cNvPicPr/>
                      <p:nvPr/>
                    </p:nvPicPr>
                    <p:blipFill>
                      <a:blip r:embed="rId10"/>
                      <a:stretch>
                        <a:fillRect/>
                      </a:stretch>
                    </p:blipFill>
                    <p:spPr>
                      <a:xfrm>
                        <a:off x="2033588" y="2708275"/>
                        <a:ext cx="4318000" cy="14208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slide(fromBottom)">
                                      <p:cBhvr>
                                        <p:cTn id="7" dur="500"/>
                                        <p:tgtEl>
                                          <p:spTgt spid="1075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8"/>
                                        </p:tgtEl>
                                        <p:attrNameLst>
                                          <p:attrName>style.visibility</p:attrName>
                                        </p:attrNameLst>
                                      </p:cBhvr>
                                      <p:to>
                                        <p:strVal val="visible"/>
                                      </p:to>
                                    </p:set>
                                    <p:animEffect transition="in" filter="wipe(left)">
                                      <p:cBhvr>
                                        <p:cTn id="12" dur="500"/>
                                        <p:tgtEl>
                                          <p:spTgt spid="1075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525"/>
                                        </p:tgtEl>
                                        <p:attrNameLst>
                                          <p:attrName>style.visibility</p:attrName>
                                        </p:attrNameLst>
                                      </p:cBhvr>
                                      <p:to>
                                        <p:strVal val="visible"/>
                                      </p:to>
                                    </p:set>
                                    <p:animEffect transition="in" filter="wipe(left)">
                                      <p:cBhvr>
                                        <p:cTn id="17" dur="500"/>
                                        <p:tgtEl>
                                          <p:spTgt spid="10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2530" name="Object 18"/>
          <p:cNvGraphicFramePr>
            <a:graphicFrameLocks noChangeAspect="1"/>
          </p:cNvGraphicFramePr>
          <p:nvPr/>
        </p:nvGraphicFramePr>
        <p:xfrm>
          <a:off x="4635500" y="4221163"/>
          <a:ext cx="4084638" cy="485775"/>
        </p:xfrm>
        <a:graphic>
          <a:graphicData uri="http://schemas.openxmlformats.org/presentationml/2006/ole">
            <mc:AlternateContent xmlns:mc="http://schemas.openxmlformats.org/markup-compatibility/2006">
              <mc:Choice xmlns:v="urn:schemas-microsoft-com:vml" Requires="v">
                <p:oleObj spid="_x0000_s3111" name="" r:id="rId1" imgW="1574800" imgH="228600" progId="">
                  <p:embed/>
                </p:oleObj>
              </mc:Choice>
              <mc:Fallback>
                <p:oleObj name="" r:id="rId1" imgW="1574800" imgH="228600" progId="">
                  <p:embed/>
                  <p:pic>
                    <p:nvPicPr>
                      <p:cNvPr id="0" name="图片 3110"/>
                      <p:cNvPicPr/>
                      <p:nvPr/>
                    </p:nvPicPr>
                    <p:blipFill>
                      <a:blip r:embed="rId2"/>
                      <a:stretch>
                        <a:fillRect/>
                      </a:stretch>
                    </p:blipFill>
                    <p:spPr>
                      <a:xfrm>
                        <a:off x="4635500" y="4221163"/>
                        <a:ext cx="4084638" cy="485775"/>
                      </a:xfrm>
                      <a:prstGeom prst="rect">
                        <a:avLst/>
                      </a:prstGeom>
                      <a:noFill/>
                      <a:ln w="38100">
                        <a:noFill/>
                        <a:miter/>
                      </a:ln>
                    </p:spPr>
                  </p:pic>
                </p:oleObj>
              </mc:Fallback>
            </mc:AlternateContent>
          </a:graphicData>
        </a:graphic>
      </p:graphicFrame>
      <p:sp>
        <p:nvSpPr>
          <p:cNvPr id="602115" name="Text Box 4"/>
          <p:cNvSpPr txBox="1"/>
          <p:nvPr/>
        </p:nvSpPr>
        <p:spPr>
          <a:xfrm>
            <a:off x="952500" y="1793875"/>
            <a:ext cx="950913" cy="530225"/>
          </a:xfrm>
          <a:prstGeom prst="rect">
            <a:avLst/>
          </a:prstGeom>
          <a:noFill/>
          <a:ln w="9525">
            <a:noFill/>
          </a:ln>
        </p:spPr>
        <p:txBody>
          <a:bodyPr wrap="none">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定义 </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602116" name="Text Box 5"/>
          <p:cNvSpPr txBox="1"/>
          <p:nvPr/>
        </p:nvSpPr>
        <p:spPr>
          <a:xfrm>
            <a:off x="2076450" y="1793875"/>
            <a:ext cx="6381750" cy="968375"/>
          </a:xfrm>
          <a:prstGeom prst="rect">
            <a:avLst/>
          </a:prstGeom>
          <a:noFill/>
          <a:ln w="9525">
            <a:noFill/>
          </a:ln>
        </p:spPr>
        <p:txBody>
          <a:bodyPr>
            <a:spAutoFit/>
          </a:bodyPr>
          <a:p>
            <a:pPr>
              <a:lnSpc>
                <a:spcPct val="120000"/>
              </a:lnSpc>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在排列中，将任意两个元素对调，其余的元素不动，这种作出新排列的手续叫做</a:t>
            </a:r>
            <a:r>
              <a:rPr lang="zh-CN" altLang="en-US" sz="2400" b="1" dirty="0">
                <a:solidFill>
                  <a:srgbClr val="FF0000"/>
                </a:solidFill>
                <a:latin typeface="楷体_GB2312" panose="02010609030101010101" pitchFamily="49" charset="-122"/>
                <a:ea typeface="楷体_GB2312" panose="02010609030101010101" pitchFamily="49" charset="-122"/>
              </a:rPr>
              <a:t>对换</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602117" name="Rectangle 6"/>
          <p:cNvSpPr/>
          <p:nvPr/>
        </p:nvSpPr>
        <p:spPr>
          <a:xfrm>
            <a:off x="2057400" y="2900363"/>
            <a:ext cx="5392738"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将相邻两个元素对换，叫做</a:t>
            </a:r>
            <a:r>
              <a:rPr lang="zh-CN" altLang="en-US" sz="2400" b="1" dirty="0">
                <a:solidFill>
                  <a:srgbClr val="FF0000"/>
                </a:solidFill>
                <a:latin typeface="楷体_GB2312" panose="02010609030101010101" pitchFamily="49" charset="-122"/>
                <a:ea typeface="楷体_GB2312" panose="02010609030101010101" pitchFamily="49" charset="-122"/>
              </a:rPr>
              <a:t>相邻对换</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2535" name="Text Box 7"/>
          <p:cNvSpPr txBox="1"/>
          <p:nvPr/>
        </p:nvSpPr>
        <p:spPr>
          <a:xfrm>
            <a:off x="914400" y="3405188"/>
            <a:ext cx="950913"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例如 </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22536" name="Line 8"/>
          <p:cNvSpPr/>
          <p:nvPr/>
        </p:nvSpPr>
        <p:spPr>
          <a:xfrm>
            <a:off x="2463800" y="4703763"/>
            <a:ext cx="0" cy="381000"/>
          </a:xfrm>
          <a:prstGeom prst="line">
            <a:avLst/>
          </a:prstGeom>
          <a:ln w="38100" cap="flat" cmpd="sng">
            <a:solidFill>
              <a:srgbClr val="0000FF"/>
            </a:solidFill>
            <a:prstDash val="solid"/>
            <a:headEnd type="none" w="med" len="med"/>
            <a:tailEnd type="triangle" w="med" len="med"/>
          </a:ln>
        </p:spPr>
      </p:sp>
      <p:graphicFrame>
        <p:nvGraphicFramePr>
          <p:cNvPr id="22537" name="Object 19"/>
          <p:cNvGraphicFramePr>
            <a:graphicFrameLocks noChangeAspect="1"/>
          </p:cNvGraphicFramePr>
          <p:nvPr/>
        </p:nvGraphicFramePr>
        <p:xfrm>
          <a:off x="1036638" y="4238625"/>
          <a:ext cx="2998787" cy="485775"/>
        </p:xfrm>
        <a:graphic>
          <a:graphicData uri="http://schemas.openxmlformats.org/presentationml/2006/ole">
            <mc:AlternateContent xmlns:mc="http://schemas.openxmlformats.org/markup-compatibility/2006">
              <mc:Choice xmlns:v="urn:schemas-microsoft-com:vml" Requires="v">
                <p:oleObj spid="_x0000_s3112" name="" r:id="rId3" imgW="1155700" imgH="228600" progId="">
                  <p:embed/>
                </p:oleObj>
              </mc:Choice>
              <mc:Fallback>
                <p:oleObj name="" r:id="rId3" imgW="1155700" imgH="228600" progId="">
                  <p:embed/>
                  <p:pic>
                    <p:nvPicPr>
                      <p:cNvPr id="0" name="图片 3111"/>
                      <p:cNvPicPr/>
                      <p:nvPr/>
                    </p:nvPicPr>
                    <p:blipFill>
                      <a:blip r:embed="rId4"/>
                      <a:stretch>
                        <a:fillRect/>
                      </a:stretch>
                    </p:blipFill>
                    <p:spPr>
                      <a:xfrm>
                        <a:off x="1036638" y="4238625"/>
                        <a:ext cx="2998787" cy="485775"/>
                      </a:xfrm>
                      <a:prstGeom prst="rect">
                        <a:avLst/>
                      </a:prstGeom>
                      <a:noFill/>
                      <a:ln w="38100">
                        <a:noFill/>
                        <a:miter/>
                      </a:ln>
                    </p:spPr>
                  </p:pic>
                </p:oleObj>
              </mc:Fallback>
            </mc:AlternateContent>
          </a:graphicData>
        </a:graphic>
      </p:graphicFrame>
      <p:graphicFrame>
        <p:nvGraphicFramePr>
          <p:cNvPr id="22538" name="Object 20"/>
          <p:cNvGraphicFramePr>
            <a:graphicFrameLocks noChangeAspect="1"/>
          </p:cNvGraphicFramePr>
          <p:nvPr/>
        </p:nvGraphicFramePr>
        <p:xfrm>
          <a:off x="1039813" y="5097463"/>
          <a:ext cx="2998787" cy="485775"/>
        </p:xfrm>
        <a:graphic>
          <a:graphicData uri="http://schemas.openxmlformats.org/presentationml/2006/ole">
            <mc:AlternateContent xmlns:mc="http://schemas.openxmlformats.org/markup-compatibility/2006">
              <mc:Choice xmlns:v="urn:schemas-microsoft-com:vml" Requires="v">
                <p:oleObj spid="_x0000_s3113" name="" r:id="rId5" imgW="1155700" imgH="228600" progId="">
                  <p:embed/>
                </p:oleObj>
              </mc:Choice>
              <mc:Fallback>
                <p:oleObj name="" r:id="rId5" imgW="1155700" imgH="228600" progId="">
                  <p:embed/>
                  <p:pic>
                    <p:nvPicPr>
                      <p:cNvPr id="0" name="图片 3112"/>
                      <p:cNvPicPr/>
                      <p:nvPr/>
                    </p:nvPicPr>
                    <p:blipFill>
                      <a:blip r:embed="rId6"/>
                      <a:stretch>
                        <a:fillRect/>
                      </a:stretch>
                    </p:blipFill>
                    <p:spPr>
                      <a:xfrm>
                        <a:off x="1039813" y="5097463"/>
                        <a:ext cx="2998787" cy="485775"/>
                      </a:xfrm>
                      <a:prstGeom prst="rect">
                        <a:avLst/>
                      </a:prstGeom>
                      <a:noFill/>
                      <a:ln w="38100">
                        <a:noFill/>
                        <a:miter/>
                      </a:ln>
                    </p:spPr>
                  </p:pic>
                </p:oleObj>
              </mc:Fallback>
            </mc:AlternateContent>
          </a:graphicData>
        </a:graphic>
      </p:graphicFrame>
      <p:graphicFrame>
        <p:nvGraphicFramePr>
          <p:cNvPr id="22539" name="Object 21"/>
          <p:cNvGraphicFramePr>
            <a:graphicFrameLocks noChangeAspect="1"/>
          </p:cNvGraphicFramePr>
          <p:nvPr/>
        </p:nvGraphicFramePr>
        <p:xfrm>
          <a:off x="4638675" y="5080000"/>
          <a:ext cx="4083050" cy="485775"/>
        </p:xfrm>
        <a:graphic>
          <a:graphicData uri="http://schemas.openxmlformats.org/presentationml/2006/ole">
            <mc:AlternateContent xmlns:mc="http://schemas.openxmlformats.org/markup-compatibility/2006">
              <mc:Choice xmlns:v="urn:schemas-microsoft-com:vml" Requires="v">
                <p:oleObj spid="_x0000_s3114" name="" r:id="rId7" imgW="1574800" imgH="228600" progId="">
                  <p:embed/>
                </p:oleObj>
              </mc:Choice>
              <mc:Fallback>
                <p:oleObj name="" r:id="rId7" imgW="1574800" imgH="228600" progId="">
                  <p:embed/>
                  <p:pic>
                    <p:nvPicPr>
                      <p:cNvPr id="0" name="图片 3113"/>
                      <p:cNvPicPr/>
                      <p:nvPr/>
                    </p:nvPicPr>
                    <p:blipFill>
                      <a:blip r:embed="rId8"/>
                      <a:stretch>
                        <a:fillRect/>
                      </a:stretch>
                    </p:blipFill>
                    <p:spPr>
                      <a:xfrm>
                        <a:off x="4638675" y="5080000"/>
                        <a:ext cx="4083050" cy="485775"/>
                      </a:xfrm>
                      <a:prstGeom prst="rect">
                        <a:avLst/>
                      </a:prstGeom>
                      <a:noFill/>
                      <a:ln w="38100">
                        <a:noFill/>
                        <a:miter/>
                      </a:ln>
                    </p:spPr>
                  </p:pic>
                </p:oleObj>
              </mc:Fallback>
            </mc:AlternateContent>
          </a:graphicData>
        </a:graphic>
      </p:graphicFrame>
      <p:grpSp>
        <p:nvGrpSpPr>
          <p:cNvPr id="2" name="Group 12"/>
          <p:cNvGrpSpPr/>
          <p:nvPr/>
        </p:nvGrpSpPr>
        <p:grpSpPr>
          <a:xfrm>
            <a:off x="5943600" y="4614863"/>
            <a:ext cx="1435100" cy="558800"/>
            <a:chOff x="3744" y="3336"/>
            <a:chExt cx="904" cy="352"/>
          </a:xfrm>
        </p:grpSpPr>
        <p:sp>
          <p:nvSpPr>
            <p:cNvPr id="602124" name="Line 13"/>
            <p:cNvSpPr/>
            <p:nvPr/>
          </p:nvSpPr>
          <p:spPr>
            <a:xfrm>
              <a:off x="3744" y="3352"/>
              <a:ext cx="864" cy="336"/>
            </a:xfrm>
            <a:prstGeom prst="line">
              <a:avLst/>
            </a:prstGeom>
            <a:ln w="28575" cap="flat" cmpd="sng">
              <a:solidFill>
                <a:srgbClr val="0000FF"/>
              </a:solidFill>
              <a:prstDash val="solid"/>
              <a:headEnd type="none" w="med" len="med"/>
              <a:tailEnd type="triangle" w="med" len="med"/>
            </a:ln>
          </p:spPr>
        </p:sp>
        <p:sp>
          <p:nvSpPr>
            <p:cNvPr id="602125" name="Line 14"/>
            <p:cNvSpPr/>
            <p:nvPr/>
          </p:nvSpPr>
          <p:spPr>
            <a:xfrm flipH="1">
              <a:off x="3784" y="3336"/>
              <a:ext cx="864" cy="336"/>
            </a:xfrm>
            <a:prstGeom prst="line">
              <a:avLst/>
            </a:prstGeom>
            <a:ln w="28575" cap="flat" cmpd="sng">
              <a:solidFill>
                <a:srgbClr val="0000FF"/>
              </a:solidFill>
              <a:prstDash val="solid"/>
              <a:headEnd type="none" w="med" len="med"/>
              <a:tailEnd type="triangle" w="med" len="med"/>
            </a:ln>
          </p:spPr>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22535"/>
                                        </p:tgtEl>
                                        <p:attrNameLst>
                                          <p:attrName>style.visibility</p:attrName>
                                        </p:attrNameLst>
                                      </p:cBhvr>
                                      <p:to>
                                        <p:strVal val="visible"/>
                                      </p:to>
                                    </p:set>
                                    <p:anim calcmode="lin" valueType="num">
                                      <p:cBhvr>
                                        <p:cTn id="7" dur="75" fill="hold"/>
                                        <p:tgtEl>
                                          <p:spTgt spid="22535"/>
                                        </p:tgtEl>
                                        <p:attrNameLst>
                                          <p:attrName>ppt_w</p:attrName>
                                        </p:attrNameLst>
                                      </p:cBhvr>
                                      <p:tavLst>
                                        <p:tav tm="0">
                                          <p:val>
                                            <p:fltVal val="0.000000"/>
                                          </p:val>
                                        </p:tav>
                                        <p:tav tm="100000">
                                          <p:val>
                                            <p:strVal val="#ppt_w"/>
                                          </p:val>
                                        </p:tav>
                                      </p:tavLst>
                                    </p:anim>
                                    <p:anim calcmode="lin" valueType="num">
                                      <p:cBhvr>
                                        <p:cTn id="8" dur="75" fill="hold"/>
                                        <p:tgtEl>
                                          <p:spTgt spid="2253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22537"/>
                                        </p:tgtEl>
                                        <p:attrNameLst>
                                          <p:attrName>style.visibility</p:attrName>
                                        </p:attrNameLst>
                                      </p:cBhvr>
                                      <p:to>
                                        <p:strVal val="visible"/>
                                      </p:to>
                                    </p:set>
                                    <p:animEffect transition="in" filter="barn(outHorizontal)">
                                      <p:cBhvr>
                                        <p:cTn id="13" dur="500"/>
                                        <p:tgtEl>
                                          <p:spTgt spid="225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536"/>
                                        </p:tgtEl>
                                        <p:attrNameLst>
                                          <p:attrName>style.visibility</p:attrName>
                                        </p:attrNameLst>
                                      </p:cBhvr>
                                      <p:to>
                                        <p:strVal val="visible"/>
                                      </p:to>
                                    </p:set>
                                    <p:animEffect transition="in" filter="wipe(up)">
                                      <p:cBhvr>
                                        <p:cTn id="18" dur="500"/>
                                        <p:tgtEl>
                                          <p:spTgt spid="2253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nodeType="clickEffect">
                                  <p:stCondLst>
                                    <p:cond delay="0"/>
                                  </p:stCondLst>
                                  <p:childTnLst>
                                    <p:set>
                                      <p:cBhvr>
                                        <p:cTn id="22" dur="1" fill="hold">
                                          <p:stCondLst>
                                            <p:cond delay="0"/>
                                          </p:stCondLst>
                                        </p:cTn>
                                        <p:tgtEl>
                                          <p:spTgt spid="22538"/>
                                        </p:tgtEl>
                                        <p:attrNameLst>
                                          <p:attrName>style.visibility</p:attrName>
                                        </p:attrNameLst>
                                      </p:cBhvr>
                                      <p:to>
                                        <p:strVal val="visible"/>
                                      </p:to>
                                    </p:set>
                                    <p:animEffect transition="in" filter="barn(outHorizontal)">
                                      <p:cBhvr>
                                        <p:cTn id="23" dur="500"/>
                                        <p:tgtEl>
                                          <p:spTgt spid="2253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22530"/>
                                        </p:tgtEl>
                                        <p:attrNameLst>
                                          <p:attrName>style.visibility</p:attrName>
                                        </p:attrNameLst>
                                      </p:cBhvr>
                                      <p:to>
                                        <p:strVal val="visible"/>
                                      </p:to>
                                    </p:set>
                                    <p:animEffect transition="in" filter="barn(outHorizontal)">
                                      <p:cBhvr>
                                        <p:cTn id="28" dur="500"/>
                                        <p:tgtEl>
                                          <p:spTgt spid="225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nodeType="clickEffect">
                                  <p:stCondLst>
                                    <p:cond delay="0"/>
                                  </p:stCondLst>
                                  <p:childTnLst>
                                    <p:set>
                                      <p:cBhvr>
                                        <p:cTn id="37" dur="1" fill="hold">
                                          <p:stCondLst>
                                            <p:cond delay="0"/>
                                          </p:stCondLst>
                                        </p:cTn>
                                        <p:tgtEl>
                                          <p:spTgt spid="22539"/>
                                        </p:tgtEl>
                                        <p:attrNameLst>
                                          <p:attrName>style.visibility</p:attrName>
                                        </p:attrNameLst>
                                      </p:cBhvr>
                                      <p:to>
                                        <p:strVal val="visible"/>
                                      </p:to>
                                    </p:set>
                                    <p:animEffect transition="in" filter="barn(outHorizontal)">
                                      <p:cBhvr>
                                        <p:cTn id="38" dur="500"/>
                                        <p:tgtEl>
                                          <p:spTgt spid="22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02818" name="Object 12"/>
          <p:cNvGraphicFramePr>
            <a:graphicFrameLocks noChangeAspect="1"/>
          </p:cNvGraphicFramePr>
          <p:nvPr/>
        </p:nvGraphicFramePr>
        <p:xfrm>
          <a:off x="500063" y="668338"/>
          <a:ext cx="3554412" cy="1420812"/>
        </p:xfrm>
        <a:graphic>
          <a:graphicData uri="http://schemas.openxmlformats.org/presentationml/2006/ole">
            <mc:AlternateContent xmlns:mc="http://schemas.openxmlformats.org/markup-compatibility/2006">
              <mc:Choice xmlns:v="urn:schemas-microsoft-com:vml" Requires="v">
                <p:oleObj spid="_x0000_s3971" name="" r:id="rId1" imgW="1778000" imgH="711200" progId="">
                  <p:embed/>
                </p:oleObj>
              </mc:Choice>
              <mc:Fallback>
                <p:oleObj name="" r:id="rId1" imgW="1778000" imgH="711200" progId="">
                  <p:embed/>
                  <p:pic>
                    <p:nvPicPr>
                      <p:cNvPr id="0" name="图片 3970"/>
                      <p:cNvPicPr/>
                      <p:nvPr/>
                    </p:nvPicPr>
                    <p:blipFill>
                      <a:blip r:embed="rId2"/>
                      <a:stretch>
                        <a:fillRect/>
                      </a:stretch>
                    </p:blipFill>
                    <p:spPr>
                      <a:xfrm>
                        <a:off x="500063" y="668338"/>
                        <a:ext cx="3554412" cy="1420812"/>
                      </a:xfrm>
                      <a:prstGeom prst="rect">
                        <a:avLst/>
                      </a:prstGeom>
                      <a:noFill/>
                      <a:ln w="38100">
                        <a:noFill/>
                        <a:miter/>
                      </a:ln>
                    </p:spPr>
                  </p:pic>
                </p:oleObj>
              </mc:Fallback>
            </mc:AlternateContent>
          </a:graphicData>
        </a:graphic>
      </p:graphicFrame>
      <p:graphicFrame>
        <p:nvGraphicFramePr>
          <p:cNvPr id="802819" name="Object 13"/>
          <p:cNvGraphicFramePr>
            <a:graphicFrameLocks noChangeAspect="1"/>
          </p:cNvGraphicFramePr>
          <p:nvPr/>
        </p:nvGraphicFramePr>
        <p:xfrm>
          <a:off x="4725988" y="450850"/>
          <a:ext cx="3148012" cy="1854200"/>
        </p:xfrm>
        <a:graphic>
          <a:graphicData uri="http://schemas.openxmlformats.org/presentationml/2006/ole">
            <mc:AlternateContent xmlns:mc="http://schemas.openxmlformats.org/markup-compatibility/2006">
              <mc:Choice xmlns:v="urn:schemas-microsoft-com:vml" Requires="v">
                <p:oleObj spid="_x0000_s3970" name="" r:id="rId3" imgW="1574800" imgH="927100" progId="">
                  <p:embed/>
                </p:oleObj>
              </mc:Choice>
              <mc:Fallback>
                <p:oleObj name="" r:id="rId3" imgW="1574800" imgH="927100" progId="">
                  <p:embed/>
                  <p:pic>
                    <p:nvPicPr>
                      <p:cNvPr id="0" name="图片 3969"/>
                      <p:cNvPicPr/>
                      <p:nvPr/>
                    </p:nvPicPr>
                    <p:blipFill>
                      <a:blip r:embed="rId4"/>
                      <a:stretch>
                        <a:fillRect/>
                      </a:stretch>
                    </p:blipFill>
                    <p:spPr>
                      <a:xfrm>
                        <a:off x="4725988" y="450850"/>
                        <a:ext cx="3148012" cy="1854200"/>
                      </a:xfrm>
                      <a:prstGeom prst="rect">
                        <a:avLst/>
                      </a:prstGeom>
                      <a:noFill/>
                      <a:ln w="38100">
                        <a:noFill/>
                        <a:miter/>
                      </a:ln>
                    </p:spPr>
                  </p:pic>
                </p:oleObj>
              </mc:Fallback>
            </mc:AlternateContent>
          </a:graphicData>
        </a:graphic>
      </p:graphicFrame>
      <p:graphicFrame>
        <p:nvGraphicFramePr>
          <p:cNvPr id="104452" name="Object 14"/>
          <p:cNvGraphicFramePr>
            <a:graphicFrameLocks noChangeAspect="1"/>
          </p:cNvGraphicFramePr>
          <p:nvPr/>
        </p:nvGraphicFramePr>
        <p:xfrm>
          <a:off x="500063" y="3187700"/>
          <a:ext cx="1574800" cy="457200"/>
        </p:xfrm>
        <a:graphic>
          <a:graphicData uri="http://schemas.openxmlformats.org/presentationml/2006/ole">
            <mc:AlternateContent xmlns:mc="http://schemas.openxmlformats.org/markup-compatibility/2006">
              <mc:Choice xmlns:v="urn:schemas-microsoft-com:vml" Requires="v">
                <p:oleObj spid="_x0000_s3972" name="" r:id="rId5" imgW="787400" imgH="228600" progId="">
                  <p:embed/>
                </p:oleObj>
              </mc:Choice>
              <mc:Fallback>
                <p:oleObj name="" r:id="rId5" imgW="787400" imgH="228600" progId="">
                  <p:embed/>
                  <p:pic>
                    <p:nvPicPr>
                      <p:cNvPr id="0" name="图片 3971"/>
                      <p:cNvPicPr/>
                      <p:nvPr/>
                    </p:nvPicPr>
                    <p:blipFill>
                      <a:blip r:embed="rId6"/>
                      <a:stretch>
                        <a:fillRect/>
                      </a:stretch>
                    </p:blipFill>
                    <p:spPr>
                      <a:xfrm>
                        <a:off x="500063" y="3187700"/>
                        <a:ext cx="1574800" cy="457200"/>
                      </a:xfrm>
                      <a:prstGeom prst="rect">
                        <a:avLst/>
                      </a:prstGeom>
                      <a:noFill/>
                      <a:ln w="38100">
                        <a:noFill/>
                        <a:miter/>
                      </a:ln>
                    </p:spPr>
                  </p:pic>
                </p:oleObj>
              </mc:Fallback>
            </mc:AlternateContent>
          </a:graphicData>
        </a:graphic>
      </p:graphicFrame>
      <p:graphicFrame>
        <p:nvGraphicFramePr>
          <p:cNvPr id="104453" name="Object 15"/>
          <p:cNvGraphicFramePr>
            <a:graphicFrameLocks noChangeAspect="1"/>
          </p:cNvGraphicFramePr>
          <p:nvPr/>
        </p:nvGraphicFramePr>
        <p:xfrm>
          <a:off x="2100263" y="2497138"/>
          <a:ext cx="4748212" cy="1854200"/>
        </p:xfrm>
        <a:graphic>
          <a:graphicData uri="http://schemas.openxmlformats.org/presentationml/2006/ole">
            <mc:AlternateContent xmlns:mc="http://schemas.openxmlformats.org/markup-compatibility/2006">
              <mc:Choice xmlns:v="urn:schemas-microsoft-com:vml" Requires="v">
                <p:oleObj spid="_x0000_s3974" name="" r:id="rId7" imgW="2374900" imgH="927100" progId="">
                  <p:embed/>
                </p:oleObj>
              </mc:Choice>
              <mc:Fallback>
                <p:oleObj name="" r:id="rId7" imgW="2374900" imgH="927100" progId="">
                  <p:embed/>
                  <p:pic>
                    <p:nvPicPr>
                      <p:cNvPr id="0" name="图片 3973"/>
                      <p:cNvPicPr/>
                      <p:nvPr/>
                    </p:nvPicPr>
                    <p:blipFill>
                      <a:blip r:embed="rId8"/>
                      <a:stretch>
                        <a:fillRect/>
                      </a:stretch>
                    </p:blipFill>
                    <p:spPr>
                      <a:xfrm>
                        <a:off x="2100263" y="2497138"/>
                        <a:ext cx="4748212" cy="1854200"/>
                      </a:xfrm>
                      <a:prstGeom prst="rect">
                        <a:avLst/>
                      </a:prstGeom>
                      <a:noFill/>
                      <a:ln w="38100">
                        <a:noFill/>
                        <a:miter/>
                      </a:ln>
                    </p:spPr>
                  </p:pic>
                </p:oleObj>
              </mc:Fallback>
            </mc:AlternateContent>
          </a:graphicData>
        </a:graphic>
      </p:graphicFrame>
      <p:graphicFrame>
        <p:nvGraphicFramePr>
          <p:cNvPr id="104454" name="Object 16"/>
          <p:cNvGraphicFramePr>
            <a:graphicFrameLocks noChangeAspect="1"/>
          </p:cNvGraphicFramePr>
          <p:nvPr/>
        </p:nvGraphicFramePr>
        <p:xfrm>
          <a:off x="2100263" y="4311650"/>
          <a:ext cx="2970212" cy="1422400"/>
        </p:xfrm>
        <a:graphic>
          <a:graphicData uri="http://schemas.openxmlformats.org/presentationml/2006/ole">
            <mc:AlternateContent xmlns:mc="http://schemas.openxmlformats.org/markup-compatibility/2006">
              <mc:Choice xmlns:v="urn:schemas-microsoft-com:vml" Requires="v">
                <p:oleObj spid="_x0000_s3973" name="" r:id="rId9" imgW="1485900" imgH="711200" progId="">
                  <p:embed/>
                </p:oleObj>
              </mc:Choice>
              <mc:Fallback>
                <p:oleObj name="" r:id="rId9" imgW="1485900" imgH="711200" progId="">
                  <p:embed/>
                  <p:pic>
                    <p:nvPicPr>
                      <p:cNvPr id="0" name="图片 3972"/>
                      <p:cNvPicPr/>
                      <p:nvPr/>
                    </p:nvPicPr>
                    <p:blipFill>
                      <a:blip r:embed="rId10"/>
                      <a:stretch>
                        <a:fillRect/>
                      </a:stretch>
                    </p:blipFill>
                    <p:spPr>
                      <a:xfrm>
                        <a:off x="2100263" y="4311650"/>
                        <a:ext cx="2970212" cy="1422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dissolve">
                                      <p:cBhvr>
                                        <p:cTn id="7" dur="500"/>
                                        <p:tgtEl>
                                          <p:spTgt spid="1044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wipe(left)">
                                      <p:cBhvr>
                                        <p:cTn id="12" dur="500"/>
                                        <p:tgtEl>
                                          <p:spTgt spid="1044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wipe(left)">
                                      <p:cBhvr>
                                        <p:cTn id="17" dur="5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508" name="AutoShape 36"/>
          <p:cNvSpPr/>
          <p:nvPr/>
        </p:nvSpPr>
        <p:spPr>
          <a:xfrm>
            <a:off x="179388" y="4365625"/>
            <a:ext cx="8713787" cy="1466850"/>
          </a:xfrm>
          <a:prstGeom prst="roundRect">
            <a:avLst>
              <a:gd name="adj" fmla="val 16667"/>
            </a:avLst>
          </a:prstGeom>
          <a:solidFill>
            <a:schemeClr val="folHlink"/>
          </a:solidFill>
          <a:ln w="9525" cap="flat" cmpd="sng">
            <a:solidFill>
              <a:schemeClr val="tx1"/>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5507" name="AutoShape 35"/>
          <p:cNvSpPr/>
          <p:nvPr/>
        </p:nvSpPr>
        <p:spPr>
          <a:xfrm>
            <a:off x="179388" y="1314450"/>
            <a:ext cx="8713787" cy="1466850"/>
          </a:xfrm>
          <a:prstGeom prst="roundRect">
            <a:avLst>
              <a:gd name="adj" fmla="val 16667"/>
            </a:avLst>
          </a:prstGeom>
          <a:solidFill>
            <a:schemeClr val="folHlink"/>
          </a:solidFill>
          <a:ln w="9525" cap="flat" cmpd="sng">
            <a:solidFill>
              <a:schemeClr val="tx1"/>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3844" name="Rectangle 10"/>
          <p:cNvSpPr/>
          <p:nvPr/>
        </p:nvSpPr>
        <p:spPr>
          <a:xfrm>
            <a:off x="322263" y="557213"/>
            <a:ext cx="1225550" cy="495300"/>
          </a:xfrm>
          <a:prstGeom prst="rect">
            <a:avLst/>
          </a:prstGeom>
          <a:noFill/>
          <a:ln w="9525">
            <a:noFill/>
          </a:ln>
        </p:spPr>
        <p:txBody>
          <a:bodyPr wrap="none" anchor="ctr" anchorCtr="0"/>
          <a:p>
            <a:r>
              <a:rPr lang="zh-CN" altLang="en-US" sz="2800" b="1" dirty="0">
                <a:solidFill>
                  <a:srgbClr val="0000FF"/>
                </a:solidFill>
                <a:latin typeface="Times New Roman" panose="02020603050405020304" pitchFamily="18" charset="0"/>
                <a:ea typeface="楷体_GB2312" panose="02010609030101010101" pitchFamily="49" charset="-122"/>
              </a:rPr>
              <a:t>结论</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grpSp>
        <p:nvGrpSpPr>
          <p:cNvPr id="2" name="Group 29"/>
          <p:cNvGrpSpPr/>
          <p:nvPr/>
        </p:nvGrpSpPr>
        <p:grpSpPr>
          <a:xfrm>
            <a:off x="265113" y="1366838"/>
            <a:ext cx="8566150" cy="482600"/>
            <a:chOff x="167" y="709"/>
            <a:chExt cx="5396" cy="304"/>
          </a:xfrm>
        </p:grpSpPr>
        <p:graphicFrame>
          <p:nvGraphicFramePr>
            <p:cNvPr id="803866" name="Object 26"/>
            <p:cNvGraphicFramePr>
              <a:graphicFrameLocks noChangeAspect="1"/>
            </p:cNvGraphicFramePr>
            <p:nvPr/>
          </p:nvGraphicFramePr>
          <p:xfrm>
            <a:off x="167" y="717"/>
            <a:ext cx="1040" cy="288"/>
          </p:xfrm>
          <a:graphic>
            <a:graphicData uri="http://schemas.openxmlformats.org/presentationml/2006/ole">
              <mc:AlternateContent xmlns:mc="http://schemas.openxmlformats.org/markup-compatibility/2006">
                <mc:Choice xmlns:v="urn:schemas-microsoft-com:vml" Requires="v">
                  <p:oleObj spid="_x0000_s3977" name="" r:id="rId1" imgW="1079500" imgH="279400" progId="">
                    <p:embed/>
                  </p:oleObj>
                </mc:Choice>
                <mc:Fallback>
                  <p:oleObj name="" r:id="rId1" imgW="1079500" imgH="279400" progId="">
                    <p:embed/>
                    <p:pic>
                      <p:nvPicPr>
                        <p:cNvPr id="0" name="图片 3976"/>
                        <p:cNvPicPr/>
                        <p:nvPr/>
                      </p:nvPicPr>
                      <p:blipFill>
                        <a:blip r:embed="rId2"/>
                        <a:stretch>
                          <a:fillRect/>
                        </a:stretch>
                      </p:blipFill>
                      <p:spPr>
                        <a:xfrm>
                          <a:off x="167" y="717"/>
                          <a:ext cx="1040" cy="288"/>
                        </a:xfrm>
                        <a:prstGeom prst="rect">
                          <a:avLst/>
                        </a:prstGeom>
                        <a:noFill/>
                        <a:ln w="38100">
                          <a:noFill/>
                          <a:miter/>
                        </a:ln>
                      </p:spPr>
                    </p:pic>
                  </p:oleObj>
                </mc:Fallback>
              </mc:AlternateContent>
            </a:graphicData>
          </a:graphic>
        </p:graphicFrame>
        <p:sp>
          <p:nvSpPr>
            <p:cNvPr id="803867" name="Text Box 4"/>
            <p:cNvSpPr txBox="1"/>
            <p:nvPr/>
          </p:nvSpPr>
          <p:spPr>
            <a:xfrm>
              <a:off x="1482" y="717"/>
              <a:ext cx="4081" cy="288"/>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把矩阵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的第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行与第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行对调，即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68" name="Object 27"/>
            <p:cNvGraphicFramePr>
              <a:graphicFrameLocks noChangeAspect="1"/>
            </p:cNvGraphicFramePr>
            <p:nvPr/>
          </p:nvGraphicFramePr>
          <p:xfrm>
            <a:off x="4513" y="709"/>
            <a:ext cx="592" cy="304"/>
          </p:xfrm>
          <a:graphic>
            <a:graphicData uri="http://schemas.openxmlformats.org/presentationml/2006/ole">
              <mc:AlternateContent xmlns:mc="http://schemas.openxmlformats.org/markup-compatibility/2006">
                <mc:Choice xmlns:v="urn:schemas-microsoft-com:vml" Requires="v">
                  <p:oleObj spid="_x0000_s3976" name="" r:id="rId3" imgW="469900" imgH="241300" progId="">
                    <p:embed/>
                  </p:oleObj>
                </mc:Choice>
                <mc:Fallback>
                  <p:oleObj name="" r:id="rId3" imgW="469900" imgH="241300" progId="">
                    <p:embed/>
                    <p:pic>
                      <p:nvPicPr>
                        <p:cNvPr id="0" name="图片 3975"/>
                        <p:cNvPicPr/>
                        <p:nvPr/>
                      </p:nvPicPr>
                      <p:blipFill>
                        <a:blip r:embed="rId4"/>
                        <a:stretch>
                          <a:fillRect/>
                        </a:stretch>
                      </p:blipFill>
                      <p:spPr>
                        <a:xfrm>
                          <a:off x="4513" y="709"/>
                          <a:ext cx="592" cy="304"/>
                        </a:xfrm>
                        <a:prstGeom prst="rect">
                          <a:avLst/>
                        </a:prstGeom>
                        <a:noFill/>
                        <a:ln w="38100">
                          <a:noFill/>
                          <a:miter/>
                        </a:ln>
                      </p:spPr>
                    </p:pic>
                  </p:oleObj>
                </mc:Fallback>
              </mc:AlternateContent>
            </a:graphicData>
          </a:graphic>
        </p:graphicFrame>
      </p:grpSp>
      <p:grpSp>
        <p:nvGrpSpPr>
          <p:cNvPr id="3" name="Group 30"/>
          <p:cNvGrpSpPr/>
          <p:nvPr/>
        </p:nvGrpSpPr>
        <p:grpSpPr>
          <a:xfrm>
            <a:off x="265113" y="2163763"/>
            <a:ext cx="8566150" cy="482600"/>
            <a:chOff x="167" y="1203"/>
            <a:chExt cx="5396" cy="304"/>
          </a:xfrm>
        </p:grpSpPr>
        <p:graphicFrame>
          <p:nvGraphicFramePr>
            <p:cNvPr id="803863" name="Object 28"/>
            <p:cNvGraphicFramePr>
              <a:graphicFrameLocks noChangeAspect="1"/>
            </p:cNvGraphicFramePr>
            <p:nvPr/>
          </p:nvGraphicFramePr>
          <p:xfrm>
            <a:off x="167" y="1211"/>
            <a:ext cx="1007" cy="288"/>
          </p:xfrm>
          <a:graphic>
            <a:graphicData uri="http://schemas.openxmlformats.org/presentationml/2006/ole">
              <mc:AlternateContent xmlns:mc="http://schemas.openxmlformats.org/markup-compatibility/2006">
                <mc:Choice xmlns:v="urn:schemas-microsoft-com:vml" Requires="v">
                  <p:oleObj spid="_x0000_s3975" name="" r:id="rId5" imgW="1041400" imgH="279400" progId="">
                    <p:embed/>
                  </p:oleObj>
                </mc:Choice>
                <mc:Fallback>
                  <p:oleObj name="" r:id="rId5" imgW="1041400" imgH="279400" progId="">
                    <p:embed/>
                    <p:pic>
                      <p:nvPicPr>
                        <p:cNvPr id="0" name="图片 3974"/>
                        <p:cNvPicPr/>
                        <p:nvPr/>
                      </p:nvPicPr>
                      <p:blipFill>
                        <a:blip r:embed="rId6"/>
                        <a:stretch>
                          <a:fillRect/>
                        </a:stretch>
                      </p:blipFill>
                      <p:spPr>
                        <a:xfrm>
                          <a:off x="167" y="1211"/>
                          <a:ext cx="1007" cy="288"/>
                        </a:xfrm>
                        <a:prstGeom prst="rect">
                          <a:avLst/>
                        </a:prstGeom>
                        <a:noFill/>
                        <a:ln w="38100">
                          <a:noFill/>
                          <a:miter/>
                        </a:ln>
                      </p:spPr>
                    </p:pic>
                  </p:oleObj>
                </mc:Fallback>
              </mc:AlternateContent>
            </a:graphicData>
          </a:graphic>
        </p:graphicFrame>
        <p:sp>
          <p:nvSpPr>
            <p:cNvPr id="803864" name="Text Box 8"/>
            <p:cNvSpPr txBox="1"/>
            <p:nvPr/>
          </p:nvSpPr>
          <p:spPr>
            <a:xfrm>
              <a:off x="1482" y="1211"/>
              <a:ext cx="4081" cy="288"/>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把矩阵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的第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列与第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列对调，即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65" name="Object 29"/>
            <p:cNvGraphicFramePr>
              <a:graphicFrameLocks noChangeAspect="1"/>
            </p:cNvGraphicFramePr>
            <p:nvPr/>
          </p:nvGraphicFramePr>
          <p:xfrm>
            <a:off x="4513" y="1203"/>
            <a:ext cx="640" cy="304"/>
          </p:xfrm>
          <a:graphic>
            <a:graphicData uri="http://schemas.openxmlformats.org/presentationml/2006/ole">
              <mc:AlternateContent xmlns:mc="http://schemas.openxmlformats.org/markup-compatibility/2006">
                <mc:Choice xmlns:v="urn:schemas-microsoft-com:vml" Requires="v">
                  <p:oleObj spid="_x0000_s3979" name="" r:id="rId7" imgW="508000" imgH="241300" progId="">
                    <p:embed/>
                  </p:oleObj>
                </mc:Choice>
                <mc:Fallback>
                  <p:oleObj name="" r:id="rId7" imgW="508000" imgH="241300" progId="">
                    <p:embed/>
                    <p:pic>
                      <p:nvPicPr>
                        <p:cNvPr id="0" name="图片 3978"/>
                        <p:cNvPicPr/>
                        <p:nvPr/>
                      </p:nvPicPr>
                      <p:blipFill>
                        <a:blip r:embed="rId8"/>
                        <a:stretch>
                          <a:fillRect/>
                        </a:stretch>
                      </p:blipFill>
                      <p:spPr>
                        <a:xfrm>
                          <a:off x="4513" y="1203"/>
                          <a:ext cx="640" cy="304"/>
                        </a:xfrm>
                        <a:prstGeom prst="rect">
                          <a:avLst/>
                        </a:prstGeom>
                        <a:noFill/>
                        <a:ln w="38100">
                          <a:noFill/>
                          <a:miter/>
                        </a:ln>
                      </p:spPr>
                    </p:pic>
                  </p:oleObj>
                </mc:Fallback>
              </mc:AlternateContent>
            </a:graphicData>
          </a:graphic>
        </p:graphicFrame>
      </p:grpSp>
      <p:grpSp>
        <p:nvGrpSpPr>
          <p:cNvPr id="4" name="Group 31"/>
          <p:cNvGrpSpPr/>
          <p:nvPr/>
        </p:nvGrpSpPr>
        <p:grpSpPr>
          <a:xfrm>
            <a:off x="265113" y="2960688"/>
            <a:ext cx="8566150" cy="457200"/>
            <a:chOff x="167" y="1709"/>
            <a:chExt cx="5396" cy="288"/>
          </a:xfrm>
        </p:grpSpPr>
        <p:graphicFrame>
          <p:nvGraphicFramePr>
            <p:cNvPr id="803860" name="Object 30"/>
            <p:cNvGraphicFramePr>
              <a:graphicFrameLocks noChangeAspect="1"/>
            </p:cNvGraphicFramePr>
            <p:nvPr/>
          </p:nvGraphicFramePr>
          <p:xfrm>
            <a:off x="167" y="1709"/>
            <a:ext cx="1119" cy="288"/>
          </p:xfrm>
          <a:graphic>
            <a:graphicData uri="http://schemas.openxmlformats.org/presentationml/2006/ole">
              <mc:AlternateContent xmlns:mc="http://schemas.openxmlformats.org/markup-compatibility/2006">
                <mc:Choice xmlns:v="urn:schemas-microsoft-com:vml" Requires="v">
                  <p:oleObj spid="_x0000_s3978" name="" r:id="rId9" imgW="1155700" imgH="279400" progId="">
                    <p:embed/>
                  </p:oleObj>
                </mc:Choice>
                <mc:Fallback>
                  <p:oleObj name="" r:id="rId9" imgW="1155700" imgH="279400" progId="">
                    <p:embed/>
                    <p:pic>
                      <p:nvPicPr>
                        <p:cNvPr id="0" name="图片 3977"/>
                        <p:cNvPicPr/>
                        <p:nvPr/>
                      </p:nvPicPr>
                      <p:blipFill>
                        <a:blip r:embed="rId10"/>
                        <a:stretch>
                          <a:fillRect/>
                        </a:stretch>
                      </p:blipFill>
                      <p:spPr>
                        <a:xfrm>
                          <a:off x="167" y="1709"/>
                          <a:ext cx="1119" cy="288"/>
                        </a:xfrm>
                        <a:prstGeom prst="rect">
                          <a:avLst/>
                        </a:prstGeom>
                        <a:noFill/>
                        <a:ln w="38100">
                          <a:noFill/>
                          <a:miter/>
                        </a:ln>
                      </p:spPr>
                    </p:pic>
                  </p:oleObj>
                </mc:Fallback>
              </mc:AlternateContent>
            </a:graphicData>
          </a:graphic>
        </p:graphicFrame>
        <p:sp>
          <p:nvSpPr>
            <p:cNvPr id="803861" name="Text Box 12"/>
            <p:cNvSpPr txBox="1"/>
            <p:nvPr/>
          </p:nvSpPr>
          <p:spPr>
            <a:xfrm>
              <a:off x="1482" y="1709"/>
              <a:ext cx="4081" cy="288"/>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以非零常数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乘矩阵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的第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行，即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62" name="Object 31"/>
            <p:cNvGraphicFramePr>
              <a:graphicFrameLocks noChangeAspect="1"/>
            </p:cNvGraphicFramePr>
            <p:nvPr/>
          </p:nvGraphicFramePr>
          <p:xfrm>
            <a:off x="4574" y="1709"/>
            <a:ext cx="448" cy="288"/>
          </p:xfrm>
          <a:graphic>
            <a:graphicData uri="http://schemas.openxmlformats.org/presentationml/2006/ole">
              <mc:AlternateContent xmlns:mc="http://schemas.openxmlformats.org/markup-compatibility/2006">
                <mc:Choice xmlns:v="urn:schemas-microsoft-com:vml" Requires="v">
                  <p:oleObj spid="_x0000_s3981" name="" r:id="rId11" imgW="355600" imgH="228600" progId="">
                    <p:embed/>
                  </p:oleObj>
                </mc:Choice>
                <mc:Fallback>
                  <p:oleObj name="" r:id="rId11" imgW="355600" imgH="228600" progId="">
                    <p:embed/>
                    <p:pic>
                      <p:nvPicPr>
                        <p:cNvPr id="0" name="图片 3980"/>
                        <p:cNvPicPr/>
                        <p:nvPr/>
                      </p:nvPicPr>
                      <p:blipFill>
                        <a:blip r:embed="rId12"/>
                        <a:stretch>
                          <a:fillRect/>
                        </a:stretch>
                      </p:blipFill>
                      <p:spPr>
                        <a:xfrm>
                          <a:off x="4574" y="1709"/>
                          <a:ext cx="448" cy="288"/>
                        </a:xfrm>
                        <a:prstGeom prst="rect">
                          <a:avLst/>
                        </a:prstGeom>
                        <a:noFill/>
                        <a:ln w="38100">
                          <a:noFill/>
                          <a:miter/>
                        </a:ln>
                      </p:spPr>
                    </p:pic>
                  </p:oleObj>
                </mc:Fallback>
              </mc:AlternateContent>
            </a:graphicData>
          </a:graphic>
        </p:graphicFrame>
      </p:grpSp>
      <p:grpSp>
        <p:nvGrpSpPr>
          <p:cNvPr id="5" name="Group 32"/>
          <p:cNvGrpSpPr/>
          <p:nvPr/>
        </p:nvGrpSpPr>
        <p:grpSpPr>
          <a:xfrm>
            <a:off x="265113" y="3732213"/>
            <a:ext cx="8566150" cy="458787"/>
            <a:chOff x="167" y="2147"/>
            <a:chExt cx="5396" cy="289"/>
          </a:xfrm>
        </p:grpSpPr>
        <p:graphicFrame>
          <p:nvGraphicFramePr>
            <p:cNvPr id="803857" name="Object 32"/>
            <p:cNvGraphicFramePr>
              <a:graphicFrameLocks noChangeAspect="1"/>
            </p:cNvGraphicFramePr>
            <p:nvPr/>
          </p:nvGraphicFramePr>
          <p:xfrm>
            <a:off x="167" y="2147"/>
            <a:ext cx="1087" cy="288"/>
          </p:xfrm>
          <a:graphic>
            <a:graphicData uri="http://schemas.openxmlformats.org/presentationml/2006/ole">
              <mc:AlternateContent xmlns:mc="http://schemas.openxmlformats.org/markup-compatibility/2006">
                <mc:Choice xmlns:v="urn:schemas-microsoft-com:vml" Requires="v">
                  <p:oleObj spid="_x0000_s3980" name="" r:id="rId13" imgW="1130300" imgH="279400" progId="">
                    <p:embed/>
                  </p:oleObj>
                </mc:Choice>
                <mc:Fallback>
                  <p:oleObj name="" r:id="rId13" imgW="1130300" imgH="279400" progId="">
                    <p:embed/>
                    <p:pic>
                      <p:nvPicPr>
                        <p:cNvPr id="0" name="图片 3979"/>
                        <p:cNvPicPr/>
                        <p:nvPr/>
                      </p:nvPicPr>
                      <p:blipFill>
                        <a:blip r:embed="rId14"/>
                        <a:stretch>
                          <a:fillRect/>
                        </a:stretch>
                      </p:blipFill>
                      <p:spPr>
                        <a:xfrm>
                          <a:off x="167" y="2147"/>
                          <a:ext cx="1087" cy="288"/>
                        </a:xfrm>
                        <a:prstGeom prst="rect">
                          <a:avLst/>
                        </a:prstGeom>
                        <a:noFill/>
                        <a:ln w="38100">
                          <a:noFill/>
                          <a:miter/>
                        </a:ln>
                      </p:spPr>
                    </p:pic>
                  </p:oleObj>
                </mc:Fallback>
              </mc:AlternateContent>
            </a:graphicData>
          </a:graphic>
        </p:graphicFrame>
        <p:sp>
          <p:nvSpPr>
            <p:cNvPr id="803858" name="Text Box 15"/>
            <p:cNvSpPr txBox="1"/>
            <p:nvPr/>
          </p:nvSpPr>
          <p:spPr>
            <a:xfrm>
              <a:off x="1482" y="2147"/>
              <a:ext cx="4081" cy="288"/>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以非零常数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乘矩阵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的第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列，即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59" name="Object 33"/>
            <p:cNvGraphicFramePr>
              <a:graphicFrameLocks noChangeAspect="1"/>
            </p:cNvGraphicFramePr>
            <p:nvPr/>
          </p:nvGraphicFramePr>
          <p:xfrm>
            <a:off x="4558" y="2148"/>
            <a:ext cx="464" cy="288"/>
          </p:xfrm>
          <a:graphic>
            <a:graphicData uri="http://schemas.openxmlformats.org/presentationml/2006/ole">
              <mc:AlternateContent xmlns:mc="http://schemas.openxmlformats.org/markup-compatibility/2006">
                <mc:Choice xmlns:v="urn:schemas-microsoft-com:vml" Requires="v">
                  <p:oleObj spid="_x0000_s3983" name="" r:id="rId15" imgW="368300" imgH="228600" progId="">
                    <p:embed/>
                  </p:oleObj>
                </mc:Choice>
                <mc:Fallback>
                  <p:oleObj name="" r:id="rId15" imgW="368300" imgH="228600" progId="">
                    <p:embed/>
                    <p:pic>
                      <p:nvPicPr>
                        <p:cNvPr id="0" name="图片 3982"/>
                        <p:cNvPicPr/>
                        <p:nvPr/>
                      </p:nvPicPr>
                      <p:blipFill>
                        <a:blip r:embed="rId16"/>
                        <a:stretch>
                          <a:fillRect/>
                        </a:stretch>
                      </p:blipFill>
                      <p:spPr>
                        <a:xfrm>
                          <a:off x="4558" y="2148"/>
                          <a:ext cx="464" cy="288"/>
                        </a:xfrm>
                        <a:prstGeom prst="rect">
                          <a:avLst/>
                        </a:prstGeom>
                        <a:noFill/>
                        <a:ln w="38100">
                          <a:noFill/>
                          <a:miter/>
                        </a:ln>
                      </p:spPr>
                    </p:pic>
                  </p:oleObj>
                </mc:Fallback>
              </mc:AlternateContent>
            </a:graphicData>
          </a:graphic>
        </p:graphicFrame>
      </p:grpSp>
      <p:grpSp>
        <p:nvGrpSpPr>
          <p:cNvPr id="6" name="Group 33"/>
          <p:cNvGrpSpPr/>
          <p:nvPr/>
        </p:nvGrpSpPr>
        <p:grpSpPr>
          <a:xfrm>
            <a:off x="265113" y="4505325"/>
            <a:ext cx="8566150" cy="482600"/>
            <a:chOff x="167" y="2571"/>
            <a:chExt cx="5396" cy="304"/>
          </a:xfrm>
        </p:grpSpPr>
        <p:graphicFrame>
          <p:nvGraphicFramePr>
            <p:cNvPr id="803854" name="Object 34"/>
            <p:cNvGraphicFramePr>
              <a:graphicFrameLocks noChangeAspect="1"/>
            </p:cNvGraphicFramePr>
            <p:nvPr/>
          </p:nvGraphicFramePr>
          <p:xfrm>
            <a:off x="167" y="2579"/>
            <a:ext cx="1168" cy="288"/>
          </p:xfrm>
          <a:graphic>
            <a:graphicData uri="http://schemas.openxmlformats.org/presentationml/2006/ole">
              <mc:AlternateContent xmlns:mc="http://schemas.openxmlformats.org/markup-compatibility/2006">
                <mc:Choice xmlns:v="urn:schemas-microsoft-com:vml" Requires="v">
                  <p:oleObj spid="_x0000_s3982" name="" r:id="rId17" imgW="1206500" imgH="279400" progId="">
                    <p:embed/>
                  </p:oleObj>
                </mc:Choice>
                <mc:Fallback>
                  <p:oleObj name="" r:id="rId17" imgW="1206500" imgH="279400" progId="">
                    <p:embed/>
                    <p:pic>
                      <p:nvPicPr>
                        <p:cNvPr id="0" name="图片 3981"/>
                        <p:cNvPicPr/>
                        <p:nvPr/>
                      </p:nvPicPr>
                      <p:blipFill>
                        <a:blip r:embed="rId18"/>
                        <a:stretch>
                          <a:fillRect/>
                        </a:stretch>
                      </p:blipFill>
                      <p:spPr>
                        <a:xfrm>
                          <a:off x="167" y="2579"/>
                          <a:ext cx="1168" cy="288"/>
                        </a:xfrm>
                        <a:prstGeom prst="rect">
                          <a:avLst/>
                        </a:prstGeom>
                        <a:noFill/>
                        <a:ln w="38100">
                          <a:noFill/>
                          <a:miter/>
                        </a:ln>
                      </p:spPr>
                    </p:pic>
                  </p:oleObj>
                </mc:Fallback>
              </mc:AlternateContent>
            </a:graphicData>
          </a:graphic>
        </p:graphicFrame>
        <p:sp>
          <p:nvSpPr>
            <p:cNvPr id="803855" name="Text Box 18"/>
            <p:cNvSpPr txBox="1"/>
            <p:nvPr/>
          </p:nvSpPr>
          <p:spPr>
            <a:xfrm>
              <a:off x="1482" y="2579"/>
              <a:ext cx="4081" cy="288"/>
            </a:xfrm>
            <a:prstGeom prst="rect">
              <a:avLst/>
            </a:prstGeom>
            <a:noFill/>
            <a:ln w="9525">
              <a:noFill/>
            </a:ln>
          </p:spPr>
          <p:txBody>
            <a:bodyPr wrap="none"/>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把矩阵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行的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倍加到第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行，即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56" name="Object 35"/>
            <p:cNvGraphicFramePr>
              <a:graphicFrameLocks noChangeAspect="1"/>
            </p:cNvGraphicFramePr>
            <p:nvPr/>
          </p:nvGraphicFramePr>
          <p:xfrm>
            <a:off x="4732" y="2571"/>
            <a:ext cx="576" cy="304"/>
          </p:xfrm>
          <a:graphic>
            <a:graphicData uri="http://schemas.openxmlformats.org/presentationml/2006/ole">
              <mc:AlternateContent xmlns:mc="http://schemas.openxmlformats.org/markup-compatibility/2006">
                <mc:Choice xmlns:v="urn:schemas-microsoft-com:vml" Requires="v">
                  <p:oleObj spid="_x0000_s3985" name="" r:id="rId19" imgW="457200" imgH="241300" progId="">
                    <p:embed/>
                  </p:oleObj>
                </mc:Choice>
                <mc:Fallback>
                  <p:oleObj name="" r:id="rId19" imgW="457200" imgH="241300" progId="">
                    <p:embed/>
                    <p:pic>
                      <p:nvPicPr>
                        <p:cNvPr id="0" name="图片 3984"/>
                        <p:cNvPicPr/>
                        <p:nvPr/>
                      </p:nvPicPr>
                      <p:blipFill>
                        <a:blip r:embed="rId20"/>
                        <a:stretch>
                          <a:fillRect/>
                        </a:stretch>
                      </p:blipFill>
                      <p:spPr>
                        <a:xfrm>
                          <a:off x="4732" y="2571"/>
                          <a:ext cx="576" cy="304"/>
                        </a:xfrm>
                        <a:prstGeom prst="rect">
                          <a:avLst/>
                        </a:prstGeom>
                        <a:noFill/>
                        <a:ln w="38100">
                          <a:noFill/>
                          <a:miter/>
                        </a:ln>
                      </p:spPr>
                    </p:pic>
                  </p:oleObj>
                </mc:Fallback>
              </mc:AlternateContent>
            </a:graphicData>
          </a:graphic>
        </p:graphicFrame>
      </p:grpSp>
      <p:grpSp>
        <p:nvGrpSpPr>
          <p:cNvPr id="7" name="Group 34"/>
          <p:cNvGrpSpPr/>
          <p:nvPr/>
        </p:nvGrpSpPr>
        <p:grpSpPr>
          <a:xfrm>
            <a:off x="265113" y="5302250"/>
            <a:ext cx="8566150" cy="482600"/>
            <a:chOff x="167" y="3340"/>
            <a:chExt cx="5396" cy="304"/>
          </a:xfrm>
        </p:grpSpPr>
        <p:graphicFrame>
          <p:nvGraphicFramePr>
            <p:cNvPr id="803851" name="Object 36"/>
            <p:cNvGraphicFramePr>
              <a:graphicFrameLocks noChangeAspect="1"/>
            </p:cNvGraphicFramePr>
            <p:nvPr/>
          </p:nvGraphicFramePr>
          <p:xfrm>
            <a:off x="167" y="3349"/>
            <a:ext cx="1135" cy="288"/>
          </p:xfrm>
          <a:graphic>
            <a:graphicData uri="http://schemas.openxmlformats.org/presentationml/2006/ole">
              <mc:AlternateContent xmlns:mc="http://schemas.openxmlformats.org/markup-compatibility/2006">
                <mc:Choice xmlns:v="urn:schemas-microsoft-com:vml" Requires="v">
                  <p:oleObj spid="_x0000_s3984" name="" r:id="rId21" imgW="1181100" imgH="279400" progId="">
                    <p:embed/>
                  </p:oleObj>
                </mc:Choice>
                <mc:Fallback>
                  <p:oleObj name="" r:id="rId21" imgW="1181100" imgH="279400" progId="">
                    <p:embed/>
                    <p:pic>
                      <p:nvPicPr>
                        <p:cNvPr id="0" name="图片 3983"/>
                        <p:cNvPicPr/>
                        <p:nvPr/>
                      </p:nvPicPr>
                      <p:blipFill>
                        <a:blip r:embed="rId22"/>
                        <a:stretch>
                          <a:fillRect/>
                        </a:stretch>
                      </p:blipFill>
                      <p:spPr>
                        <a:xfrm>
                          <a:off x="167" y="3349"/>
                          <a:ext cx="1135" cy="288"/>
                        </a:xfrm>
                        <a:prstGeom prst="rect">
                          <a:avLst/>
                        </a:prstGeom>
                        <a:noFill/>
                        <a:ln w="38100">
                          <a:noFill/>
                          <a:miter/>
                        </a:ln>
                      </p:spPr>
                    </p:pic>
                  </p:oleObj>
                </mc:Fallback>
              </mc:AlternateContent>
            </a:graphicData>
          </a:graphic>
        </p:graphicFrame>
        <p:sp>
          <p:nvSpPr>
            <p:cNvPr id="803852" name="Text Box 21"/>
            <p:cNvSpPr txBox="1"/>
            <p:nvPr/>
          </p:nvSpPr>
          <p:spPr>
            <a:xfrm>
              <a:off x="1482" y="3349"/>
              <a:ext cx="4081" cy="288"/>
            </a:xfrm>
            <a:prstGeom prst="rect">
              <a:avLst/>
            </a:prstGeom>
            <a:noFill/>
            <a:ln w="9525">
              <a:noFill/>
            </a:ln>
          </p:spPr>
          <p:txBody>
            <a:bodyPr wrap="none"/>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把矩阵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第 </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Times New Roman" panose="02020603050405020304" pitchFamily="18" charset="0"/>
                  <a:ea typeface="楷体_GB2312" panose="02010609030101010101" pitchFamily="49" charset="-122"/>
                </a:rPr>
                <a:t>列的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倍加到第 </a:t>
              </a: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Times New Roman" panose="02020603050405020304" pitchFamily="18" charset="0"/>
                  <a:ea typeface="楷体_GB2312" panose="02010609030101010101" pitchFamily="49" charset="-122"/>
                </a:rPr>
                <a:t>列，即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03853" name="Object 37"/>
            <p:cNvGraphicFramePr>
              <a:graphicFrameLocks noChangeAspect="1"/>
            </p:cNvGraphicFramePr>
            <p:nvPr/>
          </p:nvGraphicFramePr>
          <p:xfrm>
            <a:off x="4685" y="3340"/>
            <a:ext cx="623" cy="304"/>
          </p:xfrm>
          <a:graphic>
            <a:graphicData uri="http://schemas.openxmlformats.org/presentationml/2006/ole">
              <mc:AlternateContent xmlns:mc="http://schemas.openxmlformats.org/markup-compatibility/2006">
                <mc:Choice xmlns:v="urn:schemas-microsoft-com:vml" Requires="v">
                  <p:oleObj spid="_x0000_s3986" name="" r:id="rId23" imgW="495300" imgH="241300" progId="">
                    <p:embed/>
                  </p:oleObj>
                </mc:Choice>
                <mc:Fallback>
                  <p:oleObj name="" r:id="rId23" imgW="495300" imgH="241300" progId="">
                    <p:embed/>
                    <p:pic>
                      <p:nvPicPr>
                        <p:cNvPr id="0" name="图片 3985"/>
                        <p:cNvPicPr/>
                        <p:nvPr/>
                      </p:nvPicPr>
                      <p:blipFill>
                        <a:blip r:embed="rId24"/>
                        <a:stretch>
                          <a:fillRect/>
                        </a:stretch>
                      </p:blipFill>
                      <p:spPr>
                        <a:xfrm>
                          <a:off x="4685" y="3340"/>
                          <a:ext cx="623" cy="30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5507"/>
                                        </p:tgtEl>
                                        <p:attrNameLst>
                                          <p:attrName>style.visibility</p:attrName>
                                        </p:attrNameLst>
                                      </p:cBhvr>
                                      <p:to>
                                        <p:strVal val="visible"/>
                                      </p:to>
                                    </p:set>
                                    <p:animEffect transition="in" filter="box(in)">
                                      <p:cBhvr>
                                        <p:cTn id="17" dur="500"/>
                                        <p:tgtEl>
                                          <p:spTgt spid="10550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Bottom)">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Bottom)">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5508"/>
                                        </p:tgtEl>
                                        <p:attrNameLst>
                                          <p:attrName>style.visibility</p:attrName>
                                        </p:attrNameLst>
                                      </p:cBhvr>
                                      <p:to>
                                        <p:strVal val="visible"/>
                                      </p:to>
                                    </p:set>
                                    <p:animEffect transition="in" filter="box(in)">
                                      <p:cBhvr>
                                        <p:cTn id="32" dur="500"/>
                                        <p:tgtEl>
                                          <p:spTgt spid="10550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slide(fromBottom)">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lide(fromBottom)">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08" grpId="0" animBg="1"/>
      <p:bldP spid="10550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15" name="Text Box 11"/>
          <p:cNvSpPr txBox="1"/>
          <p:nvPr/>
        </p:nvSpPr>
        <p:spPr>
          <a:xfrm>
            <a:off x="279400" y="1143000"/>
            <a:ext cx="8559800" cy="2501900"/>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7D"/>
                </a:solidFill>
                <a:latin typeface="Times New Roman" panose="02020603050405020304" pitchFamily="18" charset="0"/>
                <a:ea typeface="楷体_GB2312" panose="02010609030101010101" pitchFamily="49" charset="-122"/>
              </a:rPr>
              <a:t>   </a:t>
            </a:r>
            <a:r>
              <a:rPr lang="zh-CN" altLang="en-US" sz="2400" b="1" dirty="0">
                <a:solidFill>
                  <a:srgbClr val="00007D"/>
                </a:solidFill>
                <a:latin typeface="Times New Roman" panose="02020603050405020304" pitchFamily="18" charset="0"/>
                <a:ea typeface="楷体_GB2312" panose="02010609030101010101" pitchFamily="49" charset="-122"/>
              </a:rPr>
              <a:t>设</a:t>
            </a:r>
            <a:r>
              <a:rPr lang="en-US" altLang="zh-CN" sz="2400" b="1" i="1" dirty="0">
                <a:solidFill>
                  <a:srgbClr val="00007D"/>
                </a:solidFill>
                <a:latin typeface="Times New Roman" panose="02020603050405020304" pitchFamily="18" charset="0"/>
                <a:ea typeface="楷体_GB2312" panose="02010609030101010101" pitchFamily="49" charset="-122"/>
              </a:rPr>
              <a:t>A</a:t>
            </a:r>
            <a:r>
              <a:rPr lang="zh-CN" altLang="en-US" sz="2400" b="1" dirty="0">
                <a:solidFill>
                  <a:srgbClr val="00007D"/>
                </a:solidFill>
                <a:latin typeface="Times New Roman" panose="02020603050405020304" pitchFamily="18" charset="0"/>
                <a:ea typeface="楷体_GB2312" panose="02010609030101010101" pitchFamily="49" charset="-122"/>
              </a:rPr>
              <a:t>是一个 </a:t>
            </a:r>
            <a:r>
              <a:rPr lang="en-US" altLang="zh-CN" sz="2400" b="1" i="1" dirty="0">
                <a:solidFill>
                  <a:srgbClr val="00007D"/>
                </a:solidFill>
                <a:latin typeface="Times New Roman" panose="02020603050405020304" pitchFamily="18" charset="0"/>
                <a:ea typeface="楷体_GB2312" panose="02010609030101010101" pitchFamily="49" charset="-122"/>
              </a:rPr>
              <a:t>m</a:t>
            </a:r>
            <a:r>
              <a:rPr lang="en-US" altLang="en-US" sz="2400" b="1" dirty="0">
                <a:solidFill>
                  <a:srgbClr val="00007D"/>
                </a:solidFill>
                <a:latin typeface="Times New Roman" panose="02020603050405020304" pitchFamily="18" charset="0"/>
                <a:ea typeface="楷体_GB2312" panose="02010609030101010101" pitchFamily="49" charset="-122"/>
              </a:rPr>
              <a:t>×</a:t>
            </a:r>
            <a:r>
              <a:rPr lang="en-US" altLang="zh-CN" sz="2400" b="1" i="1" dirty="0">
                <a:solidFill>
                  <a:srgbClr val="00007D"/>
                </a:solidFill>
                <a:latin typeface="Times New Roman" panose="02020603050405020304" pitchFamily="18" charset="0"/>
                <a:ea typeface="楷体_GB2312" panose="02010609030101010101" pitchFamily="49" charset="-122"/>
              </a:rPr>
              <a:t>n </a:t>
            </a:r>
            <a:r>
              <a:rPr lang="zh-CN" altLang="en-US" sz="2400" b="1" dirty="0">
                <a:solidFill>
                  <a:srgbClr val="00007D"/>
                </a:solidFill>
                <a:latin typeface="Times New Roman" panose="02020603050405020304" pitchFamily="18" charset="0"/>
                <a:ea typeface="楷体_GB2312" panose="02010609030101010101" pitchFamily="49" charset="-122"/>
              </a:rPr>
              <a:t>矩阵，</a:t>
            </a:r>
            <a:endParaRPr lang="zh-CN" altLang="en-US" sz="2400" b="1" dirty="0">
              <a:solidFill>
                <a:srgbClr val="00007D"/>
              </a:solidFill>
              <a:latin typeface="Times New Roman" panose="02020603050405020304" pitchFamily="18" charset="0"/>
              <a:ea typeface="楷体_GB2312" panose="02010609030101010101" pitchFamily="49" charset="-122"/>
            </a:endParaRPr>
          </a:p>
          <a:p>
            <a:pPr>
              <a:lnSpc>
                <a:spcPct val="140000"/>
              </a:lnSpc>
              <a:buFont typeface="Wingdings" panose="05000000000000000000" pitchFamily="2" charset="2"/>
              <a:buChar char="ü"/>
            </a:pPr>
            <a:r>
              <a:rPr lang="zh-CN" altLang="en-US" sz="2400" b="1" dirty="0">
                <a:solidFill>
                  <a:srgbClr val="00007D"/>
                </a:solidFill>
                <a:latin typeface="Times New Roman" panose="02020603050405020304" pitchFamily="18" charset="0"/>
                <a:ea typeface="楷体_GB2312" panose="02010609030101010101" pitchFamily="49" charset="-122"/>
              </a:rPr>
              <a:t>对 </a:t>
            </a:r>
            <a:r>
              <a:rPr lang="en-US" altLang="zh-CN" sz="2400" b="1" i="1" dirty="0">
                <a:solidFill>
                  <a:srgbClr val="00007D"/>
                </a:solidFill>
                <a:latin typeface="Times New Roman" panose="02020603050405020304" pitchFamily="18" charset="0"/>
                <a:ea typeface="楷体_GB2312" panose="02010609030101010101" pitchFamily="49" charset="-122"/>
              </a:rPr>
              <a:t>A </a:t>
            </a:r>
            <a:r>
              <a:rPr lang="zh-CN" altLang="en-US" sz="2400" b="1" dirty="0">
                <a:solidFill>
                  <a:srgbClr val="00007D"/>
                </a:solidFill>
                <a:latin typeface="Times New Roman" panose="02020603050405020304" pitchFamily="18" charset="0"/>
                <a:ea typeface="楷体_GB2312" panose="02010609030101010101" pitchFamily="49" charset="-122"/>
              </a:rPr>
              <a:t>施行一次</a:t>
            </a:r>
            <a:r>
              <a:rPr lang="zh-CN" altLang="en-US" sz="2400" b="1" dirty="0">
                <a:solidFill>
                  <a:srgbClr val="FF0000"/>
                </a:solidFill>
                <a:latin typeface="Times New Roman" panose="02020603050405020304" pitchFamily="18" charset="0"/>
                <a:ea typeface="楷体_GB2312" panose="02010609030101010101" pitchFamily="49" charset="-122"/>
              </a:rPr>
              <a:t>初等行变换</a:t>
            </a:r>
            <a:r>
              <a:rPr lang="zh-CN" altLang="en-US" sz="2400" b="1" dirty="0">
                <a:solidFill>
                  <a:srgbClr val="00007D"/>
                </a:solidFill>
                <a:latin typeface="Times New Roman" panose="02020603050405020304" pitchFamily="18" charset="0"/>
                <a:ea typeface="楷体_GB2312" panose="02010609030101010101" pitchFamily="49" charset="-122"/>
              </a:rPr>
              <a:t>，相当于在 </a:t>
            </a:r>
            <a:r>
              <a:rPr lang="en-US" altLang="zh-CN" sz="2400" b="1" i="1" dirty="0">
                <a:solidFill>
                  <a:srgbClr val="FF0000"/>
                </a:solidFill>
                <a:latin typeface="Times New Roman" panose="02020603050405020304" pitchFamily="18" charset="0"/>
                <a:ea typeface="楷体_GB2312" panose="02010609030101010101" pitchFamily="49" charset="-122"/>
              </a:rPr>
              <a:t>A </a:t>
            </a:r>
            <a:r>
              <a:rPr lang="zh-CN" altLang="en-US" sz="2400" b="1" dirty="0">
                <a:solidFill>
                  <a:srgbClr val="FF0000"/>
                </a:solidFill>
                <a:latin typeface="Times New Roman" panose="02020603050405020304" pitchFamily="18" charset="0"/>
                <a:ea typeface="楷体_GB2312" panose="02010609030101010101" pitchFamily="49" charset="-122"/>
              </a:rPr>
              <a:t>的左边</a:t>
            </a:r>
            <a:r>
              <a:rPr lang="zh-CN" altLang="en-US" sz="2400" b="1" dirty="0">
                <a:solidFill>
                  <a:srgbClr val="00007D"/>
                </a:solidFill>
                <a:latin typeface="Times New Roman" panose="02020603050405020304" pitchFamily="18" charset="0"/>
                <a:ea typeface="楷体_GB2312" panose="02010609030101010101" pitchFamily="49" charset="-122"/>
              </a:rPr>
              <a:t>乘以相应的 </a:t>
            </a:r>
            <a:r>
              <a:rPr lang="en-US" altLang="zh-CN" sz="2400" b="1" i="1" dirty="0">
                <a:solidFill>
                  <a:srgbClr val="00007D"/>
                </a:solidFill>
                <a:latin typeface="Times New Roman" panose="02020603050405020304" pitchFamily="18" charset="0"/>
                <a:ea typeface="楷体_GB2312" panose="02010609030101010101" pitchFamily="49" charset="-122"/>
              </a:rPr>
              <a:t>m </a:t>
            </a:r>
            <a:r>
              <a:rPr lang="zh-CN" altLang="en-US" sz="2400" b="1" dirty="0">
                <a:solidFill>
                  <a:srgbClr val="00007D"/>
                </a:solidFill>
                <a:latin typeface="Times New Roman" panose="02020603050405020304" pitchFamily="18" charset="0"/>
                <a:ea typeface="楷体_GB2312" panose="02010609030101010101" pitchFamily="49" charset="-122"/>
              </a:rPr>
              <a:t>阶初等矩阵；</a:t>
            </a:r>
            <a:endParaRPr lang="zh-CN" altLang="en-US" sz="2400" b="1" dirty="0">
              <a:solidFill>
                <a:srgbClr val="00007D"/>
              </a:solidFill>
              <a:latin typeface="Times New Roman" panose="02020603050405020304" pitchFamily="18" charset="0"/>
              <a:ea typeface="楷体_GB2312" panose="02010609030101010101" pitchFamily="49" charset="-122"/>
            </a:endParaRPr>
          </a:p>
          <a:p>
            <a:pPr>
              <a:lnSpc>
                <a:spcPct val="140000"/>
              </a:lnSpc>
              <a:buFont typeface="Wingdings" panose="05000000000000000000" pitchFamily="2" charset="2"/>
              <a:buChar char="ü"/>
            </a:pPr>
            <a:r>
              <a:rPr lang="zh-CN" altLang="en-US" sz="2400" b="1" dirty="0">
                <a:solidFill>
                  <a:srgbClr val="00007D"/>
                </a:solidFill>
                <a:latin typeface="Times New Roman" panose="02020603050405020304" pitchFamily="18" charset="0"/>
                <a:ea typeface="楷体_GB2312" panose="02010609030101010101" pitchFamily="49" charset="-122"/>
              </a:rPr>
              <a:t>对 </a:t>
            </a:r>
            <a:r>
              <a:rPr lang="en-US" altLang="zh-CN" sz="2400" b="1" i="1" dirty="0">
                <a:solidFill>
                  <a:srgbClr val="00007D"/>
                </a:solidFill>
                <a:latin typeface="Times New Roman" panose="02020603050405020304" pitchFamily="18" charset="0"/>
                <a:ea typeface="楷体_GB2312" panose="02010609030101010101" pitchFamily="49" charset="-122"/>
              </a:rPr>
              <a:t>A </a:t>
            </a:r>
            <a:r>
              <a:rPr lang="zh-CN" altLang="en-US" sz="2400" b="1" dirty="0">
                <a:solidFill>
                  <a:srgbClr val="00007D"/>
                </a:solidFill>
                <a:latin typeface="Times New Roman" panose="02020603050405020304" pitchFamily="18" charset="0"/>
                <a:ea typeface="楷体_GB2312" panose="02010609030101010101" pitchFamily="49" charset="-122"/>
              </a:rPr>
              <a:t>施行一次</a:t>
            </a:r>
            <a:r>
              <a:rPr lang="zh-CN" altLang="en-US" sz="2400" b="1" dirty="0">
                <a:solidFill>
                  <a:srgbClr val="FF0000"/>
                </a:solidFill>
                <a:latin typeface="Times New Roman" panose="02020603050405020304" pitchFamily="18" charset="0"/>
                <a:ea typeface="楷体_GB2312" panose="02010609030101010101" pitchFamily="49" charset="-122"/>
              </a:rPr>
              <a:t>初等列变换</a:t>
            </a:r>
            <a:r>
              <a:rPr lang="zh-CN" altLang="en-US" sz="2400" b="1" dirty="0">
                <a:solidFill>
                  <a:srgbClr val="00007D"/>
                </a:solidFill>
                <a:latin typeface="Times New Roman" panose="02020603050405020304" pitchFamily="18" charset="0"/>
                <a:ea typeface="楷体_GB2312" panose="02010609030101010101" pitchFamily="49" charset="-122"/>
              </a:rPr>
              <a:t>，相当于在 </a:t>
            </a:r>
            <a:r>
              <a:rPr lang="en-US" altLang="zh-CN" sz="2400" b="1" i="1" dirty="0">
                <a:solidFill>
                  <a:srgbClr val="FF0000"/>
                </a:solidFill>
                <a:latin typeface="Times New Roman" panose="02020603050405020304" pitchFamily="18" charset="0"/>
                <a:ea typeface="楷体_GB2312" panose="02010609030101010101" pitchFamily="49" charset="-122"/>
              </a:rPr>
              <a:t>A </a:t>
            </a:r>
            <a:r>
              <a:rPr lang="zh-CN" altLang="en-US" sz="2400" b="1" dirty="0">
                <a:solidFill>
                  <a:srgbClr val="FF0000"/>
                </a:solidFill>
                <a:latin typeface="Times New Roman" panose="02020603050405020304" pitchFamily="18" charset="0"/>
                <a:ea typeface="楷体_GB2312" panose="02010609030101010101" pitchFamily="49" charset="-122"/>
              </a:rPr>
              <a:t>的右边</a:t>
            </a:r>
            <a:r>
              <a:rPr lang="zh-CN" altLang="en-US" sz="2400" b="1" dirty="0">
                <a:solidFill>
                  <a:srgbClr val="00007D"/>
                </a:solidFill>
                <a:latin typeface="Times New Roman" panose="02020603050405020304" pitchFamily="18" charset="0"/>
                <a:ea typeface="楷体_GB2312" panose="02010609030101010101" pitchFamily="49" charset="-122"/>
              </a:rPr>
              <a:t>乘以相应的 </a:t>
            </a:r>
            <a:r>
              <a:rPr lang="en-US" altLang="zh-CN" sz="2400" b="1" i="1" dirty="0">
                <a:solidFill>
                  <a:srgbClr val="00007D"/>
                </a:solidFill>
                <a:latin typeface="Times New Roman" panose="02020603050405020304" pitchFamily="18" charset="0"/>
                <a:ea typeface="楷体_GB2312" panose="02010609030101010101" pitchFamily="49" charset="-122"/>
              </a:rPr>
              <a:t>n </a:t>
            </a:r>
            <a:r>
              <a:rPr lang="zh-CN" altLang="en-US" sz="2400" b="1" dirty="0">
                <a:solidFill>
                  <a:srgbClr val="00007D"/>
                </a:solidFill>
                <a:latin typeface="Times New Roman" panose="02020603050405020304" pitchFamily="18" charset="0"/>
                <a:ea typeface="楷体_GB2312" panose="02010609030101010101" pitchFamily="49" charset="-122"/>
              </a:rPr>
              <a:t>阶初等矩阵</a:t>
            </a:r>
            <a:r>
              <a:rPr lang="en-US" altLang="zh-CN" sz="2400" b="1" dirty="0">
                <a:solidFill>
                  <a:srgbClr val="00007D"/>
                </a:solidFill>
                <a:latin typeface="楷体_GB2312" panose="02010609030101010101" pitchFamily="49" charset="-122"/>
                <a:ea typeface="楷体_GB2312" panose="02010609030101010101" pitchFamily="49" charset="-122"/>
              </a:rPr>
              <a:t>.</a:t>
            </a:r>
            <a:endParaRPr lang="en-US" altLang="zh-CN" sz="2400" b="1" dirty="0">
              <a:solidFill>
                <a:srgbClr val="00007D"/>
              </a:solidFill>
              <a:latin typeface="楷体_GB2312" panose="02010609030101010101" pitchFamily="49" charset="-122"/>
              <a:ea typeface="楷体_GB2312" panose="02010609030101010101" pitchFamily="49" charset="-122"/>
            </a:endParaRPr>
          </a:p>
        </p:txBody>
      </p:sp>
      <p:sp>
        <p:nvSpPr>
          <p:cNvPr id="98316" name="AutoShape 12"/>
          <p:cNvSpPr/>
          <p:nvPr/>
        </p:nvSpPr>
        <p:spPr>
          <a:xfrm>
            <a:off x="6203950" y="596900"/>
            <a:ext cx="2551113" cy="525463"/>
          </a:xfrm>
          <a:prstGeom prst="roundRect">
            <a:avLst>
              <a:gd name="adj" fmla="val 16667"/>
            </a:avLst>
          </a:prstGeom>
          <a:noFill/>
          <a:ln w="28575" cap="flat" cmpd="sng">
            <a:solidFill>
              <a:schemeClr val="accent2"/>
            </a:solidFill>
            <a:prstDash val="solid"/>
            <a:headEnd type="none" w="med" len="med"/>
            <a:tailEnd type="none" w="med" len="med"/>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口诀：左行右列</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8315">
                                            <p:txEl>
                                              <p:charRg st="0" end="20"/>
                                            </p:txEl>
                                          </p:spTgt>
                                        </p:tgtEl>
                                        <p:attrNameLst>
                                          <p:attrName>style.visibility</p:attrName>
                                        </p:attrNameLst>
                                      </p:cBhvr>
                                      <p:to>
                                        <p:strVal val="visible"/>
                                      </p:to>
                                    </p:set>
                                    <p:animEffect transition="in" filter="slide(fromBottom)">
                                      <p:cBhvr>
                                        <p:cTn id="7" dur="500"/>
                                        <p:tgtEl>
                                          <p:spTgt spid="98315">
                                            <p:txEl>
                                              <p:charRg st="0" end="2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8315">
                                            <p:txEl>
                                              <p:charRg st="20" end="59"/>
                                            </p:txEl>
                                          </p:spTgt>
                                        </p:tgtEl>
                                        <p:attrNameLst>
                                          <p:attrName>style.visibility</p:attrName>
                                        </p:attrNameLst>
                                      </p:cBhvr>
                                      <p:to>
                                        <p:strVal val="visible"/>
                                      </p:to>
                                    </p:set>
                                    <p:animEffect transition="in" filter="slide(fromBottom)">
                                      <p:cBhvr>
                                        <p:cTn id="12" dur="500"/>
                                        <p:tgtEl>
                                          <p:spTgt spid="98315">
                                            <p:txEl>
                                              <p:charRg st="20" end="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8315">
                                            <p:txEl>
                                              <p:charRg st="59" end="98"/>
                                            </p:txEl>
                                          </p:spTgt>
                                        </p:tgtEl>
                                        <p:attrNameLst>
                                          <p:attrName>style.visibility</p:attrName>
                                        </p:attrNameLst>
                                      </p:cBhvr>
                                      <p:to>
                                        <p:strVal val="visible"/>
                                      </p:to>
                                    </p:set>
                                    <p:animEffect transition="in" filter="slide(fromBottom)">
                                      <p:cBhvr>
                                        <p:cTn id="17" dur="500"/>
                                        <p:tgtEl>
                                          <p:spTgt spid="98315">
                                            <p:txEl>
                                              <p:charRg st="59" end="9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8316"/>
                                        </p:tgtEl>
                                        <p:attrNameLst>
                                          <p:attrName>style.visibility</p:attrName>
                                        </p:attrNameLst>
                                      </p:cBhvr>
                                      <p:to>
                                        <p:strVal val="visible"/>
                                      </p:to>
                                    </p:set>
                                    <p:animEffect transition="in" filter="dissolve">
                                      <p:cBhvr>
                                        <p:cTn id="22" dur="500"/>
                                        <p:tgtEl>
                                          <p:spTgt spid="98316"/>
                                        </p:tgtEl>
                                      </p:cBhvr>
                                    </p:animEffect>
                                  </p:childTnLst>
                                  <p:subTnLst>
                                    <p:audio>
                                      <p:cMediaNode>
                                        <p:cTn display="0" masterRel="sameClick">
                                          <p:stCondLst>
                                            <p:cond evt="begin" delay="0">
                                              <p:tn val="20"/>
                                            </p:cond>
                                          </p:stCondLst>
                                          <p:endCondLst>
                                            <p:cond evt="onStopAudio" delay="0">
                                              <p:tgtEl>
                                                <p:sldTgt/>
                                              </p:tgtEl>
                                            </p:cond>
                                          </p:endCondLst>
                                        </p:cTn>
                                        <p:tgtEl>
                                          <p:sndTgt r:embed="rId1"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5" grpId="0" build="p"/>
      <p:bldP spid="983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5890" name="AutoShape 2"/>
          <p:cNvSpPr/>
          <p:nvPr/>
        </p:nvSpPr>
        <p:spPr>
          <a:xfrm>
            <a:off x="323850" y="836613"/>
            <a:ext cx="8496300" cy="1944687"/>
          </a:xfrm>
          <a:prstGeom prst="roundRect">
            <a:avLst>
              <a:gd name="adj" fmla="val 16667"/>
            </a:avLst>
          </a:prstGeom>
          <a:solidFill>
            <a:srgbClr val="CCFFCC"/>
          </a:solidFill>
          <a:ln w="28575" cap="flat" cmpd="sng">
            <a:solidFill>
              <a:schemeClr val="tx2"/>
            </a:solidFill>
            <a:prstDash val="solid"/>
            <a:headEnd type="none" w="lg"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5891" name="Text Box 3"/>
          <p:cNvSpPr txBox="1"/>
          <p:nvPr/>
        </p:nvSpPr>
        <p:spPr>
          <a:xfrm>
            <a:off x="1308100" y="1139825"/>
            <a:ext cx="14859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20836" name="Text Box 4"/>
          <p:cNvSpPr txBox="1"/>
          <p:nvPr/>
        </p:nvSpPr>
        <p:spPr>
          <a:xfrm>
            <a:off x="698500" y="1957388"/>
            <a:ext cx="27114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初等变换的逆变换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05893" name="Text Box 5"/>
          <p:cNvSpPr txBox="1"/>
          <p:nvPr/>
        </p:nvSpPr>
        <p:spPr>
          <a:xfrm>
            <a:off x="6413500" y="1143000"/>
            <a:ext cx="14859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初等矩阵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05894" name="Line 7"/>
          <p:cNvSpPr/>
          <p:nvPr/>
        </p:nvSpPr>
        <p:spPr>
          <a:xfrm>
            <a:off x="3076575" y="1295400"/>
            <a:ext cx="2971800" cy="0"/>
          </a:xfrm>
          <a:prstGeom prst="line">
            <a:avLst/>
          </a:prstGeom>
          <a:ln w="28575" cap="flat" cmpd="sng">
            <a:solidFill>
              <a:srgbClr val="0000FF"/>
            </a:solidFill>
            <a:prstDash val="solid"/>
            <a:headEnd type="arrow" w="med" len="med"/>
            <a:tailEnd type="arrow" w="med" len="med"/>
          </a:ln>
        </p:spPr>
      </p:sp>
      <p:sp>
        <p:nvSpPr>
          <p:cNvPr id="120840" name="Line 8"/>
          <p:cNvSpPr/>
          <p:nvPr/>
        </p:nvSpPr>
        <p:spPr>
          <a:xfrm>
            <a:off x="3571875" y="2165350"/>
            <a:ext cx="1981200" cy="0"/>
          </a:xfrm>
          <a:prstGeom prst="line">
            <a:avLst/>
          </a:prstGeom>
          <a:ln w="28575" cap="flat" cmpd="sng">
            <a:solidFill>
              <a:srgbClr val="0000FF"/>
            </a:solidFill>
            <a:prstDash val="solid"/>
            <a:headEnd type="arrow" w="med" len="med"/>
            <a:tailEnd type="arrow" w="med" len="med"/>
          </a:ln>
        </p:spPr>
      </p:sp>
      <p:sp>
        <p:nvSpPr>
          <p:cNvPr id="120845" name="Text Box 13"/>
          <p:cNvSpPr txBox="1"/>
          <p:nvPr/>
        </p:nvSpPr>
        <p:spPr>
          <a:xfrm>
            <a:off x="6899275" y="1844675"/>
            <a:ext cx="431800" cy="641350"/>
          </a:xfrm>
          <a:prstGeom prst="rect">
            <a:avLst/>
          </a:prstGeom>
          <a:noFill/>
          <a:ln w="9525">
            <a:noFill/>
          </a:ln>
        </p:spPr>
        <p:txBody>
          <a:bodyPr>
            <a:spAutoFit/>
          </a:bodyPr>
          <a:p>
            <a:pPr>
              <a:spcBef>
                <a:spcPct val="50000"/>
              </a:spcBef>
            </a:pPr>
            <a:r>
              <a:rPr lang="en-US" altLang="zh-CN" sz="3600" b="1" dirty="0">
                <a:solidFill>
                  <a:srgbClr val="0000FF"/>
                </a:solidFill>
                <a:latin typeface="Times New Roman" panose="02020603050405020304" pitchFamily="18" charset="0"/>
                <a:ea typeface="楷体_GB2312" panose="02010609030101010101" pitchFamily="49" charset="-122"/>
              </a:rPr>
              <a:t>?</a:t>
            </a:r>
            <a:endParaRPr lang="en-US" altLang="zh-CN" sz="36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wipe(down)">
                                      <p:cBhvr>
                                        <p:cTn id="7" dur="500"/>
                                        <p:tgtEl>
                                          <p:spTgt spid="1208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0840"/>
                                        </p:tgtEl>
                                        <p:attrNameLst>
                                          <p:attrName>style.visibility</p:attrName>
                                        </p:attrNameLst>
                                      </p:cBhvr>
                                      <p:to>
                                        <p:strVal val="visible"/>
                                      </p:to>
                                    </p:set>
                                    <p:animEffect transition="in" filter="wipe(left)">
                                      <p:cBhvr>
                                        <p:cTn id="11" dur="500"/>
                                        <p:tgtEl>
                                          <p:spTgt spid="12084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0845"/>
                                        </p:tgtEl>
                                        <p:attrNameLst>
                                          <p:attrName>style.visibility</p:attrName>
                                        </p:attrNameLst>
                                      </p:cBhvr>
                                      <p:to>
                                        <p:strVal val="visible"/>
                                      </p:to>
                                    </p:set>
                                  </p:childTnLst>
                                </p:cTn>
                              </p:par>
                            </p:childTnLst>
                          </p:cTn>
                        </p:par>
                        <p:par>
                          <p:cTn id="15" fill="hold">
                            <p:stCondLst>
                              <p:cond delay="1000"/>
                            </p:stCondLst>
                            <p:childTnLst>
                              <p:par>
                                <p:cTn id="16" presetID="8" presetClass="emph" presetSubtype="0" repeatCount="indefinite" fill="hold" grpId="1" nodeType="afterEffect">
                                  <p:stCondLst>
                                    <p:cond delay="0"/>
                                  </p:stCondLst>
                                  <p:endCondLst>
                                    <p:cond evt="onNext" delay="0">
                                      <p:tgtEl>
                                        <p:sldTgt/>
                                      </p:tgtEl>
                                    </p:cond>
                                  </p:endCondLst>
                                  <p:childTnLst>
                                    <p:animRot by="21600000">
                                      <p:cBhvr>
                                        <p:cTn id="17" dur="1000" fill="hold"/>
                                        <p:tgtEl>
                                          <p:spTgt spid="1208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45" grpId="0"/>
      <p:bldP spid="120845" grpId="1"/>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109584" name="Object 36"/>
          <p:cNvGraphicFramePr>
            <a:graphicFrameLocks noChangeAspect="1"/>
          </p:cNvGraphicFramePr>
          <p:nvPr/>
        </p:nvGraphicFramePr>
        <p:xfrm>
          <a:off x="6559550" y="620713"/>
          <a:ext cx="1714500" cy="1733550"/>
        </p:xfrm>
        <a:graphic>
          <a:graphicData uri="http://schemas.openxmlformats.org/presentationml/2006/ole">
            <mc:AlternateContent xmlns:mc="http://schemas.openxmlformats.org/markup-compatibility/2006">
              <mc:Choice xmlns:v="urn:schemas-microsoft-com:vml" Requires="v">
                <p:oleObj spid="_x0000_s3988" name="" r:id="rId1" imgW="1143000" imgH="1155700" progId="">
                  <p:embed/>
                </p:oleObj>
              </mc:Choice>
              <mc:Fallback>
                <p:oleObj name="" r:id="rId1" imgW="1143000" imgH="1155700" progId="">
                  <p:embed/>
                  <p:pic>
                    <p:nvPicPr>
                      <p:cNvPr id="0" name="图片 3987"/>
                      <p:cNvPicPr/>
                      <p:nvPr/>
                    </p:nvPicPr>
                    <p:blipFill>
                      <a:blip r:embed="rId2"/>
                      <a:stretch>
                        <a:fillRect/>
                      </a:stretch>
                    </p:blipFill>
                    <p:spPr>
                      <a:xfrm>
                        <a:off x="6559550" y="620713"/>
                        <a:ext cx="1714500" cy="1733550"/>
                      </a:xfrm>
                      <a:prstGeom prst="rect">
                        <a:avLst/>
                      </a:prstGeom>
                      <a:noFill/>
                      <a:ln w="38100">
                        <a:noFill/>
                        <a:miter/>
                      </a:ln>
                    </p:spPr>
                  </p:pic>
                </p:oleObj>
              </mc:Fallback>
            </mc:AlternateContent>
          </a:graphicData>
        </a:graphic>
      </p:graphicFrame>
      <p:sp>
        <p:nvSpPr>
          <p:cNvPr id="806915" name="Rectangle 17"/>
          <p:cNvSpPr/>
          <p:nvPr/>
        </p:nvSpPr>
        <p:spPr>
          <a:xfrm>
            <a:off x="6700838" y="19224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6916" name="Rectangle 18"/>
          <p:cNvSpPr/>
          <p:nvPr/>
        </p:nvSpPr>
        <p:spPr>
          <a:xfrm>
            <a:off x="6700838" y="12747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572" name="Object 37"/>
          <p:cNvGraphicFramePr>
            <a:graphicFrameLocks noChangeAspect="1"/>
          </p:cNvGraphicFramePr>
          <p:nvPr/>
        </p:nvGraphicFramePr>
        <p:xfrm>
          <a:off x="3708400" y="620713"/>
          <a:ext cx="1714500" cy="1733550"/>
        </p:xfrm>
        <a:graphic>
          <a:graphicData uri="http://schemas.openxmlformats.org/presentationml/2006/ole">
            <mc:AlternateContent xmlns:mc="http://schemas.openxmlformats.org/markup-compatibility/2006">
              <mc:Choice xmlns:v="urn:schemas-microsoft-com:vml" Requires="v">
                <p:oleObj spid="_x0000_s3987" name="" r:id="rId3" imgW="1143000" imgH="1155700" progId="">
                  <p:embed/>
                </p:oleObj>
              </mc:Choice>
              <mc:Fallback>
                <p:oleObj name="" r:id="rId3" imgW="1143000" imgH="1155700" progId="">
                  <p:embed/>
                  <p:pic>
                    <p:nvPicPr>
                      <p:cNvPr id="0" name="图片 3986"/>
                      <p:cNvPicPr/>
                      <p:nvPr/>
                    </p:nvPicPr>
                    <p:blipFill>
                      <a:blip r:embed="rId4"/>
                      <a:stretch>
                        <a:fillRect/>
                      </a:stretch>
                    </p:blipFill>
                    <p:spPr>
                      <a:xfrm>
                        <a:off x="3708400" y="620713"/>
                        <a:ext cx="1714500" cy="1733550"/>
                      </a:xfrm>
                      <a:prstGeom prst="rect">
                        <a:avLst/>
                      </a:prstGeom>
                      <a:noFill/>
                      <a:ln w="38100">
                        <a:noFill/>
                        <a:miter/>
                      </a:ln>
                    </p:spPr>
                  </p:pic>
                </p:oleObj>
              </mc:Fallback>
            </mc:AlternateContent>
          </a:graphicData>
        </a:graphic>
      </p:graphicFrame>
      <p:graphicFrame>
        <p:nvGraphicFramePr>
          <p:cNvPr id="806918" name="Object 38"/>
          <p:cNvGraphicFramePr>
            <a:graphicFrameLocks noChangeAspect="1"/>
          </p:cNvGraphicFramePr>
          <p:nvPr/>
        </p:nvGraphicFramePr>
        <p:xfrm>
          <a:off x="395288" y="620713"/>
          <a:ext cx="2208212" cy="1733550"/>
        </p:xfrm>
        <a:graphic>
          <a:graphicData uri="http://schemas.openxmlformats.org/presentationml/2006/ole">
            <mc:AlternateContent xmlns:mc="http://schemas.openxmlformats.org/markup-compatibility/2006">
              <mc:Choice xmlns:v="urn:schemas-microsoft-com:vml" Requires="v">
                <p:oleObj spid="_x0000_s3989" name="" r:id="rId5" imgW="1473200" imgH="1155700" progId="">
                  <p:embed/>
                </p:oleObj>
              </mc:Choice>
              <mc:Fallback>
                <p:oleObj name="" r:id="rId5" imgW="1473200" imgH="1155700" progId="">
                  <p:embed/>
                  <p:pic>
                    <p:nvPicPr>
                      <p:cNvPr id="0" name="图片 3988"/>
                      <p:cNvPicPr/>
                      <p:nvPr/>
                    </p:nvPicPr>
                    <p:blipFill>
                      <a:blip r:embed="rId6"/>
                      <a:stretch>
                        <a:fillRect/>
                      </a:stretch>
                    </p:blipFill>
                    <p:spPr>
                      <a:xfrm>
                        <a:off x="395288" y="620713"/>
                        <a:ext cx="2208212" cy="1733550"/>
                      </a:xfrm>
                      <a:prstGeom prst="rect">
                        <a:avLst/>
                      </a:prstGeom>
                      <a:noFill/>
                      <a:ln w="38100">
                        <a:noFill/>
                        <a:miter/>
                      </a:ln>
                    </p:spPr>
                  </p:pic>
                </p:oleObj>
              </mc:Fallback>
            </mc:AlternateContent>
          </a:graphicData>
        </a:graphic>
      </p:graphicFrame>
      <p:sp>
        <p:nvSpPr>
          <p:cNvPr id="109574" name="Freeform 6"/>
          <p:cNvSpPr/>
          <p:nvPr/>
        </p:nvSpPr>
        <p:spPr>
          <a:xfrm>
            <a:off x="2613025" y="14081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575" name="Object 39"/>
          <p:cNvGraphicFramePr>
            <a:graphicFrameLocks noChangeAspect="1"/>
          </p:cNvGraphicFramePr>
          <p:nvPr/>
        </p:nvGraphicFramePr>
        <p:xfrm>
          <a:off x="2771775" y="1058863"/>
          <a:ext cx="723900" cy="342900"/>
        </p:xfrm>
        <a:graphic>
          <a:graphicData uri="http://schemas.openxmlformats.org/presentationml/2006/ole">
            <mc:AlternateContent xmlns:mc="http://schemas.openxmlformats.org/markup-compatibility/2006">
              <mc:Choice xmlns:v="urn:schemas-microsoft-com:vml" Requires="v">
                <p:oleObj spid="_x0000_s3991" name="" r:id="rId7" imgW="482600" imgH="228600" progId="">
                  <p:embed/>
                </p:oleObj>
              </mc:Choice>
              <mc:Fallback>
                <p:oleObj name="" r:id="rId7" imgW="482600" imgH="228600" progId="">
                  <p:embed/>
                  <p:pic>
                    <p:nvPicPr>
                      <p:cNvPr id="0" name="图片 3990"/>
                      <p:cNvPicPr/>
                      <p:nvPr/>
                    </p:nvPicPr>
                    <p:blipFill>
                      <a:blip r:embed="rId8"/>
                      <a:stretch>
                        <a:fillRect/>
                      </a:stretch>
                    </p:blipFill>
                    <p:spPr>
                      <a:xfrm>
                        <a:off x="2771775" y="1058863"/>
                        <a:ext cx="723900" cy="342900"/>
                      </a:xfrm>
                      <a:prstGeom prst="rect">
                        <a:avLst/>
                      </a:prstGeom>
                      <a:noFill/>
                      <a:ln w="38100">
                        <a:noFill/>
                        <a:miter/>
                      </a:ln>
                    </p:spPr>
                  </p:pic>
                </p:oleObj>
              </mc:Fallback>
            </mc:AlternateContent>
          </a:graphicData>
        </a:graphic>
      </p:graphicFrame>
      <p:sp>
        <p:nvSpPr>
          <p:cNvPr id="109576" name="Rectangle 8"/>
          <p:cNvSpPr/>
          <p:nvPr/>
        </p:nvSpPr>
        <p:spPr>
          <a:xfrm>
            <a:off x="3849688" y="19224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578" name="Object 40"/>
          <p:cNvGraphicFramePr>
            <a:graphicFrameLocks noChangeAspect="1"/>
          </p:cNvGraphicFramePr>
          <p:nvPr/>
        </p:nvGraphicFramePr>
        <p:xfrm>
          <a:off x="1012825" y="1330325"/>
          <a:ext cx="1466850" cy="323850"/>
        </p:xfrm>
        <a:graphic>
          <a:graphicData uri="http://schemas.openxmlformats.org/presentationml/2006/ole">
            <mc:AlternateContent xmlns:mc="http://schemas.openxmlformats.org/markup-compatibility/2006">
              <mc:Choice xmlns:v="urn:schemas-microsoft-com:vml" Requires="v">
                <p:oleObj spid="_x0000_s3990" name="" r:id="rId9" imgW="977265" imgH="215900" progId="">
                  <p:embed/>
                </p:oleObj>
              </mc:Choice>
              <mc:Fallback>
                <p:oleObj name="" r:id="rId9" imgW="977265" imgH="215900" progId="">
                  <p:embed/>
                  <p:pic>
                    <p:nvPicPr>
                      <p:cNvPr id="0" name="图片 3989"/>
                      <p:cNvPicPr/>
                      <p:nvPr/>
                    </p:nvPicPr>
                    <p:blipFill>
                      <a:blip r:embed="rId10"/>
                      <a:stretch>
                        <a:fillRect/>
                      </a:stretch>
                    </p:blipFill>
                    <p:spPr>
                      <a:xfrm>
                        <a:off x="1012825" y="1330325"/>
                        <a:ext cx="1466850" cy="323850"/>
                      </a:xfrm>
                      <a:prstGeom prst="rect">
                        <a:avLst/>
                      </a:prstGeom>
                      <a:noFill/>
                      <a:ln w="38100">
                        <a:noFill/>
                        <a:miter/>
                      </a:ln>
                    </p:spPr>
                  </p:pic>
                </p:oleObj>
              </mc:Fallback>
            </mc:AlternateContent>
          </a:graphicData>
        </a:graphic>
      </p:graphicFrame>
      <p:sp>
        <p:nvSpPr>
          <p:cNvPr id="109580" name="Rectangle 12"/>
          <p:cNvSpPr/>
          <p:nvPr/>
        </p:nvSpPr>
        <p:spPr>
          <a:xfrm>
            <a:off x="3849688" y="12747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579" name="Object 41"/>
          <p:cNvGraphicFramePr>
            <a:graphicFrameLocks noChangeAspect="1"/>
          </p:cNvGraphicFramePr>
          <p:nvPr/>
        </p:nvGraphicFramePr>
        <p:xfrm>
          <a:off x="1006475" y="2012950"/>
          <a:ext cx="1466850" cy="323850"/>
        </p:xfrm>
        <a:graphic>
          <a:graphicData uri="http://schemas.openxmlformats.org/presentationml/2006/ole">
            <mc:AlternateContent xmlns:mc="http://schemas.openxmlformats.org/markup-compatibility/2006">
              <mc:Choice xmlns:v="urn:schemas-microsoft-com:vml" Requires="v">
                <p:oleObj spid="_x0000_s3993" name="" r:id="rId11" imgW="977265" imgH="215900" progId="">
                  <p:embed/>
                </p:oleObj>
              </mc:Choice>
              <mc:Fallback>
                <p:oleObj name="" r:id="rId11" imgW="977265" imgH="215900" progId="">
                  <p:embed/>
                  <p:pic>
                    <p:nvPicPr>
                      <p:cNvPr id="0" name="图片 3992"/>
                      <p:cNvPicPr/>
                      <p:nvPr/>
                    </p:nvPicPr>
                    <p:blipFill>
                      <a:blip r:embed="rId12"/>
                      <a:stretch>
                        <a:fillRect/>
                      </a:stretch>
                    </p:blipFill>
                    <p:spPr>
                      <a:xfrm>
                        <a:off x="1006475" y="2012950"/>
                        <a:ext cx="1466850" cy="323850"/>
                      </a:xfrm>
                      <a:prstGeom prst="rect">
                        <a:avLst/>
                      </a:prstGeom>
                      <a:noFill/>
                      <a:ln w="38100">
                        <a:noFill/>
                        <a:miter/>
                      </a:ln>
                    </p:spPr>
                  </p:pic>
                </p:oleObj>
              </mc:Fallback>
            </mc:AlternateContent>
          </a:graphicData>
        </a:graphic>
      </p:graphicFrame>
      <p:sp>
        <p:nvSpPr>
          <p:cNvPr id="109581" name="Freeform 13"/>
          <p:cNvSpPr/>
          <p:nvPr/>
        </p:nvSpPr>
        <p:spPr>
          <a:xfrm>
            <a:off x="5451475" y="14081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582" name="Object 42"/>
          <p:cNvGraphicFramePr>
            <a:graphicFrameLocks noChangeAspect="1"/>
          </p:cNvGraphicFramePr>
          <p:nvPr/>
        </p:nvGraphicFramePr>
        <p:xfrm>
          <a:off x="5610225" y="1058863"/>
          <a:ext cx="723900" cy="342900"/>
        </p:xfrm>
        <a:graphic>
          <a:graphicData uri="http://schemas.openxmlformats.org/presentationml/2006/ole">
            <mc:AlternateContent xmlns:mc="http://schemas.openxmlformats.org/markup-compatibility/2006">
              <mc:Choice xmlns:v="urn:schemas-microsoft-com:vml" Requires="v">
                <p:oleObj spid="_x0000_s3994" name="" r:id="rId13" imgW="482600" imgH="228600" progId="">
                  <p:embed/>
                </p:oleObj>
              </mc:Choice>
              <mc:Fallback>
                <p:oleObj name="" r:id="rId13" imgW="482600" imgH="228600" progId="">
                  <p:embed/>
                  <p:pic>
                    <p:nvPicPr>
                      <p:cNvPr id="0" name="图片 3993"/>
                      <p:cNvPicPr/>
                      <p:nvPr/>
                    </p:nvPicPr>
                    <p:blipFill>
                      <a:blip r:embed="rId8"/>
                      <a:stretch>
                        <a:fillRect/>
                      </a:stretch>
                    </p:blipFill>
                    <p:spPr>
                      <a:xfrm>
                        <a:off x="5610225" y="1058863"/>
                        <a:ext cx="723900" cy="342900"/>
                      </a:xfrm>
                      <a:prstGeom prst="rect">
                        <a:avLst/>
                      </a:prstGeom>
                      <a:noFill/>
                      <a:ln w="38100">
                        <a:noFill/>
                        <a:miter/>
                      </a:ln>
                    </p:spPr>
                  </p:pic>
                </p:oleObj>
              </mc:Fallback>
            </mc:AlternateContent>
          </a:graphicData>
        </a:graphic>
      </p:graphicFrame>
      <p:graphicFrame>
        <p:nvGraphicFramePr>
          <p:cNvPr id="109587" name="Object 43"/>
          <p:cNvGraphicFramePr>
            <a:graphicFrameLocks noChangeAspect="1"/>
          </p:cNvGraphicFramePr>
          <p:nvPr/>
        </p:nvGraphicFramePr>
        <p:xfrm>
          <a:off x="6559550" y="2559050"/>
          <a:ext cx="1714500" cy="1733550"/>
        </p:xfrm>
        <a:graphic>
          <a:graphicData uri="http://schemas.openxmlformats.org/presentationml/2006/ole">
            <mc:AlternateContent xmlns:mc="http://schemas.openxmlformats.org/markup-compatibility/2006">
              <mc:Choice xmlns:v="urn:schemas-microsoft-com:vml" Requires="v">
                <p:oleObj spid="_x0000_s3995" name="" r:id="rId14" imgW="1143000" imgH="1155700" progId="">
                  <p:embed/>
                </p:oleObj>
              </mc:Choice>
              <mc:Fallback>
                <p:oleObj name="" r:id="rId14" imgW="1143000" imgH="1155700" progId="">
                  <p:embed/>
                  <p:pic>
                    <p:nvPicPr>
                      <p:cNvPr id="0" name="图片 3994"/>
                      <p:cNvPicPr/>
                      <p:nvPr/>
                    </p:nvPicPr>
                    <p:blipFill>
                      <a:blip r:embed="rId2"/>
                      <a:stretch>
                        <a:fillRect/>
                      </a:stretch>
                    </p:blipFill>
                    <p:spPr>
                      <a:xfrm>
                        <a:off x="6559550" y="2559050"/>
                        <a:ext cx="1714500" cy="1733550"/>
                      </a:xfrm>
                      <a:prstGeom prst="rect">
                        <a:avLst/>
                      </a:prstGeom>
                      <a:noFill/>
                      <a:ln w="38100">
                        <a:noFill/>
                        <a:miter/>
                      </a:ln>
                    </p:spPr>
                  </p:pic>
                </p:oleObj>
              </mc:Fallback>
            </mc:AlternateContent>
          </a:graphicData>
        </a:graphic>
      </p:graphicFrame>
      <p:sp>
        <p:nvSpPr>
          <p:cNvPr id="109588" name="Rectangle 20"/>
          <p:cNvSpPr/>
          <p:nvPr/>
        </p:nvSpPr>
        <p:spPr>
          <a:xfrm>
            <a:off x="6673850" y="3213100"/>
            <a:ext cx="1470025"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589" name="Object 44"/>
          <p:cNvGraphicFramePr>
            <a:graphicFrameLocks noChangeAspect="1"/>
          </p:cNvGraphicFramePr>
          <p:nvPr/>
        </p:nvGraphicFramePr>
        <p:xfrm>
          <a:off x="3698875" y="2559050"/>
          <a:ext cx="1733550" cy="1733550"/>
        </p:xfrm>
        <a:graphic>
          <a:graphicData uri="http://schemas.openxmlformats.org/presentationml/2006/ole">
            <mc:AlternateContent xmlns:mc="http://schemas.openxmlformats.org/markup-compatibility/2006">
              <mc:Choice xmlns:v="urn:schemas-microsoft-com:vml" Requires="v">
                <p:oleObj spid="_x0000_s3992" name="" r:id="rId15" imgW="1155700" imgH="1155700" progId="">
                  <p:embed/>
                </p:oleObj>
              </mc:Choice>
              <mc:Fallback>
                <p:oleObj name="" r:id="rId15" imgW="1155700" imgH="1155700" progId="">
                  <p:embed/>
                  <p:pic>
                    <p:nvPicPr>
                      <p:cNvPr id="0" name="图片 3991"/>
                      <p:cNvPicPr/>
                      <p:nvPr/>
                    </p:nvPicPr>
                    <p:blipFill>
                      <a:blip r:embed="rId16"/>
                      <a:stretch>
                        <a:fillRect/>
                      </a:stretch>
                    </p:blipFill>
                    <p:spPr>
                      <a:xfrm>
                        <a:off x="3698875" y="2559050"/>
                        <a:ext cx="1733550" cy="1733550"/>
                      </a:xfrm>
                      <a:prstGeom prst="rect">
                        <a:avLst/>
                      </a:prstGeom>
                      <a:noFill/>
                      <a:ln w="38100">
                        <a:noFill/>
                        <a:miter/>
                      </a:ln>
                    </p:spPr>
                  </p:pic>
                </p:oleObj>
              </mc:Fallback>
            </mc:AlternateContent>
          </a:graphicData>
        </a:graphic>
      </p:graphicFrame>
      <p:graphicFrame>
        <p:nvGraphicFramePr>
          <p:cNvPr id="109590" name="Object 45"/>
          <p:cNvGraphicFramePr>
            <a:graphicFrameLocks noChangeAspect="1"/>
          </p:cNvGraphicFramePr>
          <p:nvPr/>
        </p:nvGraphicFramePr>
        <p:xfrm>
          <a:off x="395288" y="2559050"/>
          <a:ext cx="2208212" cy="1733550"/>
        </p:xfrm>
        <a:graphic>
          <a:graphicData uri="http://schemas.openxmlformats.org/presentationml/2006/ole">
            <mc:AlternateContent xmlns:mc="http://schemas.openxmlformats.org/markup-compatibility/2006">
              <mc:Choice xmlns:v="urn:schemas-microsoft-com:vml" Requires="v">
                <p:oleObj spid="_x0000_s3996" name="" r:id="rId17" imgW="1473200" imgH="1155700" progId="">
                  <p:embed/>
                </p:oleObj>
              </mc:Choice>
              <mc:Fallback>
                <p:oleObj name="" r:id="rId17" imgW="1473200" imgH="1155700" progId="">
                  <p:embed/>
                  <p:pic>
                    <p:nvPicPr>
                      <p:cNvPr id="0" name="图片 3995"/>
                      <p:cNvPicPr/>
                      <p:nvPr/>
                    </p:nvPicPr>
                    <p:blipFill>
                      <a:blip r:embed="rId6"/>
                      <a:stretch>
                        <a:fillRect/>
                      </a:stretch>
                    </p:blipFill>
                    <p:spPr>
                      <a:xfrm>
                        <a:off x="395288" y="2559050"/>
                        <a:ext cx="2208212" cy="1733550"/>
                      </a:xfrm>
                      <a:prstGeom prst="rect">
                        <a:avLst/>
                      </a:prstGeom>
                      <a:noFill/>
                      <a:ln w="38100">
                        <a:noFill/>
                        <a:miter/>
                      </a:ln>
                    </p:spPr>
                  </p:pic>
                </p:oleObj>
              </mc:Fallback>
            </mc:AlternateContent>
          </a:graphicData>
        </a:graphic>
      </p:graphicFrame>
      <p:sp>
        <p:nvSpPr>
          <p:cNvPr id="109591" name="Freeform 23"/>
          <p:cNvSpPr/>
          <p:nvPr/>
        </p:nvSpPr>
        <p:spPr>
          <a:xfrm>
            <a:off x="2613025" y="3346450"/>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592" name="Object 46"/>
          <p:cNvGraphicFramePr>
            <a:graphicFrameLocks noChangeAspect="1"/>
          </p:cNvGraphicFramePr>
          <p:nvPr/>
        </p:nvGraphicFramePr>
        <p:xfrm>
          <a:off x="2876550" y="2997200"/>
          <a:ext cx="552450" cy="342900"/>
        </p:xfrm>
        <a:graphic>
          <a:graphicData uri="http://schemas.openxmlformats.org/presentationml/2006/ole">
            <mc:AlternateContent xmlns:mc="http://schemas.openxmlformats.org/markup-compatibility/2006">
              <mc:Choice xmlns:v="urn:schemas-microsoft-com:vml" Requires="v">
                <p:oleObj spid="_x0000_s3997" name="" r:id="rId18" imgW="368300" imgH="228600" progId="">
                  <p:embed/>
                </p:oleObj>
              </mc:Choice>
              <mc:Fallback>
                <p:oleObj name="" r:id="rId18" imgW="368300" imgH="228600" progId="">
                  <p:embed/>
                  <p:pic>
                    <p:nvPicPr>
                      <p:cNvPr id="0" name="图片 3996"/>
                      <p:cNvPicPr/>
                      <p:nvPr/>
                    </p:nvPicPr>
                    <p:blipFill>
                      <a:blip r:embed="rId19"/>
                      <a:stretch>
                        <a:fillRect/>
                      </a:stretch>
                    </p:blipFill>
                    <p:spPr>
                      <a:xfrm>
                        <a:off x="2876550" y="2997200"/>
                        <a:ext cx="552450" cy="342900"/>
                      </a:xfrm>
                      <a:prstGeom prst="rect">
                        <a:avLst/>
                      </a:prstGeom>
                      <a:noFill/>
                      <a:ln w="38100">
                        <a:noFill/>
                        <a:miter/>
                      </a:ln>
                    </p:spPr>
                  </p:pic>
                </p:oleObj>
              </mc:Fallback>
            </mc:AlternateContent>
          </a:graphicData>
        </a:graphic>
      </p:graphicFrame>
      <p:sp>
        <p:nvSpPr>
          <p:cNvPr id="109593" name="Rectangle 25"/>
          <p:cNvSpPr/>
          <p:nvPr/>
        </p:nvSpPr>
        <p:spPr>
          <a:xfrm>
            <a:off x="3835400" y="3213100"/>
            <a:ext cx="1443038"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9594" name="Freeform 26"/>
          <p:cNvSpPr/>
          <p:nvPr/>
        </p:nvSpPr>
        <p:spPr>
          <a:xfrm>
            <a:off x="5451475" y="3346450"/>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595" name="Object 47"/>
          <p:cNvGraphicFramePr>
            <a:graphicFrameLocks noChangeAspect="1"/>
          </p:cNvGraphicFramePr>
          <p:nvPr/>
        </p:nvGraphicFramePr>
        <p:xfrm>
          <a:off x="5705475" y="2997200"/>
          <a:ext cx="571500" cy="342900"/>
        </p:xfrm>
        <a:graphic>
          <a:graphicData uri="http://schemas.openxmlformats.org/presentationml/2006/ole">
            <mc:AlternateContent xmlns:mc="http://schemas.openxmlformats.org/markup-compatibility/2006">
              <mc:Choice xmlns:v="urn:schemas-microsoft-com:vml" Requires="v">
                <p:oleObj spid="_x0000_s3999" name="" r:id="rId20" imgW="381000" imgH="228600" progId="">
                  <p:embed/>
                </p:oleObj>
              </mc:Choice>
              <mc:Fallback>
                <p:oleObj name="" r:id="rId20" imgW="381000" imgH="228600" progId="">
                  <p:embed/>
                  <p:pic>
                    <p:nvPicPr>
                      <p:cNvPr id="0" name="图片 3998"/>
                      <p:cNvPicPr/>
                      <p:nvPr/>
                    </p:nvPicPr>
                    <p:blipFill>
                      <a:blip r:embed="rId21"/>
                      <a:stretch>
                        <a:fillRect/>
                      </a:stretch>
                    </p:blipFill>
                    <p:spPr>
                      <a:xfrm>
                        <a:off x="5705475" y="2997200"/>
                        <a:ext cx="571500" cy="342900"/>
                      </a:xfrm>
                      <a:prstGeom prst="rect">
                        <a:avLst/>
                      </a:prstGeom>
                      <a:noFill/>
                      <a:ln w="38100">
                        <a:noFill/>
                        <a:miter/>
                      </a:ln>
                    </p:spPr>
                  </p:pic>
                </p:oleObj>
              </mc:Fallback>
            </mc:AlternateContent>
          </a:graphicData>
        </a:graphic>
      </p:graphicFrame>
      <p:graphicFrame>
        <p:nvGraphicFramePr>
          <p:cNvPr id="109596" name="Object 48"/>
          <p:cNvGraphicFramePr>
            <a:graphicFrameLocks noChangeAspect="1"/>
          </p:cNvGraphicFramePr>
          <p:nvPr/>
        </p:nvGraphicFramePr>
        <p:xfrm>
          <a:off x="6559550" y="4508500"/>
          <a:ext cx="1714500" cy="1733550"/>
        </p:xfrm>
        <a:graphic>
          <a:graphicData uri="http://schemas.openxmlformats.org/presentationml/2006/ole">
            <mc:AlternateContent xmlns:mc="http://schemas.openxmlformats.org/markup-compatibility/2006">
              <mc:Choice xmlns:v="urn:schemas-microsoft-com:vml" Requires="v">
                <p:oleObj spid="_x0000_s4000" name="" r:id="rId22" imgW="1143000" imgH="1155700" progId="">
                  <p:embed/>
                </p:oleObj>
              </mc:Choice>
              <mc:Fallback>
                <p:oleObj name="" r:id="rId22" imgW="1143000" imgH="1155700" progId="">
                  <p:embed/>
                  <p:pic>
                    <p:nvPicPr>
                      <p:cNvPr id="0" name="图片 3999"/>
                      <p:cNvPicPr/>
                      <p:nvPr/>
                    </p:nvPicPr>
                    <p:blipFill>
                      <a:blip r:embed="rId2"/>
                      <a:stretch>
                        <a:fillRect/>
                      </a:stretch>
                    </p:blipFill>
                    <p:spPr>
                      <a:xfrm>
                        <a:off x="6559550" y="4508500"/>
                        <a:ext cx="1714500" cy="1733550"/>
                      </a:xfrm>
                      <a:prstGeom prst="rect">
                        <a:avLst/>
                      </a:prstGeom>
                      <a:noFill/>
                      <a:ln w="38100">
                        <a:noFill/>
                        <a:miter/>
                      </a:ln>
                    </p:spPr>
                  </p:pic>
                </p:oleObj>
              </mc:Fallback>
            </mc:AlternateContent>
          </a:graphicData>
        </a:graphic>
      </p:graphicFrame>
      <p:sp>
        <p:nvSpPr>
          <p:cNvPr id="109597" name="Rectangle 29"/>
          <p:cNvSpPr/>
          <p:nvPr/>
        </p:nvSpPr>
        <p:spPr>
          <a:xfrm>
            <a:off x="6673850" y="5162550"/>
            <a:ext cx="1470025"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9598" name="Object 49"/>
          <p:cNvGraphicFramePr>
            <a:graphicFrameLocks noChangeAspect="1"/>
          </p:cNvGraphicFramePr>
          <p:nvPr/>
        </p:nvGraphicFramePr>
        <p:xfrm>
          <a:off x="3698875" y="4508500"/>
          <a:ext cx="1733550" cy="1733550"/>
        </p:xfrm>
        <a:graphic>
          <a:graphicData uri="http://schemas.openxmlformats.org/presentationml/2006/ole">
            <mc:AlternateContent xmlns:mc="http://schemas.openxmlformats.org/markup-compatibility/2006">
              <mc:Choice xmlns:v="urn:schemas-microsoft-com:vml" Requires="v">
                <p:oleObj spid="_x0000_s3998" name="" r:id="rId23" imgW="1155700" imgH="1155700" progId="">
                  <p:embed/>
                </p:oleObj>
              </mc:Choice>
              <mc:Fallback>
                <p:oleObj name="" r:id="rId23" imgW="1155700" imgH="1155700" progId="">
                  <p:embed/>
                  <p:pic>
                    <p:nvPicPr>
                      <p:cNvPr id="0" name="图片 3997"/>
                      <p:cNvPicPr/>
                      <p:nvPr/>
                    </p:nvPicPr>
                    <p:blipFill>
                      <a:blip r:embed="rId24"/>
                      <a:stretch>
                        <a:fillRect/>
                      </a:stretch>
                    </p:blipFill>
                    <p:spPr>
                      <a:xfrm>
                        <a:off x="3698875" y="4508500"/>
                        <a:ext cx="1733550" cy="1733550"/>
                      </a:xfrm>
                      <a:prstGeom prst="rect">
                        <a:avLst/>
                      </a:prstGeom>
                      <a:noFill/>
                      <a:ln w="38100">
                        <a:noFill/>
                        <a:miter/>
                      </a:ln>
                    </p:spPr>
                  </p:pic>
                </p:oleObj>
              </mc:Fallback>
            </mc:AlternateContent>
          </a:graphicData>
        </a:graphic>
      </p:graphicFrame>
      <p:graphicFrame>
        <p:nvGraphicFramePr>
          <p:cNvPr id="109599" name="Object 50"/>
          <p:cNvGraphicFramePr>
            <a:graphicFrameLocks noChangeAspect="1"/>
          </p:cNvGraphicFramePr>
          <p:nvPr/>
        </p:nvGraphicFramePr>
        <p:xfrm>
          <a:off x="395288" y="4508500"/>
          <a:ext cx="2208212" cy="1733550"/>
        </p:xfrm>
        <a:graphic>
          <a:graphicData uri="http://schemas.openxmlformats.org/presentationml/2006/ole">
            <mc:AlternateContent xmlns:mc="http://schemas.openxmlformats.org/markup-compatibility/2006">
              <mc:Choice xmlns:v="urn:schemas-microsoft-com:vml" Requires="v">
                <p:oleObj spid="_x0000_s4001" name="" r:id="rId25" imgW="1473200" imgH="1155700" progId="">
                  <p:embed/>
                </p:oleObj>
              </mc:Choice>
              <mc:Fallback>
                <p:oleObj name="" r:id="rId25" imgW="1473200" imgH="1155700" progId="">
                  <p:embed/>
                  <p:pic>
                    <p:nvPicPr>
                      <p:cNvPr id="0" name="图片 4000"/>
                      <p:cNvPicPr/>
                      <p:nvPr/>
                    </p:nvPicPr>
                    <p:blipFill>
                      <a:blip r:embed="rId6"/>
                      <a:stretch>
                        <a:fillRect/>
                      </a:stretch>
                    </p:blipFill>
                    <p:spPr>
                      <a:xfrm>
                        <a:off x="395288" y="4508500"/>
                        <a:ext cx="2208212" cy="1733550"/>
                      </a:xfrm>
                      <a:prstGeom prst="rect">
                        <a:avLst/>
                      </a:prstGeom>
                      <a:noFill/>
                      <a:ln w="38100">
                        <a:noFill/>
                        <a:miter/>
                      </a:ln>
                    </p:spPr>
                  </p:pic>
                </p:oleObj>
              </mc:Fallback>
            </mc:AlternateContent>
          </a:graphicData>
        </a:graphic>
      </p:graphicFrame>
      <p:sp>
        <p:nvSpPr>
          <p:cNvPr id="109600" name="Freeform 32"/>
          <p:cNvSpPr/>
          <p:nvPr/>
        </p:nvSpPr>
        <p:spPr>
          <a:xfrm>
            <a:off x="2613025" y="5295900"/>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601" name="Object 51"/>
          <p:cNvGraphicFramePr>
            <a:graphicFrameLocks noChangeAspect="1"/>
          </p:cNvGraphicFramePr>
          <p:nvPr/>
        </p:nvGraphicFramePr>
        <p:xfrm>
          <a:off x="2695575" y="4946650"/>
          <a:ext cx="914400" cy="342900"/>
        </p:xfrm>
        <a:graphic>
          <a:graphicData uri="http://schemas.openxmlformats.org/presentationml/2006/ole">
            <mc:AlternateContent xmlns:mc="http://schemas.openxmlformats.org/markup-compatibility/2006">
              <mc:Choice xmlns:v="urn:schemas-microsoft-com:vml" Requires="v">
                <p:oleObj spid="_x0000_s4002" name="" r:id="rId26" imgW="609600" imgH="228600" progId="">
                  <p:embed/>
                </p:oleObj>
              </mc:Choice>
              <mc:Fallback>
                <p:oleObj name="" r:id="rId26" imgW="609600" imgH="228600" progId="">
                  <p:embed/>
                  <p:pic>
                    <p:nvPicPr>
                      <p:cNvPr id="0" name="图片 4001"/>
                      <p:cNvPicPr/>
                      <p:nvPr/>
                    </p:nvPicPr>
                    <p:blipFill>
                      <a:blip r:embed="rId27"/>
                      <a:stretch>
                        <a:fillRect/>
                      </a:stretch>
                    </p:blipFill>
                    <p:spPr>
                      <a:xfrm>
                        <a:off x="2695575" y="4946650"/>
                        <a:ext cx="914400" cy="342900"/>
                      </a:xfrm>
                      <a:prstGeom prst="rect">
                        <a:avLst/>
                      </a:prstGeom>
                      <a:noFill/>
                      <a:ln w="38100">
                        <a:noFill/>
                        <a:miter/>
                      </a:ln>
                    </p:spPr>
                  </p:pic>
                </p:oleObj>
              </mc:Fallback>
            </mc:AlternateContent>
          </a:graphicData>
        </a:graphic>
      </p:graphicFrame>
      <p:sp>
        <p:nvSpPr>
          <p:cNvPr id="109602" name="Rectangle 34"/>
          <p:cNvSpPr/>
          <p:nvPr/>
        </p:nvSpPr>
        <p:spPr>
          <a:xfrm>
            <a:off x="3835400" y="5162550"/>
            <a:ext cx="1443038"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9603" name="Freeform 35"/>
          <p:cNvSpPr/>
          <p:nvPr/>
        </p:nvSpPr>
        <p:spPr>
          <a:xfrm>
            <a:off x="5451475" y="5295900"/>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09604" name="Object 52"/>
          <p:cNvGraphicFramePr>
            <a:graphicFrameLocks noChangeAspect="1"/>
          </p:cNvGraphicFramePr>
          <p:nvPr/>
        </p:nvGraphicFramePr>
        <p:xfrm>
          <a:off x="5534025" y="4946650"/>
          <a:ext cx="914400" cy="342900"/>
        </p:xfrm>
        <a:graphic>
          <a:graphicData uri="http://schemas.openxmlformats.org/presentationml/2006/ole">
            <mc:AlternateContent xmlns:mc="http://schemas.openxmlformats.org/markup-compatibility/2006">
              <mc:Choice xmlns:v="urn:schemas-microsoft-com:vml" Requires="v">
                <p:oleObj spid="_x0000_s4003" name="" r:id="rId28" imgW="609600" imgH="228600" progId="">
                  <p:embed/>
                </p:oleObj>
              </mc:Choice>
              <mc:Fallback>
                <p:oleObj name="" r:id="rId28" imgW="609600" imgH="228600" progId="">
                  <p:embed/>
                  <p:pic>
                    <p:nvPicPr>
                      <p:cNvPr id="0" name="图片 4002"/>
                      <p:cNvPicPr/>
                      <p:nvPr/>
                    </p:nvPicPr>
                    <p:blipFill>
                      <a:blip r:embed="rId29"/>
                      <a:stretch>
                        <a:fillRect/>
                      </a:stretch>
                    </p:blipFill>
                    <p:spPr>
                      <a:xfrm>
                        <a:off x="5534025" y="4946650"/>
                        <a:ext cx="914400" cy="3429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574"/>
                                        </p:tgtEl>
                                        <p:attrNameLst>
                                          <p:attrName>style.visibility</p:attrName>
                                        </p:attrNameLst>
                                      </p:cBhvr>
                                      <p:to>
                                        <p:strVal val="visible"/>
                                      </p:to>
                                    </p:set>
                                    <p:animEffect transition="in" filter="wipe(left)">
                                      <p:cBhvr>
                                        <p:cTn id="7" dur="500"/>
                                        <p:tgtEl>
                                          <p:spTgt spid="10957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09575"/>
                                        </p:tgtEl>
                                        <p:attrNameLst>
                                          <p:attrName>style.visibility</p:attrName>
                                        </p:attrNameLst>
                                      </p:cBhvr>
                                      <p:to>
                                        <p:strVal val="visible"/>
                                      </p:to>
                                    </p:set>
                                    <p:animEffect transition="in" filter="slide(fromBottom)">
                                      <p:cBhvr>
                                        <p:cTn id="11" dur="500"/>
                                        <p:tgtEl>
                                          <p:spTgt spid="109575"/>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09572"/>
                                        </p:tgtEl>
                                        <p:attrNameLst>
                                          <p:attrName>style.visibility</p:attrName>
                                        </p:attrNameLst>
                                      </p:cBhvr>
                                      <p:to>
                                        <p:strVal val="visible"/>
                                      </p:to>
                                    </p:set>
                                    <p:animEffect transition="in" filter="box(in)">
                                      <p:cBhvr>
                                        <p:cTn id="15" dur="500"/>
                                        <p:tgtEl>
                                          <p:spTgt spid="109572"/>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path" presetSubtype="0" accel="50000" decel="50000" fill="hold" nodeType="clickEffect">
                                  <p:stCondLst>
                                    <p:cond delay="0"/>
                                  </p:stCondLst>
                                  <p:childTnLst>
                                    <p:animMotion origin="layout" path="M -2.5E-6 -1.11111E-6 L 0.30903 0.1007 " pathEditMode="relative" rAng="0" ptsTypes="AA">
                                      <p:cBhvr>
                                        <p:cTn id="19" dur="1000" fill="hold"/>
                                        <p:tgtEl>
                                          <p:spTgt spid="109578"/>
                                        </p:tgtEl>
                                        <p:attrNameLst>
                                          <p:attrName>ppt_x</p:attrName>
                                          <p:attrName>ppt_y</p:attrName>
                                        </p:attrNameLst>
                                      </p:cBhvr>
                                      <p:rCtr x="1545100" y="502300"/>
                                    </p:animMotion>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nodeType="clickEffect">
                                  <p:stCondLst>
                                    <p:cond delay="0"/>
                                  </p:stCondLst>
                                  <p:childTnLst>
                                    <p:animMotion origin="layout" path="M 1.94444E-6 -4.81481E-6 L 0.30972 -0.09976 " pathEditMode="relative" rAng="0" ptsTypes="AA">
                                      <p:cBhvr>
                                        <p:cTn id="23" dur="1000" fill="hold"/>
                                        <p:tgtEl>
                                          <p:spTgt spid="109579"/>
                                        </p:tgtEl>
                                        <p:attrNameLst>
                                          <p:attrName>ppt_x</p:attrName>
                                          <p:attrName>ppt_y</p:attrName>
                                        </p:attrNameLst>
                                      </p:cBhvr>
                                      <p:rCtr x="1548600" y="-500000"/>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9581"/>
                                        </p:tgtEl>
                                        <p:attrNameLst>
                                          <p:attrName>style.visibility</p:attrName>
                                        </p:attrNameLst>
                                      </p:cBhvr>
                                      <p:to>
                                        <p:strVal val="visible"/>
                                      </p:to>
                                    </p:set>
                                    <p:animEffect transition="in" filter="wipe(left)">
                                      <p:cBhvr>
                                        <p:cTn id="28" dur="500"/>
                                        <p:tgtEl>
                                          <p:spTgt spid="109581"/>
                                        </p:tgtEl>
                                      </p:cBhvr>
                                    </p:animEffect>
                                  </p:childTnLst>
                                </p:cTn>
                              </p:par>
                            </p:childTnLst>
                          </p:cTn>
                        </p:par>
                        <p:par>
                          <p:cTn id="29" fill="hold">
                            <p:stCondLst>
                              <p:cond delay="500"/>
                            </p:stCondLst>
                            <p:childTnLst>
                              <p:par>
                                <p:cTn id="30" presetID="12" presetClass="entr" presetSubtype="4" fill="hold" nodeType="afterEffect">
                                  <p:stCondLst>
                                    <p:cond delay="0"/>
                                  </p:stCondLst>
                                  <p:childTnLst>
                                    <p:set>
                                      <p:cBhvr>
                                        <p:cTn id="31" dur="1" fill="hold">
                                          <p:stCondLst>
                                            <p:cond delay="0"/>
                                          </p:stCondLst>
                                        </p:cTn>
                                        <p:tgtEl>
                                          <p:spTgt spid="109582"/>
                                        </p:tgtEl>
                                        <p:attrNameLst>
                                          <p:attrName>style.visibility</p:attrName>
                                        </p:attrNameLst>
                                      </p:cBhvr>
                                      <p:to>
                                        <p:strVal val="visible"/>
                                      </p:to>
                                    </p:set>
                                    <p:animEffect transition="in" filter="slide(fromBottom)">
                                      <p:cBhvr>
                                        <p:cTn id="32" dur="500"/>
                                        <p:tgtEl>
                                          <p:spTgt spid="109582"/>
                                        </p:tgtEl>
                                      </p:cBhvr>
                                    </p:animEffect>
                                  </p:childTnLst>
                                </p:cTn>
                              </p:par>
                            </p:childTnLst>
                          </p:cTn>
                        </p:par>
                        <p:par>
                          <p:cTn id="33" fill="hold">
                            <p:stCondLst>
                              <p:cond delay="1000"/>
                            </p:stCondLst>
                            <p:childTnLst>
                              <p:par>
                                <p:cTn id="34" presetID="4" presetClass="entr" presetSubtype="16" fill="hold" nodeType="afterEffect">
                                  <p:stCondLst>
                                    <p:cond delay="0"/>
                                  </p:stCondLst>
                                  <p:childTnLst>
                                    <p:set>
                                      <p:cBhvr>
                                        <p:cTn id="35" dur="1" fill="hold">
                                          <p:stCondLst>
                                            <p:cond delay="0"/>
                                          </p:stCondLst>
                                        </p:cTn>
                                        <p:tgtEl>
                                          <p:spTgt spid="109584"/>
                                        </p:tgtEl>
                                        <p:attrNameLst>
                                          <p:attrName>style.visibility</p:attrName>
                                        </p:attrNameLst>
                                      </p:cBhvr>
                                      <p:to>
                                        <p:strVal val="visible"/>
                                      </p:to>
                                    </p:set>
                                    <p:animEffect transition="in" filter="box(in)">
                                      <p:cBhvr>
                                        <p:cTn id="36" dur="500"/>
                                        <p:tgtEl>
                                          <p:spTgt spid="109584"/>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10958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957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31389 0.10081 L 0.62101 -0.00023 " pathEditMode="relative" rAng="0" ptsTypes="AA">
                                      <p:cBhvr>
                                        <p:cTn id="44" dur="2000" fill="hold"/>
                                        <p:tgtEl>
                                          <p:spTgt spid="109578"/>
                                        </p:tgtEl>
                                        <p:attrNameLst>
                                          <p:attrName>ppt_x</p:attrName>
                                          <p:attrName>ppt_y</p:attrName>
                                        </p:attrNameLst>
                                      </p:cBhvr>
                                      <p:rCtr x="1534700" y="-506400"/>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3066 -0.10381 L 0.6217 0.00093 " pathEditMode="relative" rAng="0" ptsTypes="AA">
                                      <p:cBhvr>
                                        <p:cTn id="48" dur="2000" fill="hold"/>
                                        <p:tgtEl>
                                          <p:spTgt spid="109579"/>
                                        </p:tgtEl>
                                        <p:attrNameLst>
                                          <p:attrName>ppt_x</p:attrName>
                                          <p:attrName>ppt_y</p:attrName>
                                        </p:attrNameLst>
                                      </p:cBhvr>
                                      <p:rCtr x="1574700" y="522500"/>
                                    </p:animMotion>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109590"/>
                                        </p:tgtEl>
                                        <p:attrNameLst>
                                          <p:attrName>style.visibility</p:attrName>
                                        </p:attrNameLst>
                                      </p:cBhvr>
                                      <p:to>
                                        <p:strVal val="visible"/>
                                      </p:to>
                                    </p:set>
                                    <p:animEffect transition="in" filter="box(in)">
                                      <p:cBhvr>
                                        <p:cTn id="53" dur="500"/>
                                        <p:tgtEl>
                                          <p:spTgt spid="10959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9591"/>
                                        </p:tgtEl>
                                        <p:attrNameLst>
                                          <p:attrName>style.visibility</p:attrName>
                                        </p:attrNameLst>
                                      </p:cBhvr>
                                      <p:to>
                                        <p:strVal val="visible"/>
                                      </p:to>
                                    </p:set>
                                    <p:animEffect transition="in" filter="wipe(left)">
                                      <p:cBhvr>
                                        <p:cTn id="58" dur="500"/>
                                        <p:tgtEl>
                                          <p:spTgt spid="109591"/>
                                        </p:tgtEl>
                                      </p:cBhvr>
                                    </p:animEffect>
                                  </p:childTnLst>
                                </p:cTn>
                              </p:par>
                            </p:childTnLst>
                          </p:cTn>
                        </p:par>
                        <p:par>
                          <p:cTn id="59" fill="hold">
                            <p:stCondLst>
                              <p:cond delay="500"/>
                            </p:stCondLst>
                            <p:childTnLst>
                              <p:par>
                                <p:cTn id="60" presetID="12" presetClass="entr" presetSubtype="4" fill="hold" nodeType="afterEffect">
                                  <p:stCondLst>
                                    <p:cond delay="0"/>
                                  </p:stCondLst>
                                  <p:childTnLst>
                                    <p:set>
                                      <p:cBhvr>
                                        <p:cTn id="61" dur="1" fill="hold">
                                          <p:stCondLst>
                                            <p:cond delay="0"/>
                                          </p:stCondLst>
                                        </p:cTn>
                                        <p:tgtEl>
                                          <p:spTgt spid="109592"/>
                                        </p:tgtEl>
                                        <p:attrNameLst>
                                          <p:attrName>style.visibility</p:attrName>
                                        </p:attrNameLst>
                                      </p:cBhvr>
                                      <p:to>
                                        <p:strVal val="visible"/>
                                      </p:to>
                                    </p:set>
                                    <p:animEffect transition="in" filter="slide(fromBottom)">
                                      <p:cBhvr>
                                        <p:cTn id="62" dur="500"/>
                                        <p:tgtEl>
                                          <p:spTgt spid="109592"/>
                                        </p:tgtEl>
                                      </p:cBhvr>
                                    </p:animEffect>
                                  </p:childTnLst>
                                </p:cTn>
                              </p:par>
                            </p:childTnLst>
                          </p:cTn>
                        </p:par>
                        <p:par>
                          <p:cTn id="63" fill="hold">
                            <p:stCondLst>
                              <p:cond delay="1000"/>
                            </p:stCondLst>
                            <p:childTnLst>
                              <p:par>
                                <p:cTn id="64" presetID="4" presetClass="entr" presetSubtype="16" fill="hold" nodeType="afterEffect">
                                  <p:stCondLst>
                                    <p:cond delay="0"/>
                                  </p:stCondLst>
                                  <p:childTnLst>
                                    <p:set>
                                      <p:cBhvr>
                                        <p:cTn id="65" dur="1" fill="hold">
                                          <p:stCondLst>
                                            <p:cond delay="0"/>
                                          </p:stCondLst>
                                        </p:cTn>
                                        <p:tgtEl>
                                          <p:spTgt spid="109589"/>
                                        </p:tgtEl>
                                        <p:attrNameLst>
                                          <p:attrName>style.visibility</p:attrName>
                                        </p:attrNameLst>
                                      </p:cBhvr>
                                      <p:to>
                                        <p:strVal val="visible"/>
                                      </p:to>
                                    </p:set>
                                    <p:animEffect transition="in" filter="box(in)">
                                      <p:cBhvr>
                                        <p:cTn id="66" dur="500"/>
                                        <p:tgtEl>
                                          <p:spTgt spid="109589"/>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xit" presetSubtype="16" fill="hold" grpId="0" nodeType="clickEffect">
                                  <p:stCondLst>
                                    <p:cond delay="0"/>
                                  </p:stCondLst>
                                  <p:childTnLst>
                                    <p:animEffect transition="out" filter="box(in)">
                                      <p:cBhvr>
                                        <p:cTn id="70" dur="500"/>
                                        <p:tgtEl>
                                          <p:spTgt spid="109593"/>
                                        </p:tgtEl>
                                      </p:cBhvr>
                                    </p:animEffect>
                                    <p:set>
                                      <p:cBhvr>
                                        <p:cTn id="71" dur="1" fill="hold">
                                          <p:stCondLst>
                                            <p:cond delay="499"/>
                                          </p:stCondLst>
                                        </p:cTn>
                                        <p:tgtEl>
                                          <p:spTgt spid="10959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9594"/>
                                        </p:tgtEl>
                                        <p:attrNameLst>
                                          <p:attrName>style.visibility</p:attrName>
                                        </p:attrNameLst>
                                      </p:cBhvr>
                                      <p:to>
                                        <p:strVal val="visible"/>
                                      </p:to>
                                    </p:set>
                                    <p:animEffect transition="in" filter="wipe(left)">
                                      <p:cBhvr>
                                        <p:cTn id="76" dur="500"/>
                                        <p:tgtEl>
                                          <p:spTgt spid="109594"/>
                                        </p:tgtEl>
                                      </p:cBhvr>
                                    </p:animEffect>
                                  </p:childTnLst>
                                </p:cTn>
                              </p:par>
                            </p:childTnLst>
                          </p:cTn>
                        </p:par>
                        <p:par>
                          <p:cTn id="77" fill="hold">
                            <p:stCondLst>
                              <p:cond delay="500"/>
                            </p:stCondLst>
                            <p:childTnLst>
                              <p:par>
                                <p:cTn id="78" presetID="12" presetClass="entr" presetSubtype="4" fill="hold" nodeType="afterEffect">
                                  <p:stCondLst>
                                    <p:cond delay="0"/>
                                  </p:stCondLst>
                                  <p:childTnLst>
                                    <p:set>
                                      <p:cBhvr>
                                        <p:cTn id="79" dur="1" fill="hold">
                                          <p:stCondLst>
                                            <p:cond delay="0"/>
                                          </p:stCondLst>
                                        </p:cTn>
                                        <p:tgtEl>
                                          <p:spTgt spid="109595"/>
                                        </p:tgtEl>
                                        <p:attrNameLst>
                                          <p:attrName>style.visibility</p:attrName>
                                        </p:attrNameLst>
                                      </p:cBhvr>
                                      <p:to>
                                        <p:strVal val="visible"/>
                                      </p:to>
                                    </p:set>
                                    <p:animEffect transition="in" filter="slide(fromBottom)">
                                      <p:cBhvr>
                                        <p:cTn id="80" dur="500"/>
                                        <p:tgtEl>
                                          <p:spTgt spid="109595"/>
                                        </p:tgtEl>
                                      </p:cBhvr>
                                    </p:animEffect>
                                  </p:childTnLst>
                                </p:cTn>
                              </p:par>
                            </p:childTnLst>
                          </p:cTn>
                        </p:par>
                        <p:par>
                          <p:cTn id="81" fill="hold">
                            <p:stCondLst>
                              <p:cond delay="1000"/>
                            </p:stCondLst>
                            <p:childTnLst>
                              <p:par>
                                <p:cTn id="82" presetID="4" presetClass="entr" presetSubtype="16" fill="hold" nodeType="afterEffect">
                                  <p:stCondLst>
                                    <p:cond delay="0"/>
                                  </p:stCondLst>
                                  <p:childTnLst>
                                    <p:set>
                                      <p:cBhvr>
                                        <p:cTn id="83" dur="1" fill="hold">
                                          <p:stCondLst>
                                            <p:cond delay="0"/>
                                          </p:stCondLst>
                                        </p:cTn>
                                        <p:tgtEl>
                                          <p:spTgt spid="109587"/>
                                        </p:tgtEl>
                                        <p:attrNameLst>
                                          <p:attrName>style.visibility</p:attrName>
                                        </p:attrNameLst>
                                      </p:cBhvr>
                                      <p:to>
                                        <p:strVal val="visible"/>
                                      </p:to>
                                    </p:set>
                                    <p:animEffect transition="in" filter="box(in)">
                                      <p:cBhvr>
                                        <p:cTn id="84" dur="500"/>
                                        <p:tgtEl>
                                          <p:spTgt spid="109587"/>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xit" presetSubtype="16" fill="hold" grpId="0" nodeType="clickEffect">
                                  <p:stCondLst>
                                    <p:cond delay="0"/>
                                  </p:stCondLst>
                                  <p:childTnLst>
                                    <p:animEffect transition="out" filter="box(in)">
                                      <p:cBhvr>
                                        <p:cTn id="88" dur="500"/>
                                        <p:tgtEl>
                                          <p:spTgt spid="109588"/>
                                        </p:tgtEl>
                                      </p:cBhvr>
                                    </p:animEffect>
                                    <p:set>
                                      <p:cBhvr>
                                        <p:cTn id="89" dur="1" fill="hold">
                                          <p:stCondLst>
                                            <p:cond delay="499"/>
                                          </p:stCondLst>
                                        </p:cTn>
                                        <p:tgtEl>
                                          <p:spTgt spid="10958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nodeType="clickEffect">
                                  <p:stCondLst>
                                    <p:cond delay="0"/>
                                  </p:stCondLst>
                                  <p:childTnLst>
                                    <p:set>
                                      <p:cBhvr>
                                        <p:cTn id="93" dur="1" fill="hold">
                                          <p:stCondLst>
                                            <p:cond delay="0"/>
                                          </p:stCondLst>
                                        </p:cTn>
                                        <p:tgtEl>
                                          <p:spTgt spid="109599"/>
                                        </p:tgtEl>
                                        <p:attrNameLst>
                                          <p:attrName>style.visibility</p:attrName>
                                        </p:attrNameLst>
                                      </p:cBhvr>
                                      <p:to>
                                        <p:strVal val="visible"/>
                                      </p:to>
                                    </p:set>
                                    <p:animEffect transition="in" filter="box(in)">
                                      <p:cBhvr>
                                        <p:cTn id="94" dur="500"/>
                                        <p:tgtEl>
                                          <p:spTgt spid="10959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09600"/>
                                        </p:tgtEl>
                                        <p:attrNameLst>
                                          <p:attrName>style.visibility</p:attrName>
                                        </p:attrNameLst>
                                      </p:cBhvr>
                                      <p:to>
                                        <p:strVal val="visible"/>
                                      </p:to>
                                    </p:set>
                                    <p:animEffect transition="in" filter="wipe(left)">
                                      <p:cBhvr>
                                        <p:cTn id="99" dur="500"/>
                                        <p:tgtEl>
                                          <p:spTgt spid="109600"/>
                                        </p:tgtEl>
                                      </p:cBhvr>
                                    </p:animEffect>
                                  </p:childTnLst>
                                </p:cTn>
                              </p:par>
                            </p:childTnLst>
                          </p:cTn>
                        </p:par>
                        <p:par>
                          <p:cTn id="100" fill="hold">
                            <p:stCondLst>
                              <p:cond delay="500"/>
                            </p:stCondLst>
                            <p:childTnLst>
                              <p:par>
                                <p:cTn id="101" presetID="12" presetClass="entr" presetSubtype="4" fill="hold" nodeType="afterEffect">
                                  <p:stCondLst>
                                    <p:cond delay="0"/>
                                  </p:stCondLst>
                                  <p:childTnLst>
                                    <p:set>
                                      <p:cBhvr>
                                        <p:cTn id="102" dur="1" fill="hold">
                                          <p:stCondLst>
                                            <p:cond delay="0"/>
                                          </p:stCondLst>
                                        </p:cTn>
                                        <p:tgtEl>
                                          <p:spTgt spid="109601"/>
                                        </p:tgtEl>
                                        <p:attrNameLst>
                                          <p:attrName>style.visibility</p:attrName>
                                        </p:attrNameLst>
                                      </p:cBhvr>
                                      <p:to>
                                        <p:strVal val="visible"/>
                                      </p:to>
                                    </p:set>
                                    <p:animEffect transition="in" filter="slide(fromBottom)">
                                      <p:cBhvr>
                                        <p:cTn id="103" dur="500"/>
                                        <p:tgtEl>
                                          <p:spTgt spid="109601"/>
                                        </p:tgtEl>
                                      </p:cBhvr>
                                    </p:animEffect>
                                  </p:childTnLst>
                                </p:cTn>
                              </p:par>
                            </p:childTnLst>
                          </p:cTn>
                        </p:par>
                        <p:par>
                          <p:cTn id="104" fill="hold">
                            <p:stCondLst>
                              <p:cond delay="1000"/>
                            </p:stCondLst>
                            <p:childTnLst>
                              <p:par>
                                <p:cTn id="105" presetID="4" presetClass="entr" presetSubtype="16" fill="hold" nodeType="afterEffect">
                                  <p:stCondLst>
                                    <p:cond delay="0"/>
                                  </p:stCondLst>
                                  <p:childTnLst>
                                    <p:set>
                                      <p:cBhvr>
                                        <p:cTn id="106" dur="1" fill="hold">
                                          <p:stCondLst>
                                            <p:cond delay="0"/>
                                          </p:stCondLst>
                                        </p:cTn>
                                        <p:tgtEl>
                                          <p:spTgt spid="109598"/>
                                        </p:tgtEl>
                                        <p:attrNameLst>
                                          <p:attrName>style.visibility</p:attrName>
                                        </p:attrNameLst>
                                      </p:cBhvr>
                                      <p:to>
                                        <p:strVal val="visible"/>
                                      </p:to>
                                    </p:set>
                                    <p:animEffect transition="in" filter="box(in)">
                                      <p:cBhvr>
                                        <p:cTn id="107" dur="500"/>
                                        <p:tgtEl>
                                          <p:spTgt spid="109598"/>
                                        </p:tgtEl>
                                      </p:cBhvr>
                                    </p:animEffect>
                                  </p:childTnLst>
                                </p:cTn>
                              </p:par>
                            </p:childTnLst>
                          </p:cTn>
                        </p:par>
                      </p:childTnLst>
                    </p:cTn>
                  </p:par>
                  <p:par>
                    <p:cTn id="108" fill="hold">
                      <p:stCondLst>
                        <p:cond delay="indefinite"/>
                      </p:stCondLst>
                      <p:childTnLst>
                        <p:par>
                          <p:cTn id="109" fill="hold">
                            <p:stCondLst>
                              <p:cond delay="0"/>
                            </p:stCondLst>
                            <p:childTnLst>
                              <p:par>
                                <p:cTn id="110" presetID="4" presetClass="exit" presetSubtype="16" fill="hold" grpId="0" nodeType="clickEffect">
                                  <p:stCondLst>
                                    <p:cond delay="0"/>
                                  </p:stCondLst>
                                  <p:childTnLst>
                                    <p:animEffect transition="out" filter="box(in)">
                                      <p:cBhvr>
                                        <p:cTn id="111" dur="500"/>
                                        <p:tgtEl>
                                          <p:spTgt spid="109602"/>
                                        </p:tgtEl>
                                      </p:cBhvr>
                                    </p:animEffect>
                                    <p:set>
                                      <p:cBhvr>
                                        <p:cTn id="112" dur="1" fill="hold">
                                          <p:stCondLst>
                                            <p:cond delay="499"/>
                                          </p:stCondLst>
                                        </p:cTn>
                                        <p:tgtEl>
                                          <p:spTgt spid="10960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9603"/>
                                        </p:tgtEl>
                                        <p:attrNameLst>
                                          <p:attrName>style.visibility</p:attrName>
                                        </p:attrNameLst>
                                      </p:cBhvr>
                                      <p:to>
                                        <p:strVal val="visible"/>
                                      </p:to>
                                    </p:set>
                                    <p:animEffect transition="in" filter="wipe(left)">
                                      <p:cBhvr>
                                        <p:cTn id="117" dur="500"/>
                                        <p:tgtEl>
                                          <p:spTgt spid="109603"/>
                                        </p:tgtEl>
                                      </p:cBhvr>
                                    </p:animEffect>
                                  </p:childTnLst>
                                </p:cTn>
                              </p:par>
                            </p:childTnLst>
                          </p:cTn>
                        </p:par>
                        <p:par>
                          <p:cTn id="118" fill="hold">
                            <p:stCondLst>
                              <p:cond delay="500"/>
                            </p:stCondLst>
                            <p:childTnLst>
                              <p:par>
                                <p:cTn id="119" presetID="12" presetClass="entr" presetSubtype="4" fill="hold" nodeType="afterEffect">
                                  <p:stCondLst>
                                    <p:cond delay="0"/>
                                  </p:stCondLst>
                                  <p:childTnLst>
                                    <p:set>
                                      <p:cBhvr>
                                        <p:cTn id="120" dur="1" fill="hold">
                                          <p:stCondLst>
                                            <p:cond delay="0"/>
                                          </p:stCondLst>
                                        </p:cTn>
                                        <p:tgtEl>
                                          <p:spTgt spid="109604"/>
                                        </p:tgtEl>
                                        <p:attrNameLst>
                                          <p:attrName>style.visibility</p:attrName>
                                        </p:attrNameLst>
                                      </p:cBhvr>
                                      <p:to>
                                        <p:strVal val="visible"/>
                                      </p:to>
                                    </p:set>
                                    <p:animEffect transition="in" filter="slide(fromBottom)">
                                      <p:cBhvr>
                                        <p:cTn id="121" dur="500"/>
                                        <p:tgtEl>
                                          <p:spTgt spid="109604"/>
                                        </p:tgtEl>
                                      </p:cBhvr>
                                    </p:animEffect>
                                  </p:childTnLst>
                                </p:cTn>
                              </p:par>
                            </p:childTnLst>
                          </p:cTn>
                        </p:par>
                        <p:par>
                          <p:cTn id="122" fill="hold">
                            <p:stCondLst>
                              <p:cond delay="1000"/>
                            </p:stCondLst>
                            <p:childTnLst>
                              <p:par>
                                <p:cTn id="123" presetID="4" presetClass="entr" presetSubtype="16" fill="hold" nodeType="afterEffect">
                                  <p:stCondLst>
                                    <p:cond delay="0"/>
                                  </p:stCondLst>
                                  <p:childTnLst>
                                    <p:set>
                                      <p:cBhvr>
                                        <p:cTn id="124" dur="1" fill="hold">
                                          <p:stCondLst>
                                            <p:cond delay="0"/>
                                          </p:stCondLst>
                                        </p:cTn>
                                        <p:tgtEl>
                                          <p:spTgt spid="109596"/>
                                        </p:tgtEl>
                                        <p:attrNameLst>
                                          <p:attrName>style.visibility</p:attrName>
                                        </p:attrNameLst>
                                      </p:cBhvr>
                                      <p:to>
                                        <p:strVal val="visible"/>
                                      </p:to>
                                    </p:set>
                                    <p:animEffect transition="in" filter="box(in)">
                                      <p:cBhvr>
                                        <p:cTn id="125" dur="500"/>
                                        <p:tgtEl>
                                          <p:spTgt spid="109596"/>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xit" presetSubtype="16" fill="hold" grpId="0" nodeType="clickEffect">
                                  <p:stCondLst>
                                    <p:cond delay="0"/>
                                  </p:stCondLst>
                                  <p:childTnLst>
                                    <p:animEffect transition="out" filter="box(in)">
                                      <p:cBhvr>
                                        <p:cTn id="129" dur="500"/>
                                        <p:tgtEl>
                                          <p:spTgt spid="109597"/>
                                        </p:tgtEl>
                                      </p:cBhvr>
                                    </p:animEffect>
                                    <p:set>
                                      <p:cBhvr>
                                        <p:cTn id="130" dur="1" fill="hold">
                                          <p:stCondLst>
                                            <p:cond delay="499"/>
                                          </p:stCondLst>
                                        </p:cTn>
                                        <p:tgtEl>
                                          <p:spTgt spid="1095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6" grpId="0" animBg="1"/>
      <p:bldP spid="109580" grpId="0" animBg="1"/>
      <p:bldP spid="109588" grpId="0" animBg="1"/>
      <p:bldP spid="109593" grpId="0" animBg="1"/>
      <p:bldP spid="109597" grpId="0" animBg="1"/>
      <p:bldP spid="10960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9810" name="Object 28"/>
          <p:cNvGraphicFramePr>
            <a:graphicFrameLocks noChangeAspect="1"/>
          </p:cNvGraphicFramePr>
          <p:nvPr/>
        </p:nvGraphicFramePr>
        <p:xfrm>
          <a:off x="6559550" y="1789113"/>
          <a:ext cx="1714500" cy="1733550"/>
        </p:xfrm>
        <a:graphic>
          <a:graphicData uri="http://schemas.openxmlformats.org/presentationml/2006/ole">
            <mc:AlternateContent xmlns:mc="http://schemas.openxmlformats.org/markup-compatibility/2006">
              <mc:Choice xmlns:v="urn:schemas-microsoft-com:vml" Requires="v">
                <p:oleObj spid="_x0000_s4005" name="" r:id="rId1" imgW="1143000" imgH="1155700" progId="">
                  <p:embed/>
                </p:oleObj>
              </mc:Choice>
              <mc:Fallback>
                <p:oleObj name="" r:id="rId1" imgW="1143000" imgH="1155700" progId="">
                  <p:embed/>
                  <p:pic>
                    <p:nvPicPr>
                      <p:cNvPr id="0" name="图片 4004"/>
                      <p:cNvPicPr/>
                      <p:nvPr/>
                    </p:nvPicPr>
                    <p:blipFill>
                      <a:blip r:embed="rId2"/>
                      <a:stretch>
                        <a:fillRect/>
                      </a:stretch>
                    </p:blipFill>
                    <p:spPr>
                      <a:xfrm>
                        <a:off x="6559550" y="1789113"/>
                        <a:ext cx="1714500" cy="1733550"/>
                      </a:xfrm>
                      <a:prstGeom prst="rect">
                        <a:avLst/>
                      </a:prstGeom>
                      <a:noFill/>
                      <a:ln w="38100">
                        <a:noFill/>
                        <a:miter/>
                      </a:ln>
                    </p:spPr>
                  </p:pic>
                </p:oleObj>
              </mc:Fallback>
            </mc:AlternateContent>
          </a:graphicData>
        </a:graphic>
      </p:graphicFrame>
      <p:sp>
        <p:nvSpPr>
          <p:cNvPr id="807939" name="Rectangle 3"/>
          <p:cNvSpPr/>
          <p:nvPr/>
        </p:nvSpPr>
        <p:spPr>
          <a:xfrm>
            <a:off x="6700838" y="30908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07940" name="Rectangle 4"/>
          <p:cNvSpPr/>
          <p:nvPr/>
        </p:nvSpPr>
        <p:spPr>
          <a:xfrm>
            <a:off x="6700838" y="24431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9813" name="Object 29"/>
          <p:cNvGraphicFramePr>
            <a:graphicFrameLocks noChangeAspect="1"/>
          </p:cNvGraphicFramePr>
          <p:nvPr/>
        </p:nvGraphicFramePr>
        <p:xfrm>
          <a:off x="3708400" y="1789113"/>
          <a:ext cx="1714500" cy="1733550"/>
        </p:xfrm>
        <a:graphic>
          <a:graphicData uri="http://schemas.openxmlformats.org/presentationml/2006/ole">
            <mc:AlternateContent xmlns:mc="http://schemas.openxmlformats.org/markup-compatibility/2006">
              <mc:Choice xmlns:v="urn:schemas-microsoft-com:vml" Requires="v">
                <p:oleObj spid="_x0000_s4004" name="" r:id="rId3" imgW="1143000" imgH="1155700" progId="">
                  <p:embed/>
                </p:oleObj>
              </mc:Choice>
              <mc:Fallback>
                <p:oleObj name="" r:id="rId3" imgW="1143000" imgH="1155700" progId="">
                  <p:embed/>
                  <p:pic>
                    <p:nvPicPr>
                      <p:cNvPr id="0" name="图片 4003"/>
                      <p:cNvPicPr/>
                      <p:nvPr/>
                    </p:nvPicPr>
                    <p:blipFill>
                      <a:blip r:embed="rId4"/>
                      <a:stretch>
                        <a:fillRect/>
                      </a:stretch>
                    </p:blipFill>
                    <p:spPr>
                      <a:xfrm>
                        <a:off x="3708400" y="1789113"/>
                        <a:ext cx="1714500" cy="1733550"/>
                      </a:xfrm>
                      <a:prstGeom prst="rect">
                        <a:avLst/>
                      </a:prstGeom>
                      <a:noFill/>
                      <a:ln w="38100">
                        <a:noFill/>
                        <a:miter/>
                      </a:ln>
                    </p:spPr>
                  </p:pic>
                </p:oleObj>
              </mc:Fallback>
            </mc:AlternateContent>
          </a:graphicData>
        </a:graphic>
      </p:graphicFrame>
      <p:graphicFrame>
        <p:nvGraphicFramePr>
          <p:cNvPr id="807942" name="Object 30"/>
          <p:cNvGraphicFramePr>
            <a:graphicFrameLocks noChangeAspect="1"/>
          </p:cNvGraphicFramePr>
          <p:nvPr/>
        </p:nvGraphicFramePr>
        <p:xfrm>
          <a:off x="395288" y="1789113"/>
          <a:ext cx="2208212" cy="1733550"/>
        </p:xfrm>
        <a:graphic>
          <a:graphicData uri="http://schemas.openxmlformats.org/presentationml/2006/ole">
            <mc:AlternateContent xmlns:mc="http://schemas.openxmlformats.org/markup-compatibility/2006">
              <mc:Choice xmlns:v="urn:schemas-microsoft-com:vml" Requires="v">
                <p:oleObj spid="_x0000_s4006" name="" r:id="rId5" imgW="1473200" imgH="1155700" progId="">
                  <p:embed/>
                </p:oleObj>
              </mc:Choice>
              <mc:Fallback>
                <p:oleObj name="" r:id="rId5" imgW="1473200" imgH="1155700" progId="">
                  <p:embed/>
                  <p:pic>
                    <p:nvPicPr>
                      <p:cNvPr id="0" name="图片 4005"/>
                      <p:cNvPicPr/>
                      <p:nvPr/>
                    </p:nvPicPr>
                    <p:blipFill>
                      <a:blip r:embed="rId6"/>
                      <a:stretch>
                        <a:fillRect/>
                      </a:stretch>
                    </p:blipFill>
                    <p:spPr>
                      <a:xfrm>
                        <a:off x="395288" y="1789113"/>
                        <a:ext cx="2208212" cy="1733550"/>
                      </a:xfrm>
                      <a:prstGeom prst="rect">
                        <a:avLst/>
                      </a:prstGeom>
                      <a:noFill/>
                      <a:ln w="38100">
                        <a:noFill/>
                        <a:miter/>
                      </a:ln>
                    </p:spPr>
                  </p:pic>
                </p:oleObj>
              </mc:Fallback>
            </mc:AlternateContent>
          </a:graphicData>
        </a:graphic>
      </p:graphicFrame>
      <p:sp>
        <p:nvSpPr>
          <p:cNvPr id="119815" name="Freeform 7"/>
          <p:cNvSpPr/>
          <p:nvPr/>
        </p:nvSpPr>
        <p:spPr>
          <a:xfrm>
            <a:off x="2613025" y="25765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19816" name="Object 31"/>
          <p:cNvGraphicFramePr>
            <a:graphicFrameLocks noChangeAspect="1"/>
          </p:cNvGraphicFramePr>
          <p:nvPr/>
        </p:nvGraphicFramePr>
        <p:xfrm>
          <a:off x="2771775" y="2227263"/>
          <a:ext cx="723900" cy="342900"/>
        </p:xfrm>
        <a:graphic>
          <a:graphicData uri="http://schemas.openxmlformats.org/presentationml/2006/ole">
            <mc:AlternateContent xmlns:mc="http://schemas.openxmlformats.org/markup-compatibility/2006">
              <mc:Choice xmlns:v="urn:schemas-microsoft-com:vml" Requires="v">
                <p:oleObj spid="_x0000_s4008" name="" r:id="rId7" imgW="482600" imgH="228600" progId="">
                  <p:embed/>
                </p:oleObj>
              </mc:Choice>
              <mc:Fallback>
                <p:oleObj name="" r:id="rId7" imgW="482600" imgH="228600" progId="">
                  <p:embed/>
                  <p:pic>
                    <p:nvPicPr>
                      <p:cNvPr id="0" name="图片 4007"/>
                      <p:cNvPicPr/>
                      <p:nvPr/>
                    </p:nvPicPr>
                    <p:blipFill>
                      <a:blip r:embed="rId8"/>
                      <a:stretch>
                        <a:fillRect/>
                      </a:stretch>
                    </p:blipFill>
                    <p:spPr>
                      <a:xfrm>
                        <a:off x="2771775" y="2227263"/>
                        <a:ext cx="723900" cy="342900"/>
                      </a:xfrm>
                      <a:prstGeom prst="rect">
                        <a:avLst/>
                      </a:prstGeom>
                      <a:noFill/>
                      <a:ln w="38100">
                        <a:noFill/>
                        <a:miter/>
                      </a:ln>
                    </p:spPr>
                  </p:pic>
                </p:oleObj>
              </mc:Fallback>
            </mc:AlternateContent>
          </a:graphicData>
        </a:graphic>
      </p:graphicFrame>
      <p:sp>
        <p:nvSpPr>
          <p:cNvPr id="119817" name="Rectangle 9"/>
          <p:cNvSpPr/>
          <p:nvPr/>
        </p:nvSpPr>
        <p:spPr>
          <a:xfrm>
            <a:off x="3849688" y="30908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9818" name="Object 32"/>
          <p:cNvGraphicFramePr>
            <a:graphicFrameLocks noChangeAspect="1"/>
          </p:cNvGraphicFramePr>
          <p:nvPr/>
        </p:nvGraphicFramePr>
        <p:xfrm>
          <a:off x="1012825" y="2498725"/>
          <a:ext cx="1466850" cy="323850"/>
        </p:xfrm>
        <a:graphic>
          <a:graphicData uri="http://schemas.openxmlformats.org/presentationml/2006/ole">
            <mc:AlternateContent xmlns:mc="http://schemas.openxmlformats.org/markup-compatibility/2006">
              <mc:Choice xmlns:v="urn:schemas-microsoft-com:vml" Requires="v">
                <p:oleObj spid="_x0000_s4007" name="" r:id="rId9" imgW="977265" imgH="215900" progId="">
                  <p:embed/>
                </p:oleObj>
              </mc:Choice>
              <mc:Fallback>
                <p:oleObj name="" r:id="rId9" imgW="977265" imgH="215900" progId="">
                  <p:embed/>
                  <p:pic>
                    <p:nvPicPr>
                      <p:cNvPr id="0" name="图片 4006"/>
                      <p:cNvPicPr/>
                      <p:nvPr/>
                    </p:nvPicPr>
                    <p:blipFill>
                      <a:blip r:embed="rId10"/>
                      <a:stretch>
                        <a:fillRect/>
                      </a:stretch>
                    </p:blipFill>
                    <p:spPr>
                      <a:xfrm>
                        <a:off x="1012825" y="2498725"/>
                        <a:ext cx="1466850" cy="323850"/>
                      </a:xfrm>
                      <a:prstGeom prst="rect">
                        <a:avLst/>
                      </a:prstGeom>
                      <a:noFill/>
                      <a:ln w="38100">
                        <a:noFill/>
                        <a:miter/>
                      </a:ln>
                    </p:spPr>
                  </p:pic>
                </p:oleObj>
              </mc:Fallback>
            </mc:AlternateContent>
          </a:graphicData>
        </a:graphic>
      </p:graphicFrame>
      <p:sp>
        <p:nvSpPr>
          <p:cNvPr id="119819" name="Rectangle 11"/>
          <p:cNvSpPr/>
          <p:nvPr/>
        </p:nvSpPr>
        <p:spPr>
          <a:xfrm>
            <a:off x="3849688" y="2443163"/>
            <a:ext cx="14144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9820" name="Object 33"/>
          <p:cNvGraphicFramePr>
            <a:graphicFrameLocks noChangeAspect="1"/>
          </p:cNvGraphicFramePr>
          <p:nvPr/>
        </p:nvGraphicFramePr>
        <p:xfrm>
          <a:off x="1006475" y="3181350"/>
          <a:ext cx="1466850" cy="323850"/>
        </p:xfrm>
        <a:graphic>
          <a:graphicData uri="http://schemas.openxmlformats.org/presentationml/2006/ole">
            <mc:AlternateContent xmlns:mc="http://schemas.openxmlformats.org/markup-compatibility/2006">
              <mc:Choice xmlns:v="urn:schemas-microsoft-com:vml" Requires="v">
                <p:oleObj spid="_x0000_s4010" name="" r:id="rId11" imgW="977265" imgH="215900" progId="">
                  <p:embed/>
                </p:oleObj>
              </mc:Choice>
              <mc:Fallback>
                <p:oleObj name="" r:id="rId11" imgW="977265" imgH="215900" progId="">
                  <p:embed/>
                  <p:pic>
                    <p:nvPicPr>
                      <p:cNvPr id="0" name="图片 4009"/>
                      <p:cNvPicPr/>
                      <p:nvPr/>
                    </p:nvPicPr>
                    <p:blipFill>
                      <a:blip r:embed="rId12"/>
                      <a:stretch>
                        <a:fillRect/>
                      </a:stretch>
                    </p:blipFill>
                    <p:spPr>
                      <a:xfrm>
                        <a:off x="1006475" y="3181350"/>
                        <a:ext cx="1466850" cy="323850"/>
                      </a:xfrm>
                      <a:prstGeom prst="rect">
                        <a:avLst/>
                      </a:prstGeom>
                      <a:noFill/>
                      <a:ln w="38100">
                        <a:noFill/>
                        <a:miter/>
                      </a:ln>
                    </p:spPr>
                  </p:pic>
                </p:oleObj>
              </mc:Fallback>
            </mc:AlternateContent>
          </a:graphicData>
        </a:graphic>
      </p:graphicFrame>
      <p:sp>
        <p:nvSpPr>
          <p:cNvPr id="119821" name="Freeform 13"/>
          <p:cNvSpPr/>
          <p:nvPr/>
        </p:nvSpPr>
        <p:spPr>
          <a:xfrm>
            <a:off x="5451475" y="25765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19822" name="Object 34"/>
          <p:cNvGraphicFramePr>
            <a:graphicFrameLocks noChangeAspect="1"/>
          </p:cNvGraphicFramePr>
          <p:nvPr/>
        </p:nvGraphicFramePr>
        <p:xfrm>
          <a:off x="5610225" y="2227263"/>
          <a:ext cx="723900" cy="342900"/>
        </p:xfrm>
        <a:graphic>
          <a:graphicData uri="http://schemas.openxmlformats.org/presentationml/2006/ole">
            <mc:AlternateContent xmlns:mc="http://schemas.openxmlformats.org/markup-compatibility/2006">
              <mc:Choice xmlns:v="urn:schemas-microsoft-com:vml" Requires="v">
                <p:oleObj spid="_x0000_s4012" name="" r:id="rId13" imgW="482600" imgH="228600" progId="">
                  <p:embed/>
                </p:oleObj>
              </mc:Choice>
              <mc:Fallback>
                <p:oleObj name="" r:id="rId13" imgW="482600" imgH="228600" progId="">
                  <p:embed/>
                  <p:pic>
                    <p:nvPicPr>
                      <p:cNvPr id="0" name="图片 4011"/>
                      <p:cNvPicPr/>
                      <p:nvPr/>
                    </p:nvPicPr>
                    <p:blipFill>
                      <a:blip r:embed="rId8"/>
                      <a:stretch>
                        <a:fillRect/>
                      </a:stretch>
                    </p:blipFill>
                    <p:spPr>
                      <a:xfrm>
                        <a:off x="5610225" y="2227263"/>
                        <a:ext cx="723900" cy="342900"/>
                      </a:xfrm>
                      <a:prstGeom prst="rect">
                        <a:avLst/>
                      </a:prstGeom>
                      <a:noFill/>
                      <a:ln w="38100">
                        <a:noFill/>
                        <a:miter/>
                      </a:ln>
                    </p:spPr>
                  </p:pic>
                </p:oleObj>
              </mc:Fallback>
            </mc:AlternateContent>
          </a:graphicData>
        </a:graphic>
      </p:graphicFrame>
      <p:graphicFrame>
        <p:nvGraphicFramePr>
          <p:cNvPr id="119841" name="Object 35"/>
          <p:cNvGraphicFramePr>
            <a:graphicFrameLocks noChangeAspect="1"/>
          </p:cNvGraphicFramePr>
          <p:nvPr/>
        </p:nvGraphicFramePr>
        <p:xfrm>
          <a:off x="3851275" y="3660775"/>
          <a:ext cx="1397000" cy="457200"/>
        </p:xfrm>
        <a:graphic>
          <a:graphicData uri="http://schemas.openxmlformats.org/presentationml/2006/ole">
            <mc:AlternateContent xmlns:mc="http://schemas.openxmlformats.org/markup-compatibility/2006">
              <mc:Choice xmlns:v="urn:schemas-microsoft-com:vml" Requires="v">
                <p:oleObj spid="_x0000_s4013" name="" r:id="rId14" imgW="698500" imgH="228600" progId="">
                  <p:embed/>
                </p:oleObj>
              </mc:Choice>
              <mc:Fallback>
                <p:oleObj name="" r:id="rId14" imgW="698500" imgH="228600" progId="">
                  <p:embed/>
                  <p:pic>
                    <p:nvPicPr>
                      <p:cNvPr id="0" name="图片 4012"/>
                      <p:cNvPicPr/>
                      <p:nvPr/>
                    </p:nvPicPr>
                    <p:blipFill>
                      <a:blip r:embed="rId15"/>
                      <a:stretch>
                        <a:fillRect/>
                      </a:stretch>
                    </p:blipFill>
                    <p:spPr>
                      <a:xfrm>
                        <a:off x="3851275" y="3660775"/>
                        <a:ext cx="1397000" cy="457200"/>
                      </a:xfrm>
                      <a:prstGeom prst="rect">
                        <a:avLst/>
                      </a:prstGeom>
                      <a:noFill/>
                      <a:ln w="38100">
                        <a:noFill/>
                        <a:miter/>
                      </a:ln>
                    </p:spPr>
                  </p:pic>
                </p:oleObj>
              </mc:Fallback>
            </mc:AlternateContent>
          </a:graphicData>
        </a:graphic>
      </p:graphicFrame>
      <p:graphicFrame>
        <p:nvGraphicFramePr>
          <p:cNvPr id="119842" name="Object 36"/>
          <p:cNvGraphicFramePr>
            <a:graphicFrameLocks noChangeAspect="1"/>
          </p:cNvGraphicFramePr>
          <p:nvPr/>
        </p:nvGraphicFramePr>
        <p:xfrm>
          <a:off x="6235700" y="3660775"/>
          <a:ext cx="2640330" cy="457200"/>
        </p:xfrm>
        <a:graphic>
          <a:graphicData uri="http://schemas.openxmlformats.org/presentationml/2006/ole">
            <mc:AlternateContent xmlns:mc="http://schemas.openxmlformats.org/markup-compatibility/2006">
              <mc:Choice xmlns:v="urn:schemas-microsoft-com:vml" Requires="v">
                <p:oleObj spid="_x0000_s4011" name="" r:id="rId16" imgW="1181100" imgH="228600" progId="">
                  <p:embed/>
                </p:oleObj>
              </mc:Choice>
              <mc:Fallback>
                <p:oleObj name="" r:id="rId16" imgW="1181100" imgH="228600" progId="">
                  <p:embed/>
                  <p:pic>
                    <p:nvPicPr>
                      <p:cNvPr id="0" name="图片 4010"/>
                      <p:cNvPicPr/>
                      <p:nvPr/>
                    </p:nvPicPr>
                    <p:blipFill>
                      <a:blip r:embed="rId17"/>
                      <a:stretch>
                        <a:fillRect/>
                      </a:stretch>
                    </p:blipFill>
                    <p:spPr>
                      <a:xfrm>
                        <a:off x="6235700" y="3660775"/>
                        <a:ext cx="2640330" cy="457200"/>
                      </a:xfrm>
                      <a:prstGeom prst="rect">
                        <a:avLst/>
                      </a:prstGeom>
                      <a:noFill/>
                      <a:ln w="38100">
                        <a:noFill/>
                        <a:miter/>
                      </a:ln>
                    </p:spPr>
                  </p:pic>
                </p:oleObj>
              </mc:Fallback>
            </mc:AlternateContent>
          </a:graphicData>
        </a:graphic>
      </p:graphicFrame>
      <p:graphicFrame>
        <p:nvGraphicFramePr>
          <p:cNvPr id="119843" name="Object 37"/>
          <p:cNvGraphicFramePr>
            <a:graphicFrameLocks noChangeAspect="1"/>
          </p:cNvGraphicFramePr>
          <p:nvPr/>
        </p:nvGraphicFramePr>
        <p:xfrm>
          <a:off x="5868035" y="4100830"/>
          <a:ext cx="2590800" cy="457200"/>
        </p:xfrm>
        <a:graphic>
          <a:graphicData uri="http://schemas.openxmlformats.org/presentationml/2006/ole">
            <mc:AlternateContent xmlns:mc="http://schemas.openxmlformats.org/markup-compatibility/2006">
              <mc:Choice xmlns:v="urn:schemas-microsoft-com:vml" Requires="v">
                <p:oleObj spid="_x0000_s4009" name="" r:id="rId18" imgW="1143000" imgH="228600" progId="">
                  <p:embed/>
                </p:oleObj>
              </mc:Choice>
              <mc:Fallback>
                <p:oleObj name="" r:id="rId18" imgW="1143000" imgH="228600" progId="">
                  <p:embed/>
                  <p:pic>
                    <p:nvPicPr>
                      <p:cNvPr id="0" name="图片 4008"/>
                      <p:cNvPicPr/>
                      <p:nvPr/>
                    </p:nvPicPr>
                    <p:blipFill>
                      <a:blip r:embed="rId19"/>
                      <a:stretch>
                        <a:fillRect/>
                      </a:stretch>
                    </p:blipFill>
                    <p:spPr>
                      <a:xfrm>
                        <a:off x="5868035" y="4100830"/>
                        <a:ext cx="2590800" cy="457200"/>
                      </a:xfrm>
                      <a:prstGeom prst="rect">
                        <a:avLst/>
                      </a:prstGeom>
                      <a:noFill/>
                      <a:ln w="38100">
                        <a:noFill/>
                        <a:miter/>
                      </a:ln>
                    </p:spPr>
                  </p:pic>
                </p:oleObj>
              </mc:Fallback>
            </mc:AlternateContent>
          </a:graphicData>
        </a:graphic>
      </p:graphicFrame>
      <p:graphicFrame>
        <p:nvGraphicFramePr>
          <p:cNvPr id="119844" name="Object 38"/>
          <p:cNvGraphicFramePr>
            <a:graphicFrameLocks noChangeAspect="1"/>
          </p:cNvGraphicFramePr>
          <p:nvPr/>
        </p:nvGraphicFramePr>
        <p:xfrm>
          <a:off x="5868035" y="4526280"/>
          <a:ext cx="903605" cy="457200"/>
        </p:xfrm>
        <a:graphic>
          <a:graphicData uri="http://schemas.openxmlformats.org/presentationml/2006/ole">
            <mc:AlternateContent xmlns:mc="http://schemas.openxmlformats.org/markup-compatibility/2006">
              <mc:Choice xmlns:v="urn:schemas-microsoft-com:vml" Requires="v">
                <p:oleObj spid="_x0000_s4015" name="" r:id="rId20" imgW="330200" imgH="228600" progId="">
                  <p:embed/>
                </p:oleObj>
              </mc:Choice>
              <mc:Fallback>
                <p:oleObj name="" r:id="rId20" imgW="330200" imgH="228600" progId="">
                  <p:embed/>
                  <p:pic>
                    <p:nvPicPr>
                      <p:cNvPr id="0" name="图片 4014"/>
                      <p:cNvPicPr/>
                      <p:nvPr/>
                    </p:nvPicPr>
                    <p:blipFill>
                      <a:blip r:embed="rId21"/>
                      <a:stretch>
                        <a:fillRect/>
                      </a:stretch>
                    </p:blipFill>
                    <p:spPr>
                      <a:xfrm>
                        <a:off x="5868035" y="4526280"/>
                        <a:ext cx="903605" cy="457200"/>
                      </a:xfrm>
                      <a:prstGeom prst="rect">
                        <a:avLst/>
                      </a:prstGeom>
                      <a:noFill/>
                      <a:ln w="38100">
                        <a:noFill/>
                        <a:miter/>
                      </a:ln>
                    </p:spPr>
                  </p:pic>
                </p:oleObj>
              </mc:Fallback>
            </mc:AlternateContent>
          </a:graphicData>
        </a:graphic>
      </p:graphicFrame>
      <p:sp>
        <p:nvSpPr>
          <p:cNvPr id="119845" name="Text Box 37"/>
          <p:cNvSpPr txBox="1"/>
          <p:nvPr/>
        </p:nvSpPr>
        <p:spPr>
          <a:xfrm>
            <a:off x="462280" y="509905"/>
            <a:ext cx="7897495" cy="939800"/>
          </a:xfrm>
          <a:prstGeom prst="rect">
            <a:avLst/>
          </a:prstGeom>
          <a:noFill/>
          <a:ln w="9525">
            <a:noFill/>
          </a:ln>
        </p:spPr>
        <p:txBody>
          <a:bodyPr wrap="square">
            <a:spAutoFit/>
          </a:bodyPr>
          <a:p>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FF0000"/>
                </a:solidFill>
                <a:latin typeface="Times New Roman" panose="02020603050405020304" pitchFamily="18" charset="0"/>
                <a:ea typeface="楷体_GB2312" panose="02010609030101010101" pitchFamily="49" charset="-122"/>
              </a:rPr>
              <a:t>“对于</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阶方阵</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，如果</a:t>
            </a:r>
            <a:r>
              <a:rPr lang="en-US" altLang="zh-CN" sz="2400" b="1" i="1" dirty="0">
                <a:solidFill>
                  <a:srgbClr val="FF0000"/>
                </a:solidFill>
                <a:latin typeface="Times New Roman" panose="02020603050405020304" pitchFamily="18" charset="0"/>
                <a:ea typeface="楷体_GB2312" panose="02010609030101010101" pitchFamily="49" charset="-122"/>
              </a:rPr>
              <a:t>AB </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 E</a:t>
            </a:r>
            <a:r>
              <a:rPr lang="zh-CN" altLang="en-US" sz="2400" b="1" dirty="0">
                <a:solidFill>
                  <a:srgbClr val="FF0000"/>
                </a:solidFill>
                <a:latin typeface="Times New Roman" panose="02020603050405020304" pitchFamily="18" charset="0"/>
                <a:ea typeface="楷体_GB2312" panose="02010609030101010101" pitchFamily="49" charset="-122"/>
              </a:rPr>
              <a:t>，那么</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都是</a:t>
            </a:r>
            <a:endParaRPr lang="zh-CN" altLang="en-US" sz="2400" b="1" dirty="0">
              <a:solidFill>
                <a:srgbClr val="FF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FF0000"/>
                </a:solidFill>
                <a:latin typeface="Times New Roman" panose="02020603050405020304" pitchFamily="18" charset="0"/>
                <a:ea typeface="楷体_GB2312" panose="02010609030101010101" pitchFamily="49" charset="-122"/>
              </a:rPr>
              <a:t>可逆矩阵，并且它们互为逆矩阵”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19848" name="Text Box 40"/>
          <p:cNvSpPr txBox="1"/>
          <p:nvPr/>
        </p:nvSpPr>
        <p:spPr>
          <a:xfrm>
            <a:off x="755650" y="4797425"/>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所以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19849" name="Object 39"/>
          <p:cNvGraphicFramePr>
            <a:graphicFrameLocks noChangeAspect="1"/>
          </p:cNvGraphicFramePr>
          <p:nvPr/>
        </p:nvGraphicFramePr>
        <p:xfrm>
          <a:off x="1479550" y="4818063"/>
          <a:ext cx="2587625" cy="482600"/>
        </p:xfrm>
        <a:graphic>
          <a:graphicData uri="http://schemas.openxmlformats.org/presentationml/2006/ole">
            <mc:AlternateContent xmlns:mc="http://schemas.openxmlformats.org/markup-compatibility/2006">
              <mc:Choice xmlns:v="urn:schemas-microsoft-com:vml" Requires="v">
                <p:oleObj spid="_x0000_s4016" name="" r:id="rId22" imgW="1295400" imgH="241300" progId="">
                  <p:embed/>
                </p:oleObj>
              </mc:Choice>
              <mc:Fallback>
                <p:oleObj name="" r:id="rId22" imgW="1295400" imgH="241300" progId="">
                  <p:embed/>
                  <p:pic>
                    <p:nvPicPr>
                      <p:cNvPr id="0" name="图片 4015"/>
                      <p:cNvPicPr/>
                      <p:nvPr/>
                    </p:nvPicPr>
                    <p:blipFill>
                      <a:blip r:embed="rId23"/>
                      <a:stretch>
                        <a:fillRect/>
                      </a:stretch>
                    </p:blipFill>
                    <p:spPr>
                      <a:xfrm>
                        <a:off x="1479550" y="4818063"/>
                        <a:ext cx="2587625" cy="482600"/>
                      </a:xfrm>
                      <a:prstGeom prst="rect">
                        <a:avLst/>
                      </a:prstGeom>
                      <a:noFill/>
                      <a:ln w="38100">
                        <a:noFill/>
                        <a:miter/>
                      </a:ln>
                    </p:spPr>
                  </p:pic>
                </p:oleObj>
              </mc:Fallback>
            </mc:AlternateContent>
          </a:graphicData>
        </a:graphic>
      </p:graphicFrame>
      <p:sp>
        <p:nvSpPr>
          <p:cNvPr id="119850" name="Text Box 42"/>
          <p:cNvSpPr txBox="1"/>
          <p:nvPr/>
        </p:nvSpPr>
        <p:spPr>
          <a:xfrm>
            <a:off x="755650" y="5419725"/>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一般地，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19851" name="Object 40"/>
          <p:cNvGraphicFramePr>
            <a:graphicFrameLocks noChangeAspect="1"/>
          </p:cNvGraphicFramePr>
          <p:nvPr/>
        </p:nvGraphicFramePr>
        <p:xfrm>
          <a:off x="2020888" y="5430838"/>
          <a:ext cx="2284412" cy="457200"/>
        </p:xfrm>
        <a:graphic>
          <a:graphicData uri="http://schemas.openxmlformats.org/presentationml/2006/ole">
            <mc:AlternateContent xmlns:mc="http://schemas.openxmlformats.org/markup-compatibility/2006">
              <mc:Choice xmlns:v="urn:schemas-microsoft-com:vml" Requires="v">
                <p:oleObj spid="_x0000_s4017" name="" r:id="rId24" imgW="1143000" imgH="228600" progId="">
                  <p:embed/>
                </p:oleObj>
              </mc:Choice>
              <mc:Fallback>
                <p:oleObj name="" r:id="rId24" imgW="1143000" imgH="228600" progId="">
                  <p:embed/>
                  <p:pic>
                    <p:nvPicPr>
                      <p:cNvPr id="0" name="图片 4016"/>
                      <p:cNvPicPr/>
                      <p:nvPr/>
                    </p:nvPicPr>
                    <p:blipFill>
                      <a:blip r:embed="rId25"/>
                      <a:stretch>
                        <a:fillRect/>
                      </a:stretch>
                    </p:blipFill>
                    <p:spPr>
                      <a:xfrm>
                        <a:off x="2020888" y="5430838"/>
                        <a:ext cx="2284412" cy="457200"/>
                      </a:xfrm>
                      <a:prstGeom prst="rect">
                        <a:avLst/>
                      </a:prstGeom>
                      <a:solidFill>
                        <a:srgbClr val="FFFF66"/>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wipe(left)">
                                      <p:cBhvr>
                                        <p:cTn id="7" dur="500"/>
                                        <p:tgtEl>
                                          <p:spTgt spid="11981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19816"/>
                                        </p:tgtEl>
                                        <p:attrNameLst>
                                          <p:attrName>style.visibility</p:attrName>
                                        </p:attrNameLst>
                                      </p:cBhvr>
                                      <p:to>
                                        <p:strVal val="visible"/>
                                      </p:to>
                                    </p:set>
                                    <p:animEffect transition="in" filter="slide(fromBottom)">
                                      <p:cBhvr>
                                        <p:cTn id="11" dur="500"/>
                                        <p:tgtEl>
                                          <p:spTgt spid="119816"/>
                                        </p:tgtEl>
                                      </p:cBhvr>
                                    </p:animEffect>
                                  </p:childTnLst>
                                </p:cTn>
                              </p:par>
                            </p:childTnLst>
                          </p:cTn>
                        </p:par>
                        <p:par>
                          <p:cTn id="12" fill="hold">
                            <p:stCondLst>
                              <p:cond delay="1000"/>
                            </p:stCondLst>
                            <p:childTnLst>
                              <p:par>
                                <p:cTn id="13" presetID="4" presetClass="entr" presetSubtype="16" fill="hold" nodeType="afterEffect">
                                  <p:stCondLst>
                                    <p:cond delay="0"/>
                                  </p:stCondLst>
                                  <p:childTnLst>
                                    <p:set>
                                      <p:cBhvr>
                                        <p:cTn id="14" dur="1" fill="hold">
                                          <p:stCondLst>
                                            <p:cond delay="0"/>
                                          </p:stCondLst>
                                        </p:cTn>
                                        <p:tgtEl>
                                          <p:spTgt spid="119813"/>
                                        </p:tgtEl>
                                        <p:attrNameLst>
                                          <p:attrName>style.visibility</p:attrName>
                                        </p:attrNameLst>
                                      </p:cBhvr>
                                      <p:to>
                                        <p:strVal val="visible"/>
                                      </p:to>
                                    </p:set>
                                    <p:animEffect transition="in" filter="box(in)">
                                      <p:cBhvr>
                                        <p:cTn id="15" dur="500"/>
                                        <p:tgtEl>
                                          <p:spTgt spid="119813"/>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path" presetSubtype="0" accel="50000" decel="50000" fill="hold" nodeType="clickEffect">
                                  <p:stCondLst>
                                    <p:cond delay="0"/>
                                  </p:stCondLst>
                                  <p:childTnLst>
                                    <p:animMotion origin="layout" path="M -2.5E-6 -1.11111E-6 L 0.30903 0.1007 " pathEditMode="relative" rAng="0" ptsTypes="AA">
                                      <p:cBhvr>
                                        <p:cTn id="19" dur="1000" fill="hold"/>
                                        <p:tgtEl>
                                          <p:spTgt spid="119818"/>
                                        </p:tgtEl>
                                        <p:attrNameLst>
                                          <p:attrName>ppt_x</p:attrName>
                                          <p:attrName>ppt_y</p:attrName>
                                        </p:attrNameLst>
                                      </p:cBhvr>
                                      <p:rCtr x="1545100" y="502300"/>
                                    </p:animMotion>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nodeType="clickEffect">
                                  <p:stCondLst>
                                    <p:cond delay="0"/>
                                  </p:stCondLst>
                                  <p:childTnLst>
                                    <p:animMotion origin="layout" path="M 1.94444E-6 -4.81481E-6 L 0.30972 -0.09976 " pathEditMode="relative" rAng="0" ptsTypes="AA">
                                      <p:cBhvr>
                                        <p:cTn id="23" dur="1000" fill="hold"/>
                                        <p:tgtEl>
                                          <p:spTgt spid="119820"/>
                                        </p:tgtEl>
                                        <p:attrNameLst>
                                          <p:attrName>ppt_x</p:attrName>
                                          <p:attrName>ppt_y</p:attrName>
                                        </p:attrNameLst>
                                      </p:cBhvr>
                                      <p:rCtr x="1548600" y="-500000"/>
                                    </p:animMotion>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19841"/>
                                        </p:tgtEl>
                                        <p:attrNameLst>
                                          <p:attrName>style.visibility</p:attrName>
                                        </p:attrNameLst>
                                      </p:cBhvr>
                                      <p:to>
                                        <p:strVal val="visible"/>
                                      </p:to>
                                    </p:set>
                                    <p:animEffect transition="in" filter="slide(fromBottom)">
                                      <p:cBhvr>
                                        <p:cTn id="28" dur="500"/>
                                        <p:tgtEl>
                                          <p:spTgt spid="1198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9821"/>
                                        </p:tgtEl>
                                        <p:attrNameLst>
                                          <p:attrName>style.visibility</p:attrName>
                                        </p:attrNameLst>
                                      </p:cBhvr>
                                      <p:to>
                                        <p:strVal val="visible"/>
                                      </p:to>
                                    </p:set>
                                    <p:animEffect transition="in" filter="wipe(left)">
                                      <p:cBhvr>
                                        <p:cTn id="33" dur="500"/>
                                        <p:tgtEl>
                                          <p:spTgt spid="119821"/>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119822"/>
                                        </p:tgtEl>
                                        <p:attrNameLst>
                                          <p:attrName>style.visibility</p:attrName>
                                        </p:attrNameLst>
                                      </p:cBhvr>
                                      <p:to>
                                        <p:strVal val="visible"/>
                                      </p:to>
                                    </p:set>
                                    <p:animEffect transition="in" filter="slide(fromBottom)">
                                      <p:cBhvr>
                                        <p:cTn id="37" dur="500"/>
                                        <p:tgtEl>
                                          <p:spTgt spid="119822"/>
                                        </p:tgtEl>
                                      </p:cBhvr>
                                    </p:animEffect>
                                  </p:childTnLst>
                                </p:cTn>
                              </p:par>
                            </p:childTnLst>
                          </p:cTn>
                        </p:par>
                        <p:par>
                          <p:cTn id="38" fill="hold">
                            <p:stCondLst>
                              <p:cond delay="1000"/>
                            </p:stCondLst>
                            <p:childTnLst>
                              <p:par>
                                <p:cTn id="39" presetID="4" presetClass="entr" presetSubtype="16" fill="hold" nodeType="afterEffect">
                                  <p:stCondLst>
                                    <p:cond delay="0"/>
                                  </p:stCondLst>
                                  <p:childTnLst>
                                    <p:set>
                                      <p:cBhvr>
                                        <p:cTn id="40" dur="1" fill="hold">
                                          <p:stCondLst>
                                            <p:cond delay="0"/>
                                          </p:stCondLst>
                                        </p:cTn>
                                        <p:tgtEl>
                                          <p:spTgt spid="119810"/>
                                        </p:tgtEl>
                                        <p:attrNameLst>
                                          <p:attrName>style.visibility</p:attrName>
                                        </p:attrNameLst>
                                      </p:cBhvr>
                                      <p:to>
                                        <p:strVal val="visible"/>
                                      </p:to>
                                    </p:set>
                                    <p:animEffect transition="in" filter="box(in)">
                                      <p:cBhvr>
                                        <p:cTn id="41" dur="500"/>
                                        <p:tgtEl>
                                          <p:spTgt spid="119810"/>
                                        </p:tgtEl>
                                      </p:cBhvr>
                                    </p:animEffect>
                                  </p:childTnLst>
                                </p:cTn>
                              </p:par>
                              <p:par>
                                <p:cTn id="42" presetID="1" presetClass="exit" presetSubtype="0" fill="hold" grpId="0" nodeType="withEffect">
                                  <p:stCondLst>
                                    <p:cond delay="0"/>
                                  </p:stCondLst>
                                  <p:childTnLst>
                                    <p:set>
                                      <p:cBhvr>
                                        <p:cTn id="43" dur="1" fill="hold">
                                          <p:stCondLst>
                                            <p:cond delay="0"/>
                                          </p:stCondLst>
                                        </p:cTn>
                                        <p:tgtEl>
                                          <p:spTgt spid="119819"/>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11981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31389 0.10081 L 0.62101 -0.00023 " pathEditMode="relative" rAng="0" ptsTypes="AA">
                                      <p:cBhvr>
                                        <p:cTn id="49" dur="1000" fill="hold"/>
                                        <p:tgtEl>
                                          <p:spTgt spid="119818"/>
                                        </p:tgtEl>
                                        <p:attrNameLst>
                                          <p:attrName>ppt_x</p:attrName>
                                          <p:attrName>ppt_y</p:attrName>
                                        </p:attrNameLst>
                                      </p:cBhvr>
                                      <p:rCtr x="1534700" y="-506400"/>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3066 -0.10381 L 0.6217 0.00093 " pathEditMode="relative" rAng="0" ptsTypes="AA">
                                      <p:cBhvr>
                                        <p:cTn id="53" dur="1000" fill="hold"/>
                                        <p:tgtEl>
                                          <p:spTgt spid="119820"/>
                                        </p:tgtEl>
                                        <p:attrNameLst>
                                          <p:attrName>ppt_x</p:attrName>
                                          <p:attrName>ppt_y</p:attrName>
                                        </p:attrNameLst>
                                      </p:cBhvr>
                                      <p:rCtr x="1574700" y="522500"/>
                                    </p:animMotion>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19842"/>
                                        </p:tgtEl>
                                        <p:attrNameLst>
                                          <p:attrName>style.visibility</p:attrName>
                                        </p:attrNameLst>
                                      </p:cBhvr>
                                      <p:to>
                                        <p:strVal val="visible"/>
                                      </p:to>
                                    </p:set>
                                    <p:animEffect transition="in" filter="slide(fromBottom)">
                                      <p:cBhvr>
                                        <p:cTn id="58" dur="500"/>
                                        <p:tgtEl>
                                          <p:spTgt spid="119842"/>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119844"/>
                                        </p:tgtEl>
                                        <p:attrNameLst>
                                          <p:attrName>style.visibility</p:attrName>
                                        </p:attrNameLst>
                                      </p:cBhvr>
                                      <p:to>
                                        <p:strVal val="visible"/>
                                      </p:to>
                                    </p:set>
                                    <p:animEffect transition="in" filter="slide(fromBottom)">
                                      <p:cBhvr>
                                        <p:cTn id="63" dur="500"/>
                                        <p:tgtEl>
                                          <p:spTgt spid="119844"/>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119843"/>
                                        </p:tgtEl>
                                        <p:attrNameLst>
                                          <p:attrName>style.visibility</p:attrName>
                                        </p:attrNameLst>
                                      </p:cBhvr>
                                      <p:to>
                                        <p:strVal val="visible"/>
                                      </p:to>
                                    </p:set>
                                    <p:animEffect transition="in" filter="slide(fromBottom)">
                                      <p:cBhvr>
                                        <p:cTn id="68" dur="500"/>
                                        <p:tgtEl>
                                          <p:spTgt spid="119843"/>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119845"/>
                                        </p:tgtEl>
                                        <p:attrNameLst>
                                          <p:attrName>style.visibility</p:attrName>
                                        </p:attrNameLst>
                                      </p:cBhvr>
                                      <p:to>
                                        <p:strVal val="visible"/>
                                      </p:to>
                                    </p:set>
                                    <p:animEffect transition="in" filter="box(in)">
                                      <p:cBhvr>
                                        <p:cTn id="73" dur="500"/>
                                        <p:tgtEl>
                                          <p:spTgt spid="11984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19848"/>
                                        </p:tgtEl>
                                        <p:attrNameLst>
                                          <p:attrName>style.visibility</p:attrName>
                                        </p:attrNameLst>
                                      </p:cBhvr>
                                      <p:to>
                                        <p:strVal val="visible"/>
                                      </p:to>
                                    </p:set>
                                    <p:animEffect transition="in" filter="blinds(horizontal)">
                                      <p:cBhvr>
                                        <p:cTn id="78" dur="500"/>
                                        <p:tgtEl>
                                          <p:spTgt spid="119848"/>
                                        </p:tgtEl>
                                      </p:cBhvr>
                                    </p:animEffect>
                                  </p:childTnLst>
                                </p:cTn>
                              </p:par>
                              <p:par>
                                <p:cTn id="79" presetID="3" presetClass="entr" presetSubtype="10" fill="hold" nodeType="withEffect">
                                  <p:stCondLst>
                                    <p:cond delay="0"/>
                                  </p:stCondLst>
                                  <p:childTnLst>
                                    <p:set>
                                      <p:cBhvr>
                                        <p:cTn id="80" dur="1" fill="hold">
                                          <p:stCondLst>
                                            <p:cond delay="0"/>
                                          </p:stCondLst>
                                        </p:cTn>
                                        <p:tgtEl>
                                          <p:spTgt spid="119849"/>
                                        </p:tgtEl>
                                        <p:attrNameLst>
                                          <p:attrName>style.visibility</p:attrName>
                                        </p:attrNameLst>
                                      </p:cBhvr>
                                      <p:to>
                                        <p:strVal val="visible"/>
                                      </p:to>
                                    </p:set>
                                    <p:animEffect transition="in" filter="blinds(horizontal)">
                                      <p:cBhvr>
                                        <p:cTn id="81" dur="500"/>
                                        <p:tgtEl>
                                          <p:spTgt spid="119849"/>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19850"/>
                                        </p:tgtEl>
                                        <p:attrNameLst>
                                          <p:attrName>style.visibility</p:attrName>
                                        </p:attrNameLst>
                                      </p:cBhvr>
                                      <p:to>
                                        <p:strVal val="visible"/>
                                      </p:to>
                                    </p:set>
                                    <p:animEffect transition="in" filter="blinds(horizontal)">
                                      <p:cBhvr>
                                        <p:cTn id="86" dur="500"/>
                                        <p:tgtEl>
                                          <p:spTgt spid="119850"/>
                                        </p:tgtEl>
                                      </p:cBhvr>
                                    </p:animEffect>
                                  </p:childTnLst>
                                </p:cTn>
                              </p:par>
                              <p:par>
                                <p:cTn id="87" presetID="3" presetClass="entr" presetSubtype="10" fill="hold" nodeType="withEffect">
                                  <p:stCondLst>
                                    <p:cond delay="0"/>
                                  </p:stCondLst>
                                  <p:childTnLst>
                                    <p:set>
                                      <p:cBhvr>
                                        <p:cTn id="88" dur="1" fill="hold">
                                          <p:stCondLst>
                                            <p:cond delay="0"/>
                                          </p:stCondLst>
                                        </p:cTn>
                                        <p:tgtEl>
                                          <p:spTgt spid="119851"/>
                                        </p:tgtEl>
                                        <p:attrNameLst>
                                          <p:attrName>style.visibility</p:attrName>
                                        </p:attrNameLst>
                                      </p:cBhvr>
                                      <p:to>
                                        <p:strVal val="visible"/>
                                      </p:to>
                                    </p:set>
                                    <p:animEffect transition="in" filter="blinds(horizontal)">
                                      <p:cBhvr>
                                        <p:cTn id="89" dur="500"/>
                                        <p:tgtEl>
                                          <p:spTgt spid="1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7" grpId="0" animBg="1"/>
      <p:bldP spid="119819" grpId="0" animBg="1"/>
      <p:bldP spid="119845" grpId="0"/>
      <p:bldP spid="119848" grpId="0"/>
      <p:bldP spid="11985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5956" name="Object 24"/>
          <p:cNvGraphicFramePr>
            <a:graphicFrameLocks noChangeAspect="1"/>
          </p:cNvGraphicFramePr>
          <p:nvPr/>
        </p:nvGraphicFramePr>
        <p:xfrm>
          <a:off x="6559550" y="1801813"/>
          <a:ext cx="1714500" cy="1733550"/>
        </p:xfrm>
        <a:graphic>
          <a:graphicData uri="http://schemas.openxmlformats.org/presentationml/2006/ole">
            <mc:AlternateContent xmlns:mc="http://schemas.openxmlformats.org/markup-compatibility/2006">
              <mc:Choice xmlns:v="urn:schemas-microsoft-com:vml" Requires="v">
                <p:oleObj spid="_x0000_s4014" name="" r:id="rId1" imgW="1143000" imgH="1155700" progId="">
                  <p:embed/>
                </p:oleObj>
              </mc:Choice>
              <mc:Fallback>
                <p:oleObj name="" r:id="rId1" imgW="1143000" imgH="1155700" progId="">
                  <p:embed/>
                  <p:pic>
                    <p:nvPicPr>
                      <p:cNvPr id="0" name="图片 4013"/>
                      <p:cNvPicPr/>
                      <p:nvPr/>
                    </p:nvPicPr>
                    <p:blipFill>
                      <a:blip r:embed="rId2"/>
                      <a:stretch>
                        <a:fillRect/>
                      </a:stretch>
                    </p:blipFill>
                    <p:spPr>
                      <a:xfrm>
                        <a:off x="6559550" y="1801813"/>
                        <a:ext cx="1714500" cy="1733550"/>
                      </a:xfrm>
                      <a:prstGeom prst="rect">
                        <a:avLst/>
                      </a:prstGeom>
                      <a:noFill/>
                      <a:ln w="38100">
                        <a:noFill/>
                        <a:miter/>
                      </a:ln>
                    </p:spPr>
                  </p:pic>
                </p:oleObj>
              </mc:Fallback>
            </mc:AlternateContent>
          </a:graphicData>
        </a:graphic>
      </p:graphicFrame>
      <p:graphicFrame>
        <p:nvGraphicFramePr>
          <p:cNvPr id="125958" name="Object 25"/>
          <p:cNvGraphicFramePr>
            <a:graphicFrameLocks noChangeAspect="1"/>
          </p:cNvGraphicFramePr>
          <p:nvPr/>
        </p:nvGraphicFramePr>
        <p:xfrm>
          <a:off x="3698875" y="1801813"/>
          <a:ext cx="1733550" cy="1733550"/>
        </p:xfrm>
        <a:graphic>
          <a:graphicData uri="http://schemas.openxmlformats.org/presentationml/2006/ole">
            <mc:AlternateContent xmlns:mc="http://schemas.openxmlformats.org/markup-compatibility/2006">
              <mc:Choice xmlns:v="urn:schemas-microsoft-com:vml" Requires="v">
                <p:oleObj spid="_x0000_s4019" name="" r:id="rId3" imgW="1155700" imgH="1155700" progId="">
                  <p:embed/>
                </p:oleObj>
              </mc:Choice>
              <mc:Fallback>
                <p:oleObj name="" r:id="rId3" imgW="1155700" imgH="1155700" progId="">
                  <p:embed/>
                  <p:pic>
                    <p:nvPicPr>
                      <p:cNvPr id="0" name="图片 4018"/>
                      <p:cNvPicPr/>
                      <p:nvPr/>
                    </p:nvPicPr>
                    <p:blipFill>
                      <a:blip r:embed="rId4"/>
                      <a:stretch>
                        <a:fillRect/>
                      </a:stretch>
                    </p:blipFill>
                    <p:spPr>
                      <a:xfrm>
                        <a:off x="3698875" y="1801813"/>
                        <a:ext cx="1733550" cy="1733550"/>
                      </a:xfrm>
                      <a:prstGeom prst="rect">
                        <a:avLst/>
                      </a:prstGeom>
                      <a:noFill/>
                      <a:ln w="38100">
                        <a:noFill/>
                        <a:miter/>
                      </a:ln>
                    </p:spPr>
                  </p:pic>
                </p:oleObj>
              </mc:Fallback>
            </mc:AlternateContent>
          </a:graphicData>
        </a:graphic>
      </p:graphicFrame>
      <p:graphicFrame>
        <p:nvGraphicFramePr>
          <p:cNvPr id="125959" name="Object 26"/>
          <p:cNvGraphicFramePr>
            <a:graphicFrameLocks noChangeAspect="1"/>
          </p:cNvGraphicFramePr>
          <p:nvPr/>
        </p:nvGraphicFramePr>
        <p:xfrm>
          <a:off x="395288" y="1801813"/>
          <a:ext cx="2208212" cy="1733550"/>
        </p:xfrm>
        <a:graphic>
          <a:graphicData uri="http://schemas.openxmlformats.org/presentationml/2006/ole">
            <mc:AlternateContent xmlns:mc="http://schemas.openxmlformats.org/markup-compatibility/2006">
              <mc:Choice xmlns:v="urn:schemas-microsoft-com:vml" Requires="v">
                <p:oleObj spid="_x0000_s4018" name="" r:id="rId5" imgW="1473200" imgH="1155700" progId="">
                  <p:embed/>
                </p:oleObj>
              </mc:Choice>
              <mc:Fallback>
                <p:oleObj name="" r:id="rId5" imgW="1473200" imgH="1155700" progId="">
                  <p:embed/>
                  <p:pic>
                    <p:nvPicPr>
                      <p:cNvPr id="0" name="图片 4017"/>
                      <p:cNvPicPr/>
                      <p:nvPr/>
                    </p:nvPicPr>
                    <p:blipFill>
                      <a:blip r:embed="rId6"/>
                      <a:stretch>
                        <a:fillRect/>
                      </a:stretch>
                    </p:blipFill>
                    <p:spPr>
                      <a:xfrm>
                        <a:off x="395288" y="1801813"/>
                        <a:ext cx="2208212" cy="1733550"/>
                      </a:xfrm>
                      <a:prstGeom prst="rect">
                        <a:avLst/>
                      </a:prstGeom>
                      <a:noFill/>
                      <a:ln w="38100">
                        <a:noFill/>
                        <a:miter/>
                      </a:ln>
                    </p:spPr>
                  </p:pic>
                </p:oleObj>
              </mc:Fallback>
            </mc:AlternateContent>
          </a:graphicData>
        </a:graphic>
      </p:graphicFrame>
      <p:sp>
        <p:nvSpPr>
          <p:cNvPr id="125960" name="Freeform 8"/>
          <p:cNvSpPr/>
          <p:nvPr/>
        </p:nvSpPr>
        <p:spPr>
          <a:xfrm>
            <a:off x="2613025" y="25892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25961" name="Object 27"/>
          <p:cNvGraphicFramePr>
            <a:graphicFrameLocks noChangeAspect="1"/>
          </p:cNvGraphicFramePr>
          <p:nvPr/>
        </p:nvGraphicFramePr>
        <p:xfrm>
          <a:off x="2876550" y="2239963"/>
          <a:ext cx="552450" cy="342900"/>
        </p:xfrm>
        <a:graphic>
          <a:graphicData uri="http://schemas.openxmlformats.org/presentationml/2006/ole">
            <mc:AlternateContent xmlns:mc="http://schemas.openxmlformats.org/markup-compatibility/2006">
              <mc:Choice xmlns:v="urn:schemas-microsoft-com:vml" Requires="v">
                <p:oleObj spid="_x0000_s4020" name="" r:id="rId7" imgW="368300" imgH="228600" progId="">
                  <p:embed/>
                </p:oleObj>
              </mc:Choice>
              <mc:Fallback>
                <p:oleObj name="" r:id="rId7" imgW="368300" imgH="228600" progId="">
                  <p:embed/>
                  <p:pic>
                    <p:nvPicPr>
                      <p:cNvPr id="0" name="图片 4019"/>
                      <p:cNvPicPr/>
                      <p:nvPr/>
                    </p:nvPicPr>
                    <p:blipFill>
                      <a:blip r:embed="rId8"/>
                      <a:stretch>
                        <a:fillRect/>
                      </a:stretch>
                    </p:blipFill>
                    <p:spPr>
                      <a:xfrm>
                        <a:off x="2876550" y="2239963"/>
                        <a:ext cx="552450" cy="342900"/>
                      </a:xfrm>
                      <a:prstGeom prst="rect">
                        <a:avLst/>
                      </a:prstGeom>
                      <a:noFill/>
                      <a:ln w="38100">
                        <a:noFill/>
                        <a:miter/>
                      </a:ln>
                    </p:spPr>
                  </p:pic>
                </p:oleObj>
              </mc:Fallback>
            </mc:AlternateContent>
          </a:graphicData>
        </a:graphic>
      </p:graphicFrame>
      <p:sp>
        <p:nvSpPr>
          <p:cNvPr id="125962" name="Rectangle 10"/>
          <p:cNvSpPr/>
          <p:nvPr/>
        </p:nvSpPr>
        <p:spPr>
          <a:xfrm>
            <a:off x="3835400" y="2455863"/>
            <a:ext cx="1443038"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25963" name="Freeform 11"/>
          <p:cNvSpPr/>
          <p:nvPr/>
        </p:nvSpPr>
        <p:spPr>
          <a:xfrm>
            <a:off x="5451475" y="2589213"/>
            <a:ext cx="1079500" cy="160337"/>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25964" name="Object 28"/>
          <p:cNvGraphicFramePr>
            <a:graphicFrameLocks noChangeAspect="1"/>
          </p:cNvGraphicFramePr>
          <p:nvPr/>
        </p:nvGraphicFramePr>
        <p:xfrm>
          <a:off x="5705475" y="2239963"/>
          <a:ext cx="571500" cy="342900"/>
        </p:xfrm>
        <a:graphic>
          <a:graphicData uri="http://schemas.openxmlformats.org/presentationml/2006/ole">
            <mc:AlternateContent xmlns:mc="http://schemas.openxmlformats.org/markup-compatibility/2006">
              <mc:Choice xmlns:v="urn:schemas-microsoft-com:vml" Requires="v">
                <p:oleObj spid="_x0000_s4023" name="" r:id="rId9" imgW="381000" imgH="228600" progId="">
                  <p:embed/>
                </p:oleObj>
              </mc:Choice>
              <mc:Fallback>
                <p:oleObj name="" r:id="rId9" imgW="381000" imgH="228600" progId="">
                  <p:embed/>
                  <p:pic>
                    <p:nvPicPr>
                      <p:cNvPr id="0" name="图片 4022"/>
                      <p:cNvPicPr/>
                      <p:nvPr/>
                    </p:nvPicPr>
                    <p:blipFill>
                      <a:blip r:embed="rId10"/>
                      <a:stretch>
                        <a:fillRect/>
                      </a:stretch>
                    </p:blipFill>
                    <p:spPr>
                      <a:xfrm>
                        <a:off x="5705475" y="2239963"/>
                        <a:ext cx="571500" cy="342900"/>
                      </a:xfrm>
                      <a:prstGeom prst="rect">
                        <a:avLst/>
                      </a:prstGeom>
                      <a:noFill/>
                      <a:ln w="38100">
                        <a:noFill/>
                        <a:miter/>
                      </a:ln>
                    </p:spPr>
                  </p:pic>
                </p:oleObj>
              </mc:Fallback>
            </mc:AlternateContent>
          </a:graphicData>
        </a:graphic>
      </p:graphicFrame>
      <p:sp>
        <p:nvSpPr>
          <p:cNvPr id="808970" name="Text Box 13"/>
          <p:cNvSpPr txBox="1"/>
          <p:nvPr/>
        </p:nvSpPr>
        <p:spPr>
          <a:xfrm>
            <a:off x="402590" y="509905"/>
            <a:ext cx="7957185" cy="939800"/>
          </a:xfrm>
          <a:prstGeom prst="rect">
            <a:avLst/>
          </a:prstGeom>
          <a:noFill/>
          <a:ln w="9525">
            <a:noFill/>
          </a:ln>
        </p:spPr>
        <p:txBody>
          <a:bodyPr wrap="square">
            <a:spAutoFit/>
          </a:bodyPr>
          <a:p>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FF0000"/>
                </a:solidFill>
                <a:latin typeface="Times New Roman" panose="02020603050405020304" pitchFamily="18" charset="0"/>
                <a:ea typeface="楷体_GB2312" panose="02010609030101010101" pitchFamily="49" charset="-122"/>
              </a:rPr>
              <a:t>“对于</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阶方阵</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，如果</a:t>
            </a:r>
            <a:r>
              <a:rPr lang="en-US" altLang="zh-CN" sz="2400" b="1" i="1" dirty="0">
                <a:solidFill>
                  <a:srgbClr val="FF0000"/>
                </a:solidFill>
                <a:latin typeface="Times New Roman" panose="02020603050405020304" pitchFamily="18" charset="0"/>
                <a:ea typeface="楷体_GB2312" panose="02010609030101010101" pitchFamily="49" charset="-122"/>
              </a:rPr>
              <a:t>AB </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 E</a:t>
            </a:r>
            <a:r>
              <a:rPr lang="zh-CN" altLang="en-US" sz="2400" b="1" dirty="0">
                <a:solidFill>
                  <a:srgbClr val="FF0000"/>
                </a:solidFill>
                <a:latin typeface="Times New Roman" panose="02020603050405020304" pitchFamily="18" charset="0"/>
                <a:ea typeface="楷体_GB2312" panose="02010609030101010101" pitchFamily="49" charset="-122"/>
              </a:rPr>
              <a:t>，那么</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都是</a:t>
            </a:r>
            <a:endParaRPr lang="zh-CN" altLang="en-US" sz="2400" b="1" dirty="0">
              <a:solidFill>
                <a:srgbClr val="FF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FF0000"/>
                </a:solidFill>
                <a:latin typeface="Times New Roman" panose="02020603050405020304" pitchFamily="18" charset="0"/>
                <a:ea typeface="楷体_GB2312" panose="02010609030101010101" pitchFamily="49" charset="-122"/>
              </a:rPr>
              <a:t>可逆矩阵，并且它们互为逆矩阵”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25966" name="Object 29"/>
          <p:cNvGraphicFramePr>
            <a:graphicFrameLocks noChangeAspect="1"/>
          </p:cNvGraphicFramePr>
          <p:nvPr/>
        </p:nvGraphicFramePr>
        <p:xfrm>
          <a:off x="3787775" y="3660775"/>
          <a:ext cx="1524000" cy="457200"/>
        </p:xfrm>
        <a:graphic>
          <a:graphicData uri="http://schemas.openxmlformats.org/presentationml/2006/ole">
            <mc:AlternateContent xmlns:mc="http://schemas.openxmlformats.org/markup-compatibility/2006">
              <mc:Choice xmlns:v="urn:schemas-microsoft-com:vml" Requires="v">
                <p:oleObj spid="_x0000_s4021" name="" r:id="rId11" imgW="761365" imgH="228600" progId="">
                  <p:embed/>
                </p:oleObj>
              </mc:Choice>
              <mc:Fallback>
                <p:oleObj name="" r:id="rId11" imgW="761365" imgH="228600" progId="">
                  <p:embed/>
                  <p:pic>
                    <p:nvPicPr>
                      <p:cNvPr id="0" name="图片 4020"/>
                      <p:cNvPicPr/>
                      <p:nvPr/>
                    </p:nvPicPr>
                    <p:blipFill>
                      <a:blip r:embed="rId12"/>
                      <a:stretch>
                        <a:fillRect/>
                      </a:stretch>
                    </p:blipFill>
                    <p:spPr>
                      <a:xfrm>
                        <a:off x="3787775" y="3660775"/>
                        <a:ext cx="1524000" cy="457200"/>
                      </a:xfrm>
                      <a:prstGeom prst="rect">
                        <a:avLst/>
                      </a:prstGeom>
                      <a:noFill/>
                      <a:ln w="38100">
                        <a:noFill/>
                        <a:miter/>
                      </a:ln>
                    </p:spPr>
                  </p:pic>
                </p:oleObj>
              </mc:Fallback>
            </mc:AlternateContent>
          </a:graphicData>
        </a:graphic>
      </p:graphicFrame>
      <p:graphicFrame>
        <p:nvGraphicFramePr>
          <p:cNvPr id="125967" name="Object 30"/>
          <p:cNvGraphicFramePr>
            <a:graphicFrameLocks noChangeAspect="1"/>
          </p:cNvGraphicFramePr>
          <p:nvPr/>
        </p:nvGraphicFramePr>
        <p:xfrm>
          <a:off x="6084888" y="3576638"/>
          <a:ext cx="2968625" cy="914400"/>
        </p:xfrm>
        <a:graphic>
          <a:graphicData uri="http://schemas.openxmlformats.org/presentationml/2006/ole">
            <mc:AlternateContent xmlns:mc="http://schemas.openxmlformats.org/markup-compatibility/2006">
              <mc:Choice xmlns:v="urn:schemas-microsoft-com:vml" Requires="v">
                <p:oleObj spid="_x0000_s4025" name="" r:id="rId13" imgW="1485900" imgH="457200" progId="">
                  <p:embed/>
                </p:oleObj>
              </mc:Choice>
              <mc:Fallback>
                <p:oleObj name="" r:id="rId13" imgW="1485900" imgH="457200" progId="">
                  <p:embed/>
                  <p:pic>
                    <p:nvPicPr>
                      <p:cNvPr id="0" name="图片 4024"/>
                      <p:cNvPicPr/>
                      <p:nvPr/>
                    </p:nvPicPr>
                    <p:blipFill>
                      <a:blip r:embed="rId14"/>
                      <a:stretch>
                        <a:fillRect/>
                      </a:stretch>
                    </p:blipFill>
                    <p:spPr>
                      <a:xfrm>
                        <a:off x="6084888" y="3576638"/>
                        <a:ext cx="2968625" cy="914400"/>
                      </a:xfrm>
                      <a:prstGeom prst="rect">
                        <a:avLst/>
                      </a:prstGeom>
                      <a:noFill/>
                      <a:ln w="38100">
                        <a:noFill/>
                        <a:miter/>
                      </a:ln>
                    </p:spPr>
                  </p:pic>
                </p:oleObj>
              </mc:Fallback>
            </mc:AlternateContent>
          </a:graphicData>
        </a:graphic>
      </p:graphicFrame>
      <p:graphicFrame>
        <p:nvGraphicFramePr>
          <p:cNvPr id="125968" name="Object 31"/>
          <p:cNvGraphicFramePr>
            <a:graphicFrameLocks noChangeAspect="1"/>
          </p:cNvGraphicFramePr>
          <p:nvPr/>
        </p:nvGraphicFramePr>
        <p:xfrm>
          <a:off x="5795963" y="4533900"/>
          <a:ext cx="2895600" cy="914400"/>
        </p:xfrm>
        <a:graphic>
          <a:graphicData uri="http://schemas.openxmlformats.org/presentationml/2006/ole">
            <mc:AlternateContent xmlns:mc="http://schemas.openxmlformats.org/markup-compatibility/2006">
              <mc:Choice xmlns:v="urn:schemas-microsoft-com:vml" Requires="v">
                <p:oleObj spid="_x0000_s4022" name="" r:id="rId15" imgW="1447800" imgH="457200" progId="">
                  <p:embed/>
                </p:oleObj>
              </mc:Choice>
              <mc:Fallback>
                <p:oleObj name="" r:id="rId15" imgW="1447800" imgH="457200" progId="">
                  <p:embed/>
                  <p:pic>
                    <p:nvPicPr>
                      <p:cNvPr id="0" name="图片 4021"/>
                      <p:cNvPicPr/>
                      <p:nvPr/>
                    </p:nvPicPr>
                    <p:blipFill>
                      <a:blip r:embed="rId16"/>
                      <a:stretch>
                        <a:fillRect/>
                      </a:stretch>
                    </p:blipFill>
                    <p:spPr>
                      <a:xfrm>
                        <a:off x="5795963" y="4533900"/>
                        <a:ext cx="2895600" cy="914400"/>
                      </a:xfrm>
                      <a:prstGeom prst="rect">
                        <a:avLst/>
                      </a:prstGeom>
                      <a:noFill/>
                      <a:ln w="38100">
                        <a:noFill/>
                        <a:miter/>
                      </a:ln>
                    </p:spPr>
                  </p:pic>
                </p:oleObj>
              </mc:Fallback>
            </mc:AlternateContent>
          </a:graphicData>
        </a:graphic>
      </p:graphicFrame>
      <p:graphicFrame>
        <p:nvGraphicFramePr>
          <p:cNvPr id="125969" name="Object 32"/>
          <p:cNvGraphicFramePr>
            <a:graphicFrameLocks noChangeAspect="1"/>
          </p:cNvGraphicFramePr>
          <p:nvPr/>
        </p:nvGraphicFramePr>
        <p:xfrm>
          <a:off x="5795963" y="5492750"/>
          <a:ext cx="660400" cy="457200"/>
        </p:xfrm>
        <a:graphic>
          <a:graphicData uri="http://schemas.openxmlformats.org/presentationml/2006/ole">
            <mc:AlternateContent xmlns:mc="http://schemas.openxmlformats.org/markup-compatibility/2006">
              <mc:Choice xmlns:v="urn:schemas-microsoft-com:vml" Requires="v">
                <p:oleObj spid="_x0000_s4024" name="" r:id="rId17" imgW="330200" imgH="228600" progId="">
                  <p:embed/>
                </p:oleObj>
              </mc:Choice>
              <mc:Fallback>
                <p:oleObj name="" r:id="rId17" imgW="330200" imgH="228600" progId="">
                  <p:embed/>
                  <p:pic>
                    <p:nvPicPr>
                      <p:cNvPr id="0" name="图片 4023"/>
                      <p:cNvPicPr/>
                      <p:nvPr/>
                    </p:nvPicPr>
                    <p:blipFill>
                      <a:blip r:embed="rId18"/>
                      <a:stretch>
                        <a:fillRect/>
                      </a:stretch>
                    </p:blipFill>
                    <p:spPr>
                      <a:xfrm>
                        <a:off x="5795963" y="5492750"/>
                        <a:ext cx="660400" cy="457200"/>
                      </a:xfrm>
                      <a:prstGeom prst="rect">
                        <a:avLst/>
                      </a:prstGeom>
                      <a:noFill/>
                      <a:ln w="38100">
                        <a:noFill/>
                        <a:miter/>
                      </a:ln>
                    </p:spPr>
                  </p:pic>
                </p:oleObj>
              </mc:Fallback>
            </mc:AlternateContent>
          </a:graphicData>
        </a:graphic>
      </p:graphicFrame>
      <p:sp>
        <p:nvSpPr>
          <p:cNvPr id="125970" name="Text Box 18"/>
          <p:cNvSpPr txBox="1"/>
          <p:nvPr/>
        </p:nvSpPr>
        <p:spPr>
          <a:xfrm>
            <a:off x="755650" y="4797425"/>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所以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25971" name="Object 33"/>
          <p:cNvGraphicFramePr>
            <a:graphicFrameLocks noChangeAspect="1"/>
          </p:cNvGraphicFramePr>
          <p:nvPr/>
        </p:nvGraphicFramePr>
        <p:xfrm>
          <a:off x="1500188" y="4602163"/>
          <a:ext cx="3143250" cy="914400"/>
        </p:xfrm>
        <a:graphic>
          <a:graphicData uri="http://schemas.openxmlformats.org/presentationml/2006/ole">
            <mc:AlternateContent xmlns:mc="http://schemas.openxmlformats.org/markup-compatibility/2006">
              <mc:Choice xmlns:v="urn:schemas-microsoft-com:vml" Requires="v">
                <p:oleObj spid="_x0000_s4027" name="" r:id="rId19" imgW="1574800" imgH="457200" progId="">
                  <p:embed/>
                </p:oleObj>
              </mc:Choice>
              <mc:Fallback>
                <p:oleObj name="" r:id="rId19" imgW="1574800" imgH="457200" progId="">
                  <p:embed/>
                  <p:pic>
                    <p:nvPicPr>
                      <p:cNvPr id="0" name="图片 4026"/>
                      <p:cNvPicPr/>
                      <p:nvPr/>
                    </p:nvPicPr>
                    <p:blipFill>
                      <a:blip r:embed="rId20"/>
                      <a:stretch>
                        <a:fillRect/>
                      </a:stretch>
                    </p:blipFill>
                    <p:spPr>
                      <a:xfrm>
                        <a:off x="1500188" y="4602163"/>
                        <a:ext cx="3143250" cy="914400"/>
                      </a:xfrm>
                      <a:prstGeom prst="rect">
                        <a:avLst/>
                      </a:prstGeom>
                      <a:noFill/>
                      <a:ln w="38100">
                        <a:noFill/>
                        <a:miter/>
                      </a:ln>
                    </p:spPr>
                  </p:pic>
                </p:oleObj>
              </mc:Fallback>
            </mc:AlternateContent>
          </a:graphicData>
        </a:graphic>
      </p:graphicFrame>
      <p:sp>
        <p:nvSpPr>
          <p:cNvPr id="125972" name="Text Box 20"/>
          <p:cNvSpPr txBox="1"/>
          <p:nvPr/>
        </p:nvSpPr>
        <p:spPr>
          <a:xfrm>
            <a:off x="755650" y="5827713"/>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一般地，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25973" name="Object 34"/>
          <p:cNvGraphicFramePr>
            <a:graphicFrameLocks noChangeAspect="1"/>
          </p:cNvGraphicFramePr>
          <p:nvPr/>
        </p:nvGraphicFramePr>
        <p:xfrm>
          <a:off x="2016125" y="5610225"/>
          <a:ext cx="2843213" cy="914400"/>
        </p:xfrm>
        <a:graphic>
          <a:graphicData uri="http://schemas.openxmlformats.org/presentationml/2006/ole">
            <mc:AlternateContent xmlns:mc="http://schemas.openxmlformats.org/markup-compatibility/2006">
              <mc:Choice xmlns:v="urn:schemas-microsoft-com:vml" Requires="v">
                <p:oleObj spid="_x0000_s4028" name="" r:id="rId21" imgW="1422400" imgH="457200" progId="">
                  <p:embed/>
                </p:oleObj>
              </mc:Choice>
              <mc:Fallback>
                <p:oleObj name="" r:id="rId21" imgW="1422400" imgH="457200" progId="">
                  <p:embed/>
                  <p:pic>
                    <p:nvPicPr>
                      <p:cNvPr id="0" name="图片 4027"/>
                      <p:cNvPicPr/>
                      <p:nvPr/>
                    </p:nvPicPr>
                    <p:blipFill>
                      <a:blip r:embed="rId22"/>
                      <a:stretch>
                        <a:fillRect/>
                      </a:stretch>
                    </p:blipFill>
                    <p:spPr>
                      <a:xfrm>
                        <a:off x="2016125" y="5610225"/>
                        <a:ext cx="2843213" cy="914400"/>
                      </a:xfrm>
                      <a:prstGeom prst="rect">
                        <a:avLst/>
                      </a:prstGeom>
                      <a:solidFill>
                        <a:srgbClr val="FFFF66"/>
                      </a:solidFill>
                      <a:ln w="38100">
                        <a:noFill/>
                        <a:miter/>
                      </a:ln>
                    </p:spPr>
                  </p:pic>
                </p:oleObj>
              </mc:Fallback>
            </mc:AlternateContent>
          </a:graphicData>
        </a:graphic>
      </p:graphicFrame>
      <p:sp>
        <p:nvSpPr>
          <p:cNvPr id="125974" name="Text Box 22"/>
          <p:cNvSpPr txBox="1"/>
          <p:nvPr/>
        </p:nvSpPr>
        <p:spPr>
          <a:xfrm>
            <a:off x="5795963" y="2133600"/>
            <a:ext cx="431800" cy="519113"/>
          </a:xfrm>
          <a:prstGeom prst="rect">
            <a:avLst/>
          </a:prstGeom>
          <a:noFill/>
          <a:ln w="9525">
            <a:noFill/>
          </a:ln>
        </p:spPr>
        <p:txBody>
          <a:bodyPr>
            <a:spAutoFit/>
          </a:bodyPr>
          <a:p>
            <a:pPr>
              <a:spcBef>
                <a:spcPct val="50000"/>
              </a:spcBef>
            </a:pPr>
            <a:r>
              <a:rPr lang="en-US" altLang="zh-CN" sz="2800" b="1" dirty="0">
                <a:solidFill>
                  <a:srgbClr val="0000FF"/>
                </a:solidFill>
                <a:latin typeface="Times New Roman" panose="02020603050405020304" pitchFamily="18" charset="0"/>
                <a:ea typeface="楷体_GB2312" panose="02010609030101010101" pitchFamily="49" charset="-122"/>
              </a:rPr>
              <a:t>?</a:t>
            </a:r>
            <a:endParaRPr lang="en-US" altLang="zh-CN" sz="28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transition="in" filter="box(in)">
                                      <p:cBhvr>
                                        <p:cTn id="7" dur="500"/>
                                        <p:tgtEl>
                                          <p:spTgt spid="1259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5960"/>
                                        </p:tgtEl>
                                        <p:attrNameLst>
                                          <p:attrName>style.visibility</p:attrName>
                                        </p:attrNameLst>
                                      </p:cBhvr>
                                      <p:to>
                                        <p:strVal val="visible"/>
                                      </p:to>
                                    </p:set>
                                    <p:animEffect transition="in" filter="wipe(left)">
                                      <p:cBhvr>
                                        <p:cTn id="12" dur="500"/>
                                        <p:tgtEl>
                                          <p:spTgt spid="125960"/>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25961"/>
                                        </p:tgtEl>
                                        <p:attrNameLst>
                                          <p:attrName>style.visibility</p:attrName>
                                        </p:attrNameLst>
                                      </p:cBhvr>
                                      <p:to>
                                        <p:strVal val="visible"/>
                                      </p:to>
                                    </p:set>
                                    <p:animEffect transition="in" filter="slide(fromBottom)">
                                      <p:cBhvr>
                                        <p:cTn id="16" dur="500"/>
                                        <p:tgtEl>
                                          <p:spTgt spid="125961"/>
                                        </p:tgtEl>
                                      </p:cBhvr>
                                    </p:animEffect>
                                  </p:childTnLst>
                                </p:cTn>
                              </p:par>
                            </p:childTnLst>
                          </p:cTn>
                        </p:par>
                        <p:par>
                          <p:cTn id="17" fill="hold">
                            <p:stCondLst>
                              <p:cond delay="1000"/>
                            </p:stCondLst>
                            <p:childTnLst>
                              <p:par>
                                <p:cTn id="18" presetID="4" presetClass="entr" presetSubtype="16" fill="hold" nodeType="afterEffect">
                                  <p:stCondLst>
                                    <p:cond delay="0"/>
                                  </p:stCondLst>
                                  <p:childTnLst>
                                    <p:set>
                                      <p:cBhvr>
                                        <p:cTn id="19" dur="1" fill="hold">
                                          <p:stCondLst>
                                            <p:cond delay="0"/>
                                          </p:stCondLst>
                                        </p:cTn>
                                        <p:tgtEl>
                                          <p:spTgt spid="125958"/>
                                        </p:tgtEl>
                                        <p:attrNameLst>
                                          <p:attrName>style.visibility</p:attrName>
                                        </p:attrNameLst>
                                      </p:cBhvr>
                                      <p:to>
                                        <p:strVal val="visible"/>
                                      </p:to>
                                    </p:set>
                                    <p:animEffect transition="in" filter="box(in)">
                                      <p:cBhvr>
                                        <p:cTn id="20" dur="500"/>
                                        <p:tgtEl>
                                          <p:spTgt spid="12595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xit" presetSubtype="16" fill="hold" grpId="0" nodeType="clickEffect">
                                  <p:stCondLst>
                                    <p:cond delay="0"/>
                                  </p:stCondLst>
                                  <p:childTnLst>
                                    <p:animEffect transition="out" filter="box(in)">
                                      <p:cBhvr>
                                        <p:cTn id="24" dur="500"/>
                                        <p:tgtEl>
                                          <p:spTgt spid="125962"/>
                                        </p:tgtEl>
                                      </p:cBhvr>
                                    </p:animEffect>
                                    <p:set>
                                      <p:cBhvr>
                                        <p:cTn id="25" dur="1" fill="hold">
                                          <p:stCondLst>
                                            <p:cond delay="499"/>
                                          </p:stCondLst>
                                        </p:cTn>
                                        <p:tgtEl>
                                          <p:spTgt spid="12596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25966"/>
                                        </p:tgtEl>
                                        <p:attrNameLst>
                                          <p:attrName>style.visibility</p:attrName>
                                        </p:attrNameLst>
                                      </p:cBhvr>
                                      <p:to>
                                        <p:strVal val="visible"/>
                                      </p:to>
                                    </p:set>
                                    <p:animEffect transition="in" filter="slide(fromBottom)">
                                      <p:cBhvr>
                                        <p:cTn id="30" dur="500"/>
                                        <p:tgtEl>
                                          <p:spTgt spid="1259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5963"/>
                                        </p:tgtEl>
                                        <p:attrNameLst>
                                          <p:attrName>style.visibility</p:attrName>
                                        </p:attrNameLst>
                                      </p:cBhvr>
                                      <p:to>
                                        <p:strVal val="visible"/>
                                      </p:to>
                                    </p:set>
                                    <p:animEffect transition="in" filter="wipe(left)">
                                      <p:cBhvr>
                                        <p:cTn id="35" dur="500"/>
                                        <p:tgtEl>
                                          <p:spTgt spid="125963"/>
                                        </p:tgtEl>
                                      </p:cBhvr>
                                    </p:animEffect>
                                  </p:childTnLst>
                                </p:cTn>
                              </p:par>
                            </p:childTnLst>
                          </p:cTn>
                        </p:par>
                        <p:par>
                          <p:cTn id="36" fill="hold">
                            <p:stCondLst>
                              <p:cond delay="500"/>
                            </p:stCondLst>
                            <p:childTnLst>
                              <p:par>
                                <p:cTn id="37" presetID="4" presetClass="entr" presetSubtype="16" fill="hold" nodeType="afterEffect">
                                  <p:stCondLst>
                                    <p:cond delay="0"/>
                                  </p:stCondLst>
                                  <p:childTnLst>
                                    <p:set>
                                      <p:cBhvr>
                                        <p:cTn id="38" dur="1" fill="hold">
                                          <p:stCondLst>
                                            <p:cond delay="0"/>
                                          </p:stCondLst>
                                        </p:cTn>
                                        <p:tgtEl>
                                          <p:spTgt spid="125956"/>
                                        </p:tgtEl>
                                        <p:attrNameLst>
                                          <p:attrName>style.visibility</p:attrName>
                                        </p:attrNameLst>
                                      </p:cBhvr>
                                      <p:to>
                                        <p:strVal val="visible"/>
                                      </p:to>
                                    </p:set>
                                    <p:animEffect transition="in" filter="box(in)">
                                      <p:cBhvr>
                                        <p:cTn id="39" dur="500"/>
                                        <p:tgtEl>
                                          <p:spTgt spid="12595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5974"/>
                                        </p:tgtEl>
                                        <p:attrNameLst>
                                          <p:attrName>style.visibility</p:attrName>
                                        </p:attrNameLst>
                                      </p:cBhvr>
                                      <p:to>
                                        <p:strVal val="visible"/>
                                      </p:to>
                                    </p:set>
                                  </p:childTnLst>
                                </p:cTn>
                              </p:par>
                              <p:par>
                                <p:cTn id="42" presetID="8" presetClass="emph" presetSubtype="0" fill="hold" grpId="1" nodeType="withEffect">
                                  <p:stCondLst>
                                    <p:cond delay="0"/>
                                  </p:stCondLst>
                                  <p:childTnLst>
                                    <p:animRot by="21600000">
                                      <p:cBhvr>
                                        <p:cTn id="43" dur="1000" fill="hold"/>
                                        <p:tgtEl>
                                          <p:spTgt spid="125974"/>
                                        </p:tgtEl>
                                        <p:attrNameLst>
                                          <p:attrName>r</p:attrName>
                                        </p:attrNameLst>
                                      </p:cBhvr>
                                    </p:animRot>
                                  </p:childTnLst>
                                  <p:subTnLst>
                                    <p:set>
                                      <p:cBhvr override="childStyle">
                                        <p:cTn dur="1" fill="hold" display="0" masterRel="nextClick" afterEffect="1"/>
                                        <p:tgtEl>
                                          <p:spTgt spid="125974"/>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500"/>
                                        <p:tgtEl>
                                          <p:spTgt spid="125974"/>
                                        </p:tgtEl>
                                      </p:cBhvr>
                                    </p:animEffect>
                                    <p:set>
                                      <p:cBhvr>
                                        <p:cTn id="48" dur="1" fill="hold">
                                          <p:stCondLst>
                                            <p:cond delay="499"/>
                                          </p:stCondLst>
                                        </p:cTn>
                                        <p:tgtEl>
                                          <p:spTgt spid="125974"/>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nodeType="afterEffect">
                                  <p:stCondLst>
                                    <p:cond delay="0"/>
                                  </p:stCondLst>
                                  <p:childTnLst>
                                    <p:set>
                                      <p:cBhvr>
                                        <p:cTn id="51" dur="1" fill="hold">
                                          <p:stCondLst>
                                            <p:cond delay="0"/>
                                          </p:stCondLst>
                                        </p:cTn>
                                        <p:tgtEl>
                                          <p:spTgt spid="125964"/>
                                        </p:tgtEl>
                                        <p:attrNameLst>
                                          <p:attrName>style.visibility</p:attrName>
                                        </p:attrNameLst>
                                      </p:cBhvr>
                                      <p:to>
                                        <p:strVal val="visible"/>
                                      </p:to>
                                    </p:set>
                                    <p:animEffect transition="in" filter="slide(fromBottom)">
                                      <p:cBhvr>
                                        <p:cTn id="52" dur="500"/>
                                        <p:tgtEl>
                                          <p:spTgt spid="12596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25967"/>
                                        </p:tgtEl>
                                        <p:attrNameLst>
                                          <p:attrName>style.visibility</p:attrName>
                                        </p:attrNameLst>
                                      </p:cBhvr>
                                      <p:to>
                                        <p:strVal val="visible"/>
                                      </p:to>
                                    </p:set>
                                    <p:animEffect transition="in" filter="slide(fromBottom)">
                                      <p:cBhvr>
                                        <p:cTn id="57" dur="500"/>
                                        <p:tgtEl>
                                          <p:spTgt spid="125967"/>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25969"/>
                                        </p:tgtEl>
                                        <p:attrNameLst>
                                          <p:attrName>style.visibility</p:attrName>
                                        </p:attrNameLst>
                                      </p:cBhvr>
                                      <p:to>
                                        <p:strVal val="visible"/>
                                      </p:to>
                                    </p:set>
                                    <p:animEffect transition="in" filter="slide(fromBottom)">
                                      <p:cBhvr>
                                        <p:cTn id="62" dur="500"/>
                                        <p:tgtEl>
                                          <p:spTgt spid="125969"/>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125968"/>
                                        </p:tgtEl>
                                        <p:attrNameLst>
                                          <p:attrName>style.visibility</p:attrName>
                                        </p:attrNameLst>
                                      </p:cBhvr>
                                      <p:to>
                                        <p:strVal val="visible"/>
                                      </p:to>
                                    </p:set>
                                    <p:animEffect transition="in" filter="slide(fromBottom)">
                                      <p:cBhvr>
                                        <p:cTn id="67" dur="500"/>
                                        <p:tgtEl>
                                          <p:spTgt spid="1259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5970"/>
                                        </p:tgtEl>
                                        <p:attrNameLst>
                                          <p:attrName>style.visibility</p:attrName>
                                        </p:attrNameLst>
                                      </p:cBhvr>
                                      <p:to>
                                        <p:strVal val="visible"/>
                                      </p:to>
                                    </p:set>
                                    <p:animEffect transition="in" filter="blinds(horizontal)">
                                      <p:cBhvr>
                                        <p:cTn id="72" dur="500"/>
                                        <p:tgtEl>
                                          <p:spTgt spid="125970"/>
                                        </p:tgtEl>
                                      </p:cBhvr>
                                    </p:animEffect>
                                  </p:childTnLst>
                                </p:cTn>
                              </p:par>
                              <p:par>
                                <p:cTn id="73" presetID="3" presetClass="entr" presetSubtype="10" fill="hold" nodeType="withEffect">
                                  <p:stCondLst>
                                    <p:cond delay="0"/>
                                  </p:stCondLst>
                                  <p:childTnLst>
                                    <p:set>
                                      <p:cBhvr>
                                        <p:cTn id="74" dur="1" fill="hold">
                                          <p:stCondLst>
                                            <p:cond delay="0"/>
                                          </p:stCondLst>
                                        </p:cTn>
                                        <p:tgtEl>
                                          <p:spTgt spid="125971"/>
                                        </p:tgtEl>
                                        <p:attrNameLst>
                                          <p:attrName>style.visibility</p:attrName>
                                        </p:attrNameLst>
                                      </p:cBhvr>
                                      <p:to>
                                        <p:strVal val="visible"/>
                                      </p:to>
                                    </p:set>
                                    <p:animEffect transition="in" filter="blinds(horizontal)">
                                      <p:cBhvr>
                                        <p:cTn id="75" dur="500"/>
                                        <p:tgtEl>
                                          <p:spTgt spid="12597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25972"/>
                                        </p:tgtEl>
                                        <p:attrNameLst>
                                          <p:attrName>style.visibility</p:attrName>
                                        </p:attrNameLst>
                                      </p:cBhvr>
                                      <p:to>
                                        <p:strVal val="visible"/>
                                      </p:to>
                                    </p:set>
                                    <p:animEffect transition="in" filter="blinds(horizontal)">
                                      <p:cBhvr>
                                        <p:cTn id="80" dur="500"/>
                                        <p:tgtEl>
                                          <p:spTgt spid="125972"/>
                                        </p:tgtEl>
                                      </p:cBhvr>
                                    </p:animEffect>
                                  </p:childTnLst>
                                </p:cTn>
                              </p:par>
                              <p:par>
                                <p:cTn id="81" presetID="3" presetClass="entr" presetSubtype="10" fill="hold" nodeType="withEffect">
                                  <p:stCondLst>
                                    <p:cond delay="0"/>
                                  </p:stCondLst>
                                  <p:childTnLst>
                                    <p:set>
                                      <p:cBhvr>
                                        <p:cTn id="82" dur="1" fill="hold">
                                          <p:stCondLst>
                                            <p:cond delay="0"/>
                                          </p:stCondLst>
                                        </p:cTn>
                                        <p:tgtEl>
                                          <p:spTgt spid="125973"/>
                                        </p:tgtEl>
                                        <p:attrNameLst>
                                          <p:attrName>style.visibility</p:attrName>
                                        </p:attrNameLst>
                                      </p:cBhvr>
                                      <p:to>
                                        <p:strVal val="visible"/>
                                      </p:to>
                                    </p:set>
                                    <p:animEffect transition="in" filter="blinds(horizontal)">
                                      <p:cBhvr>
                                        <p:cTn id="83" dur="500"/>
                                        <p:tgtEl>
                                          <p:spTgt spid="125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2" grpId="0" animBg="1"/>
      <p:bldP spid="125970" grpId="0"/>
      <p:bldP spid="125972" grpId="0"/>
      <p:bldP spid="125974" grpId="0"/>
      <p:bldP spid="125974" grpId="1"/>
      <p:bldP spid="125974" grpId="2"/>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8015" name="Object 24"/>
          <p:cNvGraphicFramePr>
            <a:graphicFrameLocks noChangeAspect="1"/>
          </p:cNvGraphicFramePr>
          <p:nvPr/>
        </p:nvGraphicFramePr>
        <p:xfrm>
          <a:off x="3711575" y="3660775"/>
          <a:ext cx="1676400" cy="457200"/>
        </p:xfrm>
        <a:graphic>
          <a:graphicData uri="http://schemas.openxmlformats.org/presentationml/2006/ole">
            <mc:AlternateContent xmlns:mc="http://schemas.openxmlformats.org/markup-compatibility/2006">
              <mc:Choice xmlns:v="urn:schemas-microsoft-com:vml" Requires="v">
                <p:oleObj spid="_x0000_s4026" name="" r:id="rId1" imgW="838200" imgH="228600" progId="">
                  <p:embed/>
                </p:oleObj>
              </mc:Choice>
              <mc:Fallback>
                <p:oleObj name="" r:id="rId1" imgW="838200" imgH="228600" progId="">
                  <p:embed/>
                  <p:pic>
                    <p:nvPicPr>
                      <p:cNvPr id="0" name="图片 4025"/>
                      <p:cNvPicPr/>
                      <p:nvPr/>
                    </p:nvPicPr>
                    <p:blipFill>
                      <a:blip r:embed="rId2"/>
                      <a:stretch>
                        <a:fillRect/>
                      </a:stretch>
                    </p:blipFill>
                    <p:spPr>
                      <a:xfrm>
                        <a:off x="3711575" y="3660775"/>
                        <a:ext cx="1676400" cy="457200"/>
                      </a:xfrm>
                      <a:prstGeom prst="rect">
                        <a:avLst/>
                      </a:prstGeom>
                      <a:noFill/>
                      <a:ln w="38100">
                        <a:noFill/>
                        <a:miter/>
                      </a:ln>
                    </p:spPr>
                  </p:pic>
                </p:oleObj>
              </mc:Fallback>
            </mc:AlternateContent>
          </a:graphicData>
        </a:graphic>
      </p:graphicFrame>
      <p:graphicFrame>
        <p:nvGraphicFramePr>
          <p:cNvPr id="128016" name="Object 25"/>
          <p:cNvGraphicFramePr>
            <a:graphicFrameLocks noChangeAspect="1"/>
          </p:cNvGraphicFramePr>
          <p:nvPr/>
        </p:nvGraphicFramePr>
        <p:xfrm>
          <a:off x="5854700" y="3660775"/>
          <a:ext cx="3121025" cy="457200"/>
        </p:xfrm>
        <a:graphic>
          <a:graphicData uri="http://schemas.openxmlformats.org/presentationml/2006/ole">
            <mc:AlternateContent xmlns:mc="http://schemas.openxmlformats.org/markup-compatibility/2006">
              <mc:Choice xmlns:v="urn:schemas-microsoft-com:vml" Requires="v">
                <p:oleObj spid="_x0000_s4030" name="" r:id="rId3" imgW="1562100" imgH="228600" progId="">
                  <p:embed/>
                </p:oleObj>
              </mc:Choice>
              <mc:Fallback>
                <p:oleObj name="" r:id="rId3" imgW="1562100" imgH="228600" progId="">
                  <p:embed/>
                  <p:pic>
                    <p:nvPicPr>
                      <p:cNvPr id="0" name="图片 4029"/>
                      <p:cNvPicPr/>
                      <p:nvPr/>
                    </p:nvPicPr>
                    <p:blipFill>
                      <a:blip r:embed="rId4"/>
                      <a:stretch>
                        <a:fillRect/>
                      </a:stretch>
                    </p:blipFill>
                    <p:spPr>
                      <a:xfrm>
                        <a:off x="5854700" y="3660775"/>
                        <a:ext cx="3121025" cy="457200"/>
                      </a:xfrm>
                      <a:prstGeom prst="rect">
                        <a:avLst/>
                      </a:prstGeom>
                      <a:noFill/>
                      <a:ln w="38100">
                        <a:noFill/>
                        <a:miter/>
                      </a:ln>
                    </p:spPr>
                  </p:pic>
                </p:oleObj>
              </mc:Fallback>
            </mc:AlternateContent>
          </a:graphicData>
        </a:graphic>
      </p:graphicFrame>
      <p:graphicFrame>
        <p:nvGraphicFramePr>
          <p:cNvPr id="128017" name="Object 26"/>
          <p:cNvGraphicFramePr>
            <a:graphicFrameLocks noChangeAspect="1"/>
          </p:cNvGraphicFramePr>
          <p:nvPr/>
        </p:nvGraphicFramePr>
        <p:xfrm>
          <a:off x="5581650" y="4094163"/>
          <a:ext cx="3022600" cy="457200"/>
        </p:xfrm>
        <a:graphic>
          <a:graphicData uri="http://schemas.openxmlformats.org/presentationml/2006/ole">
            <mc:AlternateContent xmlns:mc="http://schemas.openxmlformats.org/markup-compatibility/2006">
              <mc:Choice xmlns:v="urn:schemas-microsoft-com:vml" Requires="v">
                <p:oleObj spid="_x0000_s4029" name="" r:id="rId5" imgW="1511300" imgH="228600" progId="">
                  <p:embed/>
                </p:oleObj>
              </mc:Choice>
              <mc:Fallback>
                <p:oleObj name="" r:id="rId5" imgW="1511300" imgH="228600" progId="">
                  <p:embed/>
                  <p:pic>
                    <p:nvPicPr>
                      <p:cNvPr id="0" name="图片 4028"/>
                      <p:cNvPicPr/>
                      <p:nvPr/>
                    </p:nvPicPr>
                    <p:blipFill>
                      <a:blip r:embed="rId6"/>
                      <a:stretch>
                        <a:fillRect/>
                      </a:stretch>
                    </p:blipFill>
                    <p:spPr>
                      <a:xfrm>
                        <a:off x="5581650" y="4094163"/>
                        <a:ext cx="3022600" cy="457200"/>
                      </a:xfrm>
                      <a:prstGeom prst="rect">
                        <a:avLst/>
                      </a:prstGeom>
                      <a:noFill/>
                      <a:ln w="38100">
                        <a:noFill/>
                        <a:miter/>
                      </a:ln>
                    </p:spPr>
                  </p:pic>
                </p:oleObj>
              </mc:Fallback>
            </mc:AlternateContent>
          </a:graphicData>
        </a:graphic>
      </p:graphicFrame>
      <p:graphicFrame>
        <p:nvGraphicFramePr>
          <p:cNvPr id="128018" name="Object 27"/>
          <p:cNvGraphicFramePr>
            <a:graphicFrameLocks noChangeAspect="1"/>
          </p:cNvGraphicFramePr>
          <p:nvPr/>
        </p:nvGraphicFramePr>
        <p:xfrm>
          <a:off x="5581650" y="4525963"/>
          <a:ext cx="660400" cy="457200"/>
        </p:xfrm>
        <a:graphic>
          <a:graphicData uri="http://schemas.openxmlformats.org/presentationml/2006/ole">
            <mc:AlternateContent xmlns:mc="http://schemas.openxmlformats.org/markup-compatibility/2006">
              <mc:Choice xmlns:v="urn:schemas-microsoft-com:vml" Requires="v">
                <p:oleObj spid="_x0000_s4031" name="" r:id="rId7" imgW="330200" imgH="228600" progId="">
                  <p:embed/>
                </p:oleObj>
              </mc:Choice>
              <mc:Fallback>
                <p:oleObj name="" r:id="rId7" imgW="330200" imgH="228600" progId="">
                  <p:embed/>
                  <p:pic>
                    <p:nvPicPr>
                      <p:cNvPr id="0" name="图片 4030"/>
                      <p:cNvPicPr/>
                      <p:nvPr/>
                    </p:nvPicPr>
                    <p:blipFill>
                      <a:blip r:embed="rId8"/>
                      <a:stretch>
                        <a:fillRect/>
                      </a:stretch>
                    </p:blipFill>
                    <p:spPr>
                      <a:xfrm>
                        <a:off x="5581650" y="4525963"/>
                        <a:ext cx="660400" cy="457200"/>
                      </a:xfrm>
                      <a:prstGeom prst="rect">
                        <a:avLst/>
                      </a:prstGeom>
                      <a:noFill/>
                      <a:ln w="38100">
                        <a:noFill/>
                        <a:miter/>
                      </a:ln>
                    </p:spPr>
                  </p:pic>
                </p:oleObj>
              </mc:Fallback>
            </mc:AlternateContent>
          </a:graphicData>
        </a:graphic>
      </p:graphicFrame>
      <p:sp>
        <p:nvSpPr>
          <p:cNvPr id="809990" name="Text Box 19"/>
          <p:cNvSpPr txBox="1"/>
          <p:nvPr/>
        </p:nvSpPr>
        <p:spPr>
          <a:xfrm>
            <a:off x="755650" y="509588"/>
            <a:ext cx="7604125" cy="931862"/>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FF0000"/>
                </a:solidFill>
                <a:latin typeface="Times New Roman" panose="02020603050405020304" pitchFamily="18" charset="0"/>
                <a:ea typeface="楷体_GB2312" panose="02010609030101010101" pitchFamily="49" charset="-122"/>
              </a:rPr>
              <a:t>“对于</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阶方阵</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，如果</a:t>
            </a:r>
            <a:r>
              <a:rPr lang="en-US" altLang="zh-CN" sz="2400" b="1" i="1" dirty="0">
                <a:solidFill>
                  <a:srgbClr val="FF0000"/>
                </a:solidFill>
                <a:latin typeface="Times New Roman" panose="02020603050405020304" pitchFamily="18" charset="0"/>
                <a:ea typeface="楷体_GB2312" panose="02010609030101010101" pitchFamily="49" charset="-122"/>
              </a:rPr>
              <a:t>AB </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 E</a:t>
            </a:r>
            <a:r>
              <a:rPr lang="zh-CN" altLang="en-US" sz="2400" b="1" dirty="0">
                <a:solidFill>
                  <a:srgbClr val="FF0000"/>
                </a:solidFill>
                <a:latin typeface="Times New Roman" panose="02020603050405020304" pitchFamily="18" charset="0"/>
                <a:ea typeface="楷体_GB2312" panose="02010609030101010101" pitchFamily="49" charset="-122"/>
              </a:rPr>
              <a:t>，那么</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zh-CN" altLang="en-US" sz="2400" b="1" dirty="0">
                <a:solidFill>
                  <a:srgbClr val="FF0000"/>
                </a:solidFill>
                <a:latin typeface="Times New Roman" panose="02020603050405020304" pitchFamily="18" charset="0"/>
                <a:ea typeface="楷体_GB2312" panose="02010609030101010101" pitchFamily="49" charset="-122"/>
              </a:rPr>
              <a:t>都是</a:t>
            </a:r>
            <a:endParaRPr lang="zh-CN" altLang="en-US" sz="2400" b="1" dirty="0">
              <a:solidFill>
                <a:srgbClr val="FF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FF0000"/>
                </a:solidFill>
                <a:latin typeface="Times New Roman" panose="02020603050405020304" pitchFamily="18" charset="0"/>
                <a:ea typeface="楷体_GB2312" panose="02010609030101010101" pitchFamily="49" charset="-122"/>
              </a:rPr>
              <a:t>可逆矩阵，并且它们互为逆矩阵”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28020" name="Text Box 20"/>
          <p:cNvSpPr txBox="1"/>
          <p:nvPr/>
        </p:nvSpPr>
        <p:spPr>
          <a:xfrm>
            <a:off x="755650" y="4797425"/>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所以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28021" name="Object 28"/>
          <p:cNvGraphicFramePr>
            <a:graphicFrameLocks noChangeAspect="1"/>
          </p:cNvGraphicFramePr>
          <p:nvPr/>
        </p:nvGraphicFramePr>
        <p:xfrm>
          <a:off x="1465263" y="4818063"/>
          <a:ext cx="3322637" cy="482600"/>
        </p:xfrm>
        <a:graphic>
          <a:graphicData uri="http://schemas.openxmlformats.org/presentationml/2006/ole">
            <mc:AlternateContent xmlns:mc="http://schemas.openxmlformats.org/markup-compatibility/2006">
              <mc:Choice xmlns:v="urn:schemas-microsoft-com:vml" Requires="v">
                <p:oleObj spid="_x0000_s4033" name="" r:id="rId9" imgW="1663700" imgH="241300" progId="">
                  <p:embed/>
                </p:oleObj>
              </mc:Choice>
              <mc:Fallback>
                <p:oleObj name="" r:id="rId9" imgW="1663700" imgH="241300" progId="">
                  <p:embed/>
                  <p:pic>
                    <p:nvPicPr>
                      <p:cNvPr id="0" name="图片 4032"/>
                      <p:cNvPicPr/>
                      <p:nvPr/>
                    </p:nvPicPr>
                    <p:blipFill>
                      <a:blip r:embed="rId10"/>
                      <a:stretch>
                        <a:fillRect/>
                      </a:stretch>
                    </p:blipFill>
                    <p:spPr>
                      <a:xfrm>
                        <a:off x="1465263" y="4818063"/>
                        <a:ext cx="3322637" cy="482600"/>
                      </a:xfrm>
                      <a:prstGeom prst="rect">
                        <a:avLst/>
                      </a:prstGeom>
                      <a:noFill/>
                      <a:ln w="38100">
                        <a:noFill/>
                        <a:miter/>
                      </a:ln>
                    </p:spPr>
                  </p:pic>
                </p:oleObj>
              </mc:Fallback>
            </mc:AlternateContent>
          </a:graphicData>
        </a:graphic>
      </p:graphicFrame>
      <p:sp>
        <p:nvSpPr>
          <p:cNvPr id="128022" name="Text Box 22"/>
          <p:cNvSpPr txBox="1"/>
          <p:nvPr/>
        </p:nvSpPr>
        <p:spPr>
          <a:xfrm>
            <a:off x="755650" y="5419725"/>
            <a:ext cx="760412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一般地，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28023" name="Object 29"/>
          <p:cNvGraphicFramePr>
            <a:graphicFrameLocks noChangeAspect="1"/>
          </p:cNvGraphicFramePr>
          <p:nvPr/>
        </p:nvGraphicFramePr>
        <p:xfrm>
          <a:off x="2063750" y="5430838"/>
          <a:ext cx="2868613" cy="457200"/>
        </p:xfrm>
        <a:graphic>
          <a:graphicData uri="http://schemas.openxmlformats.org/presentationml/2006/ole">
            <mc:AlternateContent xmlns:mc="http://schemas.openxmlformats.org/markup-compatibility/2006">
              <mc:Choice xmlns:v="urn:schemas-microsoft-com:vml" Requires="v">
                <p:oleObj spid="_x0000_s4032" name="" r:id="rId11" imgW="1435100" imgH="228600" progId="">
                  <p:embed/>
                </p:oleObj>
              </mc:Choice>
              <mc:Fallback>
                <p:oleObj name="" r:id="rId11" imgW="1435100" imgH="228600" progId="">
                  <p:embed/>
                  <p:pic>
                    <p:nvPicPr>
                      <p:cNvPr id="0" name="图片 4031"/>
                      <p:cNvPicPr/>
                      <p:nvPr/>
                    </p:nvPicPr>
                    <p:blipFill>
                      <a:blip r:embed="rId12"/>
                      <a:stretch>
                        <a:fillRect/>
                      </a:stretch>
                    </p:blipFill>
                    <p:spPr>
                      <a:xfrm>
                        <a:off x="2063750" y="5430838"/>
                        <a:ext cx="2868613" cy="457200"/>
                      </a:xfrm>
                      <a:prstGeom prst="rect">
                        <a:avLst/>
                      </a:prstGeom>
                      <a:solidFill>
                        <a:srgbClr val="FFFF66"/>
                      </a:solidFill>
                      <a:ln w="38100">
                        <a:noFill/>
                        <a:miter/>
                      </a:ln>
                    </p:spPr>
                  </p:pic>
                </p:oleObj>
              </mc:Fallback>
            </mc:AlternateContent>
          </a:graphicData>
        </a:graphic>
      </p:graphicFrame>
      <p:graphicFrame>
        <p:nvGraphicFramePr>
          <p:cNvPr id="128024" name="Object 30"/>
          <p:cNvGraphicFramePr>
            <a:graphicFrameLocks noChangeAspect="1"/>
          </p:cNvGraphicFramePr>
          <p:nvPr/>
        </p:nvGraphicFramePr>
        <p:xfrm>
          <a:off x="6559550" y="1787525"/>
          <a:ext cx="1714500" cy="1733550"/>
        </p:xfrm>
        <a:graphic>
          <a:graphicData uri="http://schemas.openxmlformats.org/presentationml/2006/ole">
            <mc:AlternateContent xmlns:mc="http://schemas.openxmlformats.org/markup-compatibility/2006">
              <mc:Choice xmlns:v="urn:schemas-microsoft-com:vml" Requires="v">
                <p:oleObj spid="_x0000_s4034" name="" r:id="rId13" imgW="1143000" imgH="1155700" progId="">
                  <p:embed/>
                </p:oleObj>
              </mc:Choice>
              <mc:Fallback>
                <p:oleObj name="" r:id="rId13" imgW="1143000" imgH="1155700" progId="">
                  <p:embed/>
                  <p:pic>
                    <p:nvPicPr>
                      <p:cNvPr id="0" name="图片 4033"/>
                      <p:cNvPicPr/>
                      <p:nvPr/>
                    </p:nvPicPr>
                    <p:blipFill>
                      <a:blip r:embed="rId14"/>
                      <a:stretch>
                        <a:fillRect/>
                      </a:stretch>
                    </p:blipFill>
                    <p:spPr>
                      <a:xfrm>
                        <a:off x="6559550" y="1787525"/>
                        <a:ext cx="1714500" cy="1733550"/>
                      </a:xfrm>
                      <a:prstGeom prst="rect">
                        <a:avLst/>
                      </a:prstGeom>
                      <a:noFill/>
                      <a:ln w="38100">
                        <a:noFill/>
                        <a:miter/>
                      </a:ln>
                    </p:spPr>
                  </p:pic>
                </p:oleObj>
              </mc:Fallback>
            </mc:AlternateContent>
          </a:graphicData>
        </a:graphic>
      </p:graphicFrame>
      <p:graphicFrame>
        <p:nvGraphicFramePr>
          <p:cNvPr id="128026" name="Object 31"/>
          <p:cNvGraphicFramePr>
            <a:graphicFrameLocks noChangeAspect="1"/>
          </p:cNvGraphicFramePr>
          <p:nvPr/>
        </p:nvGraphicFramePr>
        <p:xfrm>
          <a:off x="3698875" y="1787525"/>
          <a:ext cx="1733550" cy="1733550"/>
        </p:xfrm>
        <a:graphic>
          <a:graphicData uri="http://schemas.openxmlformats.org/presentationml/2006/ole">
            <mc:AlternateContent xmlns:mc="http://schemas.openxmlformats.org/markup-compatibility/2006">
              <mc:Choice xmlns:v="urn:schemas-microsoft-com:vml" Requires="v">
                <p:oleObj spid="_x0000_s4035" name="" r:id="rId15" imgW="1155700" imgH="1155700" progId="">
                  <p:embed/>
                </p:oleObj>
              </mc:Choice>
              <mc:Fallback>
                <p:oleObj name="" r:id="rId15" imgW="1155700" imgH="1155700" progId="">
                  <p:embed/>
                  <p:pic>
                    <p:nvPicPr>
                      <p:cNvPr id="0" name="图片 4034"/>
                      <p:cNvPicPr/>
                      <p:nvPr/>
                    </p:nvPicPr>
                    <p:blipFill>
                      <a:blip r:embed="rId16"/>
                      <a:stretch>
                        <a:fillRect/>
                      </a:stretch>
                    </p:blipFill>
                    <p:spPr>
                      <a:xfrm>
                        <a:off x="3698875" y="1787525"/>
                        <a:ext cx="1733550" cy="1733550"/>
                      </a:xfrm>
                      <a:prstGeom prst="rect">
                        <a:avLst/>
                      </a:prstGeom>
                      <a:noFill/>
                      <a:ln w="38100">
                        <a:noFill/>
                        <a:miter/>
                      </a:ln>
                    </p:spPr>
                  </p:pic>
                </p:oleObj>
              </mc:Fallback>
            </mc:AlternateContent>
          </a:graphicData>
        </a:graphic>
      </p:graphicFrame>
      <p:graphicFrame>
        <p:nvGraphicFramePr>
          <p:cNvPr id="128027" name="Object 32"/>
          <p:cNvGraphicFramePr>
            <a:graphicFrameLocks noChangeAspect="1"/>
          </p:cNvGraphicFramePr>
          <p:nvPr/>
        </p:nvGraphicFramePr>
        <p:xfrm>
          <a:off x="395288" y="1787525"/>
          <a:ext cx="2208212" cy="1733550"/>
        </p:xfrm>
        <a:graphic>
          <a:graphicData uri="http://schemas.openxmlformats.org/presentationml/2006/ole">
            <mc:AlternateContent xmlns:mc="http://schemas.openxmlformats.org/markup-compatibility/2006">
              <mc:Choice xmlns:v="urn:schemas-microsoft-com:vml" Requires="v">
                <p:oleObj spid="_x0000_s4036" name="" r:id="rId17" imgW="1473200" imgH="1155700" progId="">
                  <p:embed/>
                </p:oleObj>
              </mc:Choice>
              <mc:Fallback>
                <p:oleObj name="" r:id="rId17" imgW="1473200" imgH="1155700" progId="">
                  <p:embed/>
                  <p:pic>
                    <p:nvPicPr>
                      <p:cNvPr id="0" name="图片 4035"/>
                      <p:cNvPicPr/>
                      <p:nvPr/>
                    </p:nvPicPr>
                    <p:blipFill>
                      <a:blip r:embed="rId18"/>
                      <a:stretch>
                        <a:fillRect/>
                      </a:stretch>
                    </p:blipFill>
                    <p:spPr>
                      <a:xfrm>
                        <a:off x="395288" y="1787525"/>
                        <a:ext cx="2208212" cy="1733550"/>
                      </a:xfrm>
                      <a:prstGeom prst="rect">
                        <a:avLst/>
                      </a:prstGeom>
                      <a:noFill/>
                      <a:ln w="38100">
                        <a:noFill/>
                        <a:miter/>
                      </a:ln>
                    </p:spPr>
                  </p:pic>
                </p:oleObj>
              </mc:Fallback>
            </mc:AlternateContent>
          </a:graphicData>
        </a:graphic>
      </p:graphicFrame>
      <p:sp>
        <p:nvSpPr>
          <p:cNvPr id="128028" name="Freeform 28"/>
          <p:cNvSpPr/>
          <p:nvPr/>
        </p:nvSpPr>
        <p:spPr>
          <a:xfrm>
            <a:off x="2613025" y="2574925"/>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28029" name="Object 33"/>
          <p:cNvGraphicFramePr>
            <a:graphicFrameLocks noChangeAspect="1"/>
          </p:cNvGraphicFramePr>
          <p:nvPr/>
        </p:nvGraphicFramePr>
        <p:xfrm>
          <a:off x="2667000" y="2225675"/>
          <a:ext cx="971550" cy="342900"/>
        </p:xfrm>
        <a:graphic>
          <a:graphicData uri="http://schemas.openxmlformats.org/presentationml/2006/ole">
            <mc:AlternateContent xmlns:mc="http://schemas.openxmlformats.org/markup-compatibility/2006">
              <mc:Choice xmlns:v="urn:schemas-microsoft-com:vml" Requires="v">
                <p:oleObj spid="_x0000_s4037" name="" r:id="rId19" imgW="647700" imgH="228600" progId="">
                  <p:embed/>
                </p:oleObj>
              </mc:Choice>
              <mc:Fallback>
                <p:oleObj name="" r:id="rId19" imgW="647700" imgH="228600" progId="">
                  <p:embed/>
                  <p:pic>
                    <p:nvPicPr>
                      <p:cNvPr id="0" name="图片 4036"/>
                      <p:cNvPicPr/>
                      <p:nvPr/>
                    </p:nvPicPr>
                    <p:blipFill>
                      <a:blip r:embed="rId20"/>
                      <a:stretch>
                        <a:fillRect/>
                      </a:stretch>
                    </p:blipFill>
                    <p:spPr>
                      <a:xfrm>
                        <a:off x="2667000" y="2225675"/>
                        <a:ext cx="971550" cy="342900"/>
                      </a:xfrm>
                      <a:prstGeom prst="rect">
                        <a:avLst/>
                      </a:prstGeom>
                      <a:noFill/>
                      <a:ln w="38100">
                        <a:noFill/>
                        <a:miter/>
                      </a:ln>
                    </p:spPr>
                  </p:pic>
                </p:oleObj>
              </mc:Fallback>
            </mc:AlternateContent>
          </a:graphicData>
        </a:graphic>
      </p:graphicFrame>
      <p:sp>
        <p:nvSpPr>
          <p:cNvPr id="128030" name="Rectangle 30"/>
          <p:cNvSpPr/>
          <p:nvPr/>
        </p:nvSpPr>
        <p:spPr>
          <a:xfrm>
            <a:off x="3835400" y="2441575"/>
            <a:ext cx="1443038"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28031" name="Freeform 31"/>
          <p:cNvSpPr/>
          <p:nvPr/>
        </p:nvSpPr>
        <p:spPr>
          <a:xfrm>
            <a:off x="5451475" y="2574925"/>
            <a:ext cx="1079500" cy="160338"/>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aphicFrame>
        <p:nvGraphicFramePr>
          <p:cNvPr id="128032" name="Object 34"/>
          <p:cNvGraphicFramePr>
            <a:graphicFrameLocks noChangeAspect="1"/>
          </p:cNvGraphicFramePr>
          <p:nvPr/>
        </p:nvGraphicFramePr>
        <p:xfrm>
          <a:off x="5353050" y="2225675"/>
          <a:ext cx="1276350" cy="342900"/>
        </p:xfrm>
        <a:graphic>
          <a:graphicData uri="http://schemas.openxmlformats.org/presentationml/2006/ole">
            <mc:AlternateContent xmlns:mc="http://schemas.openxmlformats.org/markup-compatibility/2006">
              <mc:Choice xmlns:v="urn:schemas-microsoft-com:vml" Requires="v">
                <p:oleObj spid="_x0000_s4038" name="" r:id="rId21" imgW="850900" imgH="228600" progId="">
                  <p:embed/>
                </p:oleObj>
              </mc:Choice>
              <mc:Fallback>
                <p:oleObj name="" r:id="rId21" imgW="850900" imgH="228600" progId="">
                  <p:embed/>
                  <p:pic>
                    <p:nvPicPr>
                      <p:cNvPr id="0" name="图片 4037"/>
                      <p:cNvPicPr/>
                      <p:nvPr/>
                    </p:nvPicPr>
                    <p:blipFill>
                      <a:blip r:embed="rId22"/>
                      <a:stretch>
                        <a:fillRect/>
                      </a:stretch>
                    </p:blipFill>
                    <p:spPr>
                      <a:xfrm>
                        <a:off x="5353050" y="2225675"/>
                        <a:ext cx="1276350" cy="342900"/>
                      </a:xfrm>
                      <a:prstGeom prst="rect">
                        <a:avLst/>
                      </a:prstGeom>
                      <a:noFill/>
                      <a:ln w="38100">
                        <a:noFill/>
                        <a:miter/>
                      </a:ln>
                    </p:spPr>
                  </p:pic>
                </p:oleObj>
              </mc:Fallback>
            </mc:AlternateContent>
          </a:graphicData>
        </a:graphic>
      </p:graphicFrame>
      <p:sp>
        <p:nvSpPr>
          <p:cNvPr id="128033" name="Text Box 33"/>
          <p:cNvSpPr txBox="1"/>
          <p:nvPr/>
        </p:nvSpPr>
        <p:spPr>
          <a:xfrm>
            <a:off x="5795963" y="2133600"/>
            <a:ext cx="431800" cy="519113"/>
          </a:xfrm>
          <a:prstGeom prst="rect">
            <a:avLst/>
          </a:prstGeom>
          <a:noFill/>
          <a:ln w="9525">
            <a:noFill/>
          </a:ln>
        </p:spPr>
        <p:txBody>
          <a:bodyPr>
            <a:spAutoFit/>
          </a:bodyPr>
          <a:p>
            <a:pPr>
              <a:spcBef>
                <a:spcPct val="50000"/>
              </a:spcBef>
            </a:pPr>
            <a:r>
              <a:rPr lang="en-US" altLang="zh-CN" sz="2800" b="1" dirty="0">
                <a:solidFill>
                  <a:srgbClr val="0000FF"/>
                </a:solidFill>
                <a:latin typeface="Times New Roman" panose="02020603050405020304" pitchFamily="18" charset="0"/>
                <a:ea typeface="楷体_GB2312" panose="02010609030101010101" pitchFamily="49" charset="-122"/>
              </a:rPr>
              <a:t>?</a:t>
            </a:r>
            <a:endParaRPr lang="en-US" altLang="zh-CN" sz="28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8027"/>
                                        </p:tgtEl>
                                        <p:attrNameLst>
                                          <p:attrName>style.visibility</p:attrName>
                                        </p:attrNameLst>
                                      </p:cBhvr>
                                      <p:to>
                                        <p:strVal val="visible"/>
                                      </p:to>
                                    </p:set>
                                    <p:animEffect transition="in" filter="box(in)">
                                      <p:cBhvr>
                                        <p:cTn id="7" dur="500"/>
                                        <p:tgtEl>
                                          <p:spTgt spid="128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028"/>
                                        </p:tgtEl>
                                        <p:attrNameLst>
                                          <p:attrName>style.visibility</p:attrName>
                                        </p:attrNameLst>
                                      </p:cBhvr>
                                      <p:to>
                                        <p:strVal val="visible"/>
                                      </p:to>
                                    </p:set>
                                    <p:animEffect transition="in" filter="wipe(left)">
                                      <p:cBhvr>
                                        <p:cTn id="12" dur="500"/>
                                        <p:tgtEl>
                                          <p:spTgt spid="128028"/>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128029"/>
                                        </p:tgtEl>
                                        <p:attrNameLst>
                                          <p:attrName>style.visibility</p:attrName>
                                        </p:attrNameLst>
                                      </p:cBhvr>
                                      <p:to>
                                        <p:strVal val="visible"/>
                                      </p:to>
                                    </p:set>
                                    <p:animEffect transition="in" filter="slide(fromBottom)">
                                      <p:cBhvr>
                                        <p:cTn id="16" dur="500"/>
                                        <p:tgtEl>
                                          <p:spTgt spid="128029"/>
                                        </p:tgtEl>
                                      </p:cBhvr>
                                    </p:animEffect>
                                  </p:childTnLst>
                                </p:cTn>
                              </p:par>
                            </p:childTnLst>
                          </p:cTn>
                        </p:par>
                        <p:par>
                          <p:cTn id="17" fill="hold">
                            <p:stCondLst>
                              <p:cond delay="1000"/>
                            </p:stCondLst>
                            <p:childTnLst>
                              <p:par>
                                <p:cTn id="18" presetID="4" presetClass="entr" presetSubtype="16" fill="hold" nodeType="afterEffect">
                                  <p:stCondLst>
                                    <p:cond delay="0"/>
                                  </p:stCondLst>
                                  <p:childTnLst>
                                    <p:set>
                                      <p:cBhvr>
                                        <p:cTn id="19" dur="1" fill="hold">
                                          <p:stCondLst>
                                            <p:cond delay="0"/>
                                          </p:stCondLst>
                                        </p:cTn>
                                        <p:tgtEl>
                                          <p:spTgt spid="128026"/>
                                        </p:tgtEl>
                                        <p:attrNameLst>
                                          <p:attrName>style.visibility</p:attrName>
                                        </p:attrNameLst>
                                      </p:cBhvr>
                                      <p:to>
                                        <p:strVal val="visible"/>
                                      </p:to>
                                    </p:set>
                                    <p:animEffect transition="in" filter="box(in)">
                                      <p:cBhvr>
                                        <p:cTn id="20" dur="500"/>
                                        <p:tgtEl>
                                          <p:spTgt spid="12802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xit" presetSubtype="16" fill="hold" grpId="0" nodeType="clickEffect">
                                  <p:stCondLst>
                                    <p:cond delay="0"/>
                                  </p:stCondLst>
                                  <p:childTnLst>
                                    <p:animEffect transition="out" filter="box(in)">
                                      <p:cBhvr>
                                        <p:cTn id="24" dur="500"/>
                                        <p:tgtEl>
                                          <p:spTgt spid="128030"/>
                                        </p:tgtEl>
                                      </p:cBhvr>
                                    </p:animEffect>
                                    <p:set>
                                      <p:cBhvr>
                                        <p:cTn id="25" dur="1" fill="hold">
                                          <p:stCondLst>
                                            <p:cond delay="499"/>
                                          </p:stCondLst>
                                        </p:cTn>
                                        <p:tgtEl>
                                          <p:spTgt spid="1280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28015"/>
                                        </p:tgtEl>
                                        <p:attrNameLst>
                                          <p:attrName>style.visibility</p:attrName>
                                        </p:attrNameLst>
                                      </p:cBhvr>
                                      <p:to>
                                        <p:strVal val="visible"/>
                                      </p:to>
                                    </p:set>
                                    <p:animEffect transition="in" filter="slide(fromBottom)">
                                      <p:cBhvr>
                                        <p:cTn id="30" dur="500"/>
                                        <p:tgtEl>
                                          <p:spTgt spid="1280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8031"/>
                                        </p:tgtEl>
                                        <p:attrNameLst>
                                          <p:attrName>style.visibility</p:attrName>
                                        </p:attrNameLst>
                                      </p:cBhvr>
                                      <p:to>
                                        <p:strVal val="visible"/>
                                      </p:to>
                                    </p:set>
                                    <p:animEffect transition="in" filter="wipe(left)">
                                      <p:cBhvr>
                                        <p:cTn id="35" dur="500"/>
                                        <p:tgtEl>
                                          <p:spTgt spid="128031"/>
                                        </p:tgtEl>
                                      </p:cBhvr>
                                    </p:animEffect>
                                  </p:childTnLst>
                                </p:cTn>
                              </p:par>
                            </p:childTnLst>
                          </p:cTn>
                        </p:par>
                        <p:par>
                          <p:cTn id="36" fill="hold">
                            <p:stCondLst>
                              <p:cond delay="500"/>
                            </p:stCondLst>
                            <p:childTnLst>
                              <p:par>
                                <p:cTn id="37" presetID="4" presetClass="entr" presetSubtype="16" fill="hold" nodeType="afterEffect">
                                  <p:stCondLst>
                                    <p:cond delay="0"/>
                                  </p:stCondLst>
                                  <p:childTnLst>
                                    <p:set>
                                      <p:cBhvr>
                                        <p:cTn id="38" dur="1" fill="hold">
                                          <p:stCondLst>
                                            <p:cond delay="0"/>
                                          </p:stCondLst>
                                        </p:cTn>
                                        <p:tgtEl>
                                          <p:spTgt spid="128024"/>
                                        </p:tgtEl>
                                        <p:attrNameLst>
                                          <p:attrName>style.visibility</p:attrName>
                                        </p:attrNameLst>
                                      </p:cBhvr>
                                      <p:to>
                                        <p:strVal val="visible"/>
                                      </p:to>
                                    </p:set>
                                    <p:animEffect transition="in" filter="box(in)">
                                      <p:cBhvr>
                                        <p:cTn id="39" dur="500"/>
                                        <p:tgtEl>
                                          <p:spTgt spid="128024"/>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8033"/>
                                        </p:tgtEl>
                                        <p:attrNameLst>
                                          <p:attrName>style.visibility</p:attrName>
                                        </p:attrNameLst>
                                      </p:cBhvr>
                                      <p:to>
                                        <p:strVal val="visible"/>
                                      </p:to>
                                    </p:set>
                                  </p:childTnLst>
                                </p:cTn>
                              </p:par>
                              <p:par>
                                <p:cTn id="42" presetID="8" presetClass="emph" presetSubtype="0" fill="hold" grpId="1" nodeType="withEffect">
                                  <p:stCondLst>
                                    <p:cond delay="0"/>
                                  </p:stCondLst>
                                  <p:childTnLst>
                                    <p:animRot by="21600000">
                                      <p:cBhvr>
                                        <p:cTn id="43" dur="1000" fill="hold"/>
                                        <p:tgtEl>
                                          <p:spTgt spid="128033"/>
                                        </p:tgtEl>
                                        <p:attrNameLst>
                                          <p:attrName>r</p:attrName>
                                        </p:attrNameLst>
                                      </p:cBhvr>
                                    </p:animRot>
                                  </p:childTnLst>
                                  <p:subTnLst>
                                    <p:set>
                                      <p:cBhvr override="childStyle">
                                        <p:cTn dur="1" fill="hold" display="0" masterRel="nextClick" afterEffect="1"/>
                                        <p:tgtEl>
                                          <p:spTgt spid="128033"/>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500"/>
                                        <p:tgtEl>
                                          <p:spTgt spid="128033"/>
                                        </p:tgtEl>
                                      </p:cBhvr>
                                    </p:animEffect>
                                    <p:set>
                                      <p:cBhvr>
                                        <p:cTn id="48" dur="1" fill="hold">
                                          <p:stCondLst>
                                            <p:cond delay="499"/>
                                          </p:stCondLst>
                                        </p:cTn>
                                        <p:tgtEl>
                                          <p:spTgt spid="128033"/>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nodeType="afterEffect">
                                  <p:stCondLst>
                                    <p:cond delay="0"/>
                                  </p:stCondLst>
                                  <p:childTnLst>
                                    <p:set>
                                      <p:cBhvr>
                                        <p:cTn id="51" dur="1" fill="hold">
                                          <p:stCondLst>
                                            <p:cond delay="0"/>
                                          </p:stCondLst>
                                        </p:cTn>
                                        <p:tgtEl>
                                          <p:spTgt spid="128032"/>
                                        </p:tgtEl>
                                        <p:attrNameLst>
                                          <p:attrName>style.visibility</p:attrName>
                                        </p:attrNameLst>
                                      </p:cBhvr>
                                      <p:to>
                                        <p:strVal val="visible"/>
                                      </p:to>
                                    </p:set>
                                    <p:animEffect transition="in" filter="slide(fromBottom)">
                                      <p:cBhvr>
                                        <p:cTn id="52" dur="500"/>
                                        <p:tgtEl>
                                          <p:spTgt spid="12803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28016"/>
                                        </p:tgtEl>
                                        <p:attrNameLst>
                                          <p:attrName>style.visibility</p:attrName>
                                        </p:attrNameLst>
                                      </p:cBhvr>
                                      <p:to>
                                        <p:strVal val="visible"/>
                                      </p:to>
                                    </p:set>
                                    <p:animEffect transition="in" filter="slide(fromBottom)">
                                      <p:cBhvr>
                                        <p:cTn id="57" dur="500"/>
                                        <p:tgtEl>
                                          <p:spTgt spid="128016"/>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128018"/>
                                        </p:tgtEl>
                                        <p:attrNameLst>
                                          <p:attrName>style.visibility</p:attrName>
                                        </p:attrNameLst>
                                      </p:cBhvr>
                                      <p:to>
                                        <p:strVal val="visible"/>
                                      </p:to>
                                    </p:set>
                                    <p:animEffect transition="in" filter="slide(fromBottom)">
                                      <p:cBhvr>
                                        <p:cTn id="62" dur="500"/>
                                        <p:tgtEl>
                                          <p:spTgt spid="128018"/>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128017"/>
                                        </p:tgtEl>
                                        <p:attrNameLst>
                                          <p:attrName>style.visibility</p:attrName>
                                        </p:attrNameLst>
                                      </p:cBhvr>
                                      <p:to>
                                        <p:strVal val="visible"/>
                                      </p:to>
                                    </p:set>
                                    <p:animEffect transition="in" filter="slide(fromBottom)">
                                      <p:cBhvr>
                                        <p:cTn id="67" dur="500"/>
                                        <p:tgtEl>
                                          <p:spTgt spid="1280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28020"/>
                                        </p:tgtEl>
                                        <p:attrNameLst>
                                          <p:attrName>style.visibility</p:attrName>
                                        </p:attrNameLst>
                                      </p:cBhvr>
                                      <p:to>
                                        <p:strVal val="visible"/>
                                      </p:to>
                                    </p:set>
                                    <p:animEffect transition="in" filter="blinds(horizontal)">
                                      <p:cBhvr>
                                        <p:cTn id="72" dur="500"/>
                                        <p:tgtEl>
                                          <p:spTgt spid="128020"/>
                                        </p:tgtEl>
                                      </p:cBhvr>
                                    </p:animEffect>
                                  </p:childTnLst>
                                </p:cTn>
                              </p:par>
                              <p:par>
                                <p:cTn id="73" presetID="3" presetClass="entr" presetSubtype="10" fill="hold" nodeType="withEffect">
                                  <p:stCondLst>
                                    <p:cond delay="0"/>
                                  </p:stCondLst>
                                  <p:childTnLst>
                                    <p:set>
                                      <p:cBhvr>
                                        <p:cTn id="74" dur="1" fill="hold">
                                          <p:stCondLst>
                                            <p:cond delay="0"/>
                                          </p:stCondLst>
                                        </p:cTn>
                                        <p:tgtEl>
                                          <p:spTgt spid="128021"/>
                                        </p:tgtEl>
                                        <p:attrNameLst>
                                          <p:attrName>style.visibility</p:attrName>
                                        </p:attrNameLst>
                                      </p:cBhvr>
                                      <p:to>
                                        <p:strVal val="visible"/>
                                      </p:to>
                                    </p:set>
                                    <p:animEffect transition="in" filter="blinds(horizontal)">
                                      <p:cBhvr>
                                        <p:cTn id="75" dur="500"/>
                                        <p:tgtEl>
                                          <p:spTgt spid="12802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28022"/>
                                        </p:tgtEl>
                                        <p:attrNameLst>
                                          <p:attrName>style.visibility</p:attrName>
                                        </p:attrNameLst>
                                      </p:cBhvr>
                                      <p:to>
                                        <p:strVal val="visible"/>
                                      </p:to>
                                    </p:set>
                                    <p:animEffect transition="in" filter="blinds(horizontal)">
                                      <p:cBhvr>
                                        <p:cTn id="80" dur="500"/>
                                        <p:tgtEl>
                                          <p:spTgt spid="128022"/>
                                        </p:tgtEl>
                                      </p:cBhvr>
                                    </p:animEffect>
                                  </p:childTnLst>
                                </p:cTn>
                              </p:par>
                              <p:par>
                                <p:cTn id="81" presetID="3" presetClass="entr" presetSubtype="10" fill="hold" nodeType="withEffect">
                                  <p:stCondLst>
                                    <p:cond delay="0"/>
                                  </p:stCondLst>
                                  <p:childTnLst>
                                    <p:set>
                                      <p:cBhvr>
                                        <p:cTn id="82" dur="1" fill="hold">
                                          <p:stCondLst>
                                            <p:cond delay="0"/>
                                          </p:stCondLst>
                                        </p:cTn>
                                        <p:tgtEl>
                                          <p:spTgt spid="128023"/>
                                        </p:tgtEl>
                                        <p:attrNameLst>
                                          <p:attrName>style.visibility</p:attrName>
                                        </p:attrNameLst>
                                      </p:cBhvr>
                                      <p:to>
                                        <p:strVal val="visible"/>
                                      </p:to>
                                    </p:set>
                                    <p:animEffect transition="in" filter="blinds(horizontal)">
                                      <p:cBhvr>
                                        <p:cTn id="83" dur="500"/>
                                        <p:tgtEl>
                                          <p:spTgt spid="12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0" grpId="0"/>
      <p:bldP spid="128022" grpId="0"/>
      <p:bldP spid="128030" grpId="0" animBg="1"/>
      <p:bldP spid="128033" grpId="0"/>
      <p:bldP spid="128033" grpId="1"/>
      <p:bldP spid="128033" grpId="2"/>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1010" name="AutoShape 2"/>
          <p:cNvSpPr/>
          <p:nvPr/>
        </p:nvSpPr>
        <p:spPr>
          <a:xfrm>
            <a:off x="323850" y="836613"/>
            <a:ext cx="8496300" cy="1944687"/>
          </a:xfrm>
          <a:prstGeom prst="roundRect">
            <a:avLst>
              <a:gd name="adj" fmla="val 16667"/>
            </a:avLst>
          </a:prstGeom>
          <a:solidFill>
            <a:srgbClr val="CCFFCC"/>
          </a:solidFill>
          <a:ln w="28575" cap="flat" cmpd="sng">
            <a:solidFill>
              <a:schemeClr val="tx2"/>
            </a:solidFill>
            <a:prstDash val="solid"/>
            <a:headEnd type="none" w="lg"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11011" name="Text Box 3"/>
          <p:cNvSpPr txBox="1"/>
          <p:nvPr/>
        </p:nvSpPr>
        <p:spPr>
          <a:xfrm>
            <a:off x="1308100" y="1139825"/>
            <a:ext cx="14859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11012" name="Text Box 4"/>
          <p:cNvSpPr txBox="1"/>
          <p:nvPr/>
        </p:nvSpPr>
        <p:spPr>
          <a:xfrm>
            <a:off x="698500" y="1957388"/>
            <a:ext cx="27114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初等变换的逆变换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11013" name="Text Box 5"/>
          <p:cNvSpPr txBox="1"/>
          <p:nvPr/>
        </p:nvSpPr>
        <p:spPr>
          <a:xfrm>
            <a:off x="6413500" y="1143000"/>
            <a:ext cx="148590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初等矩阵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29030" name="Text Box 6"/>
          <p:cNvSpPr txBox="1"/>
          <p:nvPr/>
        </p:nvSpPr>
        <p:spPr>
          <a:xfrm>
            <a:off x="5803900" y="1933575"/>
            <a:ext cx="2622550"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初等矩阵的逆矩阵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11015" name="Line 7"/>
          <p:cNvSpPr/>
          <p:nvPr/>
        </p:nvSpPr>
        <p:spPr>
          <a:xfrm>
            <a:off x="3076575" y="1295400"/>
            <a:ext cx="2971800" cy="0"/>
          </a:xfrm>
          <a:prstGeom prst="line">
            <a:avLst/>
          </a:prstGeom>
          <a:ln w="28575" cap="flat" cmpd="sng">
            <a:solidFill>
              <a:srgbClr val="0000FF"/>
            </a:solidFill>
            <a:prstDash val="solid"/>
            <a:headEnd type="arrow" w="med" len="med"/>
            <a:tailEnd type="arrow" w="med" len="med"/>
          </a:ln>
        </p:spPr>
      </p:sp>
      <p:sp>
        <p:nvSpPr>
          <p:cNvPr id="811016" name="Line 8"/>
          <p:cNvSpPr/>
          <p:nvPr/>
        </p:nvSpPr>
        <p:spPr>
          <a:xfrm>
            <a:off x="3571875" y="2165350"/>
            <a:ext cx="1981200" cy="0"/>
          </a:xfrm>
          <a:prstGeom prst="line">
            <a:avLst/>
          </a:prstGeom>
          <a:ln w="28575" cap="flat" cmpd="sng">
            <a:solidFill>
              <a:srgbClr val="0000FF"/>
            </a:solidFill>
            <a:prstDash val="solid"/>
            <a:headEnd type="arrow" w="med" len="med"/>
            <a:tailEnd type="arrow" w="med" len="med"/>
          </a:ln>
        </p:spPr>
      </p:sp>
      <p:graphicFrame>
        <p:nvGraphicFramePr>
          <p:cNvPr id="129033" name="Object 8"/>
          <p:cNvGraphicFramePr>
            <a:graphicFrameLocks noChangeAspect="1"/>
          </p:cNvGraphicFramePr>
          <p:nvPr/>
        </p:nvGraphicFramePr>
        <p:xfrm>
          <a:off x="468313" y="3941763"/>
          <a:ext cx="2386012" cy="457200"/>
        </p:xfrm>
        <a:graphic>
          <a:graphicData uri="http://schemas.openxmlformats.org/presentationml/2006/ole">
            <mc:AlternateContent xmlns:mc="http://schemas.openxmlformats.org/markup-compatibility/2006">
              <mc:Choice xmlns:v="urn:schemas-microsoft-com:vml" Requires="v">
                <p:oleObj spid="_x0000_s4039" name="" r:id="rId1" imgW="1193800" imgH="228600" progId="">
                  <p:embed/>
                </p:oleObj>
              </mc:Choice>
              <mc:Fallback>
                <p:oleObj name="" r:id="rId1" imgW="1193800" imgH="228600" progId="">
                  <p:embed/>
                  <p:pic>
                    <p:nvPicPr>
                      <p:cNvPr id="0" name="图片 4038"/>
                      <p:cNvPicPr/>
                      <p:nvPr/>
                    </p:nvPicPr>
                    <p:blipFill>
                      <a:blip r:embed="rId2"/>
                      <a:stretch>
                        <a:fillRect/>
                      </a:stretch>
                    </p:blipFill>
                    <p:spPr>
                      <a:xfrm>
                        <a:off x="468313" y="3941763"/>
                        <a:ext cx="2386012" cy="457200"/>
                      </a:xfrm>
                      <a:prstGeom prst="rect">
                        <a:avLst/>
                      </a:prstGeom>
                      <a:noFill/>
                      <a:ln w="38100">
                        <a:noFill/>
                        <a:miter/>
                      </a:ln>
                    </p:spPr>
                  </p:pic>
                </p:oleObj>
              </mc:Fallback>
            </mc:AlternateContent>
          </a:graphicData>
        </a:graphic>
      </p:graphicFrame>
      <p:graphicFrame>
        <p:nvGraphicFramePr>
          <p:cNvPr id="129034" name="Object 9"/>
          <p:cNvGraphicFramePr>
            <a:graphicFrameLocks noChangeAspect="1"/>
          </p:cNvGraphicFramePr>
          <p:nvPr/>
        </p:nvGraphicFramePr>
        <p:xfrm>
          <a:off x="468313" y="4462463"/>
          <a:ext cx="2970212" cy="912812"/>
        </p:xfrm>
        <a:graphic>
          <a:graphicData uri="http://schemas.openxmlformats.org/presentationml/2006/ole">
            <mc:AlternateContent xmlns:mc="http://schemas.openxmlformats.org/markup-compatibility/2006">
              <mc:Choice xmlns:v="urn:schemas-microsoft-com:vml" Requires="v">
                <p:oleObj spid="_x0000_s4040" name="" r:id="rId3" imgW="1485900" imgH="457200" progId="">
                  <p:embed/>
                </p:oleObj>
              </mc:Choice>
              <mc:Fallback>
                <p:oleObj name="" r:id="rId3" imgW="1485900" imgH="457200" progId="">
                  <p:embed/>
                  <p:pic>
                    <p:nvPicPr>
                      <p:cNvPr id="0" name="图片 4039"/>
                      <p:cNvPicPr/>
                      <p:nvPr/>
                    </p:nvPicPr>
                    <p:blipFill>
                      <a:blip r:embed="rId4"/>
                      <a:stretch>
                        <a:fillRect/>
                      </a:stretch>
                    </p:blipFill>
                    <p:spPr>
                      <a:xfrm>
                        <a:off x="468313" y="4462463"/>
                        <a:ext cx="2970212" cy="912812"/>
                      </a:xfrm>
                      <a:prstGeom prst="rect">
                        <a:avLst/>
                      </a:prstGeom>
                      <a:noFill/>
                      <a:ln w="38100">
                        <a:noFill/>
                        <a:miter/>
                      </a:ln>
                    </p:spPr>
                  </p:pic>
                </p:oleObj>
              </mc:Fallback>
            </mc:AlternateContent>
          </a:graphicData>
        </a:graphic>
      </p:graphicFrame>
      <p:graphicFrame>
        <p:nvGraphicFramePr>
          <p:cNvPr id="129035" name="Object 10"/>
          <p:cNvGraphicFramePr>
            <a:graphicFrameLocks noChangeAspect="1"/>
          </p:cNvGraphicFramePr>
          <p:nvPr/>
        </p:nvGraphicFramePr>
        <p:xfrm>
          <a:off x="468313" y="5492750"/>
          <a:ext cx="2944812" cy="457200"/>
        </p:xfrm>
        <a:graphic>
          <a:graphicData uri="http://schemas.openxmlformats.org/presentationml/2006/ole">
            <mc:AlternateContent xmlns:mc="http://schemas.openxmlformats.org/markup-compatibility/2006">
              <mc:Choice xmlns:v="urn:schemas-microsoft-com:vml" Requires="v">
                <p:oleObj spid="_x0000_s4041" name="" r:id="rId5" imgW="1473200" imgH="228600" progId="">
                  <p:embed/>
                </p:oleObj>
              </mc:Choice>
              <mc:Fallback>
                <p:oleObj name="" r:id="rId5" imgW="1473200" imgH="228600" progId="">
                  <p:embed/>
                  <p:pic>
                    <p:nvPicPr>
                      <p:cNvPr id="0" name="图片 4040"/>
                      <p:cNvPicPr/>
                      <p:nvPr/>
                    </p:nvPicPr>
                    <p:blipFill>
                      <a:blip r:embed="rId6"/>
                      <a:stretch>
                        <a:fillRect/>
                      </a:stretch>
                    </p:blipFill>
                    <p:spPr>
                      <a:xfrm>
                        <a:off x="468313" y="5492750"/>
                        <a:ext cx="2944812" cy="457200"/>
                      </a:xfrm>
                      <a:prstGeom prst="rect">
                        <a:avLst/>
                      </a:prstGeom>
                      <a:noFill/>
                      <a:ln w="38100">
                        <a:noFill/>
                        <a:miter/>
                      </a:ln>
                    </p:spPr>
                  </p:pic>
                </p:oleObj>
              </mc:Fallback>
            </mc:AlternateContent>
          </a:graphicData>
        </a:graphic>
      </p:graphicFrame>
      <p:sp>
        <p:nvSpPr>
          <p:cNvPr id="129036" name="Text Box 12"/>
          <p:cNvSpPr txBox="1"/>
          <p:nvPr/>
        </p:nvSpPr>
        <p:spPr>
          <a:xfrm>
            <a:off x="468313" y="3425825"/>
            <a:ext cx="32480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初等矩阵的逆矩阵是：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29037" name="Text Box 13"/>
          <p:cNvSpPr txBox="1"/>
          <p:nvPr/>
        </p:nvSpPr>
        <p:spPr>
          <a:xfrm>
            <a:off x="6899275" y="1844675"/>
            <a:ext cx="431800" cy="641350"/>
          </a:xfrm>
          <a:prstGeom prst="rect">
            <a:avLst/>
          </a:prstGeom>
          <a:noFill/>
          <a:ln w="9525">
            <a:noFill/>
          </a:ln>
        </p:spPr>
        <p:txBody>
          <a:bodyPr>
            <a:spAutoFit/>
          </a:bodyPr>
          <a:p>
            <a:pPr>
              <a:spcBef>
                <a:spcPct val="50000"/>
              </a:spcBef>
            </a:pPr>
            <a:r>
              <a:rPr lang="en-US" altLang="zh-CN" sz="3600" b="1" dirty="0">
                <a:solidFill>
                  <a:srgbClr val="0000FF"/>
                </a:solidFill>
                <a:latin typeface="Times New Roman" panose="02020603050405020304" pitchFamily="18" charset="0"/>
                <a:ea typeface="楷体_GB2312" panose="02010609030101010101" pitchFamily="49" charset="-122"/>
              </a:rPr>
              <a:t>?</a:t>
            </a:r>
            <a:endParaRPr lang="en-US" altLang="zh-CN" sz="36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endCondLst>
                                    <p:cond evt="onNext" delay="0">
                                      <p:tgtEl>
                                        <p:sldTgt/>
                                      </p:tgtEl>
                                    </p:cond>
                                  </p:endCondLst>
                                  <p:iterate type="lt">
                                    <p:tmPct val="0"/>
                                  </p:iterate>
                                  <p:childTnLst>
                                    <p:animRot by="21600000">
                                      <p:cBhvr>
                                        <p:cTn id="6" dur="1000" fill="hold"/>
                                        <p:tgtEl>
                                          <p:spTgt spid="129037"/>
                                        </p:tgtEl>
                                        <p:attrNameLst>
                                          <p:attrName>r</p:attrName>
                                        </p:attrNameLst>
                                      </p:cBhvr>
                                    </p:animRot>
                                  </p:childTnLst>
                                  <p:subTnLst>
                                    <p:set>
                                      <p:cBhvr override="childStyle">
                                        <p:cTn dur="1" fill="hold" display="0" masterRel="nextClick" afterEffect="1"/>
                                        <p:tgtEl>
                                          <p:spTgt spid="12903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29030"/>
                                        </p:tgtEl>
                                        <p:attrNameLst>
                                          <p:attrName>style.visibility</p:attrName>
                                        </p:attrNameLst>
                                      </p:cBhvr>
                                      <p:to>
                                        <p:strVal val="visible"/>
                                      </p:to>
                                    </p:set>
                                    <p:animEffect transition="in" filter="slide(fromBottom)">
                                      <p:cBhvr>
                                        <p:cTn id="11" dur="500"/>
                                        <p:tgtEl>
                                          <p:spTgt spid="129030"/>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129036"/>
                                        </p:tgtEl>
                                        <p:attrNameLst>
                                          <p:attrName>style.visibility</p:attrName>
                                        </p:attrNameLst>
                                      </p:cBhvr>
                                      <p:to>
                                        <p:strVal val="visible"/>
                                      </p:to>
                                    </p:set>
                                    <p:animEffect transition="in" filter="blinds(horizontal)">
                                      <p:cBhvr>
                                        <p:cTn id="15" dur="500"/>
                                        <p:tgtEl>
                                          <p:spTgt spid="129036"/>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499"/>
                                          </p:stCondLst>
                                        </p:cTn>
                                        <p:tgtEl>
                                          <p:spTgt spid="12903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29034"/>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499"/>
                                          </p:stCondLst>
                                        </p:cTn>
                                        <p:tgtEl>
                                          <p:spTgt spid="129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p:bldP spid="129036" grpId="0"/>
      <p:bldP spid="12903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2034" name="Text Box 27"/>
          <p:cNvSpPr txBox="1"/>
          <p:nvPr/>
        </p:nvSpPr>
        <p:spPr>
          <a:xfrm>
            <a:off x="279400" y="533400"/>
            <a:ext cx="8558213" cy="1041400"/>
          </a:xfrm>
          <a:prstGeom prst="rect">
            <a:avLst/>
          </a:prstGeom>
          <a:noFill/>
          <a:ln w="9525">
            <a:noFill/>
          </a:ln>
        </p:spPr>
        <p:txBody>
          <a:bodyPr/>
          <a:p>
            <a:pPr>
              <a:lnSpc>
                <a:spcPct val="130000"/>
              </a:lnSpc>
            </a:pPr>
            <a:r>
              <a:rPr lang="zh-CN" altLang="en-US" sz="2400" b="1" dirty="0">
                <a:solidFill>
                  <a:srgbClr val="0000FF"/>
                </a:solidFill>
                <a:latin typeface="Arial" panose="020B0604020202090204" pitchFamily="34" charset="0"/>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FFCC66"/>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可逆的充要条件是存在有限个初等矩阵</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10620" name="Text Box 28"/>
          <p:cNvSpPr txBox="1"/>
          <p:nvPr/>
        </p:nvSpPr>
        <p:spPr>
          <a:xfrm>
            <a:off x="279400" y="1920875"/>
            <a:ext cx="8558213" cy="1041400"/>
          </a:xfrm>
          <a:prstGeom prst="rect">
            <a:avLst/>
          </a:prstGeom>
          <a:noFill/>
          <a:ln w="9525">
            <a:noFill/>
          </a:ln>
        </p:spPr>
        <p:txBody>
          <a:bodyPr/>
          <a:p>
            <a:pPr>
              <a:lnSpc>
                <a:spcPct val="130000"/>
              </a:lnSpc>
            </a:pPr>
            <a:r>
              <a:rPr lang="zh-CN" altLang="en-US" sz="2400" b="1" dirty="0">
                <a:solidFill>
                  <a:srgbClr val="FF3300"/>
                </a:solidFill>
                <a:latin typeface="Arial" panose="020B0604020202090204" pitchFamily="34" charset="0"/>
                <a:ea typeface="楷体_GB2312" panose="02010609030101010101" pitchFamily="49" charset="-122"/>
              </a:rPr>
              <a:t>这表明，可逆矩阵的标准形矩阵是单位阵</a:t>
            </a:r>
            <a:r>
              <a:rPr lang="en-US" altLang="zh-CN" sz="2400" b="1" dirty="0">
                <a:solidFill>
                  <a:srgbClr val="FF3300"/>
                </a:solidFill>
                <a:latin typeface="楷体_GB2312" panose="02010609030101010101" pitchFamily="49" charset="-122"/>
                <a:ea typeface="楷体_GB2312" panose="02010609030101010101" pitchFamily="49" charset="-122"/>
              </a:rPr>
              <a:t>. </a:t>
            </a:r>
            <a:r>
              <a:rPr lang="zh-CN" altLang="en-US" sz="2400" b="1" dirty="0">
                <a:solidFill>
                  <a:srgbClr val="FF3300"/>
                </a:solidFill>
                <a:latin typeface="Arial" panose="020B0604020202090204" pitchFamily="34" charset="0"/>
                <a:ea typeface="楷体_GB2312" panose="02010609030101010101" pitchFamily="49" charset="-122"/>
              </a:rPr>
              <a:t>其实，可逆矩阵的行最简形矩阵也是单位阵．</a:t>
            </a:r>
            <a:endParaRPr lang="zh-CN" altLang="en-US" sz="2400" b="1" dirty="0">
              <a:solidFill>
                <a:srgbClr val="FF3300"/>
              </a:solidFill>
              <a:latin typeface="Arial" panose="020B0604020202090204" pitchFamily="34" charset="0"/>
              <a:ea typeface="楷体_GB2312" panose="02010609030101010101" pitchFamily="49" charset="-122"/>
            </a:endParaRPr>
          </a:p>
        </p:txBody>
      </p:sp>
      <p:sp>
        <p:nvSpPr>
          <p:cNvPr id="110621" name="Text Box 29"/>
          <p:cNvSpPr txBox="1"/>
          <p:nvPr/>
        </p:nvSpPr>
        <p:spPr>
          <a:xfrm>
            <a:off x="279400" y="3309938"/>
            <a:ext cx="8558213" cy="457200"/>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推论</a:t>
            </a:r>
            <a:r>
              <a:rPr lang="en-US" altLang="zh-CN" sz="2400" b="1"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FFCC66"/>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方阵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可逆的充要条件是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10622" name="Object 4"/>
          <p:cNvGraphicFramePr>
            <a:graphicFrameLocks noChangeAspect="1"/>
          </p:cNvGraphicFramePr>
          <p:nvPr/>
        </p:nvGraphicFramePr>
        <p:xfrm>
          <a:off x="4932363" y="3135313"/>
          <a:ext cx="812800" cy="531812"/>
        </p:xfrm>
        <a:graphic>
          <a:graphicData uri="http://schemas.openxmlformats.org/presentationml/2006/ole">
            <mc:AlternateContent xmlns:mc="http://schemas.openxmlformats.org/markup-compatibility/2006">
              <mc:Choice xmlns:v="urn:schemas-microsoft-com:vml" Requires="v">
                <p:oleObj spid="_x0000_s4042" name="" r:id="rId1" imgW="405765" imgH="266700" progId="">
                  <p:embed/>
                </p:oleObj>
              </mc:Choice>
              <mc:Fallback>
                <p:oleObj name="" r:id="rId1" imgW="405765" imgH="266700" progId="">
                  <p:embed/>
                  <p:pic>
                    <p:nvPicPr>
                      <p:cNvPr id="0" name="图片 4041"/>
                      <p:cNvPicPr/>
                      <p:nvPr/>
                    </p:nvPicPr>
                    <p:blipFill>
                      <a:blip r:embed="rId2"/>
                      <a:stretch>
                        <a:fillRect/>
                      </a:stretch>
                    </p:blipFill>
                    <p:spPr>
                      <a:xfrm>
                        <a:off x="4932363" y="3135313"/>
                        <a:ext cx="812800" cy="531812"/>
                      </a:xfrm>
                      <a:prstGeom prst="rect">
                        <a:avLst/>
                      </a:prstGeom>
                      <a:noFill/>
                      <a:ln w="38100">
                        <a:noFill/>
                        <a:miter/>
                      </a:ln>
                    </p:spPr>
                  </p:pic>
                </p:oleObj>
              </mc:Fallback>
            </mc:AlternateContent>
          </a:graphicData>
        </a:graphic>
      </p:graphicFrame>
      <p:sp>
        <p:nvSpPr>
          <p:cNvPr id="110623" name="Text Box 31"/>
          <p:cNvSpPr txBox="1"/>
          <p:nvPr/>
        </p:nvSpPr>
        <p:spPr>
          <a:xfrm>
            <a:off x="292100" y="4114800"/>
            <a:ext cx="8558213" cy="1114425"/>
          </a:xfrm>
          <a:prstGeom prst="rect">
            <a:avLst/>
          </a:prstGeom>
          <a:noFill/>
          <a:ln w="9525">
            <a:noFill/>
          </a:ln>
        </p:spPr>
        <p:txBody>
          <a:bodyPr/>
          <a:p>
            <a:pPr>
              <a:lnSpc>
                <a:spcPct val="140000"/>
              </a:lnSpc>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en-US" altLang="zh-CN" sz="2400" b="1"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FFCC66"/>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方阵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与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等价的充要条件是存在 </a:t>
            </a:r>
            <a:r>
              <a:rPr lang="en-US" altLang="zh-CN" sz="2400" b="1" i="1"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阶可逆矩阵 </a:t>
            </a:r>
            <a:r>
              <a:rPr lang="en-US" altLang="zh-CN" sz="2400" b="1" i="1" dirty="0">
                <a:solidFill>
                  <a:srgbClr val="000000"/>
                </a:solidFill>
                <a:latin typeface="Times New Roman" panose="02020603050405020304" pitchFamily="18" charset="0"/>
                <a:ea typeface="楷体_GB2312" panose="02010609030101010101" pitchFamily="49" charset="-122"/>
              </a:rPr>
              <a:t>P </a:t>
            </a:r>
            <a:r>
              <a:rPr lang="zh-CN" altLang="en-US" sz="2400" b="1" dirty="0">
                <a:solidFill>
                  <a:srgbClr val="000000"/>
                </a:solidFill>
                <a:latin typeface="Times New Roman" panose="02020603050405020304" pitchFamily="18" charset="0"/>
                <a:ea typeface="楷体_GB2312" panose="02010609030101010101" pitchFamily="49" charset="-122"/>
              </a:rPr>
              <a:t>及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阶可逆矩阵 </a:t>
            </a:r>
            <a:r>
              <a:rPr lang="en-US" altLang="zh-CN" sz="2400" b="1" i="1" dirty="0">
                <a:solidFill>
                  <a:srgbClr val="000000"/>
                </a:solidFill>
                <a:latin typeface="Times New Roman" panose="02020603050405020304" pitchFamily="18" charset="0"/>
                <a:ea typeface="楷体_GB2312" panose="02010609030101010101" pitchFamily="49" charset="-122"/>
              </a:rPr>
              <a:t>Q </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PAQ</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0620"/>
                                        </p:tgtEl>
                                        <p:attrNameLst>
                                          <p:attrName>style.visibility</p:attrName>
                                        </p:attrNameLst>
                                      </p:cBhvr>
                                      <p:to>
                                        <p:strVal val="visible"/>
                                      </p:to>
                                    </p:set>
                                    <p:anim calcmode="lin" valueType="num">
                                      <p:cBhvr>
                                        <p:cTn id="7" dur="500" fill="hold"/>
                                        <p:tgtEl>
                                          <p:spTgt spid="110620"/>
                                        </p:tgtEl>
                                        <p:attrNameLst>
                                          <p:attrName>ppt_w</p:attrName>
                                        </p:attrNameLst>
                                      </p:cBhvr>
                                      <p:tavLst>
                                        <p:tav tm="0">
                                          <p:val>
                                            <p:fltVal val="0.000000"/>
                                          </p:val>
                                        </p:tav>
                                        <p:tav tm="100000">
                                          <p:val>
                                            <p:strVal val="#ppt_w"/>
                                          </p:val>
                                        </p:tav>
                                      </p:tavLst>
                                    </p:anim>
                                    <p:anim calcmode="lin" valueType="num">
                                      <p:cBhvr>
                                        <p:cTn id="8" dur="500" fill="hold"/>
                                        <p:tgtEl>
                                          <p:spTgt spid="110620"/>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0622"/>
                                        </p:tgtEl>
                                        <p:attrNameLst>
                                          <p:attrName>style.visibility</p:attrName>
                                        </p:attrNameLst>
                                      </p:cBhvr>
                                      <p:to>
                                        <p:strVal val="visible"/>
                                      </p:to>
                                    </p:set>
                                    <p:animEffect transition="in" filter="blinds(horizontal)">
                                      <p:cBhvr>
                                        <p:cTn id="13" dur="500"/>
                                        <p:tgtEl>
                                          <p:spTgt spid="11062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0621"/>
                                        </p:tgtEl>
                                        <p:attrNameLst>
                                          <p:attrName>style.visibility</p:attrName>
                                        </p:attrNameLst>
                                      </p:cBhvr>
                                      <p:to>
                                        <p:strVal val="visible"/>
                                      </p:to>
                                    </p:set>
                                    <p:animEffect transition="in" filter="blinds(horizontal)">
                                      <p:cBhvr>
                                        <p:cTn id="16" dur="500"/>
                                        <p:tgtEl>
                                          <p:spTgt spid="11062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10623"/>
                                        </p:tgtEl>
                                        <p:attrNameLst>
                                          <p:attrName>style.visibility</p:attrName>
                                        </p:attrNameLst>
                                      </p:cBhvr>
                                      <p:to>
                                        <p:strVal val="visible"/>
                                      </p:to>
                                    </p:set>
                                    <p:animEffect transition="in" filter="blinds(horizontal)">
                                      <p:cBhvr>
                                        <p:cTn id="21" dur="500"/>
                                        <p:tgtEl>
                                          <p:spTgt spid="110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20" grpId="0"/>
      <p:bldP spid="110621" grpId="0"/>
      <p:bldP spid="1106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ext Box 2"/>
          <p:cNvSpPr txBox="1"/>
          <p:nvPr/>
        </p:nvSpPr>
        <p:spPr>
          <a:xfrm>
            <a:off x="304800" y="500063"/>
            <a:ext cx="8610600" cy="2282825"/>
          </a:xfrm>
          <a:prstGeom prst="rect">
            <a:avLst/>
          </a:prstGeom>
          <a:noFill/>
          <a:ln w="9525">
            <a:noFill/>
          </a:ln>
        </p:spPr>
        <p:txBody>
          <a:bodyPr>
            <a:spAutoFit/>
          </a:bodyPr>
          <a:p>
            <a:pPr marL="457200" indent="-457200">
              <a:buNone/>
            </a:pPr>
            <a:r>
              <a:rPr lang="zh-CN" altLang="en-US" sz="2400" b="1" dirty="0">
                <a:solidFill>
                  <a:srgbClr val="4044F6"/>
                </a:solidFill>
                <a:latin typeface="楷体_GB2312" panose="02010609030101010101" pitchFamily="49" charset="-122"/>
                <a:ea typeface="楷体_GB2312" panose="02010609030101010101" pitchFamily="49" charset="-122"/>
              </a:rPr>
              <a:t>备注</a:t>
            </a:r>
            <a:endParaRPr lang="zh-CN" altLang="en-US" sz="2400" b="1" dirty="0">
              <a:solidFill>
                <a:srgbClr val="4044F6"/>
              </a:solidFill>
              <a:latin typeface="楷体_GB2312" panose="02010609030101010101" pitchFamily="49" charset="-122"/>
              <a:ea typeface="楷体_GB2312" panose="02010609030101010101" pitchFamily="49" charset="-122"/>
            </a:endParaRPr>
          </a:p>
          <a:p>
            <a:pPr marL="457200" indent="-457200">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相邻对换是对换的特殊情形</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buAutoNum type="arabicPeriod"/>
            </a:pP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一般的对换可以通过一系列的相邻对换来实现</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buAutoNum type="arabicPeriod"/>
            </a:pP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如果连续施行两次相同的对换，那么排列就还原了</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pSp>
        <p:nvGrpSpPr>
          <p:cNvPr id="2" name="Group 3"/>
          <p:cNvGrpSpPr/>
          <p:nvPr/>
        </p:nvGrpSpPr>
        <p:grpSpPr>
          <a:xfrm>
            <a:off x="1023938" y="3524250"/>
            <a:ext cx="2438400" cy="460375"/>
            <a:chOff x="768" y="2555"/>
            <a:chExt cx="1536" cy="290"/>
          </a:xfrm>
        </p:grpSpPr>
        <p:sp>
          <p:nvSpPr>
            <p:cNvPr id="603154" name="Rectangle 4"/>
            <p:cNvSpPr/>
            <p:nvPr/>
          </p:nvSpPr>
          <p:spPr>
            <a:xfrm>
              <a:off x="808" y="2555"/>
              <a:ext cx="1321" cy="288"/>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rPr>
                <a:t>m </a:t>
              </a:r>
              <a:r>
                <a:rPr lang="zh-CN" altLang="en-US" sz="2400" b="1" dirty="0">
                  <a:solidFill>
                    <a:srgbClr val="000000"/>
                  </a:solidFill>
                  <a:latin typeface="Times New Roman" panose="02020603050405020304" pitchFamily="18" charset="0"/>
                  <a:ea typeface="楷体_GB2312" panose="02010609030101010101" pitchFamily="49" charset="-122"/>
                </a:rPr>
                <a:t>次相邻对换</a:t>
              </a:r>
              <a:r>
                <a:rPr lang="zh-CN" altLang="en-US" sz="2400" b="1" dirty="0">
                  <a:solidFill>
                    <a:srgbClr val="000000"/>
                  </a:solidFill>
                  <a:latin typeface="Times New Roman" panose="02020603050405020304" pitchFamily="18" charset="0"/>
                </a:rPr>
                <a:t> </a:t>
              </a:r>
              <a:endParaRPr lang="zh-CN" altLang="en-US" sz="2400" b="1" dirty="0">
                <a:solidFill>
                  <a:srgbClr val="000000"/>
                </a:solidFill>
                <a:latin typeface="Times New Roman" panose="02020603050405020304" pitchFamily="18" charset="0"/>
              </a:endParaRPr>
            </a:p>
          </p:txBody>
        </p:sp>
        <p:sp>
          <p:nvSpPr>
            <p:cNvPr id="603155" name="Line 5"/>
            <p:cNvSpPr/>
            <p:nvPr/>
          </p:nvSpPr>
          <p:spPr>
            <a:xfrm>
              <a:off x="768" y="2845"/>
              <a:ext cx="1536" cy="0"/>
            </a:xfrm>
            <a:prstGeom prst="line">
              <a:avLst/>
            </a:prstGeom>
            <a:ln w="28575" cap="flat" cmpd="sng">
              <a:solidFill>
                <a:srgbClr val="FF0000"/>
              </a:solidFill>
              <a:prstDash val="solid"/>
              <a:headEnd type="none" w="med" len="med"/>
              <a:tailEnd type="triangle" w="med" len="med"/>
            </a:ln>
          </p:spPr>
        </p:sp>
      </p:grpSp>
      <p:graphicFrame>
        <p:nvGraphicFramePr>
          <p:cNvPr id="23561" name="Object 22"/>
          <p:cNvGraphicFramePr>
            <a:graphicFrameLocks noChangeAspect="1"/>
          </p:cNvGraphicFramePr>
          <p:nvPr/>
        </p:nvGraphicFramePr>
        <p:xfrm>
          <a:off x="304800" y="2997200"/>
          <a:ext cx="3462338" cy="503238"/>
        </p:xfrm>
        <a:graphic>
          <a:graphicData uri="http://schemas.openxmlformats.org/presentationml/2006/ole">
            <mc:AlternateContent xmlns:mc="http://schemas.openxmlformats.org/markup-compatibility/2006">
              <mc:Choice xmlns:v="urn:schemas-microsoft-com:vml" Requires="v">
                <p:oleObj spid="_x0000_s3116" name="" r:id="rId1" imgW="1574800" imgH="228600" progId="">
                  <p:embed/>
                </p:oleObj>
              </mc:Choice>
              <mc:Fallback>
                <p:oleObj name="" r:id="rId1" imgW="1574800" imgH="228600" progId="">
                  <p:embed/>
                  <p:pic>
                    <p:nvPicPr>
                      <p:cNvPr id="0" name="图片 3115"/>
                      <p:cNvPicPr/>
                      <p:nvPr/>
                    </p:nvPicPr>
                    <p:blipFill>
                      <a:blip r:embed="rId2"/>
                      <a:stretch>
                        <a:fillRect/>
                      </a:stretch>
                    </p:blipFill>
                    <p:spPr>
                      <a:xfrm>
                        <a:off x="304800" y="2997200"/>
                        <a:ext cx="3462338" cy="503238"/>
                      </a:xfrm>
                      <a:prstGeom prst="rect">
                        <a:avLst/>
                      </a:prstGeom>
                      <a:noFill/>
                      <a:ln w="38100">
                        <a:noFill/>
                        <a:miter/>
                      </a:ln>
                    </p:spPr>
                  </p:pic>
                </p:oleObj>
              </mc:Fallback>
            </mc:AlternateContent>
          </a:graphicData>
        </a:graphic>
      </p:graphicFrame>
      <p:graphicFrame>
        <p:nvGraphicFramePr>
          <p:cNvPr id="23562" name="Object 23"/>
          <p:cNvGraphicFramePr>
            <a:graphicFrameLocks noChangeAspect="1"/>
          </p:cNvGraphicFramePr>
          <p:nvPr/>
        </p:nvGraphicFramePr>
        <p:xfrm>
          <a:off x="3602038" y="3644900"/>
          <a:ext cx="3490912" cy="503238"/>
        </p:xfrm>
        <a:graphic>
          <a:graphicData uri="http://schemas.openxmlformats.org/presentationml/2006/ole">
            <mc:AlternateContent xmlns:mc="http://schemas.openxmlformats.org/markup-compatibility/2006">
              <mc:Choice xmlns:v="urn:schemas-microsoft-com:vml" Requires="v">
                <p:oleObj spid="_x0000_s3117" name="" r:id="rId3" imgW="1587500" imgH="228600" progId="">
                  <p:embed/>
                </p:oleObj>
              </mc:Choice>
              <mc:Fallback>
                <p:oleObj name="" r:id="rId3" imgW="1587500" imgH="228600" progId="">
                  <p:embed/>
                  <p:pic>
                    <p:nvPicPr>
                      <p:cNvPr id="0" name="图片 3116"/>
                      <p:cNvPicPr/>
                      <p:nvPr/>
                    </p:nvPicPr>
                    <p:blipFill>
                      <a:blip r:embed="rId4"/>
                      <a:stretch>
                        <a:fillRect/>
                      </a:stretch>
                    </p:blipFill>
                    <p:spPr>
                      <a:xfrm>
                        <a:off x="3602038" y="3644900"/>
                        <a:ext cx="3490912" cy="503238"/>
                      </a:xfrm>
                      <a:prstGeom prst="rect">
                        <a:avLst/>
                      </a:prstGeom>
                      <a:noFill/>
                      <a:ln w="38100">
                        <a:noFill/>
                        <a:miter/>
                      </a:ln>
                    </p:spPr>
                  </p:pic>
                </p:oleObj>
              </mc:Fallback>
            </mc:AlternateContent>
          </a:graphicData>
        </a:graphic>
      </p:graphicFrame>
      <p:graphicFrame>
        <p:nvGraphicFramePr>
          <p:cNvPr id="23563" name="Object 24"/>
          <p:cNvGraphicFramePr>
            <a:graphicFrameLocks noChangeAspect="1"/>
          </p:cNvGraphicFramePr>
          <p:nvPr/>
        </p:nvGraphicFramePr>
        <p:xfrm>
          <a:off x="3602038" y="4292600"/>
          <a:ext cx="3490912" cy="503238"/>
        </p:xfrm>
        <a:graphic>
          <a:graphicData uri="http://schemas.openxmlformats.org/presentationml/2006/ole">
            <mc:AlternateContent xmlns:mc="http://schemas.openxmlformats.org/markup-compatibility/2006">
              <mc:Choice xmlns:v="urn:schemas-microsoft-com:vml" Requires="v">
                <p:oleObj spid="_x0000_s3115" name="" r:id="rId5" imgW="1587500" imgH="228600" progId="">
                  <p:embed/>
                </p:oleObj>
              </mc:Choice>
              <mc:Fallback>
                <p:oleObj name="" r:id="rId5" imgW="1587500" imgH="228600" progId="">
                  <p:embed/>
                  <p:pic>
                    <p:nvPicPr>
                      <p:cNvPr id="0" name="图片 3114"/>
                      <p:cNvPicPr/>
                      <p:nvPr/>
                    </p:nvPicPr>
                    <p:blipFill>
                      <a:blip r:embed="rId6"/>
                      <a:stretch>
                        <a:fillRect/>
                      </a:stretch>
                    </p:blipFill>
                    <p:spPr>
                      <a:xfrm>
                        <a:off x="3602038" y="4292600"/>
                        <a:ext cx="3490912" cy="503238"/>
                      </a:xfrm>
                      <a:prstGeom prst="rect">
                        <a:avLst/>
                      </a:prstGeom>
                      <a:noFill/>
                      <a:ln w="38100">
                        <a:noFill/>
                        <a:miter/>
                      </a:ln>
                    </p:spPr>
                  </p:pic>
                </p:oleObj>
              </mc:Fallback>
            </mc:AlternateContent>
          </a:graphicData>
        </a:graphic>
      </p:graphicFrame>
      <p:grpSp>
        <p:nvGrpSpPr>
          <p:cNvPr id="3" name="Group 14"/>
          <p:cNvGrpSpPr/>
          <p:nvPr/>
        </p:nvGrpSpPr>
        <p:grpSpPr>
          <a:xfrm>
            <a:off x="1023938" y="4171950"/>
            <a:ext cx="2438400" cy="460375"/>
            <a:chOff x="768" y="2555"/>
            <a:chExt cx="1536" cy="290"/>
          </a:xfrm>
        </p:grpSpPr>
        <p:sp>
          <p:nvSpPr>
            <p:cNvPr id="603152" name="Rectangle 15"/>
            <p:cNvSpPr/>
            <p:nvPr/>
          </p:nvSpPr>
          <p:spPr>
            <a:xfrm>
              <a:off x="808" y="2555"/>
              <a:ext cx="1478" cy="288"/>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rPr>
                <a:t>m</a:t>
              </a:r>
              <a:r>
                <a:rPr lang="en-US" altLang="zh-CN" sz="2400" b="1" dirty="0">
                  <a:solidFill>
                    <a:srgbClr val="000000"/>
                  </a:solidFill>
                  <a:latin typeface="Times New Roman" panose="02020603050405020304" pitchFamily="18" charset="0"/>
                </a:rPr>
                <a:t>+1</a:t>
              </a:r>
              <a:r>
                <a:rPr lang="zh-CN" altLang="en-US" sz="2400" b="1" dirty="0">
                  <a:solidFill>
                    <a:srgbClr val="000000"/>
                  </a:solidFill>
                  <a:latin typeface="Times New Roman" panose="02020603050405020304" pitchFamily="18" charset="0"/>
                  <a:ea typeface="楷体_GB2312" panose="02010609030101010101" pitchFamily="49" charset="-122"/>
                </a:rPr>
                <a:t>次相邻对换</a:t>
              </a:r>
              <a:r>
                <a:rPr lang="zh-CN" altLang="en-US" sz="2400" b="1" dirty="0">
                  <a:solidFill>
                    <a:srgbClr val="000000"/>
                  </a:solidFill>
                  <a:latin typeface="Times New Roman" panose="02020603050405020304" pitchFamily="18" charset="0"/>
                </a:rPr>
                <a:t> </a:t>
              </a:r>
              <a:endParaRPr lang="zh-CN" altLang="en-US" sz="2400" b="1" dirty="0">
                <a:solidFill>
                  <a:srgbClr val="000000"/>
                </a:solidFill>
                <a:latin typeface="Times New Roman" panose="02020603050405020304" pitchFamily="18" charset="0"/>
              </a:endParaRPr>
            </a:p>
          </p:txBody>
        </p:sp>
        <p:sp>
          <p:nvSpPr>
            <p:cNvPr id="603153" name="Line 16"/>
            <p:cNvSpPr/>
            <p:nvPr/>
          </p:nvSpPr>
          <p:spPr>
            <a:xfrm>
              <a:off x="768" y="2845"/>
              <a:ext cx="1536" cy="0"/>
            </a:xfrm>
            <a:prstGeom prst="line">
              <a:avLst/>
            </a:prstGeom>
            <a:ln w="28575" cap="flat" cmpd="sng">
              <a:solidFill>
                <a:srgbClr val="FF0000"/>
              </a:solidFill>
              <a:prstDash val="solid"/>
              <a:headEnd type="none" w="med" len="med"/>
              <a:tailEnd type="triangle" w="med" len="med"/>
            </a:ln>
          </p:spPr>
        </p:sp>
      </p:grpSp>
      <p:grpSp>
        <p:nvGrpSpPr>
          <p:cNvPr id="4" name="Group 17"/>
          <p:cNvGrpSpPr/>
          <p:nvPr/>
        </p:nvGrpSpPr>
        <p:grpSpPr>
          <a:xfrm>
            <a:off x="1023938" y="4819650"/>
            <a:ext cx="2438400" cy="460375"/>
            <a:chOff x="768" y="2555"/>
            <a:chExt cx="1536" cy="290"/>
          </a:xfrm>
        </p:grpSpPr>
        <p:sp>
          <p:nvSpPr>
            <p:cNvPr id="603150" name="Rectangle 18"/>
            <p:cNvSpPr/>
            <p:nvPr/>
          </p:nvSpPr>
          <p:spPr>
            <a:xfrm>
              <a:off x="808" y="2555"/>
              <a:ext cx="1321" cy="288"/>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rPr>
                <a:t>m </a:t>
              </a:r>
              <a:r>
                <a:rPr lang="zh-CN" altLang="en-US" sz="2400" b="1" dirty="0">
                  <a:solidFill>
                    <a:srgbClr val="000000"/>
                  </a:solidFill>
                  <a:latin typeface="Times New Roman" panose="02020603050405020304" pitchFamily="18" charset="0"/>
                  <a:ea typeface="楷体_GB2312" panose="02010609030101010101" pitchFamily="49" charset="-122"/>
                </a:rPr>
                <a:t>次相邻对换</a:t>
              </a:r>
              <a:r>
                <a:rPr lang="zh-CN" altLang="en-US" sz="2400" b="1" dirty="0">
                  <a:solidFill>
                    <a:srgbClr val="000000"/>
                  </a:solidFill>
                  <a:latin typeface="Times New Roman" panose="02020603050405020304" pitchFamily="18" charset="0"/>
                </a:rPr>
                <a:t> </a:t>
              </a:r>
              <a:endParaRPr lang="zh-CN" altLang="en-US" sz="2400" b="1" dirty="0">
                <a:solidFill>
                  <a:srgbClr val="000000"/>
                </a:solidFill>
                <a:latin typeface="Times New Roman" panose="02020603050405020304" pitchFamily="18" charset="0"/>
              </a:endParaRPr>
            </a:p>
          </p:txBody>
        </p:sp>
        <p:sp>
          <p:nvSpPr>
            <p:cNvPr id="603151" name="Line 19"/>
            <p:cNvSpPr/>
            <p:nvPr/>
          </p:nvSpPr>
          <p:spPr>
            <a:xfrm>
              <a:off x="768" y="2845"/>
              <a:ext cx="1536" cy="0"/>
            </a:xfrm>
            <a:prstGeom prst="line">
              <a:avLst/>
            </a:prstGeom>
            <a:ln w="28575" cap="flat" cmpd="sng">
              <a:solidFill>
                <a:srgbClr val="0000FF"/>
              </a:solidFill>
              <a:prstDash val="solid"/>
              <a:headEnd type="none" w="med" len="med"/>
              <a:tailEnd type="triangle" w="med" len="med"/>
            </a:ln>
          </p:spPr>
        </p:sp>
      </p:grpSp>
      <p:graphicFrame>
        <p:nvGraphicFramePr>
          <p:cNvPr id="23572" name="Object 25"/>
          <p:cNvGraphicFramePr>
            <a:graphicFrameLocks noChangeAspect="1"/>
          </p:cNvGraphicFramePr>
          <p:nvPr/>
        </p:nvGraphicFramePr>
        <p:xfrm>
          <a:off x="3602038" y="4940300"/>
          <a:ext cx="3490912" cy="503238"/>
        </p:xfrm>
        <a:graphic>
          <a:graphicData uri="http://schemas.openxmlformats.org/presentationml/2006/ole">
            <mc:AlternateContent xmlns:mc="http://schemas.openxmlformats.org/markup-compatibility/2006">
              <mc:Choice xmlns:v="urn:schemas-microsoft-com:vml" Requires="v">
                <p:oleObj spid="_x0000_s3118" name="" r:id="rId7" imgW="1587500" imgH="228600" progId="">
                  <p:embed/>
                </p:oleObj>
              </mc:Choice>
              <mc:Fallback>
                <p:oleObj name="" r:id="rId7" imgW="1587500" imgH="228600" progId="">
                  <p:embed/>
                  <p:pic>
                    <p:nvPicPr>
                      <p:cNvPr id="0" name="图片 3117"/>
                      <p:cNvPicPr/>
                      <p:nvPr/>
                    </p:nvPicPr>
                    <p:blipFill>
                      <a:blip r:embed="rId8"/>
                      <a:stretch>
                        <a:fillRect/>
                      </a:stretch>
                    </p:blipFill>
                    <p:spPr>
                      <a:xfrm>
                        <a:off x="3602038" y="4940300"/>
                        <a:ext cx="3490912" cy="503238"/>
                      </a:xfrm>
                      <a:prstGeom prst="rect">
                        <a:avLst/>
                      </a:prstGeom>
                      <a:noFill/>
                      <a:ln w="38100">
                        <a:noFill/>
                        <a:miter/>
                      </a:ln>
                    </p:spPr>
                  </p:pic>
                </p:oleObj>
              </mc:Fallback>
            </mc:AlternateContent>
          </a:graphicData>
        </a:graphic>
      </p:graphicFrame>
      <p:graphicFrame>
        <p:nvGraphicFramePr>
          <p:cNvPr id="23573" name="Object 26"/>
          <p:cNvGraphicFramePr>
            <a:graphicFrameLocks noChangeAspect="1"/>
          </p:cNvGraphicFramePr>
          <p:nvPr/>
        </p:nvGraphicFramePr>
        <p:xfrm>
          <a:off x="3602038" y="5589588"/>
          <a:ext cx="3490912" cy="503237"/>
        </p:xfrm>
        <a:graphic>
          <a:graphicData uri="http://schemas.openxmlformats.org/presentationml/2006/ole">
            <mc:AlternateContent xmlns:mc="http://schemas.openxmlformats.org/markup-compatibility/2006">
              <mc:Choice xmlns:v="urn:schemas-microsoft-com:vml" Requires="v">
                <p:oleObj spid="_x0000_s3119" name="" r:id="rId9" imgW="1587500" imgH="228600" progId="">
                  <p:embed/>
                </p:oleObj>
              </mc:Choice>
              <mc:Fallback>
                <p:oleObj name="" r:id="rId9" imgW="1587500" imgH="228600" progId="">
                  <p:embed/>
                  <p:pic>
                    <p:nvPicPr>
                      <p:cNvPr id="0" name="图片 3118"/>
                      <p:cNvPicPr/>
                      <p:nvPr/>
                    </p:nvPicPr>
                    <p:blipFill>
                      <a:blip r:embed="rId10"/>
                      <a:stretch>
                        <a:fillRect/>
                      </a:stretch>
                    </p:blipFill>
                    <p:spPr>
                      <a:xfrm>
                        <a:off x="3602038" y="5589588"/>
                        <a:ext cx="3490912" cy="503237"/>
                      </a:xfrm>
                      <a:prstGeom prst="rect">
                        <a:avLst/>
                      </a:prstGeom>
                      <a:noFill/>
                      <a:ln w="38100">
                        <a:noFill/>
                        <a:miter/>
                      </a:ln>
                    </p:spPr>
                  </p:pic>
                </p:oleObj>
              </mc:Fallback>
            </mc:AlternateContent>
          </a:graphicData>
        </a:graphic>
      </p:graphicFrame>
      <p:grpSp>
        <p:nvGrpSpPr>
          <p:cNvPr id="5" name="Group 22"/>
          <p:cNvGrpSpPr/>
          <p:nvPr/>
        </p:nvGrpSpPr>
        <p:grpSpPr>
          <a:xfrm>
            <a:off x="1023938" y="5468938"/>
            <a:ext cx="2438400" cy="460375"/>
            <a:chOff x="768" y="2555"/>
            <a:chExt cx="1536" cy="290"/>
          </a:xfrm>
        </p:grpSpPr>
        <p:sp>
          <p:nvSpPr>
            <p:cNvPr id="603148" name="Rectangle 23"/>
            <p:cNvSpPr/>
            <p:nvPr/>
          </p:nvSpPr>
          <p:spPr>
            <a:xfrm>
              <a:off x="808" y="2555"/>
              <a:ext cx="1478" cy="288"/>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rPr>
                <a:t>m</a:t>
              </a:r>
              <a:r>
                <a:rPr lang="en-US" altLang="zh-CN" sz="2400" b="1" dirty="0">
                  <a:solidFill>
                    <a:srgbClr val="000000"/>
                  </a:solidFill>
                  <a:latin typeface="Times New Roman" panose="02020603050405020304" pitchFamily="18" charset="0"/>
                </a:rPr>
                <a:t>+1</a:t>
              </a:r>
              <a:r>
                <a:rPr lang="zh-CN" altLang="en-US" sz="2400" b="1" dirty="0">
                  <a:solidFill>
                    <a:srgbClr val="000000"/>
                  </a:solidFill>
                  <a:latin typeface="Times New Roman" panose="02020603050405020304" pitchFamily="18" charset="0"/>
                  <a:ea typeface="楷体_GB2312" panose="02010609030101010101" pitchFamily="49" charset="-122"/>
                </a:rPr>
                <a:t>次相邻对换</a:t>
              </a:r>
              <a:r>
                <a:rPr lang="zh-CN" altLang="en-US" sz="2400" b="1" dirty="0">
                  <a:solidFill>
                    <a:srgbClr val="000000"/>
                  </a:solidFill>
                  <a:latin typeface="Times New Roman" panose="02020603050405020304" pitchFamily="18" charset="0"/>
                </a:rPr>
                <a:t> </a:t>
              </a:r>
              <a:endParaRPr lang="zh-CN" altLang="en-US" sz="2400" b="1" dirty="0">
                <a:solidFill>
                  <a:srgbClr val="000000"/>
                </a:solidFill>
                <a:latin typeface="Times New Roman" panose="02020603050405020304" pitchFamily="18" charset="0"/>
              </a:endParaRPr>
            </a:p>
          </p:txBody>
        </p:sp>
        <p:sp>
          <p:nvSpPr>
            <p:cNvPr id="603149" name="Line 24"/>
            <p:cNvSpPr/>
            <p:nvPr/>
          </p:nvSpPr>
          <p:spPr>
            <a:xfrm>
              <a:off x="768" y="2845"/>
              <a:ext cx="1536" cy="0"/>
            </a:xfrm>
            <a:prstGeom prst="line">
              <a:avLst/>
            </a:prstGeom>
            <a:ln w="28575" cap="flat" cmpd="sng">
              <a:solidFill>
                <a:srgbClr val="0000FF"/>
              </a:solidFill>
              <a:prstDash val="solid"/>
              <a:headEnd type="none" w="med" len="med"/>
              <a:tailEnd type="triangle" w="med" len="med"/>
            </a:ln>
          </p:spPr>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554">
                                            <p:txEl>
                                              <p:charRg st="3" end="18"/>
                                            </p:txEl>
                                          </p:spTgt>
                                        </p:tgtEl>
                                        <p:attrNameLst>
                                          <p:attrName>style.visibility</p:attrName>
                                        </p:attrNameLst>
                                      </p:cBhvr>
                                      <p:to>
                                        <p:strVal val="visible"/>
                                      </p:to>
                                    </p:set>
                                    <p:animEffect transition="in" filter="slide(fromBottom)">
                                      <p:cBhvr>
                                        <p:cTn id="7" dur="500"/>
                                        <p:tgtEl>
                                          <p:spTgt spid="23554">
                                            <p:txEl>
                                              <p:charRg st="3" end="1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554">
                                            <p:txEl>
                                              <p:charRg st="19" end="42"/>
                                            </p:txEl>
                                          </p:spTgt>
                                        </p:tgtEl>
                                        <p:attrNameLst>
                                          <p:attrName>style.visibility</p:attrName>
                                        </p:attrNameLst>
                                      </p:cBhvr>
                                      <p:to>
                                        <p:strVal val="visible"/>
                                      </p:to>
                                    </p:set>
                                    <p:animEffect transition="in" filter="slide(fromBottom)">
                                      <p:cBhvr>
                                        <p:cTn id="12" dur="500"/>
                                        <p:tgtEl>
                                          <p:spTgt spid="23554">
                                            <p:txEl>
                                              <p:charRg st="19"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500"/>
                                        <p:tgtEl>
                                          <p:spTgt spid="235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562"/>
                                        </p:tgtEl>
                                        <p:attrNameLst>
                                          <p:attrName>style.visibility</p:attrName>
                                        </p:attrNameLst>
                                      </p:cBhvr>
                                      <p:to>
                                        <p:strVal val="visible"/>
                                      </p:to>
                                    </p:set>
                                    <p:animEffect transition="in" filter="wipe(left)">
                                      <p:cBhvr>
                                        <p:cTn id="27" dur="500"/>
                                        <p:tgtEl>
                                          <p:spTgt spid="235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563"/>
                                        </p:tgtEl>
                                        <p:attrNameLst>
                                          <p:attrName>style.visibility</p:attrName>
                                        </p:attrNameLst>
                                      </p:cBhvr>
                                      <p:to>
                                        <p:strVal val="visible"/>
                                      </p:to>
                                    </p:set>
                                    <p:animEffect transition="in" filter="wipe(left)">
                                      <p:cBhvr>
                                        <p:cTn id="37" dur="500"/>
                                        <p:tgtEl>
                                          <p:spTgt spid="235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572"/>
                                        </p:tgtEl>
                                        <p:attrNameLst>
                                          <p:attrName>style.visibility</p:attrName>
                                        </p:attrNameLst>
                                      </p:cBhvr>
                                      <p:to>
                                        <p:strVal val="visible"/>
                                      </p:to>
                                    </p:set>
                                    <p:animEffect transition="in" filter="wipe(left)">
                                      <p:cBhvr>
                                        <p:cTn id="47" dur="500"/>
                                        <p:tgtEl>
                                          <p:spTgt spid="235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573"/>
                                        </p:tgtEl>
                                        <p:attrNameLst>
                                          <p:attrName>style.visibility</p:attrName>
                                        </p:attrNameLst>
                                      </p:cBhvr>
                                      <p:to>
                                        <p:strVal val="visible"/>
                                      </p:to>
                                    </p:set>
                                    <p:animEffect transition="in" filter="wipe(left)">
                                      <p:cBhvr>
                                        <p:cTn id="57" dur="500"/>
                                        <p:tgtEl>
                                          <p:spTgt spid="23573"/>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23554">
                                            <p:txEl>
                                              <p:charRg st="43" end="68"/>
                                            </p:txEl>
                                          </p:spTgt>
                                        </p:tgtEl>
                                        <p:attrNameLst>
                                          <p:attrName>style.visibility</p:attrName>
                                        </p:attrNameLst>
                                      </p:cBhvr>
                                      <p:to>
                                        <p:strVal val="visible"/>
                                      </p:to>
                                    </p:set>
                                    <p:animEffect transition="in" filter="slide(fromBottom)">
                                      <p:cBhvr>
                                        <p:cTn id="62" dur="500"/>
                                        <p:tgtEl>
                                          <p:spTgt spid="23554">
                                            <p:txEl>
                                              <p:charRg st="43" end="6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3058" name="Rectangle 2"/>
          <p:cNvSpPr/>
          <p:nvPr/>
        </p:nvSpPr>
        <p:spPr>
          <a:xfrm>
            <a:off x="990600" y="868363"/>
            <a:ext cx="6400800" cy="701675"/>
          </a:xfrm>
          <a:prstGeom prst="rect">
            <a:avLst/>
          </a:prstGeom>
          <a:noFill/>
          <a:ln w="9525">
            <a:noFill/>
          </a:ln>
        </p:spPr>
        <p:txBody>
          <a:bodyPr>
            <a:spAutoFit/>
          </a:bodyPr>
          <a:p>
            <a:r>
              <a:rPr lang="zh-CN" altLang="en-US" sz="4000" b="1" dirty="0">
                <a:solidFill>
                  <a:srgbClr val="0000FF"/>
                </a:solidFill>
                <a:latin typeface="Times New Roman" panose="02020603050405020304" pitchFamily="18" charset="0"/>
                <a:ea typeface="黑体" panose="02010609060101010101" pitchFamily="2" charset="-122"/>
              </a:rPr>
              <a:t>四、初等变换的应用</a:t>
            </a:r>
            <a:endParaRPr lang="zh-CN" altLang="en-US" sz="4000" b="1" dirty="0">
              <a:solidFill>
                <a:srgbClr val="0000FF"/>
              </a:solidFill>
              <a:latin typeface="Times New Roman" panose="02020603050405020304" pitchFamily="18" charset="0"/>
              <a:ea typeface="黑体" panose="02010609060101010101" pitchFamily="2" charset="-122"/>
            </a:endParaRPr>
          </a:p>
        </p:txBody>
      </p:sp>
      <p:graphicFrame>
        <p:nvGraphicFramePr>
          <p:cNvPr id="139267" name="Object 16"/>
          <p:cNvGraphicFramePr>
            <a:graphicFrameLocks noChangeAspect="1"/>
          </p:cNvGraphicFramePr>
          <p:nvPr/>
        </p:nvGraphicFramePr>
        <p:xfrm>
          <a:off x="1701800" y="1511300"/>
          <a:ext cx="5041900" cy="444500"/>
        </p:xfrm>
        <a:graphic>
          <a:graphicData uri="http://schemas.openxmlformats.org/presentationml/2006/ole">
            <mc:AlternateContent xmlns:mc="http://schemas.openxmlformats.org/markup-compatibility/2006">
              <mc:Choice xmlns:v="urn:schemas-microsoft-com:vml" Requires="v">
                <p:oleObj spid="_x0000_s4043" name="" r:id="rId1" imgW="5041900" imgH="444500" progId="Equation.3">
                  <p:embed/>
                </p:oleObj>
              </mc:Choice>
              <mc:Fallback>
                <p:oleObj name="" r:id="rId1" imgW="5041900" imgH="444500" progId="Equation.3">
                  <p:embed/>
                  <p:pic>
                    <p:nvPicPr>
                      <p:cNvPr id="0" name="图片 4042"/>
                      <p:cNvPicPr/>
                      <p:nvPr/>
                    </p:nvPicPr>
                    <p:blipFill>
                      <a:blip r:embed="rId2"/>
                      <a:stretch>
                        <a:fillRect/>
                      </a:stretch>
                    </p:blipFill>
                    <p:spPr>
                      <a:xfrm>
                        <a:off x="1701800" y="1511300"/>
                        <a:ext cx="5041900" cy="444500"/>
                      </a:xfrm>
                      <a:prstGeom prst="rect">
                        <a:avLst/>
                      </a:prstGeom>
                      <a:noFill/>
                      <a:ln w="38100">
                        <a:noFill/>
                        <a:miter/>
                      </a:ln>
                    </p:spPr>
                  </p:pic>
                </p:oleObj>
              </mc:Fallback>
            </mc:AlternateContent>
          </a:graphicData>
        </a:graphic>
      </p:graphicFrame>
      <p:graphicFrame>
        <p:nvGraphicFramePr>
          <p:cNvPr id="139268" name="Object 17"/>
          <p:cNvGraphicFramePr>
            <a:graphicFrameLocks noChangeAspect="1"/>
          </p:cNvGraphicFramePr>
          <p:nvPr/>
        </p:nvGraphicFramePr>
        <p:xfrm>
          <a:off x="1143000" y="2185988"/>
          <a:ext cx="2959100" cy="481012"/>
        </p:xfrm>
        <a:graphic>
          <a:graphicData uri="http://schemas.openxmlformats.org/presentationml/2006/ole">
            <mc:AlternateContent xmlns:mc="http://schemas.openxmlformats.org/markup-compatibility/2006">
              <mc:Choice xmlns:v="urn:schemas-microsoft-com:vml" Requires="v">
                <p:oleObj spid="_x0000_s4045" name="" r:id="rId3" imgW="2959100" imgH="482600" progId="Equation.3">
                  <p:embed/>
                </p:oleObj>
              </mc:Choice>
              <mc:Fallback>
                <p:oleObj name="" r:id="rId3" imgW="2959100" imgH="482600" progId="Equation.3">
                  <p:embed/>
                  <p:pic>
                    <p:nvPicPr>
                      <p:cNvPr id="0" name="图片 4044"/>
                      <p:cNvPicPr/>
                      <p:nvPr/>
                    </p:nvPicPr>
                    <p:blipFill>
                      <a:blip r:embed="rId4"/>
                      <a:stretch>
                        <a:fillRect/>
                      </a:stretch>
                    </p:blipFill>
                    <p:spPr>
                      <a:xfrm>
                        <a:off x="1143000" y="2185988"/>
                        <a:ext cx="2959100" cy="481012"/>
                      </a:xfrm>
                      <a:prstGeom prst="rect">
                        <a:avLst/>
                      </a:prstGeom>
                      <a:noFill/>
                      <a:ln w="38100">
                        <a:noFill/>
                        <a:miter/>
                      </a:ln>
                    </p:spPr>
                  </p:pic>
                </p:oleObj>
              </mc:Fallback>
            </mc:AlternateContent>
          </a:graphicData>
        </a:graphic>
      </p:graphicFrame>
      <p:graphicFrame>
        <p:nvGraphicFramePr>
          <p:cNvPr id="139269" name="Object 18"/>
          <p:cNvGraphicFramePr>
            <a:graphicFrameLocks noChangeAspect="1"/>
          </p:cNvGraphicFramePr>
          <p:nvPr/>
        </p:nvGraphicFramePr>
        <p:xfrm>
          <a:off x="4337050" y="2197100"/>
          <a:ext cx="4089400" cy="481013"/>
        </p:xfrm>
        <a:graphic>
          <a:graphicData uri="http://schemas.openxmlformats.org/presentationml/2006/ole">
            <mc:AlternateContent xmlns:mc="http://schemas.openxmlformats.org/markup-compatibility/2006">
              <mc:Choice xmlns:v="urn:schemas-microsoft-com:vml" Requires="v">
                <p:oleObj spid="_x0000_s4044" name="" r:id="rId5" imgW="4089400" imgH="482600" progId="Equation.3">
                  <p:embed/>
                </p:oleObj>
              </mc:Choice>
              <mc:Fallback>
                <p:oleObj name="" r:id="rId5" imgW="4089400" imgH="482600" progId="Equation.3">
                  <p:embed/>
                  <p:pic>
                    <p:nvPicPr>
                      <p:cNvPr id="0" name="图片 4043"/>
                      <p:cNvPicPr/>
                      <p:nvPr/>
                    </p:nvPicPr>
                    <p:blipFill>
                      <a:blip r:embed="rId6"/>
                      <a:stretch>
                        <a:fillRect/>
                      </a:stretch>
                    </p:blipFill>
                    <p:spPr>
                      <a:xfrm>
                        <a:off x="4337050" y="2197100"/>
                        <a:ext cx="4089400" cy="481013"/>
                      </a:xfrm>
                      <a:prstGeom prst="rect">
                        <a:avLst/>
                      </a:prstGeom>
                      <a:noFill/>
                      <a:ln w="38100">
                        <a:noFill/>
                        <a:miter/>
                      </a:ln>
                    </p:spPr>
                  </p:pic>
                </p:oleObj>
              </mc:Fallback>
            </mc:AlternateContent>
          </a:graphicData>
        </a:graphic>
      </p:graphicFrame>
      <p:grpSp>
        <p:nvGrpSpPr>
          <p:cNvPr id="2" name="Group 6"/>
          <p:cNvGrpSpPr/>
          <p:nvPr/>
        </p:nvGrpSpPr>
        <p:grpSpPr>
          <a:xfrm>
            <a:off x="2146300" y="3581400"/>
            <a:ext cx="5092700" cy="481013"/>
            <a:chOff x="1352" y="2256"/>
            <a:chExt cx="3208" cy="303"/>
          </a:xfrm>
        </p:grpSpPr>
        <p:graphicFrame>
          <p:nvGraphicFramePr>
            <p:cNvPr id="813072" name="Object 19"/>
            <p:cNvGraphicFramePr>
              <a:graphicFrameLocks noChangeAspect="1"/>
            </p:cNvGraphicFramePr>
            <p:nvPr/>
          </p:nvGraphicFramePr>
          <p:xfrm>
            <a:off x="1352" y="2256"/>
            <a:ext cx="3208" cy="303"/>
          </p:xfrm>
          <a:graphic>
            <a:graphicData uri="http://schemas.openxmlformats.org/presentationml/2006/ole">
              <mc:AlternateContent xmlns:mc="http://schemas.openxmlformats.org/markup-compatibility/2006">
                <mc:Choice xmlns:v="urn:schemas-microsoft-com:vml" Requires="v">
                  <p:oleObj spid="_x0000_s4046" name="" r:id="rId7" imgW="5092700" imgH="482600" progId="Equation.3">
                    <p:embed/>
                  </p:oleObj>
                </mc:Choice>
                <mc:Fallback>
                  <p:oleObj name="" r:id="rId7" imgW="5092700" imgH="482600" progId="Equation.3">
                    <p:embed/>
                    <p:pic>
                      <p:nvPicPr>
                        <p:cNvPr id="0" name="图片 4045"/>
                        <p:cNvPicPr/>
                        <p:nvPr/>
                      </p:nvPicPr>
                      <p:blipFill>
                        <a:blip r:embed="rId8"/>
                        <a:stretch>
                          <a:fillRect/>
                        </a:stretch>
                      </p:blipFill>
                      <p:spPr>
                        <a:xfrm>
                          <a:off x="1352" y="2256"/>
                          <a:ext cx="3208" cy="303"/>
                        </a:xfrm>
                        <a:prstGeom prst="rect">
                          <a:avLst/>
                        </a:prstGeom>
                        <a:noFill/>
                        <a:ln w="38100">
                          <a:noFill/>
                          <a:miter/>
                        </a:ln>
                      </p:spPr>
                    </p:pic>
                  </p:oleObj>
                </mc:Fallback>
              </mc:AlternateContent>
            </a:graphicData>
          </a:graphic>
        </p:graphicFrame>
        <p:sp>
          <p:nvSpPr>
            <p:cNvPr id="813073" name="Line 8"/>
            <p:cNvSpPr/>
            <p:nvPr/>
          </p:nvSpPr>
          <p:spPr>
            <a:xfrm>
              <a:off x="3024" y="2296"/>
              <a:ext cx="0" cy="240"/>
            </a:xfrm>
            <a:prstGeom prst="line">
              <a:avLst/>
            </a:prstGeom>
            <a:ln w="19050" cap="flat" cmpd="sng">
              <a:solidFill>
                <a:srgbClr val="0000FF"/>
              </a:solidFill>
              <a:prstDash val="sysDot"/>
              <a:headEnd type="none" w="med" len="med"/>
              <a:tailEnd type="none" w="med" len="med"/>
            </a:ln>
          </p:spPr>
        </p:sp>
      </p:grpSp>
      <p:grpSp>
        <p:nvGrpSpPr>
          <p:cNvPr id="3" name="Group 9"/>
          <p:cNvGrpSpPr/>
          <p:nvPr/>
        </p:nvGrpSpPr>
        <p:grpSpPr>
          <a:xfrm>
            <a:off x="2159000" y="4318000"/>
            <a:ext cx="1524000" cy="469900"/>
            <a:chOff x="1344" y="2728"/>
            <a:chExt cx="960" cy="296"/>
          </a:xfrm>
        </p:grpSpPr>
        <p:graphicFrame>
          <p:nvGraphicFramePr>
            <p:cNvPr id="813070" name="Object 20"/>
            <p:cNvGraphicFramePr>
              <a:graphicFrameLocks noChangeAspect="1"/>
            </p:cNvGraphicFramePr>
            <p:nvPr/>
          </p:nvGraphicFramePr>
          <p:xfrm>
            <a:off x="1344" y="2728"/>
            <a:ext cx="960" cy="296"/>
          </p:xfrm>
          <a:graphic>
            <a:graphicData uri="http://schemas.openxmlformats.org/presentationml/2006/ole">
              <mc:AlternateContent xmlns:mc="http://schemas.openxmlformats.org/markup-compatibility/2006">
                <mc:Choice xmlns:v="urn:schemas-microsoft-com:vml" Requires="v">
                  <p:oleObj spid="_x0000_s4048" name="" r:id="rId9" imgW="1524000" imgH="469900" progId="Equation.3">
                    <p:embed/>
                  </p:oleObj>
                </mc:Choice>
                <mc:Fallback>
                  <p:oleObj name="" r:id="rId9" imgW="1524000" imgH="469900" progId="Equation.3">
                    <p:embed/>
                    <p:pic>
                      <p:nvPicPr>
                        <p:cNvPr id="0" name="图片 4047"/>
                        <p:cNvPicPr/>
                        <p:nvPr/>
                      </p:nvPicPr>
                      <p:blipFill>
                        <a:blip r:embed="rId10"/>
                        <a:stretch>
                          <a:fillRect/>
                        </a:stretch>
                      </p:blipFill>
                      <p:spPr>
                        <a:xfrm>
                          <a:off x="1344" y="2728"/>
                          <a:ext cx="960" cy="296"/>
                        </a:xfrm>
                        <a:prstGeom prst="rect">
                          <a:avLst/>
                        </a:prstGeom>
                        <a:noFill/>
                        <a:ln w="38100">
                          <a:noFill/>
                          <a:miter/>
                        </a:ln>
                      </p:spPr>
                    </p:pic>
                  </p:oleObj>
                </mc:Fallback>
              </mc:AlternateContent>
            </a:graphicData>
          </a:graphic>
        </p:graphicFrame>
        <p:sp>
          <p:nvSpPr>
            <p:cNvPr id="813071" name="Line 11"/>
            <p:cNvSpPr/>
            <p:nvPr/>
          </p:nvSpPr>
          <p:spPr>
            <a:xfrm>
              <a:off x="1840" y="2744"/>
              <a:ext cx="0" cy="240"/>
            </a:xfrm>
            <a:prstGeom prst="line">
              <a:avLst/>
            </a:prstGeom>
            <a:ln w="19050" cap="flat" cmpd="sng">
              <a:solidFill>
                <a:srgbClr val="0000FF"/>
              </a:solidFill>
              <a:prstDash val="sysDot"/>
              <a:headEnd type="none" w="med" len="med"/>
              <a:tailEnd type="none" w="med" len="med"/>
            </a:ln>
          </p:spPr>
        </p:sp>
      </p:grpSp>
      <p:grpSp>
        <p:nvGrpSpPr>
          <p:cNvPr id="4" name="Group 12"/>
          <p:cNvGrpSpPr/>
          <p:nvPr/>
        </p:nvGrpSpPr>
        <p:grpSpPr>
          <a:xfrm>
            <a:off x="1371600" y="2959100"/>
            <a:ext cx="3594100" cy="481013"/>
            <a:chOff x="864" y="1864"/>
            <a:chExt cx="2264" cy="303"/>
          </a:xfrm>
        </p:grpSpPr>
        <p:graphicFrame>
          <p:nvGraphicFramePr>
            <p:cNvPr id="813068" name="Object 21"/>
            <p:cNvGraphicFramePr>
              <a:graphicFrameLocks noChangeAspect="1"/>
            </p:cNvGraphicFramePr>
            <p:nvPr/>
          </p:nvGraphicFramePr>
          <p:xfrm>
            <a:off x="864" y="1864"/>
            <a:ext cx="2264" cy="303"/>
          </p:xfrm>
          <a:graphic>
            <a:graphicData uri="http://schemas.openxmlformats.org/presentationml/2006/ole">
              <mc:AlternateContent xmlns:mc="http://schemas.openxmlformats.org/markup-compatibility/2006">
                <mc:Choice xmlns:v="urn:schemas-microsoft-com:vml" Requires="v">
                  <p:oleObj spid="_x0000_s4047" name="" r:id="rId11" imgW="3594100" imgH="482600" progId="Equation.3">
                    <p:embed/>
                  </p:oleObj>
                </mc:Choice>
                <mc:Fallback>
                  <p:oleObj name="" r:id="rId11" imgW="3594100" imgH="482600" progId="Equation.3">
                    <p:embed/>
                    <p:pic>
                      <p:nvPicPr>
                        <p:cNvPr id="0" name="图片 4046"/>
                        <p:cNvPicPr/>
                        <p:nvPr/>
                      </p:nvPicPr>
                      <p:blipFill>
                        <a:blip r:embed="rId12"/>
                        <a:stretch>
                          <a:fillRect/>
                        </a:stretch>
                      </p:blipFill>
                      <p:spPr>
                        <a:xfrm>
                          <a:off x="864" y="1864"/>
                          <a:ext cx="2264" cy="303"/>
                        </a:xfrm>
                        <a:prstGeom prst="rect">
                          <a:avLst/>
                        </a:prstGeom>
                        <a:noFill/>
                        <a:ln w="38100">
                          <a:noFill/>
                          <a:miter/>
                        </a:ln>
                      </p:spPr>
                    </p:pic>
                  </p:oleObj>
                </mc:Fallback>
              </mc:AlternateContent>
            </a:graphicData>
          </a:graphic>
        </p:graphicFrame>
        <p:sp>
          <p:nvSpPr>
            <p:cNvPr id="813069" name="Line 14"/>
            <p:cNvSpPr/>
            <p:nvPr/>
          </p:nvSpPr>
          <p:spPr>
            <a:xfrm>
              <a:off x="2792" y="1896"/>
              <a:ext cx="0" cy="240"/>
            </a:xfrm>
            <a:prstGeom prst="line">
              <a:avLst/>
            </a:prstGeom>
            <a:ln w="19050" cap="flat" cmpd="sng">
              <a:solidFill>
                <a:srgbClr val="0000FF"/>
              </a:solidFill>
              <a:prstDash val="sysDot"/>
              <a:headEnd type="none" w="med" len="med"/>
              <a:tailEnd type="none" w="med" len="med"/>
            </a:ln>
          </p:spPr>
        </p:sp>
      </p:grpSp>
      <p:grpSp>
        <p:nvGrpSpPr>
          <p:cNvPr id="5" name="Group 15"/>
          <p:cNvGrpSpPr/>
          <p:nvPr/>
        </p:nvGrpSpPr>
        <p:grpSpPr>
          <a:xfrm>
            <a:off x="1033463" y="5029200"/>
            <a:ext cx="7043737" cy="1028700"/>
            <a:chOff x="651" y="3168"/>
            <a:chExt cx="4437" cy="648"/>
          </a:xfrm>
        </p:grpSpPr>
        <p:graphicFrame>
          <p:nvGraphicFramePr>
            <p:cNvPr id="813066" name="Object 22"/>
            <p:cNvGraphicFramePr>
              <a:graphicFrameLocks noChangeAspect="1"/>
            </p:cNvGraphicFramePr>
            <p:nvPr/>
          </p:nvGraphicFramePr>
          <p:xfrm>
            <a:off x="651" y="3168"/>
            <a:ext cx="4437" cy="648"/>
          </p:xfrm>
          <a:graphic>
            <a:graphicData uri="http://schemas.openxmlformats.org/presentationml/2006/ole">
              <mc:AlternateContent xmlns:mc="http://schemas.openxmlformats.org/markup-compatibility/2006">
                <mc:Choice xmlns:v="urn:schemas-microsoft-com:vml" Requires="v">
                  <p:oleObj spid="_x0000_s4049" name="" r:id="rId13" imgW="6985000" imgH="1028700" progId="Equation.3">
                    <p:embed/>
                  </p:oleObj>
                </mc:Choice>
                <mc:Fallback>
                  <p:oleObj name="" r:id="rId13" imgW="6985000" imgH="1028700" progId="Equation.3">
                    <p:embed/>
                    <p:pic>
                      <p:nvPicPr>
                        <p:cNvPr id="0" name="图片 4048"/>
                        <p:cNvPicPr/>
                        <p:nvPr/>
                      </p:nvPicPr>
                      <p:blipFill>
                        <a:blip r:embed="rId14"/>
                        <a:stretch>
                          <a:fillRect/>
                        </a:stretch>
                      </p:blipFill>
                      <p:spPr>
                        <a:xfrm>
                          <a:off x="651" y="3168"/>
                          <a:ext cx="4437" cy="648"/>
                        </a:xfrm>
                        <a:prstGeom prst="rect">
                          <a:avLst/>
                        </a:prstGeom>
                        <a:noFill/>
                        <a:ln w="38100">
                          <a:noFill/>
                          <a:miter/>
                        </a:ln>
                      </p:spPr>
                    </p:pic>
                  </p:oleObj>
                </mc:Fallback>
              </mc:AlternateContent>
            </a:graphicData>
          </a:graphic>
        </p:graphicFrame>
        <p:sp>
          <p:nvSpPr>
            <p:cNvPr id="813067" name="Line 17"/>
            <p:cNvSpPr/>
            <p:nvPr/>
          </p:nvSpPr>
          <p:spPr>
            <a:xfrm>
              <a:off x="3024" y="3184"/>
              <a:ext cx="0" cy="240"/>
            </a:xfrm>
            <a:prstGeom prst="line">
              <a:avLst/>
            </a:prstGeom>
            <a:ln w="19050" cap="flat" cmpd="sng">
              <a:solidFill>
                <a:srgbClr val="0000FF"/>
              </a:solidFill>
              <a:prstDash val="sysDot"/>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wipe(left)">
                                      <p:cBhvr>
                                        <p:cTn id="7" dur="500"/>
                                        <p:tgtEl>
                                          <p:spTgt spid="1392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9268"/>
                                        </p:tgtEl>
                                        <p:attrNameLst>
                                          <p:attrName>style.visibility</p:attrName>
                                        </p:attrNameLst>
                                      </p:cBhvr>
                                      <p:to>
                                        <p:strVal val="visible"/>
                                      </p:to>
                                    </p:set>
                                    <p:animEffect transition="in" filter="wipe(left)">
                                      <p:cBhvr>
                                        <p:cTn id="12" dur="500"/>
                                        <p:tgtEl>
                                          <p:spTgt spid="13926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9269"/>
                                        </p:tgtEl>
                                        <p:attrNameLst>
                                          <p:attrName>style.visibility</p:attrName>
                                        </p:attrNameLst>
                                      </p:cBhvr>
                                      <p:to>
                                        <p:strVal val="visible"/>
                                      </p:to>
                                    </p:set>
                                    <p:animEffect transition="in" filter="wipe(left)">
                                      <p:cBhvr>
                                        <p:cTn id="16" dur="500"/>
                                        <p:tgtEl>
                                          <p:spTgt spid="1392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4082" name="Object 16"/>
          <p:cNvGraphicFramePr>
            <a:graphicFrameLocks noChangeAspect="1"/>
          </p:cNvGraphicFramePr>
          <p:nvPr/>
        </p:nvGraphicFramePr>
        <p:xfrm>
          <a:off x="2133600" y="927100"/>
          <a:ext cx="3962400" cy="1511300"/>
        </p:xfrm>
        <a:graphic>
          <a:graphicData uri="http://schemas.openxmlformats.org/presentationml/2006/ole">
            <mc:AlternateContent xmlns:mc="http://schemas.openxmlformats.org/markup-compatibility/2006">
              <mc:Choice xmlns:v="urn:schemas-microsoft-com:vml" Requires="v">
                <p:oleObj spid="_x0000_s4050" name="" r:id="rId1" imgW="3962400" imgH="1511300" progId="Equation.3">
                  <p:embed/>
                </p:oleObj>
              </mc:Choice>
              <mc:Fallback>
                <p:oleObj name="" r:id="rId1" imgW="3962400" imgH="1511300" progId="Equation.3">
                  <p:embed/>
                  <p:pic>
                    <p:nvPicPr>
                      <p:cNvPr id="0" name="图片 4049"/>
                      <p:cNvPicPr/>
                      <p:nvPr/>
                    </p:nvPicPr>
                    <p:blipFill>
                      <a:blip r:embed="rId2"/>
                      <a:stretch>
                        <a:fillRect/>
                      </a:stretch>
                    </p:blipFill>
                    <p:spPr>
                      <a:xfrm>
                        <a:off x="2133600" y="927100"/>
                        <a:ext cx="3962400" cy="1511300"/>
                      </a:xfrm>
                      <a:prstGeom prst="rect">
                        <a:avLst/>
                      </a:prstGeom>
                      <a:noFill/>
                      <a:ln w="38100">
                        <a:noFill/>
                        <a:miter/>
                      </a:ln>
                    </p:spPr>
                  </p:pic>
                </p:oleObj>
              </mc:Fallback>
            </mc:AlternateContent>
          </a:graphicData>
        </a:graphic>
      </p:graphicFrame>
      <p:sp>
        <p:nvSpPr>
          <p:cNvPr id="140291" name="Text Box 3"/>
          <p:cNvSpPr txBox="1"/>
          <p:nvPr/>
        </p:nvSpPr>
        <p:spPr>
          <a:xfrm>
            <a:off x="990600" y="2986088"/>
            <a:ext cx="914400" cy="519112"/>
          </a:xfrm>
          <a:prstGeom prst="rect">
            <a:avLst/>
          </a:prstGeom>
          <a:noFill/>
          <a:ln w="9525">
            <a:noFill/>
          </a:ln>
        </p:spPr>
        <p:txBody>
          <a:bodyPr>
            <a:spAutoFit/>
          </a:bodyPr>
          <a:p>
            <a:r>
              <a:rPr lang="en-US" altLang="zh-CN" sz="2800" b="1" dirty="0">
                <a:solidFill>
                  <a:srgbClr val="00007D"/>
                </a:solidFill>
                <a:latin typeface="黑体" panose="02010609060101010101" pitchFamily="2" charset="-122"/>
                <a:ea typeface="黑体" panose="02010609060101010101" pitchFamily="2" charset="-122"/>
              </a:rPr>
              <a:t> </a:t>
            </a:r>
            <a:r>
              <a:rPr lang="zh-CN" altLang="en-US" sz="2800" b="1" dirty="0">
                <a:solidFill>
                  <a:srgbClr val="00007D"/>
                </a:solidFill>
                <a:latin typeface="黑体" panose="02010609060101010101" pitchFamily="2" charset="-122"/>
                <a:ea typeface="黑体" panose="02010609060101010101" pitchFamily="2" charset="-122"/>
              </a:rPr>
              <a:t>解</a:t>
            </a:r>
            <a:endParaRPr lang="zh-CN" altLang="en-US" sz="2400" b="1" dirty="0">
              <a:solidFill>
                <a:srgbClr val="00007D"/>
              </a:solidFill>
              <a:latin typeface="黑体" panose="02010609060101010101" pitchFamily="2" charset="-122"/>
              <a:ea typeface="黑体" panose="02010609060101010101" pitchFamily="2" charset="-122"/>
            </a:endParaRPr>
          </a:p>
        </p:txBody>
      </p:sp>
      <p:sp>
        <p:nvSpPr>
          <p:cNvPr id="814084" name="Text Box 4"/>
          <p:cNvSpPr txBox="1"/>
          <p:nvPr/>
        </p:nvSpPr>
        <p:spPr>
          <a:xfrm>
            <a:off x="990600" y="1385888"/>
            <a:ext cx="990600" cy="519112"/>
          </a:xfrm>
          <a:prstGeom prst="rect">
            <a:avLst/>
          </a:prstGeom>
          <a:noFill/>
          <a:ln w="9525">
            <a:noFill/>
          </a:ln>
        </p:spPr>
        <p:txBody>
          <a:bodyPr>
            <a:spAutoFit/>
          </a:bodyPr>
          <a:p>
            <a:pPr algn="ctr">
              <a:spcBef>
                <a:spcPct val="50000"/>
              </a:spcBef>
            </a:pPr>
            <a:r>
              <a:rPr lang="zh-CN" altLang="en-US" sz="2800" b="1" dirty="0">
                <a:solidFill>
                  <a:srgbClr val="00007D"/>
                </a:solidFill>
                <a:latin typeface="黑体" panose="02010609060101010101" pitchFamily="2" charset="-122"/>
                <a:ea typeface="黑体" panose="02010609060101010101" pitchFamily="2" charset="-122"/>
              </a:rPr>
              <a:t>例１</a:t>
            </a:r>
            <a:endParaRPr lang="zh-CN" altLang="en-US" sz="2800" b="1" dirty="0">
              <a:solidFill>
                <a:srgbClr val="00007D"/>
              </a:solidFill>
              <a:latin typeface="黑体" panose="02010609060101010101" pitchFamily="2" charset="-122"/>
              <a:ea typeface="黑体" panose="02010609060101010101" pitchFamily="2" charset="-122"/>
            </a:endParaRPr>
          </a:p>
        </p:txBody>
      </p:sp>
      <p:grpSp>
        <p:nvGrpSpPr>
          <p:cNvPr id="2" name="Group 5"/>
          <p:cNvGrpSpPr/>
          <p:nvPr/>
        </p:nvGrpSpPr>
        <p:grpSpPr>
          <a:xfrm>
            <a:off x="3111500" y="4343400"/>
            <a:ext cx="3259138" cy="1524000"/>
            <a:chOff x="2267" y="2732"/>
            <a:chExt cx="2053" cy="960"/>
          </a:xfrm>
        </p:grpSpPr>
        <p:graphicFrame>
          <p:nvGraphicFramePr>
            <p:cNvPr id="814098" name="Object 17"/>
            <p:cNvGraphicFramePr>
              <a:graphicFrameLocks noChangeAspect="1"/>
            </p:cNvGraphicFramePr>
            <p:nvPr/>
          </p:nvGraphicFramePr>
          <p:xfrm>
            <a:off x="2267" y="2736"/>
            <a:ext cx="2053" cy="952"/>
          </p:xfrm>
          <a:graphic>
            <a:graphicData uri="http://schemas.openxmlformats.org/presentationml/2006/ole">
              <mc:AlternateContent xmlns:mc="http://schemas.openxmlformats.org/markup-compatibility/2006">
                <mc:Choice xmlns:v="urn:schemas-microsoft-com:vml" Requires="v">
                  <p:oleObj spid="_x0000_s4052" name="" r:id="rId3" imgW="3924300" imgH="1511300" progId="Equation.3">
                    <p:embed/>
                  </p:oleObj>
                </mc:Choice>
                <mc:Fallback>
                  <p:oleObj name="" r:id="rId3" imgW="3924300" imgH="1511300" progId="Equation.3">
                    <p:embed/>
                    <p:pic>
                      <p:nvPicPr>
                        <p:cNvPr id="0" name="图片 4051"/>
                        <p:cNvPicPr/>
                        <p:nvPr/>
                      </p:nvPicPr>
                      <p:blipFill>
                        <a:blip r:embed="rId4"/>
                        <a:stretch>
                          <a:fillRect/>
                        </a:stretch>
                      </p:blipFill>
                      <p:spPr>
                        <a:xfrm>
                          <a:off x="2267" y="2736"/>
                          <a:ext cx="2053" cy="952"/>
                        </a:xfrm>
                        <a:prstGeom prst="rect">
                          <a:avLst/>
                        </a:prstGeom>
                        <a:noFill/>
                        <a:ln w="38100">
                          <a:noFill/>
                          <a:miter/>
                        </a:ln>
                      </p:spPr>
                    </p:pic>
                  </p:oleObj>
                </mc:Fallback>
              </mc:AlternateContent>
            </a:graphicData>
          </a:graphic>
        </p:graphicFrame>
        <p:sp>
          <p:nvSpPr>
            <p:cNvPr id="814099" name="Line 7"/>
            <p:cNvSpPr/>
            <p:nvPr/>
          </p:nvSpPr>
          <p:spPr>
            <a:xfrm>
              <a:off x="3368" y="2732"/>
              <a:ext cx="0" cy="960"/>
            </a:xfrm>
            <a:prstGeom prst="line">
              <a:avLst/>
            </a:prstGeom>
            <a:ln w="19050" cap="flat" cmpd="sng">
              <a:solidFill>
                <a:srgbClr val="0000FF"/>
              </a:solidFill>
              <a:prstDash val="sysDot"/>
              <a:headEnd type="none" w="med" len="med"/>
              <a:tailEnd type="none" w="med" len="med"/>
            </a:ln>
          </p:spPr>
        </p:sp>
      </p:grpSp>
      <p:grpSp>
        <p:nvGrpSpPr>
          <p:cNvPr id="3" name="Group 8"/>
          <p:cNvGrpSpPr/>
          <p:nvPr/>
        </p:nvGrpSpPr>
        <p:grpSpPr>
          <a:xfrm>
            <a:off x="1974850" y="2544763"/>
            <a:ext cx="4121150" cy="1524000"/>
            <a:chOff x="1702" y="1603"/>
            <a:chExt cx="2596" cy="960"/>
          </a:xfrm>
        </p:grpSpPr>
        <p:graphicFrame>
          <p:nvGraphicFramePr>
            <p:cNvPr id="814095" name="Object 18"/>
            <p:cNvGraphicFramePr>
              <a:graphicFrameLocks noChangeAspect="1"/>
            </p:cNvGraphicFramePr>
            <p:nvPr/>
          </p:nvGraphicFramePr>
          <p:xfrm>
            <a:off x="1702" y="1604"/>
            <a:ext cx="2596" cy="952"/>
          </p:xfrm>
          <a:graphic>
            <a:graphicData uri="http://schemas.openxmlformats.org/presentationml/2006/ole">
              <mc:AlternateContent xmlns:mc="http://schemas.openxmlformats.org/markup-compatibility/2006">
                <mc:Choice xmlns:v="urn:schemas-microsoft-com:vml" Requires="v">
                  <p:oleObj spid="_x0000_s4053" name="" r:id="rId5" imgW="4457700" imgH="1511300" progId="Equation.3">
                    <p:embed/>
                  </p:oleObj>
                </mc:Choice>
                <mc:Fallback>
                  <p:oleObj name="" r:id="rId5" imgW="4457700" imgH="1511300" progId="Equation.3">
                    <p:embed/>
                    <p:pic>
                      <p:nvPicPr>
                        <p:cNvPr id="0" name="图片 4052"/>
                        <p:cNvPicPr/>
                        <p:nvPr/>
                      </p:nvPicPr>
                      <p:blipFill>
                        <a:blip r:embed="rId6"/>
                        <a:stretch>
                          <a:fillRect/>
                        </a:stretch>
                      </p:blipFill>
                      <p:spPr>
                        <a:xfrm>
                          <a:off x="1702" y="1604"/>
                          <a:ext cx="2596" cy="952"/>
                        </a:xfrm>
                        <a:prstGeom prst="rect">
                          <a:avLst/>
                        </a:prstGeom>
                        <a:noFill/>
                        <a:ln w="38100">
                          <a:noFill/>
                          <a:miter/>
                        </a:ln>
                      </p:spPr>
                    </p:pic>
                  </p:oleObj>
                </mc:Fallback>
              </mc:AlternateContent>
            </a:graphicData>
          </a:graphic>
        </p:graphicFrame>
        <p:sp>
          <p:nvSpPr>
            <p:cNvPr id="814096" name="Line 10"/>
            <p:cNvSpPr/>
            <p:nvPr/>
          </p:nvSpPr>
          <p:spPr>
            <a:xfrm>
              <a:off x="3373" y="1603"/>
              <a:ext cx="0" cy="960"/>
            </a:xfrm>
            <a:prstGeom prst="line">
              <a:avLst/>
            </a:prstGeom>
            <a:ln w="19050" cap="flat" cmpd="sng">
              <a:solidFill>
                <a:schemeClr val="accent2"/>
              </a:solidFill>
              <a:prstDash val="sysDot"/>
              <a:headEnd type="none" w="med" len="med"/>
              <a:tailEnd type="none" w="med" len="med"/>
            </a:ln>
          </p:spPr>
        </p:sp>
        <p:sp>
          <p:nvSpPr>
            <p:cNvPr id="814097" name="Line 11"/>
            <p:cNvSpPr/>
            <p:nvPr/>
          </p:nvSpPr>
          <p:spPr>
            <a:xfrm>
              <a:off x="2008" y="1952"/>
              <a:ext cx="0" cy="240"/>
            </a:xfrm>
            <a:prstGeom prst="line">
              <a:avLst/>
            </a:prstGeom>
            <a:ln w="19050" cap="flat" cmpd="sng">
              <a:solidFill>
                <a:srgbClr val="0000FF"/>
              </a:solidFill>
              <a:prstDash val="sysDot"/>
              <a:headEnd type="none" w="med" len="med"/>
              <a:tailEnd type="none" w="med" len="med"/>
            </a:ln>
          </p:spPr>
        </p:sp>
      </p:grpSp>
      <p:grpSp>
        <p:nvGrpSpPr>
          <p:cNvPr id="4" name="Group 12"/>
          <p:cNvGrpSpPr/>
          <p:nvPr/>
        </p:nvGrpSpPr>
        <p:grpSpPr>
          <a:xfrm>
            <a:off x="1936750" y="4533900"/>
            <a:ext cx="1035050" cy="1168400"/>
            <a:chOff x="1236" y="2800"/>
            <a:chExt cx="652" cy="736"/>
          </a:xfrm>
        </p:grpSpPr>
        <p:graphicFrame>
          <p:nvGraphicFramePr>
            <p:cNvPr id="814092" name="Object 19"/>
            <p:cNvGraphicFramePr>
              <a:graphicFrameLocks noChangeAspect="1"/>
            </p:cNvGraphicFramePr>
            <p:nvPr/>
          </p:nvGraphicFramePr>
          <p:xfrm>
            <a:off x="1248" y="2800"/>
            <a:ext cx="640" cy="264"/>
          </p:xfrm>
          <a:graphic>
            <a:graphicData uri="http://schemas.openxmlformats.org/presentationml/2006/ole">
              <mc:AlternateContent xmlns:mc="http://schemas.openxmlformats.org/markup-compatibility/2006">
                <mc:Choice xmlns:v="urn:schemas-microsoft-com:vml" Requires="v">
                  <p:oleObj spid="_x0000_s4051" name="" r:id="rId7" imgW="1016000" imgH="419100" progId="Equation.3">
                    <p:embed/>
                  </p:oleObj>
                </mc:Choice>
                <mc:Fallback>
                  <p:oleObj name="" r:id="rId7" imgW="1016000" imgH="419100" progId="Equation.3">
                    <p:embed/>
                    <p:pic>
                      <p:nvPicPr>
                        <p:cNvPr id="0" name="图片 4050"/>
                        <p:cNvPicPr/>
                        <p:nvPr/>
                      </p:nvPicPr>
                      <p:blipFill>
                        <a:blip r:embed="rId8"/>
                        <a:stretch>
                          <a:fillRect/>
                        </a:stretch>
                      </p:blipFill>
                      <p:spPr>
                        <a:xfrm>
                          <a:off x="1248" y="2800"/>
                          <a:ext cx="640" cy="264"/>
                        </a:xfrm>
                        <a:prstGeom prst="rect">
                          <a:avLst/>
                        </a:prstGeom>
                        <a:noFill/>
                        <a:ln w="38100">
                          <a:noFill/>
                          <a:miter/>
                        </a:ln>
                      </p:spPr>
                    </p:pic>
                  </p:oleObj>
                </mc:Fallback>
              </mc:AlternateContent>
            </a:graphicData>
          </a:graphic>
        </p:graphicFrame>
        <p:graphicFrame>
          <p:nvGraphicFramePr>
            <p:cNvPr id="814093" name="Object 20"/>
            <p:cNvGraphicFramePr>
              <a:graphicFrameLocks noChangeAspect="1"/>
            </p:cNvGraphicFramePr>
            <p:nvPr/>
          </p:nvGraphicFramePr>
          <p:xfrm>
            <a:off x="1236" y="3264"/>
            <a:ext cx="640" cy="272"/>
          </p:xfrm>
          <a:graphic>
            <a:graphicData uri="http://schemas.openxmlformats.org/presentationml/2006/ole">
              <mc:AlternateContent xmlns:mc="http://schemas.openxmlformats.org/markup-compatibility/2006">
                <mc:Choice xmlns:v="urn:schemas-microsoft-com:vml" Requires="v">
                  <p:oleObj spid="_x0000_s4054" name="" r:id="rId9" imgW="1016000" imgH="431800" progId="Equation.3">
                    <p:embed/>
                  </p:oleObj>
                </mc:Choice>
                <mc:Fallback>
                  <p:oleObj name="" r:id="rId9" imgW="1016000" imgH="431800" progId="Equation.3">
                    <p:embed/>
                    <p:pic>
                      <p:nvPicPr>
                        <p:cNvPr id="0" name="图片 4053"/>
                        <p:cNvPicPr/>
                        <p:nvPr/>
                      </p:nvPicPr>
                      <p:blipFill>
                        <a:blip r:embed="rId10"/>
                        <a:stretch>
                          <a:fillRect/>
                        </a:stretch>
                      </p:blipFill>
                      <p:spPr>
                        <a:xfrm>
                          <a:off x="1236" y="3264"/>
                          <a:ext cx="640" cy="272"/>
                        </a:xfrm>
                        <a:prstGeom prst="rect">
                          <a:avLst/>
                        </a:prstGeom>
                        <a:noFill/>
                        <a:ln w="38100">
                          <a:noFill/>
                          <a:miter/>
                        </a:ln>
                      </p:spPr>
                    </p:pic>
                  </p:oleObj>
                </mc:Fallback>
              </mc:AlternateContent>
            </a:graphicData>
          </a:graphic>
        </p:graphicFrame>
        <p:sp>
          <p:nvSpPr>
            <p:cNvPr id="814094" name="Freeform 15"/>
            <p:cNvSpPr/>
            <p:nvPr/>
          </p:nvSpPr>
          <p:spPr>
            <a:xfrm rot="374069">
              <a:off x="1248" y="312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5" name="Group 16"/>
          <p:cNvGrpSpPr/>
          <p:nvPr/>
        </p:nvGrpSpPr>
        <p:grpSpPr>
          <a:xfrm>
            <a:off x="6477000" y="4546600"/>
            <a:ext cx="990600" cy="1092200"/>
            <a:chOff x="1168" y="704"/>
            <a:chExt cx="624" cy="688"/>
          </a:xfrm>
        </p:grpSpPr>
        <p:graphicFrame>
          <p:nvGraphicFramePr>
            <p:cNvPr id="814089" name="Object 21"/>
            <p:cNvGraphicFramePr>
              <a:graphicFrameLocks noChangeAspect="1"/>
            </p:cNvGraphicFramePr>
            <p:nvPr/>
          </p:nvGraphicFramePr>
          <p:xfrm>
            <a:off x="1224" y="704"/>
            <a:ext cx="528" cy="264"/>
          </p:xfrm>
          <a:graphic>
            <a:graphicData uri="http://schemas.openxmlformats.org/presentationml/2006/ole">
              <mc:AlternateContent xmlns:mc="http://schemas.openxmlformats.org/markup-compatibility/2006">
                <mc:Choice xmlns:v="urn:schemas-microsoft-com:vml" Requires="v">
                  <p:oleObj spid="_x0000_s4055" name="" r:id="rId11" imgW="838200" imgH="419100" progId="Equation.3">
                    <p:embed/>
                  </p:oleObj>
                </mc:Choice>
                <mc:Fallback>
                  <p:oleObj name="" r:id="rId11" imgW="838200" imgH="419100" progId="Equation.3">
                    <p:embed/>
                    <p:pic>
                      <p:nvPicPr>
                        <p:cNvPr id="0" name="图片 4054"/>
                        <p:cNvPicPr/>
                        <p:nvPr/>
                      </p:nvPicPr>
                      <p:blipFill>
                        <a:blip r:embed="rId12"/>
                        <a:stretch>
                          <a:fillRect/>
                        </a:stretch>
                      </p:blipFill>
                      <p:spPr>
                        <a:xfrm>
                          <a:off x="1224" y="704"/>
                          <a:ext cx="528" cy="264"/>
                        </a:xfrm>
                        <a:prstGeom prst="rect">
                          <a:avLst/>
                        </a:prstGeom>
                        <a:noFill/>
                        <a:ln w="38100">
                          <a:noFill/>
                          <a:miter/>
                        </a:ln>
                      </p:spPr>
                    </p:pic>
                  </p:oleObj>
                </mc:Fallback>
              </mc:AlternateContent>
            </a:graphicData>
          </a:graphic>
        </p:graphicFrame>
        <p:graphicFrame>
          <p:nvGraphicFramePr>
            <p:cNvPr id="814090" name="Object 22"/>
            <p:cNvGraphicFramePr>
              <a:graphicFrameLocks noChangeAspect="1"/>
            </p:cNvGraphicFramePr>
            <p:nvPr/>
          </p:nvGraphicFramePr>
          <p:xfrm>
            <a:off x="1208" y="1120"/>
            <a:ext cx="536" cy="272"/>
          </p:xfrm>
          <a:graphic>
            <a:graphicData uri="http://schemas.openxmlformats.org/presentationml/2006/ole">
              <mc:AlternateContent xmlns:mc="http://schemas.openxmlformats.org/markup-compatibility/2006">
                <mc:Choice xmlns:v="urn:schemas-microsoft-com:vml" Requires="v">
                  <p:oleObj spid="_x0000_s4056" name="" r:id="rId13" imgW="850265" imgH="431800" progId="Equation.3">
                    <p:embed/>
                  </p:oleObj>
                </mc:Choice>
                <mc:Fallback>
                  <p:oleObj name="" r:id="rId13" imgW="850265" imgH="431800" progId="Equation.3">
                    <p:embed/>
                    <p:pic>
                      <p:nvPicPr>
                        <p:cNvPr id="0" name="图片 4055"/>
                        <p:cNvPicPr/>
                        <p:nvPr/>
                      </p:nvPicPr>
                      <p:blipFill>
                        <a:blip r:embed="rId14"/>
                        <a:stretch>
                          <a:fillRect/>
                        </a:stretch>
                      </p:blipFill>
                      <p:spPr>
                        <a:xfrm>
                          <a:off x="1208" y="1120"/>
                          <a:ext cx="536" cy="272"/>
                        </a:xfrm>
                        <a:prstGeom prst="rect">
                          <a:avLst/>
                        </a:prstGeom>
                        <a:noFill/>
                        <a:ln w="38100">
                          <a:noFill/>
                          <a:miter/>
                        </a:ln>
                      </p:spPr>
                    </p:pic>
                  </p:oleObj>
                </mc:Fallback>
              </mc:AlternateContent>
            </a:graphicData>
          </a:graphic>
        </p:graphicFrame>
        <p:sp>
          <p:nvSpPr>
            <p:cNvPr id="814091" name="Freeform 19"/>
            <p:cNvSpPr/>
            <p:nvPr/>
          </p:nvSpPr>
          <p:spPr>
            <a:xfrm rot="374069">
              <a:off x="1168" y="1056"/>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Effect transition="in" filter="wipe(left)">
                                      <p:cBhvr>
                                        <p:cTn id="7" dur="500"/>
                                        <p:tgtEl>
                                          <p:spTgt spid="140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5106" name="Group 2"/>
          <p:cNvGrpSpPr/>
          <p:nvPr/>
        </p:nvGrpSpPr>
        <p:grpSpPr>
          <a:xfrm>
            <a:off x="3087688" y="914400"/>
            <a:ext cx="3084512" cy="1524000"/>
            <a:chOff x="1945" y="576"/>
            <a:chExt cx="1943" cy="960"/>
          </a:xfrm>
        </p:grpSpPr>
        <p:graphicFrame>
          <p:nvGraphicFramePr>
            <p:cNvPr id="815138" name="Object 30"/>
            <p:cNvGraphicFramePr>
              <a:graphicFrameLocks noChangeAspect="1"/>
            </p:cNvGraphicFramePr>
            <p:nvPr/>
          </p:nvGraphicFramePr>
          <p:xfrm>
            <a:off x="1945" y="576"/>
            <a:ext cx="1943" cy="952"/>
          </p:xfrm>
          <a:graphic>
            <a:graphicData uri="http://schemas.openxmlformats.org/presentationml/2006/ole">
              <mc:AlternateContent xmlns:mc="http://schemas.openxmlformats.org/markup-compatibility/2006">
                <mc:Choice xmlns:v="urn:schemas-microsoft-com:vml" Requires="v">
                  <p:oleObj spid="_x0000_s4057" name="" r:id="rId1" imgW="4178300" imgH="1511300" progId="Equation.3">
                    <p:embed/>
                  </p:oleObj>
                </mc:Choice>
                <mc:Fallback>
                  <p:oleObj name="" r:id="rId1" imgW="4178300" imgH="1511300" progId="Equation.3">
                    <p:embed/>
                    <p:pic>
                      <p:nvPicPr>
                        <p:cNvPr id="0" name="图片 4056"/>
                        <p:cNvPicPr/>
                        <p:nvPr/>
                      </p:nvPicPr>
                      <p:blipFill>
                        <a:blip r:embed="rId2"/>
                        <a:stretch>
                          <a:fillRect/>
                        </a:stretch>
                      </p:blipFill>
                      <p:spPr>
                        <a:xfrm>
                          <a:off x="1945" y="576"/>
                          <a:ext cx="1943" cy="952"/>
                        </a:xfrm>
                        <a:prstGeom prst="rect">
                          <a:avLst/>
                        </a:prstGeom>
                        <a:noFill/>
                        <a:ln w="38100">
                          <a:noFill/>
                          <a:miter/>
                        </a:ln>
                      </p:spPr>
                    </p:pic>
                  </p:oleObj>
                </mc:Fallback>
              </mc:AlternateContent>
            </a:graphicData>
          </a:graphic>
        </p:graphicFrame>
        <p:sp>
          <p:nvSpPr>
            <p:cNvPr id="815139" name="Line 4"/>
            <p:cNvSpPr/>
            <p:nvPr/>
          </p:nvSpPr>
          <p:spPr>
            <a:xfrm>
              <a:off x="2932" y="576"/>
              <a:ext cx="0" cy="960"/>
            </a:xfrm>
            <a:prstGeom prst="line">
              <a:avLst/>
            </a:prstGeom>
            <a:ln w="19050" cap="flat" cmpd="sng">
              <a:solidFill>
                <a:srgbClr val="0000FF"/>
              </a:solidFill>
              <a:prstDash val="sysDot"/>
              <a:headEnd type="none" w="med" len="med"/>
              <a:tailEnd type="none" w="med" len="med"/>
            </a:ln>
          </p:spPr>
        </p:sp>
      </p:grpSp>
      <p:grpSp>
        <p:nvGrpSpPr>
          <p:cNvPr id="815107" name="Group 5"/>
          <p:cNvGrpSpPr/>
          <p:nvPr/>
        </p:nvGrpSpPr>
        <p:grpSpPr>
          <a:xfrm>
            <a:off x="1714500" y="1066800"/>
            <a:ext cx="990600" cy="1092200"/>
            <a:chOff x="1168" y="704"/>
            <a:chExt cx="624" cy="688"/>
          </a:xfrm>
        </p:grpSpPr>
        <p:graphicFrame>
          <p:nvGraphicFramePr>
            <p:cNvPr id="815135" name="Object 31"/>
            <p:cNvGraphicFramePr>
              <a:graphicFrameLocks noChangeAspect="1"/>
            </p:cNvGraphicFramePr>
            <p:nvPr/>
          </p:nvGraphicFramePr>
          <p:xfrm>
            <a:off x="1224" y="704"/>
            <a:ext cx="528" cy="264"/>
          </p:xfrm>
          <a:graphic>
            <a:graphicData uri="http://schemas.openxmlformats.org/presentationml/2006/ole">
              <mc:AlternateContent xmlns:mc="http://schemas.openxmlformats.org/markup-compatibility/2006">
                <mc:Choice xmlns:v="urn:schemas-microsoft-com:vml" Requires="v">
                  <p:oleObj spid="_x0000_s4058" name="" r:id="rId3" imgW="838200" imgH="419100" progId="Equation.3">
                    <p:embed/>
                  </p:oleObj>
                </mc:Choice>
                <mc:Fallback>
                  <p:oleObj name="" r:id="rId3" imgW="838200" imgH="419100" progId="Equation.3">
                    <p:embed/>
                    <p:pic>
                      <p:nvPicPr>
                        <p:cNvPr id="0" name="图片 4057"/>
                        <p:cNvPicPr/>
                        <p:nvPr/>
                      </p:nvPicPr>
                      <p:blipFill>
                        <a:blip r:embed="rId4"/>
                        <a:stretch>
                          <a:fillRect/>
                        </a:stretch>
                      </p:blipFill>
                      <p:spPr>
                        <a:xfrm>
                          <a:off x="1224" y="704"/>
                          <a:ext cx="528" cy="264"/>
                        </a:xfrm>
                        <a:prstGeom prst="rect">
                          <a:avLst/>
                        </a:prstGeom>
                        <a:noFill/>
                        <a:ln w="38100">
                          <a:noFill/>
                          <a:miter/>
                        </a:ln>
                      </p:spPr>
                    </p:pic>
                  </p:oleObj>
                </mc:Fallback>
              </mc:AlternateContent>
            </a:graphicData>
          </a:graphic>
        </p:graphicFrame>
        <p:graphicFrame>
          <p:nvGraphicFramePr>
            <p:cNvPr id="815136" name="Object 32"/>
            <p:cNvGraphicFramePr>
              <a:graphicFrameLocks noChangeAspect="1"/>
            </p:cNvGraphicFramePr>
            <p:nvPr/>
          </p:nvGraphicFramePr>
          <p:xfrm>
            <a:off x="1208" y="1120"/>
            <a:ext cx="536" cy="272"/>
          </p:xfrm>
          <a:graphic>
            <a:graphicData uri="http://schemas.openxmlformats.org/presentationml/2006/ole">
              <mc:AlternateContent xmlns:mc="http://schemas.openxmlformats.org/markup-compatibility/2006">
                <mc:Choice xmlns:v="urn:schemas-microsoft-com:vml" Requires="v">
                  <p:oleObj spid="_x0000_s4059" name="" r:id="rId5" imgW="850265" imgH="431800" progId="Equation.3">
                    <p:embed/>
                  </p:oleObj>
                </mc:Choice>
                <mc:Fallback>
                  <p:oleObj name="" r:id="rId5" imgW="850265" imgH="431800" progId="Equation.3">
                    <p:embed/>
                    <p:pic>
                      <p:nvPicPr>
                        <p:cNvPr id="0" name="图片 4058"/>
                        <p:cNvPicPr/>
                        <p:nvPr/>
                      </p:nvPicPr>
                      <p:blipFill>
                        <a:blip r:embed="rId6"/>
                        <a:stretch>
                          <a:fillRect/>
                        </a:stretch>
                      </p:blipFill>
                      <p:spPr>
                        <a:xfrm>
                          <a:off x="1208" y="1120"/>
                          <a:ext cx="536" cy="272"/>
                        </a:xfrm>
                        <a:prstGeom prst="rect">
                          <a:avLst/>
                        </a:prstGeom>
                        <a:noFill/>
                        <a:ln w="38100">
                          <a:noFill/>
                          <a:miter/>
                        </a:ln>
                      </p:spPr>
                    </p:pic>
                  </p:oleObj>
                </mc:Fallback>
              </mc:AlternateContent>
            </a:graphicData>
          </a:graphic>
        </p:graphicFrame>
        <p:sp>
          <p:nvSpPr>
            <p:cNvPr id="815137" name="Freeform 8"/>
            <p:cNvSpPr/>
            <p:nvPr/>
          </p:nvSpPr>
          <p:spPr>
            <a:xfrm rot="374069">
              <a:off x="1168" y="1056"/>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4" name="Group 9"/>
          <p:cNvGrpSpPr/>
          <p:nvPr/>
        </p:nvGrpSpPr>
        <p:grpSpPr>
          <a:xfrm>
            <a:off x="1714500" y="2659063"/>
            <a:ext cx="4838700" cy="1562100"/>
            <a:chOff x="1080" y="1675"/>
            <a:chExt cx="3048" cy="984"/>
          </a:xfrm>
        </p:grpSpPr>
        <p:grpSp>
          <p:nvGrpSpPr>
            <p:cNvPr id="815128" name="Group 10"/>
            <p:cNvGrpSpPr/>
            <p:nvPr/>
          </p:nvGrpSpPr>
          <p:grpSpPr>
            <a:xfrm>
              <a:off x="1967" y="1675"/>
              <a:ext cx="2161" cy="984"/>
              <a:chOff x="1967" y="1675"/>
              <a:chExt cx="2161" cy="984"/>
            </a:xfrm>
          </p:grpSpPr>
          <p:graphicFrame>
            <p:nvGraphicFramePr>
              <p:cNvPr id="815133" name="Object 33"/>
              <p:cNvGraphicFramePr>
                <a:graphicFrameLocks noChangeAspect="1"/>
              </p:cNvGraphicFramePr>
              <p:nvPr/>
            </p:nvGraphicFramePr>
            <p:xfrm>
              <a:off x="1967" y="1675"/>
              <a:ext cx="2161" cy="952"/>
            </p:xfrm>
            <a:graphic>
              <a:graphicData uri="http://schemas.openxmlformats.org/presentationml/2006/ole">
                <mc:AlternateContent xmlns:mc="http://schemas.openxmlformats.org/markup-compatibility/2006">
                  <mc:Choice xmlns:v="urn:schemas-microsoft-com:vml" Requires="v">
                    <p:oleObj spid="_x0000_s4060" name="" r:id="rId7" imgW="4394200" imgH="1511300" progId="Equation.3">
                      <p:embed/>
                    </p:oleObj>
                  </mc:Choice>
                  <mc:Fallback>
                    <p:oleObj name="" r:id="rId7" imgW="4394200" imgH="1511300" progId="Equation.3">
                      <p:embed/>
                      <p:pic>
                        <p:nvPicPr>
                          <p:cNvPr id="0" name="图片 4059"/>
                          <p:cNvPicPr/>
                          <p:nvPr/>
                        </p:nvPicPr>
                        <p:blipFill>
                          <a:blip r:embed="rId8"/>
                          <a:stretch>
                            <a:fillRect/>
                          </a:stretch>
                        </p:blipFill>
                        <p:spPr>
                          <a:xfrm>
                            <a:off x="1967" y="1675"/>
                            <a:ext cx="2161" cy="952"/>
                          </a:xfrm>
                          <a:prstGeom prst="rect">
                            <a:avLst/>
                          </a:prstGeom>
                          <a:noFill/>
                          <a:ln w="38100">
                            <a:noFill/>
                            <a:miter/>
                          </a:ln>
                        </p:spPr>
                      </p:pic>
                    </p:oleObj>
                  </mc:Fallback>
                </mc:AlternateContent>
              </a:graphicData>
            </a:graphic>
          </p:graphicFrame>
          <p:sp>
            <p:nvSpPr>
              <p:cNvPr id="815134" name="Line 12"/>
              <p:cNvSpPr/>
              <p:nvPr/>
            </p:nvSpPr>
            <p:spPr>
              <a:xfrm>
                <a:off x="2976" y="1699"/>
                <a:ext cx="0" cy="960"/>
              </a:xfrm>
              <a:prstGeom prst="line">
                <a:avLst/>
              </a:prstGeom>
              <a:ln w="19050" cap="flat" cmpd="sng">
                <a:solidFill>
                  <a:srgbClr val="0000FF"/>
                </a:solidFill>
                <a:prstDash val="sysDot"/>
                <a:headEnd type="none" w="med" len="med"/>
                <a:tailEnd type="none" w="med" len="med"/>
              </a:ln>
            </p:spPr>
          </p:sp>
        </p:grpSp>
        <p:grpSp>
          <p:nvGrpSpPr>
            <p:cNvPr id="815129" name="Group 13"/>
            <p:cNvGrpSpPr/>
            <p:nvPr/>
          </p:nvGrpSpPr>
          <p:grpSpPr>
            <a:xfrm>
              <a:off x="1080" y="1824"/>
              <a:ext cx="648" cy="731"/>
              <a:chOff x="1192" y="1832"/>
              <a:chExt cx="648" cy="731"/>
            </a:xfrm>
          </p:grpSpPr>
          <p:graphicFrame>
            <p:nvGraphicFramePr>
              <p:cNvPr id="815130" name="Object 34"/>
              <p:cNvGraphicFramePr>
                <a:graphicFrameLocks noChangeAspect="1"/>
              </p:cNvGraphicFramePr>
              <p:nvPr/>
            </p:nvGraphicFramePr>
            <p:xfrm>
              <a:off x="1200" y="1832"/>
              <a:ext cx="640" cy="272"/>
            </p:xfrm>
            <a:graphic>
              <a:graphicData uri="http://schemas.openxmlformats.org/presentationml/2006/ole">
                <mc:AlternateContent xmlns:mc="http://schemas.openxmlformats.org/markup-compatibility/2006">
                  <mc:Choice xmlns:v="urn:schemas-microsoft-com:vml" Requires="v">
                    <p:oleObj spid="_x0000_s4062" name="" r:id="rId9" imgW="1016000" imgH="431800" progId="Equation.3">
                      <p:embed/>
                    </p:oleObj>
                  </mc:Choice>
                  <mc:Fallback>
                    <p:oleObj name="" r:id="rId9" imgW="1016000" imgH="431800" progId="Equation.3">
                      <p:embed/>
                      <p:pic>
                        <p:nvPicPr>
                          <p:cNvPr id="0" name="图片 4061"/>
                          <p:cNvPicPr/>
                          <p:nvPr/>
                        </p:nvPicPr>
                        <p:blipFill>
                          <a:blip r:embed="rId10"/>
                          <a:stretch>
                            <a:fillRect/>
                          </a:stretch>
                        </p:blipFill>
                        <p:spPr>
                          <a:xfrm>
                            <a:off x="1200" y="1832"/>
                            <a:ext cx="640" cy="272"/>
                          </a:xfrm>
                          <a:prstGeom prst="rect">
                            <a:avLst/>
                          </a:prstGeom>
                          <a:noFill/>
                          <a:ln w="38100">
                            <a:noFill/>
                            <a:miter/>
                          </a:ln>
                        </p:spPr>
                      </p:pic>
                    </p:oleObj>
                  </mc:Fallback>
                </mc:AlternateContent>
              </a:graphicData>
            </a:graphic>
          </p:graphicFrame>
          <p:graphicFrame>
            <p:nvGraphicFramePr>
              <p:cNvPr id="815131" name="Object 35"/>
              <p:cNvGraphicFramePr>
                <a:graphicFrameLocks noChangeAspect="1"/>
              </p:cNvGraphicFramePr>
              <p:nvPr/>
            </p:nvGraphicFramePr>
            <p:xfrm>
              <a:off x="1192" y="2291"/>
              <a:ext cx="648" cy="272"/>
            </p:xfrm>
            <a:graphic>
              <a:graphicData uri="http://schemas.openxmlformats.org/presentationml/2006/ole">
                <mc:AlternateContent xmlns:mc="http://schemas.openxmlformats.org/markup-compatibility/2006">
                  <mc:Choice xmlns:v="urn:schemas-microsoft-com:vml" Requires="v">
                    <p:oleObj spid="_x0000_s4061" name="" r:id="rId11" imgW="1028065" imgH="431800" progId="Equation.3">
                      <p:embed/>
                    </p:oleObj>
                  </mc:Choice>
                  <mc:Fallback>
                    <p:oleObj name="" r:id="rId11" imgW="1028065" imgH="431800" progId="Equation.3">
                      <p:embed/>
                      <p:pic>
                        <p:nvPicPr>
                          <p:cNvPr id="0" name="图片 4060"/>
                          <p:cNvPicPr/>
                          <p:nvPr/>
                        </p:nvPicPr>
                        <p:blipFill>
                          <a:blip r:embed="rId12"/>
                          <a:stretch>
                            <a:fillRect/>
                          </a:stretch>
                        </p:blipFill>
                        <p:spPr>
                          <a:xfrm>
                            <a:off x="1192" y="2291"/>
                            <a:ext cx="648" cy="272"/>
                          </a:xfrm>
                          <a:prstGeom prst="rect">
                            <a:avLst/>
                          </a:prstGeom>
                          <a:noFill/>
                          <a:ln w="38100">
                            <a:noFill/>
                            <a:miter/>
                          </a:ln>
                        </p:spPr>
                      </p:pic>
                    </p:oleObj>
                  </mc:Fallback>
                </mc:AlternateContent>
              </a:graphicData>
            </a:graphic>
          </p:graphicFrame>
          <p:sp>
            <p:nvSpPr>
              <p:cNvPr id="815132" name="Freeform 16"/>
              <p:cNvSpPr/>
              <p:nvPr/>
            </p:nvSpPr>
            <p:spPr>
              <a:xfrm rot="374069">
                <a:off x="1200" y="216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grpSp>
        <p:nvGrpSpPr>
          <p:cNvPr id="7" name="Group 17"/>
          <p:cNvGrpSpPr/>
          <p:nvPr/>
        </p:nvGrpSpPr>
        <p:grpSpPr>
          <a:xfrm>
            <a:off x="6210300" y="1066800"/>
            <a:ext cx="1028700" cy="1160463"/>
            <a:chOff x="1192" y="1832"/>
            <a:chExt cx="648" cy="731"/>
          </a:xfrm>
        </p:grpSpPr>
        <p:graphicFrame>
          <p:nvGraphicFramePr>
            <p:cNvPr id="815125" name="Object 36"/>
            <p:cNvGraphicFramePr>
              <a:graphicFrameLocks noChangeAspect="1"/>
            </p:cNvGraphicFramePr>
            <p:nvPr/>
          </p:nvGraphicFramePr>
          <p:xfrm>
            <a:off x="1200" y="1832"/>
            <a:ext cx="640" cy="272"/>
          </p:xfrm>
          <a:graphic>
            <a:graphicData uri="http://schemas.openxmlformats.org/presentationml/2006/ole">
              <mc:AlternateContent xmlns:mc="http://schemas.openxmlformats.org/markup-compatibility/2006">
                <mc:Choice xmlns:v="urn:schemas-microsoft-com:vml" Requires="v">
                  <p:oleObj spid="_x0000_s4063" name="" r:id="rId13" imgW="1016000" imgH="431800" progId="Equation.3">
                    <p:embed/>
                  </p:oleObj>
                </mc:Choice>
                <mc:Fallback>
                  <p:oleObj name="" r:id="rId13" imgW="1016000" imgH="431800" progId="Equation.3">
                    <p:embed/>
                    <p:pic>
                      <p:nvPicPr>
                        <p:cNvPr id="0" name="图片 4062"/>
                        <p:cNvPicPr/>
                        <p:nvPr/>
                      </p:nvPicPr>
                      <p:blipFill>
                        <a:blip r:embed="rId10"/>
                        <a:stretch>
                          <a:fillRect/>
                        </a:stretch>
                      </p:blipFill>
                      <p:spPr>
                        <a:xfrm>
                          <a:off x="1200" y="1832"/>
                          <a:ext cx="640" cy="272"/>
                        </a:xfrm>
                        <a:prstGeom prst="rect">
                          <a:avLst/>
                        </a:prstGeom>
                        <a:noFill/>
                        <a:ln w="38100">
                          <a:noFill/>
                          <a:miter/>
                        </a:ln>
                      </p:spPr>
                    </p:pic>
                  </p:oleObj>
                </mc:Fallback>
              </mc:AlternateContent>
            </a:graphicData>
          </a:graphic>
        </p:graphicFrame>
        <p:graphicFrame>
          <p:nvGraphicFramePr>
            <p:cNvPr id="815126" name="Object 37"/>
            <p:cNvGraphicFramePr>
              <a:graphicFrameLocks noChangeAspect="1"/>
            </p:cNvGraphicFramePr>
            <p:nvPr/>
          </p:nvGraphicFramePr>
          <p:xfrm>
            <a:off x="1192" y="2291"/>
            <a:ext cx="648" cy="272"/>
          </p:xfrm>
          <a:graphic>
            <a:graphicData uri="http://schemas.openxmlformats.org/presentationml/2006/ole">
              <mc:AlternateContent xmlns:mc="http://schemas.openxmlformats.org/markup-compatibility/2006">
                <mc:Choice xmlns:v="urn:schemas-microsoft-com:vml" Requires="v">
                  <p:oleObj spid="_x0000_s4065" name="" r:id="rId14" imgW="1028065" imgH="431800" progId="Equation.3">
                    <p:embed/>
                  </p:oleObj>
                </mc:Choice>
                <mc:Fallback>
                  <p:oleObj name="" r:id="rId14" imgW="1028065" imgH="431800" progId="Equation.3">
                    <p:embed/>
                    <p:pic>
                      <p:nvPicPr>
                        <p:cNvPr id="0" name="图片 4064"/>
                        <p:cNvPicPr/>
                        <p:nvPr/>
                      </p:nvPicPr>
                      <p:blipFill>
                        <a:blip r:embed="rId12"/>
                        <a:stretch>
                          <a:fillRect/>
                        </a:stretch>
                      </p:blipFill>
                      <p:spPr>
                        <a:xfrm>
                          <a:off x="1192" y="2291"/>
                          <a:ext cx="648" cy="272"/>
                        </a:xfrm>
                        <a:prstGeom prst="rect">
                          <a:avLst/>
                        </a:prstGeom>
                        <a:noFill/>
                        <a:ln w="38100">
                          <a:noFill/>
                          <a:miter/>
                        </a:ln>
                      </p:spPr>
                    </p:pic>
                  </p:oleObj>
                </mc:Fallback>
              </mc:AlternateContent>
            </a:graphicData>
          </a:graphic>
        </p:graphicFrame>
        <p:sp>
          <p:nvSpPr>
            <p:cNvPr id="815127" name="Freeform 20"/>
            <p:cNvSpPr/>
            <p:nvPr/>
          </p:nvSpPr>
          <p:spPr>
            <a:xfrm rot="374069">
              <a:off x="1200" y="216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8" name="Group 21"/>
          <p:cNvGrpSpPr/>
          <p:nvPr/>
        </p:nvGrpSpPr>
        <p:grpSpPr>
          <a:xfrm>
            <a:off x="6629400" y="2806700"/>
            <a:ext cx="1409700" cy="1155700"/>
            <a:chOff x="1084" y="2944"/>
            <a:chExt cx="888" cy="728"/>
          </a:xfrm>
        </p:grpSpPr>
        <p:graphicFrame>
          <p:nvGraphicFramePr>
            <p:cNvPr id="815122" name="Object 38"/>
            <p:cNvGraphicFramePr>
              <a:graphicFrameLocks noChangeAspect="1"/>
            </p:cNvGraphicFramePr>
            <p:nvPr/>
          </p:nvGraphicFramePr>
          <p:xfrm>
            <a:off x="1084" y="2944"/>
            <a:ext cx="888" cy="264"/>
          </p:xfrm>
          <a:graphic>
            <a:graphicData uri="http://schemas.openxmlformats.org/presentationml/2006/ole">
              <mc:AlternateContent xmlns:mc="http://schemas.openxmlformats.org/markup-compatibility/2006">
                <mc:Choice xmlns:v="urn:schemas-microsoft-com:vml" Requires="v">
                  <p:oleObj spid="_x0000_s4064" name="" r:id="rId15" imgW="1409700" imgH="419100" progId="Equation.3">
                    <p:embed/>
                  </p:oleObj>
                </mc:Choice>
                <mc:Fallback>
                  <p:oleObj name="" r:id="rId15" imgW="1409700" imgH="419100" progId="Equation.3">
                    <p:embed/>
                    <p:pic>
                      <p:nvPicPr>
                        <p:cNvPr id="0" name="图片 4063"/>
                        <p:cNvPicPr/>
                        <p:nvPr/>
                      </p:nvPicPr>
                      <p:blipFill>
                        <a:blip r:embed="rId16"/>
                        <a:stretch>
                          <a:fillRect/>
                        </a:stretch>
                      </p:blipFill>
                      <p:spPr>
                        <a:xfrm>
                          <a:off x="1084" y="2944"/>
                          <a:ext cx="888" cy="264"/>
                        </a:xfrm>
                        <a:prstGeom prst="rect">
                          <a:avLst/>
                        </a:prstGeom>
                        <a:noFill/>
                        <a:ln w="38100">
                          <a:noFill/>
                          <a:miter/>
                        </a:ln>
                      </p:spPr>
                    </p:pic>
                  </p:oleObj>
                </mc:Fallback>
              </mc:AlternateContent>
            </a:graphicData>
          </a:graphic>
        </p:graphicFrame>
        <p:graphicFrame>
          <p:nvGraphicFramePr>
            <p:cNvPr id="815123" name="Object 39"/>
            <p:cNvGraphicFramePr>
              <a:graphicFrameLocks noChangeAspect="1"/>
            </p:cNvGraphicFramePr>
            <p:nvPr/>
          </p:nvGraphicFramePr>
          <p:xfrm>
            <a:off x="1092" y="3400"/>
            <a:ext cx="864" cy="272"/>
          </p:xfrm>
          <a:graphic>
            <a:graphicData uri="http://schemas.openxmlformats.org/presentationml/2006/ole">
              <mc:AlternateContent xmlns:mc="http://schemas.openxmlformats.org/markup-compatibility/2006">
                <mc:Choice xmlns:v="urn:schemas-microsoft-com:vml" Requires="v">
                  <p:oleObj spid="_x0000_s4066" name="" r:id="rId17" imgW="1371600" imgH="431800" progId="Equation.3">
                    <p:embed/>
                  </p:oleObj>
                </mc:Choice>
                <mc:Fallback>
                  <p:oleObj name="" r:id="rId17" imgW="1371600" imgH="431800" progId="Equation.3">
                    <p:embed/>
                    <p:pic>
                      <p:nvPicPr>
                        <p:cNvPr id="0" name="图片 4065"/>
                        <p:cNvPicPr/>
                        <p:nvPr/>
                      </p:nvPicPr>
                      <p:blipFill>
                        <a:blip r:embed="rId18"/>
                        <a:stretch>
                          <a:fillRect/>
                        </a:stretch>
                      </p:blipFill>
                      <p:spPr>
                        <a:xfrm>
                          <a:off x="1092" y="3400"/>
                          <a:ext cx="864" cy="272"/>
                        </a:xfrm>
                        <a:prstGeom prst="rect">
                          <a:avLst/>
                        </a:prstGeom>
                        <a:noFill/>
                        <a:ln w="38100">
                          <a:noFill/>
                          <a:miter/>
                        </a:ln>
                      </p:spPr>
                    </p:pic>
                  </p:oleObj>
                </mc:Fallback>
              </mc:AlternateContent>
            </a:graphicData>
          </a:graphic>
        </p:graphicFrame>
        <p:sp>
          <p:nvSpPr>
            <p:cNvPr id="815124" name="Freeform 24"/>
            <p:cNvSpPr/>
            <p:nvPr/>
          </p:nvSpPr>
          <p:spPr>
            <a:xfrm rot="374069">
              <a:off x="1200" y="3264"/>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aphicFrame>
        <p:nvGraphicFramePr>
          <p:cNvPr id="141337" name="Object 40"/>
          <p:cNvGraphicFramePr>
            <a:graphicFrameLocks noChangeAspect="1"/>
          </p:cNvGraphicFramePr>
          <p:nvPr/>
        </p:nvGraphicFramePr>
        <p:xfrm>
          <a:off x="2667000" y="4343400"/>
          <a:ext cx="3721100" cy="1638300"/>
        </p:xfrm>
        <a:graphic>
          <a:graphicData uri="http://schemas.openxmlformats.org/presentationml/2006/ole">
            <mc:AlternateContent xmlns:mc="http://schemas.openxmlformats.org/markup-compatibility/2006">
              <mc:Choice xmlns:v="urn:schemas-microsoft-com:vml" Requires="v">
                <p:oleObj spid="_x0000_s4067" name="" r:id="rId19" imgW="3721100" imgH="1638300" progId="Equation.3">
                  <p:embed/>
                </p:oleObj>
              </mc:Choice>
              <mc:Fallback>
                <p:oleObj name="" r:id="rId19" imgW="3721100" imgH="1638300" progId="Equation.3">
                  <p:embed/>
                  <p:pic>
                    <p:nvPicPr>
                      <p:cNvPr id="0" name="图片 4066"/>
                      <p:cNvPicPr/>
                      <p:nvPr/>
                    </p:nvPicPr>
                    <p:blipFill>
                      <a:blip r:embed="rId20"/>
                      <a:stretch>
                        <a:fillRect/>
                      </a:stretch>
                    </p:blipFill>
                    <p:spPr>
                      <a:xfrm>
                        <a:off x="2667000" y="4343400"/>
                        <a:ext cx="3721100" cy="1638300"/>
                      </a:xfrm>
                      <a:prstGeom prst="rect">
                        <a:avLst/>
                      </a:prstGeom>
                      <a:noFill/>
                      <a:ln w="38100">
                        <a:noFill/>
                        <a:miter/>
                      </a:ln>
                    </p:spPr>
                  </p:pic>
                </p:oleObj>
              </mc:Fallback>
            </mc:AlternateContent>
          </a:graphicData>
        </a:graphic>
      </p:graphicFrame>
      <p:grpSp>
        <p:nvGrpSpPr>
          <p:cNvPr id="9" name="Group 26"/>
          <p:cNvGrpSpPr/>
          <p:nvPr/>
        </p:nvGrpSpPr>
        <p:grpSpPr>
          <a:xfrm>
            <a:off x="1562100" y="4267200"/>
            <a:ext cx="5524500" cy="1752600"/>
            <a:chOff x="984" y="2688"/>
            <a:chExt cx="3480" cy="1104"/>
          </a:xfrm>
        </p:grpSpPr>
        <p:grpSp>
          <p:nvGrpSpPr>
            <p:cNvPr id="815113" name="Group 27"/>
            <p:cNvGrpSpPr/>
            <p:nvPr/>
          </p:nvGrpSpPr>
          <p:grpSpPr>
            <a:xfrm>
              <a:off x="984" y="2724"/>
              <a:ext cx="3480" cy="1044"/>
              <a:chOff x="984" y="2724"/>
              <a:chExt cx="3480" cy="1044"/>
            </a:xfrm>
          </p:grpSpPr>
          <p:grpSp>
            <p:nvGrpSpPr>
              <p:cNvPr id="815115" name="Group 28"/>
              <p:cNvGrpSpPr/>
              <p:nvPr/>
            </p:nvGrpSpPr>
            <p:grpSpPr>
              <a:xfrm>
                <a:off x="1968" y="2724"/>
                <a:ext cx="2496" cy="1044"/>
                <a:chOff x="1968" y="2724"/>
                <a:chExt cx="2496" cy="1044"/>
              </a:xfrm>
            </p:grpSpPr>
            <p:graphicFrame>
              <p:nvGraphicFramePr>
                <p:cNvPr id="815120" name="Object 41"/>
                <p:cNvGraphicFramePr>
                  <a:graphicFrameLocks noChangeAspect="1"/>
                </p:cNvGraphicFramePr>
                <p:nvPr/>
              </p:nvGraphicFramePr>
              <p:xfrm>
                <a:off x="1968" y="2724"/>
                <a:ext cx="2496" cy="1032"/>
              </p:xfrm>
              <a:graphic>
                <a:graphicData uri="http://schemas.openxmlformats.org/presentationml/2006/ole">
                  <mc:AlternateContent xmlns:mc="http://schemas.openxmlformats.org/markup-compatibility/2006">
                    <mc:Choice xmlns:v="urn:schemas-microsoft-com:vml" Requires="v">
                      <p:oleObj spid="_x0000_s4068" name="" r:id="rId21" imgW="3962400" imgH="1638300" progId="Equation.3">
                        <p:embed/>
                      </p:oleObj>
                    </mc:Choice>
                    <mc:Fallback>
                      <p:oleObj name="" r:id="rId21" imgW="3962400" imgH="1638300" progId="Equation.3">
                        <p:embed/>
                        <p:pic>
                          <p:nvPicPr>
                            <p:cNvPr id="0" name="图片 4067"/>
                            <p:cNvPicPr/>
                            <p:nvPr/>
                          </p:nvPicPr>
                          <p:blipFill>
                            <a:blip r:embed="rId22"/>
                            <a:stretch>
                              <a:fillRect/>
                            </a:stretch>
                          </p:blipFill>
                          <p:spPr>
                            <a:xfrm>
                              <a:off x="1968" y="2724"/>
                              <a:ext cx="2496" cy="1032"/>
                            </a:xfrm>
                            <a:prstGeom prst="rect">
                              <a:avLst/>
                            </a:prstGeom>
                            <a:noFill/>
                            <a:ln w="38100">
                              <a:noFill/>
                              <a:miter/>
                            </a:ln>
                          </p:spPr>
                        </p:pic>
                      </p:oleObj>
                    </mc:Fallback>
                  </mc:AlternateContent>
                </a:graphicData>
              </a:graphic>
            </p:graphicFrame>
            <p:sp>
              <p:nvSpPr>
                <p:cNvPr id="815121" name="Line 30"/>
                <p:cNvSpPr/>
                <p:nvPr/>
              </p:nvSpPr>
              <p:spPr>
                <a:xfrm>
                  <a:off x="2960" y="2736"/>
                  <a:ext cx="0" cy="1032"/>
                </a:xfrm>
                <a:prstGeom prst="line">
                  <a:avLst/>
                </a:prstGeom>
                <a:ln w="19050" cap="flat" cmpd="sng">
                  <a:solidFill>
                    <a:srgbClr val="0000FF"/>
                  </a:solidFill>
                  <a:prstDash val="sysDot"/>
                  <a:headEnd type="none" w="med" len="med"/>
                  <a:tailEnd type="none" w="med" len="med"/>
                </a:ln>
              </p:spPr>
            </p:sp>
          </p:grpSp>
          <p:grpSp>
            <p:nvGrpSpPr>
              <p:cNvPr id="815116" name="Group 31"/>
              <p:cNvGrpSpPr/>
              <p:nvPr/>
            </p:nvGrpSpPr>
            <p:grpSpPr>
              <a:xfrm>
                <a:off x="984" y="2884"/>
                <a:ext cx="888" cy="728"/>
                <a:chOff x="1084" y="2944"/>
                <a:chExt cx="888" cy="728"/>
              </a:xfrm>
            </p:grpSpPr>
            <p:graphicFrame>
              <p:nvGraphicFramePr>
                <p:cNvPr id="815117" name="Object 42"/>
                <p:cNvGraphicFramePr>
                  <a:graphicFrameLocks noChangeAspect="1"/>
                </p:cNvGraphicFramePr>
                <p:nvPr/>
              </p:nvGraphicFramePr>
              <p:xfrm>
                <a:off x="1084" y="2944"/>
                <a:ext cx="888" cy="264"/>
              </p:xfrm>
              <a:graphic>
                <a:graphicData uri="http://schemas.openxmlformats.org/presentationml/2006/ole">
                  <mc:AlternateContent xmlns:mc="http://schemas.openxmlformats.org/markup-compatibility/2006">
                    <mc:Choice xmlns:v="urn:schemas-microsoft-com:vml" Requires="v">
                      <p:oleObj spid="_x0000_s4070" name="" r:id="rId23" imgW="1409700" imgH="419100" progId="Equation.3">
                        <p:embed/>
                      </p:oleObj>
                    </mc:Choice>
                    <mc:Fallback>
                      <p:oleObj name="" r:id="rId23" imgW="1409700" imgH="419100" progId="Equation.3">
                        <p:embed/>
                        <p:pic>
                          <p:nvPicPr>
                            <p:cNvPr id="0" name="图片 4069"/>
                            <p:cNvPicPr/>
                            <p:nvPr/>
                          </p:nvPicPr>
                          <p:blipFill>
                            <a:blip r:embed="rId16"/>
                            <a:stretch>
                              <a:fillRect/>
                            </a:stretch>
                          </p:blipFill>
                          <p:spPr>
                            <a:xfrm>
                              <a:off x="1084" y="2944"/>
                              <a:ext cx="888" cy="264"/>
                            </a:xfrm>
                            <a:prstGeom prst="rect">
                              <a:avLst/>
                            </a:prstGeom>
                            <a:noFill/>
                            <a:ln w="38100">
                              <a:noFill/>
                              <a:miter/>
                            </a:ln>
                          </p:spPr>
                        </p:pic>
                      </p:oleObj>
                    </mc:Fallback>
                  </mc:AlternateContent>
                </a:graphicData>
              </a:graphic>
            </p:graphicFrame>
            <p:graphicFrame>
              <p:nvGraphicFramePr>
                <p:cNvPr id="815118" name="Object 43"/>
                <p:cNvGraphicFramePr>
                  <a:graphicFrameLocks noChangeAspect="1"/>
                </p:cNvGraphicFramePr>
                <p:nvPr/>
              </p:nvGraphicFramePr>
              <p:xfrm>
                <a:off x="1092" y="3400"/>
                <a:ext cx="864" cy="272"/>
              </p:xfrm>
              <a:graphic>
                <a:graphicData uri="http://schemas.openxmlformats.org/presentationml/2006/ole">
                  <mc:AlternateContent xmlns:mc="http://schemas.openxmlformats.org/markup-compatibility/2006">
                    <mc:Choice xmlns:v="urn:schemas-microsoft-com:vml" Requires="v">
                      <p:oleObj spid="_x0000_s4069" name="" r:id="rId24" imgW="1371600" imgH="431800" progId="Equation.3">
                        <p:embed/>
                      </p:oleObj>
                    </mc:Choice>
                    <mc:Fallback>
                      <p:oleObj name="" r:id="rId24" imgW="1371600" imgH="431800" progId="Equation.3">
                        <p:embed/>
                        <p:pic>
                          <p:nvPicPr>
                            <p:cNvPr id="0" name="图片 4068"/>
                            <p:cNvPicPr/>
                            <p:nvPr/>
                          </p:nvPicPr>
                          <p:blipFill>
                            <a:blip r:embed="rId18"/>
                            <a:stretch>
                              <a:fillRect/>
                            </a:stretch>
                          </p:blipFill>
                          <p:spPr>
                            <a:xfrm>
                              <a:off x="1092" y="3400"/>
                              <a:ext cx="864" cy="272"/>
                            </a:xfrm>
                            <a:prstGeom prst="rect">
                              <a:avLst/>
                            </a:prstGeom>
                            <a:noFill/>
                            <a:ln w="38100">
                              <a:noFill/>
                              <a:miter/>
                            </a:ln>
                          </p:spPr>
                        </p:pic>
                      </p:oleObj>
                    </mc:Fallback>
                  </mc:AlternateContent>
                </a:graphicData>
              </a:graphic>
            </p:graphicFrame>
            <p:sp>
              <p:nvSpPr>
                <p:cNvPr id="815119" name="Freeform 34"/>
                <p:cNvSpPr/>
                <p:nvPr/>
              </p:nvSpPr>
              <p:spPr>
                <a:xfrm rot="374069">
                  <a:off x="1200" y="3264"/>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sp>
          <p:nvSpPr>
            <p:cNvPr id="815114" name="AutoShape 35"/>
            <p:cNvSpPr/>
            <p:nvPr/>
          </p:nvSpPr>
          <p:spPr>
            <a:xfrm>
              <a:off x="2976" y="2688"/>
              <a:ext cx="1392" cy="1104"/>
            </a:xfrm>
            <a:prstGeom prst="wedgeRectCallout">
              <a:avLst>
                <a:gd name="adj1" fmla="val 52444"/>
                <a:gd name="adj2" fmla="val -32157"/>
              </a:avLst>
            </a:prstGeom>
            <a:noFill/>
            <a:ln w="9525" cap="flat" cmpd="sng">
              <a:solidFill>
                <a:srgbClr val="FF6600"/>
              </a:solidFill>
              <a:prstDash val="sysDot"/>
              <a:miter/>
              <a:headEnd type="none" w="med" len="med"/>
              <a:tailEnd type="none" w="med" len="med"/>
            </a:ln>
          </p:spPr>
          <p:txBody>
            <a:bodyPr/>
            <a:p>
              <a:pPr algn="ctr"/>
              <a:endParaRPr lang="zh-CN" altLang="zh-CN" sz="2400" dirty="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1337"/>
                                        </p:tgtEl>
                                        <p:attrNameLst>
                                          <p:attrName>style.visibility</p:attrName>
                                        </p:attrNameLst>
                                      </p:cBhvr>
                                      <p:to>
                                        <p:strVal val="visible"/>
                                      </p:to>
                                    </p:set>
                                    <p:animEffect transition="in" filter="wipe(left)">
                                      <p:cBhvr>
                                        <p:cTn id="27" dur="500"/>
                                        <p:tgtEl>
                                          <p:spTgt spid="14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2"/>
          <p:cNvSpPr/>
          <p:nvPr/>
        </p:nvSpPr>
        <p:spPr>
          <a:xfrm>
            <a:off x="2514600" y="2895600"/>
            <a:ext cx="3733800" cy="25908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16131" name="Object 12"/>
          <p:cNvGraphicFramePr>
            <a:graphicFrameLocks noChangeAspect="1"/>
          </p:cNvGraphicFramePr>
          <p:nvPr/>
        </p:nvGraphicFramePr>
        <p:xfrm>
          <a:off x="901700" y="990600"/>
          <a:ext cx="7861300" cy="977900"/>
        </p:xfrm>
        <a:graphic>
          <a:graphicData uri="http://schemas.openxmlformats.org/presentationml/2006/ole">
            <mc:AlternateContent xmlns:mc="http://schemas.openxmlformats.org/markup-compatibility/2006">
              <mc:Choice xmlns:v="urn:schemas-microsoft-com:vml" Requires="v">
                <p:oleObj spid="_x0000_s4071" name="" r:id="rId1" imgW="7861300" imgH="977900" progId="Equation.3">
                  <p:embed/>
                </p:oleObj>
              </mc:Choice>
              <mc:Fallback>
                <p:oleObj name="" r:id="rId1" imgW="7861300" imgH="977900" progId="Equation.3">
                  <p:embed/>
                  <p:pic>
                    <p:nvPicPr>
                      <p:cNvPr id="0" name="图片 4070"/>
                      <p:cNvPicPr/>
                      <p:nvPr/>
                    </p:nvPicPr>
                    <p:blipFill>
                      <a:blip r:embed="rId2"/>
                      <a:stretch>
                        <a:fillRect/>
                      </a:stretch>
                    </p:blipFill>
                    <p:spPr>
                      <a:xfrm>
                        <a:off x="901700" y="990600"/>
                        <a:ext cx="7861300" cy="977900"/>
                      </a:xfrm>
                      <a:prstGeom prst="rect">
                        <a:avLst/>
                      </a:prstGeom>
                      <a:noFill/>
                      <a:ln w="38100">
                        <a:noFill/>
                        <a:miter/>
                      </a:ln>
                    </p:spPr>
                  </p:pic>
                </p:oleObj>
              </mc:Fallback>
            </mc:AlternateContent>
          </a:graphicData>
        </a:graphic>
      </p:graphicFrame>
      <p:graphicFrame>
        <p:nvGraphicFramePr>
          <p:cNvPr id="142340" name="Object 13"/>
          <p:cNvGraphicFramePr>
            <a:graphicFrameLocks noChangeAspect="1"/>
          </p:cNvGraphicFramePr>
          <p:nvPr/>
        </p:nvGraphicFramePr>
        <p:xfrm>
          <a:off x="3492500" y="4597400"/>
          <a:ext cx="317500" cy="292100"/>
        </p:xfrm>
        <a:graphic>
          <a:graphicData uri="http://schemas.openxmlformats.org/presentationml/2006/ole">
            <mc:AlternateContent xmlns:mc="http://schemas.openxmlformats.org/markup-compatibility/2006">
              <mc:Choice xmlns:v="urn:schemas-microsoft-com:vml" Requires="v">
                <p:oleObj spid="_x0000_s4072" name="" r:id="rId3" imgW="317500" imgH="292100" progId="Equation.3">
                  <p:embed/>
                </p:oleObj>
              </mc:Choice>
              <mc:Fallback>
                <p:oleObj name="" r:id="rId3" imgW="317500" imgH="292100" progId="Equation.3">
                  <p:embed/>
                  <p:pic>
                    <p:nvPicPr>
                      <p:cNvPr id="0" name="图片 4071"/>
                      <p:cNvPicPr/>
                      <p:nvPr/>
                    </p:nvPicPr>
                    <p:blipFill>
                      <a:blip r:embed="rId4"/>
                      <a:stretch>
                        <a:fillRect/>
                      </a:stretch>
                    </p:blipFill>
                    <p:spPr>
                      <a:xfrm>
                        <a:off x="3492500" y="4597400"/>
                        <a:ext cx="317500" cy="292100"/>
                      </a:xfrm>
                      <a:prstGeom prst="rect">
                        <a:avLst/>
                      </a:prstGeom>
                      <a:noFill/>
                      <a:ln w="38100">
                        <a:noFill/>
                        <a:miter/>
                      </a:ln>
                    </p:spPr>
                  </p:pic>
                </p:oleObj>
              </mc:Fallback>
            </mc:AlternateContent>
          </a:graphicData>
        </a:graphic>
      </p:graphicFrame>
      <p:grpSp>
        <p:nvGrpSpPr>
          <p:cNvPr id="2" name="Group 5"/>
          <p:cNvGrpSpPr/>
          <p:nvPr/>
        </p:nvGrpSpPr>
        <p:grpSpPr>
          <a:xfrm>
            <a:off x="1676400" y="2197100"/>
            <a:ext cx="4191000" cy="469900"/>
            <a:chOff x="1056" y="1384"/>
            <a:chExt cx="2640" cy="296"/>
          </a:xfrm>
        </p:grpSpPr>
        <p:graphicFrame>
          <p:nvGraphicFramePr>
            <p:cNvPr id="816142" name="Object 14"/>
            <p:cNvGraphicFramePr>
              <a:graphicFrameLocks noChangeAspect="1"/>
            </p:cNvGraphicFramePr>
            <p:nvPr/>
          </p:nvGraphicFramePr>
          <p:xfrm>
            <a:off x="1056" y="1384"/>
            <a:ext cx="2640" cy="296"/>
          </p:xfrm>
          <a:graphic>
            <a:graphicData uri="http://schemas.openxmlformats.org/presentationml/2006/ole">
              <mc:AlternateContent xmlns:mc="http://schemas.openxmlformats.org/markup-compatibility/2006">
                <mc:Choice xmlns:v="urn:schemas-microsoft-com:vml" Requires="v">
                  <p:oleObj spid="_x0000_s4074" name="" r:id="rId5" imgW="4191000" imgH="469900" progId="Equation.3">
                    <p:embed/>
                  </p:oleObj>
                </mc:Choice>
                <mc:Fallback>
                  <p:oleObj name="" r:id="rId5" imgW="4191000" imgH="469900" progId="Equation.3">
                    <p:embed/>
                    <p:pic>
                      <p:nvPicPr>
                        <p:cNvPr id="0" name="图片 4073"/>
                        <p:cNvPicPr/>
                        <p:nvPr/>
                      </p:nvPicPr>
                      <p:blipFill>
                        <a:blip r:embed="rId6"/>
                        <a:stretch>
                          <a:fillRect/>
                        </a:stretch>
                      </p:blipFill>
                      <p:spPr>
                        <a:xfrm>
                          <a:off x="1056" y="1384"/>
                          <a:ext cx="2640" cy="296"/>
                        </a:xfrm>
                        <a:prstGeom prst="rect">
                          <a:avLst/>
                        </a:prstGeom>
                        <a:noFill/>
                        <a:ln w="38100">
                          <a:noFill/>
                          <a:miter/>
                        </a:ln>
                      </p:spPr>
                    </p:pic>
                  </p:oleObj>
                </mc:Fallback>
              </mc:AlternateContent>
            </a:graphicData>
          </a:graphic>
        </p:graphicFrame>
        <p:sp>
          <p:nvSpPr>
            <p:cNvPr id="816143" name="Line 7"/>
            <p:cNvSpPr/>
            <p:nvPr/>
          </p:nvSpPr>
          <p:spPr>
            <a:xfrm>
              <a:off x="2208" y="1416"/>
              <a:ext cx="0" cy="240"/>
            </a:xfrm>
            <a:prstGeom prst="line">
              <a:avLst/>
            </a:prstGeom>
            <a:ln w="19050" cap="flat" cmpd="sng">
              <a:solidFill>
                <a:srgbClr val="0000FF"/>
              </a:solidFill>
              <a:prstDash val="sysDot"/>
              <a:headEnd type="none" w="med" len="med"/>
              <a:tailEnd type="none" w="med" len="med"/>
            </a:ln>
          </p:spPr>
        </p:sp>
        <p:sp>
          <p:nvSpPr>
            <p:cNvPr id="816144" name="Line 8"/>
            <p:cNvSpPr/>
            <p:nvPr/>
          </p:nvSpPr>
          <p:spPr>
            <a:xfrm>
              <a:off x="3072" y="1424"/>
              <a:ext cx="0" cy="240"/>
            </a:xfrm>
            <a:prstGeom prst="line">
              <a:avLst/>
            </a:prstGeom>
            <a:ln w="19050" cap="flat" cmpd="sng">
              <a:solidFill>
                <a:srgbClr val="0000FF"/>
              </a:solidFill>
              <a:prstDash val="sysDot"/>
              <a:headEnd type="none" w="med" len="med"/>
              <a:tailEnd type="none" w="med" len="med"/>
            </a:ln>
          </p:spPr>
        </p:sp>
      </p:grpSp>
      <p:grpSp>
        <p:nvGrpSpPr>
          <p:cNvPr id="3" name="Group 9"/>
          <p:cNvGrpSpPr/>
          <p:nvPr/>
        </p:nvGrpSpPr>
        <p:grpSpPr>
          <a:xfrm>
            <a:off x="3276600" y="3127375"/>
            <a:ext cx="1524000" cy="606425"/>
            <a:chOff x="2160" y="2378"/>
            <a:chExt cx="960" cy="382"/>
          </a:xfrm>
        </p:grpSpPr>
        <p:graphicFrame>
          <p:nvGraphicFramePr>
            <p:cNvPr id="816140" name="Object 15"/>
            <p:cNvGraphicFramePr>
              <a:graphicFrameLocks noChangeAspect="1"/>
            </p:cNvGraphicFramePr>
            <p:nvPr/>
          </p:nvGraphicFramePr>
          <p:xfrm>
            <a:off x="2160" y="2378"/>
            <a:ext cx="960" cy="382"/>
          </p:xfrm>
          <a:graphic>
            <a:graphicData uri="http://schemas.openxmlformats.org/presentationml/2006/ole">
              <mc:AlternateContent xmlns:mc="http://schemas.openxmlformats.org/markup-compatibility/2006">
                <mc:Choice xmlns:v="urn:schemas-microsoft-com:vml" Requires="v">
                  <p:oleObj spid="_x0000_s4073" name="" r:id="rId7" imgW="989965" imgH="393700" progId="Equation.3">
                    <p:embed/>
                  </p:oleObj>
                </mc:Choice>
                <mc:Fallback>
                  <p:oleObj name="" r:id="rId7" imgW="989965" imgH="393700" progId="Equation.3">
                    <p:embed/>
                    <p:pic>
                      <p:nvPicPr>
                        <p:cNvPr id="0" name="图片 4072"/>
                        <p:cNvPicPr/>
                        <p:nvPr/>
                      </p:nvPicPr>
                      <p:blipFill>
                        <a:blip r:embed="rId8"/>
                        <a:stretch>
                          <a:fillRect/>
                        </a:stretch>
                      </p:blipFill>
                      <p:spPr>
                        <a:xfrm>
                          <a:off x="2160" y="2378"/>
                          <a:ext cx="960" cy="382"/>
                        </a:xfrm>
                        <a:prstGeom prst="rect">
                          <a:avLst/>
                        </a:prstGeom>
                        <a:noFill/>
                        <a:ln w="38100">
                          <a:noFill/>
                          <a:miter/>
                        </a:ln>
                      </p:spPr>
                    </p:pic>
                  </p:oleObj>
                </mc:Fallback>
              </mc:AlternateContent>
            </a:graphicData>
          </a:graphic>
        </p:graphicFrame>
        <p:sp>
          <p:nvSpPr>
            <p:cNvPr id="816141" name="Line 11"/>
            <p:cNvSpPr/>
            <p:nvPr/>
          </p:nvSpPr>
          <p:spPr>
            <a:xfrm>
              <a:off x="2648" y="2400"/>
              <a:ext cx="0" cy="304"/>
            </a:xfrm>
            <a:prstGeom prst="line">
              <a:avLst/>
            </a:prstGeom>
            <a:ln w="19050" cap="flat" cmpd="sng">
              <a:solidFill>
                <a:srgbClr val="0000FF"/>
              </a:solidFill>
              <a:prstDash val="sysDot"/>
              <a:headEnd type="none" w="med" len="med"/>
              <a:tailEnd type="none" w="med" len="med"/>
            </a:ln>
          </p:spPr>
        </p:sp>
      </p:grpSp>
      <p:graphicFrame>
        <p:nvGraphicFramePr>
          <p:cNvPr id="142348" name="Object 16"/>
          <p:cNvGraphicFramePr>
            <a:graphicFrameLocks noChangeAspect="1"/>
          </p:cNvGraphicFramePr>
          <p:nvPr/>
        </p:nvGraphicFramePr>
        <p:xfrm>
          <a:off x="4038600" y="4533900"/>
          <a:ext cx="800100" cy="381000"/>
        </p:xfrm>
        <a:graphic>
          <a:graphicData uri="http://schemas.openxmlformats.org/presentationml/2006/ole">
            <mc:AlternateContent xmlns:mc="http://schemas.openxmlformats.org/markup-compatibility/2006">
              <mc:Choice xmlns:v="urn:schemas-microsoft-com:vml" Requires="v">
                <p:oleObj spid="_x0000_s4075" name="" r:id="rId9" imgW="799465" imgH="381000" progId="Equation.3">
                  <p:embed/>
                </p:oleObj>
              </mc:Choice>
              <mc:Fallback>
                <p:oleObj name="" r:id="rId9" imgW="799465" imgH="381000" progId="Equation.3">
                  <p:embed/>
                  <p:pic>
                    <p:nvPicPr>
                      <p:cNvPr id="0" name="图片 4074"/>
                      <p:cNvPicPr/>
                      <p:nvPr/>
                    </p:nvPicPr>
                    <p:blipFill>
                      <a:blip r:embed="rId10"/>
                      <a:stretch>
                        <a:fillRect/>
                      </a:stretch>
                    </p:blipFill>
                    <p:spPr>
                      <a:xfrm>
                        <a:off x="4038600" y="4533900"/>
                        <a:ext cx="800100" cy="381000"/>
                      </a:xfrm>
                      <a:prstGeom prst="rect">
                        <a:avLst/>
                      </a:prstGeom>
                      <a:noFill/>
                      <a:ln w="9525" cap="flat" cmpd="sng">
                        <a:solidFill>
                          <a:srgbClr val="FF6600"/>
                        </a:solidFill>
                        <a:prstDash val="solid"/>
                        <a:miter/>
                        <a:headEnd type="none" w="med" len="med"/>
                        <a:tailEnd type="none" w="med" len="med"/>
                      </a:ln>
                    </p:spPr>
                  </p:pic>
                </p:oleObj>
              </mc:Fallback>
            </mc:AlternateContent>
          </a:graphicData>
        </a:graphic>
      </p:graphicFrame>
      <p:sp>
        <p:nvSpPr>
          <p:cNvPr id="142349" name="AutoShape 13"/>
          <p:cNvSpPr/>
          <p:nvPr/>
        </p:nvSpPr>
        <p:spPr>
          <a:xfrm>
            <a:off x="3581400" y="3733800"/>
            <a:ext cx="152400" cy="762000"/>
          </a:xfrm>
          <a:prstGeom prst="downArrow">
            <a:avLst>
              <a:gd name="adj1" fmla="val 50000"/>
              <a:gd name="adj2" fmla="val 1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2350" name="AutoShape 14"/>
          <p:cNvSpPr/>
          <p:nvPr/>
        </p:nvSpPr>
        <p:spPr>
          <a:xfrm>
            <a:off x="4305300" y="3733800"/>
            <a:ext cx="152400" cy="762000"/>
          </a:xfrm>
          <a:prstGeom prst="downArrow">
            <a:avLst>
              <a:gd name="adj1" fmla="val 50000"/>
              <a:gd name="adj2" fmla="val 1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2351" name="Text Box 15"/>
          <p:cNvSpPr txBox="1"/>
          <p:nvPr/>
        </p:nvSpPr>
        <p:spPr>
          <a:xfrm>
            <a:off x="1447800" y="3062288"/>
            <a:ext cx="533400" cy="519112"/>
          </a:xfrm>
          <a:prstGeom prst="rect">
            <a:avLst/>
          </a:prstGeom>
          <a:noFill/>
          <a:ln w="9525">
            <a:noFill/>
          </a:ln>
        </p:spPr>
        <p:txBody>
          <a:bodyPr>
            <a:spAutoFit/>
          </a:bodyPr>
          <a:p>
            <a:pPr>
              <a:spcBef>
                <a:spcPct val="50000"/>
              </a:spcBef>
            </a:pPr>
            <a:r>
              <a:rPr lang="zh-CN" altLang="en-US" sz="2800" b="1" dirty="0">
                <a:solidFill>
                  <a:srgbClr val="000000"/>
                </a:solidFill>
                <a:latin typeface="Times New Roman" panose="02020603050405020304" pitchFamily="18" charset="0"/>
              </a:rPr>
              <a:t>即</a:t>
            </a:r>
            <a:endParaRPr lang="zh-CN" altLang="en-US" sz="2800" b="1" dirty="0">
              <a:solidFill>
                <a:srgbClr val="000000"/>
              </a:solidFill>
              <a:latin typeface="Times New Roman" panose="02020603050405020304" pitchFamily="18" charset="0"/>
            </a:endParaRPr>
          </a:p>
        </p:txBody>
      </p:sp>
      <p:sp>
        <p:nvSpPr>
          <p:cNvPr id="142352" name="Text Box 16"/>
          <p:cNvSpPr txBox="1"/>
          <p:nvPr/>
        </p:nvSpPr>
        <p:spPr>
          <a:xfrm>
            <a:off x="4419600" y="3810000"/>
            <a:ext cx="18288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rPr>
              <a:t>初等行变换</a:t>
            </a:r>
            <a:endParaRPr lang="zh-CN" altLang="en-US" sz="2400" b="1" dirty="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51"/>
                                        </p:tgtEl>
                                        <p:attrNameLst>
                                          <p:attrName>style.visibility</p:attrName>
                                        </p:attrNameLst>
                                      </p:cBhvr>
                                      <p:to>
                                        <p:strVal val="visible"/>
                                      </p:to>
                                    </p:set>
                                    <p:animEffect transition="in" filter="wipe(left)">
                                      <p:cBhvr>
                                        <p:cTn id="12" dur="500"/>
                                        <p:tgtEl>
                                          <p:spTgt spid="1423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wipe(left)">
                                      <p:cBhvr>
                                        <p:cTn id="17" dur="500"/>
                                        <p:tgtEl>
                                          <p:spTgt spid="14233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2349"/>
                                        </p:tgtEl>
                                        <p:attrNameLst>
                                          <p:attrName>style.visibility</p:attrName>
                                        </p:attrNameLst>
                                      </p:cBhvr>
                                      <p:to>
                                        <p:strVal val="visible"/>
                                      </p:to>
                                    </p:set>
                                    <p:animEffect transition="in" filter="wipe(up)">
                                      <p:cBhvr>
                                        <p:cTn id="26" dur="500"/>
                                        <p:tgtEl>
                                          <p:spTgt spid="14234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42340"/>
                                        </p:tgtEl>
                                        <p:attrNameLst>
                                          <p:attrName>style.visibility</p:attrName>
                                        </p:attrNameLst>
                                      </p:cBhvr>
                                      <p:to>
                                        <p:strVal val="visible"/>
                                      </p:to>
                                    </p:set>
                                    <p:animEffect transition="in" filter="wipe(left)">
                                      <p:cBhvr>
                                        <p:cTn id="30" dur="500"/>
                                        <p:tgtEl>
                                          <p:spTgt spid="14234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42350"/>
                                        </p:tgtEl>
                                        <p:attrNameLst>
                                          <p:attrName>style.visibility</p:attrName>
                                        </p:attrNameLst>
                                      </p:cBhvr>
                                      <p:to>
                                        <p:strVal val="visible"/>
                                      </p:to>
                                    </p:set>
                                    <p:animEffect transition="in" filter="wipe(up)">
                                      <p:cBhvr>
                                        <p:cTn id="35" dur="500"/>
                                        <p:tgtEl>
                                          <p:spTgt spid="142350"/>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42348"/>
                                        </p:tgtEl>
                                        <p:attrNameLst>
                                          <p:attrName>style.visibility</p:attrName>
                                        </p:attrNameLst>
                                      </p:cBhvr>
                                      <p:to>
                                        <p:strVal val="visible"/>
                                      </p:to>
                                    </p:set>
                                    <p:animEffect transition="in" filter="wipe(left)">
                                      <p:cBhvr>
                                        <p:cTn id="39" dur="500"/>
                                        <p:tgtEl>
                                          <p:spTgt spid="142348"/>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42352"/>
                                        </p:tgtEl>
                                        <p:attrNameLst>
                                          <p:attrName>style.visibility</p:attrName>
                                        </p:attrNameLst>
                                      </p:cBhvr>
                                      <p:to>
                                        <p:strVal val="visible"/>
                                      </p:to>
                                    </p:set>
                                    <p:animEffect transition="in" filter="wipe(left)">
                                      <p:cBhvr>
                                        <p:cTn id="43" dur="500"/>
                                        <p:tgtEl>
                                          <p:spTgt spid="14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nimBg="1"/>
      <p:bldP spid="142349" grpId="0" animBg="1"/>
      <p:bldP spid="142350" grpId="0" animBg="1"/>
      <p:bldP spid="142351" grpId="0"/>
      <p:bldP spid="142352"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7154" name="Text Box 2"/>
          <p:cNvSpPr txBox="1"/>
          <p:nvPr/>
        </p:nvSpPr>
        <p:spPr>
          <a:xfrm>
            <a:off x="990600" y="928688"/>
            <a:ext cx="990600" cy="519112"/>
          </a:xfrm>
          <a:prstGeom prst="rect">
            <a:avLst/>
          </a:prstGeom>
          <a:noFill/>
          <a:ln w="9525">
            <a:noFill/>
          </a:ln>
        </p:spPr>
        <p:txBody>
          <a:bodyPr>
            <a:spAutoFit/>
          </a:bodyPr>
          <a:p>
            <a:pPr algn="ctr">
              <a:spcBef>
                <a:spcPct val="50000"/>
              </a:spcBef>
            </a:pPr>
            <a:r>
              <a:rPr lang="zh-CN" altLang="en-US" sz="2800" b="1" dirty="0">
                <a:solidFill>
                  <a:srgbClr val="00007D"/>
                </a:solidFill>
                <a:latin typeface="黑体" panose="02010609060101010101" pitchFamily="2" charset="-122"/>
                <a:ea typeface="黑体" panose="02010609060101010101" pitchFamily="2" charset="-122"/>
              </a:rPr>
              <a:t>例２</a:t>
            </a:r>
            <a:endParaRPr lang="zh-CN" altLang="en-US" sz="2800" b="1" dirty="0">
              <a:solidFill>
                <a:srgbClr val="00007D"/>
              </a:solidFill>
              <a:latin typeface="黑体" panose="02010609060101010101" pitchFamily="2" charset="-122"/>
              <a:ea typeface="黑体" panose="02010609060101010101" pitchFamily="2" charset="-122"/>
            </a:endParaRPr>
          </a:p>
        </p:txBody>
      </p:sp>
      <p:graphicFrame>
        <p:nvGraphicFramePr>
          <p:cNvPr id="817155" name="Object 8"/>
          <p:cNvGraphicFramePr>
            <a:graphicFrameLocks noChangeAspect="1"/>
          </p:cNvGraphicFramePr>
          <p:nvPr/>
        </p:nvGraphicFramePr>
        <p:xfrm>
          <a:off x="2082800" y="990600"/>
          <a:ext cx="4775200" cy="2070100"/>
        </p:xfrm>
        <a:graphic>
          <a:graphicData uri="http://schemas.openxmlformats.org/presentationml/2006/ole">
            <mc:AlternateContent xmlns:mc="http://schemas.openxmlformats.org/markup-compatibility/2006">
              <mc:Choice xmlns:v="urn:schemas-microsoft-com:vml" Requires="v">
                <p:oleObj spid="_x0000_s4076" name="" r:id="rId1" imgW="4775200" imgH="2070100" progId="Equation.3">
                  <p:embed/>
                </p:oleObj>
              </mc:Choice>
              <mc:Fallback>
                <p:oleObj name="" r:id="rId1" imgW="4775200" imgH="2070100" progId="Equation.3">
                  <p:embed/>
                  <p:pic>
                    <p:nvPicPr>
                      <p:cNvPr id="0" name="图片 4075"/>
                      <p:cNvPicPr/>
                      <p:nvPr/>
                    </p:nvPicPr>
                    <p:blipFill>
                      <a:blip r:embed="rId2"/>
                      <a:stretch>
                        <a:fillRect/>
                      </a:stretch>
                    </p:blipFill>
                    <p:spPr>
                      <a:xfrm>
                        <a:off x="2082800" y="990600"/>
                        <a:ext cx="4775200" cy="2070100"/>
                      </a:xfrm>
                      <a:prstGeom prst="rect">
                        <a:avLst/>
                      </a:prstGeom>
                      <a:noFill/>
                      <a:ln w="38100">
                        <a:noFill/>
                        <a:miter/>
                      </a:ln>
                    </p:spPr>
                  </p:pic>
                </p:oleObj>
              </mc:Fallback>
            </mc:AlternateContent>
          </a:graphicData>
        </a:graphic>
      </p:graphicFrame>
      <p:sp>
        <p:nvSpPr>
          <p:cNvPr id="135172" name="Text Box 4"/>
          <p:cNvSpPr txBox="1"/>
          <p:nvPr/>
        </p:nvSpPr>
        <p:spPr>
          <a:xfrm>
            <a:off x="1066800" y="3276600"/>
            <a:ext cx="914400" cy="519113"/>
          </a:xfrm>
          <a:prstGeom prst="rect">
            <a:avLst/>
          </a:prstGeom>
          <a:noFill/>
          <a:ln w="9525">
            <a:noFill/>
          </a:ln>
        </p:spPr>
        <p:txBody>
          <a:bodyPr>
            <a:spAutoFit/>
          </a:bodyPr>
          <a:p>
            <a:r>
              <a:rPr lang="zh-CN" altLang="en-US" sz="2800" b="1" dirty="0">
                <a:solidFill>
                  <a:srgbClr val="00007D"/>
                </a:solidFill>
                <a:latin typeface="黑体" panose="02010609060101010101" pitchFamily="2" charset="-122"/>
                <a:ea typeface="黑体" panose="02010609060101010101" pitchFamily="2" charset="-122"/>
              </a:rPr>
              <a:t>解</a:t>
            </a:r>
            <a:endParaRPr lang="zh-CN" altLang="en-US" sz="2400" b="1" dirty="0">
              <a:solidFill>
                <a:srgbClr val="00007D"/>
              </a:solidFill>
              <a:latin typeface="黑体" panose="02010609060101010101" pitchFamily="2" charset="-122"/>
              <a:ea typeface="黑体" panose="02010609060101010101" pitchFamily="2" charset="-122"/>
            </a:endParaRPr>
          </a:p>
        </p:txBody>
      </p:sp>
      <p:graphicFrame>
        <p:nvGraphicFramePr>
          <p:cNvPr id="135173" name="Object 9"/>
          <p:cNvGraphicFramePr>
            <a:graphicFrameLocks noChangeAspect="1"/>
          </p:cNvGraphicFramePr>
          <p:nvPr/>
        </p:nvGraphicFramePr>
        <p:xfrm>
          <a:off x="1885950" y="3295650"/>
          <a:ext cx="3848100" cy="469900"/>
        </p:xfrm>
        <a:graphic>
          <a:graphicData uri="http://schemas.openxmlformats.org/presentationml/2006/ole">
            <mc:AlternateContent xmlns:mc="http://schemas.openxmlformats.org/markup-compatibility/2006">
              <mc:Choice xmlns:v="urn:schemas-microsoft-com:vml" Requires="v">
                <p:oleObj spid="_x0000_s4078" name="" r:id="rId3" imgW="3848100" imgH="469900" progId="Equation.3">
                  <p:embed/>
                </p:oleObj>
              </mc:Choice>
              <mc:Fallback>
                <p:oleObj name="" r:id="rId3" imgW="3848100" imgH="469900" progId="Equation.3">
                  <p:embed/>
                  <p:pic>
                    <p:nvPicPr>
                      <p:cNvPr id="0" name="图片 4077"/>
                      <p:cNvPicPr/>
                      <p:nvPr/>
                    </p:nvPicPr>
                    <p:blipFill>
                      <a:blip r:embed="rId4"/>
                      <a:stretch>
                        <a:fillRect/>
                      </a:stretch>
                    </p:blipFill>
                    <p:spPr>
                      <a:xfrm>
                        <a:off x="1885950" y="3295650"/>
                        <a:ext cx="3848100" cy="469900"/>
                      </a:xfrm>
                      <a:prstGeom prst="rect">
                        <a:avLst/>
                      </a:prstGeom>
                      <a:noFill/>
                      <a:ln w="38100">
                        <a:noFill/>
                        <a:miter/>
                      </a:ln>
                    </p:spPr>
                  </p:pic>
                </p:oleObj>
              </mc:Fallback>
            </mc:AlternateContent>
          </a:graphicData>
        </a:graphic>
      </p:graphicFrame>
      <p:grpSp>
        <p:nvGrpSpPr>
          <p:cNvPr id="2" name="Group 6"/>
          <p:cNvGrpSpPr/>
          <p:nvPr/>
        </p:nvGrpSpPr>
        <p:grpSpPr>
          <a:xfrm>
            <a:off x="1905000" y="4051300"/>
            <a:ext cx="3949700" cy="1511300"/>
            <a:chOff x="1200" y="2552"/>
            <a:chExt cx="2488" cy="952"/>
          </a:xfrm>
        </p:grpSpPr>
        <p:graphicFrame>
          <p:nvGraphicFramePr>
            <p:cNvPr id="817159" name="Object 10"/>
            <p:cNvGraphicFramePr>
              <a:graphicFrameLocks noChangeAspect="1"/>
            </p:cNvGraphicFramePr>
            <p:nvPr/>
          </p:nvGraphicFramePr>
          <p:xfrm>
            <a:off x="1200" y="2552"/>
            <a:ext cx="2488" cy="952"/>
          </p:xfrm>
          <a:graphic>
            <a:graphicData uri="http://schemas.openxmlformats.org/presentationml/2006/ole">
              <mc:AlternateContent xmlns:mc="http://schemas.openxmlformats.org/markup-compatibility/2006">
                <mc:Choice xmlns:v="urn:schemas-microsoft-com:vml" Requires="v">
                  <p:oleObj spid="_x0000_s4077" name="" r:id="rId5" imgW="3949700" imgH="1511300" progId="Equation.3">
                    <p:embed/>
                  </p:oleObj>
                </mc:Choice>
                <mc:Fallback>
                  <p:oleObj name="" r:id="rId5" imgW="3949700" imgH="1511300" progId="Equation.3">
                    <p:embed/>
                    <p:pic>
                      <p:nvPicPr>
                        <p:cNvPr id="0" name="图片 4076"/>
                        <p:cNvPicPr/>
                        <p:nvPr/>
                      </p:nvPicPr>
                      <p:blipFill>
                        <a:blip r:embed="rId6"/>
                        <a:stretch>
                          <a:fillRect/>
                        </a:stretch>
                      </p:blipFill>
                      <p:spPr>
                        <a:xfrm>
                          <a:off x="1200" y="2552"/>
                          <a:ext cx="2488" cy="952"/>
                        </a:xfrm>
                        <a:prstGeom prst="rect">
                          <a:avLst/>
                        </a:prstGeom>
                        <a:noFill/>
                        <a:ln w="38100">
                          <a:noFill/>
                          <a:miter/>
                        </a:ln>
                      </p:spPr>
                    </p:pic>
                  </p:oleObj>
                </mc:Fallback>
              </mc:AlternateContent>
            </a:graphicData>
          </a:graphic>
        </p:graphicFrame>
        <p:sp>
          <p:nvSpPr>
            <p:cNvPr id="817160" name="Line 8"/>
            <p:cNvSpPr/>
            <p:nvPr/>
          </p:nvSpPr>
          <p:spPr>
            <a:xfrm>
              <a:off x="1504" y="2888"/>
              <a:ext cx="0" cy="240"/>
            </a:xfrm>
            <a:prstGeom prst="line">
              <a:avLst/>
            </a:prstGeom>
            <a:ln w="19050" cap="flat" cmpd="sng">
              <a:solidFill>
                <a:srgbClr val="0000FF"/>
              </a:solidFill>
              <a:prstDash val="sysDot"/>
              <a:headEnd type="none" w="med" len="med"/>
              <a:tailEnd type="none" w="med" len="med"/>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500"/>
                                        <p:tgtEl>
                                          <p:spTgt spid="135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173"/>
                                        </p:tgtEl>
                                        <p:attrNameLst>
                                          <p:attrName>style.visibility</p:attrName>
                                        </p:attrNameLst>
                                      </p:cBhvr>
                                      <p:to>
                                        <p:strVal val="visible"/>
                                      </p:to>
                                    </p:set>
                                    <p:animEffect transition="in" filter="wipe(left)">
                                      <p:cBhvr>
                                        <p:cTn id="12" dur="500"/>
                                        <p:tgtEl>
                                          <p:spTgt spid="1351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6194" name="Object 20"/>
          <p:cNvGraphicFramePr>
            <a:graphicFrameLocks noChangeAspect="1"/>
          </p:cNvGraphicFramePr>
          <p:nvPr/>
        </p:nvGraphicFramePr>
        <p:xfrm>
          <a:off x="3454400" y="830263"/>
          <a:ext cx="3860800" cy="1511300"/>
        </p:xfrm>
        <a:graphic>
          <a:graphicData uri="http://schemas.openxmlformats.org/presentationml/2006/ole">
            <mc:AlternateContent xmlns:mc="http://schemas.openxmlformats.org/markup-compatibility/2006">
              <mc:Choice xmlns:v="urn:schemas-microsoft-com:vml" Requires="v">
                <p:oleObj spid="_x0000_s4079" name="" r:id="rId1" imgW="3860800" imgH="1511300" progId="Equation.3">
                  <p:embed/>
                </p:oleObj>
              </mc:Choice>
              <mc:Fallback>
                <p:oleObj name="" r:id="rId1" imgW="3860800" imgH="1511300" progId="Equation.3">
                  <p:embed/>
                  <p:pic>
                    <p:nvPicPr>
                      <p:cNvPr id="0" name="图片 4078"/>
                      <p:cNvPicPr/>
                      <p:nvPr/>
                    </p:nvPicPr>
                    <p:blipFill>
                      <a:blip r:embed="rId2"/>
                      <a:stretch>
                        <a:fillRect/>
                      </a:stretch>
                    </p:blipFill>
                    <p:spPr>
                      <a:xfrm>
                        <a:off x="3454400" y="830263"/>
                        <a:ext cx="3860800" cy="1511300"/>
                      </a:xfrm>
                      <a:prstGeom prst="rect">
                        <a:avLst/>
                      </a:prstGeom>
                      <a:noFill/>
                      <a:ln w="38100">
                        <a:noFill/>
                        <a:miter/>
                      </a:ln>
                    </p:spPr>
                  </p:pic>
                </p:oleObj>
              </mc:Fallback>
            </mc:AlternateContent>
          </a:graphicData>
        </a:graphic>
      </p:graphicFrame>
      <p:graphicFrame>
        <p:nvGraphicFramePr>
          <p:cNvPr id="136195" name="Object 21"/>
          <p:cNvGraphicFramePr>
            <a:graphicFrameLocks noChangeAspect="1"/>
          </p:cNvGraphicFramePr>
          <p:nvPr/>
        </p:nvGraphicFramePr>
        <p:xfrm>
          <a:off x="3454400" y="2679700"/>
          <a:ext cx="3670300" cy="1511300"/>
        </p:xfrm>
        <a:graphic>
          <a:graphicData uri="http://schemas.openxmlformats.org/presentationml/2006/ole">
            <mc:AlternateContent xmlns:mc="http://schemas.openxmlformats.org/markup-compatibility/2006">
              <mc:Choice xmlns:v="urn:schemas-microsoft-com:vml" Requires="v">
                <p:oleObj spid="_x0000_s4081" name="" r:id="rId3" imgW="3670300" imgH="1511300" progId="Equation.3">
                  <p:embed/>
                </p:oleObj>
              </mc:Choice>
              <mc:Fallback>
                <p:oleObj name="" r:id="rId3" imgW="3670300" imgH="1511300" progId="Equation.3">
                  <p:embed/>
                  <p:pic>
                    <p:nvPicPr>
                      <p:cNvPr id="0" name="图片 4080"/>
                      <p:cNvPicPr/>
                      <p:nvPr/>
                    </p:nvPicPr>
                    <p:blipFill>
                      <a:blip r:embed="rId4"/>
                      <a:stretch>
                        <a:fillRect/>
                      </a:stretch>
                    </p:blipFill>
                    <p:spPr>
                      <a:xfrm>
                        <a:off x="3454400" y="2679700"/>
                        <a:ext cx="3670300" cy="1511300"/>
                      </a:xfrm>
                      <a:prstGeom prst="rect">
                        <a:avLst/>
                      </a:prstGeom>
                      <a:noFill/>
                      <a:ln w="38100">
                        <a:noFill/>
                        <a:miter/>
                      </a:ln>
                    </p:spPr>
                  </p:pic>
                </p:oleObj>
              </mc:Fallback>
            </mc:AlternateContent>
          </a:graphicData>
        </a:graphic>
      </p:graphicFrame>
      <p:graphicFrame>
        <p:nvGraphicFramePr>
          <p:cNvPr id="136196" name="Object 22"/>
          <p:cNvGraphicFramePr>
            <a:graphicFrameLocks noChangeAspect="1"/>
          </p:cNvGraphicFramePr>
          <p:nvPr/>
        </p:nvGraphicFramePr>
        <p:xfrm>
          <a:off x="3467100" y="4495800"/>
          <a:ext cx="3644900" cy="1511300"/>
        </p:xfrm>
        <a:graphic>
          <a:graphicData uri="http://schemas.openxmlformats.org/presentationml/2006/ole">
            <mc:AlternateContent xmlns:mc="http://schemas.openxmlformats.org/markup-compatibility/2006">
              <mc:Choice xmlns:v="urn:schemas-microsoft-com:vml" Requires="v">
                <p:oleObj spid="_x0000_s4080" name="" r:id="rId5" imgW="3644900" imgH="1511300" progId="Equation.3">
                  <p:embed/>
                </p:oleObj>
              </mc:Choice>
              <mc:Fallback>
                <p:oleObj name="" r:id="rId5" imgW="3644900" imgH="1511300" progId="Equation.3">
                  <p:embed/>
                  <p:pic>
                    <p:nvPicPr>
                      <p:cNvPr id="0" name="图片 4079"/>
                      <p:cNvPicPr/>
                      <p:nvPr/>
                    </p:nvPicPr>
                    <p:blipFill>
                      <a:blip r:embed="rId6"/>
                      <a:stretch>
                        <a:fillRect/>
                      </a:stretch>
                    </p:blipFill>
                    <p:spPr>
                      <a:xfrm>
                        <a:off x="3467100" y="4495800"/>
                        <a:ext cx="3644900" cy="1511300"/>
                      </a:xfrm>
                      <a:prstGeom prst="rect">
                        <a:avLst/>
                      </a:prstGeom>
                      <a:noFill/>
                      <a:ln w="38100">
                        <a:noFill/>
                        <a:miter/>
                      </a:ln>
                    </p:spPr>
                  </p:pic>
                </p:oleObj>
              </mc:Fallback>
            </mc:AlternateContent>
          </a:graphicData>
        </a:graphic>
      </p:graphicFrame>
      <p:grpSp>
        <p:nvGrpSpPr>
          <p:cNvPr id="818181" name="Group 5"/>
          <p:cNvGrpSpPr/>
          <p:nvPr/>
        </p:nvGrpSpPr>
        <p:grpSpPr>
          <a:xfrm>
            <a:off x="2057400" y="952500"/>
            <a:ext cx="1054100" cy="1181100"/>
            <a:chOff x="1296" y="600"/>
            <a:chExt cx="664" cy="744"/>
          </a:xfrm>
        </p:grpSpPr>
        <p:graphicFrame>
          <p:nvGraphicFramePr>
            <p:cNvPr id="818190" name="Object 23"/>
            <p:cNvGraphicFramePr>
              <a:graphicFrameLocks noChangeAspect="1"/>
            </p:cNvGraphicFramePr>
            <p:nvPr/>
          </p:nvGraphicFramePr>
          <p:xfrm>
            <a:off x="1320" y="600"/>
            <a:ext cx="640" cy="264"/>
          </p:xfrm>
          <a:graphic>
            <a:graphicData uri="http://schemas.openxmlformats.org/presentationml/2006/ole">
              <mc:AlternateContent xmlns:mc="http://schemas.openxmlformats.org/markup-compatibility/2006">
                <mc:Choice xmlns:v="urn:schemas-microsoft-com:vml" Requires="v">
                  <p:oleObj spid="_x0000_s4082" name="" r:id="rId7" imgW="1016000" imgH="419100" progId="Equation.3">
                    <p:embed/>
                  </p:oleObj>
                </mc:Choice>
                <mc:Fallback>
                  <p:oleObj name="" r:id="rId7" imgW="1016000" imgH="419100" progId="Equation.3">
                    <p:embed/>
                    <p:pic>
                      <p:nvPicPr>
                        <p:cNvPr id="0" name="图片 4081"/>
                        <p:cNvPicPr/>
                        <p:nvPr/>
                      </p:nvPicPr>
                      <p:blipFill>
                        <a:blip r:embed="rId8"/>
                        <a:stretch>
                          <a:fillRect/>
                        </a:stretch>
                      </p:blipFill>
                      <p:spPr>
                        <a:xfrm>
                          <a:off x="1320" y="600"/>
                          <a:ext cx="640" cy="264"/>
                        </a:xfrm>
                        <a:prstGeom prst="rect">
                          <a:avLst/>
                        </a:prstGeom>
                        <a:noFill/>
                        <a:ln w="38100">
                          <a:noFill/>
                          <a:miter/>
                        </a:ln>
                      </p:spPr>
                    </p:pic>
                  </p:oleObj>
                </mc:Fallback>
              </mc:AlternateContent>
            </a:graphicData>
          </a:graphic>
        </p:graphicFrame>
        <p:graphicFrame>
          <p:nvGraphicFramePr>
            <p:cNvPr id="818191" name="Object 24"/>
            <p:cNvGraphicFramePr>
              <a:graphicFrameLocks noChangeAspect="1"/>
            </p:cNvGraphicFramePr>
            <p:nvPr/>
          </p:nvGraphicFramePr>
          <p:xfrm>
            <a:off x="1316" y="1072"/>
            <a:ext cx="640" cy="272"/>
          </p:xfrm>
          <a:graphic>
            <a:graphicData uri="http://schemas.openxmlformats.org/presentationml/2006/ole">
              <mc:AlternateContent xmlns:mc="http://schemas.openxmlformats.org/markup-compatibility/2006">
                <mc:Choice xmlns:v="urn:schemas-microsoft-com:vml" Requires="v">
                  <p:oleObj spid="_x0000_s4084" name="" r:id="rId9" imgW="1016000" imgH="431800" progId="Equation.3">
                    <p:embed/>
                  </p:oleObj>
                </mc:Choice>
                <mc:Fallback>
                  <p:oleObj name="" r:id="rId9" imgW="1016000" imgH="431800" progId="Equation.3">
                    <p:embed/>
                    <p:pic>
                      <p:nvPicPr>
                        <p:cNvPr id="0" name="图片 4083"/>
                        <p:cNvPicPr/>
                        <p:nvPr/>
                      </p:nvPicPr>
                      <p:blipFill>
                        <a:blip r:embed="rId10"/>
                        <a:stretch>
                          <a:fillRect/>
                        </a:stretch>
                      </p:blipFill>
                      <p:spPr>
                        <a:xfrm>
                          <a:off x="1316" y="1072"/>
                          <a:ext cx="640" cy="272"/>
                        </a:xfrm>
                        <a:prstGeom prst="rect">
                          <a:avLst/>
                        </a:prstGeom>
                        <a:noFill/>
                        <a:ln w="38100">
                          <a:noFill/>
                          <a:miter/>
                        </a:ln>
                      </p:spPr>
                    </p:pic>
                  </p:oleObj>
                </mc:Fallback>
              </mc:AlternateContent>
            </a:graphicData>
          </a:graphic>
        </p:graphicFrame>
        <p:sp>
          <p:nvSpPr>
            <p:cNvPr id="818192" name="Freeform 8"/>
            <p:cNvSpPr/>
            <p:nvPr/>
          </p:nvSpPr>
          <p:spPr>
            <a:xfrm rot="374069">
              <a:off x="1296" y="960"/>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3" name="Group 9"/>
          <p:cNvGrpSpPr/>
          <p:nvPr/>
        </p:nvGrpSpPr>
        <p:grpSpPr>
          <a:xfrm>
            <a:off x="2095500" y="2808288"/>
            <a:ext cx="990600" cy="1128712"/>
            <a:chOff x="1320" y="1769"/>
            <a:chExt cx="624" cy="711"/>
          </a:xfrm>
        </p:grpSpPr>
        <p:graphicFrame>
          <p:nvGraphicFramePr>
            <p:cNvPr id="818187" name="Object 25"/>
            <p:cNvGraphicFramePr>
              <a:graphicFrameLocks noChangeAspect="1"/>
            </p:cNvGraphicFramePr>
            <p:nvPr/>
          </p:nvGraphicFramePr>
          <p:xfrm>
            <a:off x="1368" y="1769"/>
            <a:ext cx="528" cy="264"/>
          </p:xfrm>
          <a:graphic>
            <a:graphicData uri="http://schemas.openxmlformats.org/presentationml/2006/ole">
              <mc:AlternateContent xmlns:mc="http://schemas.openxmlformats.org/markup-compatibility/2006">
                <mc:Choice xmlns:v="urn:schemas-microsoft-com:vml" Requires="v">
                  <p:oleObj spid="_x0000_s4085" name="" r:id="rId11" imgW="838200" imgH="419100" progId="Equation.3">
                    <p:embed/>
                  </p:oleObj>
                </mc:Choice>
                <mc:Fallback>
                  <p:oleObj name="" r:id="rId11" imgW="838200" imgH="419100" progId="Equation.3">
                    <p:embed/>
                    <p:pic>
                      <p:nvPicPr>
                        <p:cNvPr id="0" name="图片 4084"/>
                        <p:cNvPicPr/>
                        <p:nvPr/>
                      </p:nvPicPr>
                      <p:blipFill>
                        <a:blip r:embed="rId12"/>
                        <a:stretch>
                          <a:fillRect/>
                        </a:stretch>
                      </p:blipFill>
                      <p:spPr>
                        <a:xfrm>
                          <a:off x="1368" y="1769"/>
                          <a:ext cx="528" cy="264"/>
                        </a:xfrm>
                        <a:prstGeom prst="rect">
                          <a:avLst/>
                        </a:prstGeom>
                        <a:noFill/>
                        <a:ln w="38100">
                          <a:noFill/>
                          <a:miter/>
                        </a:ln>
                      </p:spPr>
                    </p:pic>
                  </p:oleObj>
                </mc:Fallback>
              </mc:AlternateContent>
            </a:graphicData>
          </a:graphic>
        </p:graphicFrame>
        <p:graphicFrame>
          <p:nvGraphicFramePr>
            <p:cNvPr id="818188" name="Object 26"/>
            <p:cNvGraphicFramePr>
              <a:graphicFrameLocks noChangeAspect="1"/>
            </p:cNvGraphicFramePr>
            <p:nvPr/>
          </p:nvGraphicFramePr>
          <p:xfrm>
            <a:off x="1356" y="2208"/>
            <a:ext cx="536" cy="272"/>
          </p:xfrm>
          <a:graphic>
            <a:graphicData uri="http://schemas.openxmlformats.org/presentationml/2006/ole">
              <mc:AlternateContent xmlns:mc="http://schemas.openxmlformats.org/markup-compatibility/2006">
                <mc:Choice xmlns:v="urn:schemas-microsoft-com:vml" Requires="v">
                  <p:oleObj spid="_x0000_s4086" name="" r:id="rId13" imgW="850265" imgH="431800" progId="Equation.3">
                    <p:embed/>
                  </p:oleObj>
                </mc:Choice>
                <mc:Fallback>
                  <p:oleObj name="" r:id="rId13" imgW="850265" imgH="431800" progId="Equation.3">
                    <p:embed/>
                    <p:pic>
                      <p:nvPicPr>
                        <p:cNvPr id="0" name="图片 4085"/>
                        <p:cNvPicPr/>
                        <p:nvPr/>
                      </p:nvPicPr>
                      <p:blipFill>
                        <a:blip r:embed="rId14"/>
                        <a:stretch>
                          <a:fillRect/>
                        </a:stretch>
                      </p:blipFill>
                      <p:spPr>
                        <a:xfrm>
                          <a:off x="1356" y="2208"/>
                          <a:ext cx="536" cy="272"/>
                        </a:xfrm>
                        <a:prstGeom prst="rect">
                          <a:avLst/>
                        </a:prstGeom>
                        <a:noFill/>
                        <a:ln w="38100">
                          <a:noFill/>
                          <a:miter/>
                        </a:ln>
                      </p:spPr>
                    </p:pic>
                  </p:oleObj>
                </mc:Fallback>
              </mc:AlternateContent>
            </a:graphicData>
          </a:graphic>
        </p:graphicFrame>
        <p:sp>
          <p:nvSpPr>
            <p:cNvPr id="818189" name="Freeform 12"/>
            <p:cNvSpPr/>
            <p:nvPr/>
          </p:nvSpPr>
          <p:spPr>
            <a:xfrm rot="374069">
              <a:off x="1320" y="211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4" name="Group 13"/>
          <p:cNvGrpSpPr/>
          <p:nvPr/>
        </p:nvGrpSpPr>
        <p:grpSpPr>
          <a:xfrm>
            <a:off x="2044700" y="4618038"/>
            <a:ext cx="1054100" cy="1135062"/>
            <a:chOff x="1288" y="2909"/>
            <a:chExt cx="664" cy="715"/>
          </a:xfrm>
        </p:grpSpPr>
        <p:graphicFrame>
          <p:nvGraphicFramePr>
            <p:cNvPr id="818184" name="Object 27"/>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spid="_x0000_s4083" name="" r:id="rId15" imgW="1016000" imgH="431800" progId="Equation.3">
                    <p:embed/>
                  </p:oleObj>
                </mc:Choice>
                <mc:Fallback>
                  <p:oleObj name="" r:id="rId15" imgW="1016000" imgH="431800" progId="Equation.3">
                    <p:embed/>
                    <p:pic>
                      <p:nvPicPr>
                        <p:cNvPr id="0" name="图片 4082"/>
                        <p:cNvPicPr/>
                        <p:nvPr/>
                      </p:nvPicPr>
                      <p:blipFill>
                        <a:blip r:embed="rId16"/>
                        <a:stretch>
                          <a:fillRect/>
                        </a:stretch>
                      </p:blipFill>
                      <p:spPr>
                        <a:xfrm>
                          <a:off x="1312" y="2909"/>
                          <a:ext cx="640" cy="272"/>
                        </a:xfrm>
                        <a:prstGeom prst="rect">
                          <a:avLst/>
                        </a:prstGeom>
                        <a:noFill/>
                        <a:ln w="38100">
                          <a:noFill/>
                          <a:miter/>
                        </a:ln>
                      </p:spPr>
                    </p:pic>
                  </p:oleObj>
                </mc:Fallback>
              </mc:AlternateContent>
            </a:graphicData>
          </a:graphic>
        </p:graphicFrame>
        <p:graphicFrame>
          <p:nvGraphicFramePr>
            <p:cNvPr id="818185" name="Object 28"/>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spid="_x0000_s4087" name="" r:id="rId17" imgW="1028065" imgH="431800" progId="Equation.3">
                    <p:embed/>
                  </p:oleObj>
                </mc:Choice>
                <mc:Fallback>
                  <p:oleObj name="" r:id="rId17" imgW="1028065" imgH="431800" progId="Equation.3">
                    <p:embed/>
                    <p:pic>
                      <p:nvPicPr>
                        <p:cNvPr id="0" name="图片 4086"/>
                        <p:cNvPicPr/>
                        <p:nvPr/>
                      </p:nvPicPr>
                      <p:blipFill>
                        <a:blip r:embed="rId18"/>
                        <a:stretch>
                          <a:fillRect/>
                        </a:stretch>
                      </p:blipFill>
                      <p:spPr>
                        <a:xfrm>
                          <a:off x="1300" y="3352"/>
                          <a:ext cx="648" cy="272"/>
                        </a:xfrm>
                        <a:prstGeom prst="rect">
                          <a:avLst/>
                        </a:prstGeom>
                        <a:noFill/>
                        <a:ln w="38100">
                          <a:noFill/>
                          <a:miter/>
                        </a:ln>
                      </p:spPr>
                    </p:pic>
                  </p:oleObj>
                </mc:Fallback>
              </mc:AlternateContent>
            </a:graphicData>
          </a:graphic>
        </p:graphicFrame>
        <p:sp>
          <p:nvSpPr>
            <p:cNvPr id="818186" name="Freeform 16"/>
            <p:cNvSpPr/>
            <p:nvPr/>
          </p:nvSpPr>
          <p:spPr>
            <a:xfrm rot="374069">
              <a:off x="1288" y="323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wipe(left)">
                                      <p:cBhvr>
                                        <p:cTn id="7" dur="500"/>
                                        <p:tgtEl>
                                          <p:spTgt spid="136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5"/>
                                        </p:tgtEl>
                                        <p:attrNameLst>
                                          <p:attrName>style.visibility</p:attrName>
                                        </p:attrNameLst>
                                      </p:cBhvr>
                                      <p:to>
                                        <p:strVal val="visible"/>
                                      </p:to>
                                    </p:set>
                                    <p:animEffect transition="in" filter="wipe(left)">
                                      <p:cBhvr>
                                        <p:cTn id="17" dur="500"/>
                                        <p:tgtEl>
                                          <p:spTgt spid="1361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6196"/>
                                        </p:tgtEl>
                                        <p:attrNameLst>
                                          <p:attrName>style.visibility</p:attrName>
                                        </p:attrNameLst>
                                      </p:cBhvr>
                                      <p:to>
                                        <p:strVal val="visible"/>
                                      </p:to>
                                    </p:set>
                                    <p:animEffect transition="in" filter="wipe(left)">
                                      <p:cBhvr>
                                        <p:cTn id="27" dur="500"/>
                                        <p:tgtEl>
                                          <p:spTgt spid="136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7218" name="Object 16"/>
          <p:cNvGraphicFramePr>
            <a:graphicFrameLocks noChangeAspect="1"/>
          </p:cNvGraphicFramePr>
          <p:nvPr/>
        </p:nvGraphicFramePr>
        <p:xfrm>
          <a:off x="3505200" y="2679700"/>
          <a:ext cx="3238500" cy="1511300"/>
        </p:xfrm>
        <a:graphic>
          <a:graphicData uri="http://schemas.openxmlformats.org/presentationml/2006/ole">
            <mc:AlternateContent xmlns:mc="http://schemas.openxmlformats.org/markup-compatibility/2006">
              <mc:Choice xmlns:v="urn:schemas-microsoft-com:vml" Requires="v">
                <p:oleObj spid="_x0000_s4088" name="" r:id="rId1" imgW="3238500" imgH="1511300" progId="Equation.3">
                  <p:embed/>
                </p:oleObj>
              </mc:Choice>
              <mc:Fallback>
                <p:oleObj name="" r:id="rId1" imgW="3238500" imgH="1511300" progId="Equation.3">
                  <p:embed/>
                  <p:pic>
                    <p:nvPicPr>
                      <p:cNvPr id="0" name="图片 4087"/>
                      <p:cNvPicPr/>
                      <p:nvPr/>
                    </p:nvPicPr>
                    <p:blipFill>
                      <a:blip r:embed="rId2"/>
                      <a:stretch>
                        <a:fillRect/>
                      </a:stretch>
                    </p:blipFill>
                    <p:spPr>
                      <a:xfrm>
                        <a:off x="3505200" y="2679700"/>
                        <a:ext cx="3238500" cy="1511300"/>
                      </a:xfrm>
                      <a:prstGeom prst="rect">
                        <a:avLst/>
                      </a:prstGeom>
                      <a:noFill/>
                      <a:ln w="38100">
                        <a:noFill/>
                        <a:miter/>
                      </a:ln>
                    </p:spPr>
                  </p:pic>
                </p:oleObj>
              </mc:Fallback>
            </mc:AlternateContent>
          </a:graphicData>
        </a:graphic>
      </p:graphicFrame>
      <p:graphicFrame>
        <p:nvGraphicFramePr>
          <p:cNvPr id="137219" name="Object 17"/>
          <p:cNvGraphicFramePr>
            <a:graphicFrameLocks noChangeAspect="1"/>
          </p:cNvGraphicFramePr>
          <p:nvPr/>
        </p:nvGraphicFramePr>
        <p:xfrm>
          <a:off x="2133600" y="4419600"/>
          <a:ext cx="3403600" cy="1511300"/>
        </p:xfrm>
        <a:graphic>
          <a:graphicData uri="http://schemas.openxmlformats.org/presentationml/2006/ole">
            <mc:AlternateContent xmlns:mc="http://schemas.openxmlformats.org/markup-compatibility/2006">
              <mc:Choice xmlns:v="urn:schemas-microsoft-com:vml" Requires="v">
                <p:oleObj spid="_x0000_s4090" name="" r:id="rId3" imgW="3403600" imgH="1511300" progId="Equation.3">
                  <p:embed/>
                </p:oleObj>
              </mc:Choice>
              <mc:Fallback>
                <p:oleObj name="" r:id="rId3" imgW="3403600" imgH="1511300" progId="Equation.3">
                  <p:embed/>
                  <p:pic>
                    <p:nvPicPr>
                      <p:cNvPr id="0" name="图片 4089"/>
                      <p:cNvPicPr/>
                      <p:nvPr/>
                    </p:nvPicPr>
                    <p:blipFill>
                      <a:blip r:embed="rId4"/>
                      <a:stretch>
                        <a:fillRect/>
                      </a:stretch>
                    </p:blipFill>
                    <p:spPr>
                      <a:xfrm>
                        <a:off x="2133600" y="4419600"/>
                        <a:ext cx="3403600" cy="1511300"/>
                      </a:xfrm>
                      <a:prstGeom prst="rect">
                        <a:avLst/>
                      </a:prstGeom>
                      <a:noFill/>
                      <a:ln w="38100">
                        <a:noFill/>
                        <a:miter/>
                      </a:ln>
                    </p:spPr>
                  </p:pic>
                </p:oleObj>
              </mc:Fallback>
            </mc:AlternateContent>
          </a:graphicData>
        </a:graphic>
      </p:graphicFrame>
      <p:grpSp>
        <p:nvGrpSpPr>
          <p:cNvPr id="2" name="Group 4"/>
          <p:cNvGrpSpPr/>
          <p:nvPr/>
        </p:nvGrpSpPr>
        <p:grpSpPr>
          <a:xfrm>
            <a:off x="1873250" y="2770188"/>
            <a:ext cx="1409700" cy="1179512"/>
            <a:chOff x="1180" y="585"/>
            <a:chExt cx="888" cy="743"/>
          </a:xfrm>
        </p:grpSpPr>
        <p:graphicFrame>
          <p:nvGraphicFramePr>
            <p:cNvPr id="819211" name="Object 18"/>
            <p:cNvGraphicFramePr>
              <a:graphicFrameLocks noChangeAspect="1"/>
            </p:cNvGraphicFramePr>
            <p:nvPr/>
          </p:nvGraphicFramePr>
          <p:xfrm>
            <a:off x="1180" y="585"/>
            <a:ext cx="888" cy="264"/>
          </p:xfrm>
          <a:graphic>
            <a:graphicData uri="http://schemas.openxmlformats.org/presentationml/2006/ole">
              <mc:AlternateContent xmlns:mc="http://schemas.openxmlformats.org/markup-compatibility/2006">
                <mc:Choice xmlns:v="urn:schemas-microsoft-com:vml" Requires="v">
                  <p:oleObj spid="_x0000_s4089" name="" r:id="rId5" imgW="1409700" imgH="419100" progId="Equation.3">
                    <p:embed/>
                  </p:oleObj>
                </mc:Choice>
                <mc:Fallback>
                  <p:oleObj name="" r:id="rId5" imgW="1409700" imgH="419100" progId="Equation.3">
                    <p:embed/>
                    <p:pic>
                      <p:nvPicPr>
                        <p:cNvPr id="0" name="图片 4088"/>
                        <p:cNvPicPr/>
                        <p:nvPr/>
                      </p:nvPicPr>
                      <p:blipFill>
                        <a:blip r:embed="rId6"/>
                        <a:stretch>
                          <a:fillRect/>
                        </a:stretch>
                      </p:blipFill>
                      <p:spPr>
                        <a:xfrm>
                          <a:off x="1180" y="585"/>
                          <a:ext cx="888" cy="264"/>
                        </a:xfrm>
                        <a:prstGeom prst="rect">
                          <a:avLst/>
                        </a:prstGeom>
                        <a:noFill/>
                        <a:ln w="38100">
                          <a:noFill/>
                          <a:miter/>
                        </a:ln>
                      </p:spPr>
                    </p:pic>
                  </p:oleObj>
                </mc:Fallback>
              </mc:AlternateContent>
            </a:graphicData>
          </a:graphic>
        </p:graphicFrame>
        <p:graphicFrame>
          <p:nvGraphicFramePr>
            <p:cNvPr id="819212" name="Object 19"/>
            <p:cNvGraphicFramePr>
              <a:graphicFrameLocks noChangeAspect="1"/>
            </p:cNvGraphicFramePr>
            <p:nvPr/>
          </p:nvGraphicFramePr>
          <p:xfrm>
            <a:off x="1184" y="1056"/>
            <a:ext cx="864" cy="272"/>
          </p:xfrm>
          <a:graphic>
            <a:graphicData uri="http://schemas.openxmlformats.org/presentationml/2006/ole">
              <mc:AlternateContent xmlns:mc="http://schemas.openxmlformats.org/markup-compatibility/2006">
                <mc:Choice xmlns:v="urn:schemas-microsoft-com:vml" Requires="v">
                  <p:oleObj spid="_x0000_s4091" name="" r:id="rId7" imgW="1371600" imgH="431800" progId="Equation.3">
                    <p:embed/>
                  </p:oleObj>
                </mc:Choice>
                <mc:Fallback>
                  <p:oleObj name="" r:id="rId7" imgW="1371600" imgH="431800" progId="Equation.3">
                    <p:embed/>
                    <p:pic>
                      <p:nvPicPr>
                        <p:cNvPr id="0" name="图片 4090"/>
                        <p:cNvPicPr/>
                        <p:nvPr/>
                      </p:nvPicPr>
                      <p:blipFill>
                        <a:blip r:embed="rId8"/>
                        <a:stretch>
                          <a:fillRect/>
                        </a:stretch>
                      </p:blipFill>
                      <p:spPr>
                        <a:xfrm>
                          <a:off x="1184" y="1056"/>
                          <a:ext cx="864" cy="272"/>
                        </a:xfrm>
                        <a:prstGeom prst="rect">
                          <a:avLst/>
                        </a:prstGeom>
                        <a:noFill/>
                        <a:ln w="38100">
                          <a:noFill/>
                          <a:miter/>
                        </a:ln>
                      </p:spPr>
                    </p:pic>
                  </p:oleObj>
                </mc:Fallback>
              </mc:AlternateContent>
            </a:graphicData>
          </a:graphic>
        </p:graphicFrame>
        <p:sp>
          <p:nvSpPr>
            <p:cNvPr id="819213" name="Freeform 7"/>
            <p:cNvSpPr/>
            <p:nvPr/>
          </p:nvSpPr>
          <p:spPr>
            <a:xfrm rot="374069">
              <a:off x="1296" y="91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graphicFrame>
        <p:nvGraphicFramePr>
          <p:cNvPr id="819205" name="Object 20"/>
          <p:cNvGraphicFramePr>
            <a:graphicFrameLocks noChangeAspect="1"/>
          </p:cNvGraphicFramePr>
          <p:nvPr/>
        </p:nvGraphicFramePr>
        <p:xfrm>
          <a:off x="3441700" y="1003300"/>
          <a:ext cx="3644900" cy="1511300"/>
        </p:xfrm>
        <a:graphic>
          <a:graphicData uri="http://schemas.openxmlformats.org/presentationml/2006/ole">
            <mc:AlternateContent xmlns:mc="http://schemas.openxmlformats.org/markup-compatibility/2006">
              <mc:Choice xmlns:v="urn:schemas-microsoft-com:vml" Requires="v">
                <p:oleObj spid="_x0000_s4093" name="" r:id="rId9" imgW="3644900" imgH="1511300" progId="Equation.3">
                  <p:embed/>
                </p:oleObj>
              </mc:Choice>
              <mc:Fallback>
                <p:oleObj name="" r:id="rId9" imgW="3644900" imgH="1511300" progId="Equation.3">
                  <p:embed/>
                  <p:pic>
                    <p:nvPicPr>
                      <p:cNvPr id="0" name="图片 4092"/>
                      <p:cNvPicPr/>
                      <p:nvPr/>
                    </p:nvPicPr>
                    <p:blipFill>
                      <a:blip r:embed="rId10"/>
                      <a:stretch>
                        <a:fillRect/>
                      </a:stretch>
                    </p:blipFill>
                    <p:spPr>
                      <a:xfrm>
                        <a:off x="3441700" y="1003300"/>
                        <a:ext cx="3644900" cy="1511300"/>
                      </a:xfrm>
                      <a:prstGeom prst="rect">
                        <a:avLst/>
                      </a:prstGeom>
                      <a:noFill/>
                      <a:ln w="38100">
                        <a:noFill/>
                        <a:miter/>
                      </a:ln>
                    </p:spPr>
                  </p:pic>
                </p:oleObj>
              </mc:Fallback>
            </mc:AlternateContent>
          </a:graphicData>
        </a:graphic>
      </p:graphicFrame>
      <p:grpSp>
        <p:nvGrpSpPr>
          <p:cNvPr id="819206" name="Group 9"/>
          <p:cNvGrpSpPr/>
          <p:nvPr/>
        </p:nvGrpSpPr>
        <p:grpSpPr>
          <a:xfrm>
            <a:off x="2019300" y="1125538"/>
            <a:ext cx="1054100" cy="1135062"/>
            <a:chOff x="1288" y="2909"/>
            <a:chExt cx="664" cy="715"/>
          </a:xfrm>
        </p:grpSpPr>
        <p:graphicFrame>
          <p:nvGraphicFramePr>
            <p:cNvPr id="819208" name="Object 21"/>
            <p:cNvGraphicFramePr>
              <a:graphicFrameLocks noChangeAspect="1"/>
            </p:cNvGraphicFramePr>
            <p:nvPr/>
          </p:nvGraphicFramePr>
          <p:xfrm>
            <a:off x="1312" y="2909"/>
            <a:ext cx="640" cy="272"/>
          </p:xfrm>
          <a:graphic>
            <a:graphicData uri="http://schemas.openxmlformats.org/presentationml/2006/ole">
              <mc:AlternateContent xmlns:mc="http://schemas.openxmlformats.org/markup-compatibility/2006">
                <mc:Choice xmlns:v="urn:schemas-microsoft-com:vml" Requires="v">
                  <p:oleObj spid="_x0000_s4094" name="" r:id="rId11" imgW="1016000" imgH="431800" progId="Equation.3">
                    <p:embed/>
                  </p:oleObj>
                </mc:Choice>
                <mc:Fallback>
                  <p:oleObj name="" r:id="rId11" imgW="1016000" imgH="431800" progId="Equation.3">
                    <p:embed/>
                    <p:pic>
                      <p:nvPicPr>
                        <p:cNvPr id="0" name="图片 4093"/>
                        <p:cNvPicPr/>
                        <p:nvPr/>
                      </p:nvPicPr>
                      <p:blipFill>
                        <a:blip r:embed="rId12"/>
                        <a:stretch>
                          <a:fillRect/>
                        </a:stretch>
                      </p:blipFill>
                      <p:spPr>
                        <a:xfrm>
                          <a:off x="1312" y="2909"/>
                          <a:ext cx="640" cy="272"/>
                        </a:xfrm>
                        <a:prstGeom prst="rect">
                          <a:avLst/>
                        </a:prstGeom>
                        <a:noFill/>
                        <a:ln w="38100">
                          <a:noFill/>
                          <a:miter/>
                        </a:ln>
                      </p:spPr>
                    </p:pic>
                  </p:oleObj>
                </mc:Fallback>
              </mc:AlternateContent>
            </a:graphicData>
          </a:graphic>
        </p:graphicFrame>
        <p:graphicFrame>
          <p:nvGraphicFramePr>
            <p:cNvPr id="819209" name="Object 22"/>
            <p:cNvGraphicFramePr>
              <a:graphicFrameLocks noChangeAspect="1"/>
            </p:cNvGraphicFramePr>
            <p:nvPr/>
          </p:nvGraphicFramePr>
          <p:xfrm>
            <a:off x="1300" y="3352"/>
            <a:ext cx="648" cy="272"/>
          </p:xfrm>
          <a:graphic>
            <a:graphicData uri="http://schemas.openxmlformats.org/presentationml/2006/ole">
              <mc:AlternateContent xmlns:mc="http://schemas.openxmlformats.org/markup-compatibility/2006">
                <mc:Choice xmlns:v="urn:schemas-microsoft-com:vml" Requires="v">
                  <p:oleObj spid="_x0000_s4092" name="" r:id="rId13" imgW="1028065" imgH="431800" progId="Equation.3">
                    <p:embed/>
                  </p:oleObj>
                </mc:Choice>
                <mc:Fallback>
                  <p:oleObj name="" r:id="rId13" imgW="1028065" imgH="431800" progId="Equation.3">
                    <p:embed/>
                    <p:pic>
                      <p:nvPicPr>
                        <p:cNvPr id="0" name="图片 4091"/>
                        <p:cNvPicPr/>
                        <p:nvPr/>
                      </p:nvPicPr>
                      <p:blipFill>
                        <a:blip r:embed="rId14"/>
                        <a:stretch>
                          <a:fillRect/>
                        </a:stretch>
                      </p:blipFill>
                      <p:spPr>
                        <a:xfrm>
                          <a:off x="1300" y="3352"/>
                          <a:ext cx="648" cy="272"/>
                        </a:xfrm>
                        <a:prstGeom prst="rect">
                          <a:avLst/>
                        </a:prstGeom>
                        <a:noFill/>
                        <a:ln w="38100">
                          <a:noFill/>
                          <a:miter/>
                        </a:ln>
                      </p:spPr>
                    </p:pic>
                  </p:oleObj>
                </mc:Fallback>
              </mc:AlternateContent>
            </a:graphicData>
          </a:graphic>
        </p:graphicFrame>
        <p:sp>
          <p:nvSpPr>
            <p:cNvPr id="819210" name="Freeform 12"/>
            <p:cNvSpPr/>
            <p:nvPr/>
          </p:nvSpPr>
          <p:spPr>
            <a:xfrm rot="374069">
              <a:off x="1288" y="323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sp>
        <p:nvSpPr>
          <p:cNvPr id="137229" name="Rectangle 13"/>
          <p:cNvSpPr/>
          <p:nvPr/>
        </p:nvSpPr>
        <p:spPr>
          <a:xfrm>
            <a:off x="5029200" y="2590800"/>
            <a:ext cx="1447800" cy="1600200"/>
          </a:xfrm>
          <a:prstGeom prst="rect">
            <a:avLst/>
          </a:prstGeom>
          <a:noFill/>
          <a:ln w="12700" cap="flat" cmpd="sng">
            <a:solidFill>
              <a:srgbClr val="0000FF"/>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7218"/>
                                        </p:tgtEl>
                                        <p:attrNameLst>
                                          <p:attrName>style.visibility</p:attrName>
                                        </p:attrNameLst>
                                      </p:cBhvr>
                                      <p:to>
                                        <p:strVal val="visible"/>
                                      </p:to>
                                    </p:set>
                                    <p:animEffect transition="in" filter="wipe(left)">
                                      <p:cBhvr>
                                        <p:cTn id="12" dur="500"/>
                                        <p:tgtEl>
                                          <p:spTgt spid="1372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7229"/>
                                        </p:tgtEl>
                                        <p:attrNameLst>
                                          <p:attrName>style.visibility</p:attrName>
                                        </p:attrNameLst>
                                      </p:cBhvr>
                                      <p:to>
                                        <p:strVal val="visible"/>
                                      </p:to>
                                    </p:set>
                                    <p:animEffect transition="in" filter="wipe(left)">
                                      <p:cBhvr>
                                        <p:cTn id="17" dur="500"/>
                                        <p:tgtEl>
                                          <p:spTgt spid="13722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219"/>
                                        </p:tgtEl>
                                        <p:attrNameLst>
                                          <p:attrName>style.visibility</p:attrName>
                                        </p:attrNameLst>
                                      </p:cBhvr>
                                      <p:to>
                                        <p:strVal val="visible"/>
                                      </p:to>
                                    </p:set>
                                    <p:animEffect transition="in" filter="wipe(left)">
                                      <p:cBhvr>
                                        <p:cTn id="21" dur="500"/>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9"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8242" name="Object 18"/>
          <p:cNvGraphicFramePr>
            <a:graphicFrameLocks noChangeAspect="1"/>
          </p:cNvGraphicFramePr>
          <p:nvPr/>
        </p:nvGraphicFramePr>
        <p:xfrm>
          <a:off x="5257800" y="2209800"/>
          <a:ext cx="2603500" cy="469900"/>
        </p:xfrm>
        <a:graphic>
          <a:graphicData uri="http://schemas.openxmlformats.org/presentationml/2006/ole">
            <mc:AlternateContent xmlns:mc="http://schemas.openxmlformats.org/markup-compatibility/2006">
              <mc:Choice xmlns:v="urn:schemas-microsoft-com:vml" Requires="v">
                <p:oleObj spid="_x0000_s4095" name="" r:id="rId1" imgW="2603500" imgH="469900" progId="Equation.3">
                  <p:embed/>
                </p:oleObj>
              </mc:Choice>
              <mc:Fallback>
                <p:oleObj name="" r:id="rId1" imgW="2603500" imgH="469900" progId="Equation.3">
                  <p:embed/>
                  <p:pic>
                    <p:nvPicPr>
                      <p:cNvPr id="0" name="图片 4094"/>
                      <p:cNvPicPr/>
                      <p:nvPr/>
                    </p:nvPicPr>
                    <p:blipFill>
                      <a:blip r:embed="rId2"/>
                      <a:stretch>
                        <a:fillRect/>
                      </a:stretch>
                    </p:blipFill>
                    <p:spPr>
                      <a:xfrm>
                        <a:off x="5257800" y="2209800"/>
                        <a:ext cx="2603500" cy="469900"/>
                      </a:xfrm>
                      <a:prstGeom prst="rect">
                        <a:avLst/>
                      </a:prstGeom>
                      <a:noFill/>
                      <a:ln w="38100">
                        <a:noFill/>
                        <a:miter/>
                      </a:ln>
                    </p:spPr>
                  </p:pic>
                </p:oleObj>
              </mc:Fallback>
            </mc:AlternateContent>
          </a:graphicData>
        </a:graphic>
      </p:graphicFrame>
      <p:graphicFrame>
        <p:nvGraphicFramePr>
          <p:cNvPr id="138243" name="Object 19"/>
          <p:cNvGraphicFramePr>
            <a:graphicFrameLocks noChangeAspect="1"/>
          </p:cNvGraphicFramePr>
          <p:nvPr/>
        </p:nvGraphicFramePr>
        <p:xfrm>
          <a:off x="1473200" y="3263900"/>
          <a:ext cx="5537200" cy="469900"/>
        </p:xfrm>
        <a:graphic>
          <a:graphicData uri="http://schemas.openxmlformats.org/presentationml/2006/ole">
            <mc:AlternateContent xmlns:mc="http://schemas.openxmlformats.org/markup-compatibility/2006">
              <mc:Choice xmlns:v="urn:schemas-microsoft-com:vml" Requires="v">
                <p:oleObj spid="_x0000_s4097" name="" r:id="rId3" imgW="5537200" imgH="469900" progId="Equation.3">
                  <p:embed/>
                </p:oleObj>
              </mc:Choice>
              <mc:Fallback>
                <p:oleObj name="" r:id="rId3" imgW="5537200" imgH="469900" progId="Equation.3">
                  <p:embed/>
                  <p:pic>
                    <p:nvPicPr>
                      <p:cNvPr id="0" name="图片 4096"/>
                      <p:cNvPicPr/>
                      <p:nvPr/>
                    </p:nvPicPr>
                    <p:blipFill>
                      <a:blip r:embed="rId4"/>
                      <a:stretch>
                        <a:fillRect/>
                      </a:stretch>
                    </p:blipFill>
                    <p:spPr>
                      <a:xfrm>
                        <a:off x="1473200" y="3263900"/>
                        <a:ext cx="5537200" cy="469900"/>
                      </a:xfrm>
                      <a:prstGeom prst="rect">
                        <a:avLst/>
                      </a:prstGeom>
                      <a:noFill/>
                      <a:ln w="38100">
                        <a:noFill/>
                        <a:miter/>
                      </a:ln>
                    </p:spPr>
                  </p:pic>
                </p:oleObj>
              </mc:Fallback>
            </mc:AlternateContent>
          </a:graphicData>
        </a:graphic>
      </p:graphicFrame>
      <p:graphicFrame>
        <p:nvGraphicFramePr>
          <p:cNvPr id="820228" name="Object 20"/>
          <p:cNvGraphicFramePr>
            <a:graphicFrameLocks noChangeAspect="1"/>
          </p:cNvGraphicFramePr>
          <p:nvPr/>
        </p:nvGraphicFramePr>
        <p:xfrm>
          <a:off x="215900" y="914400"/>
          <a:ext cx="8470900" cy="977900"/>
        </p:xfrm>
        <a:graphic>
          <a:graphicData uri="http://schemas.openxmlformats.org/presentationml/2006/ole">
            <mc:AlternateContent xmlns:mc="http://schemas.openxmlformats.org/markup-compatibility/2006">
              <mc:Choice xmlns:v="urn:schemas-microsoft-com:vml" Requires="v">
                <p:oleObj spid="_x0000_s4096" name="" r:id="rId5" imgW="8470900" imgH="977900" progId="Equation.3">
                  <p:embed/>
                </p:oleObj>
              </mc:Choice>
              <mc:Fallback>
                <p:oleObj name="" r:id="rId5" imgW="8470900" imgH="977900" progId="Equation.3">
                  <p:embed/>
                  <p:pic>
                    <p:nvPicPr>
                      <p:cNvPr id="0" name="图片 4095"/>
                      <p:cNvPicPr/>
                      <p:nvPr/>
                    </p:nvPicPr>
                    <p:blipFill>
                      <a:blip r:embed="rId6"/>
                      <a:stretch>
                        <a:fillRect/>
                      </a:stretch>
                    </p:blipFill>
                    <p:spPr>
                      <a:xfrm>
                        <a:off x="215900" y="914400"/>
                        <a:ext cx="8470900" cy="977900"/>
                      </a:xfrm>
                      <a:prstGeom prst="rect">
                        <a:avLst/>
                      </a:prstGeom>
                      <a:noFill/>
                      <a:ln w="38100">
                        <a:noFill/>
                        <a:miter/>
                      </a:ln>
                    </p:spPr>
                  </p:pic>
                </p:oleObj>
              </mc:Fallback>
            </mc:AlternateContent>
          </a:graphicData>
        </a:graphic>
      </p:graphicFrame>
      <p:grpSp>
        <p:nvGrpSpPr>
          <p:cNvPr id="2" name="Group 5"/>
          <p:cNvGrpSpPr/>
          <p:nvPr/>
        </p:nvGrpSpPr>
        <p:grpSpPr>
          <a:xfrm>
            <a:off x="1295400" y="1905000"/>
            <a:ext cx="3441700" cy="1003300"/>
            <a:chOff x="816" y="1200"/>
            <a:chExt cx="2168" cy="632"/>
          </a:xfrm>
        </p:grpSpPr>
        <p:graphicFrame>
          <p:nvGraphicFramePr>
            <p:cNvPr id="820239" name="Object 21"/>
            <p:cNvGraphicFramePr>
              <a:graphicFrameLocks noChangeAspect="1"/>
            </p:cNvGraphicFramePr>
            <p:nvPr/>
          </p:nvGraphicFramePr>
          <p:xfrm>
            <a:off x="816" y="1216"/>
            <a:ext cx="2168" cy="616"/>
          </p:xfrm>
          <a:graphic>
            <a:graphicData uri="http://schemas.openxmlformats.org/presentationml/2006/ole">
              <mc:AlternateContent xmlns:mc="http://schemas.openxmlformats.org/markup-compatibility/2006">
                <mc:Choice xmlns:v="urn:schemas-microsoft-com:vml" Requires="v">
                  <p:oleObj spid="_x0000_s4098" name="" r:id="rId7" imgW="3441700" imgH="977900" progId="Equation.3">
                    <p:embed/>
                  </p:oleObj>
                </mc:Choice>
                <mc:Fallback>
                  <p:oleObj name="" r:id="rId7" imgW="3441700" imgH="977900" progId="Equation.3">
                    <p:embed/>
                    <p:pic>
                      <p:nvPicPr>
                        <p:cNvPr id="0" name="图片 4097"/>
                        <p:cNvPicPr/>
                        <p:nvPr/>
                      </p:nvPicPr>
                      <p:blipFill>
                        <a:blip r:embed="rId8"/>
                        <a:stretch>
                          <a:fillRect/>
                        </a:stretch>
                      </p:blipFill>
                      <p:spPr>
                        <a:xfrm>
                          <a:off x="816" y="1216"/>
                          <a:ext cx="2168" cy="616"/>
                        </a:xfrm>
                        <a:prstGeom prst="rect">
                          <a:avLst/>
                        </a:prstGeom>
                        <a:noFill/>
                        <a:ln w="38100">
                          <a:noFill/>
                          <a:miter/>
                        </a:ln>
                      </p:spPr>
                    </p:pic>
                  </p:oleObj>
                </mc:Fallback>
              </mc:AlternateContent>
            </a:graphicData>
          </a:graphic>
        </p:graphicFrame>
        <p:sp>
          <p:nvSpPr>
            <p:cNvPr id="820240" name="Freeform 7"/>
            <p:cNvSpPr/>
            <p:nvPr/>
          </p:nvSpPr>
          <p:spPr>
            <a:xfrm rot="374069">
              <a:off x="1440" y="1504"/>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sp>
          <p:nvSpPr>
            <p:cNvPr id="820241" name="Text Box 8"/>
            <p:cNvSpPr txBox="1"/>
            <p:nvPr/>
          </p:nvSpPr>
          <p:spPr>
            <a:xfrm>
              <a:off x="1408" y="1200"/>
              <a:ext cx="816" cy="288"/>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rPr>
                <a:t>列变换</a:t>
              </a:r>
              <a:endParaRPr lang="zh-CN" altLang="en-US" sz="2400" b="1" dirty="0">
                <a:solidFill>
                  <a:srgbClr val="000000"/>
                </a:solidFill>
                <a:latin typeface="Times New Roman" panose="02020603050405020304" pitchFamily="18" charset="0"/>
              </a:endParaRPr>
            </a:p>
          </p:txBody>
        </p:sp>
      </p:grpSp>
      <p:sp>
        <p:nvSpPr>
          <p:cNvPr id="138249" name="Rectangle 9"/>
          <p:cNvSpPr/>
          <p:nvPr/>
        </p:nvSpPr>
        <p:spPr>
          <a:xfrm>
            <a:off x="3632200" y="2425700"/>
            <a:ext cx="838200" cy="457200"/>
          </a:xfrm>
          <a:prstGeom prst="rect">
            <a:avLst/>
          </a:prstGeom>
          <a:noFill/>
          <a:ln w="19050" cap="flat" cmpd="sng">
            <a:solidFill>
              <a:srgbClr val="0000FF"/>
            </a:solidFill>
            <a:prstDash val="sysDot"/>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3" name="Group 10"/>
          <p:cNvGrpSpPr/>
          <p:nvPr/>
        </p:nvGrpSpPr>
        <p:grpSpPr>
          <a:xfrm>
            <a:off x="2247900" y="3898900"/>
            <a:ext cx="5003800" cy="736600"/>
            <a:chOff x="1416" y="2456"/>
            <a:chExt cx="3152" cy="464"/>
          </a:xfrm>
        </p:grpSpPr>
        <p:graphicFrame>
          <p:nvGraphicFramePr>
            <p:cNvPr id="820236" name="Object 22"/>
            <p:cNvGraphicFramePr>
              <a:graphicFrameLocks noChangeAspect="1"/>
            </p:cNvGraphicFramePr>
            <p:nvPr/>
          </p:nvGraphicFramePr>
          <p:xfrm>
            <a:off x="1416" y="2624"/>
            <a:ext cx="3152" cy="296"/>
          </p:xfrm>
          <a:graphic>
            <a:graphicData uri="http://schemas.openxmlformats.org/presentationml/2006/ole">
              <mc:AlternateContent xmlns:mc="http://schemas.openxmlformats.org/markup-compatibility/2006">
                <mc:Choice xmlns:v="urn:schemas-microsoft-com:vml" Requires="v">
                  <p:oleObj spid="_x0000_s4099" name="" r:id="rId9" imgW="5003800" imgH="469900" progId="Equation.3">
                    <p:embed/>
                  </p:oleObj>
                </mc:Choice>
                <mc:Fallback>
                  <p:oleObj name="" r:id="rId9" imgW="5003800" imgH="469900" progId="Equation.3">
                    <p:embed/>
                    <p:pic>
                      <p:nvPicPr>
                        <p:cNvPr id="0" name="图片 4098"/>
                        <p:cNvPicPr/>
                        <p:nvPr/>
                      </p:nvPicPr>
                      <p:blipFill>
                        <a:blip r:embed="rId10"/>
                        <a:stretch>
                          <a:fillRect/>
                        </a:stretch>
                      </p:blipFill>
                      <p:spPr>
                        <a:xfrm>
                          <a:off x="1416" y="2624"/>
                          <a:ext cx="3152" cy="296"/>
                        </a:xfrm>
                        <a:prstGeom prst="rect">
                          <a:avLst/>
                        </a:prstGeom>
                        <a:noFill/>
                        <a:ln w="38100">
                          <a:noFill/>
                          <a:miter/>
                        </a:ln>
                      </p:spPr>
                    </p:pic>
                  </p:oleObj>
                </mc:Fallback>
              </mc:AlternateContent>
            </a:graphicData>
          </a:graphic>
        </p:graphicFrame>
        <p:sp>
          <p:nvSpPr>
            <p:cNvPr id="820237" name="Text Box 12"/>
            <p:cNvSpPr txBox="1"/>
            <p:nvPr/>
          </p:nvSpPr>
          <p:spPr>
            <a:xfrm>
              <a:off x="2352" y="2456"/>
              <a:ext cx="816" cy="288"/>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rPr>
                <a:t>行变换</a:t>
              </a:r>
              <a:endParaRPr lang="zh-CN" altLang="en-US" sz="2400" b="1" dirty="0">
                <a:solidFill>
                  <a:srgbClr val="000000"/>
                </a:solidFill>
                <a:latin typeface="Times New Roman" panose="02020603050405020304" pitchFamily="18" charset="0"/>
              </a:endParaRPr>
            </a:p>
          </p:txBody>
        </p:sp>
        <p:sp>
          <p:nvSpPr>
            <p:cNvPr id="820238" name="Freeform 13"/>
            <p:cNvSpPr/>
            <p:nvPr/>
          </p:nvSpPr>
          <p:spPr>
            <a:xfrm rot="374069">
              <a:off x="2416" y="2752"/>
              <a:ext cx="624" cy="48"/>
            </a:xfrm>
            <a:custGeom>
              <a:avLst/>
              <a:gdLst>
                <a:gd name="txL" fmla="*/ 0 w 624"/>
                <a:gd name="txT" fmla="*/ 0 h 48"/>
                <a:gd name="txR" fmla="*/ 624 w 624"/>
                <a:gd name="txB" fmla="*/ 48 h 48"/>
              </a:gdLst>
              <a:ahLst/>
              <a:cxnLst>
                <a:cxn ang="0">
                  <a:pos x="0" y="48"/>
                </a:cxn>
                <a:cxn ang="0">
                  <a:pos x="192" y="0"/>
                </a:cxn>
                <a:cxn ang="0">
                  <a:pos x="384" y="48"/>
                </a:cxn>
                <a:cxn ang="0">
                  <a:pos x="624" y="0"/>
                </a:cxn>
              </a:cxnLst>
              <a:rect l="txL" t="txT" r="txR" b="txB"/>
              <a:pathLst>
                <a:path w="624" h="48">
                  <a:moveTo>
                    <a:pt x="0" y="48"/>
                  </a:moveTo>
                  <a:cubicBezTo>
                    <a:pt x="64" y="24"/>
                    <a:pt x="128" y="0"/>
                    <a:pt x="192" y="0"/>
                  </a:cubicBezTo>
                  <a:cubicBezTo>
                    <a:pt x="256" y="0"/>
                    <a:pt x="312" y="48"/>
                    <a:pt x="384" y="48"/>
                  </a:cubicBezTo>
                  <a:cubicBezTo>
                    <a:pt x="456" y="48"/>
                    <a:pt x="540" y="24"/>
                    <a:pt x="624" y="0"/>
                  </a:cubicBezTo>
                </a:path>
              </a:pathLst>
            </a:custGeom>
            <a:noFill/>
            <a:ln w="19050" cap="flat" cmpd="sng">
              <a:solidFill>
                <a:schemeClr val="tx1">
                  <a:alpha val="100000"/>
                </a:schemeClr>
              </a:solidFill>
              <a:prstDash val="solid"/>
              <a:round/>
              <a:headEnd type="none" w="med" len="med"/>
              <a:tailEnd type="none" w="med" len="med"/>
            </a:ln>
          </p:spPr>
          <p:txBody>
            <a:bodyPr/>
            <a:p>
              <a:endParaRPr lang="zh-CN" altLang="en-US"/>
            </a:p>
          </p:txBody>
        </p:sp>
      </p:grpSp>
      <p:sp>
        <p:nvSpPr>
          <p:cNvPr id="138254" name="Rectangle 14"/>
          <p:cNvSpPr/>
          <p:nvPr/>
        </p:nvSpPr>
        <p:spPr>
          <a:xfrm>
            <a:off x="5575300" y="4165600"/>
            <a:ext cx="1435100" cy="457200"/>
          </a:xfrm>
          <a:prstGeom prst="rect">
            <a:avLst/>
          </a:prstGeom>
          <a:noFill/>
          <a:ln w="19050" cap="flat" cmpd="sng">
            <a:solidFill>
              <a:srgbClr val="0000FF"/>
            </a:solidFill>
            <a:prstDash val="sysDot"/>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38255" name="Object 23"/>
          <p:cNvGraphicFramePr>
            <a:graphicFrameLocks noChangeAspect="1"/>
          </p:cNvGraphicFramePr>
          <p:nvPr/>
        </p:nvGraphicFramePr>
        <p:xfrm>
          <a:off x="1231900" y="4946650"/>
          <a:ext cx="3340100" cy="469900"/>
        </p:xfrm>
        <a:graphic>
          <a:graphicData uri="http://schemas.openxmlformats.org/presentationml/2006/ole">
            <mc:AlternateContent xmlns:mc="http://schemas.openxmlformats.org/markup-compatibility/2006">
              <mc:Choice xmlns:v="urn:schemas-microsoft-com:vml" Requires="v">
                <p:oleObj spid="_x0000_s4100" name="" r:id="rId11" imgW="3340100" imgH="469900" progId="Equation.3">
                  <p:embed/>
                </p:oleObj>
              </mc:Choice>
              <mc:Fallback>
                <p:oleObj name="" r:id="rId11" imgW="3340100" imgH="469900" progId="Equation.3">
                  <p:embed/>
                  <p:pic>
                    <p:nvPicPr>
                      <p:cNvPr id="0" name="图片 4099"/>
                      <p:cNvPicPr/>
                      <p:nvPr/>
                    </p:nvPicPr>
                    <p:blipFill>
                      <a:blip r:embed="rId12"/>
                      <a:stretch>
                        <a:fillRect/>
                      </a:stretch>
                    </p:blipFill>
                    <p:spPr>
                      <a:xfrm>
                        <a:off x="1231900" y="4946650"/>
                        <a:ext cx="3340100" cy="469900"/>
                      </a:xfrm>
                      <a:prstGeom prst="rect">
                        <a:avLst/>
                      </a:prstGeom>
                      <a:noFill/>
                      <a:ln w="38100">
                        <a:noFill/>
                        <a:miter/>
                      </a:ln>
                    </p:spPr>
                  </p:pic>
                </p:oleObj>
              </mc:Fallback>
            </mc:AlternateContent>
          </a:graphicData>
        </a:graphic>
      </p:graphicFrame>
      <p:graphicFrame>
        <p:nvGraphicFramePr>
          <p:cNvPr id="138256" name="Object 24"/>
          <p:cNvGraphicFramePr>
            <a:graphicFrameLocks noChangeAspect="1"/>
          </p:cNvGraphicFramePr>
          <p:nvPr/>
        </p:nvGraphicFramePr>
        <p:xfrm>
          <a:off x="4572000" y="4940300"/>
          <a:ext cx="1816100" cy="469900"/>
        </p:xfrm>
        <a:graphic>
          <a:graphicData uri="http://schemas.openxmlformats.org/presentationml/2006/ole">
            <mc:AlternateContent xmlns:mc="http://schemas.openxmlformats.org/markup-compatibility/2006">
              <mc:Choice xmlns:v="urn:schemas-microsoft-com:vml" Requires="v">
                <p:oleObj spid="_x0000_s4101" name="" r:id="rId13" imgW="1816100" imgH="469900" progId="Equation.3">
                  <p:embed/>
                </p:oleObj>
              </mc:Choice>
              <mc:Fallback>
                <p:oleObj name="" r:id="rId13" imgW="1816100" imgH="469900" progId="Equation.3">
                  <p:embed/>
                  <p:pic>
                    <p:nvPicPr>
                      <p:cNvPr id="0" name="图片 4100"/>
                      <p:cNvPicPr/>
                      <p:nvPr/>
                    </p:nvPicPr>
                    <p:blipFill>
                      <a:blip r:embed="rId14"/>
                      <a:stretch>
                        <a:fillRect/>
                      </a:stretch>
                    </p:blipFill>
                    <p:spPr>
                      <a:xfrm>
                        <a:off x="4572000" y="4940300"/>
                        <a:ext cx="1816100" cy="469900"/>
                      </a:xfrm>
                      <a:prstGeom prst="rect">
                        <a:avLst/>
                      </a:prstGeom>
                      <a:noFill/>
                      <a:ln w="38100">
                        <a:noFill/>
                        <a:miter/>
                      </a:ln>
                    </p:spPr>
                  </p:pic>
                </p:oleObj>
              </mc:Fallback>
            </mc:AlternateContent>
          </a:graphicData>
        </a:graphic>
      </p:graphicFrame>
      <p:graphicFrame>
        <p:nvGraphicFramePr>
          <p:cNvPr id="138257" name="Object 25"/>
          <p:cNvGraphicFramePr>
            <a:graphicFrameLocks noChangeAspect="1"/>
          </p:cNvGraphicFramePr>
          <p:nvPr/>
        </p:nvGraphicFramePr>
        <p:xfrm>
          <a:off x="1905000" y="5562600"/>
          <a:ext cx="1854200" cy="431800"/>
        </p:xfrm>
        <a:graphic>
          <a:graphicData uri="http://schemas.openxmlformats.org/presentationml/2006/ole">
            <mc:AlternateContent xmlns:mc="http://schemas.openxmlformats.org/markup-compatibility/2006">
              <mc:Choice xmlns:v="urn:schemas-microsoft-com:vml" Requires="v">
                <p:oleObj spid="_x0000_s4102" name="" r:id="rId15" imgW="1854200" imgH="431800" progId="Equation.3">
                  <p:embed/>
                </p:oleObj>
              </mc:Choice>
              <mc:Fallback>
                <p:oleObj name="" r:id="rId15" imgW="1854200" imgH="431800" progId="Equation.3">
                  <p:embed/>
                  <p:pic>
                    <p:nvPicPr>
                      <p:cNvPr id="0" name="图片 4101"/>
                      <p:cNvPicPr/>
                      <p:nvPr/>
                    </p:nvPicPr>
                    <p:blipFill>
                      <a:blip r:embed="rId16"/>
                      <a:stretch>
                        <a:fillRect/>
                      </a:stretch>
                    </p:blipFill>
                    <p:spPr>
                      <a:xfrm>
                        <a:off x="1905000" y="5562600"/>
                        <a:ext cx="1854200" cy="4318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249"/>
                                        </p:tgtEl>
                                        <p:attrNameLst>
                                          <p:attrName>style.visibility</p:attrName>
                                        </p:attrNameLst>
                                      </p:cBhvr>
                                      <p:to>
                                        <p:strVal val="visible"/>
                                      </p:to>
                                    </p:set>
                                    <p:animEffect transition="in" filter="wipe(left)">
                                      <p:cBhvr>
                                        <p:cTn id="11" dur="500"/>
                                        <p:tgtEl>
                                          <p:spTgt spid="1382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8242"/>
                                        </p:tgtEl>
                                        <p:attrNameLst>
                                          <p:attrName>style.visibility</p:attrName>
                                        </p:attrNameLst>
                                      </p:cBhvr>
                                      <p:to>
                                        <p:strVal val="visible"/>
                                      </p:to>
                                    </p:set>
                                    <p:animEffect transition="in" filter="wipe(left)">
                                      <p:cBhvr>
                                        <p:cTn id="16" dur="500"/>
                                        <p:tgtEl>
                                          <p:spTgt spid="1382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8243"/>
                                        </p:tgtEl>
                                        <p:attrNameLst>
                                          <p:attrName>style.visibility</p:attrName>
                                        </p:attrNameLst>
                                      </p:cBhvr>
                                      <p:to>
                                        <p:strVal val="visible"/>
                                      </p:to>
                                    </p:set>
                                    <p:animEffect transition="in" filter="wipe(left)">
                                      <p:cBhvr>
                                        <p:cTn id="21" dur="500"/>
                                        <p:tgtEl>
                                          <p:spTgt spid="1382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38254"/>
                                        </p:tgtEl>
                                        <p:attrNameLst>
                                          <p:attrName>style.visibility</p:attrName>
                                        </p:attrNameLst>
                                      </p:cBhvr>
                                      <p:to>
                                        <p:strVal val="visible"/>
                                      </p:to>
                                    </p:set>
                                    <p:animEffect transition="in" filter="wipe(left)">
                                      <p:cBhvr>
                                        <p:cTn id="30" dur="500"/>
                                        <p:tgtEl>
                                          <p:spTgt spid="13825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8255"/>
                                        </p:tgtEl>
                                        <p:attrNameLst>
                                          <p:attrName>style.visibility</p:attrName>
                                        </p:attrNameLst>
                                      </p:cBhvr>
                                      <p:to>
                                        <p:strVal val="visible"/>
                                      </p:to>
                                    </p:set>
                                    <p:animEffect transition="in" filter="wipe(left)">
                                      <p:cBhvr>
                                        <p:cTn id="35" dur="500"/>
                                        <p:tgtEl>
                                          <p:spTgt spid="1382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8256"/>
                                        </p:tgtEl>
                                        <p:attrNameLst>
                                          <p:attrName>style.visibility</p:attrName>
                                        </p:attrNameLst>
                                      </p:cBhvr>
                                      <p:to>
                                        <p:strVal val="visible"/>
                                      </p:to>
                                    </p:set>
                                    <p:animEffect transition="in" filter="wipe(left)">
                                      <p:cBhvr>
                                        <p:cTn id="40" dur="500"/>
                                        <p:tgtEl>
                                          <p:spTgt spid="1382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8257"/>
                                        </p:tgtEl>
                                        <p:attrNameLst>
                                          <p:attrName>style.visibility</p:attrName>
                                        </p:attrNameLst>
                                      </p:cBhvr>
                                      <p:to>
                                        <p:strVal val="visible"/>
                                      </p:to>
                                    </p:set>
                                    <p:animEffect transition="in" filter="wipe(left)">
                                      <p:cBhvr>
                                        <p:cTn id="45" dur="500"/>
                                        <p:tgtEl>
                                          <p:spTgt spid="13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9" grpId="0" animBg="1"/>
      <p:bldP spid="138254"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82125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mj-lt"/>
                <a:ea typeface="+mj-ea"/>
                <a:cs typeface="+mj-cs"/>
              </a:rPr>
              <a:t>§2  </a:t>
            </a:r>
            <a:r>
              <a:rPr lang="zh-CN" altLang="en-US" sz="3600" b="1" dirty="0">
                <a:solidFill>
                  <a:srgbClr val="CC0099"/>
                </a:solidFill>
                <a:latin typeface="+mj-lt"/>
                <a:ea typeface="+mj-ea"/>
                <a:cs typeface="+mj-cs"/>
              </a:rPr>
              <a:t>矩阵的秩</a:t>
            </a:r>
            <a:endParaRPr lang="zh-CN" altLang="en-US" sz="3600" b="1" dirty="0">
              <a:solidFill>
                <a:srgbClr val="CC0099"/>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2274" name="Rectangle 2"/>
          <p:cNvSpPr>
            <a:spLocks noGrp="1"/>
          </p:cNvSpPr>
          <p:nvPr>
            <p:ph type="title"/>
          </p:nvPr>
        </p:nvSpPr>
        <p:spPr/>
        <p:txBody>
          <a:bodyPr vert="horz" wrap="square" lIns="91440" tIns="45720" rIns="91440" bIns="45720" anchor="ctr" anchorCtr="0"/>
          <a:p>
            <a:pPr eaLnBrk="1" hangingPunct="1"/>
            <a:r>
              <a:rPr lang="zh-CN" altLang="en-US" dirty="0"/>
              <a:t>一、矩阵的秩的概念</a:t>
            </a:r>
            <a:endParaRPr lang="zh-CN" altLang="en-US" dirty="0"/>
          </a:p>
        </p:txBody>
      </p:sp>
      <p:sp>
        <p:nvSpPr>
          <p:cNvPr id="17411" name="Rectangle 3"/>
          <p:cNvSpPr>
            <a:spLocks noGrp="1"/>
          </p:cNvSpPr>
          <p:nvPr>
            <p:ph idx="1"/>
          </p:nvPr>
        </p:nvSpPr>
        <p:spPr>
          <a:xfrm>
            <a:off x="457200" y="1524000"/>
            <a:ext cx="8229600" cy="1333500"/>
          </a:xfrm>
        </p:spPr>
        <p:txBody>
          <a:bodyPr vert="horz" wrap="square" lIns="91440" tIns="45720" rIns="91440" bIns="45720" anchor="t" anchorCtr="0">
            <a:spAutoFit/>
          </a:bodyPr>
          <a:p>
            <a:pPr eaLnBrk="1" hangingPunct="1">
              <a:buNone/>
            </a:pPr>
            <a:r>
              <a:rPr lang="zh-CN" altLang="en-US" dirty="0">
                <a:solidFill>
                  <a:srgbClr val="0000FF"/>
                </a:solidFill>
              </a:rPr>
              <a:t>定义：</a:t>
            </a:r>
            <a:r>
              <a:rPr lang="zh-CN" altLang="en-US" dirty="0"/>
              <a:t>在 </a:t>
            </a:r>
            <a:r>
              <a:rPr lang="en-US" altLang="zh-CN" i="1" dirty="0"/>
              <a:t>m</a:t>
            </a:r>
            <a:r>
              <a:rPr lang="en-US" altLang="zh-CN" dirty="0"/>
              <a:t>×</a:t>
            </a:r>
            <a:r>
              <a:rPr lang="en-US" altLang="zh-CN" i="1" dirty="0"/>
              <a:t>n</a:t>
            </a:r>
            <a:r>
              <a:rPr lang="en-US" altLang="zh-CN" dirty="0"/>
              <a:t> </a:t>
            </a:r>
            <a:r>
              <a:rPr lang="zh-CN" altLang="en-US" dirty="0"/>
              <a:t>矩阵 </a:t>
            </a:r>
            <a:r>
              <a:rPr lang="en-US" altLang="zh-CN" i="1" dirty="0"/>
              <a:t>A </a:t>
            </a:r>
            <a:r>
              <a:rPr lang="zh-CN" altLang="en-US" dirty="0"/>
              <a:t>中，任取 </a:t>
            </a:r>
            <a:r>
              <a:rPr lang="en-US" altLang="zh-CN" i="1" dirty="0"/>
              <a:t>k</a:t>
            </a:r>
            <a:r>
              <a:rPr lang="en-US" altLang="zh-CN" dirty="0"/>
              <a:t> </a:t>
            </a:r>
            <a:r>
              <a:rPr lang="zh-CN" altLang="en-US" dirty="0"/>
              <a:t>行 </a:t>
            </a:r>
            <a:r>
              <a:rPr lang="en-US" altLang="zh-CN" i="1" dirty="0"/>
              <a:t>k</a:t>
            </a:r>
            <a:r>
              <a:rPr lang="en-US" altLang="zh-CN" dirty="0"/>
              <a:t> </a:t>
            </a:r>
            <a:r>
              <a:rPr lang="zh-CN" altLang="en-US" dirty="0"/>
              <a:t>列</a:t>
            </a:r>
            <a:r>
              <a:rPr lang="en-US" altLang="zh-CN" dirty="0"/>
              <a:t>(</a:t>
            </a:r>
            <a:r>
              <a:rPr lang="en-US" altLang="zh-CN" i="1" dirty="0"/>
              <a:t> k</a:t>
            </a:r>
            <a:r>
              <a:rPr lang="en-US" altLang="zh-CN" dirty="0"/>
              <a:t> ≤ </a:t>
            </a:r>
            <a:r>
              <a:rPr lang="en-US" altLang="zh-CN" i="1" dirty="0"/>
              <a:t>m</a:t>
            </a:r>
            <a:r>
              <a:rPr lang="zh-CN" altLang="en-US" dirty="0"/>
              <a:t>，</a:t>
            </a:r>
            <a:r>
              <a:rPr lang="en-US" altLang="zh-CN" i="1" dirty="0"/>
              <a:t>k</a:t>
            </a:r>
            <a:r>
              <a:rPr lang="en-US" altLang="zh-CN" dirty="0"/>
              <a:t>≤</a:t>
            </a:r>
            <a:r>
              <a:rPr lang="en-US" altLang="zh-CN" i="1" dirty="0"/>
              <a:t>n</a:t>
            </a:r>
            <a:r>
              <a:rPr lang="en-US" altLang="zh-CN" dirty="0"/>
              <a:t>)</a:t>
            </a:r>
            <a:r>
              <a:rPr lang="zh-CN" altLang="en-US" dirty="0"/>
              <a:t>，</a:t>
            </a:r>
            <a:endParaRPr lang="zh-CN" altLang="en-US" dirty="0"/>
          </a:p>
          <a:p>
            <a:pPr eaLnBrk="1" hangingPunct="1">
              <a:buNone/>
            </a:pPr>
            <a:r>
              <a:rPr lang="zh-CN" altLang="en-US" dirty="0"/>
              <a:t>位于这些行列交叉处的 </a:t>
            </a:r>
            <a:r>
              <a:rPr lang="en-US" altLang="zh-CN" i="1" dirty="0"/>
              <a:t>k</a:t>
            </a:r>
            <a:r>
              <a:rPr lang="en-US" altLang="zh-CN" baseline="30000" dirty="0"/>
              <a:t>2</a:t>
            </a:r>
            <a:r>
              <a:rPr lang="en-US" altLang="zh-CN" dirty="0"/>
              <a:t> </a:t>
            </a:r>
            <a:r>
              <a:rPr lang="zh-CN" altLang="en-US" dirty="0"/>
              <a:t>个元素，不改变它们在 </a:t>
            </a:r>
            <a:r>
              <a:rPr lang="en-US" altLang="zh-CN" i="1" dirty="0"/>
              <a:t>A</a:t>
            </a:r>
            <a:r>
              <a:rPr lang="zh-CN" altLang="en-US" dirty="0"/>
              <a:t>中所处</a:t>
            </a:r>
            <a:endParaRPr lang="zh-CN" altLang="en-US" dirty="0"/>
          </a:p>
          <a:p>
            <a:pPr eaLnBrk="1" hangingPunct="1">
              <a:buNone/>
            </a:pPr>
            <a:r>
              <a:rPr lang="zh-CN" altLang="en-US" dirty="0"/>
              <a:t>的位置次序而得的 </a:t>
            </a:r>
            <a:r>
              <a:rPr lang="en-US" altLang="zh-CN" i="1" dirty="0"/>
              <a:t>k</a:t>
            </a:r>
            <a:r>
              <a:rPr lang="en-US" altLang="zh-CN" dirty="0"/>
              <a:t> </a:t>
            </a:r>
            <a:r>
              <a:rPr lang="zh-CN" altLang="en-US" dirty="0"/>
              <a:t>阶行列式，称为矩阵 </a:t>
            </a:r>
            <a:r>
              <a:rPr lang="en-US" altLang="zh-CN" i="1" dirty="0"/>
              <a:t>A </a:t>
            </a:r>
            <a:r>
              <a:rPr lang="zh-CN" altLang="en-US" dirty="0"/>
              <a:t>的 </a:t>
            </a:r>
            <a:r>
              <a:rPr lang="en-US" altLang="zh-CN" i="1" dirty="0">
                <a:solidFill>
                  <a:srgbClr val="FF0000"/>
                </a:solidFill>
              </a:rPr>
              <a:t>k </a:t>
            </a:r>
            <a:r>
              <a:rPr lang="zh-CN" altLang="en-US" dirty="0">
                <a:solidFill>
                  <a:srgbClr val="FF0000"/>
                </a:solidFill>
              </a:rPr>
              <a:t>阶子式</a:t>
            </a:r>
            <a:r>
              <a:rPr lang="zh-CN" altLang="en-US" dirty="0"/>
              <a:t>．</a:t>
            </a:r>
            <a:endParaRPr lang="zh-CN" altLang="en-US" dirty="0"/>
          </a:p>
        </p:txBody>
      </p:sp>
      <p:sp>
        <p:nvSpPr>
          <p:cNvPr id="17412" name="Rectangle 4"/>
          <p:cNvSpPr/>
          <p:nvPr/>
        </p:nvSpPr>
        <p:spPr>
          <a:xfrm>
            <a:off x="457200" y="3181350"/>
            <a:ext cx="8229600"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显然，</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阶子式共有            个．</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7413" name="Object 4"/>
          <p:cNvGraphicFramePr>
            <a:graphicFrameLocks noChangeAspect="1"/>
          </p:cNvGraphicFramePr>
          <p:nvPr/>
        </p:nvGraphicFramePr>
        <p:xfrm>
          <a:off x="5410200" y="3208338"/>
          <a:ext cx="812800" cy="482600"/>
        </p:xfrm>
        <a:graphic>
          <a:graphicData uri="http://schemas.openxmlformats.org/presentationml/2006/ole">
            <mc:AlternateContent xmlns:mc="http://schemas.openxmlformats.org/markup-compatibility/2006">
              <mc:Choice xmlns:v="urn:schemas-microsoft-com:vml" Requires="v">
                <p:oleObj spid="_x0000_s4103" name="" r:id="rId1" imgW="406400" imgH="241300" progId="">
                  <p:embed/>
                </p:oleObj>
              </mc:Choice>
              <mc:Fallback>
                <p:oleObj name="" r:id="rId1" imgW="406400" imgH="241300" progId="">
                  <p:embed/>
                  <p:pic>
                    <p:nvPicPr>
                      <p:cNvPr id="0" name="图片 4102"/>
                      <p:cNvPicPr/>
                      <p:nvPr/>
                    </p:nvPicPr>
                    <p:blipFill>
                      <a:blip r:embed="rId2"/>
                      <a:stretch>
                        <a:fillRect/>
                      </a:stretch>
                    </p:blipFill>
                    <p:spPr>
                      <a:xfrm>
                        <a:off x="5410200" y="3208338"/>
                        <a:ext cx="812800" cy="482600"/>
                      </a:xfrm>
                      <a:prstGeom prst="rect">
                        <a:avLst/>
                      </a:prstGeom>
                      <a:noFill/>
                      <a:ln w="38100">
                        <a:noFill/>
                        <a:miter/>
                      </a:ln>
                    </p:spPr>
                  </p:pic>
                </p:oleObj>
              </mc:Fallback>
            </mc:AlternateContent>
          </a:graphicData>
        </a:graphic>
      </p:graphicFrame>
      <p:sp>
        <p:nvSpPr>
          <p:cNvPr id="17414" name="Text Box 6"/>
          <p:cNvSpPr txBox="1"/>
          <p:nvPr/>
        </p:nvSpPr>
        <p:spPr>
          <a:xfrm>
            <a:off x="457200" y="3962400"/>
            <a:ext cx="8231188" cy="457200"/>
          </a:xfrm>
          <a:prstGeom prst="rect">
            <a:avLst/>
          </a:prstGeom>
          <a:noFill/>
          <a:ln w="9525">
            <a:noFill/>
          </a:ln>
        </p:spPr>
        <p:txBody>
          <a:bodyPr/>
          <a:p>
            <a:r>
              <a:rPr lang="zh-CN" altLang="en-US" sz="2400" b="1" dirty="0">
                <a:solidFill>
                  <a:srgbClr val="0000FF"/>
                </a:solidFill>
                <a:latin typeface="楷体_GB2312" panose="02010609030101010101" pitchFamily="49" charset="-122"/>
                <a:ea typeface="楷体_GB2312" panose="02010609030101010101" pitchFamily="49" charset="-122"/>
              </a:rPr>
              <a:t>概念辨析：</a:t>
            </a:r>
            <a:r>
              <a:rPr lang="zh-CN" altLang="en-US" sz="2400" b="1" dirty="0">
                <a:solidFill>
                  <a:srgbClr val="000000"/>
                </a:solidFill>
                <a:latin typeface="楷体_GB2312" panose="02010609030101010101" pitchFamily="49" charset="-12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楷体_GB2312" panose="02010609030101010101" pitchFamily="49" charset="-122"/>
                <a:ea typeface="楷体_GB2312" panose="02010609030101010101" pitchFamily="49" charset="-122"/>
              </a:rPr>
              <a:t>阶子式、矩阵的子块、余子式、代数余子式</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7411">
                                            <p:txEl>
                                              <p:charRg st="0" end="40"/>
                                            </p:txEl>
                                          </p:spTgt>
                                        </p:tgtEl>
                                        <p:attrNameLst>
                                          <p:attrName>style.visibility</p:attrName>
                                        </p:attrNameLst>
                                      </p:cBhvr>
                                      <p:to>
                                        <p:strVal val="visible"/>
                                      </p:to>
                                    </p:set>
                                  </p:childTnLst>
                                </p:cTn>
                              </p:par>
                            </p:childTnLst>
                          </p:cTn>
                        </p:par>
                        <p:par>
                          <p:cTn id="7" fill="hold">
                            <p:stCondLst>
                              <p:cond delay="39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7411">
                                            <p:txEl>
                                              <p:charRg st="40" end="70"/>
                                            </p:txEl>
                                          </p:spTgt>
                                        </p:tgtEl>
                                        <p:attrNameLst>
                                          <p:attrName>style.visibility</p:attrName>
                                        </p:attrNameLst>
                                      </p:cBhvr>
                                      <p:to>
                                        <p:strVal val="visible"/>
                                      </p:to>
                                    </p:set>
                                  </p:childTnLst>
                                </p:cTn>
                              </p:par>
                            </p:childTnLst>
                          </p:cTn>
                        </p:par>
                        <p:par>
                          <p:cTn id="10" fill="hold">
                            <p:stCondLst>
                              <p:cond delay="68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7411">
                                            <p:txEl>
                                              <p:charRg st="70" end="10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413"/>
                                        </p:tgtEl>
                                        <p:attrNameLst>
                                          <p:attrName>style.visibility</p:attrName>
                                        </p:attrNameLst>
                                      </p:cBhvr>
                                      <p:to>
                                        <p:strVal val="visible"/>
                                      </p:to>
                                    </p:set>
                                    <p:animEffect transition="in" filter="blinds(horizontal)">
                                      <p:cBhvr>
                                        <p:cTn id="17" dur="500"/>
                                        <p:tgtEl>
                                          <p:spTgt spid="174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7412"/>
                                        </p:tgtEl>
                                        <p:attrNameLst>
                                          <p:attrName>style.visibility</p:attrName>
                                        </p:attrNameLst>
                                      </p:cBhvr>
                                      <p:to>
                                        <p:strVal val="visible"/>
                                      </p:to>
                                    </p:set>
                                    <p:animEffect transition="in" filter="blinds(horizontal)">
                                      <p:cBhvr>
                                        <p:cTn id="20" dur="500"/>
                                        <p:tgtEl>
                                          <p:spTgt spid="1741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5" fill="hold" grpId="0" nodeType="clickEffect">
                                  <p:stCondLst>
                                    <p:cond delay="0"/>
                                  </p:stCondLst>
                                  <p:childTnLst>
                                    <p:set>
                                      <p:cBhvr>
                                        <p:cTn id="24" dur="1" fill="hold">
                                          <p:stCondLst>
                                            <p:cond delay="0"/>
                                          </p:stCondLst>
                                        </p:cTn>
                                        <p:tgtEl>
                                          <p:spTgt spid="17414"/>
                                        </p:tgtEl>
                                        <p:attrNameLst>
                                          <p:attrName>style.visibility</p:attrName>
                                        </p:attrNameLst>
                                      </p:cBhvr>
                                      <p:to>
                                        <p:strVal val="visible"/>
                                      </p:to>
                                    </p:set>
                                    <p:animEffect transition="in" filter="checkerboard(down)">
                                      <p:cBhvr>
                                        <p:cTn id="25"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p:bldP spid="174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62" name="Rectangle 2"/>
          <p:cNvSpPr>
            <a:spLocks noGrp="1"/>
          </p:cNvSpPr>
          <p:nvPr>
            <p:ph type="title"/>
          </p:nvPr>
        </p:nvSpPr>
        <p:spPr>
          <a:xfrm>
            <a:off x="457200" y="112713"/>
            <a:ext cx="8229600" cy="1371600"/>
          </a:xfrm>
        </p:spPr>
        <p:txBody>
          <a:bodyPr vert="horz" wrap="square" lIns="91440" tIns="45720" rIns="91440" bIns="45720" anchor="ctr" anchorCtr="0"/>
          <a:p>
            <a:pPr eaLnBrk="1" hangingPunct="1"/>
            <a:r>
              <a:rPr lang="zh-CN" altLang="en-US" sz="3600" b="1" dirty="0">
                <a:solidFill>
                  <a:srgbClr val="3333FF"/>
                </a:solidFill>
                <a:ea typeface="楷体_GB2312" panose="02010609030101010101" pitchFamily="49" charset="-122"/>
              </a:rPr>
              <a:t>二、对换与排列奇偶性的关系</a:t>
            </a:r>
            <a:endParaRPr lang="zh-CN" altLang="en-US" sz="3600" b="1" dirty="0">
              <a:solidFill>
                <a:srgbClr val="3333FF"/>
              </a:solidFill>
              <a:ea typeface="楷体_GB2312" panose="02010609030101010101" pitchFamily="49" charset="-122"/>
            </a:endParaRPr>
          </a:p>
        </p:txBody>
      </p:sp>
      <p:sp>
        <p:nvSpPr>
          <p:cNvPr id="24579" name="Rectangle 3"/>
          <p:cNvSpPr/>
          <p:nvPr/>
        </p:nvSpPr>
        <p:spPr>
          <a:xfrm>
            <a:off x="914400" y="1484313"/>
            <a:ext cx="7620000" cy="457200"/>
          </a:xfrm>
          <a:prstGeom prst="rect">
            <a:avLst/>
          </a:prstGeom>
          <a:noFill/>
          <a:ln w="9525">
            <a:noFill/>
          </a:ln>
        </p:spPr>
        <p:txBody>
          <a:bodyPr>
            <a:spAutoFit/>
          </a:bodyPr>
          <a:p>
            <a:r>
              <a:rPr lang="zh-CN" altLang="en-US" sz="2400" b="1" dirty="0">
                <a:solidFill>
                  <a:srgbClr val="4044F6"/>
                </a:solidFill>
                <a:latin typeface="楷体_GB2312" panose="02010609030101010101" pitchFamily="49" charset="-122"/>
                <a:ea typeface="楷体_GB2312" panose="02010609030101010101" pitchFamily="49" charset="-122"/>
              </a:rPr>
              <a:t>定理</a:t>
            </a:r>
            <a:r>
              <a:rPr lang="en-US" altLang="zh-CN" sz="2400" b="1" dirty="0">
                <a:solidFill>
                  <a:srgbClr val="4044F6"/>
                </a:solidFill>
                <a:latin typeface="楷体_GB2312" panose="02010609030101010101" pitchFamily="49" charset="-122"/>
                <a:ea typeface="楷体_GB2312" panose="02010609030101010101" pitchFamily="49" charset="-122"/>
              </a:rPr>
              <a:t>1</a:t>
            </a:r>
            <a:r>
              <a:rPr lang="zh-CN" altLang="en-US" sz="2400" b="1" dirty="0">
                <a:solidFill>
                  <a:srgbClr val="00007D"/>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对换改变排列的奇偶性</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4580" name="Text Box 4"/>
          <p:cNvSpPr txBox="1"/>
          <p:nvPr/>
        </p:nvSpPr>
        <p:spPr>
          <a:xfrm>
            <a:off x="914400" y="2278063"/>
            <a:ext cx="990600" cy="457200"/>
          </a:xfrm>
          <a:prstGeom prst="rect">
            <a:avLst/>
          </a:prstGeom>
          <a:noFill/>
          <a:ln w="9525">
            <a:noFill/>
          </a:ln>
        </p:spPr>
        <p:txBody>
          <a:bodyPr>
            <a:spAutoFit/>
          </a:bodyPr>
          <a:p>
            <a:pPr>
              <a:spcBef>
                <a:spcPct val="50000"/>
              </a:spcBef>
            </a:pPr>
            <a:r>
              <a:rPr lang="zh-CN" altLang="en-US" sz="2400" b="1" dirty="0">
                <a:solidFill>
                  <a:srgbClr val="0000FF"/>
                </a:solidFill>
                <a:latin typeface="楷体_GB2312" panose="02010609030101010101" pitchFamily="49" charset="-122"/>
                <a:ea typeface="楷体_GB2312" panose="02010609030101010101" pitchFamily="49" charset="-122"/>
              </a:rPr>
              <a:t>证明</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24586" name="Text Box 10"/>
          <p:cNvSpPr txBox="1"/>
          <p:nvPr/>
        </p:nvSpPr>
        <p:spPr>
          <a:xfrm>
            <a:off x="1979613" y="2278063"/>
            <a:ext cx="39941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先考虑相邻对换的情形．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4619" name="Object 18"/>
          <p:cNvGraphicFramePr>
            <a:graphicFrameLocks noChangeAspect="1"/>
          </p:cNvGraphicFramePr>
          <p:nvPr/>
        </p:nvGraphicFramePr>
        <p:xfrm>
          <a:off x="2833688" y="3941763"/>
          <a:ext cx="3449637" cy="554037"/>
        </p:xfrm>
        <a:graphic>
          <a:graphicData uri="http://schemas.openxmlformats.org/presentationml/2006/ole">
            <mc:AlternateContent xmlns:mc="http://schemas.openxmlformats.org/markup-compatibility/2006">
              <mc:Choice xmlns:v="urn:schemas-microsoft-com:vml" Requires="v">
                <p:oleObj spid="_x0000_s3120" name="" r:id="rId1" imgW="1168400" imgH="228600" progId="">
                  <p:embed/>
                </p:oleObj>
              </mc:Choice>
              <mc:Fallback>
                <p:oleObj name="" r:id="rId1" imgW="1168400" imgH="228600" progId="">
                  <p:embed/>
                  <p:pic>
                    <p:nvPicPr>
                      <p:cNvPr id="0" name="图片 3119"/>
                      <p:cNvPicPr/>
                      <p:nvPr/>
                    </p:nvPicPr>
                    <p:blipFill>
                      <a:blip r:embed="rId2"/>
                      <a:stretch>
                        <a:fillRect/>
                      </a:stretch>
                    </p:blipFill>
                    <p:spPr>
                      <a:xfrm>
                        <a:off x="2833688" y="3941763"/>
                        <a:ext cx="3449637" cy="554037"/>
                      </a:xfrm>
                      <a:prstGeom prst="rect">
                        <a:avLst/>
                      </a:prstGeom>
                      <a:noFill/>
                      <a:ln w="38100">
                        <a:noFill/>
                        <a:miter/>
                      </a:ln>
                    </p:spPr>
                  </p:pic>
                </p:oleObj>
              </mc:Fallback>
            </mc:AlternateContent>
          </a:graphicData>
        </a:graphic>
      </p:graphicFrame>
      <p:graphicFrame>
        <p:nvGraphicFramePr>
          <p:cNvPr id="24620" name="Object 19"/>
          <p:cNvGraphicFramePr>
            <a:graphicFrameLocks noChangeAspect="1"/>
          </p:cNvGraphicFramePr>
          <p:nvPr/>
        </p:nvGraphicFramePr>
        <p:xfrm>
          <a:off x="2835275" y="5038725"/>
          <a:ext cx="3449638" cy="554038"/>
        </p:xfrm>
        <a:graphic>
          <a:graphicData uri="http://schemas.openxmlformats.org/presentationml/2006/ole">
            <mc:AlternateContent xmlns:mc="http://schemas.openxmlformats.org/markup-compatibility/2006">
              <mc:Choice xmlns:v="urn:schemas-microsoft-com:vml" Requires="v">
                <p:oleObj spid="_x0000_s3121" name="" r:id="rId3" imgW="1168400" imgH="228600" progId="">
                  <p:embed/>
                </p:oleObj>
              </mc:Choice>
              <mc:Fallback>
                <p:oleObj name="" r:id="rId3" imgW="1168400" imgH="228600" progId="">
                  <p:embed/>
                  <p:pic>
                    <p:nvPicPr>
                      <p:cNvPr id="0" name="图片 3120"/>
                      <p:cNvPicPr/>
                      <p:nvPr/>
                    </p:nvPicPr>
                    <p:blipFill>
                      <a:blip r:embed="rId4"/>
                      <a:stretch>
                        <a:fillRect/>
                      </a:stretch>
                    </p:blipFill>
                    <p:spPr>
                      <a:xfrm>
                        <a:off x="2835275" y="5038725"/>
                        <a:ext cx="3449638" cy="554038"/>
                      </a:xfrm>
                      <a:prstGeom prst="rect">
                        <a:avLst/>
                      </a:prstGeom>
                      <a:noFill/>
                      <a:ln w="38100">
                        <a:noFill/>
                        <a:miter/>
                      </a:ln>
                    </p:spPr>
                  </p:pic>
                </p:oleObj>
              </mc:Fallback>
            </mc:AlternateContent>
          </a:graphicData>
        </a:graphic>
      </p:graphicFrame>
      <p:graphicFrame>
        <p:nvGraphicFramePr>
          <p:cNvPr id="604168" name="Object 20"/>
          <p:cNvGraphicFramePr>
            <a:graphicFrameLocks noChangeAspect="1"/>
          </p:cNvGraphicFramePr>
          <p:nvPr/>
        </p:nvGraphicFramePr>
        <p:xfrm>
          <a:off x="785813" y="3068638"/>
          <a:ext cx="6824662" cy="615950"/>
        </p:xfrm>
        <a:graphic>
          <a:graphicData uri="http://schemas.openxmlformats.org/presentationml/2006/ole">
            <mc:AlternateContent xmlns:mc="http://schemas.openxmlformats.org/markup-compatibility/2006">
              <mc:Choice xmlns:v="urn:schemas-microsoft-com:vml" Requires="v">
                <p:oleObj spid="_x0000_s3122" name="" r:id="rId5" imgW="2311400" imgH="254000" progId="">
                  <p:embed/>
                </p:oleObj>
              </mc:Choice>
              <mc:Fallback>
                <p:oleObj name="" r:id="rId5" imgW="2311400" imgH="254000" progId="">
                  <p:embed/>
                  <p:pic>
                    <p:nvPicPr>
                      <p:cNvPr id="0" name="图片 3121"/>
                      <p:cNvPicPr/>
                      <p:nvPr/>
                    </p:nvPicPr>
                    <p:blipFill>
                      <a:blip r:embed="rId6"/>
                      <a:stretch>
                        <a:fillRect/>
                      </a:stretch>
                    </p:blipFill>
                    <p:spPr>
                      <a:xfrm>
                        <a:off x="785813" y="3068638"/>
                        <a:ext cx="6824662" cy="615950"/>
                      </a:xfrm>
                      <a:prstGeom prst="rect">
                        <a:avLst/>
                      </a:prstGeom>
                      <a:noFill/>
                      <a:ln w="38100">
                        <a:noFill/>
                        <a:miter/>
                      </a:ln>
                    </p:spPr>
                  </p:pic>
                </p:oleObj>
              </mc:Fallback>
            </mc:AlternateContent>
          </a:graphicData>
        </a:graphic>
      </p:graphicFrame>
      <p:sp>
        <p:nvSpPr>
          <p:cNvPr id="24622" name="Line 46"/>
          <p:cNvSpPr/>
          <p:nvPr/>
        </p:nvSpPr>
        <p:spPr>
          <a:xfrm>
            <a:off x="4075113" y="3633788"/>
            <a:ext cx="207962" cy="360362"/>
          </a:xfrm>
          <a:prstGeom prst="line">
            <a:avLst/>
          </a:prstGeom>
          <a:ln w="38100" cap="flat" cmpd="sng">
            <a:solidFill>
              <a:srgbClr val="0000FF"/>
            </a:solidFill>
            <a:prstDash val="solid"/>
            <a:headEnd type="triangle" w="med" len="med"/>
            <a:tailEnd type="none" w="med" len="med"/>
          </a:ln>
        </p:spPr>
      </p:sp>
      <p:sp>
        <p:nvSpPr>
          <p:cNvPr id="24623" name="Line 47"/>
          <p:cNvSpPr/>
          <p:nvPr/>
        </p:nvSpPr>
        <p:spPr>
          <a:xfrm flipH="1">
            <a:off x="4703763" y="3633788"/>
            <a:ext cx="207962" cy="360362"/>
          </a:xfrm>
          <a:prstGeom prst="line">
            <a:avLst/>
          </a:prstGeom>
          <a:ln w="38100" cap="flat" cmpd="sng">
            <a:solidFill>
              <a:srgbClr val="0000FF"/>
            </a:solidFill>
            <a:prstDash val="solid"/>
            <a:headEnd type="triangle" w="med" len="med"/>
            <a:tailEnd type="none" w="med" len="med"/>
          </a:ln>
        </p:spPr>
      </p:sp>
      <p:sp>
        <p:nvSpPr>
          <p:cNvPr id="24624" name="Line 48"/>
          <p:cNvSpPr/>
          <p:nvPr/>
        </p:nvSpPr>
        <p:spPr>
          <a:xfrm flipH="1" flipV="1">
            <a:off x="3536950" y="3633788"/>
            <a:ext cx="360363" cy="360362"/>
          </a:xfrm>
          <a:prstGeom prst="line">
            <a:avLst/>
          </a:prstGeom>
          <a:ln w="38100" cap="flat" cmpd="sng">
            <a:solidFill>
              <a:srgbClr val="0000FF"/>
            </a:solidFill>
            <a:prstDash val="solid"/>
            <a:headEnd type="none" w="med" len="med"/>
            <a:tailEnd type="triangle" w="med" len="med"/>
          </a:ln>
        </p:spPr>
      </p:sp>
      <p:sp>
        <p:nvSpPr>
          <p:cNvPr id="24625" name="Line 49"/>
          <p:cNvSpPr/>
          <p:nvPr/>
        </p:nvSpPr>
        <p:spPr>
          <a:xfrm flipV="1">
            <a:off x="5048250" y="3633788"/>
            <a:ext cx="360363" cy="360362"/>
          </a:xfrm>
          <a:prstGeom prst="line">
            <a:avLst/>
          </a:prstGeom>
          <a:ln w="38100" cap="flat" cmpd="sng">
            <a:solidFill>
              <a:srgbClr val="0000FF"/>
            </a:solidFill>
            <a:prstDash val="solid"/>
            <a:headEnd type="none" w="med" len="med"/>
            <a:tailEnd type="triangle" w="med" len="med"/>
          </a:ln>
        </p:spPr>
      </p:sp>
      <p:sp>
        <p:nvSpPr>
          <p:cNvPr id="24626" name="Line 50"/>
          <p:cNvSpPr/>
          <p:nvPr/>
        </p:nvSpPr>
        <p:spPr>
          <a:xfrm flipH="1" flipV="1">
            <a:off x="1938338" y="3633788"/>
            <a:ext cx="935037" cy="360362"/>
          </a:xfrm>
          <a:prstGeom prst="line">
            <a:avLst/>
          </a:prstGeom>
          <a:ln w="38100" cap="flat" cmpd="sng">
            <a:solidFill>
              <a:srgbClr val="0000FF"/>
            </a:solidFill>
            <a:prstDash val="solid"/>
            <a:headEnd type="none" w="med" len="med"/>
            <a:tailEnd type="triangle" w="med" len="med"/>
          </a:ln>
        </p:spPr>
      </p:sp>
      <p:sp>
        <p:nvSpPr>
          <p:cNvPr id="24627" name="Line 51"/>
          <p:cNvSpPr/>
          <p:nvPr/>
        </p:nvSpPr>
        <p:spPr>
          <a:xfrm flipV="1">
            <a:off x="6115050" y="3633788"/>
            <a:ext cx="935038" cy="360362"/>
          </a:xfrm>
          <a:prstGeom prst="line">
            <a:avLst/>
          </a:prstGeom>
          <a:ln w="38100" cap="flat" cmpd="sng">
            <a:solidFill>
              <a:srgbClr val="0000FF"/>
            </a:solidFill>
            <a:prstDash val="solid"/>
            <a:headEnd type="none" w="med" len="med"/>
            <a:tailEnd type="triangle" w="med" len="med"/>
          </a:ln>
        </p:spPr>
      </p:sp>
      <p:graphicFrame>
        <p:nvGraphicFramePr>
          <p:cNvPr id="604175" name="Object 21"/>
          <p:cNvGraphicFramePr>
            <a:graphicFrameLocks noChangeAspect="1"/>
          </p:cNvGraphicFramePr>
          <p:nvPr/>
        </p:nvGraphicFramePr>
        <p:xfrm>
          <a:off x="766763" y="5848350"/>
          <a:ext cx="6862762" cy="615950"/>
        </p:xfrm>
        <a:graphic>
          <a:graphicData uri="http://schemas.openxmlformats.org/presentationml/2006/ole">
            <mc:AlternateContent xmlns:mc="http://schemas.openxmlformats.org/markup-compatibility/2006">
              <mc:Choice xmlns:v="urn:schemas-microsoft-com:vml" Requires="v">
                <p:oleObj spid="_x0000_s3123" name="" r:id="rId7" imgW="2324100" imgH="254000" progId="">
                  <p:embed/>
                </p:oleObj>
              </mc:Choice>
              <mc:Fallback>
                <p:oleObj name="" r:id="rId7" imgW="2324100" imgH="254000" progId="">
                  <p:embed/>
                  <p:pic>
                    <p:nvPicPr>
                      <p:cNvPr id="0" name="图片 3122"/>
                      <p:cNvPicPr/>
                      <p:nvPr/>
                    </p:nvPicPr>
                    <p:blipFill>
                      <a:blip r:embed="rId8"/>
                      <a:stretch>
                        <a:fillRect/>
                      </a:stretch>
                    </p:blipFill>
                    <p:spPr>
                      <a:xfrm>
                        <a:off x="766763" y="5848350"/>
                        <a:ext cx="6862762" cy="615950"/>
                      </a:xfrm>
                      <a:prstGeom prst="rect">
                        <a:avLst/>
                      </a:prstGeom>
                      <a:noFill/>
                      <a:ln w="38100">
                        <a:noFill/>
                        <a:miter/>
                      </a:ln>
                    </p:spPr>
                  </p:pic>
                </p:oleObj>
              </mc:Fallback>
            </mc:AlternateContent>
          </a:graphicData>
        </a:graphic>
      </p:graphicFrame>
      <p:sp>
        <p:nvSpPr>
          <p:cNvPr id="24630" name="Line 54"/>
          <p:cNvSpPr/>
          <p:nvPr/>
        </p:nvSpPr>
        <p:spPr>
          <a:xfrm flipV="1">
            <a:off x="4075113" y="5540375"/>
            <a:ext cx="207962" cy="360363"/>
          </a:xfrm>
          <a:prstGeom prst="line">
            <a:avLst/>
          </a:prstGeom>
          <a:ln w="38100" cap="flat" cmpd="sng">
            <a:solidFill>
              <a:srgbClr val="0000FF"/>
            </a:solidFill>
            <a:prstDash val="solid"/>
            <a:headEnd type="triangle" w="med" len="med"/>
            <a:tailEnd type="none" w="med" len="med"/>
          </a:ln>
        </p:spPr>
      </p:sp>
      <p:sp>
        <p:nvSpPr>
          <p:cNvPr id="24631" name="Line 55"/>
          <p:cNvSpPr/>
          <p:nvPr/>
        </p:nvSpPr>
        <p:spPr>
          <a:xfrm flipH="1" flipV="1">
            <a:off x="4703763" y="5540375"/>
            <a:ext cx="207962" cy="360363"/>
          </a:xfrm>
          <a:prstGeom prst="line">
            <a:avLst/>
          </a:prstGeom>
          <a:ln w="38100" cap="flat" cmpd="sng">
            <a:solidFill>
              <a:srgbClr val="0000FF"/>
            </a:solidFill>
            <a:prstDash val="solid"/>
            <a:headEnd type="triangle" w="med" len="med"/>
            <a:tailEnd type="none" w="med" len="med"/>
          </a:ln>
        </p:spPr>
      </p:sp>
      <p:sp>
        <p:nvSpPr>
          <p:cNvPr id="24632" name="Line 56"/>
          <p:cNvSpPr/>
          <p:nvPr/>
        </p:nvSpPr>
        <p:spPr>
          <a:xfrm flipH="1">
            <a:off x="3536950" y="5540375"/>
            <a:ext cx="360363" cy="360363"/>
          </a:xfrm>
          <a:prstGeom prst="line">
            <a:avLst/>
          </a:prstGeom>
          <a:ln w="38100" cap="flat" cmpd="sng">
            <a:solidFill>
              <a:srgbClr val="0000FF"/>
            </a:solidFill>
            <a:prstDash val="solid"/>
            <a:headEnd type="none" w="med" len="med"/>
            <a:tailEnd type="triangle" w="med" len="med"/>
          </a:ln>
        </p:spPr>
      </p:sp>
      <p:sp>
        <p:nvSpPr>
          <p:cNvPr id="24633" name="Line 57"/>
          <p:cNvSpPr/>
          <p:nvPr/>
        </p:nvSpPr>
        <p:spPr>
          <a:xfrm>
            <a:off x="5048250" y="5540375"/>
            <a:ext cx="360363" cy="360363"/>
          </a:xfrm>
          <a:prstGeom prst="line">
            <a:avLst/>
          </a:prstGeom>
          <a:ln w="38100" cap="flat" cmpd="sng">
            <a:solidFill>
              <a:srgbClr val="0000FF"/>
            </a:solidFill>
            <a:prstDash val="solid"/>
            <a:headEnd type="none" w="med" len="med"/>
            <a:tailEnd type="triangle" w="med" len="med"/>
          </a:ln>
        </p:spPr>
      </p:sp>
      <p:sp>
        <p:nvSpPr>
          <p:cNvPr id="24634" name="Line 58"/>
          <p:cNvSpPr/>
          <p:nvPr/>
        </p:nvSpPr>
        <p:spPr>
          <a:xfrm flipH="1">
            <a:off x="1938338" y="5540375"/>
            <a:ext cx="935037" cy="360363"/>
          </a:xfrm>
          <a:prstGeom prst="line">
            <a:avLst/>
          </a:prstGeom>
          <a:ln w="38100" cap="flat" cmpd="sng">
            <a:solidFill>
              <a:srgbClr val="0000FF"/>
            </a:solidFill>
            <a:prstDash val="solid"/>
            <a:headEnd type="none" w="med" len="med"/>
            <a:tailEnd type="triangle" w="med" len="med"/>
          </a:ln>
        </p:spPr>
      </p:sp>
      <p:sp>
        <p:nvSpPr>
          <p:cNvPr id="24635" name="Line 59"/>
          <p:cNvSpPr/>
          <p:nvPr/>
        </p:nvSpPr>
        <p:spPr>
          <a:xfrm>
            <a:off x="6115050" y="5540375"/>
            <a:ext cx="935038" cy="360363"/>
          </a:xfrm>
          <a:prstGeom prst="line">
            <a:avLst/>
          </a:prstGeom>
          <a:ln w="38100" cap="flat" cmpd="sng">
            <a:solidFill>
              <a:srgbClr val="0000FF"/>
            </a:solidFill>
            <a:prstDash val="solid"/>
            <a:headEnd type="none" w="med" len="med"/>
            <a:tailEnd type="triangle" w="med" len="med"/>
          </a:ln>
        </p:spPr>
      </p:sp>
      <p:sp>
        <p:nvSpPr>
          <p:cNvPr id="24636" name="AutoShape 60"/>
          <p:cNvSpPr/>
          <p:nvPr/>
        </p:nvSpPr>
        <p:spPr>
          <a:xfrm>
            <a:off x="4235450" y="4443413"/>
            <a:ext cx="647700" cy="647700"/>
          </a:xfrm>
          <a:prstGeom prst="downArrow">
            <a:avLst>
              <a:gd name="adj1" fmla="val 50000"/>
              <a:gd name="adj2" fmla="val 25000"/>
            </a:avLst>
          </a:prstGeom>
          <a:solidFill>
            <a:srgbClr val="FFFF66"/>
          </a:solidFill>
          <a:ln w="9525" cap="flat" cmpd="sng">
            <a:solidFill>
              <a:schemeClr val="tx1"/>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
        <p:nvSpPr>
          <p:cNvPr id="24637" name="Rectangle 61"/>
          <p:cNvSpPr/>
          <p:nvPr/>
        </p:nvSpPr>
        <p:spPr>
          <a:xfrm>
            <a:off x="798513" y="3167063"/>
            <a:ext cx="57626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38" name="Rectangle 62"/>
          <p:cNvSpPr/>
          <p:nvPr/>
        </p:nvSpPr>
        <p:spPr>
          <a:xfrm>
            <a:off x="1374775" y="3167063"/>
            <a:ext cx="50323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39" name="Rectangle 63"/>
          <p:cNvSpPr/>
          <p:nvPr/>
        </p:nvSpPr>
        <p:spPr>
          <a:xfrm>
            <a:off x="1871663" y="3167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0" name="Rectangle 64"/>
          <p:cNvSpPr/>
          <p:nvPr/>
        </p:nvSpPr>
        <p:spPr>
          <a:xfrm>
            <a:off x="2274888" y="3167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1" name="Rectangle 65"/>
          <p:cNvSpPr/>
          <p:nvPr/>
        </p:nvSpPr>
        <p:spPr>
          <a:xfrm>
            <a:off x="3060700" y="3167063"/>
            <a:ext cx="46831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2" name="Rectangle 66"/>
          <p:cNvSpPr/>
          <p:nvPr/>
        </p:nvSpPr>
        <p:spPr>
          <a:xfrm>
            <a:off x="3521075" y="3167063"/>
            <a:ext cx="36036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3" name="Rectangle 67"/>
          <p:cNvSpPr/>
          <p:nvPr/>
        </p:nvSpPr>
        <p:spPr>
          <a:xfrm>
            <a:off x="2665413" y="3167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4" name="Rectangle 68"/>
          <p:cNvSpPr/>
          <p:nvPr/>
        </p:nvSpPr>
        <p:spPr>
          <a:xfrm>
            <a:off x="3881438" y="3167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5" name="Rectangle 69"/>
          <p:cNvSpPr/>
          <p:nvPr/>
        </p:nvSpPr>
        <p:spPr>
          <a:xfrm>
            <a:off x="4283075" y="3167063"/>
            <a:ext cx="36036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6" name="Rectangle 70"/>
          <p:cNvSpPr/>
          <p:nvPr/>
        </p:nvSpPr>
        <p:spPr>
          <a:xfrm>
            <a:off x="4645025" y="3167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7" name="Rectangle 71"/>
          <p:cNvSpPr/>
          <p:nvPr/>
        </p:nvSpPr>
        <p:spPr>
          <a:xfrm>
            <a:off x="5046663" y="3167063"/>
            <a:ext cx="36036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8" name="Rectangle 72"/>
          <p:cNvSpPr/>
          <p:nvPr/>
        </p:nvSpPr>
        <p:spPr>
          <a:xfrm>
            <a:off x="5413375" y="3167063"/>
            <a:ext cx="431800"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49" name="Rectangle 73"/>
          <p:cNvSpPr/>
          <p:nvPr/>
        </p:nvSpPr>
        <p:spPr>
          <a:xfrm>
            <a:off x="5838825" y="3167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0" name="Rectangle 74"/>
          <p:cNvSpPr/>
          <p:nvPr/>
        </p:nvSpPr>
        <p:spPr>
          <a:xfrm>
            <a:off x="6242050" y="3167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1" name="Rectangle 75"/>
          <p:cNvSpPr/>
          <p:nvPr/>
        </p:nvSpPr>
        <p:spPr>
          <a:xfrm>
            <a:off x="7027863" y="3167063"/>
            <a:ext cx="46831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2" name="Rectangle 76"/>
          <p:cNvSpPr/>
          <p:nvPr/>
        </p:nvSpPr>
        <p:spPr>
          <a:xfrm>
            <a:off x="6632575" y="3167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3" name="Rectangle 77"/>
          <p:cNvSpPr/>
          <p:nvPr/>
        </p:nvSpPr>
        <p:spPr>
          <a:xfrm>
            <a:off x="798513" y="5961063"/>
            <a:ext cx="57626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4" name="Rectangle 78"/>
          <p:cNvSpPr/>
          <p:nvPr/>
        </p:nvSpPr>
        <p:spPr>
          <a:xfrm>
            <a:off x="1374775" y="5961063"/>
            <a:ext cx="50323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5" name="Rectangle 79"/>
          <p:cNvSpPr/>
          <p:nvPr/>
        </p:nvSpPr>
        <p:spPr>
          <a:xfrm>
            <a:off x="1871663" y="5961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6" name="Rectangle 80"/>
          <p:cNvSpPr/>
          <p:nvPr/>
        </p:nvSpPr>
        <p:spPr>
          <a:xfrm>
            <a:off x="2274888" y="5961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7" name="Rectangle 81"/>
          <p:cNvSpPr/>
          <p:nvPr/>
        </p:nvSpPr>
        <p:spPr>
          <a:xfrm>
            <a:off x="3060700" y="5961063"/>
            <a:ext cx="46831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8" name="Rectangle 82"/>
          <p:cNvSpPr/>
          <p:nvPr/>
        </p:nvSpPr>
        <p:spPr>
          <a:xfrm>
            <a:off x="3521075" y="5961063"/>
            <a:ext cx="36036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59" name="Rectangle 83"/>
          <p:cNvSpPr/>
          <p:nvPr/>
        </p:nvSpPr>
        <p:spPr>
          <a:xfrm>
            <a:off x="2665413" y="5961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0" name="Rectangle 84"/>
          <p:cNvSpPr/>
          <p:nvPr/>
        </p:nvSpPr>
        <p:spPr>
          <a:xfrm>
            <a:off x="3881438" y="5961063"/>
            <a:ext cx="395287"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1" name="Rectangle 85"/>
          <p:cNvSpPr/>
          <p:nvPr/>
        </p:nvSpPr>
        <p:spPr>
          <a:xfrm>
            <a:off x="4283075" y="5961063"/>
            <a:ext cx="360363"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2" name="Rectangle 86"/>
          <p:cNvSpPr/>
          <p:nvPr/>
        </p:nvSpPr>
        <p:spPr>
          <a:xfrm>
            <a:off x="4645025" y="5961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3" name="Rectangle 87"/>
          <p:cNvSpPr/>
          <p:nvPr/>
        </p:nvSpPr>
        <p:spPr>
          <a:xfrm>
            <a:off x="5046663" y="5961063"/>
            <a:ext cx="36036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4" name="Rectangle 88"/>
          <p:cNvSpPr/>
          <p:nvPr/>
        </p:nvSpPr>
        <p:spPr>
          <a:xfrm>
            <a:off x="5413375" y="5961063"/>
            <a:ext cx="431800"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5" name="Rectangle 89"/>
          <p:cNvSpPr/>
          <p:nvPr/>
        </p:nvSpPr>
        <p:spPr>
          <a:xfrm>
            <a:off x="5838825" y="5961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6" name="Rectangle 90"/>
          <p:cNvSpPr/>
          <p:nvPr/>
        </p:nvSpPr>
        <p:spPr>
          <a:xfrm>
            <a:off x="6242050" y="5961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7" name="Rectangle 91"/>
          <p:cNvSpPr/>
          <p:nvPr/>
        </p:nvSpPr>
        <p:spPr>
          <a:xfrm>
            <a:off x="7027863" y="5961063"/>
            <a:ext cx="468312"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4668" name="Rectangle 92"/>
          <p:cNvSpPr/>
          <p:nvPr/>
        </p:nvSpPr>
        <p:spPr>
          <a:xfrm>
            <a:off x="6632575" y="5961063"/>
            <a:ext cx="395288" cy="4683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slide(fromBottom)">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586"/>
                                        </p:tgtEl>
                                        <p:attrNameLst>
                                          <p:attrName>style.visibility</p:attrName>
                                        </p:attrNameLst>
                                      </p:cBhvr>
                                      <p:to>
                                        <p:strVal val="visible"/>
                                      </p:to>
                                    </p:set>
                                    <p:animEffect transition="in" filter="wipe(left)">
                                      <p:cBhvr>
                                        <p:cTn id="16" dur="500"/>
                                        <p:tgtEl>
                                          <p:spTgt spid="245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4619"/>
                                        </p:tgtEl>
                                        <p:attrNameLst>
                                          <p:attrName>style.visibility</p:attrName>
                                        </p:attrNameLst>
                                      </p:cBhvr>
                                      <p:to>
                                        <p:strVal val="visible"/>
                                      </p:to>
                                    </p:set>
                                    <p:animEffect transition="in" filter="wipe(up)">
                                      <p:cBhvr>
                                        <p:cTn id="21" dur="500"/>
                                        <p:tgtEl>
                                          <p:spTgt spid="24619"/>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4636"/>
                                        </p:tgtEl>
                                        <p:attrNameLst>
                                          <p:attrName>style.visibility</p:attrName>
                                        </p:attrNameLst>
                                      </p:cBhvr>
                                      <p:to>
                                        <p:strVal val="visible"/>
                                      </p:to>
                                    </p:set>
                                    <p:animEffect transition="in" filter="wipe(up)">
                                      <p:cBhvr>
                                        <p:cTn id="25" dur="500"/>
                                        <p:tgtEl>
                                          <p:spTgt spid="24636"/>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4620"/>
                                        </p:tgtEl>
                                        <p:attrNameLst>
                                          <p:attrName>style.visibility</p:attrName>
                                        </p:attrNameLst>
                                      </p:cBhvr>
                                      <p:to>
                                        <p:strVal val="visible"/>
                                      </p:to>
                                    </p:set>
                                    <p:animEffect transition="in" filter="wipe(up)">
                                      <p:cBhvr>
                                        <p:cTn id="29" dur="500"/>
                                        <p:tgtEl>
                                          <p:spTgt spid="246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4626"/>
                                        </p:tgtEl>
                                        <p:attrNameLst>
                                          <p:attrName>style.visibility</p:attrName>
                                        </p:attrNameLst>
                                      </p:cBhvr>
                                      <p:to>
                                        <p:strVal val="visible"/>
                                      </p:to>
                                    </p:set>
                                    <p:animEffect transition="in" filter="wipe(down)">
                                      <p:cBhvr>
                                        <p:cTn id="34" dur="500"/>
                                        <p:tgtEl>
                                          <p:spTgt spid="24626"/>
                                        </p:tgtEl>
                                      </p:cBhvr>
                                    </p:animEffect>
                                  </p:childTnLst>
                                </p:cTn>
                              </p:par>
                            </p:childTnLst>
                          </p:cTn>
                        </p:par>
                        <p:par>
                          <p:cTn id="35" fill="hold">
                            <p:stCondLst>
                              <p:cond delay="500"/>
                            </p:stCondLst>
                            <p:childTnLst>
                              <p:par>
                                <p:cTn id="36" presetID="22" presetClass="exit" presetSubtype="4" fill="hold" grpId="0" nodeType="afterEffect">
                                  <p:stCondLst>
                                    <p:cond delay="0"/>
                                  </p:stCondLst>
                                  <p:childTnLst>
                                    <p:animEffect transition="out" filter="wipe(down)">
                                      <p:cBhvr>
                                        <p:cTn id="37" dur="500"/>
                                        <p:tgtEl>
                                          <p:spTgt spid="24638"/>
                                        </p:tgtEl>
                                      </p:cBhvr>
                                    </p:animEffect>
                                    <p:set>
                                      <p:cBhvr>
                                        <p:cTn id="38" dur="1" fill="hold">
                                          <p:stCondLst>
                                            <p:cond delay="499"/>
                                          </p:stCondLst>
                                        </p:cTn>
                                        <p:tgtEl>
                                          <p:spTgt spid="246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4624"/>
                                        </p:tgtEl>
                                        <p:attrNameLst>
                                          <p:attrName>style.visibility</p:attrName>
                                        </p:attrNameLst>
                                      </p:cBhvr>
                                      <p:to>
                                        <p:strVal val="visible"/>
                                      </p:to>
                                    </p:set>
                                    <p:animEffect transition="in" filter="wipe(down)">
                                      <p:cBhvr>
                                        <p:cTn id="43" dur="500"/>
                                        <p:tgtEl>
                                          <p:spTgt spid="24624"/>
                                        </p:tgtEl>
                                      </p:cBhvr>
                                    </p:animEffect>
                                  </p:childTnLst>
                                </p:cTn>
                              </p:par>
                            </p:childTnLst>
                          </p:cTn>
                        </p:par>
                        <p:par>
                          <p:cTn id="44" fill="hold">
                            <p:stCondLst>
                              <p:cond delay="500"/>
                            </p:stCondLst>
                            <p:childTnLst>
                              <p:par>
                                <p:cTn id="45" presetID="22" presetClass="exit" presetSubtype="4" fill="hold" grpId="0" nodeType="afterEffect">
                                  <p:stCondLst>
                                    <p:cond delay="0"/>
                                  </p:stCondLst>
                                  <p:childTnLst>
                                    <p:animEffect transition="out" filter="wipe(down)">
                                      <p:cBhvr>
                                        <p:cTn id="46" dur="500"/>
                                        <p:tgtEl>
                                          <p:spTgt spid="24640"/>
                                        </p:tgtEl>
                                      </p:cBhvr>
                                    </p:animEffect>
                                    <p:set>
                                      <p:cBhvr>
                                        <p:cTn id="47" dur="1" fill="hold">
                                          <p:stCondLst>
                                            <p:cond delay="499"/>
                                          </p:stCondLst>
                                        </p:cTn>
                                        <p:tgtEl>
                                          <p:spTgt spid="24640"/>
                                        </p:tgtEl>
                                        <p:attrNameLst>
                                          <p:attrName>style.visibility</p:attrName>
                                        </p:attrNameLst>
                                      </p:cBhvr>
                                      <p:to>
                                        <p:strVal val="hidden"/>
                                      </p:to>
                                    </p:set>
                                  </p:childTnLst>
                                </p:cTn>
                              </p:par>
                              <p:par>
                                <p:cTn id="48" presetID="22" presetClass="exit" presetSubtype="4" fill="hold" grpId="0" nodeType="withEffect">
                                  <p:stCondLst>
                                    <p:cond delay="0"/>
                                  </p:stCondLst>
                                  <p:childTnLst>
                                    <p:animEffect transition="out" filter="wipe(down)">
                                      <p:cBhvr>
                                        <p:cTn id="49" dur="500"/>
                                        <p:tgtEl>
                                          <p:spTgt spid="24641"/>
                                        </p:tgtEl>
                                      </p:cBhvr>
                                    </p:animEffect>
                                    <p:set>
                                      <p:cBhvr>
                                        <p:cTn id="50" dur="1" fill="hold">
                                          <p:stCondLst>
                                            <p:cond delay="499"/>
                                          </p:stCondLst>
                                        </p:cTn>
                                        <p:tgtEl>
                                          <p:spTgt spid="2464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4622"/>
                                        </p:tgtEl>
                                        <p:attrNameLst>
                                          <p:attrName>style.visibility</p:attrName>
                                        </p:attrNameLst>
                                      </p:cBhvr>
                                      <p:to>
                                        <p:strVal val="visible"/>
                                      </p:to>
                                    </p:set>
                                    <p:animEffect transition="in" filter="wipe(down)">
                                      <p:cBhvr>
                                        <p:cTn id="55" dur="500"/>
                                        <p:tgtEl>
                                          <p:spTgt spid="24622"/>
                                        </p:tgtEl>
                                      </p:cBhvr>
                                    </p:animEffect>
                                  </p:childTnLst>
                                </p:cTn>
                              </p:par>
                            </p:childTnLst>
                          </p:cTn>
                        </p:par>
                        <p:par>
                          <p:cTn id="56" fill="hold">
                            <p:stCondLst>
                              <p:cond delay="500"/>
                            </p:stCondLst>
                            <p:childTnLst>
                              <p:par>
                                <p:cTn id="57" presetID="22" presetClass="exit" presetSubtype="4" fill="hold" grpId="0" nodeType="afterEffect">
                                  <p:stCondLst>
                                    <p:cond delay="0"/>
                                  </p:stCondLst>
                                  <p:childTnLst>
                                    <p:animEffect transition="out" filter="wipe(down)">
                                      <p:cBhvr>
                                        <p:cTn id="58" dur="500"/>
                                        <p:tgtEl>
                                          <p:spTgt spid="24644"/>
                                        </p:tgtEl>
                                      </p:cBhvr>
                                    </p:animEffect>
                                    <p:set>
                                      <p:cBhvr>
                                        <p:cTn id="59" dur="1" fill="hold">
                                          <p:stCondLst>
                                            <p:cond delay="499"/>
                                          </p:stCondLst>
                                        </p:cTn>
                                        <p:tgtEl>
                                          <p:spTgt spid="2464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4623"/>
                                        </p:tgtEl>
                                        <p:attrNameLst>
                                          <p:attrName>style.visibility</p:attrName>
                                        </p:attrNameLst>
                                      </p:cBhvr>
                                      <p:to>
                                        <p:strVal val="visible"/>
                                      </p:to>
                                    </p:set>
                                    <p:animEffect transition="in" filter="wipe(down)">
                                      <p:cBhvr>
                                        <p:cTn id="64" dur="500"/>
                                        <p:tgtEl>
                                          <p:spTgt spid="24623"/>
                                        </p:tgtEl>
                                      </p:cBhvr>
                                    </p:animEffect>
                                  </p:childTnLst>
                                </p:cTn>
                              </p:par>
                            </p:childTnLst>
                          </p:cTn>
                        </p:par>
                        <p:par>
                          <p:cTn id="65" fill="hold">
                            <p:stCondLst>
                              <p:cond delay="500"/>
                            </p:stCondLst>
                            <p:childTnLst>
                              <p:par>
                                <p:cTn id="66" presetID="22" presetClass="exit" presetSubtype="4" fill="hold" grpId="0" nodeType="afterEffect">
                                  <p:stCondLst>
                                    <p:cond delay="0"/>
                                  </p:stCondLst>
                                  <p:childTnLst>
                                    <p:animEffect transition="out" filter="wipe(down)">
                                      <p:cBhvr>
                                        <p:cTn id="67" dur="500"/>
                                        <p:tgtEl>
                                          <p:spTgt spid="24646"/>
                                        </p:tgtEl>
                                      </p:cBhvr>
                                    </p:animEffect>
                                    <p:set>
                                      <p:cBhvr>
                                        <p:cTn id="68" dur="1" fill="hold">
                                          <p:stCondLst>
                                            <p:cond delay="499"/>
                                          </p:stCondLst>
                                        </p:cTn>
                                        <p:tgtEl>
                                          <p:spTgt spid="2464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4625"/>
                                        </p:tgtEl>
                                        <p:attrNameLst>
                                          <p:attrName>style.visibility</p:attrName>
                                        </p:attrNameLst>
                                      </p:cBhvr>
                                      <p:to>
                                        <p:strVal val="visible"/>
                                      </p:to>
                                    </p:set>
                                    <p:animEffect transition="in" filter="wipe(down)">
                                      <p:cBhvr>
                                        <p:cTn id="73" dur="500"/>
                                        <p:tgtEl>
                                          <p:spTgt spid="24625"/>
                                        </p:tgtEl>
                                      </p:cBhvr>
                                    </p:animEffect>
                                  </p:childTnLst>
                                </p:cTn>
                              </p:par>
                            </p:childTnLst>
                          </p:cTn>
                        </p:par>
                        <p:par>
                          <p:cTn id="74" fill="hold">
                            <p:stCondLst>
                              <p:cond delay="500"/>
                            </p:stCondLst>
                            <p:childTnLst>
                              <p:par>
                                <p:cTn id="75" presetID="22" presetClass="exit" presetSubtype="4" fill="hold" grpId="0" nodeType="afterEffect">
                                  <p:stCondLst>
                                    <p:cond delay="0"/>
                                  </p:stCondLst>
                                  <p:childTnLst>
                                    <p:animEffect transition="out" filter="wipe(down)">
                                      <p:cBhvr>
                                        <p:cTn id="76" dur="500"/>
                                        <p:tgtEl>
                                          <p:spTgt spid="24648"/>
                                        </p:tgtEl>
                                      </p:cBhvr>
                                    </p:animEffect>
                                    <p:set>
                                      <p:cBhvr>
                                        <p:cTn id="77" dur="1" fill="hold">
                                          <p:stCondLst>
                                            <p:cond delay="499"/>
                                          </p:stCondLst>
                                        </p:cTn>
                                        <p:tgtEl>
                                          <p:spTgt spid="2464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4627"/>
                                        </p:tgtEl>
                                        <p:attrNameLst>
                                          <p:attrName>style.visibility</p:attrName>
                                        </p:attrNameLst>
                                      </p:cBhvr>
                                      <p:to>
                                        <p:strVal val="visible"/>
                                      </p:to>
                                    </p:set>
                                    <p:animEffect transition="in" filter="wipe(down)">
                                      <p:cBhvr>
                                        <p:cTn id="82" dur="500"/>
                                        <p:tgtEl>
                                          <p:spTgt spid="24627"/>
                                        </p:tgtEl>
                                      </p:cBhvr>
                                    </p:animEffect>
                                  </p:childTnLst>
                                </p:cTn>
                              </p:par>
                            </p:childTnLst>
                          </p:cTn>
                        </p:par>
                        <p:par>
                          <p:cTn id="83" fill="hold">
                            <p:stCondLst>
                              <p:cond delay="500"/>
                            </p:stCondLst>
                            <p:childTnLst>
                              <p:par>
                                <p:cTn id="84" presetID="22" presetClass="exit" presetSubtype="4" fill="hold" grpId="0" nodeType="afterEffect">
                                  <p:stCondLst>
                                    <p:cond delay="0"/>
                                  </p:stCondLst>
                                  <p:childTnLst>
                                    <p:animEffect transition="out" filter="wipe(down)">
                                      <p:cBhvr>
                                        <p:cTn id="85" dur="500"/>
                                        <p:tgtEl>
                                          <p:spTgt spid="24650"/>
                                        </p:tgtEl>
                                      </p:cBhvr>
                                    </p:animEffect>
                                    <p:set>
                                      <p:cBhvr>
                                        <p:cTn id="86" dur="1" fill="hold">
                                          <p:stCondLst>
                                            <p:cond delay="499"/>
                                          </p:stCondLst>
                                        </p:cTn>
                                        <p:tgtEl>
                                          <p:spTgt spid="24650"/>
                                        </p:tgtEl>
                                        <p:attrNameLst>
                                          <p:attrName>style.visibility</p:attrName>
                                        </p:attrNameLst>
                                      </p:cBhvr>
                                      <p:to>
                                        <p:strVal val="hidden"/>
                                      </p:to>
                                    </p:set>
                                  </p:childTnLst>
                                </p:cTn>
                              </p:par>
                              <p:par>
                                <p:cTn id="87" presetID="22" presetClass="exit" presetSubtype="4" fill="hold" grpId="0" nodeType="withEffect">
                                  <p:stCondLst>
                                    <p:cond delay="0"/>
                                  </p:stCondLst>
                                  <p:childTnLst>
                                    <p:animEffect transition="out" filter="wipe(down)">
                                      <p:cBhvr>
                                        <p:cTn id="88" dur="500"/>
                                        <p:tgtEl>
                                          <p:spTgt spid="24651"/>
                                        </p:tgtEl>
                                      </p:cBhvr>
                                    </p:animEffect>
                                    <p:set>
                                      <p:cBhvr>
                                        <p:cTn id="89" dur="1" fill="hold">
                                          <p:stCondLst>
                                            <p:cond delay="499"/>
                                          </p:stCondLst>
                                        </p:cTn>
                                        <p:tgtEl>
                                          <p:spTgt spid="24651"/>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4" presetClass="exit" presetSubtype="16" fill="hold" grpId="0" nodeType="clickEffect">
                                  <p:stCondLst>
                                    <p:cond delay="0"/>
                                  </p:stCondLst>
                                  <p:childTnLst>
                                    <p:animEffect transition="out" filter="box(in)">
                                      <p:cBhvr>
                                        <p:cTn id="93" dur="500"/>
                                        <p:tgtEl>
                                          <p:spTgt spid="24639"/>
                                        </p:tgtEl>
                                      </p:cBhvr>
                                    </p:animEffect>
                                    <p:set>
                                      <p:cBhvr>
                                        <p:cTn id="94" dur="1" fill="hold">
                                          <p:stCondLst>
                                            <p:cond delay="499"/>
                                          </p:stCondLst>
                                        </p:cTn>
                                        <p:tgtEl>
                                          <p:spTgt spid="24639"/>
                                        </p:tgtEl>
                                        <p:attrNameLst>
                                          <p:attrName>style.visibility</p:attrName>
                                        </p:attrNameLst>
                                      </p:cBhvr>
                                      <p:to>
                                        <p:strVal val="hidden"/>
                                      </p:to>
                                    </p:set>
                                  </p:childTnLst>
                                </p:cTn>
                              </p:par>
                              <p:par>
                                <p:cTn id="95" presetID="4" presetClass="exit" presetSubtype="16" fill="hold" grpId="0" nodeType="withEffect">
                                  <p:stCondLst>
                                    <p:cond delay="0"/>
                                  </p:stCondLst>
                                  <p:childTnLst>
                                    <p:animEffect transition="out" filter="box(in)">
                                      <p:cBhvr>
                                        <p:cTn id="96" dur="500"/>
                                        <p:tgtEl>
                                          <p:spTgt spid="24643"/>
                                        </p:tgtEl>
                                      </p:cBhvr>
                                    </p:animEffect>
                                    <p:set>
                                      <p:cBhvr>
                                        <p:cTn id="97" dur="1" fill="hold">
                                          <p:stCondLst>
                                            <p:cond delay="499"/>
                                          </p:stCondLst>
                                        </p:cTn>
                                        <p:tgtEl>
                                          <p:spTgt spid="24643"/>
                                        </p:tgtEl>
                                        <p:attrNameLst>
                                          <p:attrName>style.visibility</p:attrName>
                                        </p:attrNameLst>
                                      </p:cBhvr>
                                      <p:to>
                                        <p:strVal val="hidden"/>
                                      </p:to>
                                    </p:set>
                                  </p:childTnLst>
                                </p:cTn>
                              </p:par>
                              <p:par>
                                <p:cTn id="98" presetID="4" presetClass="exit" presetSubtype="16" fill="hold" grpId="0" nodeType="withEffect">
                                  <p:stCondLst>
                                    <p:cond delay="0"/>
                                  </p:stCondLst>
                                  <p:childTnLst>
                                    <p:animEffect transition="out" filter="box(in)">
                                      <p:cBhvr>
                                        <p:cTn id="99" dur="500"/>
                                        <p:tgtEl>
                                          <p:spTgt spid="24642"/>
                                        </p:tgtEl>
                                      </p:cBhvr>
                                    </p:animEffect>
                                    <p:set>
                                      <p:cBhvr>
                                        <p:cTn id="100" dur="1" fill="hold">
                                          <p:stCondLst>
                                            <p:cond delay="499"/>
                                          </p:stCondLst>
                                        </p:cTn>
                                        <p:tgtEl>
                                          <p:spTgt spid="24642"/>
                                        </p:tgtEl>
                                        <p:attrNameLst>
                                          <p:attrName>style.visibility</p:attrName>
                                        </p:attrNameLst>
                                      </p:cBhvr>
                                      <p:to>
                                        <p:strVal val="hidden"/>
                                      </p:to>
                                    </p:set>
                                  </p:childTnLst>
                                </p:cTn>
                              </p:par>
                              <p:par>
                                <p:cTn id="101" presetID="4" presetClass="exit" presetSubtype="16" fill="hold" grpId="0" nodeType="withEffect">
                                  <p:stCondLst>
                                    <p:cond delay="0"/>
                                  </p:stCondLst>
                                  <p:childTnLst>
                                    <p:animEffect transition="out" filter="box(in)">
                                      <p:cBhvr>
                                        <p:cTn id="102" dur="500"/>
                                        <p:tgtEl>
                                          <p:spTgt spid="24645"/>
                                        </p:tgtEl>
                                      </p:cBhvr>
                                    </p:animEffect>
                                    <p:set>
                                      <p:cBhvr>
                                        <p:cTn id="103" dur="1" fill="hold">
                                          <p:stCondLst>
                                            <p:cond delay="499"/>
                                          </p:stCondLst>
                                        </p:cTn>
                                        <p:tgtEl>
                                          <p:spTgt spid="24645"/>
                                        </p:tgtEl>
                                        <p:attrNameLst>
                                          <p:attrName>style.visibility</p:attrName>
                                        </p:attrNameLst>
                                      </p:cBhvr>
                                      <p:to>
                                        <p:strVal val="hidden"/>
                                      </p:to>
                                    </p:set>
                                  </p:childTnLst>
                                </p:cTn>
                              </p:par>
                              <p:par>
                                <p:cTn id="104" presetID="4" presetClass="exit" presetSubtype="16" fill="hold" grpId="0" nodeType="withEffect">
                                  <p:stCondLst>
                                    <p:cond delay="0"/>
                                  </p:stCondLst>
                                  <p:childTnLst>
                                    <p:animEffect transition="out" filter="box(in)">
                                      <p:cBhvr>
                                        <p:cTn id="105" dur="500"/>
                                        <p:tgtEl>
                                          <p:spTgt spid="24647"/>
                                        </p:tgtEl>
                                      </p:cBhvr>
                                    </p:animEffect>
                                    <p:set>
                                      <p:cBhvr>
                                        <p:cTn id="106" dur="1" fill="hold">
                                          <p:stCondLst>
                                            <p:cond delay="499"/>
                                          </p:stCondLst>
                                        </p:cTn>
                                        <p:tgtEl>
                                          <p:spTgt spid="24647"/>
                                        </p:tgtEl>
                                        <p:attrNameLst>
                                          <p:attrName>style.visibility</p:attrName>
                                        </p:attrNameLst>
                                      </p:cBhvr>
                                      <p:to>
                                        <p:strVal val="hidden"/>
                                      </p:to>
                                    </p:set>
                                  </p:childTnLst>
                                </p:cTn>
                              </p:par>
                              <p:par>
                                <p:cTn id="107" presetID="4" presetClass="exit" presetSubtype="16" fill="hold" grpId="0" nodeType="withEffect">
                                  <p:stCondLst>
                                    <p:cond delay="0"/>
                                  </p:stCondLst>
                                  <p:childTnLst>
                                    <p:animEffect transition="out" filter="box(in)">
                                      <p:cBhvr>
                                        <p:cTn id="108" dur="500"/>
                                        <p:tgtEl>
                                          <p:spTgt spid="24649"/>
                                        </p:tgtEl>
                                      </p:cBhvr>
                                    </p:animEffect>
                                    <p:set>
                                      <p:cBhvr>
                                        <p:cTn id="109" dur="1" fill="hold">
                                          <p:stCondLst>
                                            <p:cond delay="499"/>
                                          </p:stCondLst>
                                        </p:cTn>
                                        <p:tgtEl>
                                          <p:spTgt spid="24649"/>
                                        </p:tgtEl>
                                        <p:attrNameLst>
                                          <p:attrName>style.visibility</p:attrName>
                                        </p:attrNameLst>
                                      </p:cBhvr>
                                      <p:to>
                                        <p:strVal val="hidden"/>
                                      </p:to>
                                    </p:set>
                                  </p:childTnLst>
                                </p:cTn>
                              </p:par>
                              <p:par>
                                <p:cTn id="110" presetID="4" presetClass="exit" presetSubtype="16" fill="hold" grpId="0" nodeType="withEffect">
                                  <p:stCondLst>
                                    <p:cond delay="0"/>
                                  </p:stCondLst>
                                  <p:childTnLst>
                                    <p:animEffect transition="out" filter="box(in)">
                                      <p:cBhvr>
                                        <p:cTn id="111" dur="500"/>
                                        <p:tgtEl>
                                          <p:spTgt spid="24652"/>
                                        </p:tgtEl>
                                      </p:cBhvr>
                                    </p:animEffect>
                                    <p:set>
                                      <p:cBhvr>
                                        <p:cTn id="112" dur="1" fill="hold">
                                          <p:stCondLst>
                                            <p:cond delay="499"/>
                                          </p:stCondLst>
                                        </p:cTn>
                                        <p:tgtEl>
                                          <p:spTgt spid="2465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xit" presetSubtype="8" fill="hold" grpId="0" nodeType="clickEffect">
                                  <p:stCondLst>
                                    <p:cond delay="0"/>
                                  </p:stCondLst>
                                  <p:childTnLst>
                                    <p:animEffect transition="out" filter="wipe(left)">
                                      <p:cBhvr>
                                        <p:cTn id="116" dur="500"/>
                                        <p:tgtEl>
                                          <p:spTgt spid="24637"/>
                                        </p:tgtEl>
                                      </p:cBhvr>
                                    </p:animEffect>
                                    <p:set>
                                      <p:cBhvr>
                                        <p:cTn id="117" dur="1" fill="hold">
                                          <p:stCondLst>
                                            <p:cond delay="499"/>
                                          </p:stCondLst>
                                        </p:cTn>
                                        <p:tgtEl>
                                          <p:spTgt spid="24637"/>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24634"/>
                                        </p:tgtEl>
                                        <p:attrNameLst>
                                          <p:attrName>style.visibility</p:attrName>
                                        </p:attrNameLst>
                                      </p:cBhvr>
                                      <p:to>
                                        <p:strVal val="visible"/>
                                      </p:to>
                                    </p:set>
                                    <p:animEffect transition="in" filter="wipe(up)">
                                      <p:cBhvr>
                                        <p:cTn id="122" dur="500"/>
                                        <p:tgtEl>
                                          <p:spTgt spid="24634"/>
                                        </p:tgtEl>
                                      </p:cBhvr>
                                    </p:animEffect>
                                  </p:childTnLst>
                                </p:cTn>
                              </p:par>
                            </p:childTnLst>
                          </p:cTn>
                        </p:par>
                        <p:par>
                          <p:cTn id="123" fill="hold">
                            <p:stCondLst>
                              <p:cond delay="500"/>
                            </p:stCondLst>
                            <p:childTnLst>
                              <p:par>
                                <p:cTn id="124" presetID="22" presetClass="exit" presetSubtype="1" fill="hold" grpId="0" nodeType="afterEffect">
                                  <p:stCondLst>
                                    <p:cond delay="0"/>
                                  </p:stCondLst>
                                  <p:childTnLst>
                                    <p:animEffect transition="out" filter="wipe(up)">
                                      <p:cBhvr>
                                        <p:cTn id="125" dur="500"/>
                                        <p:tgtEl>
                                          <p:spTgt spid="24654"/>
                                        </p:tgtEl>
                                      </p:cBhvr>
                                    </p:animEffect>
                                    <p:set>
                                      <p:cBhvr>
                                        <p:cTn id="126" dur="1" fill="hold">
                                          <p:stCondLst>
                                            <p:cond delay="499"/>
                                          </p:stCondLst>
                                        </p:cTn>
                                        <p:tgtEl>
                                          <p:spTgt spid="2465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24632"/>
                                        </p:tgtEl>
                                        <p:attrNameLst>
                                          <p:attrName>style.visibility</p:attrName>
                                        </p:attrNameLst>
                                      </p:cBhvr>
                                      <p:to>
                                        <p:strVal val="visible"/>
                                      </p:to>
                                    </p:set>
                                    <p:animEffect transition="in" filter="wipe(up)">
                                      <p:cBhvr>
                                        <p:cTn id="131" dur="500"/>
                                        <p:tgtEl>
                                          <p:spTgt spid="24632"/>
                                        </p:tgtEl>
                                      </p:cBhvr>
                                    </p:animEffect>
                                  </p:childTnLst>
                                </p:cTn>
                              </p:par>
                            </p:childTnLst>
                          </p:cTn>
                        </p:par>
                        <p:par>
                          <p:cTn id="132" fill="hold">
                            <p:stCondLst>
                              <p:cond delay="500"/>
                            </p:stCondLst>
                            <p:childTnLst>
                              <p:par>
                                <p:cTn id="133" presetID="22" presetClass="exit" presetSubtype="1" fill="hold" grpId="0" nodeType="afterEffect">
                                  <p:stCondLst>
                                    <p:cond delay="0"/>
                                  </p:stCondLst>
                                  <p:childTnLst>
                                    <p:animEffect transition="out" filter="wipe(up)">
                                      <p:cBhvr>
                                        <p:cTn id="134" dur="500"/>
                                        <p:tgtEl>
                                          <p:spTgt spid="24656"/>
                                        </p:tgtEl>
                                      </p:cBhvr>
                                    </p:animEffect>
                                    <p:set>
                                      <p:cBhvr>
                                        <p:cTn id="135" dur="1" fill="hold">
                                          <p:stCondLst>
                                            <p:cond delay="499"/>
                                          </p:stCondLst>
                                        </p:cTn>
                                        <p:tgtEl>
                                          <p:spTgt spid="24656"/>
                                        </p:tgtEl>
                                        <p:attrNameLst>
                                          <p:attrName>style.visibility</p:attrName>
                                        </p:attrNameLst>
                                      </p:cBhvr>
                                      <p:to>
                                        <p:strVal val="hidden"/>
                                      </p:to>
                                    </p:set>
                                  </p:childTnLst>
                                </p:cTn>
                              </p:par>
                              <p:par>
                                <p:cTn id="136" presetID="22" presetClass="exit" presetSubtype="1" fill="hold" grpId="0" nodeType="withEffect">
                                  <p:stCondLst>
                                    <p:cond delay="0"/>
                                  </p:stCondLst>
                                  <p:childTnLst>
                                    <p:animEffect transition="out" filter="wipe(up)">
                                      <p:cBhvr>
                                        <p:cTn id="137" dur="500"/>
                                        <p:tgtEl>
                                          <p:spTgt spid="24657"/>
                                        </p:tgtEl>
                                      </p:cBhvr>
                                    </p:animEffect>
                                    <p:set>
                                      <p:cBhvr>
                                        <p:cTn id="138" dur="1" fill="hold">
                                          <p:stCondLst>
                                            <p:cond delay="499"/>
                                          </p:stCondLst>
                                        </p:cTn>
                                        <p:tgtEl>
                                          <p:spTgt spid="24657"/>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24630"/>
                                        </p:tgtEl>
                                        <p:attrNameLst>
                                          <p:attrName>style.visibility</p:attrName>
                                        </p:attrNameLst>
                                      </p:cBhvr>
                                      <p:to>
                                        <p:strVal val="visible"/>
                                      </p:to>
                                    </p:set>
                                    <p:animEffect transition="in" filter="wipe(up)">
                                      <p:cBhvr>
                                        <p:cTn id="143" dur="500"/>
                                        <p:tgtEl>
                                          <p:spTgt spid="24630"/>
                                        </p:tgtEl>
                                      </p:cBhvr>
                                    </p:animEffect>
                                  </p:childTnLst>
                                </p:cTn>
                              </p:par>
                            </p:childTnLst>
                          </p:cTn>
                        </p:par>
                        <p:par>
                          <p:cTn id="144" fill="hold">
                            <p:stCondLst>
                              <p:cond delay="500"/>
                            </p:stCondLst>
                            <p:childTnLst>
                              <p:par>
                                <p:cTn id="145" presetID="22" presetClass="exit" presetSubtype="1" fill="hold" grpId="0" nodeType="afterEffect">
                                  <p:stCondLst>
                                    <p:cond delay="0"/>
                                  </p:stCondLst>
                                  <p:childTnLst>
                                    <p:animEffect transition="out" filter="wipe(up)">
                                      <p:cBhvr>
                                        <p:cTn id="146" dur="500"/>
                                        <p:tgtEl>
                                          <p:spTgt spid="24660"/>
                                        </p:tgtEl>
                                      </p:cBhvr>
                                    </p:animEffect>
                                    <p:set>
                                      <p:cBhvr>
                                        <p:cTn id="147" dur="1" fill="hold">
                                          <p:stCondLst>
                                            <p:cond delay="499"/>
                                          </p:stCondLst>
                                        </p:cTn>
                                        <p:tgtEl>
                                          <p:spTgt spid="24660"/>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nodeType="clickEffect">
                                  <p:stCondLst>
                                    <p:cond delay="0"/>
                                  </p:stCondLst>
                                  <p:childTnLst>
                                    <p:set>
                                      <p:cBhvr>
                                        <p:cTn id="151" dur="1" fill="hold">
                                          <p:stCondLst>
                                            <p:cond delay="0"/>
                                          </p:stCondLst>
                                        </p:cTn>
                                        <p:tgtEl>
                                          <p:spTgt spid="24631"/>
                                        </p:tgtEl>
                                        <p:attrNameLst>
                                          <p:attrName>style.visibility</p:attrName>
                                        </p:attrNameLst>
                                      </p:cBhvr>
                                      <p:to>
                                        <p:strVal val="visible"/>
                                      </p:to>
                                    </p:set>
                                    <p:animEffect transition="in" filter="wipe(up)">
                                      <p:cBhvr>
                                        <p:cTn id="152" dur="500"/>
                                        <p:tgtEl>
                                          <p:spTgt spid="24631"/>
                                        </p:tgtEl>
                                      </p:cBhvr>
                                    </p:animEffect>
                                  </p:childTnLst>
                                </p:cTn>
                              </p:par>
                            </p:childTnLst>
                          </p:cTn>
                        </p:par>
                        <p:par>
                          <p:cTn id="153" fill="hold">
                            <p:stCondLst>
                              <p:cond delay="500"/>
                            </p:stCondLst>
                            <p:childTnLst>
                              <p:par>
                                <p:cTn id="154" presetID="22" presetClass="exit" presetSubtype="1" fill="hold" grpId="0" nodeType="afterEffect">
                                  <p:stCondLst>
                                    <p:cond delay="0"/>
                                  </p:stCondLst>
                                  <p:childTnLst>
                                    <p:animEffect transition="out" filter="wipe(up)">
                                      <p:cBhvr>
                                        <p:cTn id="155" dur="500"/>
                                        <p:tgtEl>
                                          <p:spTgt spid="24662"/>
                                        </p:tgtEl>
                                      </p:cBhvr>
                                    </p:animEffect>
                                    <p:set>
                                      <p:cBhvr>
                                        <p:cTn id="156" dur="1" fill="hold">
                                          <p:stCondLst>
                                            <p:cond delay="499"/>
                                          </p:stCondLst>
                                        </p:cTn>
                                        <p:tgtEl>
                                          <p:spTgt spid="24662"/>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24633"/>
                                        </p:tgtEl>
                                        <p:attrNameLst>
                                          <p:attrName>style.visibility</p:attrName>
                                        </p:attrNameLst>
                                      </p:cBhvr>
                                      <p:to>
                                        <p:strVal val="visible"/>
                                      </p:to>
                                    </p:set>
                                    <p:animEffect transition="in" filter="wipe(up)">
                                      <p:cBhvr>
                                        <p:cTn id="161" dur="500"/>
                                        <p:tgtEl>
                                          <p:spTgt spid="24633"/>
                                        </p:tgtEl>
                                      </p:cBhvr>
                                    </p:animEffect>
                                  </p:childTnLst>
                                </p:cTn>
                              </p:par>
                            </p:childTnLst>
                          </p:cTn>
                        </p:par>
                        <p:par>
                          <p:cTn id="162" fill="hold">
                            <p:stCondLst>
                              <p:cond delay="500"/>
                            </p:stCondLst>
                            <p:childTnLst>
                              <p:par>
                                <p:cTn id="163" presetID="22" presetClass="exit" presetSubtype="1" fill="hold" grpId="0" nodeType="afterEffect">
                                  <p:stCondLst>
                                    <p:cond delay="0"/>
                                  </p:stCondLst>
                                  <p:childTnLst>
                                    <p:animEffect transition="out" filter="wipe(up)">
                                      <p:cBhvr>
                                        <p:cTn id="164" dur="500"/>
                                        <p:tgtEl>
                                          <p:spTgt spid="24664"/>
                                        </p:tgtEl>
                                      </p:cBhvr>
                                    </p:animEffect>
                                    <p:set>
                                      <p:cBhvr>
                                        <p:cTn id="165" dur="1" fill="hold">
                                          <p:stCondLst>
                                            <p:cond delay="499"/>
                                          </p:stCondLst>
                                        </p:cTn>
                                        <p:tgtEl>
                                          <p:spTgt spid="24664"/>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1" fill="hold" nodeType="clickEffect">
                                  <p:stCondLst>
                                    <p:cond delay="0"/>
                                  </p:stCondLst>
                                  <p:childTnLst>
                                    <p:set>
                                      <p:cBhvr>
                                        <p:cTn id="169" dur="1" fill="hold">
                                          <p:stCondLst>
                                            <p:cond delay="0"/>
                                          </p:stCondLst>
                                        </p:cTn>
                                        <p:tgtEl>
                                          <p:spTgt spid="24635"/>
                                        </p:tgtEl>
                                        <p:attrNameLst>
                                          <p:attrName>style.visibility</p:attrName>
                                        </p:attrNameLst>
                                      </p:cBhvr>
                                      <p:to>
                                        <p:strVal val="visible"/>
                                      </p:to>
                                    </p:set>
                                    <p:animEffect transition="in" filter="wipe(up)">
                                      <p:cBhvr>
                                        <p:cTn id="170" dur="500"/>
                                        <p:tgtEl>
                                          <p:spTgt spid="24635"/>
                                        </p:tgtEl>
                                      </p:cBhvr>
                                    </p:animEffect>
                                  </p:childTnLst>
                                </p:cTn>
                              </p:par>
                            </p:childTnLst>
                          </p:cTn>
                        </p:par>
                        <p:par>
                          <p:cTn id="171" fill="hold">
                            <p:stCondLst>
                              <p:cond delay="500"/>
                            </p:stCondLst>
                            <p:childTnLst>
                              <p:par>
                                <p:cTn id="172" presetID="22" presetClass="exit" presetSubtype="1" fill="hold" grpId="0" nodeType="afterEffect">
                                  <p:stCondLst>
                                    <p:cond delay="0"/>
                                  </p:stCondLst>
                                  <p:childTnLst>
                                    <p:animEffect transition="out" filter="wipe(up)">
                                      <p:cBhvr>
                                        <p:cTn id="173" dur="500"/>
                                        <p:tgtEl>
                                          <p:spTgt spid="24666"/>
                                        </p:tgtEl>
                                      </p:cBhvr>
                                    </p:animEffect>
                                    <p:set>
                                      <p:cBhvr>
                                        <p:cTn id="174" dur="1" fill="hold">
                                          <p:stCondLst>
                                            <p:cond delay="499"/>
                                          </p:stCondLst>
                                        </p:cTn>
                                        <p:tgtEl>
                                          <p:spTgt spid="24666"/>
                                        </p:tgtEl>
                                        <p:attrNameLst>
                                          <p:attrName>style.visibility</p:attrName>
                                        </p:attrNameLst>
                                      </p:cBhvr>
                                      <p:to>
                                        <p:strVal val="hidden"/>
                                      </p:to>
                                    </p:set>
                                  </p:childTnLst>
                                </p:cTn>
                              </p:par>
                              <p:par>
                                <p:cTn id="175" presetID="22" presetClass="exit" presetSubtype="8" fill="hold" grpId="0" nodeType="withEffect">
                                  <p:stCondLst>
                                    <p:cond delay="0"/>
                                  </p:stCondLst>
                                  <p:childTnLst>
                                    <p:animEffect transition="out" filter="wipe(left)">
                                      <p:cBhvr>
                                        <p:cTn id="176" dur="500"/>
                                        <p:tgtEl>
                                          <p:spTgt spid="24667"/>
                                        </p:tgtEl>
                                      </p:cBhvr>
                                    </p:animEffect>
                                    <p:set>
                                      <p:cBhvr>
                                        <p:cTn id="177" dur="1" fill="hold">
                                          <p:stCondLst>
                                            <p:cond delay="499"/>
                                          </p:stCondLst>
                                        </p:cTn>
                                        <p:tgtEl>
                                          <p:spTgt spid="24667"/>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xit" presetSubtype="8" fill="hold" grpId="0" nodeType="clickEffect">
                                  <p:stCondLst>
                                    <p:cond delay="0"/>
                                  </p:stCondLst>
                                  <p:childTnLst>
                                    <p:animEffect transition="out" filter="wipe(left)">
                                      <p:cBhvr>
                                        <p:cTn id="181" dur="500"/>
                                        <p:tgtEl>
                                          <p:spTgt spid="24655"/>
                                        </p:tgtEl>
                                      </p:cBhvr>
                                    </p:animEffect>
                                    <p:set>
                                      <p:cBhvr>
                                        <p:cTn id="182" dur="1" fill="hold">
                                          <p:stCondLst>
                                            <p:cond delay="499"/>
                                          </p:stCondLst>
                                        </p:cTn>
                                        <p:tgtEl>
                                          <p:spTgt spid="24655"/>
                                        </p:tgtEl>
                                        <p:attrNameLst>
                                          <p:attrName>style.visibility</p:attrName>
                                        </p:attrNameLst>
                                      </p:cBhvr>
                                      <p:to>
                                        <p:strVal val="hidden"/>
                                      </p:to>
                                    </p:set>
                                  </p:childTnLst>
                                </p:cTn>
                              </p:par>
                              <p:par>
                                <p:cTn id="183" presetID="22" presetClass="exit" presetSubtype="8" fill="hold" grpId="0" nodeType="withEffect">
                                  <p:stCondLst>
                                    <p:cond delay="0"/>
                                  </p:stCondLst>
                                  <p:childTnLst>
                                    <p:animEffect transition="out" filter="wipe(left)">
                                      <p:cBhvr>
                                        <p:cTn id="184" dur="500"/>
                                        <p:tgtEl>
                                          <p:spTgt spid="24658"/>
                                        </p:tgtEl>
                                      </p:cBhvr>
                                    </p:animEffect>
                                    <p:set>
                                      <p:cBhvr>
                                        <p:cTn id="185" dur="1" fill="hold">
                                          <p:stCondLst>
                                            <p:cond delay="499"/>
                                          </p:stCondLst>
                                        </p:cTn>
                                        <p:tgtEl>
                                          <p:spTgt spid="24658"/>
                                        </p:tgtEl>
                                        <p:attrNameLst>
                                          <p:attrName>style.visibility</p:attrName>
                                        </p:attrNameLst>
                                      </p:cBhvr>
                                      <p:to>
                                        <p:strVal val="hidden"/>
                                      </p:to>
                                    </p:set>
                                  </p:childTnLst>
                                </p:cTn>
                              </p:par>
                              <p:par>
                                <p:cTn id="186" presetID="22" presetClass="exit" presetSubtype="8" fill="hold" grpId="0" nodeType="withEffect">
                                  <p:stCondLst>
                                    <p:cond delay="0"/>
                                  </p:stCondLst>
                                  <p:childTnLst>
                                    <p:animEffect transition="out" filter="wipe(left)">
                                      <p:cBhvr>
                                        <p:cTn id="187" dur="500"/>
                                        <p:tgtEl>
                                          <p:spTgt spid="24659"/>
                                        </p:tgtEl>
                                      </p:cBhvr>
                                    </p:animEffect>
                                    <p:set>
                                      <p:cBhvr>
                                        <p:cTn id="188" dur="1" fill="hold">
                                          <p:stCondLst>
                                            <p:cond delay="499"/>
                                          </p:stCondLst>
                                        </p:cTn>
                                        <p:tgtEl>
                                          <p:spTgt spid="24659"/>
                                        </p:tgtEl>
                                        <p:attrNameLst>
                                          <p:attrName>style.visibility</p:attrName>
                                        </p:attrNameLst>
                                      </p:cBhvr>
                                      <p:to>
                                        <p:strVal val="hidden"/>
                                      </p:to>
                                    </p:set>
                                  </p:childTnLst>
                                </p:cTn>
                              </p:par>
                              <p:par>
                                <p:cTn id="189" presetID="22" presetClass="exit" presetSubtype="8" fill="hold" grpId="0" nodeType="withEffect">
                                  <p:stCondLst>
                                    <p:cond delay="0"/>
                                  </p:stCondLst>
                                  <p:childTnLst>
                                    <p:animEffect transition="out" filter="wipe(left)">
                                      <p:cBhvr>
                                        <p:cTn id="190" dur="500"/>
                                        <p:tgtEl>
                                          <p:spTgt spid="24661"/>
                                        </p:tgtEl>
                                      </p:cBhvr>
                                    </p:animEffect>
                                    <p:set>
                                      <p:cBhvr>
                                        <p:cTn id="191" dur="1" fill="hold">
                                          <p:stCondLst>
                                            <p:cond delay="499"/>
                                          </p:stCondLst>
                                        </p:cTn>
                                        <p:tgtEl>
                                          <p:spTgt spid="24661"/>
                                        </p:tgtEl>
                                        <p:attrNameLst>
                                          <p:attrName>style.visibility</p:attrName>
                                        </p:attrNameLst>
                                      </p:cBhvr>
                                      <p:to>
                                        <p:strVal val="hidden"/>
                                      </p:to>
                                    </p:set>
                                  </p:childTnLst>
                                </p:cTn>
                              </p:par>
                              <p:par>
                                <p:cTn id="192" presetID="4" presetClass="exit" presetSubtype="16" fill="hold" grpId="0" nodeType="withEffect">
                                  <p:stCondLst>
                                    <p:cond delay="0"/>
                                  </p:stCondLst>
                                  <p:childTnLst>
                                    <p:animEffect transition="out" filter="box(in)">
                                      <p:cBhvr>
                                        <p:cTn id="193" dur="500"/>
                                        <p:tgtEl>
                                          <p:spTgt spid="24663"/>
                                        </p:tgtEl>
                                      </p:cBhvr>
                                    </p:animEffect>
                                    <p:set>
                                      <p:cBhvr>
                                        <p:cTn id="194" dur="1" fill="hold">
                                          <p:stCondLst>
                                            <p:cond delay="499"/>
                                          </p:stCondLst>
                                        </p:cTn>
                                        <p:tgtEl>
                                          <p:spTgt spid="24663"/>
                                        </p:tgtEl>
                                        <p:attrNameLst>
                                          <p:attrName>style.visibility</p:attrName>
                                        </p:attrNameLst>
                                      </p:cBhvr>
                                      <p:to>
                                        <p:strVal val="hidden"/>
                                      </p:to>
                                    </p:set>
                                  </p:childTnLst>
                                </p:cTn>
                              </p:par>
                              <p:par>
                                <p:cTn id="195" presetID="22" presetClass="exit" presetSubtype="8" fill="hold" grpId="0" nodeType="withEffect">
                                  <p:stCondLst>
                                    <p:cond delay="0"/>
                                  </p:stCondLst>
                                  <p:childTnLst>
                                    <p:animEffect transition="out" filter="wipe(left)">
                                      <p:cBhvr>
                                        <p:cTn id="196" dur="500"/>
                                        <p:tgtEl>
                                          <p:spTgt spid="24665"/>
                                        </p:tgtEl>
                                      </p:cBhvr>
                                    </p:animEffect>
                                    <p:set>
                                      <p:cBhvr>
                                        <p:cTn id="197" dur="1" fill="hold">
                                          <p:stCondLst>
                                            <p:cond delay="499"/>
                                          </p:stCondLst>
                                        </p:cTn>
                                        <p:tgtEl>
                                          <p:spTgt spid="24665"/>
                                        </p:tgtEl>
                                        <p:attrNameLst>
                                          <p:attrName>style.visibility</p:attrName>
                                        </p:attrNameLst>
                                      </p:cBhvr>
                                      <p:to>
                                        <p:strVal val="hidden"/>
                                      </p:to>
                                    </p:set>
                                  </p:childTnLst>
                                </p:cTn>
                              </p:par>
                              <p:par>
                                <p:cTn id="198" presetID="22" presetClass="exit" presetSubtype="8" fill="hold" grpId="1" nodeType="withEffect">
                                  <p:stCondLst>
                                    <p:cond delay="0"/>
                                  </p:stCondLst>
                                  <p:childTnLst>
                                    <p:animEffect transition="out" filter="wipe(left)">
                                      <p:cBhvr>
                                        <p:cTn id="199" dur="500"/>
                                        <p:tgtEl>
                                          <p:spTgt spid="24667"/>
                                        </p:tgtEl>
                                      </p:cBhvr>
                                    </p:animEffect>
                                    <p:set>
                                      <p:cBhvr>
                                        <p:cTn id="200" dur="1" fill="hold">
                                          <p:stCondLst>
                                            <p:cond delay="499"/>
                                          </p:stCondLst>
                                        </p:cTn>
                                        <p:tgtEl>
                                          <p:spTgt spid="24667"/>
                                        </p:tgtEl>
                                        <p:attrNameLst>
                                          <p:attrName>style.visibility</p:attrName>
                                        </p:attrNameLst>
                                      </p:cBhvr>
                                      <p:to>
                                        <p:strVal val="hidden"/>
                                      </p:to>
                                    </p:set>
                                  </p:childTnLst>
                                </p:cTn>
                              </p:par>
                              <p:par>
                                <p:cTn id="201" presetID="4" presetClass="exit" presetSubtype="16" fill="hold" grpId="0" nodeType="withEffect">
                                  <p:stCondLst>
                                    <p:cond delay="0"/>
                                  </p:stCondLst>
                                  <p:childTnLst>
                                    <p:animEffect transition="out" filter="box(in)">
                                      <p:cBhvr>
                                        <p:cTn id="202" dur="500"/>
                                        <p:tgtEl>
                                          <p:spTgt spid="24668"/>
                                        </p:tgtEl>
                                      </p:cBhvr>
                                    </p:animEffect>
                                    <p:set>
                                      <p:cBhvr>
                                        <p:cTn id="203" dur="1" fill="hold">
                                          <p:stCondLst>
                                            <p:cond delay="499"/>
                                          </p:stCondLst>
                                        </p:cTn>
                                        <p:tgtEl>
                                          <p:spTgt spid="24668"/>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xit" presetSubtype="8" fill="hold" grpId="0" nodeType="clickEffect">
                                  <p:stCondLst>
                                    <p:cond delay="0"/>
                                  </p:stCondLst>
                                  <p:childTnLst>
                                    <p:animEffect transition="out" filter="wipe(left)">
                                      <p:cBhvr>
                                        <p:cTn id="207" dur="500"/>
                                        <p:tgtEl>
                                          <p:spTgt spid="24653"/>
                                        </p:tgtEl>
                                      </p:cBhvr>
                                    </p:animEffect>
                                    <p:set>
                                      <p:cBhvr>
                                        <p:cTn id="208" dur="1" fill="hold">
                                          <p:stCondLst>
                                            <p:cond delay="499"/>
                                          </p:stCondLst>
                                        </p:cTn>
                                        <p:tgtEl>
                                          <p:spTgt spid="24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0" grpId="0"/>
      <p:bldP spid="24586" grpId="0"/>
      <p:bldP spid="24636" grpId="0" animBg="1"/>
      <p:bldP spid="24637" grpId="0" animBg="1"/>
      <p:bldP spid="24638" grpId="0" animBg="1"/>
      <p:bldP spid="24639" grpId="0" animBg="1"/>
      <p:bldP spid="24640" grpId="0" animBg="1"/>
      <p:bldP spid="24641" grpId="0" animBg="1"/>
      <p:bldP spid="24642" grpId="0" animBg="1"/>
      <p:bldP spid="24643" grpId="0" animBg="1"/>
      <p:bldP spid="24644" grpId="0" animBg="1"/>
      <p:bldP spid="24645" grpId="0" animBg="1"/>
      <p:bldP spid="24646" grpId="0" animBg="1"/>
      <p:bldP spid="24647" grpId="0" animBg="1"/>
      <p:bldP spid="24648" grpId="0" animBg="1"/>
      <p:bldP spid="24649" grpId="0" animBg="1"/>
      <p:bldP spid="24650" grpId="0" animBg="1"/>
      <p:bldP spid="24651" grpId="0" animBg="1"/>
      <p:bldP spid="24652" grpId="0" animBg="1"/>
      <p:bldP spid="24653" grpId="0" animBg="1"/>
      <p:bldP spid="24654" grpId="0" animBg="1"/>
      <p:bldP spid="24655" grpId="0" animBg="1"/>
      <p:bldP spid="24656" grpId="0" animBg="1"/>
      <p:bldP spid="24657" grpId="0" animBg="1"/>
      <p:bldP spid="24658" grpId="0" animBg="1"/>
      <p:bldP spid="24659" grpId="0" animBg="1"/>
      <p:bldP spid="24660" grpId="0" animBg="1"/>
      <p:bldP spid="24661" grpId="0" animBg="1"/>
      <p:bldP spid="24662" grpId="0" animBg="1"/>
      <p:bldP spid="24663" grpId="0" animBg="1"/>
      <p:bldP spid="24664" grpId="0" animBg="1"/>
      <p:bldP spid="24665" grpId="0" animBg="1"/>
      <p:bldP spid="24666" grpId="0" animBg="1"/>
      <p:bldP spid="24667" grpId="0" animBg="1"/>
      <p:bldP spid="24667" grpId="1" animBg="1"/>
      <p:bldP spid="2466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7" name="Text Box 5"/>
          <p:cNvSpPr txBox="1"/>
          <p:nvPr/>
        </p:nvSpPr>
        <p:spPr>
          <a:xfrm>
            <a:off x="212725" y="2338388"/>
            <a:ext cx="4206875"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与元素</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12</a:t>
            </a:r>
            <a:r>
              <a:rPr lang="zh-CN" altLang="en-US" sz="2400" b="1" dirty="0">
                <a:solidFill>
                  <a:srgbClr val="000000"/>
                </a:solidFill>
                <a:latin typeface="Times New Roman" panose="02020603050405020304" pitchFamily="18" charset="0"/>
                <a:ea typeface="楷体_GB2312" panose="02010609030101010101" pitchFamily="49" charset="-122"/>
              </a:rPr>
              <a:t>相对应的</a:t>
            </a:r>
            <a:r>
              <a:rPr lang="zh-CN" altLang="en-US" sz="2400" b="1" dirty="0">
                <a:solidFill>
                  <a:srgbClr val="FF0000"/>
                </a:solidFill>
                <a:latin typeface="Times New Roman" panose="02020603050405020304" pitchFamily="18" charset="0"/>
                <a:ea typeface="楷体_GB2312" panose="02010609030101010101" pitchFamily="49" charset="-122"/>
              </a:rPr>
              <a:t>余子式</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8438" name="Line 6"/>
          <p:cNvSpPr/>
          <p:nvPr/>
        </p:nvSpPr>
        <p:spPr>
          <a:xfrm>
            <a:off x="1412875" y="781050"/>
            <a:ext cx="1739900" cy="0"/>
          </a:xfrm>
          <a:prstGeom prst="line">
            <a:avLst/>
          </a:prstGeom>
          <a:ln w="28575" cap="flat" cmpd="sng">
            <a:solidFill>
              <a:srgbClr val="FF0000"/>
            </a:solidFill>
            <a:prstDash val="solid"/>
            <a:headEnd type="none" w="med" len="med"/>
            <a:tailEnd type="none" w="med" len="med"/>
          </a:ln>
        </p:spPr>
      </p:sp>
      <p:sp>
        <p:nvSpPr>
          <p:cNvPr id="18439" name="Line 7"/>
          <p:cNvSpPr/>
          <p:nvPr/>
        </p:nvSpPr>
        <p:spPr>
          <a:xfrm>
            <a:off x="2176463" y="652463"/>
            <a:ext cx="0" cy="1219200"/>
          </a:xfrm>
          <a:prstGeom prst="line">
            <a:avLst/>
          </a:prstGeom>
          <a:ln w="28575" cap="flat" cmpd="sng">
            <a:solidFill>
              <a:srgbClr val="FF0000"/>
            </a:solidFill>
            <a:prstDash val="solid"/>
            <a:headEnd type="none" w="med" len="med"/>
            <a:tailEnd type="none" w="med" len="med"/>
          </a:ln>
        </p:spPr>
      </p:sp>
      <p:graphicFrame>
        <p:nvGraphicFramePr>
          <p:cNvPr id="18440" name="Object 14"/>
          <p:cNvGraphicFramePr>
            <a:graphicFrameLocks noChangeAspect="1"/>
          </p:cNvGraphicFramePr>
          <p:nvPr/>
        </p:nvGraphicFramePr>
        <p:xfrm>
          <a:off x="1271588" y="3038475"/>
          <a:ext cx="2030412" cy="965200"/>
        </p:xfrm>
        <a:graphic>
          <a:graphicData uri="http://schemas.openxmlformats.org/presentationml/2006/ole">
            <mc:AlternateContent xmlns:mc="http://schemas.openxmlformats.org/markup-compatibility/2006">
              <mc:Choice xmlns:v="urn:schemas-microsoft-com:vml" Requires="v">
                <p:oleObj spid="_x0000_s4104" name="" r:id="rId1" imgW="1016000" imgH="482600" progId="">
                  <p:embed/>
                </p:oleObj>
              </mc:Choice>
              <mc:Fallback>
                <p:oleObj name="" r:id="rId1" imgW="1016000" imgH="482600" progId="">
                  <p:embed/>
                  <p:pic>
                    <p:nvPicPr>
                      <p:cNvPr id="0" name="图片 4103"/>
                      <p:cNvPicPr/>
                      <p:nvPr/>
                    </p:nvPicPr>
                    <p:blipFill>
                      <a:blip r:embed="rId2"/>
                      <a:stretch>
                        <a:fillRect/>
                      </a:stretch>
                    </p:blipFill>
                    <p:spPr>
                      <a:xfrm>
                        <a:off x="1271588" y="3038475"/>
                        <a:ext cx="2030412" cy="965200"/>
                      </a:xfrm>
                      <a:prstGeom prst="rect">
                        <a:avLst/>
                      </a:prstGeom>
                      <a:noFill/>
                      <a:ln w="38100">
                        <a:noFill/>
                        <a:miter/>
                      </a:ln>
                    </p:spPr>
                  </p:pic>
                </p:oleObj>
              </mc:Fallback>
            </mc:AlternateContent>
          </a:graphicData>
        </a:graphic>
      </p:graphicFrame>
      <p:sp>
        <p:nvSpPr>
          <p:cNvPr id="18441" name="Text Box 9"/>
          <p:cNvSpPr txBox="1"/>
          <p:nvPr/>
        </p:nvSpPr>
        <p:spPr>
          <a:xfrm>
            <a:off x="212725" y="4248150"/>
            <a:ext cx="3140075"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相应的</a:t>
            </a:r>
            <a:r>
              <a:rPr lang="zh-CN" altLang="en-US" sz="2400" b="1" dirty="0">
                <a:solidFill>
                  <a:srgbClr val="FF0000"/>
                </a:solidFill>
                <a:latin typeface="Times New Roman" panose="02020603050405020304" pitchFamily="18" charset="0"/>
                <a:ea typeface="楷体_GB2312" panose="02010609030101010101" pitchFamily="49" charset="-122"/>
              </a:rPr>
              <a:t>代数余子式</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823303" name="Line 10"/>
          <p:cNvSpPr/>
          <p:nvPr/>
        </p:nvSpPr>
        <p:spPr>
          <a:xfrm>
            <a:off x="4572000" y="2209800"/>
            <a:ext cx="0" cy="4648200"/>
          </a:xfrm>
          <a:prstGeom prst="line">
            <a:avLst/>
          </a:prstGeom>
          <a:ln w="28575" cap="flat" cmpd="sng">
            <a:solidFill>
              <a:srgbClr val="008000"/>
            </a:solidFill>
            <a:prstDash val="solid"/>
            <a:headEnd type="none" w="med" len="med"/>
            <a:tailEnd type="none" w="med" len="med"/>
          </a:ln>
        </p:spPr>
      </p:sp>
      <p:sp>
        <p:nvSpPr>
          <p:cNvPr id="823304" name="Line 11"/>
          <p:cNvSpPr/>
          <p:nvPr/>
        </p:nvSpPr>
        <p:spPr>
          <a:xfrm>
            <a:off x="0" y="2209800"/>
            <a:ext cx="9144000" cy="0"/>
          </a:xfrm>
          <a:prstGeom prst="line">
            <a:avLst/>
          </a:prstGeom>
          <a:ln w="28575" cap="flat" cmpd="sng">
            <a:solidFill>
              <a:srgbClr val="008000"/>
            </a:solidFill>
            <a:prstDash val="solid"/>
            <a:headEnd type="none" w="med" len="med"/>
            <a:tailEnd type="none" w="med" len="med"/>
          </a:ln>
        </p:spPr>
      </p:sp>
      <p:sp>
        <p:nvSpPr>
          <p:cNvPr id="18446" name="Line 14"/>
          <p:cNvSpPr/>
          <p:nvPr/>
        </p:nvSpPr>
        <p:spPr>
          <a:xfrm>
            <a:off x="6157913" y="650875"/>
            <a:ext cx="0" cy="1220788"/>
          </a:xfrm>
          <a:prstGeom prst="line">
            <a:avLst/>
          </a:prstGeom>
          <a:ln w="28575" cap="flat" cmpd="sng">
            <a:solidFill>
              <a:srgbClr val="0000FF"/>
            </a:solidFill>
            <a:prstDash val="solid"/>
            <a:headEnd type="none" w="med" len="med"/>
            <a:tailEnd type="none" w="med" len="med"/>
          </a:ln>
        </p:spPr>
      </p:sp>
      <p:sp>
        <p:nvSpPr>
          <p:cNvPr id="18447" name="Line 15"/>
          <p:cNvSpPr/>
          <p:nvPr/>
        </p:nvSpPr>
        <p:spPr>
          <a:xfrm>
            <a:off x="5565775" y="1524000"/>
            <a:ext cx="2555875" cy="0"/>
          </a:xfrm>
          <a:prstGeom prst="line">
            <a:avLst/>
          </a:prstGeom>
          <a:ln w="28575" cap="flat" cmpd="sng">
            <a:solidFill>
              <a:srgbClr val="0000FF"/>
            </a:solidFill>
            <a:prstDash val="solid"/>
            <a:headEnd type="none" w="med" len="med"/>
            <a:tailEnd type="none" w="med" len="med"/>
          </a:ln>
        </p:spPr>
      </p:sp>
      <p:sp>
        <p:nvSpPr>
          <p:cNvPr id="18448" name="Line 16"/>
          <p:cNvSpPr/>
          <p:nvPr/>
        </p:nvSpPr>
        <p:spPr>
          <a:xfrm>
            <a:off x="7481888" y="650875"/>
            <a:ext cx="0" cy="1220788"/>
          </a:xfrm>
          <a:prstGeom prst="line">
            <a:avLst/>
          </a:prstGeom>
          <a:ln w="28575" cap="flat" cmpd="sng">
            <a:solidFill>
              <a:srgbClr val="0000FF"/>
            </a:solidFill>
            <a:prstDash val="solid"/>
            <a:headEnd type="none" w="med" len="med"/>
            <a:tailEnd type="none" w="med" len="med"/>
          </a:ln>
        </p:spPr>
      </p:sp>
      <p:sp>
        <p:nvSpPr>
          <p:cNvPr id="18449" name="Text Box 17"/>
          <p:cNvSpPr txBox="1"/>
          <p:nvPr/>
        </p:nvSpPr>
        <p:spPr>
          <a:xfrm>
            <a:off x="4876800" y="4248150"/>
            <a:ext cx="36576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 </a:t>
            </a:r>
            <a:r>
              <a:rPr lang="en-US" altLang="zh-CN" sz="2400" b="1" dirty="0">
                <a:solidFill>
                  <a:srgbClr val="FF0000"/>
                </a:solidFill>
                <a:latin typeface="Times New Roman" panose="02020603050405020304" pitchFamily="18" charset="0"/>
                <a:ea typeface="楷体_GB2312" panose="02010609030101010101" pitchFamily="49" charset="-122"/>
              </a:rPr>
              <a:t>2 </a:t>
            </a:r>
            <a:r>
              <a:rPr lang="zh-CN" altLang="en-US" sz="2400" b="1" dirty="0">
                <a:solidFill>
                  <a:srgbClr val="FF0000"/>
                </a:solidFill>
                <a:latin typeface="Times New Roman" panose="02020603050405020304" pitchFamily="18" charset="0"/>
                <a:ea typeface="楷体_GB2312" panose="02010609030101010101" pitchFamily="49" charset="-122"/>
              </a:rPr>
              <a:t>阶子块</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8450" name="Object 15"/>
          <p:cNvGraphicFramePr>
            <a:graphicFrameLocks noChangeAspect="1"/>
          </p:cNvGraphicFramePr>
          <p:nvPr/>
        </p:nvGraphicFramePr>
        <p:xfrm>
          <a:off x="6134100" y="4949825"/>
          <a:ext cx="1420813" cy="965200"/>
        </p:xfrm>
        <a:graphic>
          <a:graphicData uri="http://schemas.openxmlformats.org/presentationml/2006/ole">
            <mc:AlternateContent xmlns:mc="http://schemas.openxmlformats.org/markup-compatibility/2006">
              <mc:Choice xmlns:v="urn:schemas-microsoft-com:vml" Requires="v">
                <p:oleObj spid="_x0000_s4105" name="" r:id="rId3" imgW="711200" imgH="482600" progId="">
                  <p:embed/>
                </p:oleObj>
              </mc:Choice>
              <mc:Fallback>
                <p:oleObj name="" r:id="rId3" imgW="711200" imgH="482600" progId="">
                  <p:embed/>
                  <p:pic>
                    <p:nvPicPr>
                      <p:cNvPr id="0" name="图片 4104"/>
                      <p:cNvPicPr/>
                      <p:nvPr/>
                    </p:nvPicPr>
                    <p:blipFill>
                      <a:blip r:embed="rId4"/>
                      <a:stretch>
                        <a:fillRect/>
                      </a:stretch>
                    </p:blipFill>
                    <p:spPr>
                      <a:xfrm>
                        <a:off x="6134100" y="4949825"/>
                        <a:ext cx="1420813" cy="965200"/>
                      </a:xfrm>
                      <a:prstGeom prst="rect">
                        <a:avLst/>
                      </a:prstGeom>
                      <a:noFill/>
                      <a:ln w="38100">
                        <a:noFill/>
                        <a:miter/>
                      </a:ln>
                    </p:spPr>
                  </p:pic>
                </p:oleObj>
              </mc:Fallback>
            </mc:AlternateContent>
          </a:graphicData>
        </a:graphic>
      </p:graphicFrame>
      <p:sp>
        <p:nvSpPr>
          <p:cNvPr id="18451" name="Text Box 19"/>
          <p:cNvSpPr txBox="1"/>
          <p:nvPr/>
        </p:nvSpPr>
        <p:spPr>
          <a:xfrm>
            <a:off x="4876800" y="2338388"/>
            <a:ext cx="36576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的一个 </a:t>
            </a:r>
            <a:r>
              <a:rPr lang="en-US" altLang="zh-CN" sz="2400" b="1" dirty="0">
                <a:solidFill>
                  <a:srgbClr val="FF0000"/>
                </a:solidFill>
                <a:latin typeface="Times New Roman" panose="02020603050405020304" pitchFamily="18" charset="0"/>
                <a:ea typeface="楷体_GB2312" panose="02010609030101010101" pitchFamily="49" charset="-122"/>
              </a:rPr>
              <a:t>2 </a:t>
            </a:r>
            <a:r>
              <a:rPr lang="zh-CN" altLang="en-US" sz="2400" b="1" dirty="0">
                <a:solidFill>
                  <a:srgbClr val="FF0000"/>
                </a:solidFill>
                <a:latin typeface="Times New Roman" panose="02020603050405020304" pitchFamily="18" charset="0"/>
                <a:ea typeface="楷体_GB2312" panose="02010609030101010101" pitchFamily="49" charset="-122"/>
              </a:rPr>
              <a:t>阶子式</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8452" name="Object 16"/>
          <p:cNvGraphicFramePr>
            <a:graphicFrameLocks noChangeAspect="1"/>
          </p:cNvGraphicFramePr>
          <p:nvPr/>
        </p:nvGraphicFramePr>
        <p:xfrm>
          <a:off x="6248400" y="3038475"/>
          <a:ext cx="1193800" cy="965200"/>
        </p:xfrm>
        <a:graphic>
          <a:graphicData uri="http://schemas.openxmlformats.org/presentationml/2006/ole">
            <mc:AlternateContent xmlns:mc="http://schemas.openxmlformats.org/markup-compatibility/2006">
              <mc:Choice xmlns:v="urn:schemas-microsoft-com:vml" Requires="v">
                <p:oleObj spid="_x0000_s4106" name="" r:id="rId5" imgW="596900" imgH="482600" progId="">
                  <p:embed/>
                </p:oleObj>
              </mc:Choice>
              <mc:Fallback>
                <p:oleObj name="" r:id="rId5" imgW="596900" imgH="482600" progId="">
                  <p:embed/>
                  <p:pic>
                    <p:nvPicPr>
                      <p:cNvPr id="0" name="图片 4105"/>
                      <p:cNvPicPr/>
                      <p:nvPr/>
                    </p:nvPicPr>
                    <p:blipFill>
                      <a:blip r:embed="rId6"/>
                      <a:stretch>
                        <a:fillRect/>
                      </a:stretch>
                    </p:blipFill>
                    <p:spPr>
                      <a:xfrm>
                        <a:off x="6248400" y="3038475"/>
                        <a:ext cx="1193800" cy="965200"/>
                      </a:xfrm>
                      <a:prstGeom prst="rect">
                        <a:avLst/>
                      </a:prstGeom>
                      <a:noFill/>
                      <a:ln w="38100">
                        <a:noFill/>
                        <a:miter/>
                      </a:ln>
                    </p:spPr>
                  </p:pic>
                </p:oleObj>
              </mc:Fallback>
            </mc:AlternateContent>
          </a:graphicData>
        </a:graphic>
      </p:graphicFrame>
      <p:sp>
        <p:nvSpPr>
          <p:cNvPr id="18454" name="Line 22"/>
          <p:cNvSpPr/>
          <p:nvPr/>
        </p:nvSpPr>
        <p:spPr>
          <a:xfrm>
            <a:off x="6400800" y="650875"/>
            <a:ext cx="0" cy="1220788"/>
          </a:xfrm>
          <a:prstGeom prst="line">
            <a:avLst/>
          </a:prstGeom>
          <a:ln w="28575" cap="flat" cmpd="sng">
            <a:solidFill>
              <a:srgbClr val="FF0000"/>
            </a:solidFill>
            <a:prstDash val="solid"/>
            <a:headEnd type="none" w="med" len="med"/>
            <a:tailEnd type="none" w="med" len="med"/>
          </a:ln>
        </p:spPr>
      </p:sp>
      <p:sp>
        <p:nvSpPr>
          <p:cNvPr id="18455" name="Line 23"/>
          <p:cNvSpPr/>
          <p:nvPr/>
        </p:nvSpPr>
        <p:spPr>
          <a:xfrm>
            <a:off x="5565775" y="779463"/>
            <a:ext cx="2555875" cy="0"/>
          </a:xfrm>
          <a:prstGeom prst="line">
            <a:avLst/>
          </a:prstGeom>
          <a:ln w="28575" cap="flat" cmpd="sng">
            <a:solidFill>
              <a:srgbClr val="FF0000"/>
            </a:solidFill>
            <a:prstDash val="solid"/>
            <a:headEnd type="none" w="med" len="med"/>
            <a:tailEnd type="none" w="med" len="med"/>
          </a:ln>
        </p:spPr>
      </p:sp>
      <p:sp>
        <p:nvSpPr>
          <p:cNvPr id="18456" name="Line 24"/>
          <p:cNvSpPr/>
          <p:nvPr/>
        </p:nvSpPr>
        <p:spPr>
          <a:xfrm>
            <a:off x="7058025" y="650875"/>
            <a:ext cx="0" cy="1220788"/>
          </a:xfrm>
          <a:prstGeom prst="line">
            <a:avLst/>
          </a:prstGeom>
          <a:ln w="28575" cap="flat" cmpd="sng">
            <a:solidFill>
              <a:srgbClr val="FF0000"/>
            </a:solidFill>
            <a:prstDash val="solid"/>
            <a:headEnd type="none" w="med" len="med"/>
            <a:tailEnd type="none" w="med" len="med"/>
          </a:ln>
        </p:spPr>
      </p:sp>
      <p:sp>
        <p:nvSpPr>
          <p:cNvPr id="18457" name="Line 25"/>
          <p:cNvSpPr/>
          <p:nvPr/>
        </p:nvSpPr>
        <p:spPr>
          <a:xfrm>
            <a:off x="5565775" y="1247775"/>
            <a:ext cx="2555875" cy="0"/>
          </a:xfrm>
          <a:prstGeom prst="line">
            <a:avLst/>
          </a:prstGeom>
          <a:ln w="28575" cap="flat" cmpd="sng">
            <a:solidFill>
              <a:srgbClr val="FF0000"/>
            </a:solidFill>
            <a:prstDash val="solid"/>
            <a:headEnd type="none" w="med" len="med"/>
            <a:tailEnd type="none" w="med" len="med"/>
          </a:ln>
        </p:spPr>
      </p:sp>
      <p:graphicFrame>
        <p:nvGraphicFramePr>
          <p:cNvPr id="18458" name="Object 17"/>
          <p:cNvGraphicFramePr>
            <a:graphicFrameLocks noChangeAspect="1"/>
          </p:cNvGraphicFramePr>
          <p:nvPr/>
        </p:nvGraphicFramePr>
        <p:xfrm>
          <a:off x="382588" y="4949825"/>
          <a:ext cx="3808412" cy="965200"/>
        </p:xfrm>
        <a:graphic>
          <a:graphicData uri="http://schemas.openxmlformats.org/presentationml/2006/ole">
            <mc:AlternateContent xmlns:mc="http://schemas.openxmlformats.org/markup-compatibility/2006">
              <mc:Choice xmlns:v="urn:schemas-microsoft-com:vml" Requires="v">
                <p:oleObj spid="_x0000_s4107" name="" r:id="rId7" imgW="1905000" imgH="482600" progId="">
                  <p:embed/>
                </p:oleObj>
              </mc:Choice>
              <mc:Fallback>
                <p:oleObj name="" r:id="rId7" imgW="1905000" imgH="482600" progId="">
                  <p:embed/>
                  <p:pic>
                    <p:nvPicPr>
                      <p:cNvPr id="0" name="图片 4106"/>
                      <p:cNvPicPr/>
                      <p:nvPr/>
                    </p:nvPicPr>
                    <p:blipFill>
                      <a:blip r:embed="rId8"/>
                      <a:stretch>
                        <a:fillRect/>
                      </a:stretch>
                    </p:blipFill>
                    <p:spPr>
                      <a:xfrm>
                        <a:off x="382588" y="4949825"/>
                        <a:ext cx="3808412" cy="965200"/>
                      </a:xfrm>
                      <a:prstGeom prst="rect">
                        <a:avLst/>
                      </a:prstGeom>
                      <a:noFill/>
                      <a:ln w="38100">
                        <a:noFill/>
                        <a:miter/>
                      </a:ln>
                    </p:spPr>
                  </p:pic>
                </p:oleObj>
              </mc:Fallback>
            </mc:AlternateContent>
          </a:graphicData>
        </a:graphic>
      </p:graphicFrame>
      <p:graphicFrame>
        <p:nvGraphicFramePr>
          <p:cNvPr id="18436" name="Object 18"/>
          <p:cNvGraphicFramePr>
            <a:graphicFrameLocks noChangeAspect="1"/>
          </p:cNvGraphicFramePr>
          <p:nvPr/>
        </p:nvGraphicFramePr>
        <p:xfrm>
          <a:off x="1358900" y="533400"/>
          <a:ext cx="1854200" cy="1420813"/>
        </p:xfrm>
        <a:graphic>
          <a:graphicData uri="http://schemas.openxmlformats.org/presentationml/2006/ole">
            <mc:AlternateContent xmlns:mc="http://schemas.openxmlformats.org/markup-compatibility/2006">
              <mc:Choice xmlns:v="urn:schemas-microsoft-com:vml" Requires="v">
                <p:oleObj spid="_x0000_s4108" name="" r:id="rId9" imgW="927100" imgH="711200" progId="">
                  <p:embed/>
                </p:oleObj>
              </mc:Choice>
              <mc:Fallback>
                <p:oleObj name="" r:id="rId9" imgW="927100" imgH="711200" progId="">
                  <p:embed/>
                  <p:pic>
                    <p:nvPicPr>
                      <p:cNvPr id="0" name="图片 4107"/>
                      <p:cNvPicPr/>
                      <p:nvPr/>
                    </p:nvPicPr>
                    <p:blipFill>
                      <a:blip r:embed="rId10"/>
                      <a:stretch>
                        <a:fillRect/>
                      </a:stretch>
                    </p:blipFill>
                    <p:spPr>
                      <a:xfrm>
                        <a:off x="1358900" y="533400"/>
                        <a:ext cx="1854200" cy="1420813"/>
                      </a:xfrm>
                      <a:prstGeom prst="rect">
                        <a:avLst/>
                      </a:prstGeom>
                      <a:noFill/>
                      <a:ln w="38100">
                        <a:noFill/>
                        <a:miter/>
                      </a:ln>
                    </p:spPr>
                  </p:pic>
                </p:oleObj>
              </mc:Fallback>
            </mc:AlternateContent>
          </a:graphicData>
        </a:graphic>
      </p:graphicFrame>
      <p:graphicFrame>
        <p:nvGraphicFramePr>
          <p:cNvPr id="823318" name="Object 19"/>
          <p:cNvGraphicFramePr>
            <a:graphicFrameLocks noChangeAspect="1"/>
          </p:cNvGraphicFramePr>
          <p:nvPr/>
        </p:nvGraphicFramePr>
        <p:xfrm>
          <a:off x="5486400" y="533400"/>
          <a:ext cx="2716213" cy="1420813"/>
        </p:xfrm>
        <a:graphic>
          <a:graphicData uri="http://schemas.openxmlformats.org/presentationml/2006/ole">
            <mc:AlternateContent xmlns:mc="http://schemas.openxmlformats.org/markup-compatibility/2006">
              <mc:Choice xmlns:v="urn:schemas-microsoft-com:vml" Requires="v">
                <p:oleObj spid="_x0000_s4109" name="" r:id="rId11" imgW="1358265" imgH="711200" progId="">
                  <p:embed/>
                </p:oleObj>
              </mc:Choice>
              <mc:Fallback>
                <p:oleObj name="" r:id="rId11" imgW="1358265" imgH="711200" progId="">
                  <p:embed/>
                  <p:pic>
                    <p:nvPicPr>
                      <p:cNvPr id="0" name="图片 4108"/>
                      <p:cNvPicPr/>
                      <p:nvPr/>
                    </p:nvPicPr>
                    <p:blipFill>
                      <a:blip r:embed="rId12"/>
                      <a:stretch>
                        <a:fillRect/>
                      </a:stretch>
                    </p:blipFill>
                    <p:spPr>
                      <a:xfrm>
                        <a:off x="5486400" y="533400"/>
                        <a:ext cx="2716213" cy="14208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455"/>
                                        </p:tgtEl>
                                        <p:attrNameLst>
                                          <p:attrName>style.visibility</p:attrName>
                                        </p:attrNameLst>
                                      </p:cBhvr>
                                      <p:to>
                                        <p:strVal val="visible"/>
                                      </p:to>
                                    </p:set>
                                    <p:animEffect transition="in" filter="wipe(left)">
                                      <p:cBhvr>
                                        <p:cTn id="7" dur="500"/>
                                        <p:tgtEl>
                                          <p:spTgt spid="18455"/>
                                        </p:tgtEl>
                                      </p:cBhvr>
                                    </p:animEffect>
                                  </p:childTnLst>
                                </p:cTn>
                              </p:par>
                              <p:par>
                                <p:cTn id="8" presetID="22" presetClass="entr" presetSubtype="8" fill="hold" nodeType="withEffect">
                                  <p:stCondLst>
                                    <p:cond delay="0"/>
                                  </p:stCondLst>
                                  <p:childTnLst>
                                    <p:set>
                                      <p:cBhvr>
                                        <p:cTn id="9" dur="1" fill="hold">
                                          <p:stCondLst>
                                            <p:cond delay="0"/>
                                          </p:stCondLst>
                                        </p:cTn>
                                        <p:tgtEl>
                                          <p:spTgt spid="18457"/>
                                        </p:tgtEl>
                                        <p:attrNameLst>
                                          <p:attrName>style.visibility</p:attrName>
                                        </p:attrNameLst>
                                      </p:cBhvr>
                                      <p:to>
                                        <p:strVal val="visible"/>
                                      </p:to>
                                    </p:set>
                                    <p:animEffect transition="in" filter="wipe(left)">
                                      <p:cBhvr>
                                        <p:cTn id="10" dur="500"/>
                                        <p:tgtEl>
                                          <p:spTgt spid="1845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454"/>
                                        </p:tgtEl>
                                        <p:attrNameLst>
                                          <p:attrName>style.visibility</p:attrName>
                                        </p:attrNameLst>
                                      </p:cBhvr>
                                      <p:to>
                                        <p:strVal val="visible"/>
                                      </p:to>
                                    </p:set>
                                    <p:animEffect transition="in" filter="wipe(up)">
                                      <p:cBhvr>
                                        <p:cTn id="14" dur="500"/>
                                        <p:tgtEl>
                                          <p:spTgt spid="18454"/>
                                        </p:tgtEl>
                                      </p:cBhvr>
                                    </p:animEffect>
                                  </p:childTnLst>
                                </p:cTn>
                              </p:par>
                              <p:par>
                                <p:cTn id="15" presetID="22" presetClass="entr" presetSubtype="1" fill="hold" nodeType="withEffect">
                                  <p:stCondLst>
                                    <p:cond delay="0"/>
                                  </p:stCondLst>
                                  <p:childTnLst>
                                    <p:set>
                                      <p:cBhvr>
                                        <p:cTn id="16" dur="1" fill="hold">
                                          <p:stCondLst>
                                            <p:cond delay="0"/>
                                          </p:stCondLst>
                                        </p:cTn>
                                        <p:tgtEl>
                                          <p:spTgt spid="18456"/>
                                        </p:tgtEl>
                                        <p:attrNameLst>
                                          <p:attrName>style.visibility</p:attrName>
                                        </p:attrNameLst>
                                      </p:cBhvr>
                                      <p:to>
                                        <p:strVal val="visible"/>
                                      </p:to>
                                    </p:set>
                                    <p:animEffect transition="in" filter="wipe(up)">
                                      <p:cBhvr>
                                        <p:cTn id="17" dur="500"/>
                                        <p:tgtEl>
                                          <p:spTgt spid="18456"/>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8451"/>
                                        </p:tgtEl>
                                        <p:attrNameLst>
                                          <p:attrName>style.visibility</p:attrName>
                                        </p:attrNameLst>
                                      </p:cBhvr>
                                      <p:to>
                                        <p:strVal val="visible"/>
                                      </p:to>
                                    </p:set>
                                    <p:animEffect transition="in" filter="dissolve">
                                      <p:cBhvr>
                                        <p:cTn id="21" dur="500"/>
                                        <p:tgtEl>
                                          <p:spTgt spid="18451"/>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18452"/>
                                        </p:tgtEl>
                                        <p:attrNameLst>
                                          <p:attrName>style.visibility</p:attrName>
                                        </p:attrNameLst>
                                      </p:cBhvr>
                                      <p:to>
                                        <p:strVal val="visible"/>
                                      </p:to>
                                    </p:set>
                                    <p:animEffect transition="in" filter="slide(fromBottom)">
                                      <p:cBhvr>
                                        <p:cTn id="25" dur="500"/>
                                        <p:tgtEl>
                                          <p:spTgt spid="1845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8455"/>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8457"/>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845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8456"/>
                                        </p:tgtEl>
                                        <p:attrNameLst>
                                          <p:attrName>style.visibility</p:attrName>
                                        </p:attrNameLst>
                                      </p:cBhvr>
                                      <p:to>
                                        <p:strVal val="hidden"/>
                                      </p:to>
                                    </p:set>
                                  </p:childTnLst>
                                </p:cTn>
                              </p:par>
                            </p:childTnLst>
                          </p:cTn>
                        </p:par>
                        <p:par>
                          <p:cTn id="36" fill="hold">
                            <p:stCondLst>
                              <p:cond delay="0"/>
                            </p:stCondLst>
                            <p:childTnLst>
                              <p:par>
                                <p:cTn id="37" presetID="22" presetClass="entr" presetSubtype="8" fill="hold" nodeType="afterEffect">
                                  <p:stCondLst>
                                    <p:cond delay="0"/>
                                  </p:stCondLst>
                                  <p:childTnLst>
                                    <p:set>
                                      <p:cBhvr>
                                        <p:cTn id="38" dur="1" fill="hold">
                                          <p:stCondLst>
                                            <p:cond delay="0"/>
                                          </p:stCondLst>
                                        </p:cTn>
                                        <p:tgtEl>
                                          <p:spTgt spid="18447"/>
                                        </p:tgtEl>
                                        <p:attrNameLst>
                                          <p:attrName>style.visibility</p:attrName>
                                        </p:attrNameLst>
                                      </p:cBhvr>
                                      <p:to>
                                        <p:strVal val="visible"/>
                                      </p:to>
                                    </p:set>
                                    <p:animEffect transition="in" filter="wipe(left)">
                                      <p:cBhvr>
                                        <p:cTn id="39" dur="500"/>
                                        <p:tgtEl>
                                          <p:spTgt spid="18447"/>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8446"/>
                                        </p:tgtEl>
                                        <p:attrNameLst>
                                          <p:attrName>style.visibility</p:attrName>
                                        </p:attrNameLst>
                                      </p:cBhvr>
                                      <p:to>
                                        <p:strVal val="visible"/>
                                      </p:to>
                                    </p:set>
                                    <p:animEffect transition="in" filter="wipe(up)">
                                      <p:cBhvr>
                                        <p:cTn id="43" dur="500"/>
                                        <p:tgtEl>
                                          <p:spTgt spid="18446"/>
                                        </p:tgtEl>
                                      </p:cBhvr>
                                    </p:animEffect>
                                  </p:childTnLst>
                                </p:cTn>
                              </p:par>
                              <p:par>
                                <p:cTn id="44" presetID="22" presetClass="entr" presetSubtype="1" fill="hold" nodeType="withEffect">
                                  <p:stCondLst>
                                    <p:cond delay="0"/>
                                  </p:stCondLst>
                                  <p:childTnLst>
                                    <p:set>
                                      <p:cBhvr>
                                        <p:cTn id="45" dur="1" fill="hold">
                                          <p:stCondLst>
                                            <p:cond delay="0"/>
                                          </p:stCondLst>
                                        </p:cTn>
                                        <p:tgtEl>
                                          <p:spTgt spid="18448"/>
                                        </p:tgtEl>
                                        <p:attrNameLst>
                                          <p:attrName>style.visibility</p:attrName>
                                        </p:attrNameLst>
                                      </p:cBhvr>
                                      <p:to>
                                        <p:strVal val="visible"/>
                                      </p:to>
                                    </p:set>
                                    <p:animEffect transition="in" filter="wipe(up)">
                                      <p:cBhvr>
                                        <p:cTn id="46" dur="500"/>
                                        <p:tgtEl>
                                          <p:spTgt spid="18448"/>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8449"/>
                                        </p:tgtEl>
                                        <p:attrNameLst>
                                          <p:attrName>style.visibility</p:attrName>
                                        </p:attrNameLst>
                                      </p:cBhvr>
                                      <p:to>
                                        <p:strVal val="visible"/>
                                      </p:to>
                                    </p:set>
                                    <p:animEffect transition="in" filter="dissolve">
                                      <p:cBhvr>
                                        <p:cTn id="50" dur="500"/>
                                        <p:tgtEl>
                                          <p:spTgt spid="18449"/>
                                        </p:tgtEl>
                                      </p:cBhvr>
                                    </p:animEffect>
                                  </p:childTnLst>
                                </p:cTn>
                              </p:par>
                            </p:childTnLst>
                          </p:cTn>
                        </p:par>
                        <p:par>
                          <p:cTn id="51" fill="hold">
                            <p:stCondLst>
                              <p:cond delay="1500"/>
                            </p:stCondLst>
                            <p:childTnLst>
                              <p:par>
                                <p:cTn id="52" presetID="12" presetClass="entr" presetSubtype="4" fill="hold" nodeType="afterEffect">
                                  <p:stCondLst>
                                    <p:cond delay="0"/>
                                  </p:stCondLst>
                                  <p:childTnLst>
                                    <p:set>
                                      <p:cBhvr>
                                        <p:cTn id="53" dur="1" fill="hold">
                                          <p:stCondLst>
                                            <p:cond delay="0"/>
                                          </p:stCondLst>
                                        </p:cTn>
                                        <p:tgtEl>
                                          <p:spTgt spid="18450"/>
                                        </p:tgtEl>
                                        <p:attrNameLst>
                                          <p:attrName>style.visibility</p:attrName>
                                        </p:attrNameLst>
                                      </p:cBhvr>
                                      <p:to>
                                        <p:strVal val="visible"/>
                                      </p:to>
                                    </p:set>
                                    <p:animEffect transition="in" filter="slide(fromBottom)">
                                      <p:cBhvr>
                                        <p:cTn id="54" dur="500"/>
                                        <p:tgtEl>
                                          <p:spTgt spid="18450"/>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18436"/>
                                        </p:tgtEl>
                                        <p:attrNameLst>
                                          <p:attrName>style.visibility</p:attrName>
                                        </p:attrNameLst>
                                      </p:cBhvr>
                                      <p:to>
                                        <p:strVal val="visible"/>
                                      </p:to>
                                    </p:set>
                                    <p:animEffect transition="in" filter="box(in)">
                                      <p:cBhvr>
                                        <p:cTn id="59" dur="500"/>
                                        <p:tgtEl>
                                          <p:spTgt spid="184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8438"/>
                                        </p:tgtEl>
                                        <p:attrNameLst>
                                          <p:attrName>style.visibility</p:attrName>
                                        </p:attrNameLst>
                                      </p:cBhvr>
                                      <p:to>
                                        <p:strVal val="visible"/>
                                      </p:to>
                                    </p:set>
                                    <p:animEffect transition="in" filter="wipe(left)">
                                      <p:cBhvr>
                                        <p:cTn id="64" dur="500"/>
                                        <p:tgtEl>
                                          <p:spTgt spid="18438"/>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18439"/>
                                        </p:tgtEl>
                                        <p:attrNameLst>
                                          <p:attrName>style.visibility</p:attrName>
                                        </p:attrNameLst>
                                      </p:cBhvr>
                                      <p:to>
                                        <p:strVal val="visible"/>
                                      </p:to>
                                    </p:set>
                                    <p:animEffect transition="in" filter="wipe(up)">
                                      <p:cBhvr>
                                        <p:cTn id="68" dur="500"/>
                                        <p:tgtEl>
                                          <p:spTgt spid="18439"/>
                                        </p:tgtEl>
                                      </p:cBhvr>
                                    </p:animEffect>
                                  </p:childTnLst>
                                </p:cTn>
                              </p:par>
                            </p:childTnLst>
                          </p:cTn>
                        </p:par>
                        <p:par>
                          <p:cTn id="69" fill="hold">
                            <p:stCondLst>
                              <p:cond delay="1000"/>
                            </p:stCondLst>
                            <p:childTnLst>
                              <p:par>
                                <p:cTn id="70" presetID="9" presetClass="entr" presetSubtype="0" fill="hold" grpId="0" nodeType="afterEffect">
                                  <p:stCondLst>
                                    <p:cond delay="0"/>
                                  </p:stCondLst>
                                  <p:childTnLst>
                                    <p:set>
                                      <p:cBhvr>
                                        <p:cTn id="71" dur="1" fill="hold">
                                          <p:stCondLst>
                                            <p:cond delay="0"/>
                                          </p:stCondLst>
                                        </p:cTn>
                                        <p:tgtEl>
                                          <p:spTgt spid="18437"/>
                                        </p:tgtEl>
                                        <p:attrNameLst>
                                          <p:attrName>style.visibility</p:attrName>
                                        </p:attrNameLst>
                                      </p:cBhvr>
                                      <p:to>
                                        <p:strVal val="visible"/>
                                      </p:to>
                                    </p:set>
                                    <p:animEffect transition="in" filter="dissolve">
                                      <p:cBhvr>
                                        <p:cTn id="72" dur="500"/>
                                        <p:tgtEl>
                                          <p:spTgt spid="18437"/>
                                        </p:tgtEl>
                                      </p:cBhvr>
                                    </p:animEffect>
                                  </p:childTnLst>
                                </p:cTn>
                              </p:par>
                            </p:childTnLst>
                          </p:cTn>
                        </p:par>
                        <p:par>
                          <p:cTn id="73" fill="hold">
                            <p:stCondLst>
                              <p:cond delay="1500"/>
                            </p:stCondLst>
                            <p:childTnLst>
                              <p:par>
                                <p:cTn id="74" presetID="12" presetClass="entr" presetSubtype="4" fill="hold" nodeType="afterEffect">
                                  <p:stCondLst>
                                    <p:cond delay="0"/>
                                  </p:stCondLst>
                                  <p:childTnLst>
                                    <p:set>
                                      <p:cBhvr>
                                        <p:cTn id="75" dur="1" fill="hold">
                                          <p:stCondLst>
                                            <p:cond delay="0"/>
                                          </p:stCondLst>
                                        </p:cTn>
                                        <p:tgtEl>
                                          <p:spTgt spid="18440"/>
                                        </p:tgtEl>
                                        <p:attrNameLst>
                                          <p:attrName>style.visibility</p:attrName>
                                        </p:attrNameLst>
                                      </p:cBhvr>
                                      <p:to>
                                        <p:strVal val="visible"/>
                                      </p:to>
                                    </p:set>
                                    <p:animEffect transition="in" filter="slide(fromBottom)">
                                      <p:cBhvr>
                                        <p:cTn id="76" dur="500"/>
                                        <p:tgtEl>
                                          <p:spTgt spid="18440"/>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8441"/>
                                        </p:tgtEl>
                                        <p:attrNameLst>
                                          <p:attrName>style.visibility</p:attrName>
                                        </p:attrNameLst>
                                      </p:cBhvr>
                                      <p:to>
                                        <p:strVal val="visible"/>
                                      </p:to>
                                    </p:set>
                                    <p:animEffect transition="in" filter="dissolve">
                                      <p:cBhvr>
                                        <p:cTn id="81" dur="500"/>
                                        <p:tgtEl>
                                          <p:spTgt spid="18441"/>
                                        </p:tgtEl>
                                      </p:cBhvr>
                                    </p:animEffect>
                                  </p:childTnLst>
                                </p:cTn>
                              </p:par>
                            </p:childTnLst>
                          </p:cTn>
                        </p:par>
                        <p:par>
                          <p:cTn id="82" fill="hold">
                            <p:stCondLst>
                              <p:cond delay="500"/>
                            </p:stCondLst>
                            <p:childTnLst>
                              <p:par>
                                <p:cTn id="83" presetID="12" presetClass="entr" presetSubtype="4" fill="hold" nodeType="afterEffect">
                                  <p:stCondLst>
                                    <p:cond delay="0"/>
                                  </p:stCondLst>
                                  <p:childTnLst>
                                    <p:set>
                                      <p:cBhvr>
                                        <p:cTn id="84" dur="1" fill="hold">
                                          <p:stCondLst>
                                            <p:cond delay="0"/>
                                          </p:stCondLst>
                                        </p:cTn>
                                        <p:tgtEl>
                                          <p:spTgt spid="18458"/>
                                        </p:tgtEl>
                                        <p:attrNameLst>
                                          <p:attrName>style.visibility</p:attrName>
                                        </p:attrNameLst>
                                      </p:cBhvr>
                                      <p:to>
                                        <p:strVal val="visible"/>
                                      </p:to>
                                    </p:set>
                                    <p:animEffect transition="in" filter="slide(fromBottom)">
                                      <p:cBhvr>
                                        <p:cTn id="85" dur="500"/>
                                        <p:tgtEl>
                                          <p:spTgt spid="18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P spid="18441" grpId="0"/>
      <p:bldP spid="18449" grpId="0"/>
      <p:bldP spid="1845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9" name="Rectangle 3"/>
          <p:cNvSpPr>
            <a:spLocks noGrp="1"/>
          </p:cNvSpPr>
          <p:nvPr>
            <p:ph idx="1"/>
          </p:nvPr>
        </p:nvSpPr>
        <p:spPr>
          <a:xfrm>
            <a:off x="457200" y="533400"/>
            <a:ext cx="8229600" cy="1333500"/>
          </a:xfrm>
        </p:spPr>
        <p:txBody>
          <a:bodyPr vert="horz" wrap="square" lIns="91440" tIns="45720" rIns="91440" bIns="45720" anchor="t" anchorCtr="0"/>
          <a:p>
            <a:pPr eaLnBrk="1" hangingPunct="1">
              <a:lnSpc>
                <a:spcPct val="80000"/>
              </a:lnSpc>
              <a:buNone/>
            </a:pPr>
            <a:r>
              <a:rPr lang="zh-CN" altLang="en-US" dirty="0">
                <a:solidFill>
                  <a:srgbClr val="0000FF"/>
                </a:solidFill>
              </a:rPr>
              <a:t>定义：</a:t>
            </a:r>
            <a:r>
              <a:rPr lang="zh-CN" altLang="en-US" dirty="0"/>
              <a:t>设矩阵 </a:t>
            </a:r>
            <a:r>
              <a:rPr lang="en-US" altLang="zh-CN" i="1" dirty="0"/>
              <a:t>A </a:t>
            </a:r>
            <a:r>
              <a:rPr lang="zh-CN" altLang="en-US" dirty="0"/>
              <a:t>中有一个不等于零的 </a:t>
            </a:r>
            <a:r>
              <a:rPr lang="en-US" altLang="zh-CN" i="1" dirty="0"/>
              <a:t>r </a:t>
            </a:r>
            <a:r>
              <a:rPr lang="zh-CN" altLang="en-US" dirty="0"/>
              <a:t>阶子式</a:t>
            </a:r>
            <a:r>
              <a:rPr lang="zh-CN" altLang="en-US" i="1" dirty="0"/>
              <a:t> </a:t>
            </a:r>
            <a:r>
              <a:rPr lang="en-US" altLang="zh-CN" i="1" dirty="0"/>
              <a:t>D</a:t>
            </a:r>
            <a:r>
              <a:rPr lang="zh-CN" altLang="en-US" dirty="0"/>
              <a:t>，且所有</a:t>
            </a:r>
            <a:endParaRPr lang="zh-CN" altLang="en-US" dirty="0"/>
          </a:p>
          <a:p>
            <a:pPr eaLnBrk="1" hangingPunct="1">
              <a:buNone/>
            </a:pPr>
            <a:r>
              <a:rPr lang="en-US" altLang="zh-CN" i="1" dirty="0"/>
              <a:t>r</a:t>
            </a:r>
            <a:r>
              <a:rPr lang="en-US" altLang="zh-CN" dirty="0"/>
              <a:t> +1 </a:t>
            </a:r>
            <a:r>
              <a:rPr lang="zh-CN" altLang="en-US" dirty="0"/>
              <a:t>阶子式（如果存在的话）全等于零，那么</a:t>
            </a:r>
            <a:r>
              <a:rPr lang="zh-CN" altLang="en-US" i="1" dirty="0"/>
              <a:t> </a:t>
            </a:r>
            <a:r>
              <a:rPr lang="en-US" altLang="zh-CN" i="1" dirty="0"/>
              <a:t>D </a:t>
            </a:r>
            <a:r>
              <a:rPr lang="zh-CN" altLang="en-US" dirty="0"/>
              <a:t>称为矩阵</a:t>
            </a:r>
            <a:endParaRPr lang="zh-CN" altLang="en-US" dirty="0"/>
          </a:p>
          <a:p>
            <a:pPr eaLnBrk="1" hangingPunct="1">
              <a:buNone/>
            </a:pPr>
            <a:r>
              <a:rPr lang="en-US" altLang="zh-CN" i="1" dirty="0"/>
              <a:t>A</a:t>
            </a:r>
            <a:r>
              <a:rPr lang="en-US" altLang="zh-CN" dirty="0"/>
              <a:t> </a:t>
            </a:r>
            <a:r>
              <a:rPr lang="zh-CN" altLang="en-US" dirty="0"/>
              <a:t>的</a:t>
            </a:r>
            <a:r>
              <a:rPr lang="zh-CN" altLang="en-US" dirty="0">
                <a:solidFill>
                  <a:srgbClr val="FF0000"/>
                </a:solidFill>
              </a:rPr>
              <a:t>最高阶非零子式</a:t>
            </a:r>
            <a:r>
              <a:rPr lang="zh-CN" altLang="en-US" dirty="0"/>
              <a:t>，数 </a:t>
            </a:r>
            <a:r>
              <a:rPr lang="en-US" altLang="zh-CN" i="1" dirty="0"/>
              <a:t>r</a:t>
            </a:r>
            <a:r>
              <a:rPr lang="en-US" altLang="zh-CN" dirty="0"/>
              <a:t> </a:t>
            </a:r>
            <a:r>
              <a:rPr lang="zh-CN" altLang="en-US" dirty="0"/>
              <a:t>称为</a:t>
            </a:r>
            <a:r>
              <a:rPr lang="zh-CN" altLang="en-US" dirty="0">
                <a:solidFill>
                  <a:srgbClr val="FF0000"/>
                </a:solidFill>
              </a:rPr>
              <a:t>矩阵</a:t>
            </a:r>
            <a:r>
              <a:rPr lang="zh-CN" altLang="en-US" i="1" dirty="0">
                <a:solidFill>
                  <a:srgbClr val="FF0000"/>
                </a:solidFill>
              </a:rPr>
              <a:t> </a:t>
            </a:r>
            <a:r>
              <a:rPr lang="en-US" altLang="zh-CN" i="1" dirty="0">
                <a:solidFill>
                  <a:srgbClr val="FF0000"/>
                </a:solidFill>
              </a:rPr>
              <a:t>A</a:t>
            </a:r>
            <a:r>
              <a:rPr lang="en-US" altLang="zh-CN" dirty="0">
                <a:solidFill>
                  <a:srgbClr val="FF0000"/>
                </a:solidFill>
              </a:rPr>
              <a:t> </a:t>
            </a:r>
            <a:r>
              <a:rPr lang="zh-CN" altLang="en-US" dirty="0">
                <a:solidFill>
                  <a:srgbClr val="FF0000"/>
                </a:solidFill>
              </a:rPr>
              <a:t>的秩</a:t>
            </a:r>
            <a:r>
              <a:rPr lang="zh-CN" altLang="en-US" dirty="0"/>
              <a:t>，记作 </a:t>
            </a:r>
            <a:r>
              <a:rPr lang="en-US" altLang="zh-CN" i="1" dirty="0"/>
              <a:t>R</a:t>
            </a:r>
            <a:r>
              <a:rPr lang="en-US" altLang="zh-CN" dirty="0"/>
              <a:t>(</a:t>
            </a:r>
            <a:r>
              <a:rPr lang="en-US" altLang="zh-CN" i="1" dirty="0"/>
              <a:t>A</a:t>
            </a:r>
            <a:r>
              <a:rPr lang="en-US" altLang="zh-CN" dirty="0"/>
              <a:t>)</a:t>
            </a:r>
            <a:r>
              <a:rPr lang="zh-CN" altLang="en-US" dirty="0"/>
              <a:t>．</a:t>
            </a:r>
            <a:endParaRPr lang="zh-CN" altLang="en-US" dirty="0"/>
          </a:p>
        </p:txBody>
      </p:sp>
      <p:sp>
        <p:nvSpPr>
          <p:cNvPr id="19464" name="Text Box 8"/>
          <p:cNvSpPr txBox="1"/>
          <p:nvPr/>
        </p:nvSpPr>
        <p:spPr>
          <a:xfrm>
            <a:off x="457200" y="2076450"/>
            <a:ext cx="8231188" cy="457200"/>
          </a:xfrm>
          <a:prstGeom prst="rect">
            <a:avLst/>
          </a:prstGeom>
          <a:noFill/>
          <a:ln w="9525">
            <a:noFill/>
          </a:ln>
        </p:spPr>
        <p:txBody>
          <a:bodyPr/>
          <a:p>
            <a:r>
              <a:rPr lang="zh-CN" altLang="en-US" sz="2400" b="1" dirty="0">
                <a:solidFill>
                  <a:srgbClr val="0000FF"/>
                </a:solidFill>
                <a:latin typeface="楷体_GB2312" panose="02010609030101010101" pitchFamily="49" charset="-122"/>
                <a:ea typeface="楷体_GB2312" panose="02010609030101010101" pitchFamily="49" charset="-122"/>
              </a:rPr>
              <a:t>规定：</a:t>
            </a:r>
            <a:r>
              <a:rPr lang="zh-CN" altLang="en-US" sz="2400" b="1" dirty="0">
                <a:solidFill>
                  <a:srgbClr val="000000"/>
                </a:solidFill>
                <a:latin typeface="楷体_GB2312" panose="02010609030101010101" pitchFamily="49" charset="-122"/>
                <a:ea typeface="楷体_GB2312" panose="02010609030101010101" pitchFamily="49" charset="-122"/>
              </a:rPr>
              <a:t>零矩阵的秩等于零．</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9459">
                                            <p:txEl>
                                              <p:charRg st="0" end="31"/>
                                            </p:txEl>
                                          </p:spTgt>
                                        </p:tgtEl>
                                        <p:attrNameLst>
                                          <p:attrName>style.visibility</p:attrName>
                                        </p:attrNameLst>
                                      </p:cBhvr>
                                      <p:to>
                                        <p:strVal val="visible"/>
                                      </p:to>
                                    </p:set>
                                  </p:childTnLst>
                                </p:cTn>
                              </p:par>
                            </p:childTnLst>
                          </p:cTn>
                        </p:par>
                        <p:par>
                          <p:cTn id="7" fill="hold">
                            <p:stCondLst>
                              <p:cond delay="30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9459">
                                            <p:txEl>
                                              <p:charRg st="31" end="62"/>
                                            </p:txEl>
                                          </p:spTgt>
                                        </p:tgtEl>
                                        <p:attrNameLst>
                                          <p:attrName>style.visibility</p:attrName>
                                        </p:attrNameLst>
                                      </p:cBhvr>
                                      <p:to>
                                        <p:strVal val="visible"/>
                                      </p:to>
                                    </p:set>
                                  </p:childTnLst>
                                </p:cTn>
                              </p:par>
                            </p:childTnLst>
                          </p:cTn>
                        </p:par>
                        <p:par>
                          <p:cTn id="10" fill="hold">
                            <p:stCondLst>
                              <p:cond delay="60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9459">
                                            <p:txEl>
                                              <p:charRg st="62" end="9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464"/>
                                        </p:tgtEl>
                                        <p:attrNameLst>
                                          <p:attrName>style.visibility</p:attrName>
                                        </p:attrNameLst>
                                      </p:cBhvr>
                                      <p:to>
                                        <p:strVal val="visible"/>
                                      </p:to>
                                    </p:set>
                                    <p:animEffect transition="in" filter="slide(fromBottom)">
                                      <p:cBhvr>
                                        <p:cTn id="1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4"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92" name="Rectangle 16"/>
          <p:cNvSpPr/>
          <p:nvPr/>
        </p:nvSpPr>
        <p:spPr>
          <a:xfrm>
            <a:off x="3519488" y="2847975"/>
            <a:ext cx="1079500" cy="8382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50193" name="Rectangle 17"/>
          <p:cNvSpPr/>
          <p:nvPr/>
        </p:nvSpPr>
        <p:spPr>
          <a:xfrm>
            <a:off x="5286375" y="2847975"/>
            <a:ext cx="1079500" cy="8382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50194" name="Rectangle 18"/>
          <p:cNvSpPr/>
          <p:nvPr/>
        </p:nvSpPr>
        <p:spPr>
          <a:xfrm>
            <a:off x="7072313" y="2847975"/>
            <a:ext cx="1079500" cy="8382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50200" name="Object 8"/>
          <p:cNvGraphicFramePr>
            <a:graphicFrameLocks noChangeAspect="1"/>
          </p:cNvGraphicFramePr>
          <p:nvPr/>
        </p:nvGraphicFramePr>
        <p:xfrm>
          <a:off x="2819400" y="2786063"/>
          <a:ext cx="5380038" cy="963612"/>
        </p:xfrm>
        <a:graphic>
          <a:graphicData uri="http://schemas.openxmlformats.org/presentationml/2006/ole">
            <mc:AlternateContent xmlns:mc="http://schemas.openxmlformats.org/markup-compatibility/2006">
              <mc:Choice xmlns:v="urn:schemas-microsoft-com:vml" Requires="v">
                <p:oleObj spid="_x0000_s4110" name="" r:id="rId1" imgW="2692400" imgH="482600" progId="">
                  <p:embed/>
                </p:oleObj>
              </mc:Choice>
              <mc:Fallback>
                <p:oleObj name="" r:id="rId1" imgW="2692400" imgH="482600" progId="">
                  <p:embed/>
                  <p:pic>
                    <p:nvPicPr>
                      <p:cNvPr id="0" name="图片 4109"/>
                      <p:cNvPicPr/>
                      <p:nvPr/>
                    </p:nvPicPr>
                    <p:blipFill>
                      <a:blip r:embed="rId2"/>
                      <a:stretch>
                        <a:fillRect/>
                      </a:stretch>
                    </p:blipFill>
                    <p:spPr>
                      <a:xfrm>
                        <a:off x="2819400" y="2786063"/>
                        <a:ext cx="5380038" cy="963612"/>
                      </a:xfrm>
                      <a:prstGeom prst="rect">
                        <a:avLst/>
                      </a:prstGeom>
                      <a:noFill/>
                      <a:ln w="38100">
                        <a:noFill/>
                        <a:miter/>
                      </a:ln>
                    </p:spPr>
                  </p:pic>
                </p:oleObj>
              </mc:Fallback>
            </mc:AlternateContent>
          </a:graphicData>
        </a:graphic>
      </p:graphicFrame>
      <p:sp>
        <p:nvSpPr>
          <p:cNvPr id="50182" name="Text Box 6"/>
          <p:cNvSpPr txBox="1"/>
          <p:nvPr/>
        </p:nvSpPr>
        <p:spPr>
          <a:xfrm>
            <a:off x="457200" y="2011363"/>
            <a:ext cx="8231188"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的一个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0183" name="Object 9"/>
          <p:cNvGraphicFramePr>
            <a:graphicFrameLocks noChangeAspect="1"/>
          </p:cNvGraphicFramePr>
          <p:nvPr/>
        </p:nvGraphicFramePr>
        <p:xfrm>
          <a:off x="976313" y="2557463"/>
          <a:ext cx="1852612" cy="1420812"/>
        </p:xfrm>
        <a:graphic>
          <a:graphicData uri="http://schemas.openxmlformats.org/presentationml/2006/ole">
            <mc:AlternateContent xmlns:mc="http://schemas.openxmlformats.org/markup-compatibility/2006">
              <mc:Choice xmlns:v="urn:schemas-microsoft-com:vml" Requires="v">
                <p:oleObj spid="_x0000_s4111" name="" r:id="rId3" imgW="927100" imgH="711200" progId="">
                  <p:embed/>
                </p:oleObj>
              </mc:Choice>
              <mc:Fallback>
                <p:oleObj name="" r:id="rId3" imgW="927100" imgH="711200" progId="">
                  <p:embed/>
                  <p:pic>
                    <p:nvPicPr>
                      <p:cNvPr id="0" name="图片 4110"/>
                      <p:cNvPicPr/>
                      <p:nvPr/>
                    </p:nvPicPr>
                    <p:blipFill>
                      <a:blip r:embed="rId4"/>
                      <a:stretch>
                        <a:fillRect/>
                      </a:stretch>
                    </p:blipFill>
                    <p:spPr>
                      <a:xfrm>
                        <a:off x="976313" y="2557463"/>
                        <a:ext cx="1852612" cy="1420812"/>
                      </a:xfrm>
                      <a:prstGeom prst="rect">
                        <a:avLst/>
                      </a:prstGeom>
                      <a:noFill/>
                      <a:ln w="38100">
                        <a:noFill/>
                        <a:miter/>
                      </a:ln>
                    </p:spPr>
                  </p:pic>
                </p:oleObj>
              </mc:Fallback>
            </mc:AlternateContent>
          </a:graphicData>
        </a:graphic>
      </p:graphicFrame>
      <p:sp>
        <p:nvSpPr>
          <p:cNvPr id="50184" name="Line 8"/>
          <p:cNvSpPr/>
          <p:nvPr/>
        </p:nvSpPr>
        <p:spPr>
          <a:xfrm>
            <a:off x="3733800" y="560388"/>
            <a:ext cx="0" cy="1220787"/>
          </a:xfrm>
          <a:prstGeom prst="line">
            <a:avLst/>
          </a:prstGeom>
          <a:ln w="28575" cap="flat" cmpd="sng">
            <a:solidFill>
              <a:srgbClr val="FF0000"/>
            </a:solidFill>
            <a:prstDash val="solid"/>
            <a:headEnd type="none" w="med" len="med"/>
            <a:tailEnd type="none" w="med" len="med"/>
          </a:ln>
        </p:spPr>
      </p:sp>
      <p:sp>
        <p:nvSpPr>
          <p:cNvPr id="50185" name="Line 9"/>
          <p:cNvSpPr/>
          <p:nvPr/>
        </p:nvSpPr>
        <p:spPr>
          <a:xfrm>
            <a:off x="4389438" y="560388"/>
            <a:ext cx="0" cy="1220787"/>
          </a:xfrm>
          <a:prstGeom prst="line">
            <a:avLst/>
          </a:prstGeom>
          <a:ln w="28575" cap="flat" cmpd="sng">
            <a:solidFill>
              <a:srgbClr val="FF0000"/>
            </a:solidFill>
            <a:prstDash val="solid"/>
            <a:headEnd type="none" w="med" len="med"/>
            <a:tailEnd type="none" w="med" len="med"/>
          </a:ln>
        </p:spPr>
      </p:sp>
      <p:sp>
        <p:nvSpPr>
          <p:cNvPr id="50186" name="Line 10"/>
          <p:cNvSpPr/>
          <p:nvPr/>
        </p:nvSpPr>
        <p:spPr>
          <a:xfrm>
            <a:off x="3552825" y="688975"/>
            <a:ext cx="2555875" cy="0"/>
          </a:xfrm>
          <a:prstGeom prst="line">
            <a:avLst/>
          </a:prstGeom>
          <a:ln w="28575" cap="flat" cmpd="sng">
            <a:solidFill>
              <a:srgbClr val="FF0000"/>
            </a:solidFill>
            <a:prstDash val="solid"/>
            <a:headEnd type="none" w="med" len="med"/>
            <a:tailEnd type="none" w="med" len="med"/>
          </a:ln>
        </p:spPr>
      </p:sp>
      <p:sp>
        <p:nvSpPr>
          <p:cNvPr id="50187" name="Line 11"/>
          <p:cNvSpPr/>
          <p:nvPr/>
        </p:nvSpPr>
        <p:spPr>
          <a:xfrm>
            <a:off x="5045075" y="560388"/>
            <a:ext cx="0" cy="1220787"/>
          </a:xfrm>
          <a:prstGeom prst="line">
            <a:avLst/>
          </a:prstGeom>
          <a:ln w="28575" cap="flat" cmpd="sng">
            <a:solidFill>
              <a:srgbClr val="FF0000"/>
            </a:solidFill>
            <a:prstDash val="solid"/>
            <a:headEnd type="none" w="med" len="med"/>
            <a:tailEnd type="none" w="med" len="med"/>
          </a:ln>
        </p:spPr>
      </p:sp>
      <p:sp>
        <p:nvSpPr>
          <p:cNvPr id="50188" name="Line 12"/>
          <p:cNvSpPr/>
          <p:nvPr/>
        </p:nvSpPr>
        <p:spPr>
          <a:xfrm>
            <a:off x="3552825" y="1144588"/>
            <a:ext cx="2555875" cy="0"/>
          </a:xfrm>
          <a:prstGeom prst="line">
            <a:avLst/>
          </a:prstGeom>
          <a:ln w="28575" cap="flat" cmpd="sng">
            <a:solidFill>
              <a:srgbClr val="FF0000"/>
            </a:solidFill>
            <a:prstDash val="solid"/>
            <a:headEnd type="none" w="med" len="med"/>
            <a:tailEnd type="none" w="med" len="med"/>
          </a:ln>
        </p:spPr>
      </p:sp>
      <p:sp>
        <p:nvSpPr>
          <p:cNvPr id="50189" name="Line 13"/>
          <p:cNvSpPr/>
          <p:nvPr/>
        </p:nvSpPr>
        <p:spPr>
          <a:xfrm>
            <a:off x="3552825" y="1600200"/>
            <a:ext cx="2555875" cy="0"/>
          </a:xfrm>
          <a:prstGeom prst="line">
            <a:avLst/>
          </a:prstGeom>
          <a:ln w="28575" cap="flat" cmpd="sng">
            <a:solidFill>
              <a:srgbClr val="FF0000"/>
            </a:solidFill>
            <a:prstDash val="solid"/>
            <a:headEnd type="none" w="med" len="med"/>
            <a:tailEnd type="none" w="med" len="med"/>
          </a:ln>
        </p:spPr>
      </p:sp>
      <p:sp>
        <p:nvSpPr>
          <p:cNvPr id="50195" name="Line 19"/>
          <p:cNvSpPr/>
          <p:nvPr/>
        </p:nvSpPr>
        <p:spPr>
          <a:xfrm flipV="1">
            <a:off x="4114800" y="1920875"/>
            <a:ext cx="2895600" cy="838200"/>
          </a:xfrm>
          <a:prstGeom prst="line">
            <a:avLst/>
          </a:prstGeom>
          <a:ln w="9525" cap="flat" cmpd="sng">
            <a:solidFill>
              <a:schemeClr val="tx1"/>
            </a:solidFill>
            <a:prstDash val="solid"/>
            <a:headEnd type="none" w="med" len="med"/>
            <a:tailEnd type="none" w="med" len="med"/>
          </a:ln>
        </p:spPr>
      </p:sp>
      <p:sp>
        <p:nvSpPr>
          <p:cNvPr id="50196" name="Line 20"/>
          <p:cNvSpPr/>
          <p:nvPr/>
        </p:nvSpPr>
        <p:spPr>
          <a:xfrm flipH="1">
            <a:off x="5867400" y="1920875"/>
            <a:ext cx="1143000" cy="838200"/>
          </a:xfrm>
          <a:prstGeom prst="line">
            <a:avLst/>
          </a:prstGeom>
          <a:ln w="9525" cap="flat" cmpd="sng">
            <a:solidFill>
              <a:schemeClr val="tx1"/>
            </a:solidFill>
            <a:prstDash val="solid"/>
            <a:headEnd type="none" w="med" len="med"/>
            <a:tailEnd type="none" w="med" len="med"/>
          </a:ln>
        </p:spPr>
      </p:sp>
      <p:sp>
        <p:nvSpPr>
          <p:cNvPr id="50197" name="Line 21"/>
          <p:cNvSpPr/>
          <p:nvPr/>
        </p:nvSpPr>
        <p:spPr>
          <a:xfrm>
            <a:off x="7010400" y="1920875"/>
            <a:ext cx="488950" cy="838200"/>
          </a:xfrm>
          <a:prstGeom prst="line">
            <a:avLst/>
          </a:prstGeom>
          <a:ln w="9525" cap="flat" cmpd="sng">
            <a:solidFill>
              <a:schemeClr val="tx1"/>
            </a:solidFill>
            <a:prstDash val="solid"/>
            <a:headEnd type="none" w="med" len="med"/>
            <a:tailEnd type="none" w="med" len="med"/>
          </a:ln>
        </p:spPr>
      </p:sp>
      <p:sp>
        <p:nvSpPr>
          <p:cNvPr id="50198" name="Text Box 22"/>
          <p:cNvSpPr txBox="1"/>
          <p:nvPr/>
        </p:nvSpPr>
        <p:spPr>
          <a:xfrm>
            <a:off x="6248400" y="1447800"/>
            <a:ext cx="2590800" cy="396875"/>
          </a:xfrm>
          <a:prstGeom prst="rect">
            <a:avLst/>
          </a:prstGeom>
          <a:noFill/>
          <a:ln w="9525">
            <a:noFill/>
          </a:ln>
        </p:spPr>
        <p:txBody>
          <a:bodyPr>
            <a:spAutoFit/>
          </a:bodyPr>
          <a:p>
            <a:pPr>
              <a:spcBef>
                <a:spcPct val="50000"/>
              </a:spcBef>
            </a:pPr>
            <a:r>
              <a:rPr lang="zh-CN" altLang="en-US" sz="2000" b="1" dirty="0">
                <a:solidFill>
                  <a:srgbClr val="0000FF"/>
                </a:solidFill>
                <a:latin typeface="Times New Roman" panose="02020603050405020304" pitchFamily="18" charset="0"/>
                <a:ea typeface="楷体_GB2312" panose="02010609030101010101" pitchFamily="49" charset="-122"/>
              </a:rPr>
              <a:t>矩阵 </a:t>
            </a:r>
            <a:r>
              <a:rPr lang="en-US" altLang="zh-CN" sz="2000" b="1" i="1" dirty="0">
                <a:solidFill>
                  <a:srgbClr val="0000FF"/>
                </a:solidFill>
                <a:latin typeface="Times New Roman" panose="02020603050405020304" pitchFamily="18" charset="0"/>
                <a:ea typeface="楷体_GB2312" panose="02010609030101010101" pitchFamily="49" charset="-122"/>
              </a:rPr>
              <a:t>A </a:t>
            </a:r>
            <a:r>
              <a:rPr lang="zh-CN" altLang="en-US" sz="2000" b="1" dirty="0">
                <a:solidFill>
                  <a:srgbClr val="0000FF"/>
                </a:solidFill>
                <a:latin typeface="Times New Roman" panose="02020603050405020304" pitchFamily="18" charset="0"/>
                <a:ea typeface="楷体_GB2312" panose="02010609030101010101" pitchFamily="49" charset="-122"/>
              </a:rPr>
              <a:t>的 </a:t>
            </a:r>
            <a:r>
              <a:rPr lang="en-US" altLang="zh-CN" sz="2000" b="1" dirty="0">
                <a:solidFill>
                  <a:srgbClr val="0000FF"/>
                </a:solidFill>
                <a:latin typeface="Times New Roman" panose="02020603050405020304" pitchFamily="18" charset="0"/>
                <a:ea typeface="楷体_GB2312" panose="02010609030101010101" pitchFamily="49" charset="-122"/>
              </a:rPr>
              <a:t>2 </a:t>
            </a:r>
            <a:r>
              <a:rPr lang="zh-CN" altLang="en-US" sz="2000" b="1" dirty="0">
                <a:solidFill>
                  <a:srgbClr val="0000FF"/>
                </a:solidFill>
                <a:latin typeface="Times New Roman" panose="02020603050405020304" pitchFamily="18" charset="0"/>
                <a:ea typeface="楷体_GB2312" panose="02010609030101010101" pitchFamily="49" charset="-122"/>
              </a:rPr>
              <a:t>阶子式 </a:t>
            </a:r>
            <a:endParaRPr lang="zh-CN" altLang="en-US" sz="2000" b="1" dirty="0">
              <a:solidFill>
                <a:srgbClr val="0000FF"/>
              </a:solidFill>
              <a:latin typeface="Times New Roman" panose="02020603050405020304" pitchFamily="18" charset="0"/>
              <a:ea typeface="楷体_GB2312" panose="02010609030101010101" pitchFamily="49" charset="-122"/>
            </a:endParaRPr>
          </a:p>
        </p:txBody>
      </p:sp>
      <p:sp>
        <p:nvSpPr>
          <p:cNvPr id="50199" name="Text Box 23"/>
          <p:cNvSpPr txBox="1"/>
          <p:nvPr/>
        </p:nvSpPr>
        <p:spPr>
          <a:xfrm>
            <a:off x="457200" y="4114800"/>
            <a:ext cx="8231188" cy="822325"/>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如果矩阵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中所有 </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阶子式都等于零，那么这个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阶子式也等于零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0203" name="Rectangle 27"/>
          <p:cNvSpPr/>
          <p:nvPr/>
        </p:nvSpPr>
        <p:spPr>
          <a:xfrm>
            <a:off x="4267200" y="990600"/>
            <a:ext cx="1079500" cy="8382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825364" name="Object 10"/>
          <p:cNvGraphicFramePr>
            <a:graphicFrameLocks noChangeAspect="1"/>
          </p:cNvGraphicFramePr>
          <p:nvPr/>
        </p:nvGraphicFramePr>
        <p:xfrm>
          <a:off x="2947988" y="442913"/>
          <a:ext cx="3248025" cy="1420812"/>
        </p:xfrm>
        <a:graphic>
          <a:graphicData uri="http://schemas.openxmlformats.org/presentationml/2006/ole">
            <mc:AlternateContent xmlns:mc="http://schemas.openxmlformats.org/markup-compatibility/2006">
              <mc:Choice xmlns:v="urn:schemas-microsoft-com:vml" Requires="v">
                <p:oleObj spid="_x0000_s4112" name="" r:id="rId5" imgW="1625600" imgH="711200" progId="">
                  <p:embed/>
                </p:oleObj>
              </mc:Choice>
              <mc:Fallback>
                <p:oleObj name="" r:id="rId5" imgW="1625600" imgH="711200" progId="">
                  <p:embed/>
                  <p:pic>
                    <p:nvPicPr>
                      <p:cNvPr id="0" name="图片 4111"/>
                      <p:cNvPicPr/>
                      <p:nvPr/>
                    </p:nvPicPr>
                    <p:blipFill>
                      <a:blip r:embed="rId6"/>
                      <a:stretch>
                        <a:fillRect/>
                      </a:stretch>
                    </p:blipFill>
                    <p:spPr>
                      <a:xfrm>
                        <a:off x="2947988" y="442913"/>
                        <a:ext cx="3248025" cy="14208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6"/>
                                        </p:tgtEl>
                                        <p:attrNameLst>
                                          <p:attrName>style.visibility</p:attrName>
                                        </p:attrNameLst>
                                      </p:cBhvr>
                                      <p:to>
                                        <p:strVal val="visible"/>
                                      </p:to>
                                    </p:set>
                                    <p:animEffect transition="in" filter="wipe(left)">
                                      <p:cBhvr>
                                        <p:cTn id="7" dur="500"/>
                                        <p:tgtEl>
                                          <p:spTgt spid="50186"/>
                                        </p:tgtEl>
                                      </p:cBhvr>
                                    </p:animEffect>
                                  </p:childTnLst>
                                </p:cTn>
                              </p:par>
                              <p:par>
                                <p:cTn id="8" presetID="22" presetClass="entr" presetSubtype="8" fill="hold" nodeType="withEffect">
                                  <p:stCondLst>
                                    <p:cond delay="0"/>
                                  </p:stCondLst>
                                  <p:childTnLst>
                                    <p:set>
                                      <p:cBhvr>
                                        <p:cTn id="9" dur="1" fill="hold">
                                          <p:stCondLst>
                                            <p:cond delay="0"/>
                                          </p:stCondLst>
                                        </p:cTn>
                                        <p:tgtEl>
                                          <p:spTgt spid="50188"/>
                                        </p:tgtEl>
                                        <p:attrNameLst>
                                          <p:attrName>style.visibility</p:attrName>
                                        </p:attrNameLst>
                                      </p:cBhvr>
                                      <p:to>
                                        <p:strVal val="visible"/>
                                      </p:to>
                                    </p:set>
                                    <p:animEffect transition="in" filter="wipe(left)">
                                      <p:cBhvr>
                                        <p:cTn id="10" dur="500"/>
                                        <p:tgtEl>
                                          <p:spTgt spid="50188"/>
                                        </p:tgtEl>
                                      </p:cBhvr>
                                    </p:animEffect>
                                  </p:childTnLst>
                                </p:cTn>
                              </p:par>
                              <p:par>
                                <p:cTn id="11" presetID="22" presetClass="entr" presetSubtype="8" fill="hold" nodeType="withEffect">
                                  <p:stCondLst>
                                    <p:cond delay="0"/>
                                  </p:stCondLst>
                                  <p:childTnLst>
                                    <p:set>
                                      <p:cBhvr>
                                        <p:cTn id="12" dur="1" fill="hold">
                                          <p:stCondLst>
                                            <p:cond delay="0"/>
                                          </p:stCondLst>
                                        </p:cTn>
                                        <p:tgtEl>
                                          <p:spTgt spid="50189"/>
                                        </p:tgtEl>
                                        <p:attrNameLst>
                                          <p:attrName>style.visibility</p:attrName>
                                        </p:attrNameLst>
                                      </p:cBhvr>
                                      <p:to>
                                        <p:strVal val="visible"/>
                                      </p:to>
                                    </p:set>
                                    <p:animEffect transition="in" filter="wipe(left)">
                                      <p:cBhvr>
                                        <p:cTn id="13" dur="500"/>
                                        <p:tgtEl>
                                          <p:spTgt spid="50189"/>
                                        </p:tgtEl>
                                      </p:cBhvr>
                                    </p:animEffect>
                                  </p:childTnLst>
                                </p:cTn>
                              </p:par>
                            </p:childTnLst>
                          </p:cTn>
                        </p:par>
                        <p:par>
                          <p:cTn id="14" fill="hold">
                            <p:stCondLst>
                              <p:cond delay="500"/>
                            </p:stCondLst>
                            <p:childTnLst>
                              <p:par>
                                <p:cTn id="15" presetID="22" presetClass="entr" presetSubtype="1" fill="hold" nodeType="afterEffect">
                                  <p:stCondLst>
                                    <p:cond delay="0"/>
                                  </p:stCondLst>
                                  <p:iterate type="lt">
                                    <p:tmPct val="0"/>
                                  </p:iterate>
                                  <p:childTnLst>
                                    <p:set>
                                      <p:cBhvr>
                                        <p:cTn id="16" dur="1" fill="hold">
                                          <p:stCondLst>
                                            <p:cond delay="0"/>
                                          </p:stCondLst>
                                        </p:cTn>
                                        <p:tgtEl>
                                          <p:spTgt spid="50184"/>
                                        </p:tgtEl>
                                        <p:attrNameLst>
                                          <p:attrName>style.visibility</p:attrName>
                                        </p:attrNameLst>
                                      </p:cBhvr>
                                      <p:to>
                                        <p:strVal val="visible"/>
                                      </p:to>
                                    </p:set>
                                    <p:animEffect transition="in" filter="wipe(up)">
                                      <p:cBhvr>
                                        <p:cTn id="17" dur="500"/>
                                        <p:tgtEl>
                                          <p:spTgt spid="50184"/>
                                        </p:tgtEl>
                                      </p:cBhvr>
                                    </p:animEffect>
                                  </p:childTnLst>
                                </p:cTn>
                              </p:par>
                              <p:par>
                                <p:cTn id="18" presetID="22" presetClass="entr" presetSubtype="1" fill="hold" nodeType="withEffect">
                                  <p:stCondLst>
                                    <p:cond delay="0"/>
                                  </p:stCondLst>
                                  <p:childTnLst>
                                    <p:set>
                                      <p:cBhvr>
                                        <p:cTn id="19" dur="1" fill="hold">
                                          <p:stCondLst>
                                            <p:cond delay="0"/>
                                          </p:stCondLst>
                                        </p:cTn>
                                        <p:tgtEl>
                                          <p:spTgt spid="50185"/>
                                        </p:tgtEl>
                                        <p:attrNameLst>
                                          <p:attrName>style.visibility</p:attrName>
                                        </p:attrNameLst>
                                      </p:cBhvr>
                                      <p:to>
                                        <p:strVal val="visible"/>
                                      </p:to>
                                    </p:set>
                                    <p:animEffect transition="in" filter="wipe(up)">
                                      <p:cBhvr>
                                        <p:cTn id="20" dur="500"/>
                                        <p:tgtEl>
                                          <p:spTgt spid="50185"/>
                                        </p:tgtEl>
                                      </p:cBhvr>
                                    </p:animEffect>
                                  </p:childTnLst>
                                </p:cTn>
                              </p:par>
                              <p:par>
                                <p:cTn id="21" presetID="22" presetClass="entr" presetSubtype="1" fill="hold" nodeType="withEffect">
                                  <p:stCondLst>
                                    <p:cond delay="0"/>
                                  </p:stCondLst>
                                  <p:childTnLst>
                                    <p:set>
                                      <p:cBhvr>
                                        <p:cTn id="22" dur="1" fill="hold">
                                          <p:stCondLst>
                                            <p:cond delay="0"/>
                                          </p:stCondLst>
                                        </p:cTn>
                                        <p:tgtEl>
                                          <p:spTgt spid="50187"/>
                                        </p:tgtEl>
                                        <p:attrNameLst>
                                          <p:attrName>style.visibility</p:attrName>
                                        </p:attrNameLst>
                                      </p:cBhvr>
                                      <p:to>
                                        <p:strVal val="visible"/>
                                      </p:to>
                                    </p:set>
                                    <p:animEffect transition="in" filter="wipe(up)">
                                      <p:cBhvr>
                                        <p:cTn id="23" dur="500"/>
                                        <p:tgtEl>
                                          <p:spTgt spid="50187"/>
                                        </p:tgtEl>
                                      </p:cBhvr>
                                    </p:animEffect>
                                  </p:childTnLst>
                                </p:cTn>
                              </p:par>
                            </p:childTnLst>
                          </p:cTn>
                        </p:par>
                        <p:par>
                          <p:cTn id="24" fill="hold">
                            <p:stCondLst>
                              <p:cond delay="1000"/>
                            </p:stCondLst>
                            <p:childTnLst>
                              <p:par>
                                <p:cTn id="25" presetID="12" presetClass="entr" presetSubtype="4" fill="hold" grpId="0" nodeType="afterEffect">
                                  <p:stCondLst>
                                    <p:cond delay="0"/>
                                  </p:stCondLst>
                                  <p:childTnLst>
                                    <p:set>
                                      <p:cBhvr>
                                        <p:cTn id="26" dur="1" fill="hold">
                                          <p:stCondLst>
                                            <p:cond delay="0"/>
                                          </p:stCondLst>
                                        </p:cTn>
                                        <p:tgtEl>
                                          <p:spTgt spid="50182"/>
                                        </p:tgtEl>
                                        <p:attrNameLst>
                                          <p:attrName>style.visibility</p:attrName>
                                        </p:attrNameLst>
                                      </p:cBhvr>
                                      <p:to>
                                        <p:strVal val="visible"/>
                                      </p:to>
                                    </p:set>
                                    <p:animEffect transition="in" filter="slide(fromBottom)">
                                      <p:cBhvr>
                                        <p:cTn id="27" dur="500"/>
                                        <p:tgtEl>
                                          <p:spTgt spid="50182"/>
                                        </p:tgtEl>
                                      </p:cBhvr>
                                    </p:animEffect>
                                  </p:childTnLst>
                                </p:cTn>
                              </p:par>
                            </p:childTnLst>
                          </p:cTn>
                        </p:par>
                        <p:par>
                          <p:cTn id="28" fill="hold">
                            <p:stCondLst>
                              <p:cond delay="1500"/>
                            </p:stCondLst>
                            <p:childTnLst>
                              <p:par>
                                <p:cTn id="29" presetID="4" presetClass="entr" presetSubtype="16" fill="hold" nodeType="afterEffect">
                                  <p:stCondLst>
                                    <p:cond delay="0"/>
                                  </p:stCondLst>
                                  <p:childTnLst>
                                    <p:set>
                                      <p:cBhvr>
                                        <p:cTn id="30" dur="1" fill="hold">
                                          <p:stCondLst>
                                            <p:cond delay="0"/>
                                          </p:stCondLst>
                                        </p:cTn>
                                        <p:tgtEl>
                                          <p:spTgt spid="50183"/>
                                        </p:tgtEl>
                                        <p:attrNameLst>
                                          <p:attrName>style.visibility</p:attrName>
                                        </p:attrNameLst>
                                      </p:cBhvr>
                                      <p:to>
                                        <p:strVal val="visible"/>
                                      </p:to>
                                    </p:set>
                                    <p:animEffect transition="in" filter="box(in)">
                                      <p:cBhvr>
                                        <p:cTn id="31" dur="500"/>
                                        <p:tgtEl>
                                          <p:spTgt spid="501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200"/>
                                        </p:tgtEl>
                                        <p:attrNameLst>
                                          <p:attrName>style.visibility</p:attrName>
                                        </p:attrNameLst>
                                      </p:cBhvr>
                                      <p:to>
                                        <p:strVal val="visible"/>
                                      </p:to>
                                    </p:set>
                                    <p:animEffect transition="in" filter="wipe(left)">
                                      <p:cBhvr>
                                        <p:cTn id="36" dur="500"/>
                                        <p:tgtEl>
                                          <p:spTgt spid="5020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018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018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0189"/>
                                        </p:tgtEl>
                                        <p:attrNameLst>
                                          <p:attrName>style.visibility</p:attrName>
                                        </p:attrNameLst>
                                      </p:cBhvr>
                                      <p:to>
                                        <p:strVal val="hidden"/>
                                      </p:to>
                                    </p:set>
                                  </p:childTnLst>
                                </p:cTn>
                              </p:par>
                              <p:par>
                                <p:cTn id="45" presetID="1" presetClass="exit" presetSubtype="0" fill="hold" nodeType="withEffect">
                                  <p:stCondLst>
                                    <p:cond delay="0"/>
                                  </p:stCondLst>
                                  <p:iterate type="lt">
                                    <p:tmAbs val="0"/>
                                  </p:iterate>
                                  <p:childTnLst>
                                    <p:set>
                                      <p:cBhvr>
                                        <p:cTn id="46" dur="1" fill="hold">
                                          <p:stCondLst>
                                            <p:cond delay="0"/>
                                          </p:stCondLst>
                                        </p:cTn>
                                        <p:tgtEl>
                                          <p:spTgt spid="5018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018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0187"/>
                                        </p:tgtEl>
                                        <p:attrNameLst>
                                          <p:attrName>style.visibility</p:attrName>
                                        </p:attrNameLst>
                                      </p:cBhvr>
                                      <p:to>
                                        <p:strVal val="hidden"/>
                                      </p:to>
                                    </p:set>
                                  </p:childTnLst>
                                </p:cTn>
                              </p:par>
                            </p:childTnLst>
                          </p:cTn>
                        </p:par>
                        <p:par>
                          <p:cTn id="51" fill="hold">
                            <p:stCondLst>
                              <p:cond delay="1"/>
                            </p:stCondLst>
                            <p:childTnLst>
                              <p:par>
                                <p:cTn id="52" presetID="4" presetClass="entr" presetSubtype="16" fill="hold" grpId="0" nodeType="afterEffect">
                                  <p:stCondLst>
                                    <p:cond delay="0"/>
                                  </p:stCondLst>
                                  <p:childTnLst>
                                    <p:set>
                                      <p:cBhvr>
                                        <p:cTn id="53" dur="1" fill="hold">
                                          <p:stCondLst>
                                            <p:cond delay="0"/>
                                          </p:stCondLst>
                                        </p:cTn>
                                        <p:tgtEl>
                                          <p:spTgt spid="50192"/>
                                        </p:tgtEl>
                                        <p:attrNameLst>
                                          <p:attrName>style.visibility</p:attrName>
                                        </p:attrNameLst>
                                      </p:cBhvr>
                                      <p:to>
                                        <p:strVal val="visible"/>
                                      </p:to>
                                    </p:set>
                                    <p:animEffect transition="in" filter="box(in)">
                                      <p:cBhvr>
                                        <p:cTn id="54" dur="500"/>
                                        <p:tgtEl>
                                          <p:spTgt spid="50192"/>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50203"/>
                                        </p:tgtEl>
                                        <p:attrNameLst>
                                          <p:attrName>style.visibility</p:attrName>
                                        </p:attrNameLst>
                                      </p:cBhvr>
                                      <p:to>
                                        <p:strVal val="visible"/>
                                      </p:to>
                                    </p:set>
                                    <p:animEffect transition="in" filter="box(in)">
                                      <p:cBhvr>
                                        <p:cTn id="57" dur="500"/>
                                        <p:tgtEl>
                                          <p:spTgt spid="50203"/>
                                        </p:tgtEl>
                                      </p:cBhvr>
                                    </p:animEffect>
                                  </p:childTnLst>
                                  <p:subTnLst>
                                    <p:set>
                                      <p:cBhvr override="childStyle">
                                        <p:cTn dur="1" fill="hold" display="0" masterRel="nextClick" afterEffect="1"/>
                                        <p:tgtEl>
                                          <p:spTgt spid="50203"/>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50185"/>
                                        </p:tgtEl>
                                        <p:attrNameLst>
                                          <p:attrName>style.visibility</p:attrName>
                                        </p:attrNameLst>
                                      </p:cBhvr>
                                      <p:to>
                                        <p:strVal val="visible"/>
                                      </p:to>
                                    </p:set>
                                    <p:animEffect transition="in" filter="wipe(up)">
                                      <p:cBhvr>
                                        <p:cTn id="62" dur="500"/>
                                        <p:tgtEl>
                                          <p:spTgt spid="50185"/>
                                        </p:tgtEl>
                                      </p:cBhvr>
                                    </p:animEffect>
                                  </p:childTnLst>
                                  <p:subTnLst>
                                    <p:set>
                                      <p:cBhvr override="childStyle">
                                        <p:cTn dur="1" fill="hold" display="0" masterRel="nextClick" afterEffect="1"/>
                                        <p:tgtEl>
                                          <p:spTgt spid="50185"/>
                                        </p:tgtEl>
                                        <p:attrNameLst>
                                          <p:attrName>style.visibility</p:attrName>
                                        </p:attrNameLst>
                                      </p:cBhvr>
                                      <p:to>
                                        <p:strVal val="hidden"/>
                                      </p:to>
                                    </p:set>
                                  </p:subTnLst>
                                </p:cTn>
                              </p:par>
                              <p:par>
                                <p:cTn id="63" presetID="22" presetClass="entr" presetSubtype="1" fill="hold" nodeType="withEffect">
                                  <p:stCondLst>
                                    <p:cond delay="0"/>
                                  </p:stCondLst>
                                  <p:childTnLst>
                                    <p:set>
                                      <p:cBhvr>
                                        <p:cTn id="64" dur="1" fill="hold">
                                          <p:stCondLst>
                                            <p:cond delay="0"/>
                                          </p:stCondLst>
                                        </p:cTn>
                                        <p:tgtEl>
                                          <p:spTgt spid="50187"/>
                                        </p:tgtEl>
                                        <p:attrNameLst>
                                          <p:attrName>style.visibility</p:attrName>
                                        </p:attrNameLst>
                                      </p:cBhvr>
                                      <p:to>
                                        <p:strVal val="visible"/>
                                      </p:to>
                                    </p:set>
                                    <p:animEffect transition="in" filter="wipe(up)">
                                      <p:cBhvr>
                                        <p:cTn id="65" dur="500"/>
                                        <p:tgtEl>
                                          <p:spTgt spid="50187"/>
                                        </p:tgtEl>
                                      </p:cBhvr>
                                    </p:animEffect>
                                  </p:childTnLst>
                                  <p:subTnLst>
                                    <p:set>
                                      <p:cBhvr override="childStyle">
                                        <p:cTn dur="1" fill="hold" display="0" masterRel="nextClick" afterEffect="1"/>
                                        <p:tgtEl>
                                          <p:spTgt spid="50187"/>
                                        </p:tgtEl>
                                        <p:attrNameLst>
                                          <p:attrName>style.visibility</p:attrName>
                                        </p:attrNameLst>
                                      </p:cBhvr>
                                      <p:to>
                                        <p:strVal val="hidden"/>
                                      </p:to>
                                    </p:set>
                                  </p:subTnLst>
                                </p:cTn>
                              </p:par>
                              <p:par>
                                <p:cTn id="66" presetID="22" presetClass="entr" presetSubtype="8" fill="hold" nodeType="withEffect">
                                  <p:stCondLst>
                                    <p:cond delay="0"/>
                                  </p:stCondLst>
                                  <p:childTnLst>
                                    <p:set>
                                      <p:cBhvr>
                                        <p:cTn id="67" dur="1" fill="hold">
                                          <p:stCondLst>
                                            <p:cond delay="0"/>
                                          </p:stCondLst>
                                        </p:cTn>
                                        <p:tgtEl>
                                          <p:spTgt spid="50188"/>
                                        </p:tgtEl>
                                        <p:attrNameLst>
                                          <p:attrName>style.visibility</p:attrName>
                                        </p:attrNameLst>
                                      </p:cBhvr>
                                      <p:to>
                                        <p:strVal val="visible"/>
                                      </p:to>
                                    </p:set>
                                    <p:animEffect transition="in" filter="wipe(left)">
                                      <p:cBhvr>
                                        <p:cTn id="68"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69" presetID="22" presetClass="entr" presetSubtype="8" fill="hold" nodeType="withEffect">
                                  <p:stCondLst>
                                    <p:cond delay="0"/>
                                  </p:stCondLst>
                                  <p:childTnLst>
                                    <p:set>
                                      <p:cBhvr>
                                        <p:cTn id="70" dur="1" fill="hold">
                                          <p:stCondLst>
                                            <p:cond delay="0"/>
                                          </p:stCondLst>
                                        </p:cTn>
                                        <p:tgtEl>
                                          <p:spTgt spid="50189"/>
                                        </p:tgtEl>
                                        <p:attrNameLst>
                                          <p:attrName>style.visibility</p:attrName>
                                        </p:attrNameLst>
                                      </p:cBhvr>
                                      <p:to>
                                        <p:strVal val="visible"/>
                                      </p:to>
                                    </p:set>
                                    <p:animEffect transition="in" filter="wipe(left)">
                                      <p:cBhvr>
                                        <p:cTn id="71"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50193"/>
                                        </p:tgtEl>
                                        <p:attrNameLst>
                                          <p:attrName>style.visibility</p:attrName>
                                        </p:attrNameLst>
                                      </p:cBhvr>
                                      <p:to>
                                        <p:strVal val="visible"/>
                                      </p:to>
                                    </p:set>
                                    <p:animEffect transition="in" filter="box(in)">
                                      <p:cBhvr>
                                        <p:cTn id="76" dur="500"/>
                                        <p:tgtEl>
                                          <p:spTgt spid="5019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iterate type="lt">
                                    <p:tmPct val="0"/>
                                  </p:iterate>
                                  <p:childTnLst>
                                    <p:set>
                                      <p:cBhvr>
                                        <p:cTn id="80" dur="1" fill="hold">
                                          <p:stCondLst>
                                            <p:cond delay="0"/>
                                          </p:stCondLst>
                                        </p:cTn>
                                        <p:tgtEl>
                                          <p:spTgt spid="50184"/>
                                        </p:tgtEl>
                                        <p:attrNameLst>
                                          <p:attrName>style.visibility</p:attrName>
                                        </p:attrNameLst>
                                      </p:cBhvr>
                                      <p:to>
                                        <p:strVal val="visible"/>
                                      </p:to>
                                    </p:set>
                                    <p:animEffect transition="in" filter="wipe(up)">
                                      <p:cBhvr>
                                        <p:cTn id="81" dur="500"/>
                                        <p:tgtEl>
                                          <p:spTgt spid="50184"/>
                                        </p:tgtEl>
                                      </p:cBhvr>
                                    </p:animEffect>
                                  </p:childTnLst>
                                  <p:subTnLst>
                                    <p:set>
                                      <p:cBhvr override="childStyle">
                                        <p:cTn dur="1" fill="hold" display="0" masterRel="nextClick" afterEffect="1"/>
                                        <p:tgtEl>
                                          <p:spTgt spid="50184"/>
                                        </p:tgtEl>
                                        <p:attrNameLst>
                                          <p:attrName>style.visibility</p:attrName>
                                        </p:attrNameLst>
                                      </p:cBhvr>
                                      <p:to>
                                        <p:strVal val="hidden"/>
                                      </p:to>
                                    </p:set>
                                  </p:subTnLst>
                                </p:cTn>
                              </p:par>
                              <p:par>
                                <p:cTn id="82" presetID="22" presetClass="entr" presetSubtype="1" fill="hold" nodeType="withEffect">
                                  <p:stCondLst>
                                    <p:cond delay="0"/>
                                  </p:stCondLst>
                                  <p:childTnLst>
                                    <p:set>
                                      <p:cBhvr>
                                        <p:cTn id="83" dur="1" fill="hold">
                                          <p:stCondLst>
                                            <p:cond delay="0"/>
                                          </p:stCondLst>
                                        </p:cTn>
                                        <p:tgtEl>
                                          <p:spTgt spid="50187"/>
                                        </p:tgtEl>
                                        <p:attrNameLst>
                                          <p:attrName>style.visibility</p:attrName>
                                        </p:attrNameLst>
                                      </p:cBhvr>
                                      <p:to>
                                        <p:strVal val="visible"/>
                                      </p:to>
                                    </p:set>
                                    <p:animEffect transition="in" filter="wipe(up)">
                                      <p:cBhvr>
                                        <p:cTn id="84" dur="500"/>
                                        <p:tgtEl>
                                          <p:spTgt spid="50187"/>
                                        </p:tgtEl>
                                      </p:cBhvr>
                                    </p:animEffect>
                                  </p:childTnLst>
                                  <p:subTnLst>
                                    <p:set>
                                      <p:cBhvr override="childStyle">
                                        <p:cTn dur="1" fill="hold" display="0" masterRel="nextClick" afterEffect="1"/>
                                        <p:tgtEl>
                                          <p:spTgt spid="50187"/>
                                        </p:tgtEl>
                                        <p:attrNameLst>
                                          <p:attrName>style.visibility</p:attrName>
                                        </p:attrNameLst>
                                      </p:cBhvr>
                                      <p:to>
                                        <p:strVal val="hidden"/>
                                      </p:to>
                                    </p:set>
                                  </p:subTnLst>
                                </p:cTn>
                              </p:par>
                              <p:par>
                                <p:cTn id="85" presetID="22" presetClass="entr" presetSubtype="8" fill="hold" nodeType="withEffect">
                                  <p:stCondLst>
                                    <p:cond delay="0"/>
                                  </p:stCondLst>
                                  <p:childTnLst>
                                    <p:set>
                                      <p:cBhvr>
                                        <p:cTn id="86" dur="1" fill="hold">
                                          <p:stCondLst>
                                            <p:cond delay="0"/>
                                          </p:stCondLst>
                                        </p:cTn>
                                        <p:tgtEl>
                                          <p:spTgt spid="50188"/>
                                        </p:tgtEl>
                                        <p:attrNameLst>
                                          <p:attrName>style.visibility</p:attrName>
                                        </p:attrNameLst>
                                      </p:cBhvr>
                                      <p:to>
                                        <p:strVal val="visible"/>
                                      </p:to>
                                    </p:set>
                                    <p:animEffect transition="in" filter="wipe(left)">
                                      <p:cBhvr>
                                        <p:cTn id="87"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88" presetID="22" presetClass="entr" presetSubtype="8" fill="hold" nodeType="withEffect">
                                  <p:stCondLst>
                                    <p:cond delay="0"/>
                                  </p:stCondLst>
                                  <p:childTnLst>
                                    <p:set>
                                      <p:cBhvr>
                                        <p:cTn id="89" dur="1" fill="hold">
                                          <p:stCondLst>
                                            <p:cond delay="0"/>
                                          </p:stCondLst>
                                        </p:cTn>
                                        <p:tgtEl>
                                          <p:spTgt spid="50189"/>
                                        </p:tgtEl>
                                        <p:attrNameLst>
                                          <p:attrName>style.visibility</p:attrName>
                                        </p:attrNameLst>
                                      </p:cBhvr>
                                      <p:to>
                                        <p:strVal val="visible"/>
                                      </p:to>
                                    </p:set>
                                    <p:animEffect transition="in" filter="wipe(left)">
                                      <p:cBhvr>
                                        <p:cTn id="90"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91" fill="hold">
                      <p:stCondLst>
                        <p:cond delay="indefinite"/>
                      </p:stCondLst>
                      <p:childTnLst>
                        <p:par>
                          <p:cTn id="92" fill="hold">
                            <p:stCondLst>
                              <p:cond delay="0"/>
                            </p:stCondLst>
                            <p:childTnLst>
                              <p:par>
                                <p:cTn id="93" presetID="4" presetClass="entr" presetSubtype="16" fill="hold" grpId="0" nodeType="clickEffect">
                                  <p:stCondLst>
                                    <p:cond delay="0"/>
                                  </p:stCondLst>
                                  <p:childTnLst>
                                    <p:set>
                                      <p:cBhvr>
                                        <p:cTn id="94" dur="1" fill="hold">
                                          <p:stCondLst>
                                            <p:cond delay="0"/>
                                          </p:stCondLst>
                                        </p:cTn>
                                        <p:tgtEl>
                                          <p:spTgt spid="50194"/>
                                        </p:tgtEl>
                                        <p:attrNameLst>
                                          <p:attrName>style.visibility</p:attrName>
                                        </p:attrNameLst>
                                      </p:cBhvr>
                                      <p:to>
                                        <p:strVal val="visible"/>
                                      </p:to>
                                    </p:set>
                                    <p:animEffect transition="in" filter="box(in)">
                                      <p:cBhvr>
                                        <p:cTn id="95" dur="500"/>
                                        <p:tgtEl>
                                          <p:spTgt spid="5019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iterate type="lt">
                                    <p:tmPct val="0"/>
                                  </p:iterate>
                                  <p:childTnLst>
                                    <p:set>
                                      <p:cBhvr>
                                        <p:cTn id="99" dur="1" fill="hold">
                                          <p:stCondLst>
                                            <p:cond delay="0"/>
                                          </p:stCondLst>
                                        </p:cTn>
                                        <p:tgtEl>
                                          <p:spTgt spid="50184"/>
                                        </p:tgtEl>
                                        <p:attrNameLst>
                                          <p:attrName>style.visibility</p:attrName>
                                        </p:attrNameLst>
                                      </p:cBhvr>
                                      <p:to>
                                        <p:strVal val="visible"/>
                                      </p:to>
                                    </p:set>
                                    <p:animEffect transition="in" filter="wipe(up)">
                                      <p:cBhvr>
                                        <p:cTn id="100" dur="500"/>
                                        <p:tgtEl>
                                          <p:spTgt spid="50184"/>
                                        </p:tgtEl>
                                      </p:cBhvr>
                                    </p:animEffect>
                                  </p:childTnLst>
                                  <p:subTnLst>
                                    <p:set>
                                      <p:cBhvr override="childStyle">
                                        <p:cTn dur="1" fill="hold" display="0" masterRel="nextClick" afterEffect="1"/>
                                        <p:tgtEl>
                                          <p:spTgt spid="50184"/>
                                        </p:tgtEl>
                                        <p:attrNameLst>
                                          <p:attrName>style.visibility</p:attrName>
                                        </p:attrNameLst>
                                      </p:cBhvr>
                                      <p:to>
                                        <p:strVal val="hidden"/>
                                      </p:to>
                                    </p:set>
                                  </p:subTnLst>
                                </p:cTn>
                              </p:par>
                              <p:par>
                                <p:cTn id="101" presetID="22" presetClass="entr" presetSubtype="1" fill="hold" nodeType="withEffect">
                                  <p:stCondLst>
                                    <p:cond delay="0"/>
                                  </p:stCondLst>
                                  <p:childTnLst>
                                    <p:set>
                                      <p:cBhvr>
                                        <p:cTn id="102" dur="1" fill="hold">
                                          <p:stCondLst>
                                            <p:cond delay="0"/>
                                          </p:stCondLst>
                                        </p:cTn>
                                        <p:tgtEl>
                                          <p:spTgt spid="50185"/>
                                        </p:tgtEl>
                                        <p:attrNameLst>
                                          <p:attrName>style.visibility</p:attrName>
                                        </p:attrNameLst>
                                      </p:cBhvr>
                                      <p:to>
                                        <p:strVal val="visible"/>
                                      </p:to>
                                    </p:set>
                                    <p:animEffect transition="in" filter="wipe(up)">
                                      <p:cBhvr>
                                        <p:cTn id="103" dur="500"/>
                                        <p:tgtEl>
                                          <p:spTgt spid="50185"/>
                                        </p:tgtEl>
                                      </p:cBhvr>
                                    </p:animEffect>
                                  </p:childTnLst>
                                  <p:subTnLst>
                                    <p:set>
                                      <p:cBhvr override="childStyle">
                                        <p:cTn dur="1" fill="hold" display="0" masterRel="nextClick" afterEffect="1"/>
                                        <p:tgtEl>
                                          <p:spTgt spid="50185"/>
                                        </p:tgtEl>
                                        <p:attrNameLst>
                                          <p:attrName>style.visibility</p:attrName>
                                        </p:attrNameLst>
                                      </p:cBhvr>
                                      <p:to>
                                        <p:strVal val="hidden"/>
                                      </p:to>
                                    </p:set>
                                  </p:subTnLst>
                                </p:cTn>
                              </p:par>
                              <p:par>
                                <p:cTn id="104" presetID="22" presetClass="entr" presetSubtype="8" fill="hold" nodeType="withEffect">
                                  <p:stCondLst>
                                    <p:cond delay="0"/>
                                  </p:stCondLst>
                                  <p:childTnLst>
                                    <p:set>
                                      <p:cBhvr>
                                        <p:cTn id="105" dur="1" fill="hold">
                                          <p:stCondLst>
                                            <p:cond delay="0"/>
                                          </p:stCondLst>
                                        </p:cTn>
                                        <p:tgtEl>
                                          <p:spTgt spid="50188"/>
                                        </p:tgtEl>
                                        <p:attrNameLst>
                                          <p:attrName>style.visibility</p:attrName>
                                        </p:attrNameLst>
                                      </p:cBhvr>
                                      <p:to>
                                        <p:strVal val="visible"/>
                                      </p:to>
                                    </p:set>
                                    <p:animEffect transition="in" filter="wipe(left)">
                                      <p:cBhvr>
                                        <p:cTn id="106" dur="500"/>
                                        <p:tgtEl>
                                          <p:spTgt spid="50188"/>
                                        </p:tgtEl>
                                      </p:cBhvr>
                                    </p:animEffect>
                                  </p:childTnLst>
                                  <p:subTnLst>
                                    <p:set>
                                      <p:cBhvr override="childStyle">
                                        <p:cTn dur="1" fill="hold" display="0" masterRel="nextClick" afterEffect="1"/>
                                        <p:tgtEl>
                                          <p:spTgt spid="50188"/>
                                        </p:tgtEl>
                                        <p:attrNameLst>
                                          <p:attrName>style.visibility</p:attrName>
                                        </p:attrNameLst>
                                      </p:cBhvr>
                                      <p:to>
                                        <p:strVal val="hidden"/>
                                      </p:to>
                                    </p:set>
                                  </p:subTnLst>
                                </p:cTn>
                              </p:par>
                              <p:par>
                                <p:cTn id="107" presetID="22" presetClass="entr" presetSubtype="8" fill="hold" nodeType="withEffect">
                                  <p:stCondLst>
                                    <p:cond delay="0"/>
                                  </p:stCondLst>
                                  <p:childTnLst>
                                    <p:set>
                                      <p:cBhvr>
                                        <p:cTn id="108" dur="1" fill="hold">
                                          <p:stCondLst>
                                            <p:cond delay="0"/>
                                          </p:stCondLst>
                                        </p:cTn>
                                        <p:tgtEl>
                                          <p:spTgt spid="50189"/>
                                        </p:tgtEl>
                                        <p:attrNameLst>
                                          <p:attrName>style.visibility</p:attrName>
                                        </p:attrNameLst>
                                      </p:cBhvr>
                                      <p:to>
                                        <p:strVal val="visible"/>
                                      </p:to>
                                    </p:set>
                                    <p:animEffect transition="in" filter="wipe(left)">
                                      <p:cBhvr>
                                        <p:cTn id="109" dur="500"/>
                                        <p:tgtEl>
                                          <p:spTgt spid="50189"/>
                                        </p:tgtEl>
                                      </p:cBhvr>
                                    </p:animEffect>
                                  </p:childTnLst>
                                  <p:subTnLst>
                                    <p:set>
                                      <p:cBhvr override="childStyle">
                                        <p:cTn dur="1" fill="hold" display="0" masterRel="nextClick" afterEffect="1"/>
                                        <p:tgtEl>
                                          <p:spTgt spid="50189"/>
                                        </p:tgtEl>
                                        <p:attrNameLst>
                                          <p:attrName>style.visibility</p:attrName>
                                        </p:attrNameLst>
                                      </p:cBhvr>
                                      <p:to>
                                        <p:strVal val="hidden"/>
                                      </p:to>
                                    </p:set>
                                  </p:sub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50195"/>
                                        </p:tgtEl>
                                        <p:attrNameLst>
                                          <p:attrName>style.visibility</p:attrName>
                                        </p:attrNameLst>
                                      </p:cBhvr>
                                      <p:to>
                                        <p:strVal val="visible"/>
                                      </p:to>
                                    </p:set>
                                    <p:animEffect transition="in" filter="wipe(down)">
                                      <p:cBhvr>
                                        <p:cTn id="114" dur="500"/>
                                        <p:tgtEl>
                                          <p:spTgt spid="50195"/>
                                        </p:tgtEl>
                                      </p:cBhvr>
                                    </p:animEffect>
                                  </p:childTnLst>
                                </p:cTn>
                              </p:par>
                              <p:par>
                                <p:cTn id="115" presetID="22" presetClass="entr" presetSubtype="4" fill="hold" nodeType="withEffect">
                                  <p:stCondLst>
                                    <p:cond delay="0"/>
                                  </p:stCondLst>
                                  <p:childTnLst>
                                    <p:set>
                                      <p:cBhvr>
                                        <p:cTn id="116" dur="1" fill="hold">
                                          <p:stCondLst>
                                            <p:cond delay="0"/>
                                          </p:stCondLst>
                                        </p:cTn>
                                        <p:tgtEl>
                                          <p:spTgt spid="50196"/>
                                        </p:tgtEl>
                                        <p:attrNameLst>
                                          <p:attrName>style.visibility</p:attrName>
                                        </p:attrNameLst>
                                      </p:cBhvr>
                                      <p:to>
                                        <p:strVal val="visible"/>
                                      </p:to>
                                    </p:set>
                                    <p:animEffect transition="in" filter="wipe(down)">
                                      <p:cBhvr>
                                        <p:cTn id="117" dur="500"/>
                                        <p:tgtEl>
                                          <p:spTgt spid="50196"/>
                                        </p:tgtEl>
                                      </p:cBhvr>
                                    </p:animEffect>
                                  </p:childTnLst>
                                </p:cTn>
                              </p:par>
                              <p:par>
                                <p:cTn id="118" presetID="22" presetClass="entr" presetSubtype="4" fill="hold" nodeType="withEffect">
                                  <p:stCondLst>
                                    <p:cond delay="0"/>
                                  </p:stCondLst>
                                  <p:childTnLst>
                                    <p:set>
                                      <p:cBhvr>
                                        <p:cTn id="119" dur="1" fill="hold">
                                          <p:stCondLst>
                                            <p:cond delay="0"/>
                                          </p:stCondLst>
                                        </p:cTn>
                                        <p:tgtEl>
                                          <p:spTgt spid="50197"/>
                                        </p:tgtEl>
                                        <p:attrNameLst>
                                          <p:attrName>style.visibility</p:attrName>
                                        </p:attrNameLst>
                                      </p:cBhvr>
                                      <p:to>
                                        <p:strVal val="visible"/>
                                      </p:to>
                                    </p:set>
                                    <p:animEffect transition="in" filter="wipe(down)">
                                      <p:cBhvr>
                                        <p:cTn id="120" dur="500"/>
                                        <p:tgtEl>
                                          <p:spTgt spid="50197"/>
                                        </p:tgtEl>
                                      </p:cBhvr>
                                    </p:animEffec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50198"/>
                                        </p:tgtEl>
                                        <p:attrNameLst>
                                          <p:attrName>style.visibility</p:attrName>
                                        </p:attrNameLst>
                                      </p:cBhvr>
                                      <p:to>
                                        <p:strVal val="visible"/>
                                      </p:to>
                                    </p:set>
                                    <p:animEffect transition="in" filter="dissolve">
                                      <p:cBhvr>
                                        <p:cTn id="124" dur="500"/>
                                        <p:tgtEl>
                                          <p:spTgt spid="50198"/>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iterate type="lt">
                                    <p:tmAbs val="100"/>
                                  </p:iterate>
                                  <p:childTnLst>
                                    <p:set>
                                      <p:cBhvr>
                                        <p:cTn id="128" dur="1" fill="hold">
                                          <p:stCondLst>
                                            <p:cond delay="0"/>
                                          </p:stCondLst>
                                        </p:cTn>
                                        <p:tgtEl>
                                          <p:spTgt spid="50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92" grpId="0" animBg="1"/>
      <p:bldP spid="50193" grpId="0" animBg="1"/>
      <p:bldP spid="50194" grpId="0" animBg="1"/>
      <p:bldP spid="50182" grpId="0"/>
      <p:bldP spid="50198" grpId="0"/>
      <p:bldP spid="50199" grpId="0"/>
      <p:bldP spid="50203"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6370" name="Rectangle 2"/>
          <p:cNvSpPr>
            <a:spLocks noGrp="1"/>
          </p:cNvSpPr>
          <p:nvPr>
            <p:ph idx="1"/>
          </p:nvPr>
        </p:nvSpPr>
        <p:spPr>
          <a:xfrm>
            <a:off x="457200" y="533400"/>
            <a:ext cx="8229600" cy="1333500"/>
          </a:xfrm>
        </p:spPr>
        <p:txBody>
          <a:bodyPr vert="horz" wrap="square" lIns="91440" tIns="45720" rIns="91440" bIns="45720" anchor="t" anchorCtr="0"/>
          <a:p>
            <a:pPr eaLnBrk="1" hangingPunct="1">
              <a:lnSpc>
                <a:spcPct val="80000"/>
              </a:lnSpc>
              <a:buNone/>
            </a:pPr>
            <a:r>
              <a:rPr lang="zh-CN" altLang="en-US" dirty="0">
                <a:solidFill>
                  <a:srgbClr val="0000FF"/>
                </a:solidFill>
              </a:rPr>
              <a:t>定义：</a:t>
            </a:r>
            <a:r>
              <a:rPr lang="zh-CN" altLang="en-US" dirty="0"/>
              <a:t>设矩阵 </a:t>
            </a:r>
            <a:r>
              <a:rPr lang="en-US" altLang="zh-CN" i="1" dirty="0"/>
              <a:t>A </a:t>
            </a:r>
            <a:r>
              <a:rPr lang="zh-CN" altLang="en-US" dirty="0"/>
              <a:t>中有一个不等于零的 </a:t>
            </a:r>
            <a:r>
              <a:rPr lang="en-US" altLang="zh-CN" i="1" dirty="0"/>
              <a:t>r </a:t>
            </a:r>
            <a:r>
              <a:rPr lang="zh-CN" altLang="en-US" dirty="0"/>
              <a:t>阶子式</a:t>
            </a:r>
            <a:r>
              <a:rPr lang="zh-CN" altLang="en-US" i="1" dirty="0"/>
              <a:t> </a:t>
            </a:r>
            <a:r>
              <a:rPr lang="en-US" altLang="zh-CN" i="1" dirty="0"/>
              <a:t>D</a:t>
            </a:r>
            <a:r>
              <a:rPr lang="zh-CN" altLang="en-US" dirty="0"/>
              <a:t>，且所有</a:t>
            </a:r>
            <a:endParaRPr lang="zh-CN" altLang="en-US" dirty="0"/>
          </a:p>
          <a:p>
            <a:pPr eaLnBrk="1" hangingPunct="1">
              <a:buNone/>
            </a:pPr>
            <a:r>
              <a:rPr lang="en-US" altLang="zh-CN" i="1" dirty="0"/>
              <a:t>r</a:t>
            </a:r>
            <a:r>
              <a:rPr lang="en-US" altLang="zh-CN" dirty="0"/>
              <a:t> +1 </a:t>
            </a:r>
            <a:r>
              <a:rPr lang="zh-CN" altLang="en-US" dirty="0"/>
              <a:t>阶子式（如果存在的话）全等于零，那么</a:t>
            </a:r>
            <a:r>
              <a:rPr lang="zh-CN" altLang="en-US" i="1" dirty="0"/>
              <a:t> </a:t>
            </a:r>
            <a:r>
              <a:rPr lang="en-US" altLang="zh-CN" i="1" dirty="0"/>
              <a:t>D </a:t>
            </a:r>
            <a:r>
              <a:rPr lang="zh-CN" altLang="en-US" dirty="0"/>
              <a:t>称为矩阵</a:t>
            </a:r>
            <a:endParaRPr lang="zh-CN" altLang="en-US" dirty="0"/>
          </a:p>
          <a:p>
            <a:pPr eaLnBrk="1" hangingPunct="1">
              <a:buNone/>
            </a:pPr>
            <a:r>
              <a:rPr lang="en-US" altLang="zh-CN" i="1" dirty="0"/>
              <a:t>A</a:t>
            </a:r>
            <a:r>
              <a:rPr lang="en-US" altLang="zh-CN" dirty="0"/>
              <a:t> </a:t>
            </a:r>
            <a:r>
              <a:rPr lang="zh-CN" altLang="en-US" dirty="0"/>
              <a:t>的</a:t>
            </a:r>
            <a:r>
              <a:rPr lang="zh-CN" altLang="en-US" dirty="0">
                <a:solidFill>
                  <a:srgbClr val="FF0000"/>
                </a:solidFill>
              </a:rPr>
              <a:t>最高阶非零子式</a:t>
            </a:r>
            <a:r>
              <a:rPr lang="zh-CN" altLang="en-US" dirty="0"/>
              <a:t>，数 </a:t>
            </a:r>
            <a:r>
              <a:rPr lang="en-US" altLang="zh-CN" i="1" dirty="0"/>
              <a:t>r</a:t>
            </a:r>
            <a:r>
              <a:rPr lang="en-US" altLang="zh-CN" dirty="0"/>
              <a:t> </a:t>
            </a:r>
            <a:r>
              <a:rPr lang="zh-CN" altLang="en-US" dirty="0"/>
              <a:t>称为</a:t>
            </a:r>
            <a:r>
              <a:rPr lang="zh-CN" altLang="en-US" dirty="0">
                <a:solidFill>
                  <a:srgbClr val="FF0000"/>
                </a:solidFill>
              </a:rPr>
              <a:t>矩阵</a:t>
            </a:r>
            <a:r>
              <a:rPr lang="zh-CN" altLang="en-US" i="1" dirty="0">
                <a:solidFill>
                  <a:srgbClr val="FF0000"/>
                </a:solidFill>
              </a:rPr>
              <a:t> </a:t>
            </a:r>
            <a:r>
              <a:rPr lang="en-US" altLang="zh-CN" i="1" dirty="0">
                <a:solidFill>
                  <a:srgbClr val="FF0000"/>
                </a:solidFill>
              </a:rPr>
              <a:t>A</a:t>
            </a:r>
            <a:r>
              <a:rPr lang="en-US" altLang="zh-CN" dirty="0">
                <a:solidFill>
                  <a:srgbClr val="FF0000"/>
                </a:solidFill>
              </a:rPr>
              <a:t> </a:t>
            </a:r>
            <a:r>
              <a:rPr lang="zh-CN" altLang="en-US" dirty="0">
                <a:solidFill>
                  <a:srgbClr val="FF0000"/>
                </a:solidFill>
              </a:rPr>
              <a:t>的秩</a:t>
            </a:r>
            <a:r>
              <a:rPr lang="zh-CN" altLang="en-US" dirty="0"/>
              <a:t>，记作 </a:t>
            </a:r>
            <a:r>
              <a:rPr lang="en-US" altLang="zh-CN" i="1" dirty="0"/>
              <a:t>R</a:t>
            </a:r>
            <a:r>
              <a:rPr lang="en-US" altLang="zh-CN" dirty="0"/>
              <a:t>(</a:t>
            </a:r>
            <a:r>
              <a:rPr lang="en-US" altLang="zh-CN" i="1" dirty="0"/>
              <a:t>A</a:t>
            </a:r>
            <a:r>
              <a:rPr lang="en-US" altLang="zh-CN" dirty="0"/>
              <a:t>)</a:t>
            </a:r>
            <a:r>
              <a:rPr lang="zh-CN" altLang="en-US" dirty="0"/>
              <a:t>．</a:t>
            </a:r>
            <a:endParaRPr lang="zh-CN" altLang="en-US" dirty="0"/>
          </a:p>
        </p:txBody>
      </p:sp>
      <p:sp>
        <p:nvSpPr>
          <p:cNvPr id="51203" name="AutoShape 3"/>
          <p:cNvSpPr/>
          <p:nvPr/>
        </p:nvSpPr>
        <p:spPr>
          <a:xfrm>
            <a:off x="268288" y="2667000"/>
            <a:ext cx="8604250" cy="3924300"/>
          </a:xfrm>
          <a:prstGeom prst="roundRect">
            <a:avLst>
              <a:gd name="adj" fmla="val 16667"/>
            </a:avLst>
          </a:prstGeom>
          <a:noFill/>
          <a:ln w="28575" cap="flat" cmpd="sng">
            <a:solidFill>
              <a:schemeClr val="hlink"/>
            </a:solidFill>
            <a:prstDash val="solid"/>
            <a:headEnd type="none" w="med" len="med"/>
            <a:tailEnd type="none" w="med" len="med"/>
          </a:ln>
        </p:spPr>
        <p:txBody>
          <a:bodyPr>
            <a:spAutoFit/>
          </a:bodyPr>
          <a:p>
            <a:pPr marL="342900" indent="-342900">
              <a:lnSpc>
                <a:spcPct val="110000"/>
              </a:lnSpc>
              <a:spcBef>
                <a:spcPct val="20000"/>
              </a:spcBef>
              <a:buClr>
                <a:srgbClr val="0000FF"/>
              </a:buClr>
              <a:buSzPct val="50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根据行列式按行（列）展开法则可知，矩阵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中任何一个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+2 </a:t>
            </a:r>
            <a:r>
              <a:rPr lang="zh-CN" altLang="en-US" sz="2400" b="1" dirty="0">
                <a:solidFill>
                  <a:srgbClr val="000000"/>
                </a:solidFill>
                <a:latin typeface="Times New Roman" panose="02020603050405020304" pitchFamily="18" charset="0"/>
                <a:ea typeface="楷体_GB2312" panose="02010609030101010101" pitchFamily="49" charset="-122"/>
              </a:rPr>
              <a:t>阶子式（如果存在的话）都可以用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阶子式来表示．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50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如果矩阵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中所有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+1 </a:t>
            </a:r>
            <a:r>
              <a:rPr lang="zh-CN" altLang="en-US" sz="2400" b="1" dirty="0">
                <a:solidFill>
                  <a:srgbClr val="000000"/>
                </a:solidFill>
                <a:latin typeface="Times New Roman" panose="02020603050405020304" pitchFamily="18" charset="0"/>
                <a:ea typeface="楷体_GB2312" panose="02010609030101010101" pitchFamily="49" charset="-122"/>
              </a:rPr>
              <a:t>阶子式都等于零，那么所有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+2</a:t>
            </a:r>
            <a:r>
              <a:rPr lang="zh-CN" altLang="en-US" sz="2400" b="1" dirty="0">
                <a:solidFill>
                  <a:srgbClr val="000000"/>
                </a:solidFill>
                <a:latin typeface="Times New Roman" panose="02020603050405020304" pitchFamily="18" charset="0"/>
                <a:ea typeface="楷体_GB2312" panose="02010609030101010101" pitchFamily="49" charset="-122"/>
              </a:rPr>
              <a:t>阶子式也都等于零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50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事实上，所有高于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+1 </a:t>
            </a:r>
            <a:r>
              <a:rPr lang="zh-CN" altLang="en-US" sz="2400" b="1" dirty="0">
                <a:solidFill>
                  <a:srgbClr val="000000"/>
                </a:solidFill>
                <a:latin typeface="Times New Roman" panose="02020603050405020304" pitchFamily="18" charset="0"/>
                <a:ea typeface="楷体_GB2312" panose="02010609030101010101" pitchFamily="49" charset="-122"/>
              </a:rPr>
              <a:t>阶的子式（如果存在的话）也都等于零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5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因此矩阵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的秩就是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中非零子式的最高阶数．</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826372" name="Text Box 4"/>
          <p:cNvSpPr txBox="1"/>
          <p:nvPr/>
        </p:nvSpPr>
        <p:spPr>
          <a:xfrm>
            <a:off x="457200" y="2038350"/>
            <a:ext cx="8231188" cy="457200"/>
          </a:xfrm>
          <a:prstGeom prst="rect">
            <a:avLst/>
          </a:prstGeom>
          <a:noFill/>
          <a:ln w="9525">
            <a:noFill/>
          </a:ln>
        </p:spPr>
        <p:txBody>
          <a:bodyPr/>
          <a:p>
            <a:r>
              <a:rPr lang="zh-CN" altLang="en-US" sz="2400" b="1" dirty="0">
                <a:solidFill>
                  <a:srgbClr val="0000FF"/>
                </a:solidFill>
                <a:latin typeface="楷体_GB2312" panose="02010609030101010101" pitchFamily="49" charset="-122"/>
                <a:ea typeface="楷体_GB2312" panose="02010609030101010101" pitchFamily="49" charset="-122"/>
              </a:rPr>
              <a:t>规定：</a:t>
            </a:r>
            <a:r>
              <a:rPr lang="zh-CN" altLang="en-US" sz="2400" b="1" dirty="0">
                <a:solidFill>
                  <a:srgbClr val="000000"/>
                </a:solidFill>
                <a:latin typeface="楷体_GB2312" panose="02010609030101010101" pitchFamily="49" charset="-122"/>
                <a:ea typeface="楷体_GB2312" panose="02010609030101010101" pitchFamily="49" charset="-122"/>
              </a:rPr>
              <a:t>零矩阵的秩等于零．</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wedge">
                                      <p:cBhvr>
                                        <p:cTn id="7" dur="1000"/>
                                        <p:tgtEl>
                                          <p:spTgt spid="51203"/>
                                        </p:tgtEl>
                                      </p:cBhvr>
                                    </p:animEffect>
                                  </p:childTnLst>
                                </p:cTn>
                              </p:par>
                            </p:childTnLst>
                          </p:cTn>
                        </p:par>
                        <p:par>
                          <p:cTn id="8" fill="hold">
                            <p:stCondLst>
                              <p:cond delay="10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51203">
                                            <p:txEl>
                                              <p:charRg st="0" end="6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51203">
                                            <p:txEl>
                                              <p:charRg st="62" end="10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51203">
                                            <p:txEl>
                                              <p:charRg st="106" end="14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51203">
                                            <p:txEl>
                                              <p:charRg st="140" end="167"/>
                                            </p:txEl>
                                          </p:spTgt>
                                        </p:tgtEl>
                                        <p:attrNameLst>
                                          <p:attrName>style.visibility</p:attrName>
                                        </p:attrNameLst>
                                      </p:cBhvr>
                                      <p:to>
                                        <p:strVal val="visible"/>
                                      </p:to>
                                    </p:set>
                                    <p:animEffect transition="in" filter="slide(fromBottom)">
                                      <p:cBhvr>
                                        <p:cTn id="23" dur="500"/>
                                        <p:tgtEl>
                                          <p:spTgt spid="51203">
                                            <p:txEl>
                                              <p:charRg st="140" end="16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7394" name="Rectangle 6"/>
          <p:cNvSpPr/>
          <p:nvPr/>
        </p:nvSpPr>
        <p:spPr>
          <a:xfrm>
            <a:off x="457200" y="533400"/>
            <a:ext cx="6408738" cy="457200"/>
          </a:xfrm>
          <a:prstGeom prst="rect">
            <a:avLst/>
          </a:prstGeom>
          <a:noFill/>
          <a:ln w="9525">
            <a:noFill/>
          </a:ln>
        </p:spPr>
        <p:txBody>
          <a:bodyPr/>
          <a:p>
            <a:pPr marL="342900" indent="-342900"/>
            <a:r>
              <a:rPr lang="zh-CN" altLang="en-US" sz="2400" b="1" dirty="0">
                <a:solidFill>
                  <a:srgbClr val="FF0000"/>
                </a:solidFill>
                <a:latin typeface="Times New Roman" panose="02020603050405020304" pitchFamily="18" charset="0"/>
                <a:ea typeface="楷体_GB2312" panose="02010609030101010101" pitchFamily="49" charset="-122"/>
              </a:rPr>
              <a:t>矩阵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的秩就是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中非零子式的最高阶数．    </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22535" name="Rectangle 7"/>
          <p:cNvSpPr/>
          <p:nvPr/>
        </p:nvSpPr>
        <p:spPr>
          <a:xfrm>
            <a:off x="457200" y="1143000"/>
            <a:ext cx="8229600" cy="505777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显然，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若矩阵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中有某个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阶子式不等于零，则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s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若矩阵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中所有 </a:t>
            </a:r>
            <a:r>
              <a:rPr lang="en-US" altLang="zh-CN" sz="2400" b="1" i="1"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阶子式等于零，则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阶矩阵，则 </a:t>
            </a:r>
            <a:r>
              <a:rPr lang="en-US" altLang="zh-CN" sz="2400" b="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阶子式只有一个，即</a:t>
            </a:r>
            <a:r>
              <a:rPr lang="en-US" altLang="zh-CN" sz="2400" b="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当</a:t>
            </a:r>
            <a:r>
              <a:rPr lang="en-US" altLang="zh-CN" sz="2400" b="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时，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可逆矩阵（非奇异矩阵）又称为</a:t>
            </a:r>
            <a:r>
              <a:rPr lang="zh-CN" altLang="en-US" sz="2400" b="1" dirty="0">
                <a:solidFill>
                  <a:srgbClr val="FF0000"/>
                </a:solidFill>
                <a:latin typeface="Times New Roman" panose="02020603050405020304" pitchFamily="18" charset="0"/>
                <a:ea typeface="楷体_GB2312" panose="02010609030101010101" pitchFamily="49" charset="-122"/>
              </a:rPr>
              <a:t>满秩矩阵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当</a:t>
            </a:r>
            <a:r>
              <a:rPr lang="en-US" altLang="zh-CN" sz="2400" b="1" dirty="0">
                <a:solidFill>
                  <a:srgbClr val="000000"/>
                </a:solidFill>
                <a:latin typeface="Times New Roman" panose="02020603050405020304" pitchFamily="18" charset="0"/>
                <a:ea typeface="楷体_GB2312" panose="02010609030101010101" pitchFamily="49" charset="-122"/>
              </a:rPr>
              <a:t>|A| = 0 </a:t>
            </a:r>
            <a:r>
              <a:rPr lang="zh-CN" altLang="en-US" sz="2400" b="1" dirty="0">
                <a:solidFill>
                  <a:srgbClr val="000000"/>
                </a:solidFill>
                <a:latin typeface="Times New Roman" panose="02020603050405020304" pitchFamily="18" charset="0"/>
                <a:ea typeface="楷体_GB2312" panose="02010609030101010101" pitchFamily="49" charset="-122"/>
              </a:rPr>
              <a:t>时，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不可逆矩阵（奇异矩阵）又称为</a:t>
            </a:r>
            <a:r>
              <a:rPr lang="zh-CN" altLang="en-US" sz="2400" b="1" dirty="0">
                <a:solidFill>
                  <a:srgbClr val="FF0000"/>
                </a:solidFill>
                <a:latin typeface="Times New Roman" panose="02020603050405020304" pitchFamily="18" charset="0"/>
                <a:ea typeface="楷体_GB2312" panose="02010609030101010101" pitchFamily="49" charset="-122"/>
              </a:rPr>
              <a:t>降秩矩阵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矩阵，则 </a:t>
            </a:r>
            <a:r>
              <a:rPr lang="en-US" altLang="zh-CN" sz="2400" b="1" dirty="0">
                <a:solidFill>
                  <a:srgbClr val="000000"/>
                </a:solidFill>
                <a:latin typeface="Times New Roman" panose="02020603050405020304" pitchFamily="18" charset="0"/>
                <a:ea typeface="楷体_GB2312" panose="02010609030101010101" pitchFamily="49" charset="-122"/>
              </a:rPr>
              <a:t>0≤</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)≤min(</a:t>
            </a:r>
            <a:r>
              <a:rPr lang="en-US" altLang="zh-CN" sz="2400" b="1" i="1" dirty="0">
                <a:solidFill>
                  <a:srgbClr val="000000"/>
                </a:solidFill>
                <a:latin typeface="Times New Roman" panose="02020603050405020304" pitchFamily="18" charset="0"/>
                <a:ea typeface="楷体_GB2312" panose="02010609030101010101" pitchFamily="49" charset="-122"/>
              </a:rPr>
              <a:t>m, 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buChar char="n"/>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5">
                                            <p:txEl>
                                              <p:charRg st="0" end="4"/>
                                            </p:txEl>
                                          </p:spTgt>
                                        </p:tgtEl>
                                        <p:attrNameLst>
                                          <p:attrName>style.visibility</p:attrName>
                                        </p:attrNameLst>
                                      </p:cBhvr>
                                      <p:to>
                                        <p:strVal val="visible"/>
                                      </p:to>
                                    </p:set>
                                    <p:animEffect transition="in" filter="slide(fromBottom)">
                                      <p:cBhvr>
                                        <p:cTn id="7" dur="500"/>
                                        <p:tgtEl>
                                          <p:spTgt spid="22535">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535">
                                            <p:txEl>
                                              <p:charRg st="4" end="38"/>
                                            </p:txEl>
                                          </p:spTgt>
                                        </p:tgtEl>
                                        <p:attrNameLst>
                                          <p:attrName>style.visibility</p:attrName>
                                        </p:attrNameLst>
                                      </p:cBhvr>
                                      <p:to>
                                        <p:strVal val="visible"/>
                                      </p:to>
                                    </p:set>
                                    <p:animEffect transition="in" filter="slide(fromBottom)">
                                      <p:cBhvr>
                                        <p:cTn id="12" dur="500"/>
                                        <p:tgtEl>
                                          <p:spTgt spid="22535">
                                            <p:txEl>
                                              <p:charRg st="4"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2535">
                                            <p:txEl>
                                              <p:charRg st="38" end="71"/>
                                            </p:txEl>
                                          </p:spTgt>
                                        </p:tgtEl>
                                        <p:attrNameLst>
                                          <p:attrName>style.visibility</p:attrName>
                                        </p:attrNameLst>
                                      </p:cBhvr>
                                      <p:to>
                                        <p:strVal val="visible"/>
                                      </p:to>
                                    </p:set>
                                    <p:animEffect transition="in" filter="slide(fromBottom)">
                                      <p:cBhvr>
                                        <p:cTn id="17" dur="500"/>
                                        <p:tgtEl>
                                          <p:spTgt spid="22535">
                                            <p:txEl>
                                              <p:charRg st="38" end="7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2535">
                                            <p:txEl>
                                              <p:charRg st="71" end="106"/>
                                            </p:txEl>
                                          </p:spTgt>
                                        </p:tgtEl>
                                        <p:attrNameLst>
                                          <p:attrName>style.visibility</p:attrName>
                                        </p:attrNameLst>
                                      </p:cBhvr>
                                      <p:to>
                                        <p:strVal val="visible"/>
                                      </p:to>
                                    </p:set>
                                    <p:animEffect transition="in" filter="slide(fromBottom)">
                                      <p:cBhvr>
                                        <p:cTn id="22" dur="500"/>
                                        <p:tgtEl>
                                          <p:spTgt spid="22535">
                                            <p:txEl>
                                              <p:charRg st="71" end="10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2535">
                                            <p:txEl>
                                              <p:charRg st="106" end="128"/>
                                            </p:txEl>
                                          </p:spTgt>
                                        </p:tgtEl>
                                        <p:attrNameLst>
                                          <p:attrName>style.visibility</p:attrName>
                                        </p:attrNameLst>
                                      </p:cBhvr>
                                      <p:to>
                                        <p:strVal val="visible"/>
                                      </p:to>
                                    </p:set>
                                    <p:animEffect transition="in" filter="slide(fromBottom)">
                                      <p:cBhvr>
                                        <p:cTn id="27" dur="500"/>
                                        <p:tgtEl>
                                          <p:spTgt spid="22535">
                                            <p:txEl>
                                              <p:charRg st="106" end="12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535">
                                            <p:txEl>
                                              <p:charRg st="128" end="150"/>
                                            </p:txEl>
                                          </p:spTgt>
                                        </p:tgtEl>
                                        <p:attrNameLst>
                                          <p:attrName>style.visibility</p:attrName>
                                        </p:attrNameLst>
                                      </p:cBhvr>
                                      <p:to>
                                        <p:strVal val="visible"/>
                                      </p:to>
                                    </p:set>
                                    <p:animEffect transition="in" filter="slide(fromBottom)">
                                      <p:cBhvr>
                                        <p:cTn id="32" dur="500"/>
                                        <p:tgtEl>
                                          <p:spTgt spid="22535">
                                            <p:txEl>
                                              <p:charRg st="128" end="15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2535">
                                            <p:txEl>
                                              <p:charRg st="150" end="174"/>
                                            </p:txEl>
                                          </p:spTgt>
                                        </p:tgtEl>
                                        <p:attrNameLst>
                                          <p:attrName>style.visibility</p:attrName>
                                        </p:attrNameLst>
                                      </p:cBhvr>
                                      <p:to>
                                        <p:strVal val="visible"/>
                                      </p:to>
                                    </p:set>
                                    <p:animEffect transition="in" filter="slide(fromBottom)">
                                      <p:cBhvr>
                                        <p:cTn id="37" dur="500"/>
                                        <p:tgtEl>
                                          <p:spTgt spid="22535">
                                            <p:txEl>
                                              <p:charRg st="150" end="17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2535">
                                            <p:txEl>
                                              <p:charRg st="174" end="196"/>
                                            </p:txEl>
                                          </p:spTgt>
                                        </p:tgtEl>
                                        <p:attrNameLst>
                                          <p:attrName>style.visibility</p:attrName>
                                        </p:attrNameLst>
                                      </p:cBhvr>
                                      <p:to>
                                        <p:strVal val="visible"/>
                                      </p:to>
                                    </p:set>
                                    <p:animEffect transition="in" filter="slide(fromBottom)">
                                      <p:cBhvr>
                                        <p:cTn id="42" dur="500"/>
                                        <p:tgtEl>
                                          <p:spTgt spid="22535">
                                            <p:txEl>
                                              <p:charRg st="174" end="19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2535">
                                            <p:txEl>
                                              <p:charRg st="196" end="230"/>
                                            </p:txEl>
                                          </p:spTgt>
                                        </p:tgtEl>
                                        <p:attrNameLst>
                                          <p:attrName>style.visibility</p:attrName>
                                        </p:attrNameLst>
                                      </p:cBhvr>
                                      <p:to>
                                        <p:strVal val="visible"/>
                                      </p:to>
                                    </p:set>
                                    <p:animEffect transition="in" filter="slide(fromBottom)">
                                      <p:cBhvr>
                                        <p:cTn id="47" dur="500"/>
                                        <p:tgtEl>
                                          <p:spTgt spid="22535">
                                            <p:txEl>
                                              <p:charRg st="196" end="23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2535">
                                            <p:txEl>
                                              <p:charRg st="230" end="245"/>
                                            </p:txEl>
                                          </p:spTgt>
                                        </p:tgtEl>
                                        <p:attrNameLst>
                                          <p:attrName>style.visibility</p:attrName>
                                        </p:attrNameLst>
                                      </p:cBhvr>
                                      <p:to>
                                        <p:strVal val="visible"/>
                                      </p:to>
                                    </p:set>
                                    <p:animEffect transition="in" filter="slide(fromBottom)">
                                      <p:cBhvr>
                                        <p:cTn id="52" dur="500"/>
                                        <p:tgtEl>
                                          <p:spTgt spid="22535">
                                            <p:txEl>
                                              <p:charRg st="230" end="2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33" name="Text Box 9"/>
          <p:cNvSpPr txBox="1"/>
          <p:nvPr/>
        </p:nvSpPr>
        <p:spPr>
          <a:xfrm>
            <a:off x="457200" y="2947988"/>
            <a:ext cx="36576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的一个 </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2235" name="Line 11"/>
          <p:cNvSpPr/>
          <p:nvPr/>
        </p:nvSpPr>
        <p:spPr>
          <a:xfrm>
            <a:off x="1981200" y="1260475"/>
            <a:ext cx="0" cy="1220788"/>
          </a:xfrm>
          <a:prstGeom prst="line">
            <a:avLst/>
          </a:prstGeom>
          <a:ln w="28575" cap="flat" cmpd="sng">
            <a:solidFill>
              <a:srgbClr val="0000FF"/>
            </a:solidFill>
            <a:prstDash val="solid"/>
            <a:headEnd type="none" w="med" len="med"/>
            <a:tailEnd type="none" w="med" len="med"/>
          </a:ln>
        </p:spPr>
      </p:sp>
      <p:sp>
        <p:nvSpPr>
          <p:cNvPr id="52236" name="Line 12"/>
          <p:cNvSpPr/>
          <p:nvPr/>
        </p:nvSpPr>
        <p:spPr>
          <a:xfrm>
            <a:off x="1146175" y="1389063"/>
            <a:ext cx="2555875" cy="0"/>
          </a:xfrm>
          <a:prstGeom prst="line">
            <a:avLst/>
          </a:prstGeom>
          <a:ln w="28575" cap="flat" cmpd="sng">
            <a:solidFill>
              <a:srgbClr val="0000FF"/>
            </a:solidFill>
            <a:prstDash val="solid"/>
            <a:headEnd type="none" w="med" len="med"/>
            <a:tailEnd type="none" w="med" len="med"/>
          </a:ln>
        </p:spPr>
      </p:sp>
      <p:sp>
        <p:nvSpPr>
          <p:cNvPr id="52237" name="Line 13"/>
          <p:cNvSpPr/>
          <p:nvPr/>
        </p:nvSpPr>
        <p:spPr>
          <a:xfrm>
            <a:off x="2638425" y="1260475"/>
            <a:ext cx="0" cy="1220788"/>
          </a:xfrm>
          <a:prstGeom prst="line">
            <a:avLst/>
          </a:prstGeom>
          <a:ln w="28575" cap="flat" cmpd="sng">
            <a:solidFill>
              <a:srgbClr val="0000FF"/>
            </a:solidFill>
            <a:prstDash val="solid"/>
            <a:headEnd type="none" w="med" len="med"/>
            <a:tailEnd type="none" w="med" len="med"/>
          </a:ln>
        </p:spPr>
      </p:sp>
      <p:sp>
        <p:nvSpPr>
          <p:cNvPr id="52238" name="Line 14"/>
          <p:cNvSpPr/>
          <p:nvPr/>
        </p:nvSpPr>
        <p:spPr>
          <a:xfrm>
            <a:off x="1146175" y="1857375"/>
            <a:ext cx="2555875" cy="0"/>
          </a:xfrm>
          <a:prstGeom prst="line">
            <a:avLst/>
          </a:prstGeom>
          <a:ln w="28575" cap="flat" cmpd="sng">
            <a:solidFill>
              <a:srgbClr val="0000FF"/>
            </a:solidFill>
            <a:prstDash val="solid"/>
            <a:headEnd type="none" w="med" len="med"/>
            <a:tailEnd type="none" w="med" len="med"/>
          </a:ln>
        </p:spPr>
      </p:sp>
      <p:graphicFrame>
        <p:nvGraphicFramePr>
          <p:cNvPr id="52246" name="Object 14"/>
          <p:cNvGraphicFramePr>
            <a:graphicFrameLocks noChangeAspect="1"/>
          </p:cNvGraphicFramePr>
          <p:nvPr/>
        </p:nvGraphicFramePr>
        <p:xfrm>
          <a:off x="5408613" y="3940175"/>
          <a:ext cx="735012" cy="381000"/>
        </p:xfrm>
        <a:graphic>
          <a:graphicData uri="http://schemas.openxmlformats.org/presentationml/2006/ole">
            <mc:AlternateContent xmlns:mc="http://schemas.openxmlformats.org/markup-compatibility/2006">
              <mc:Choice xmlns:v="urn:schemas-microsoft-com:vml" Requires="v">
                <p:oleObj spid="_x0000_s4113" name="" r:id="rId1" imgW="368300" imgH="190500" progId="">
                  <p:embed/>
                </p:oleObj>
              </mc:Choice>
              <mc:Fallback>
                <p:oleObj name="" r:id="rId1" imgW="368300" imgH="190500" progId="">
                  <p:embed/>
                  <p:pic>
                    <p:nvPicPr>
                      <p:cNvPr id="0" name="图片 4112"/>
                      <p:cNvPicPr/>
                      <p:nvPr/>
                    </p:nvPicPr>
                    <p:blipFill>
                      <a:blip r:embed="rId2"/>
                      <a:stretch>
                        <a:fillRect/>
                      </a:stretch>
                    </p:blipFill>
                    <p:spPr>
                      <a:xfrm>
                        <a:off x="5408613" y="3940175"/>
                        <a:ext cx="735012" cy="381000"/>
                      </a:xfrm>
                      <a:prstGeom prst="rect">
                        <a:avLst/>
                      </a:prstGeom>
                      <a:noFill/>
                      <a:ln w="38100">
                        <a:noFill/>
                        <a:miter/>
                      </a:ln>
                    </p:spPr>
                  </p:pic>
                </p:oleObj>
              </mc:Fallback>
            </mc:AlternateContent>
          </a:graphicData>
        </a:graphic>
      </p:graphicFrame>
      <p:sp>
        <p:nvSpPr>
          <p:cNvPr id="52247" name="Text Box 23"/>
          <p:cNvSpPr txBox="1"/>
          <p:nvPr/>
        </p:nvSpPr>
        <p:spPr>
          <a:xfrm>
            <a:off x="5029200" y="2947988"/>
            <a:ext cx="36576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 </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2249" name="Line 25"/>
          <p:cNvSpPr/>
          <p:nvPr/>
        </p:nvSpPr>
        <p:spPr>
          <a:xfrm rot="-5400000" flipH="1">
            <a:off x="7004050" y="674688"/>
            <a:ext cx="0" cy="1908175"/>
          </a:xfrm>
          <a:prstGeom prst="line">
            <a:avLst/>
          </a:prstGeom>
          <a:ln w="28575" cap="flat" cmpd="sng">
            <a:solidFill>
              <a:srgbClr val="0000FF"/>
            </a:solidFill>
            <a:prstDash val="solid"/>
            <a:headEnd type="none" w="med" len="med"/>
            <a:tailEnd type="none" w="med" len="med"/>
          </a:ln>
        </p:spPr>
      </p:sp>
      <p:sp>
        <p:nvSpPr>
          <p:cNvPr id="52250" name="Line 26"/>
          <p:cNvSpPr/>
          <p:nvPr/>
        </p:nvSpPr>
        <p:spPr>
          <a:xfrm rot="-5400000" flipH="1">
            <a:off x="5365750" y="1871663"/>
            <a:ext cx="1763713" cy="0"/>
          </a:xfrm>
          <a:prstGeom prst="line">
            <a:avLst/>
          </a:prstGeom>
          <a:ln w="28575" cap="flat" cmpd="sng">
            <a:solidFill>
              <a:srgbClr val="0000FF"/>
            </a:solidFill>
            <a:prstDash val="solid"/>
            <a:headEnd type="none" w="med" len="med"/>
            <a:tailEnd type="none" w="med" len="med"/>
          </a:ln>
        </p:spPr>
      </p:sp>
      <p:sp>
        <p:nvSpPr>
          <p:cNvPr id="52251" name="Line 27"/>
          <p:cNvSpPr/>
          <p:nvPr/>
        </p:nvSpPr>
        <p:spPr>
          <a:xfrm rot="-5400000" flipH="1">
            <a:off x="7004050" y="1103313"/>
            <a:ext cx="0" cy="1908175"/>
          </a:xfrm>
          <a:prstGeom prst="line">
            <a:avLst/>
          </a:prstGeom>
          <a:ln w="28575" cap="flat" cmpd="sng">
            <a:solidFill>
              <a:srgbClr val="0000FF"/>
            </a:solidFill>
            <a:prstDash val="solid"/>
            <a:headEnd type="none" w="med" len="med"/>
            <a:tailEnd type="none" w="med" len="med"/>
          </a:ln>
        </p:spPr>
      </p:sp>
      <p:sp>
        <p:nvSpPr>
          <p:cNvPr id="52252" name="Line 28"/>
          <p:cNvSpPr/>
          <p:nvPr/>
        </p:nvSpPr>
        <p:spPr>
          <a:xfrm rot="-5400000" flipH="1">
            <a:off x="6003925" y="1871663"/>
            <a:ext cx="1763713" cy="0"/>
          </a:xfrm>
          <a:prstGeom prst="line">
            <a:avLst/>
          </a:prstGeom>
          <a:ln w="28575" cap="flat" cmpd="sng">
            <a:solidFill>
              <a:srgbClr val="0000FF"/>
            </a:solidFill>
            <a:prstDash val="solid"/>
            <a:headEnd type="none" w="med" len="med"/>
            <a:tailEnd type="none" w="med" len="med"/>
          </a:ln>
        </p:spPr>
      </p:sp>
      <p:graphicFrame>
        <p:nvGraphicFramePr>
          <p:cNvPr id="828429" name="Object 15"/>
          <p:cNvGraphicFramePr>
            <a:graphicFrameLocks noChangeAspect="1"/>
          </p:cNvGraphicFramePr>
          <p:nvPr/>
        </p:nvGraphicFramePr>
        <p:xfrm>
          <a:off x="531813" y="1143000"/>
          <a:ext cx="3249612" cy="1420813"/>
        </p:xfrm>
        <a:graphic>
          <a:graphicData uri="http://schemas.openxmlformats.org/presentationml/2006/ole">
            <mc:AlternateContent xmlns:mc="http://schemas.openxmlformats.org/markup-compatibility/2006">
              <mc:Choice xmlns:v="urn:schemas-microsoft-com:vml" Requires="v">
                <p:oleObj spid="_x0000_s4114" name="" r:id="rId3" imgW="1625600" imgH="711200" progId="">
                  <p:embed/>
                </p:oleObj>
              </mc:Choice>
              <mc:Fallback>
                <p:oleObj name="" r:id="rId3" imgW="1625600" imgH="711200" progId="">
                  <p:embed/>
                  <p:pic>
                    <p:nvPicPr>
                      <p:cNvPr id="0" name="图片 4113"/>
                      <p:cNvPicPr/>
                      <p:nvPr/>
                    </p:nvPicPr>
                    <p:blipFill>
                      <a:blip r:embed="rId4"/>
                      <a:stretch>
                        <a:fillRect/>
                      </a:stretch>
                    </p:blipFill>
                    <p:spPr>
                      <a:xfrm>
                        <a:off x="531813" y="1143000"/>
                        <a:ext cx="3249612" cy="1420813"/>
                      </a:xfrm>
                      <a:prstGeom prst="rect">
                        <a:avLst/>
                      </a:prstGeom>
                      <a:noFill/>
                      <a:ln w="38100">
                        <a:noFill/>
                        <a:miter/>
                      </a:ln>
                    </p:spPr>
                  </p:pic>
                </p:oleObj>
              </mc:Fallback>
            </mc:AlternateContent>
          </a:graphicData>
        </a:graphic>
      </p:graphicFrame>
      <p:graphicFrame>
        <p:nvGraphicFramePr>
          <p:cNvPr id="52255" name="Object 16"/>
          <p:cNvGraphicFramePr>
            <a:graphicFrameLocks noChangeAspect="1"/>
          </p:cNvGraphicFramePr>
          <p:nvPr/>
        </p:nvGraphicFramePr>
        <p:xfrm>
          <a:off x="1824038" y="1147763"/>
          <a:ext cx="1193800" cy="965200"/>
        </p:xfrm>
        <a:graphic>
          <a:graphicData uri="http://schemas.openxmlformats.org/presentationml/2006/ole">
            <mc:AlternateContent xmlns:mc="http://schemas.openxmlformats.org/markup-compatibility/2006">
              <mc:Choice xmlns:v="urn:schemas-microsoft-com:vml" Requires="v">
                <p:oleObj spid="_x0000_s4115" name="" r:id="rId5" imgW="596900" imgH="482600" progId="">
                  <p:embed/>
                </p:oleObj>
              </mc:Choice>
              <mc:Fallback>
                <p:oleObj name="" r:id="rId5" imgW="596900" imgH="482600" progId="">
                  <p:embed/>
                  <p:pic>
                    <p:nvPicPr>
                      <p:cNvPr id="0" name="图片 4114"/>
                      <p:cNvPicPr/>
                      <p:nvPr/>
                    </p:nvPicPr>
                    <p:blipFill>
                      <a:blip r:embed="rId6"/>
                      <a:stretch>
                        <a:fillRect/>
                      </a:stretch>
                    </p:blipFill>
                    <p:spPr>
                      <a:xfrm>
                        <a:off x="1824038" y="1147763"/>
                        <a:ext cx="1193800" cy="965200"/>
                      </a:xfrm>
                      <a:prstGeom prst="rect">
                        <a:avLst/>
                      </a:prstGeom>
                      <a:noFill/>
                      <a:ln w="38100">
                        <a:noFill/>
                        <a:miter/>
                      </a:ln>
                    </p:spPr>
                  </p:pic>
                </p:oleObj>
              </mc:Fallback>
            </mc:AlternateContent>
          </a:graphicData>
        </a:graphic>
      </p:graphicFrame>
      <p:graphicFrame>
        <p:nvGraphicFramePr>
          <p:cNvPr id="52260" name="Object 17"/>
          <p:cNvGraphicFramePr>
            <a:graphicFrameLocks noChangeAspect="1"/>
          </p:cNvGraphicFramePr>
          <p:nvPr/>
        </p:nvGraphicFramePr>
        <p:xfrm>
          <a:off x="1295400" y="3965575"/>
          <a:ext cx="584200" cy="330200"/>
        </p:xfrm>
        <a:graphic>
          <a:graphicData uri="http://schemas.openxmlformats.org/presentationml/2006/ole">
            <mc:AlternateContent xmlns:mc="http://schemas.openxmlformats.org/markup-compatibility/2006">
              <mc:Choice xmlns:v="urn:schemas-microsoft-com:vml" Requires="v">
                <p:oleObj spid="_x0000_s4116" name="" r:id="rId7" imgW="292100" imgH="165100" progId="">
                  <p:embed/>
                </p:oleObj>
              </mc:Choice>
              <mc:Fallback>
                <p:oleObj name="" r:id="rId7" imgW="292100" imgH="165100" progId="">
                  <p:embed/>
                  <p:pic>
                    <p:nvPicPr>
                      <p:cNvPr id="0" name="图片 4115"/>
                      <p:cNvPicPr/>
                      <p:nvPr/>
                    </p:nvPicPr>
                    <p:blipFill>
                      <a:blip r:embed="rId8"/>
                      <a:stretch>
                        <a:fillRect/>
                      </a:stretch>
                    </p:blipFill>
                    <p:spPr>
                      <a:xfrm>
                        <a:off x="1295400" y="3965575"/>
                        <a:ext cx="584200" cy="330200"/>
                      </a:xfrm>
                      <a:prstGeom prst="rect">
                        <a:avLst/>
                      </a:prstGeom>
                      <a:noFill/>
                      <a:ln w="38100">
                        <a:noFill/>
                        <a:miter/>
                      </a:ln>
                    </p:spPr>
                  </p:pic>
                </p:oleObj>
              </mc:Fallback>
            </mc:AlternateContent>
          </a:graphicData>
        </a:graphic>
      </p:graphicFrame>
      <p:grpSp>
        <p:nvGrpSpPr>
          <p:cNvPr id="2" name="Group 39"/>
          <p:cNvGrpSpPr/>
          <p:nvPr/>
        </p:nvGrpSpPr>
        <p:grpSpPr>
          <a:xfrm>
            <a:off x="3852863" y="4060825"/>
            <a:ext cx="719137" cy="138113"/>
            <a:chOff x="1056" y="2601"/>
            <a:chExt cx="453" cy="87"/>
          </a:xfrm>
        </p:grpSpPr>
        <p:sp>
          <p:nvSpPr>
            <p:cNvPr id="828436" name="Line 37"/>
            <p:cNvSpPr/>
            <p:nvPr/>
          </p:nvSpPr>
          <p:spPr>
            <a:xfrm>
              <a:off x="1056" y="2601"/>
              <a:ext cx="453" cy="0"/>
            </a:xfrm>
            <a:prstGeom prst="line">
              <a:avLst/>
            </a:prstGeom>
            <a:ln w="28575" cap="flat" cmpd="sng">
              <a:solidFill>
                <a:srgbClr val="FF0000"/>
              </a:solidFill>
              <a:prstDash val="solid"/>
              <a:headEnd type="none" w="med" len="med"/>
              <a:tailEnd type="none" w="med" len="med"/>
            </a:ln>
          </p:spPr>
        </p:sp>
        <p:sp>
          <p:nvSpPr>
            <p:cNvPr id="828437" name="Line 38"/>
            <p:cNvSpPr/>
            <p:nvPr/>
          </p:nvSpPr>
          <p:spPr>
            <a:xfrm>
              <a:off x="1056" y="2688"/>
              <a:ext cx="453" cy="0"/>
            </a:xfrm>
            <a:prstGeom prst="line">
              <a:avLst/>
            </a:prstGeom>
            <a:ln w="28575" cap="flat" cmpd="sng">
              <a:solidFill>
                <a:srgbClr val="FF0000"/>
              </a:solidFill>
              <a:prstDash val="solid"/>
              <a:headEnd type="none" w="med" len="med"/>
              <a:tailEnd type="none" w="med" len="med"/>
            </a:ln>
          </p:spPr>
        </p:sp>
      </p:grpSp>
      <p:sp>
        <p:nvSpPr>
          <p:cNvPr id="52264" name="Text Box 40"/>
          <p:cNvSpPr txBox="1"/>
          <p:nvPr/>
        </p:nvSpPr>
        <p:spPr>
          <a:xfrm>
            <a:off x="457200" y="4800600"/>
            <a:ext cx="8231188" cy="457200"/>
          </a:xfrm>
          <a:prstGeom prst="rect">
            <a:avLst/>
          </a:prstGeom>
          <a:noFill/>
          <a:ln w="9525">
            <a:noFill/>
          </a:ln>
        </p:spPr>
        <p:txBody>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的子式与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的子式对应相等，从而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8434" name="Object 18"/>
          <p:cNvGraphicFramePr>
            <a:graphicFrameLocks noChangeAspect="1"/>
          </p:cNvGraphicFramePr>
          <p:nvPr/>
        </p:nvGraphicFramePr>
        <p:xfrm>
          <a:off x="5268913" y="914400"/>
          <a:ext cx="2765425" cy="1878013"/>
        </p:xfrm>
        <a:graphic>
          <a:graphicData uri="http://schemas.openxmlformats.org/presentationml/2006/ole">
            <mc:AlternateContent xmlns:mc="http://schemas.openxmlformats.org/markup-compatibility/2006">
              <mc:Choice xmlns:v="urn:schemas-microsoft-com:vml" Requires="v">
                <p:oleObj spid="_x0000_s4118" name="" r:id="rId9" imgW="1384300" imgH="939800" progId="">
                  <p:embed/>
                </p:oleObj>
              </mc:Choice>
              <mc:Fallback>
                <p:oleObj name="" r:id="rId9" imgW="1384300" imgH="939800" progId="">
                  <p:embed/>
                  <p:pic>
                    <p:nvPicPr>
                      <p:cNvPr id="0" name="图片 4117"/>
                      <p:cNvPicPr/>
                      <p:nvPr/>
                    </p:nvPicPr>
                    <p:blipFill>
                      <a:blip r:embed="rId10"/>
                      <a:stretch>
                        <a:fillRect/>
                      </a:stretch>
                    </p:blipFill>
                    <p:spPr>
                      <a:xfrm>
                        <a:off x="5268913" y="914400"/>
                        <a:ext cx="2765425" cy="1878013"/>
                      </a:xfrm>
                      <a:prstGeom prst="rect">
                        <a:avLst/>
                      </a:prstGeom>
                      <a:noFill/>
                      <a:ln w="38100">
                        <a:noFill/>
                        <a:miter/>
                      </a:ln>
                    </p:spPr>
                  </p:pic>
                </p:oleObj>
              </mc:Fallback>
            </mc:AlternateContent>
          </a:graphicData>
        </a:graphic>
      </p:graphicFrame>
      <p:graphicFrame>
        <p:nvGraphicFramePr>
          <p:cNvPr id="52259" name="Object 19"/>
          <p:cNvGraphicFramePr>
            <a:graphicFrameLocks noChangeAspect="1"/>
          </p:cNvGraphicFramePr>
          <p:nvPr/>
        </p:nvGraphicFramePr>
        <p:xfrm>
          <a:off x="6081713" y="1363663"/>
          <a:ext cx="1193800" cy="965200"/>
        </p:xfrm>
        <a:graphic>
          <a:graphicData uri="http://schemas.openxmlformats.org/presentationml/2006/ole">
            <mc:AlternateContent xmlns:mc="http://schemas.openxmlformats.org/markup-compatibility/2006">
              <mc:Choice xmlns:v="urn:schemas-microsoft-com:vml" Requires="v">
                <p:oleObj spid="_x0000_s4117" name="" r:id="rId11" imgW="596900" imgH="482600" progId="">
                  <p:embed/>
                </p:oleObj>
              </mc:Choice>
              <mc:Fallback>
                <p:oleObj name="" r:id="rId11" imgW="596900" imgH="482600" progId="">
                  <p:embed/>
                  <p:pic>
                    <p:nvPicPr>
                      <p:cNvPr id="0" name="图片 4116"/>
                      <p:cNvPicPr/>
                      <p:nvPr/>
                    </p:nvPicPr>
                    <p:blipFill>
                      <a:blip r:embed="rId12"/>
                      <a:stretch>
                        <a:fillRect/>
                      </a:stretch>
                    </p:blipFill>
                    <p:spPr>
                      <a:xfrm>
                        <a:off x="6081713" y="1363663"/>
                        <a:ext cx="1193800" cy="965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36"/>
                                        </p:tgtEl>
                                        <p:attrNameLst>
                                          <p:attrName>style.visibility</p:attrName>
                                        </p:attrNameLst>
                                      </p:cBhvr>
                                      <p:to>
                                        <p:strVal val="visible"/>
                                      </p:to>
                                    </p:set>
                                    <p:animEffect transition="in" filter="wipe(left)">
                                      <p:cBhvr>
                                        <p:cTn id="7" dur="500"/>
                                        <p:tgtEl>
                                          <p:spTgt spid="52236"/>
                                        </p:tgtEl>
                                      </p:cBhvr>
                                    </p:animEffect>
                                  </p:childTnLst>
                                </p:cTn>
                              </p:par>
                              <p:par>
                                <p:cTn id="8" presetID="22" presetClass="entr" presetSubtype="8" fill="hold" nodeType="withEffect">
                                  <p:stCondLst>
                                    <p:cond delay="0"/>
                                  </p:stCondLst>
                                  <p:childTnLst>
                                    <p:set>
                                      <p:cBhvr>
                                        <p:cTn id="9" dur="1" fill="hold">
                                          <p:stCondLst>
                                            <p:cond delay="0"/>
                                          </p:stCondLst>
                                        </p:cTn>
                                        <p:tgtEl>
                                          <p:spTgt spid="52238"/>
                                        </p:tgtEl>
                                        <p:attrNameLst>
                                          <p:attrName>style.visibility</p:attrName>
                                        </p:attrNameLst>
                                      </p:cBhvr>
                                      <p:to>
                                        <p:strVal val="visible"/>
                                      </p:to>
                                    </p:set>
                                    <p:animEffect transition="in" filter="wipe(left)">
                                      <p:cBhvr>
                                        <p:cTn id="10" dur="500"/>
                                        <p:tgtEl>
                                          <p:spTgt spid="522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2235"/>
                                        </p:tgtEl>
                                        <p:attrNameLst>
                                          <p:attrName>style.visibility</p:attrName>
                                        </p:attrNameLst>
                                      </p:cBhvr>
                                      <p:to>
                                        <p:strVal val="visible"/>
                                      </p:to>
                                    </p:set>
                                    <p:animEffect transition="in" filter="wipe(up)">
                                      <p:cBhvr>
                                        <p:cTn id="14" dur="500"/>
                                        <p:tgtEl>
                                          <p:spTgt spid="52235"/>
                                        </p:tgtEl>
                                      </p:cBhvr>
                                    </p:animEffect>
                                  </p:childTnLst>
                                </p:cTn>
                              </p:par>
                              <p:par>
                                <p:cTn id="15" presetID="22" presetClass="entr" presetSubtype="1" fill="hold" nodeType="with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wipe(up)">
                                      <p:cBhvr>
                                        <p:cTn id="17" dur="500"/>
                                        <p:tgtEl>
                                          <p:spTgt spid="5223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2233"/>
                                        </p:tgtEl>
                                        <p:attrNameLst>
                                          <p:attrName>style.visibility</p:attrName>
                                        </p:attrNameLst>
                                      </p:cBhvr>
                                      <p:to>
                                        <p:strVal val="visible"/>
                                      </p:to>
                                    </p:set>
                                    <p:animEffect transition="in" filter="slide(fromBottom)">
                                      <p:cBhvr>
                                        <p:cTn id="22" dur="500"/>
                                        <p:tgtEl>
                                          <p:spTgt spid="52233"/>
                                        </p:tgtEl>
                                      </p:cBhvr>
                                    </p:animEffect>
                                  </p:childTnLst>
                                </p:cTn>
                              </p:par>
                            </p:childTnLst>
                          </p:cTn>
                        </p:par>
                        <p:par>
                          <p:cTn id="23" fill="hold">
                            <p:stCondLst>
                              <p:cond delay="500"/>
                            </p:stCondLst>
                            <p:childTnLst>
                              <p:par>
                                <p:cTn id="24" presetID="4" presetClass="entr" presetSubtype="32" fill="hold" nodeType="afterEffect">
                                  <p:stCondLst>
                                    <p:cond delay="0"/>
                                  </p:stCondLst>
                                  <p:childTnLst>
                                    <p:set>
                                      <p:cBhvr>
                                        <p:cTn id="25" dur="1" fill="hold">
                                          <p:stCondLst>
                                            <p:cond delay="0"/>
                                          </p:stCondLst>
                                        </p:cTn>
                                        <p:tgtEl>
                                          <p:spTgt spid="52255"/>
                                        </p:tgtEl>
                                        <p:attrNameLst>
                                          <p:attrName>style.visibility</p:attrName>
                                        </p:attrNameLst>
                                      </p:cBhvr>
                                      <p:to>
                                        <p:strVal val="visible"/>
                                      </p:to>
                                    </p:set>
                                    <p:animEffect transition="in" filter="box(out)">
                                      <p:cBhvr>
                                        <p:cTn id="26" dur="500"/>
                                        <p:tgtEl>
                                          <p:spTgt spid="52255"/>
                                        </p:tgtEl>
                                      </p:cBhvr>
                                    </p:animEffect>
                                  </p:childTnLst>
                                </p:cTn>
                              </p:par>
                            </p:childTnLst>
                          </p:cTn>
                        </p:par>
                        <p:par>
                          <p:cTn id="27" fill="hold">
                            <p:stCondLst>
                              <p:cond delay="1000"/>
                            </p:stCondLst>
                            <p:childTnLst>
                              <p:par>
                                <p:cTn id="28" presetID="42" presetClass="path" presetSubtype="0" accel="50000" decel="50000" fill="hold" nodeType="afterEffect">
                                  <p:stCondLst>
                                    <p:cond delay="0"/>
                                  </p:stCondLst>
                                  <p:childTnLst>
                                    <p:animMotion origin="layout" path="M 3.05556E-6 0.03167 L 3.05556E-6 0.36462 " pathEditMode="relative" rAng="0" ptsTypes="AA">
                                      <p:cBhvr>
                                        <p:cTn id="29" dur="2000" fill="hold"/>
                                        <p:tgtEl>
                                          <p:spTgt spid="52255"/>
                                        </p:tgtEl>
                                        <p:attrNameLst>
                                          <p:attrName>ppt_x</p:attrName>
                                          <p:attrName>ppt_y</p:attrName>
                                        </p:attrNameLst>
                                      </p:cBhvr>
                                      <p:rCtr x="0" y="1664700"/>
                                    </p:animMotion>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52260"/>
                                        </p:tgtEl>
                                        <p:attrNameLst>
                                          <p:attrName>style.visibility</p:attrName>
                                        </p:attrNameLst>
                                      </p:cBhvr>
                                      <p:to>
                                        <p:strVal val="visible"/>
                                      </p:to>
                                    </p:set>
                                    <p:animEffect transition="in" filter="wipe(left)">
                                      <p:cBhvr>
                                        <p:cTn id="33" dur="500"/>
                                        <p:tgtEl>
                                          <p:spTgt spid="5226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2252"/>
                                        </p:tgtEl>
                                        <p:attrNameLst>
                                          <p:attrName>style.visibility</p:attrName>
                                        </p:attrNameLst>
                                      </p:cBhvr>
                                      <p:to>
                                        <p:strVal val="visible"/>
                                      </p:to>
                                    </p:set>
                                    <p:animEffect transition="in" filter="wipe(up)">
                                      <p:cBhvr>
                                        <p:cTn id="38" dur="500"/>
                                        <p:tgtEl>
                                          <p:spTgt spid="52252"/>
                                        </p:tgtEl>
                                      </p:cBhvr>
                                    </p:animEffect>
                                  </p:childTnLst>
                                </p:cTn>
                              </p:par>
                              <p:par>
                                <p:cTn id="39" presetID="22" presetClass="entr" presetSubtype="1" fill="hold" nodeType="withEffect">
                                  <p:stCondLst>
                                    <p:cond delay="0"/>
                                  </p:stCondLst>
                                  <p:childTnLst>
                                    <p:set>
                                      <p:cBhvr>
                                        <p:cTn id="40" dur="1" fill="hold">
                                          <p:stCondLst>
                                            <p:cond delay="0"/>
                                          </p:stCondLst>
                                        </p:cTn>
                                        <p:tgtEl>
                                          <p:spTgt spid="52250"/>
                                        </p:tgtEl>
                                        <p:attrNameLst>
                                          <p:attrName>style.visibility</p:attrName>
                                        </p:attrNameLst>
                                      </p:cBhvr>
                                      <p:to>
                                        <p:strVal val="visible"/>
                                      </p:to>
                                    </p:set>
                                    <p:animEffect transition="in" filter="wipe(up)">
                                      <p:cBhvr>
                                        <p:cTn id="41" dur="500"/>
                                        <p:tgtEl>
                                          <p:spTgt spid="5225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2249"/>
                                        </p:tgtEl>
                                        <p:attrNameLst>
                                          <p:attrName>style.visibility</p:attrName>
                                        </p:attrNameLst>
                                      </p:cBhvr>
                                      <p:to>
                                        <p:strVal val="visible"/>
                                      </p:to>
                                    </p:set>
                                    <p:animEffect transition="in" filter="wipe(left)">
                                      <p:cBhvr>
                                        <p:cTn id="46" dur="500"/>
                                        <p:tgtEl>
                                          <p:spTgt spid="52249"/>
                                        </p:tgtEl>
                                      </p:cBhvr>
                                    </p:animEffect>
                                  </p:childTnLst>
                                </p:cTn>
                              </p:par>
                              <p:par>
                                <p:cTn id="47" presetID="22" presetClass="entr" presetSubtype="8" fill="hold" nodeType="withEffect">
                                  <p:stCondLst>
                                    <p:cond delay="0"/>
                                  </p:stCondLst>
                                  <p:childTnLst>
                                    <p:set>
                                      <p:cBhvr>
                                        <p:cTn id="48" dur="1" fill="hold">
                                          <p:stCondLst>
                                            <p:cond delay="0"/>
                                          </p:stCondLst>
                                        </p:cTn>
                                        <p:tgtEl>
                                          <p:spTgt spid="52251"/>
                                        </p:tgtEl>
                                        <p:attrNameLst>
                                          <p:attrName>style.visibility</p:attrName>
                                        </p:attrNameLst>
                                      </p:cBhvr>
                                      <p:to>
                                        <p:strVal val="visible"/>
                                      </p:to>
                                    </p:set>
                                    <p:animEffect transition="in" filter="wipe(left)">
                                      <p:cBhvr>
                                        <p:cTn id="49" dur="500"/>
                                        <p:tgtEl>
                                          <p:spTgt spid="52251"/>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52247"/>
                                        </p:tgtEl>
                                        <p:attrNameLst>
                                          <p:attrName>style.visibility</p:attrName>
                                        </p:attrNameLst>
                                      </p:cBhvr>
                                      <p:to>
                                        <p:strVal val="visible"/>
                                      </p:to>
                                    </p:set>
                                    <p:animEffect transition="in" filter="slide(fromBottom)">
                                      <p:cBhvr>
                                        <p:cTn id="54" dur="500"/>
                                        <p:tgtEl>
                                          <p:spTgt spid="52247"/>
                                        </p:tgtEl>
                                      </p:cBhvr>
                                    </p:animEffect>
                                  </p:childTnLst>
                                </p:cTn>
                              </p:par>
                            </p:childTnLst>
                          </p:cTn>
                        </p:par>
                        <p:par>
                          <p:cTn id="55" fill="hold">
                            <p:stCondLst>
                              <p:cond delay="500"/>
                            </p:stCondLst>
                            <p:childTnLst>
                              <p:par>
                                <p:cTn id="56" presetID="4" presetClass="entr" presetSubtype="32" fill="hold" nodeType="afterEffect">
                                  <p:stCondLst>
                                    <p:cond delay="0"/>
                                  </p:stCondLst>
                                  <p:childTnLst>
                                    <p:set>
                                      <p:cBhvr>
                                        <p:cTn id="57" dur="1" fill="hold">
                                          <p:stCondLst>
                                            <p:cond delay="0"/>
                                          </p:stCondLst>
                                        </p:cTn>
                                        <p:tgtEl>
                                          <p:spTgt spid="52259"/>
                                        </p:tgtEl>
                                        <p:attrNameLst>
                                          <p:attrName>style.visibility</p:attrName>
                                        </p:attrNameLst>
                                      </p:cBhvr>
                                      <p:to>
                                        <p:strVal val="visible"/>
                                      </p:to>
                                    </p:set>
                                    <p:animEffect transition="in" filter="box(out)">
                                      <p:cBhvr>
                                        <p:cTn id="58" dur="500"/>
                                        <p:tgtEl>
                                          <p:spTgt spid="52259"/>
                                        </p:tgtEl>
                                      </p:cBhvr>
                                    </p:animEffect>
                                  </p:childTnLst>
                                </p:cTn>
                              </p:par>
                            </p:childTnLst>
                          </p:cTn>
                        </p:par>
                        <p:par>
                          <p:cTn id="59" fill="hold">
                            <p:stCondLst>
                              <p:cond delay="1000"/>
                            </p:stCondLst>
                            <p:childTnLst>
                              <p:par>
                                <p:cTn id="60" presetID="42" presetClass="path" presetSubtype="0" accel="50000" decel="50000" fill="hold" nodeType="afterEffect">
                                  <p:stCondLst>
                                    <p:cond delay="0"/>
                                  </p:stCondLst>
                                  <p:childTnLst>
                                    <p:animMotion origin="layout" path="M 0 0  L 0 0.33295  E" pathEditMode="relative" ptsTypes="">
                                      <p:cBhvr>
                                        <p:cTn id="61" dur="2000" fill="hold"/>
                                        <p:tgtEl>
                                          <p:spTgt spid="52259"/>
                                        </p:tgtEl>
                                        <p:attrNameLst>
                                          <p:attrName>ppt_x</p:attrName>
                                          <p:attrName>ppt_y</p:attrName>
                                        </p:attrNameLst>
                                      </p:cBhvr>
                                    </p:animMotion>
                                  </p:childTnLst>
                                </p:cTn>
                              </p:par>
                            </p:childTnLst>
                          </p:cTn>
                        </p:par>
                        <p:par>
                          <p:cTn id="62" fill="hold">
                            <p:stCondLst>
                              <p:cond delay="3000"/>
                            </p:stCondLst>
                            <p:childTnLst>
                              <p:par>
                                <p:cTn id="63" presetID="22" presetClass="entr" presetSubtype="8" fill="hold" nodeType="afterEffect">
                                  <p:stCondLst>
                                    <p:cond delay="0"/>
                                  </p:stCondLst>
                                  <p:childTnLst>
                                    <p:set>
                                      <p:cBhvr>
                                        <p:cTn id="64" dur="1" fill="hold">
                                          <p:stCondLst>
                                            <p:cond delay="0"/>
                                          </p:stCondLst>
                                        </p:cTn>
                                        <p:tgtEl>
                                          <p:spTgt spid="52246"/>
                                        </p:tgtEl>
                                        <p:attrNameLst>
                                          <p:attrName>style.visibility</p:attrName>
                                        </p:attrNameLst>
                                      </p:cBhvr>
                                      <p:to>
                                        <p:strVal val="visible"/>
                                      </p:to>
                                    </p:set>
                                    <p:animEffect transition="in" filter="wipe(left)">
                                      <p:cBhvr>
                                        <p:cTn id="65" dur="500"/>
                                        <p:tgtEl>
                                          <p:spTgt spid="52246"/>
                                        </p:tgtEl>
                                      </p:cBhvr>
                                    </p:animEffect>
                                  </p:childTnLst>
                                </p:cTn>
                              </p:par>
                            </p:childTnLst>
                          </p:cTn>
                        </p:par>
                      </p:childTnLst>
                    </p:cTn>
                  </p:par>
                  <p:par>
                    <p:cTn id="66" fill="hold">
                      <p:stCondLst>
                        <p:cond delay="indefinite"/>
                      </p:stCondLst>
                      <p:childTnLst>
                        <p:par>
                          <p:cTn id="67" fill="hold">
                            <p:stCondLst>
                              <p:cond delay="0"/>
                            </p:stCondLst>
                            <p:childTnLst>
                              <p:par>
                                <p:cTn id="68" presetID="34"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 from="(-#ppt_w/2)" to="(#ppt_x)" calcmode="lin" valueType="num">
                                      <p:cBhvr>
                                        <p:cTn id="70" dur="600" fill="hold">
                                          <p:stCondLst>
                                            <p:cond delay="0"/>
                                          </p:stCondLst>
                                        </p:cTn>
                                        <p:tgtEl>
                                          <p:spTgt spid="2"/>
                                        </p:tgtEl>
                                        <p:attrNameLst>
                                          <p:attrName>ppt_x</p:attrName>
                                        </p:attrNameLst>
                                      </p:cBhvr>
                                    </p:anim>
                                    <p:anim from="0" to="-1.0" calcmode="lin" valueType="num">
                                      <p:cBhvr>
                                        <p:cTn id="71" dur="200" decel="50000" autoRev="1" fill="hold">
                                          <p:stCondLst>
                                            <p:cond delay="600"/>
                                          </p:stCondLst>
                                        </p:cTn>
                                        <p:tgtEl>
                                          <p:spTgt spid="2"/>
                                        </p:tgtEl>
                                        <p:attrNameLst>
                                          <p:attrName>xshear</p:attrName>
                                        </p:attrNameLst>
                                      </p:cBhvr>
                                    </p:anim>
                                    <p:animScale>
                                      <p:cBhvr>
                                        <p:cTn id="72" dur="200" decel="100000" autoRev="1" fill="hold">
                                          <p:stCondLst>
                                            <p:cond delay="600"/>
                                          </p:stCondLst>
                                        </p:cTn>
                                        <p:tgtEl>
                                          <p:spTgt spid="2"/>
                                        </p:tgtEl>
                                      </p:cBhvr>
                                      <p:from x="100000" y="100000"/>
                                      <p:to x="80000" y="100000"/>
                                    </p:animScale>
                                    <p:anim by="(#ppt_h/3+#ppt_w*0.1)" calcmode="lin" valueType="num">
                                      <p:cBhvr additive="sum">
                                        <p:cTn id="73" dur="200" decel="100000" autoRev="1" fill="hold">
                                          <p:stCondLst>
                                            <p:cond delay="600"/>
                                          </p:stCondLst>
                                        </p:cTn>
                                        <p:tgtEl>
                                          <p:spTgt spid="2"/>
                                        </p:tgtEl>
                                        <p:attrNameLst>
                                          <p:attrName>ppt_x</p:attrName>
                                        </p:attrNameLst>
                                      </p:cBhvr>
                                    </p:anim>
                                  </p:childTnLst>
                                </p:cTn>
                              </p:par>
                            </p:childTnLst>
                          </p:cTn>
                        </p:par>
                      </p:childTnLst>
                    </p:cTn>
                  </p:par>
                  <p:par>
                    <p:cTn id="74" fill="hold">
                      <p:stCondLst>
                        <p:cond delay="indefinite"/>
                      </p:stCondLst>
                      <p:childTnLst>
                        <p:par>
                          <p:cTn id="75" fill="hold">
                            <p:stCondLst>
                              <p:cond delay="0"/>
                            </p:stCondLst>
                            <p:childTnLst>
                              <p:par>
                                <p:cTn id="76" presetID="12" presetClass="entr" presetSubtype="4" fill="hold" grpId="0" nodeType="clickEffect">
                                  <p:stCondLst>
                                    <p:cond delay="0"/>
                                  </p:stCondLst>
                                  <p:childTnLst>
                                    <p:set>
                                      <p:cBhvr>
                                        <p:cTn id="77" dur="1" fill="hold">
                                          <p:stCondLst>
                                            <p:cond delay="0"/>
                                          </p:stCondLst>
                                        </p:cTn>
                                        <p:tgtEl>
                                          <p:spTgt spid="52264"/>
                                        </p:tgtEl>
                                        <p:attrNameLst>
                                          <p:attrName>style.visibility</p:attrName>
                                        </p:attrNameLst>
                                      </p:cBhvr>
                                      <p:to>
                                        <p:strVal val="visible"/>
                                      </p:to>
                                    </p:set>
                                    <p:animEffect transition="in" filter="slide(fromBottom)">
                                      <p:cBhvr>
                                        <p:cTn id="78" dur="500"/>
                                        <p:tgtEl>
                                          <p:spTgt spid="5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P spid="52247" grpId="0"/>
      <p:bldP spid="52264"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42" name="Rectangle 3"/>
          <p:cNvSpPr/>
          <p:nvPr/>
        </p:nvSpPr>
        <p:spPr>
          <a:xfrm>
            <a:off x="457200" y="519113"/>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9443" name="Object 8"/>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4119" name="" r:id="rId1" imgW="1066800" imgH="698500" progId="">
                  <p:embed/>
                </p:oleObj>
              </mc:Choice>
              <mc:Fallback>
                <p:oleObj name="" r:id="rId1" imgW="1066800" imgH="698500" progId="">
                  <p:embed/>
                  <p:pic>
                    <p:nvPicPr>
                      <p:cNvPr id="0" name="图片 4118"/>
                      <p:cNvPicPr/>
                      <p:nvPr/>
                    </p:nvPicPr>
                    <p:blipFill>
                      <a:blip r:embed="rId2"/>
                      <a:stretch>
                        <a:fillRect/>
                      </a:stretch>
                    </p:blipFill>
                    <p:spPr>
                      <a:xfrm>
                        <a:off x="1066800" y="1498600"/>
                        <a:ext cx="2138363" cy="1401763"/>
                      </a:xfrm>
                      <a:prstGeom prst="rect">
                        <a:avLst/>
                      </a:prstGeom>
                      <a:noFill/>
                      <a:ln w="38100">
                        <a:noFill/>
                        <a:miter/>
                      </a:ln>
                    </p:spPr>
                  </p:pic>
                </p:oleObj>
              </mc:Fallback>
            </mc:AlternateContent>
          </a:graphicData>
        </a:graphic>
      </p:graphicFrame>
      <p:graphicFrame>
        <p:nvGraphicFramePr>
          <p:cNvPr id="829444" name="Object 9"/>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4120" name="" r:id="rId3" imgW="1676400" imgH="927100" progId="">
                  <p:embed/>
                </p:oleObj>
              </mc:Choice>
              <mc:Fallback>
                <p:oleObj name="" r:id="rId3" imgW="1676400" imgH="927100" progId="">
                  <p:embed/>
                  <p:pic>
                    <p:nvPicPr>
                      <p:cNvPr id="0" name="图片 4119"/>
                      <p:cNvPicPr/>
                      <p:nvPr/>
                    </p:nvPicPr>
                    <p:blipFill>
                      <a:blip r:embed="rId4"/>
                      <a:stretch>
                        <a:fillRect/>
                      </a:stretch>
                    </p:blipFill>
                    <p:spPr>
                      <a:xfrm>
                        <a:off x="3667125" y="1274763"/>
                        <a:ext cx="3343275" cy="1849437"/>
                      </a:xfrm>
                      <a:prstGeom prst="rect">
                        <a:avLst/>
                      </a:prstGeom>
                      <a:noFill/>
                      <a:ln w="38100">
                        <a:noFill/>
                        <a:miter/>
                      </a:ln>
                    </p:spPr>
                  </p:pic>
                </p:oleObj>
              </mc:Fallback>
            </mc:AlternateContent>
          </a:graphicData>
        </a:graphic>
      </p:graphicFrame>
      <p:sp>
        <p:nvSpPr>
          <p:cNvPr id="23559" name="Text Box 7"/>
          <p:cNvSpPr txBox="1"/>
          <p:nvPr/>
        </p:nvSpPr>
        <p:spPr>
          <a:xfrm>
            <a:off x="457200" y="3630613"/>
            <a:ext cx="5049838" cy="457200"/>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在</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阶子式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3560" name="Object 10"/>
          <p:cNvGraphicFramePr>
            <a:graphicFrameLocks noChangeAspect="1"/>
          </p:cNvGraphicFramePr>
          <p:nvPr/>
        </p:nvGraphicFramePr>
        <p:xfrm>
          <a:off x="3632200" y="3389313"/>
          <a:ext cx="1244600" cy="939800"/>
        </p:xfrm>
        <a:graphic>
          <a:graphicData uri="http://schemas.openxmlformats.org/presentationml/2006/ole">
            <mc:AlternateContent xmlns:mc="http://schemas.openxmlformats.org/markup-compatibility/2006">
              <mc:Choice xmlns:v="urn:schemas-microsoft-com:vml" Requires="v">
                <p:oleObj spid="_x0000_s4121" name="" r:id="rId5" imgW="622300" imgH="469900" progId="">
                  <p:embed/>
                </p:oleObj>
              </mc:Choice>
              <mc:Fallback>
                <p:oleObj name="" r:id="rId5" imgW="622300" imgH="469900" progId="">
                  <p:embed/>
                  <p:pic>
                    <p:nvPicPr>
                      <p:cNvPr id="0" name="图片 4120"/>
                      <p:cNvPicPr/>
                      <p:nvPr/>
                    </p:nvPicPr>
                    <p:blipFill>
                      <a:blip r:embed="rId6"/>
                      <a:stretch>
                        <a:fillRect/>
                      </a:stretch>
                    </p:blipFill>
                    <p:spPr>
                      <a:xfrm>
                        <a:off x="3632200" y="3389313"/>
                        <a:ext cx="1244600" cy="939800"/>
                      </a:xfrm>
                      <a:prstGeom prst="rect">
                        <a:avLst/>
                      </a:prstGeom>
                      <a:noFill/>
                      <a:ln w="38100">
                        <a:noFill/>
                        <a:miter/>
                      </a:ln>
                    </p:spPr>
                  </p:pic>
                </p:oleObj>
              </mc:Fallback>
            </mc:AlternateContent>
          </a:graphicData>
        </a:graphic>
      </p:graphicFrame>
      <p:sp>
        <p:nvSpPr>
          <p:cNvPr id="23561" name="Text Box 9"/>
          <p:cNvSpPr txBox="1"/>
          <p:nvPr/>
        </p:nvSpPr>
        <p:spPr>
          <a:xfrm>
            <a:off x="457200" y="4495800"/>
            <a:ext cx="8507413" cy="457200"/>
          </a:xfrm>
          <a:prstGeom prst="rect">
            <a:avLst/>
          </a:prstGeom>
          <a:noFill/>
          <a:ln w="9525">
            <a:noFill/>
          </a:ln>
        </p:spPr>
        <p:txBody>
          <a:bodyPr>
            <a:spAutoFit/>
          </a:bodyPr>
          <a:p>
            <a:pPr eaLnBrk="0" hangingPunct="0"/>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阶子式只有一个，即</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，而且</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，因此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Effect transition="in" filter="blinds(horizontal)">
                                      <p:cBhvr>
                                        <p:cTn id="7" dur="500"/>
                                        <p:tgtEl>
                                          <p:spTgt spid="23559"/>
                                        </p:tgtEl>
                                      </p:cBhvr>
                                    </p:animEffect>
                                  </p:childTnLst>
                                </p:cTn>
                              </p:par>
                              <p:par>
                                <p:cTn id="8" presetID="3" presetClass="entr" presetSubtype="10" fill="hold" nodeType="withEffect">
                                  <p:stCondLst>
                                    <p:cond delay="0"/>
                                  </p:stCondLst>
                                  <p:childTnLst>
                                    <p:set>
                                      <p:cBhvr>
                                        <p:cTn id="9" dur="1" fill="hold">
                                          <p:stCondLst>
                                            <p:cond delay="0"/>
                                          </p:stCondLst>
                                        </p:cTn>
                                        <p:tgtEl>
                                          <p:spTgt spid="23560"/>
                                        </p:tgtEl>
                                        <p:attrNameLst>
                                          <p:attrName>style.visibility</p:attrName>
                                        </p:attrNameLst>
                                      </p:cBhvr>
                                      <p:to>
                                        <p:strVal val="visible"/>
                                      </p:to>
                                    </p:set>
                                    <p:animEffect transition="in" filter="blinds(horizontal)">
                                      <p:cBhvr>
                                        <p:cTn id="10" dur="500"/>
                                        <p:tgtEl>
                                          <p:spTgt spid="2356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3561"/>
                                        </p:tgtEl>
                                        <p:attrNameLst>
                                          <p:attrName>style.visibility</p:attrName>
                                        </p:attrNameLst>
                                      </p:cBhvr>
                                      <p:to>
                                        <p:strVal val="visible"/>
                                      </p:to>
                                    </p:set>
                                    <p:animEffect transition="in" filter="blinds(horizontal)">
                                      <p:cBhvr>
                                        <p:cTn id="15" dur="5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2356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92" name="Rectangle 16"/>
          <p:cNvSpPr/>
          <p:nvPr/>
        </p:nvSpPr>
        <p:spPr>
          <a:xfrm>
            <a:off x="4343400" y="1343025"/>
            <a:ext cx="304800" cy="304800"/>
          </a:xfrm>
          <a:prstGeom prst="rect">
            <a:avLst/>
          </a:prstGeom>
          <a:solidFill>
            <a:srgbClr val="FFFF66"/>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4593" name="Rectangle 17"/>
          <p:cNvSpPr/>
          <p:nvPr/>
        </p:nvSpPr>
        <p:spPr>
          <a:xfrm>
            <a:off x="4862513" y="1800225"/>
            <a:ext cx="304800" cy="304800"/>
          </a:xfrm>
          <a:prstGeom prst="rect">
            <a:avLst/>
          </a:prstGeom>
          <a:solidFill>
            <a:srgbClr val="FFFF66"/>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4594" name="Rectangle 18"/>
          <p:cNvSpPr/>
          <p:nvPr/>
        </p:nvSpPr>
        <p:spPr>
          <a:xfrm>
            <a:off x="5895975" y="2271713"/>
            <a:ext cx="304800" cy="304800"/>
          </a:xfrm>
          <a:prstGeom prst="rect">
            <a:avLst/>
          </a:prstGeom>
          <a:solidFill>
            <a:srgbClr val="FFFF66"/>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830469" name="Rectangle 2"/>
          <p:cNvSpPr/>
          <p:nvPr/>
        </p:nvSpPr>
        <p:spPr>
          <a:xfrm>
            <a:off x="457200" y="519113"/>
            <a:ext cx="8229600"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30470" name="Object 8"/>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4122" name="" r:id="rId1" imgW="1066800" imgH="698500" progId="">
                  <p:embed/>
                </p:oleObj>
              </mc:Choice>
              <mc:Fallback>
                <p:oleObj name="" r:id="rId1" imgW="1066800" imgH="698500" progId="">
                  <p:embed/>
                  <p:pic>
                    <p:nvPicPr>
                      <p:cNvPr id="0" name="图片 4121"/>
                      <p:cNvPicPr/>
                      <p:nvPr/>
                    </p:nvPicPr>
                    <p:blipFill>
                      <a:blip r:embed="rId2"/>
                      <a:stretch>
                        <a:fillRect/>
                      </a:stretch>
                    </p:blipFill>
                    <p:spPr>
                      <a:xfrm>
                        <a:off x="1066800" y="1498600"/>
                        <a:ext cx="2138363" cy="1401763"/>
                      </a:xfrm>
                      <a:prstGeom prst="rect">
                        <a:avLst/>
                      </a:prstGeom>
                      <a:noFill/>
                      <a:ln w="38100">
                        <a:noFill/>
                        <a:miter/>
                      </a:ln>
                    </p:spPr>
                  </p:pic>
                </p:oleObj>
              </mc:Fallback>
            </mc:AlternateContent>
          </a:graphicData>
        </a:graphic>
      </p:graphicFrame>
      <p:sp>
        <p:nvSpPr>
          <p:cNvPr id="24581" name="Text Box 5"/>
          <p:cNvSpPr txBox="1"/>
          <p:nvPr/>
        </p:nvSpPr>
        <p:spPr>
          <a:xfrm>
            <a:off x="457200" y="3276600"/>
            <a:ext cx="8231188" cy="96837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解（续）：</a:t>
            </a:r>
            <a:r>
              <a:rPr lang="zh-CN" altLang="zh-CN" sz="2400" b="1" i="1" dirty="0">
                <a:solidFill>
                  <a:srgbClr val="000000"/>
                </a:solidFill>
                <a:latin typeface="Times New Roman" panose="02020603050405020304" pitchFamily="18" charset="0"/>
                <a:ea typeface="楷体_GB2312" panose="02010609030101010101" pitchFamily="49" charset="-122"/>
              </a:rPr>
              <a:t>B</a:t>
            </a:r>
            <a:r>
              <a:rPr lang="zh-CN" altLang="zh-CN" sz="2400" b="1" dirty="0">
                <a:solidFill>
                  <a:srgbClr val="000000"/>
                </a:solidFill>
                <a:latin typeface="Times New Roman" panose="02020603050405020304" pitchFamily="18" charset="0"/>
                <a:ea typeface="楷体_GB2312" panose="02010609030101010101" pitchFamily="49" charset="-122"/>
              </a:rPr>
              <a:t> 是一个行阶梯形矩阵，其非零行有 3 行，因此其 4 阶子式全为零</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4583" name="Text Box 7"/>
          <p:cNvSpPr txBox="1"/>
          <p:nvPr/>
        </p:nvSpPr>
        <p:spPr>
          <a:xfrm>
            <a:off x="457200" y="4294188"/>
            <a:ext cx="8507413" cy="457200"/>
          </a:xfrm>
          <a:prstGeom prst="rect">
            <a:avLst/>
          </a:prstGeom>
          <a:noFill/>
          <a:ln w="9525">
            <a:noFill/>
          </a:ln>
        </p:spPr>
        <p:txBody>
          <a:bodyPr>
            <a:spAutoFit/>
          </a:bodyPr>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以非零行的第一个非零元为对角元的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阶子式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21"/>
          <p:cNvGrpSpPr/>
          <p:nvPr/>
        </p:nvGrpSpPr>
        <p:grpSpPr>
          <a:xfrm>
            <a:off x="4267200" y="1665288"/>
            <a:ext cx="2663825" cy="944562"/>
            <a:chOff x="2688" y="1049"/>
            <a:chExt cx="1678" cy="595"/>
          </a:xfrm>
        </p:grpSpPr>
        <p:sp>
          <p:nvSpPr>
            <p:cNvPr id="830484" name="Line 9"/>
            <p:cNvSpPr/>
            <p:nvPr/>
          </p:nvSpPr>
          <p:spPr>
            <a:xfrm>
              <a:off x="2688" y="1056"/>
              <a:ext cx="295" cy="0"/>
            </a:xfrm>
            <a:prstGeom prst="line">
              <a:avLst/>
            </a:prstGeom>
            <a:ln w="28575" cap="flat" cmpd="sng">
              <a:solidFill>
                <a:srgbClr val="0000FF"/>
              </a:solidFill>
              <a:prstDash val="solid"/>
              <a:headEnd type="none" w="med" len="med"/>
              <a:tailEnd type="none" w="med" len="med"/>
            </a:ln>
          </p:spPr>
        </p:sp>
        <p:sp>
          <p:nvSpPr>
            <p:cNvPr id="830485" name="Line 10"/>
            <p:cNvSpPr/>
            <p:nvPr/>
          </p:nvSpPr>
          <p:spPr>
            <a:xfrm>
              <a:off x="2983" y="1049"/>
              <a:ext cx="0" cy="295"/>
            </a:xfrm>
            <a:prstGeom prst="line">
              <a:avLst/>
            </a:prstGeom>
            <a:ln w="28575" cap="flat" cmpd="sng">
              <a:solidFill>
                <a:srgbClr val="0000FF"/>
              </a:solidFill>
              <a:prstDash val="solid"/>
              <a:headEnd type="none" w="med" len="med"/>
              <a:tailEnd type="none" w="med" len="med"/>
            </a:ln>
          </p:spPr>
        </p:sp>
        <p:sp>
          <p:nvSpPr>
            <p:cNvPr id="830486" name="Line 11"/>
            <p:cNvSpPr/>
            <p:nvPr/>
          </p:nvSpPr>
          <p:spPr>
            <a:xfrm>
              <a:off x="2983" y="1344"/>
              <a:ext cx="635" cy="0"/>
            </a:xfrm>
            <a:prstGeom prst="line">
              <a:avLst/>
            </a:prstGeom>
            <a:ln w="28575" cap="flat" cmpd="sng">
              <a:solidFill>
                <a:srgbClr val="0000FF"/>
              </a:solidFill>
              <a:prstDash val="solid"/>
              <a:headEnd type="none" w="med" len="med"/>
              <a:tailEnd type="none" w="med" len="med"/>
            </a:ln>
          </p:spPr>
        </p:sp>
        <p:sp>
          <p:nvSpPr>
            <p:cNvPr id="830487" name="Line 12"/>
            <p:cNvSpPr/>
            <p:nvPr/>
          </p:nvSpPr>
          <p:spPr>
            <a:xfrm>
              <a:off x="3618" y="1349"/>
              <a:ext cx="0" cy="295"/>
            </a:xfrm>
            <a:prstGeom prst="line">
              <a:avLst/>
            </a:prstGeom>
            <a:ln w="28575" cap="flat" cmpd="sng">
              <a:solidFill>
                <a:srgbClr val="0000FF"/>
              </a:solidFill>
              <a:prstDash val="solid"/>
              <a:headEnd type="none" w="med" len="med"/>
              <a:tailEnd type="none" w="med" len="med"/>
            </a:ln>
          </p:spPr>
        </p:sp>
        <p:sp>
          <p:nvSpPr>
            <p:cNvPr id="830488" name="Line 13"/>
            <p:cNvSpPr/>
            <p:nvPr/>
          </p:nvSpPr>
          <p:spPr>
            <a:xfrm>
              <a:off x="3618" y="1644"/>
              <a:ext cx="748" cy="0"/>
            </a:xfrm>
            <a:prstGeom prst="line">
              <a:avLst/>
            </a:prstGeom>
            <a:ln w="28575" cap="flat" cmpd="sng">
              <a:solidFill>
                <a:srgbClr val="0000FF"/>
              </a:solidFill>
              <a:prstDash val="solid"/>
              <a:headEnd type="none" w="med" len="med"/>
              <a:tailEnd type="none" w="med" len="med"/>
            </a:ln>
          </p:spPr>
        </p:sp>
      </p:grpSp>
      <p:graphicFrame>
        <p:nvGraphicFramePr>
          <p:cNvPr id="24600" name="Object 9"/>
          <p:cNvGraphicFramePr>
            <a:graphicFrameLocks noChangeAspect="1"/>
          </p:cNvGraphicFramePr>
          <p:nvPr/>
        </p:nvGraphicFramePr>
        <p:xfrm>
          <a:off x="457200" y="4959350"/>
          <a:ext cx="2633663" cy="1392238"/>
        </p:xfrm>
        <a:graphic>
          <a:graphicData uri="http://schemas.openxmlformats.org/presentationml/2006/ole">
            <mc:AlternateContent xmlns:mc="http://schemas.openxmlformats.org/markup-compatibility/2006">
              <mc:Choice xmlns:v="urn:schemas-microsoft-com:vml" Requires="v">
                <p:oleObj spid="_x0000_s4123" name="" r:id="rId3" imgW="1320800" imgH="698500" progId="">
                  <p:embed/>
                </p:oleObj>
              </mc:Choice>
              <mc:Fallback>
                <p:oleObj name="" r:id="rId3" imgW="1320800" imgH="698500" progId="">
                  <p:embed/>
                  <p:pic>
                    <p:nvPicPr>
                      <p:cNvPr id="0" name="图片 4122"/>
                      <p:cNvPicPr/>
                      <p:nvPr/>
                    </p:nvPicPr>
                    <p:blipFill>
                      <a:blip r:embed="rId4"/>
                      <a:stretch>
                        <a:fillRect/>
                      </a:stretch>
                    </p:blipFill>
                    <p:spPr>
                      <a:xfrm>
                        <a:off x="457200" y="4959350"/>
                        <a:ext cx="2633663" cy="1392238"/>
                      </a:xfrm>
                      <a:prstGeom prst="rect">
                        <a:avLst/>
                      </a:prstGeom>
                      <a:noFill/>
                      <a:ln w="38100">
                        <a:noFill/>
                        <a:miter/>
                      </a:ln>
                    </p:spPr>
                  </p:pic>
                </p:oleObj>
              </mc:Fallback>
            </mc:AlternateContent>
          </a:graphicData>
        </a:graphic>
      </p:graphicFrame>
      <p:sp>
        <p:nvSpPr>
          <p:cNvPr id="24601" name="Text Box 25"/>
          <p:cNvSpPr txBox="1"/>
          <p:nvPr/>
        </p:nvSpPr>
        <p:spPr>
          <a:xfrm>
            <a:off x="2971800" y="5426075"/>
            <a:ext cx="2778125" cy="457200"/>
          </a:xfrm>
          <a:prstGeom prst="rect">
            <a:avLst/>
          </a:prstGeom>
          <a:noFill/>
          <a:ln w="9525">
            <a:noFill/>
          </a:ln>
        </p:spPr>
        <p:txBody>
          <a:bodyPr>
            <a:spAutoFit/>
          </a:bodyPr>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，因此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b="1" dirty="0">
                <a:solidFill>
                  <a:srgbClr val="000000"/>
                </a:solidFill>
                <a:latin typeface="Arial" panose="020B0604020202090204" pitchFamily="34" charset="0"/>
                <a:ea typeface="楷体_GB2312" panose="02010609030101010101" pitchFamily="49" charset="-122"/>
              </a:rPr>
              <a:t>．</a:t>
            </a:r>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4602" name="Line 26"/>
          <p:cNvSpPr/>
          <p:nvPr/>
        </p:nvSpPr>
        <p:spPr>
          <a:xfrm>
            <a:off x="4267200" y="1524000"/>
            <a:ext cx="2667000" cy="0"/>
          </a:xfrm>
          <a:prstGeom prst="line">
            <a:avLst/>
          </a:prstGeom>
          <a:ln w="28575" cap="flat" cmpd="sng">
            <a:solidFill>
              <a:srgbClr val="FF0000"/>
            </a:solidFill>
            <a:prstDash val="solid"/>
            <a:headEnd type="none" w="med" len="med"/>
            <a:tailEnd type="none" w="med" len="med"/>
          </a:ln>
        </p:spPr>
      </p:sp>
      <p:sp>
        <p:nvSpPr>
          <p:cNvPr id="24603" name="Line 27"/>
          <p:cNvSpPr/>
          <p:nvPr/>
        </p:nvSpPr>
        <p:spPr>
          <a:xfrm>
            <a:off x="4267200" y="1981200"/>
            <a:ext cx="2667000" cy="0"/>
          </a:xfrm>
          <a:prstGeom prst="line">
            <a:avLst/>
          </a:prstGeom>
          <a:ln w="28575" cap="flat" cmpd="sng">
            <a:solidFill>
              <a:srgbClr val="FF0000"/>
            </a:solidFill>
            <a:prstDash val="solid"/>
            <a:headEnd type="none" w="med" len="med"/>
            <a:tailEnd type="none" w="med" len="med"/>
          </a:ln>
        </p:spPr>
      </p:sp>
      <p:sp>
        <p:nvSpPr>
          <p:cNvPr id="24604" name="Line 28"/>
          <p:cNvSpPr/>
          <p:nvPr/>
        </p:nvSpPr>
        <p:spPr>
          <a:xfrm>
            <a:off x="4267200" y="2438400"/>
            <a:ext cx="2667000" cy="0"/>
          </a:xfrm>
          <a:prstGeom prst="line">
            <a:avLst/>
          </a:prstGeom>
          <a:ln w="28575" cap="flat" cmpd="sng">
            <a:solidFill>
              <a:srgbClr val="FF0000"/>
            </a:solidFill>
            <a:prstDash val="solid"/>
            <a:headEnd type="none" w="med" len="med"/>
            <a:tailEnd type="none" w="med" len="med"/>
          </a:ln>
        </p:spPr>
      </p:sp>
      <p:sp>
        <p:nvSpPr>
          <p:cNvPr id="24605" name="Line 29"/>
          <p:cNvSpPr/>
          <p:nvPr/>
        </p:nvSpPr>
        <p:spPr>
          <a:xfrm>
            <a:off x="4495800" y="1371600"/>
            <a:ext cx="0" cy="1676400"/>
          </a:xfrm>
          <a:prstGeom prst="line">
            <a:avLst/>
          </a:prstGeom>
          <a:ln w="28575" cap="flat" cmpd="sng">
            <a:solidFill>
              <a:srgbClr val="FF0000"/>
            </a:solidFill>
            <a:prstDash val="solid"/>
            <a:headEnd type="none" w="med" len="med"/>
            <a:tailEnd type="none" w="med" len="med"/>
          </a:ln>
        </p:spPr>
      </p:sp>
      <p:sp>
        <p:nvSpPr>
          <p:cNvPr id="24606" name="Line 30"/>
          <p:cNvSpPr/>
          <p:nvPr/>
        </p:nvSpPr>
        <p:spPr>
          <a:xfrm>
            <a:off x="4995863" y="1371600"/>
            <a:ext cx="0" cy="1676400"/>
          </a:xfrm>
          <a:prstGeom prst="line">
            <a:avLst/>
          </a:prstGeom>
          <a:ln w="28575" cap="flat" cmpd="sng">
            <a:solidFill>
              <a:srgbClr val="FF0000"/>
            </a:solidFill>
            <a:prstDash val="solid"/>
            <a:headEnd type="none" w="med" len="med"/>
            <a:tailEnd type="none" w="med" len="med"/>
          </a:ln>
        </p:spPr>
      </p:sp>
      <p:sp>
        <p:nvSpPr>
          <p:cNvPr id="24607" name="Line 31"/>
          <p:cNvSpPr/>
          <p:nvPr/>
        </p:nvSpPr>
        <p:spPr>
          <a:xfrm>
            <a:off x="6019800" y="1371600"/>
            <a:ext cx="0" cy="1676400"/>
          </a:xfrm>
          <a:prstGeom prst="line">
            <a:avLst/>
          </a:prstGeom>
          <a:ln w="28575" cap="flat" cmpd="sng">
            <a:solidFill>
              <a:srgbClr val="FF0000"/>
            </a:solidFill>
            <a:prstDash val="solid"/>
            <a:headEnd type="none" w="med" len="med"/>
            <a:tailEnd type="none" w="med" len="med"/>
          </a:ln>
        </p:spPr>
      </p:sp>
      <p:sp>
        <p:nvSpPr>
          <p:cNvPr id="24608" name="AutoShape 32"/>
          <p:cNvSpPr/>
          <p:nvPr/>
        </p:nvSpPr>
        <p:spPr>
          <a:xfrm>
            <a:off x="6443663" y="4868863"/>
            <a:ext cx="2555875" cy="1800225"/>
          </a:xfrm>
          <a:prstGeom prst="cloudCallout">
            <a:avLst>
              <a:gd name="adj1" fmla="val -71306"/>
              <a:gd name="adj2" fmla="val 43472"/>
            </a:avLst>
          </a:prstGeom>
          <a:solidFill>
            <a:schemeClr val="accent1"/>
          </a:solidFill>
          <a:ln w="9525" cap="flat" cmpd="sng">
            <a:solidFill>
              <a:schemeClr val="tx1"/>
            </a:solidFill>
            <a:prstDash val="solid"/>
            <a:headEnd type="none" w="med" len="med"/>
            <a:tailEnd type="none" w="med" len="med"/>
          </a:ln>
        </p:spPr>
        <p:txBody>
          <a:bodyPr/>
          <a:p>
            <a:pPr algn="ctr"/>
            <a:r>
              <a:rPr lang="zh-CN" altLang="en-US" sz="2400" b="1" dirty="0">
                <a:solidFill>
                  <a:srgbClr val="000000"/>
                </a:solidFill>
                <a:latin typeface="楷体_GB2312" panose="02010609030101010101" pitchFamily="49" charset="-122"/>
                <a:ea typeface="楷体_GB2312" panose="02010609030101010101" pitchFamily="49" charset="-122"/>
              </a:rPr>
              <a:t>还存在其它</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楷体_GB2312" panose="02010609030101010101" pitchFamily="49" charset="-122"/>
                <a:ea typeface="楷体_GB2312" panose="02010609030101010101" pitchFamily="49" charset="-122"/>
              </a:rPr>
              <a:t>阶非零子式吗？</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30483" name="Object 10"/>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4124" name="" r:id="rId5" imgW="1676400" imgH="927100" progId="">
                  <p:embed/>
                </p:oleObj>
              </mc:Choice>
              <mc:Fallback>
                <p:oleObj name="" r:id="rId5" imgW="1676400" imgH="927100" progId="">
                  <p:embed/>
                  <p:pic>
                    <p:nvPicPr>
                      <p:cNvPr id="0" name="图片 4123"/>
                      <p:cNvPicPr/>
                      <p:nvPr/>
                    </p:nvPicPr>
                    <p:blipFill>
                      <a:blip r:embed="rId6"/>
                      <a:stretch>
                        <a:fillRect/>
                      </a:stretch>
                    </p:blipFill>
                    <p:spPr>
                      <a:xfrm>
                        <a:off x="3667125" y="1274763"/>
                        <a:ext cx="3343275" cy="18494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blinds(horizontal)">
                                      <p:cBhvr>
                                        <p:cTn id="12" dur="500"/>
                                        <p:tgtEl>
                                          <p:spTgt spid="2458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24592"/>
                                        </p:tgtEl>
                                        <p:attrNameLst>
                                          <p:attrName>style.visibility</p:attrName>
                                        </p:attrNameLst>
                                      </p:cBhvr>
                                      <p:to>
                                        <p:strVal val="visible"/>
                                      </p:to>
                                    </p:set>
                                    <p:animEffect transition="in" filter="wedge">
                                      <p:cBhvr>
                                        <p:cTn id="17" dur="500"/>
                                        <p:tgtEl>
                                          <p:spTgt spid="24592"/>
                                        </p:tgtEl>
                                      </p:cBhvr>
                                    </p:animEffect>
                                  </p:childTnLst>
                                </p:cTn>
                              </p:par>
                              <p:par>
                                <p:cTn id="18" presetID="20" presetClass="entr" presetSubtype="0" fill="hold" grpId="0" nodeType="withEffect">
                                  <p:stCondLst>
                                    <p:cond delay="0"/>
                                  </p:stCondLst>
                                  <p:childTnLst>
                                    <p:set>
                                      <p:cBhvr>
                                        <p:cTn id="19" dur="1" fill="hold">
                                          <p:stCondLst>
                                            <p:cond delay="0"/>
                                          </p:stCondLst>
                                        </p:cTn>
                                        <p:tgtEl>
                                          <p:spTgt spid="24593"/>
                                        </p:tgtEl>
                                        <p:attrNameLst>
                                          <p:attrName>style.visibility</p:attrName>
                                        </p:attrNameLst>
                                      </p:cBhvr>
                                      <p:to>
                                        <p:strVal val="visible"/>
                                      </p:to>
                                    </p:set>
                                    <p:animEffect transition="in" filter="wedge">
                                      <p:cBhvr>
                                        <p:cTn id="20" dur="500"/>
                                        <p:tgtEl>
                                          <p:spTgt spid="24593"/>
                                        </p:tgtEl>
                                      </p:cBhvr>
                                    </p:animEffect>
                                  </p:childTnLst>
                                </p:cTn>
                              </p:par>
                              <p:par>
                                <p:cTn id="21" presetID="20" presetClass="entr" presetSubtype="0" fill="hold" grpId="0" nodeType="withEffect">
                                  <p:stCondLst>
                                    <p:cond delay="0"/>
                                  </p:stCondLst>
                                  <p:childTnLst>
                                    <p:set>
                                      <p:cBhvr>
                                        <p:cTn id="22" dur="1" fill="hold">
                                          <p:stCondLst>
                                            <p:cond delay="0"/>
                                          </p:stCondLst>
                                        </p:cTn>
                                        <p:tgtEl>
                                          <p:spTgt spid="24594"/>
                                        </p:tgtEl>
                                        <p:attrNameLst>
                                          <p:attrName>style.visibility</p:attrName>
                                        </p:attrNameLst>
                                      </p:cBhvr>
                                      <p:to>
                                        <p:strVal val="visible"/>
                                      </p:to>
                                    </p:set>
                                    <p:animEffect transition="in" filter="wedge">
                                      <p:cBhvr>
                                        <p:cTn id="23" dur="500"/>
                                        <p:tgtEl>
                                          <p:spTgt spid="2459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
                                        </p:tgtEl>
                                        <p:attrNameLst>
                                          <p:attrName>style.visibility</p:attrName>
                                        </p:attrNameLst>
                                      </p:cBhvr>
                                      <p:to>
                                        <p:strVal val="hidden"/>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602"/>
                                        </p:tgtEl>
                                        <p:attrNameLst>
                                          <p:attrName>style.visibility</p:attrName>
                                        </p:attrNameLst>
                                      </p:cBhvr>
                                      <p:to>
                                        <p:strVal val="visible"/>
                                      </p:to>
                                    </p:set>
                                    <p:animEffect transition="in" filter="wipe(left)">
                                      <p:cBhvr>
                                        <p:cTn id="31" dur="500"/>
                                        <p:tgtEl>
                                          <p:spTgt spid="24602"/>
                                        </p:tgtEl>
                                      </p:cBhvr>
                                    </p:animEffect>
                                  </p:childTnLst>
                                </p:cTn>
                              </p:par>
                              <p:par>
                                <p:cTn id="32" presetID="22" presetClass="entr" presetSubtype="8" fill="hold" nodeType="withEffect">
                                  <p:stCondLst>
                                    <p:cond delay="0"/>
                                  </p:stCondLst>
                                  <p:childTnLst>
                                    <p:set>
                                      <p:cBhvr>
                                        <p:cTn id="33" dur="1" fill="hold">
                                          <p:stCondLst>
                                            <p:cond delay="0"/>
                                          </p:stCondLst>
                                        </p:cTn>
                                        <p:tgtEl>
                                          <p:spTgt spid="24603"/>
                                        </p:tgtEl>
                                        <p:attrNameLst>
                                          <p:attrName>style.visibility</p:attrName>
                                        </p:attrNameLst>
                                      </p:cBhvr>
                                      <p:to>
                                        <p:strVal val="visible"/>
                                      </p:to>
                                    </p:set>
                                    <p:animEffect transition="in" filter="wipe(left)">
                                      <p:cBhvr>
                                        <p:cTn id="34" dur="500"/>
                                        <p:tgtEl>
                                          <p:spTgt spid="24603"/>
                                        </p:tgtEl>
                                      </p:cBhvr>
                                    </p:animEffect>
                                  </p:childTnLst>
                                </p:cTn>
                              </p:par>
                              <p:par>
                                <p:cTn id="35" presetID="22" presetClass="entr" presetSubtype="8" fill="hold" nodeType="withEffect">
                                  <p:stCondLst>
                                    <p:cond delay="0"/>
                                  </p:stCondLst>
                                  <p:childTnLst>
                                    <p:set>
                                      <p:cBhvr>
                                        <p:cTn id="36" dur="1" fill="hold">
                                          <p:stCondLst>
                                            <p:cond delay="0"/>
                                          </p:stCondLst>
                                        </p:cTn>
                                        <p:tgtEl>
                                          <p:spTgt spid="24604"/>
                                        </p:tgtEl>
                                        <p:attrNameLst>
                                          <p:attrName>style.visibility</p:attrName>
                                        </p:attrNameLst>
                                      </p:cBhvr>
                                      <p:to>
                                        <p:strVal val="visible"/>
                                      </p:to>
                                    </p:set>
                                    <p:animEffect transition="in" filter="wipe(left)">
                                      <p:cBhvr>
                                        <p:cTn id="37" dur="500"/>
                                        <p:tgtEl>
                                          <p:spTgt spid="246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605"/>
                                        </p:tgtEl>
                                        <p:attrNameLst>
                                          <p:attrName>style.visibility</p:attrName>
                                        </p:attrNameLst>
                                      </p:cBhvr>
                                      <p:to>
                                        <p:strVal val="visible"/>
                                      </p:to>
                                    </p:set>
                                    <p:animEffect transition="in" filter="wipe(up)">
                                      <p:cBhvr>
                                        <p:cTn id="42" dur="500"/>
                                        <p:tgtEl>
                                          <p:spTgt spid="24605"/>
                                        </p:tgtEl>
                                      </p:cBhvr>
                                    </p:animEffect>
                                  </p:childTnLst>
                                </p:cTn>
                              </p:par>
                              <p:par>
                                <p:cTn id="43" presetID="22" presetClass="entr" presetSubtype="1" fill="hold" nodeType="withEffect">
                                  <p:stCondLst>
                                    <p:cond delay="0"/>
                                  </p:stCondLst>
                                  <p:childTnLst>
                                    <p:set>
                                      <p:cBhvr>
                                        <p:cTn id="44" dur="1" fill="hold">
                                          <p:stCondLst>
                                            <p:cond delay="0"/>
                                          </p:stCondLst>
                                        </p:cTn>
                                        <p:tgtEl>
                                          <p:spTgt spid="24606"/>
                                        </p:tgtEl>
                                        <p:attrNameLst>
                                          <p:attrName>style.visibility</p:attrName>
                                        </p:attrNameLst>
                                      </p:cBhvr>
                                      <p:to>
                                        <p:strVal val="visible"/>
                                      </p:to>
                                    </p:set>
                                    <p:animEffect transition="in" filter="wipe(up)">
                                      <p:cBhvr>
                                        <p:cTn id="45" dur="500"/>
                                        <p:tgtEl>
                                          <p:spTgt spid="24606"/>
                                        </p:tgtEl>
                                      </p:cBhvr>
                                    </p:animEffect>
                                  </p:childTnLst>
                                </p:cTn>
                              </p:par>
                              <p:par>
                                <p:cTn id="46" presetID="22" presetClass="entr" presetSubtype="1" fill="hold" nodeType="withEffect">
                                  <p:stCondLst>
                                    <p:cond delay="0"/>
                                  </p:stCondLst>
                                  <p:childTnLst>
                                    <p:set>
                                      <p:cBhvr>
                                        <p:cTn id="47" dur="1" fill="hold">
                                          <p:stCondLst>
                                            <p:cond delay="0"/>
                                          </p:stCondLst>
                                        </p:cTn>
                                        <p:tgtEl>
                                          <p:spTgt spid="24607"/>
                                        </p:tgtEl>
                                        <p:attrNameLst>
                                          <p:attrName>style.visibility</p:attrName>
                                        </p:attrNameLst>
                                      </p:cBhvr>
                                      <p:to>
                                        <p:strVal val="visible"/>
                                      </p:to>
                                    </p:set>
                                    <p:animEffect transition="in" filter="wipe(up)">
                                      <p:cBhvr>
                                        <p:cTn id="48" dur="500"/>
                                        <p:tgtEl>
                                          <p:spTgt spid="2460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4583"/>
                                        </p:tgtEl>
                                        <p:attrNameLst>
                                          <p:attrName>style.visibility</p:attrName>
                                        </p:attrNameLst>
                                      </p:cBhvr>
                                      <p:to>
                                        <p:strVal val="visible"/>
                                      </p:to>
                                    </p:set>
                                    <p:animEffect transition="in" filter="blinds(horizontal)">
                                      <p:cBhvr>
                                        <p:cTn id="53" dur="500"/>
                                        <p:tgtEl>
                                          <p:spTgt spid="24583"/>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24600"/>
                                        </p:tgtEl>
                                        <p:attrNameLst>
                                          <p:attrName>style.visibility</p:attrName>
                                        </p:attrNameLst>
                                      </p:cBhvr>
                                      <p:to>
                                        <p:strVal val="visible"/>
                                      </p:to>
                                    </p:set>
                                    <p:animEffect transition="in" filter="slide(fromBottom)">
                                      <p:cBhvr>
                                        <p:cTn id="58" dur="500"/>
                                        <p:tgtEl>
                                          <p:spTgt spid="24600"/>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42" fill="hold" grpId="0" nodeType="clickEffect">
                                  <p:stCondLst>
                                    <p:cond delay="0"/>
                                  </p:stCondLst>
                                  <p:childTnLst>
                                    <p:set>
                                      <p:cBhvr>
                                        <p:cTn id="62" dur="1" fill="hold">
                                          <p:stCondLst>
                                            <p:cond delay="0"/>
                                          </p:stCondLst>
                                        </p:cTn>
                                        <p:tgtEl>
                                          <p:spTgt spid="24601"/>
                                        </p:tgtEl>
                                        <p:attrNameLst>
                                          <p:attrName>style.visibility</p:attrName>
                                        </p:attrNameLst>
                                      </p:cBhvr>
                                      <p:to>
                                        <p:strVal val="visible"/>
                                      </p:to>
                                    </p:set>
                                    <p:animEffect transition="in" filter="barn(outHorizontal)">
                                      <p:cBhvr>
                                        <p:cTn id="63" dur="500"/>
                                        <p:tgtEl>
                                          <p:spTgt spid="24601"/>
                                        </p:tgtEl>
                                      </p:cBhvr>
                                    </p:animEffect>
                                  </p:childTnLst>
                                </p:cTn>
                              </p:par>
                            </p:childTnLst>
                          </p:cTn>
                        </p:par>
                      </p:childTnLst>
                    </p:cTn>
                  </p:par>
                  <p:par>
                    <p:cTn id="64" fill="hold">
                      <p:stCondLst>
                        <p:cond delay="indefinite"/>
                      </p:stCondLst>
                      <p:childTnLst>
                        <p:par>
                          <p:cTn id="65" fill="hold">
                            <p:stCondLst>
                              <p:cond delay="0"/>
                            </p:stCondLst>
                            <p:childTnLst>
                              <p:par>
                                <p:cTn id="66" presetID="15" presetClass="entr" presetSubtype="0" fill="hold" grpId="0" nodeType="clickEffect">
                                  <p:stCondLst>
                                    <p:cond delay="0"/>
                                  </p:stCondLst>
                                  <p:childTnLst>
                                    <p:set>
                                      <p:cBhvr>
                                        <p:cTn id="67" dur="1" fill="hold">
                                          <p:stCondLst>
                                            <p:cond delay="0"/>
                                          </p:stCondLst>
                                        </p:cTn>
                                        <p:tgtEl>
                                          <p:spTgt spid="24608"/>
                                        </p:tgtEl>
                                        <p:attrNameLst>
                                          <p:attrName>style.visibility</p:attrName>
                                        </p:attrNameLst>
                                      </p:cBhvr>
                                      <p:to>
                                        <p:strVal val="visible"/>
                                      </p:to>
                                    </p:set>
                                    <p:anim calcmode="lin" valueType="num">
                                      <p:cBhvr>
                                        <p:cTn id="68" dur="1000" fill="hold"/>
                                        <p:tgtEl>
                                          <p:spTgt spid="24608"/>
                                        </p:tgtEl>
                                        <p:attrNameLst>
                                          <p:attrName>ppt_w</p:attrName>
                                        </p:attrNameLst>
                                      </p:cBhvr>
                                      <p:tavLst>
                                        <p:tav tm="0">
                                          <p:val>
                                            <p:fltVal val="0.000000"/>
                                          </p:val>
                                        </p:tav>
                                        <p:tav tm="100000">
                                          <p:val>
                                            <p:strVal val="#ppt_w"/>
                                          </p:val>
                                        </p:tav>
                                      </p:tavLst>
                                    </p:anim>
                                    <p:anim calcmode="lin" valueType="num">
                                      <p:cBhvr>
                                        <p:cTn id="69" dur="1000" fill="hold"/>
                                        <p:tgtEl>
                                          <p:spTgt spid="24608"/>
                                        </p:tgtEl>
                                        <p:attrNameLst>
                                          <p:attrName>ppt_h</p:attrName>
                                        </p:attrNameLst>
                                      </p:cBhvr>
                                      <p:tavLst>
                                        <p:tav tm="0">
                                          <p:val>
                                            <p:fltVal val="0.000000"/>
                                          </p:val>
                                        </p:tav>
                                        <p:tav tm="100000">
                                          <p:val>
                                            <p:strVal val="#ppt_h"/>
                                          </p:val>
                                        </p:tav>
                                      </p:tavLst>
                                    </p:anim>
                                    <p:anim calcmode="lin" valueType="num">
                                      <p:cBhvr>
                                        <p:cTn id="70" dur="1000" fill="hold"/>
                                        <p:tgtEl>
                                          <p:spTgt spid="24608"/>
                                        </p:tgtEl>
                                        <p:attrNameLst>
                                          <p:attrName>ppt_x</p:attrName>
                                        </p:attrNameLst>
                                      </p:cBhvr>
                                      <p:tavLst>
                                        <p:tav tm="0" fmla="#ppt_x+(cos(-2*pi*(1-$))*-#ppt_x-sin(-2*pi*(1-$))*(1-#ppt_y))*(1-$)">
                                          <p:val>
                                            <p:fltVal val="0.000000"/>
                                          </p:val>
                                        </p:tav>
                                        <p:tav tm="100000">
                                          <p:val>
                                            <p:fltVal val="1.000000"/>
                                          </p:val>
                                        </p:tav>
                                      </p:tavLst>
                                    </p:anim>
                                    <p:anim calcmode="lin" valueType="num">
                                      <p:cBhvr>
                                        <p:cTn id="71" dur="1000" fill="hold"/>
                                        <p:tgtEl>
                                          <p:spTgt spid="24608"/>
                                        </p:tgtEl>
                                        <p:attrNameLst>
                                          <p:attrName>ppt_y</p:attrName>
                                        </p:attrNameLst>
                                      </p:cBhvr>
                                      <p:tavLst>
                                        <p:tav tm="0" fmla="#ppt_y+(sin(-2*pi*(1-$))*-#ppt_x+cos(-2*pi*(1-$))*(1-#ppt_y))*(1-$)">
                                          <p:val>
                                            <p:fltVal val="0.000000"/>
                                          </p:val>
                                        </p:tav>
                                        <p:tav tm="100000">
                                          <p:val>
                                            <p:fltVal val="1.00000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2" grpId="0" animBg="1"/>
      <p:bldP spid="24593" grpId="0" animBg="1"/>
      <p:bldP spid="24594" grpId="0" animBg="1"/>
      <p:bldP spid="24581" grpId="0"/>
      <p:bldP spid="24583" grpId="0"/>
      <p:bldP spid="24601" grpId="0"/>
      <p:bldP spid="24608"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1490" name="Rectangle 2"/>
          <p:cNvSpPr/>
          <p:nvPr/>
        </p:nvSpPr>
        <p:spPr>
          <a:xfrm>
            <a:off x="457200" y="519113"/>
            <a:ext cx="8229600"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31491" name="Object 12"/>
          <p:cNvGraphicFramePr>
            <a:graphicFrameLocks noChangeAspect="1"/>
          </p:cNvGraphicFramePr>
          <p:nvPr/>
        </p:nvGraphicFramePr>
        <p:xfrm>
          <a:off x="1066800" y="1498600"/>
          <a:ext cx="2138363" cy="1401763"/>
        </p:xfrm>
        <a:graphic>
          <a:graphicData uri="http://schemas.openxmlformats.org/presentationml/2006/ole">
            <mc:AlternateContent xmlns:mc="http://schemas.openxmlformats.org/markup-compatibility/2006">
              <mc:Choice xmlns:v="urn:schemas-microsoft-com:vml" Requires="v">
                <p:oleObj spid="_x0000_s4125" name="" r:id="rId1" imgW="1066800" imgH="698500" progId="">
                  <p:embed/>
                </p:oleObj>
              </mc:Choice>
              <mc:Fallback>
                <p:oleObj name="" r:id="rId1" imgW="1066800" imgH="698500" progId="">
                  <p:embed/>
                  <p:pic>
                    <p:nvPicPr>
                      <p:cNvPr id="0" name="图片 4124"/>
                      <p:cNvPicPr/>
                      <p:nvPr/>
                    </p:nvPicPr>
                    <p:blipFill>
                      <a:blip r:embed="rId2"/>
                      <a:stretch>
                        <a:fillRect/>
                      </a:stretch>
                    </p:blipFill>
                    <p:spPr>
                      <a:xfrm>
                        <a:off x="1066800" y="1498600"/>
                        <a:ext cx="2138363" cy="1401763"/>
                      </a:xfrm>
                      <a:prstGeom prst="rect">
                        <a:avLst/>
                      </a:prstGeom>
                      <a:noFill/>
                      <a:ln w="38100">
                        <a:noFill/>
                        <a:miter/>
                      </a:ln>
                    </p:spPr>
                  </p:pic>
                </p:oleObj>
              </mc:Fallback>
            </mc:AlternateContent>
          </a:graphicData>
        </a:graphic>
      </p:graphicFrame>
      <p:sp>
        <p:nvSpPr>
          <p:cNvPr id="26628" name="Text Box 4"/>
          <p:cNvSpPr txBox="1"/>
          <p:nvPr/>
        </p:nvSpPr>
        <p:spPr>
          <a:xfrm>
            <a:off x="457200" y="3276600"/>
            <a:ext cx="8231188" cy="53022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解（续）：</a:t>
            </a:r>
            <a:r>
              <a:rPr lang="zh-CN"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还有其它</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阶非零子式，例如</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6640" name="Object 13"/>
          <p:cNvGraphicFramePr>
            <a:graphicFrameLocks noChangeAspect="1"/>
          </p:cNvGraphicFramePr>
          <p:nvPr/>
        </p:nvGraphicFramePr>
        <p:xfrm>
          <a:off x="457200" y="3967163"/>
          <a:ext cx="1849438" cy="1392237"/>
        </p:xfrm>
        <a:graphic>
          <a:graphicData uri="http://schemas.openxmlformats.org/presentationml/2006/ole">
            <mc:AlternateContent xmlns:mc="http://schemas.openxmlformats.org/markup-compatibility/2006">
              <mc:Choice xmlns:v="urn:schemas-microsoft-com:vml" Requires="v">
                <p:oleObj spid="_x0000_s4127" name="" r:id="rId3" imgW="927100" imgH="698500" progId="">
                  <p:embed/>
                </p:oleObj>
              </mc:Choice>
              <mc:Fallback>
                <p:oleObj name="" r:id="rId3" imgW="927100" imgH="698500" progId="">
                  <p:embed/>
                  <p:pic>
                    <p:nvPicPr>
                      <p:cNvPr id="0" name="图片 4126"/>
                      <p:cNvPicPr/>
                      <p:nvPr/>
                    </p:nvPicPr>
                    <p:blipFill>
                      <a:blip r:embed="rId4"/>
                      <a:stretch>
                        <a:fillRect/>
                      </a:stretch>
                    </p:blipFill>
                    <p:spPr>
                      <a:xfrm>
                        <a:off x="457200" y="3967163"/>
                        <a:ext cx="1849438" cy="1392237"/>
                      </a:xfrm>
                      <a:prstGeom prst="rect">
                        <a:avLst/>
                      </a:prstGeom>
                      <a:noFill/>
                      <a:ln w="38100">
                        <a:noFill/>
                        <a:miter/>
                      </a:ln>
                    </p:spPr>
                  </p:pic>
                </p:oleObj>
              </mc:Fallback>
            </mc:AlternateContent>
          </a:graphicData>
        </a:graphic>
      </p:graphicFrame>
      <p:graphicFrame>
        <p:nvGraphicFramePr>
          <p:cNvPr id="26649" name="Object 14"/>
          <p:cNvGraphicFramePr>
            <a:graphicFrameLocks noChangeAspect="1"/>
          </p:cNvGraphicFramePr>
          <p:nvPr/>
        </p:nvGraphicFramePr>
        <p:xfrm>
          <a:off x="3319463" y="3967163"/>
          <a:ext cx="2330450" cy="1392237"/>
        </p:xfrm>
        <a:graphic>
          <a:graphicData uri="http://schemas.openxmlformats.org/presentationml/2006/ole">
            <mc:AlternateContent xmlns:mc="http://schemas.openxmlformats.org/markup-compatibility/2006">
              <mc:Choice xmlns:v="urn:schemas-microsoft-com:vml" Requires="v">
                <p:oleObj spid="_x0000_s4126" name="" r:id="rId5" imgW="1168400" imgH="698500" progId="">
                  <p:embed/>
                </p:oleObj>
              </mc:Choice>
              <mc:Fallback>
                <p:oleObj name="" r:id="rId5" imgW="1168400" imgH="698500" progId="">
                  <p:embed/>
                  <p:pic>
                    <p:nvPicPr>
                      <p:cNvPr id="0" name="图片 4125"/>
                      <p:cNvPicPr/>
                      <p:nvPr/>
                    </p:nvPicPr>
                    <p:blipFill>
                      <a:blip r:embed="rId6"/>
                      <a:stretch>
                        <a:fillRect/>
                      </a:stretch>
                    </p:blipFill>
                    <p:spPr>
                      <a:xfrm>
                        <a:off x="3319463" y="3967163"/>
                        <a:ext cx="2330450" cy="1392237"/>
                      </a:xfrm>
                      <a:prstGeom prst="rect">
                        <a:avLst/>
                      </a:prstGeom>
                      <a:noFill/>
                      <a:ln w="38100">
                        <a:noFill/>
                        <a:miter/>
                      </a:ln>
                    </p:spPr>
                  </p:pic>
                </p:oleObj>
              </mc:Fallback>
            </mc:AlternateContent>
          </a:graphicData>
        </a:graphic>
      </p:graphicFrame>
      <p:graphicFrame>
        <p:nvGraphicFramePr>
          <p:cNvPr id="26650" name="Object 15"/>
          <p:cNvGraphicFramePr>
            <a:graphicFrameLocks noChangeAspect="1"/>
          </p:cNvGraphicFramePr>
          <p:nvPr/>
        </p:nvGraphicFramePr>
        <p:xfrm>
          <a:off x="6662738" y="3967163"/>
          <a:ext cx="2025650" cy="1393825"/>
        </p:xfrm>
        <a:graphic>
          <a:graphicData uri="http://schemas.openxmlformats.org/presentationml/2006/ole">
            <mc:AlternateContent xmlns:mc="http://schemas.openxmlformats.org/markup-compatibility/2006">
              <mc:Choice xmlns:v="urn:schemas-microsoft-com:vml" Requires="v">
                <p:oleObj spid="_x0000_s4128" name="" r:id="rId7" imgW="1016000" imgH="698500" progId="">
                  <p:embed/>
                </p:oleObj>
              </mc:Choice>
              <mc:Fallback>
                <p:oleObj name="" r:id="rId7" imgW="1016000" imgH="698500" progId="">
                  <p:embed/>
                  <p:pic>
                    <p:nvPicPr>
                      <p:cNvPr id="0" name="图片 4127"/>
                      <p:cNvPicPr/>
                      <p:nvPr/>
                    </p:nvPicPr>
                    <p:blipFill>
                      <a:blip r:embed="rId8"/>
                      <a:stretch>
                        <a:fillRect/>
                      </a:stretch>
                    </p:blipFill>
                    <p:spPr>
                      <a:xfrm>
                        <a:off x="6662738" y="3967163"/>
                        <a:ext cx="2025650" cy="1393825"/>
                      </a:xfrm>
                      <a:prstGeom prst="rect">
                        <a:avLst/>
                      </a:prstGeom>
                      <a:noFill/>
                      <a:ln w="38100">
                        <a:noFill/>
                        <a:miter/>
                      </a:ln>
                    </p:spPr>
                  </p:pic>
                </p:oleObj>
              </mc:Fallback>
            </mc:AlternateContent>
          </a:graphicData>
        </a:graphic>
      </p:graphicFrame>
      <p:sp>
        <p:nvSpPr>
          <p:cNvPr id="26651" name="AutoShape 27"/>
          <p:cNvSpPr/>
          <p:nvPr/>
        </p:nvSpPr>
        <p:spPr>
          <a:xfrm>
            <a:off x="436563" y="5694363"/>
            <a:ext cx="8269287" cy="525462"/>
          </a:xfrm>
          <a:prstGeom prst="roundRect">
            <a:avLst>
              <a:gd name="adj" fmla="val 16667"/>
            </a:avLst>
          </a:prstGeom>
          <a:noFill/>
          <a:ln w="28575" cap="flat" cmpd="sng">
            <a:solidFill>
              <a:schemeClr val="hlink"/>
            </a:solidFill>
            <a:prstDash val="solid"/>
            <a:headEnd type="none" w="med" len="med"/>
            <a:tailEnd type="none" w="med" len="med"/>
          </a:ln>
        </p:spPr>
        <p:txBody>
          <a:bodyPr>
            <a:spAutoFit/>
          </a:bodyPr>
          <a:p>
            <a:pPr marL="457200" indent="-457200" eaLnBrk="0" hangingPunct="0"/>
            <a:r>
              <a:rPr lang="zh-CN" altLang="en-US" sz="2400" b="1" dirty="0">
                <a:solidFill>
                  <a:srgbClr val="FF0000"/>
                </a:solidFill>
                <a:latin typeface="Times New Roman" panose="02020603050405020304" pitchFamily="18" charset="0"/>
                <a:ea typeface="楷体_GB2312" panose="02010609030101010101" pitchFamily="49" charset="-122"/>
              </a:rPr>
              <a:t>结论：行阶梯形矩阵的秩就等于非零行的行数．</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26654" name="Line 30"/>
          <p:cNvSpPr/>
          <p:nvPr/>
        </p:nvSpPr>
        <p:spPr>
          <a:xfrm>
            <a:off x="4267200" y="1524000"/>
            <a:ext cx="2667000" cy="0"/>
          </a:xfrm>
          <a:prstGeom prst="line">
            <a:avLst/>
          </a:prstGeom>
          <a:ln w="28575" cap="flat" cmpd="sng">
            <a:solidFill>
              <a:srgbClr val="FF0000"/>
            </a:solidFill>
            <a:prstDash val="solid"/>
            <a:headEnd type="none" w="med" len="med"/>
            <a:tailEnd type="none" w="med" len="med"/>
          </a:ln>
        </p:spPr>
      </p:sp>
      <p:sp>
        <p:nvSpPr>
          <p:cNvPr id="26655" name="Line 31"/>
          <p:cNvSpPr/>
          <p:nvPr/>
        </p:nvSpPr>
        <p:spPr>
          <a:xfrm>
            <a:off x="4267200" y="1981200"/>
            <a:ext cx="2667000" cy="0"/>
          </a:xfrm>
          <a:prstGeom prst="line">
            <a:avLst/>
          </a:prstGeom>
          <a:ln w="28575" cap="flat" cmpd="sng">
            <a:solidFill>
              <a:srgbClr val="FF0000"/>
            </a:solidFill>
            <a:prstDash val="solid"/>
            <a:headEnd type="none" w="med" len="med"/>
            <a:tailEnd type="none" w="med" len="med"/>
          </a:ln>
        </p:spPr>
      </p:sp>
      <p:sp>
        <p:nvSpPr>
          <p:cNvPr id="26656" name="Line 32"/>
          <p:cNvSpPr/>
          <p:nvPr/>
        </p:nvSpPr>
        <p:spPr>
          <a:xfrm>
            <a:off x="4267200" y="2438400"/>
            <a:ext cx="2667000" cy="0"/>
          </a:xfrm>
          <a:prstGeom prst="line">
            <a:avLst/>
          </a:prstGeom>
          <a:ln w="28575" cap="flat" cmpd="sng">
            <a:solidFill>
              <a:srgbClr val="FF0000"/>
            </a:solidFill>
            <a:prstDash val="solid"/>
            <a:headEnd type="none" w="med" len="med"/>
            <a:tailEnd type="none" w="med" len="med"/>
          </a:ln>
        </p:spPr>
      </p:sp>
      <p:sp>
        <p:nvSpPr>
          <p:cNvPr id="26657" name="Line 33"/>
          <p:cNvSpPr/>
          <p:nvPr/>
        </p:nvSpPr>
        <p:spPr>
          <a:xfrm>
            <a:off x="4495800" y="1371600"/>
            <a:ext cx="0" cy="1676400"/>
          </a:xfrm>
          <a:prstGeom prst="line">
            <a:avLst/>
          </a:prstGeom>
          <a:ln w="28575" cap="flat" cmpd="sng">
            <a:solidFill>
              <a:srgbClr val="FF0000"/>
            </a:solidFill>
            <a:prstDash val="solid"/>
            <a:headEnd type="none" w="med" len="med"/>
            <a:tailEnd type="none" w="med" len="med"/>
          </a:ln>
        </p:spPr>
      </p:sp>
      <p:sp>
        <p:nvSpPr>
          <p:cNvPr id="26658" name="Line 34"/>
          <p:cNvSpPr/>
          <p:nvPr/>
        </p:nvSpPr>
        <p:spPr>
          <a:xfrm>
            <a:off x="4995863" y="1371600"/>
            <a:ext cx="0" cy="1676400"/>
          </a:xfrm>
          <a:prstGeom prst="line">
            <a:avLst/>
          </a:prstGeom>
          <a:ln w="28575" cap="flat" cmpd="sng">
            <a:solidFill>
              <a:srgbClr val="FF0000"/>
            </a:solidFill>
            <a:prstDash val="solid"/>
            <a:headEnd type="none" w="med" len="med"/>
            <a:tailEnd type="none" w="med" len="med"/>
          </a:ln>
        </p:spPr>
      </p:sp>
      <p:sp>
        <p:nvSpPr>
          <p:cNvPr id="26659" name="Line 35"/>
          <p:cNvSpPr/>
          <p:nvPr/>
        </p:nvSpPr>
        <p:spPr>
          <a:xfrm>
            <a:off x="6019800" y="1371600"/>
            <a:ext cx="0" cy="1676400"/>
          </a:xfrm>
          <a:prstGeom prst="line">
            <a:avLst/>
          </a:prstGeom>
          <a:ln w="28575" cap="flat" cmpd="sng">
            <a:solidFill>
              <a:srgbClr val="FF0000"/>
            </a:solidFill>
            <a:prstDash val="solid"/>
            <a:headEnd type="none" w="med" len="med"/>
            <a:tailEnd type="none" w="med" len="med"/>
          </a:ln>
        </p:spPr>
      </p:sp>
      <p:sp>
        <p:nvSpPr>
          <p:cNvPr id="26660" name="Line 36"/>
          <p:cNvSpPr/>
          <p:nvPr/>
        </p:nvSpPr>
        <p:spPr>
          <a:xfrm>
            <a:off x="5534025" y="1371600"/>
            <a:ext cx="0" cy="1676400"/>
          </a:xfrm>
          <a:prstGeom prst="line">
            <a:avLst/>
          </a:prstGeom>
          <a:ln w="28575" cap="flat" cmpd="sng">
            <a:solidFill>
              <a:srgbClr val="FF0000"/>
            </a:solidFill>
            <a:prstDash val="solid"/>
            <a:headEnd type="none" w="med" len="med"/>
            <a:tailEnd type="none" w="med" len="med"/>
          </a:ln>
        </p:spPr>
      </p:sp>
      <p:sp>
        <p:nvSpPr>
          <p:cNvPr id="26661" name="Line 37"/>
          <p:cNvSpPr/>
          <p:nvPr/>
        </p:nvSpPr>
        <p:spPr>
          <a:xfrm>
            <a:off x="6629400" y="1371600"/>
            <a:ext cx="0" cy="1676400"/>
          </a:xfrm>
          <a:prstGeom prst="line">
            <a:avLst/>
          </a:prstGeom>
          <a:ln w="28575" cap="flat" cmpd="sng">
            <a:solidFill>
              <a:srgbClr val="FF0000"/>
            </a:solidFill>
            <a:prstDash val="solid"/>
            <a:headEnd type="none" w="med" len="med"/>
            <a:tailEnd type="none" w="med" len="med"/>
          </a:ln>
        </p:spPr>
      </p:sp>
      <p:graphicFrame>
        <p:nvGraphicFramePr>
          <p:cNvPr id="831505" name="Object 16"/>
          <p:cNvGraphicFramePr>
            <a:graphicFrameLocks noChangeAspect="1"/>
          </p:cNvGraphicFramePr>
          <p:nvPr/>
        </p:nvGraphicFramePr>
        <p:xfrm>
          <a:off x="3667125" y="1274763"/>
          <a:ext cx="3343275" cy="1849437"/>
        </p:xfrm>
        <a:graphic>
          <a:graphicData uri="http://schemas.openxmlformats.org/presentationml/2006/ole">
            <mc:AlternateContent xmlns:mc="http://schemas.openxmlformats.org/markup-compatibility/2006">
              <mc:Choice xmlns:v="urn:schemas-microsoft-com:vml" Requires="v">
                <p:oleObj spid="_x0000_s4129" name="" r:id="rId9" imgW="1676400" imgH="927100" progId="">
                  <p:embed/>
                </p:oleObj>
              </mc:Choice>
              <mc:Fallback>
                <p:oleObj name="" r:id="rId9" imgW="1676400" imgH="927100" progId="">
                  <p:embed/>
                  <p:pic>
                    <p:nvPicPr>
                      <p:cNvPr id="0" name="图片 4128"/>
                      <p:cNvPicPr/>
                      <p:nvPr/>
                    </p:nvPicPr>
                    <p:blipFill>
                      <a:blip r:embed="rId10"/>
                      <a:stretch>
                        <a:fillRect/>
                      </a:stretch>
                    </p:blipFill>
                    <p:spPr>
                      <a:xfrm>
                        <a:off x="3667125" y="1274763"/>
                        <a:ext cx="3343275" cy="18494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slide(fromBottom)">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654"/>
                                        </p:tgtEl>
                                        <p:attrNameLst>
                                          <p:attrName>style.visibility</p:attrName>
                                        </p:attrNameLst>
                                      </p:cBhvr>
                                      <p:to>
                                        <p:strVal val="visible"/>
                                      </p:to>
                                    </p:set>
                                    <p:animEffect transition="in" filter="wipe(left)">
                                      <p:cBhvr>
                                        <p:cTn id="12" dur="500"/>
                                        <p:tgtEl>
                                          <p:spTgt spid="26654"/>
                                        </p:tgtEl>
                                      </p:cBhvr>
                                    </p:animEffect>
                                  </p:childTnLst>
                                </p:cTn>
                              </p:par>
                              <p:par>
                                <p:cTn id="13" presetID="22" presetClass="entr" presetSubtype="8" fill="hold" nodeType="withEffect">
                                  <p:stCondLst>
                                    <p:cond delay="0"/>
                                  </p:stCondLst>
                                  <p:childTnLst>
                                    <p:set>
                                      <p:cBhvr>
                                        <p:cTn id="14" dur="1" fill="hold">
                                          <p:stCondLst>
                                            <p:cond delay="0"/>
                                          </p:stCondLst>
                                        </p:cTn>
                                        <p:tgtEl>
                                          <p:spTgt spid="26655"/>
                                        </p:tgtEl>
                                        <p:attrNameLst>
                                          <p:attrName>style.visibility</p:attrName>
                                        </p:attrNameLst>
                                      </p:cBhvr>
                                      <p:to>
                                        <p:strVal val="visible"/>
                                      </p:to>
                                    </p:set>
                                    <p:animEffect transition="in" filter="wipe(left)">
                                      <p:cBhvr>
                                        <p:cTn id="15" dur="500"/>
                                        <p:tgtEl>
                                          <p:spTgt spid="26655"/>
                                        </p:tgtEl>
                                      </p:cBhvr>
                                    </p:animEffect>
                                  </p:childTnLst>
                                </p:cTn>
                              </p:par>
                              <p:par>
                                <p:cTn id="16" presetID="22" presetClass="entr" presetSubtype="8" fill="hold" nodeType="withEffect">
                                  <p:stCondLst>
                                    <p:cond delay="0"/>
                                  </p:stCondLst>
                                  <p:childTnLst>
                                    <p:set>
                                      <p:cBhvr>
                                        <p:cTn id="17" dur="1" fill="hold">
                                          <p:stCondLst>
                                            <p:cond delay="0"/>
                                          </p:stCondLst>
                                        </p:cTn>
                                        <p:tgtEl>
                                          <p:spTgt spid="26656"/>
                                        </p:tgtEl>
                                        <p:attrNameLst>
                                          <p:attrName>style.visibility</p:attrName>
                                        </p:attrNameLst>
                                      </p:cBhvr>
                                      <p:to>
                                        <p:strVal val="visible"/>
                                      </p:to>
                                    </p:set>
                                    <p:animEffect transition="in" filter="wipe(left)">
                                      <p:cBhvr>
                                        <p:cTn id="18" dur="500"/>
                                        <p:tgtEl>
                                          <p:spTgt spid="2665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6657"/>
                                        </p:tgtEl>
                                        <p:attrNameLst>
                                          <p:attrName>style.visibility</p:attrName>
                                        </p:attrNameLst>
                                      </p:cBhvr>
                                      <p:to>
                                        <p:strVal val="visible"/>
                                      </p:to>
                                    </p:set>
                                    <p:animEffect transition="in" filter="wipe(up)">
                                      <p:cBhvr>
                                        <p:cTn id="23" dur="500"/>
                                        <p:tgtEl>
                                          <p:spTgt spid="26657"/>
                                        </p:tgtEl>
                                      </p:cBhvr>
                                    </p:animEffect>
                                  </p:childTnLst>
                                </p:cTn>
                              </p:par>
                              <p:par>
                                <p:cTn id="24" presetID="22" presetClass="entr" presetSubtype="1" fill="hold" nodeType="withEffect">
                                  <p:stCondLst>
                                    <p:cond delay="0"/>
                                  </p:stCondLst>
                                  <p:childTnLst>
                                    <p:set>
                                      <p:cBhvr>
                                        <p:cTn id="25" dur="1" fill="hold">
                                          <p:stCondLst>
                                            <p:cond delay="0"/>
                                          </p:stCondLst>
                                        </p:cTn>
                                        <p:tgtEl>
                                          <p:spTgt spid="26660"/>
                                        </p:tgtEl>
                                        <p:attrNameLst>
                                          <p:attrName>style.visibility</p:attrName>
                                        </p:attrNameLst>
                                      </p:cBhvr>
                                      <p:to>
                                        <p:strVal val="visible"/>
                                      </p:to>
                                    </p:set>
                                    <p:animEffect transition="in" filter="wipe(up)">
                                      <p:cBhvr>
                                        <p:cTn id="26" dur="500"/>
                                        <p:tgtEl>
                                          <p:spTgt spid="26660"/>
                                        </p:tgtEl>
                                      </p:cBhvr>
                                    </p:animEffect>
                                  </p:childTnLst>
                                </p:cTn>
                              </p:par>
                              <p:par>
                                <p:cTn id="27" presetID="22" presetClass="entr" presetSubtype="1" fill="hold" nodeType="withEffect">
                                  <p:stCondLst>
                                    <p:cond delay="0"/>
                                  </p:stCondLst>
                                  <p:childTnLst>
                                    <p:set>
                                      <p:cBhvr>
                                        <p:cTn id="28" dur="1" fill="hold">
                                          <p:stCondLst>
                                            <p:cond delay="0"/>
                                          </p:stCondLst>
                                        </p:cTn>
                                        <p:tgtEl>
                                          <p:spTgt spid="26659"/>
                                        </p:tgtEl>
                                        <p:attrNameLst>
                                          <p:attrName>style.visibility</p:attrName>
                                        </p:attrNameLst>
                                      </p:cBhvr>
                                      <p:to>
                                        <p:strVal val="visible"/>
                                      </p:to>
                                    </p:set>
                                    <p:animEffect transition="in" filter="wipe(up)">
                                      <p:cBhvr>
                                        <p:cTn id="29" dur="500"/>
                                        <p:tgtEl>
                                          <p:spTgt spid="26659"/>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26640"/>
                                        </p:tgtEl>
                                        <p:attrNameLst>
                                          <p:attrName>style.visibility</p:attrName>
                                        </p:attrNameLst>
                                      </p:cBhvr>
                                      <p:to>
                                        <p:strVal val="visible"/>
                                      </p:to>
                                    </p:set>
                                    <p:animEffect transition="in" filter="box(in)">
                                      <p:cBhvr>
                                        <p:cTn id="34" dur="500"/>
                                        <p:tgtEl>
                                          <p:spTgt spid="2664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665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666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659"/>
                                        </p:tgtEl>
                                        <p:attrNameLst>
                                          <p:attrName>style.visibility</p:attrName>
                                        </p:attrNameLst>
                                      </p:cBhvr>
                                      <p:to>
                                        <p:strVal val="hidden"/>
                                      </p:to>
                                    </p:set>
                                  </p:childTnLst>
                                </p:cTn>
                              </p:par>
                            </p:childTnLst>
                          </p:cTn>
                        </p:par>
                        <p:par>
                          <p:cTn id="43" fill="hold">
                            <p:stCondLst>
                              <p:cond delay="0"/>
                            </p:stCondLst>
                            <p:childTnLst>
                              <p:par>
                                <p:cTn id="44" presetID="22" presetClass="entr" presetSubtype="1" fill="hold" nodeType="afterEffect">
                                  <p:stCondLst>
                                    <p:cond delay="0"/>
                                  </p:stCondLst>
                                  <p:childTnLst>
                                    <p:set>
                                      <p:cBhvr>
                                        <p:cTn id="45" dur="1" fill="hold">
                                          <p:stCondLst>
                                            <p:cond delay="0"/>
                                          </p:stCondLst>
                                        </p:cTn>
                                        <p:tgtEl>
                                          <p:spTgt spid="26657"/>
                                        </p:tgtEl>
                                        <p:attrNameLst>
                                          <p:attrName>style.visibility</p:attrName>
                                        </p:attrNameLst>
                                      </p:cBhvr>
                                      <p:to>
                                        <p:strVal val="visible"/>
                                      </p:to>
                                    </p:set>
                                    <p:animEffect transition="in" filter="wipe(up)">
                                      <p:cBhvr>
                                        <p:cTn id="46" dur="500"/>
                                        <p:tgtEl>
                                          <p:spTgt spid="26657"/>
                                        </p:tgtEl>
                                      </p:cBhvr>
                                    </p:animEffect>
                                  </p:childTnLst>
                                </p:cTn>
                              </p:par>
                              <p:par>
                                <p:cTn id="47" presetID="22" presetClass="entr" presetSubtype="1" fill="hold" nodeType="withEffect">
                                  <p:stCondLst>
                                    <p:cond delay="0"/>
                                  </p:stCondLst>
                                  <p:childTnLst>
                                    <p:set>
                                      <p:cBhvr>
                                        <p:cTn id="48" dur="1" fill="hold">
                                          <p:stCondLst>
                                            <p:cond delay="0"/>
                                          </p:stCondLst>
                                        </p:cTn>
                                        <p:tgtEl>
                                          <p:spTgt spid="26658"/>
                                        </p:tgtEl>
                                        <p:attrNameLst>
                                          <p:attrName>style.visibility</p:attrName>
                                        </p:attrNameLst>
                                      </p:cBhvr>
                                      <p:to>
                                        <p:strVal val="visible"/>
                                      </p:to>
                                    </p:set>
                                    <p:animEffect transition="in" filter="wipe(up)">
                                      <p:cBhvr>
                                        <p:cTn id="49" dur="500"/>
                                        <p:tgtEl>
                                          <p:spTgt spid="26658"/>
                                        </p:tgtEl>
                                      </p:cBhvr>
                                    </p:animEffect>
                                  </p:childTnLst>
                                </p:cTn>
                              </p:par>
                              <p:par>
                                <p:cTn id="50" presetID="22" presetClass="entr" presetSubtype="1" fill="hold" nodeType="withEffect">
                                  <p:stCondLst>
                                    <p:cond delay="0"/>
                                  </p:stCondLst>
                                  <p:childTnLst>
                                    <p:set>
                                      <p:cBhvr>
                                        <p:cTn id="51" dur="1" fill="hold">
                                          <p:stCondLst>
                                            <p:cond delay="0"/>
                                          </p:stCondLst>
                                        </p:cTn>
                                        <p:tgtEl>
                                          <p:spTgt spid="26661"/>
                                        </p:tgtEl>
                                        <p:attrNameLst>
                                          <p:attrName>style.visibility</p:attrName>
                                        </p:attrNameLst>
                                      </p:cBhvr>
                                      <p:to>
                                        <p:strVal val="visible"/>
                                      </p:to>
                                    </p:set>
                                    <p:animEffect transition="in" filter="wipe(up)">
                                      <p:cBhvr>
                                        <p:cTn id="52" dur="500"/>
                                        <p:tgtEl>
                                          <p:spTgt spid="26661"/>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26649"/>
                                        </p:tgtEl>
                                        <p:attrNameLst>
                                          <p:attrName>style.visibility</p:attrName>
                                        </p:attrNameLst>
                                      </p:cBhvr>
                                      <p:to>
                                        <p:strVal val="visible"/>
                                      </p:to>
                                    </p:set>
                                    <p:animEffect transition="in" filter="slide(fromLeft)">
                                      <p:cBhvr>
                                        <p:cTn id="57" dur="500"/>
                                        <p:tgtEl>
                                          <p:spTgt spid="2664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665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6658"/>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6661"/>
                                        </p:tgtEl>
                                        <p:attrNameLst>
                                          <p:attrName>style.visibility</p:attrName>
                                        </p:attrNameLst>
                                      </p:cBhvr>
                                      <p:to>
                                        <p:strVal val="hidden"/>
                                      </p:to>
                                    </p:set>
                                  </p:childTnLst>
                                </p:cTn>
                              </p:par>
                            </p:childTnLst>
                          </p:cTn>
                        </p:par>
                        <p:par>
                          <p:cTn id="66" fill="hold">
                            <p:stCondLst>
                              <p:cond delay="0"/>
                            </p:stCondLst>
                            <p:childTnLst>
                              <p:par>
                                <p:cTn id="67" presetID="22" presetClass="entr" presetSubtype="1" fill="hold" nodeType="afterEffect">
                                  <p:stCondLst>
                                    <p:cond delay="0"/>
                                  </p:stCondLst>
                                  <p:childTnLst>
                                    <p:set>
                                      <p:cBhvr>
                                        <p:cTn id="68" dur="1" fill="hold">
                                          <p:stCondLst>
                                            <p:cond delay="0"/>
                                          </p:stCondLst>
                                        </p:cTn>
                                        <p:tgtEl>
                                          <p:spTgt spid="26657"/>
                                        </p:tgtEl>
                                        <p:attrNameLst>
                                          <p:attrName>style.visibility</p:attrName>
                                        </p:attrNameLst>
                                      </p:cBhvr>
                                      <p:to>
                                        <p:strVal val="visible"/>
                                      </p:to>
                                    </p:set>
                                    <p:animEffect transition="in" filter="wipe(up)">
                                      <p:cBhvr>
                                        <p:cTn id="69" dur="500"/>
                                        <p:tgtEl>
                                          <p:spTgt spid="26657"/>
                                        </p:tgtEl>
                                      </p:cBhvr>
                                    </p:animEffect>
                                  </p:childTnLst>
                                </p:cTn>
                              </p:par>
                              <p:par>
                                <p:cTn id="70" presetID="22" presetClass="entr" presetSubtype="1" fill="hold" nodeType="withEffect">
                                  <p:stCondLst>
                                    <p:cond delay="0"/>
                                  </p:stCondLst>
                                  <p:childTnLst>
                                    <p:set>
                                      <p:cBhvr>
                                        <p:cTn id="71" dur="1" fill="hold">
                                          <p:stCondLst>
                                            <p:cond delay="0"/>
                                          </p:stCondLst>
                                        </p:cTn>
                                        <p:tgtEl>
                                          <p:spTgt spid="26660"/>
                                        </p:tgtEl>
                                        <p:attrNameLst>
                                          <p:attrName>style.visibility</p:attrName>
                                        </p:attrNameLst>
                                      </p:cBhvr>
                                      <p:to>
                                        <p:strVal val="visible"/>
                                      </p:to>
                                    </p:set>
                                    <p:animEffect transition="in" filter="wipe(up)">
                                      <p:cBhvr>
                                        <p:cTn id="72" dur="500"/>
                                        <p:tgtEl>
                                          <p:spTgt spid="26660"/>
                                        </p:tgtEl>
                                      </p:cBhvr>
                                    </p:animEffect>
                                  </p:childTnLst>
                                </p:cTn>
                              </p:par>
                              <p:par>
                                <p:cTn id="73" presetID="22" presetClass="entr" presetSubtype="1" fill="hold" nodeType="withEffect">
                                  <p:stCondLst>
                                    <p:cond delay="0"/>
                                  </p:stCondLst>
                                  <p:childTnLst>
                                    <p:set>
                                      <p:cBhvr>
                                        <p:cTn id="74" dur="1" fill="hold">
                                          <p:stCondLst>
                                            <p:cond delay="0"/>
                                          </p:stCondLst>
                                        </p:cTn>
                                        <p:tgtEl>
                                          <p:spTgt spid="26661"/>
                                        </p:tgtEl>
                                        <p:attrNameLst>
                                          <p:attrName>style.visibility</p:attrName>
                                        </p:attrNameLst>
                                      </p:cBhvr>
                                      <p:to>
                                        <p:strVal val="visible"/>
                                      </p:to>
                                    </p:set>
                                    <p:animEffect transition="in" filter="wipe(up)">
                                      <p:cBhvr>
                                        <p:cTn id="75" dur="500"/>
                                        <p:tgtEl>
                                          <p:spTgt spid="26661"/>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nodeType="clickEffect">
                                  <p:stCondLst>
                                    <p:cond delay="0"/>
                                  </p:stCondLst>
                                  <p:childTnLst>
                                    <p:set>
                                      <p:cBhvr>
                                        <p:cTn id="79" dur="1" fill="hold">
                                          <p:stCondLst>
                                            <p:cond delay="0"/>
                                          </p:stCondLst>
                                        </p:cTn>
                                        <p:tgtEl>
                                          <p:spTgt spid="26650"/>
                                        </p:tgtEl>
                                        <p:attrNameLst>
                                          <p:attrName>style.visibility</p:attrName>
                                        </p:attrNameLst>
                                      </p:cBhvr>
                                      <p:to>
                                        <p:strVal val="visible"/>
                                      </p:to>
                                    </p:set>
                                    <p:animEffect transition="in" filter="slide(fromLeft)">
                                      <p:cBhvr>
                                        <p:cTn id="80" dur="500"/>
                                        <p:tgtEl>
                                          <p:spTgt spid="26650"/>
                                        </p:tgtEl>
                                      </p:cBhvr>
                                    </p:animEffect>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grpId="0" nodeType="clickEffect">
                                  <p:stCondLst>
                                    <p:cond delay="0"/>
                                  </p:stCondLst>
                                  <p:childTnLst>
                                    <p:set>
                                      <p:cBhvr>
                                        <p:cTn id="84" dur="1" fill="hold">
                                          <p:stCondLst>
                                            <p:cond delay="0"/>
                                          </p:stCondLst>
                                        </p:cTn>
                                        <p:tgtEl>
                                          <p:spTgt spid="26651"/>
                                        </p:tgtEl>
                                        <p:attrNameLst>
                                          <p:attrName>style.visibility</p:attrName>
                                        </p:attrNameLst>
                                      </p:cBhvr>
                                      <p:to>
                                        <p:strVal val="visible"/>
                                      </p:to>
                                    </p:set>
                                    <p:anim calcmode="lin" valueType="num">
                                      <p:cBhvr>
                                        <p:cTn id="85" dur="500" fill="hold"/>
                                        <p:tgtEl>
                                          <p:spTgt spid="26651"/>
                                        </p:tgtEl>
                                        <p:attrNameLst>
                                          <p:attrName>ppt_w</p:attrName>
                                        </p:attrNameLst>
                                      </p:cBhvr>
                                      <p:tavLst>
                                        <p:tav tm="0">
                                          <p:val>
                                            <p:fltVal val="0.000000"/>
                                          </p:val>
                                        </p:tav>
                                        <p:tav tm="100000">
                                          <p:val>
                                            <p:strVal val="#ppt_w"/>
                                          </p:val>
                                        </p:tav>
                                      </p:tavLst>
                                    </p:anim>
                                    <p:anim calcmode="lin" valueType="num">
                                      <p:cBhvr>
                                        <p:cTn id="86" dur="500" fill="hold"/>
                                        <p:tgtEl>
                                          <p:spTgt spid="26651"/>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3"/>
                                            </p:cond>
                                          </p:stCondLst>
                                          <p:endCondLst>
                                            <p:cond evt="onStopAudio" delay="0">
                                              <p:tgtEl>
                                                <p:sldTgt/>
                                              </p:tgtEl>
                                            </p:cond>
                                          </p:endCondLst>
                                        </p:cTn>
                                        <p:tgtEl>
                                          <p:sndTgt r:embed="rId1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26651"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2514" name="Rectangle 9"/>
          <p:cNvSpPr>
            <a:spLocks noGrp="1"/>
          </p:cNvSpPr>
          <p:nvPr>
            <p:ph type="title"/>
          </p:nvPr>
        </p:nvSpPr>
        <p:spPr/>
        <p:txBody>
          <a:bodyPr vert="horz" wrap="square" lIns="91440" tIns="45720" rIns="91440" bIns="45720" anchor="ctr" anchorCtr="0"/>
          <a:p>
            <a:pPr eaLnBrk="1" hangingPunct="1"/>
            <a:r>
              <a:rPr lang="zh-CN" altLang="en-US" dirty="0"/>
              <a:t>二、矩阵的秩的计算</a:t>
            </a:r>
            <a:endParaRPr lang="zh-CN" altLang="en-US" dirty="0"/>
          </a:p>
        </p:txBody>
      </p:sp>
      <p:sp>
        <p:nvSpPr>
          <p:cNvPr id="832515" name="Rectangle 10"/>
          <p:cNvSpPr/>
          <p:nvPr/>
        </p:nvSpPr>
        <p:spPr>
          <a:xfrm>
            <a:off x="457200" y="1817688"/>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的秩，其中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32516" name="Object 8"/>
          <p:cNvGraphicFramePr>
            <a:graphicFrameLocks noChangeAspect="1"/>
          </p:cNvGraphicFramePr>
          <p:nvPr/>
        </p:nvGraphicFramePr>
        <p:xfrm>
          <a:off x="3948113" y="1143000"/>
          <a:ext cx="3533775" cy="1855788"/>
        </p:xfrm>
        <a:graphic>
          <a:graphicData uri="http://schemas.openxmlformats.org/presentationml/2006/ole">
            <mc:AlternateContent xmlns:mc="http://schemas.openxmlformats.org/markup-compatibility/2006">
              <mc:Choice xmlns:v="urn:schemas-microsoft-com:vml" Requires="v">
                <p:oleObj spid="_x0000_s4130" name="" r:id="rId1" imgW="1765300" imgH="927100" progId="">
                  <p:embed/>
                </p:oleObj>
              </mc:Choice>
              <mc:Fallback>
                <p:oleObj name="" r:id="rId1" imgW="1765300" imgH="927100" progId="">
                  <p:embed/>
                  <p:pic>
                    <p:nvPicPr>
                      <p:cNvPr id="0" name="图片 4129"/>
                      <p:cNvPicPr/>
                      <p:nvPr/>
                    </p:nvPicPr>
                    <p:blipFill>
                      <a:blip r:embed="rId2"/>
                      <a:stretch>
                        <a:fillRect/>
                      </a:stretch>
                    </p:blipFill>
                    <p:spPr>
                      <a:xfrm>
                        <a:off x="3948113" y="1143000"/>
                        <a:ext cx="3533775" cy="1855788"/>
                      </a:xfrm>
                      <a:prstGeom prst="rect">
                        <a:avLst/>
                      </a:prstGeom>
                      <a:noFill/>
                      <a:ln w="38100">
                        <a:noFill/>
                        <a:miter/>
                      </a:ln>
                    </p:spPr>
                  </p:pic>
                </p:oleObj>
              </mc:Fallback>
            </mc:AlternateContent>
          </a:graphicData>
        </a:graphic>
      </p:graphicFrame>
      <p:sp>
        <p:nvSpPr>
          <p:cNvPr id="25613" name="Text Box 13"/>
          <p:cNvSpPr txBox="1"/>
          <p:nvPr/>
        </p:nvSpPr>
        <p:spPr>
          <a:xfrm>
            <a:off x="457200" y="3790950"/>
            <a:ext cx="6042025" cy="457200"/>
          </a:xfrm>
          <a:prstGeom prst="rect">
            <a:avLst/>
          </a:prstGeom>
          <a:noFill/>
          <a:ln w="9525">
            <a:noFill/>
          </a:ln>
        </p:spPr>
        <p:txBody>
          <a:bodyPr/>
          <a:p>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在</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阶子式                          ．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5614" name="Object 9"/>
          <p:cNvGraphicFramePr>
            <a:graphicFrameLocks noChangeAspect="1"/>
          </p:cNvGraphicFramePr>
          <p:nvPr/>
        </p:nvGraphicFramePr>
        <p:xfrm>
          <a:off x="3962400" y="3549650"/>
          <a:ext cx="1828800" cy="939800"/>
        </p:xfrm>
        <a:graphic>
          <a:graphicData uri="http://schemas.openxmlformats.org/presentationml/2006/ole">
            <mc:AlternateContent xmlns:mc="http://schemas.openxmlformats.org/markup-compatibility/2006">
              <mc:Choice xmlns:v="urn:schemas-microsoft-com:vml" Requires="v">
                <p:oleObj spid="_x0000_s4131" name="" r:id="rId3" imgW="914400" imgH="469900" progId="">
                  <p:embed/>
                </p:oleObj>
              </mc:Choice>
              <mc:Fallback>
                <p:oleObj name="" r:id="rId3" imgW="914400" imgH="469900" progId="">
                  <p:embed/>
                  <p:pic>
                    <p:nvPicPr>
                      <p:cNvPr id="0" name="图片 4130"/>
                      <p:cNvPicPr/>
                      <p:nvPr/>
                    </p:nvPicPr>
                    <p:blipFill>
                      <a:blip r:embed="rId4"/>
                      <a:stretch>
                        <a:fillRect/>
                      </a:stretch>
                    </p:blipFill>
                    <p:spPr>
                      <a:xfrm>
                        <a:off x="3962400" y="3549650"/>
                        <a:ext cx="1828800" cy="939800"/>
                      </a:xfrm>
                      <a:prstGeom prst="rect">
                        <a:avLst/>
                      </a:prstGeom>
                      <a:noFill/>
                      <a:ln w="38100">
                        <a:noFill/>
                        <a:miter/>
                      </a:ln>
                    </p:spPr>
                  </p:pic>
                </p:oleObj>
              </mc:Fallback>
            </mc:AlternateContent>
          </a:graphicData>
        </a:graphic>
      </p:graphicFrame>
      <p:sp>
        <p:nvSpPr>
          <p:cNvPr id="25616" name="Text Box 16"/>
          <p:cNvSpPr txBox="1"/>
          <p:nvPr/>
        </p:nvSpPr>
        <p:spPr>
          <a:xfrm>
            <a:off x="457200" y="4648200"/>
            <a:ext cx="8382000" cy="968375"/>
          </a:xfrm>
          <a:prstGeom prst="rect">
            <a:avLst/>
          </a:prstGeom>
          <a:noFill/>
          <a:ln w="9525">
            <a:noFill/>
          </a:ln>
        </p:spPr>
        <p:txBody>
          <a:bodyPr>
            <a:spAutoFit/>
          </a:bodyPr>
          <a:p>
            <a:pPr eaLnBrk="0" hangingPunct="0"/>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阶子式共有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个</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eaLnBrk="0" hangingPunct="0">
              <a:lnSpc>
                <a:spcPct val="140000"/>
              </a:lnSpc>
            </a:pPr>
            <a:r>
              <a:rPr lang="zh-CN" altLang="en-US" sz="2400" b="1" dirty="0">
                <a:solidFill>
                  <a:srgbClr val="000000"/>
                </a:solidFill>
                <a:latin typeface="Times New Roman" panose="02020603050405020304" pitchFamily="18" charset="0"/>
                <a:ea typeface="楷体_GB2312" panose="02010609030101010101" pitchFamily="49" charset="-122"/>
              </a:rPr>
              <a:t>要从</a:t>
            </a:r>
            <a:r>
              <a:rPr lang="en-US" altLang="zh-CN" sz="2400" b="1" dirty="0">
                <a:solidFill>
                  <a:srgbClr val="000000"/>
                </a:solidFill>
                <a:latin typeface="Times New Roman" panose="02020603050405020304" pitchFamily="18" charset="0"/>
                <a:ea typeface="楷体_GB2312" panose="02010609030101010101" pitchFamily="49" charset="-122"/>
              </a:rPr>
              <a:t>40</a:t>
            </a:r>
            <a:r>
              <a:rPr lang="zh-CN" altLang="en-US" sz="2400" b="1" dirty="0">
                <a:solidFill>
                  <a:srgbClr val="000000"/>
                </a:solidFill>
                <a:latin typeface="Times New Roman" panose="02020603050405020304" pitchFamily="18" charset="0"/>
                <a:ea typeface="楷体_GB2312" panose="02010609030101010101" pitchFamily="49" charset="-122"/>
              </a:rPr>
              <a:t>个子式中找出一个非零子式是比较麻烦的．</a:t>
            </a:r>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25617" name="Object 10"/>
          <p:cNvGraphicFramePr>
            <a:graphicFrameLocks noChangeAspect="1"/>
          </p:cNvGraphicFramePr>
          <p:nvPr/>
        </p:nvGraphicFramePr>
        <p:xfrm>
          <a:off x="3008313" y="4679950"/>
          <a:ext cx="1397000" cy="482600"/>
        </p:xfrm>
        <a:graphic>
          <a:graphicData uri="http://schemas.openxmlformats.org/presentationml/2006/ole">
            <mc:AlternateContent xmlns:mc="http://schemas.openxmlformats.org/markup-compatibility/2006">
              <mc:Choice xmlns:v="urn:schemas-microsoft-com:vml" Requires="v">
                <p:oleObj spid="_x0000_s4132" name="" r:id="rId5" imgW="698500" imgH="241300" progId="">
                  <p:embed/>
                </p:oleObj>
              </mc:Choice>
              <mc:Fallback>
                <p:oleObj name="" r:id="rId5" imgW="698500" imgH="241300" progId="">
                  <p:embed/>
                  <p:pic>
                    <p:nvPicPr>
                      <p:cNvPr id="0" name="图片 4131"/>
                      <p:cNvPicPr/>
                      <p:nvPr/>
                    </p:nvPicPr>
                    <p:blipFill>
                      <a:blip r:embed="rId6"/>
                      <a:stretch>
                        <a:fillRect/>
                      </a:stretch>
                    </p:blipFill>
                    <p:spPr>
                      <a:xfrm>
                        <a:off x="3008313" y="4679950"/>
                        <a:ext cx="1397000" cy="482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14"/>
                                        </p:tgtEl>
                                        <p:attrNameLst>
                                          <p:attrName>style.visibility</p:attrName>
                                        </p:attrNameLst>
                                      </p:cBhvr>
                                      <p:to>
                                        <p:strVal val="visible"/>
                                      </p:to>
                                    </p:set>
                                    <p:animEffect transition="in" filter="blinds(horizontal)">
                                      <p:cBhvr>
                                        <p:cTn id="7" dur="500"/>
                                        <p:tgtEl>
                                          <p:spTgt spid="256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13"/>
                                        </p:tgtEl>
                                        <p:attrNameLst>
                                          <p:attrName>style.visibility</p:attrName>
                                        </p:attrNameLst>
                                      </p:cBhvr>
                                      <p:to>
                                        <p:strVal val="visible"/>
                                      </p:to>
                                    </p:set>
                                    <p:animEffect transition="in" filter="blinds(horizontal)">
                                      <p:cBhvr>
                                        <p:cTn id="10" dur="500"/>
                                        <p:tgtEl>
                                          <p:spTgt spid="256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616">
                                            <p:txEl>
                                              <p:charRg st="0" end="36"/>
                                            </p:txEl>
                                          </p:spTgt>
                                        </p:tgtEl>
                                        <p:attrNameLst>
                                          <p:attrName>style.visibility</p:attrName>
                                        </p:attrNameLst>
                                      </p:cBhvr>
                                      <p:to>
                                        <p:strVal val="visible"/>
                                      </p:to>
                                    </p:set>
                                    <p:animEffect transition="in" filter="blinds(horizontal)">
                                      <p:cBhvr>
                                        <p:cTn id="15" dur="500"/>
                                        <p:tgtEl>
                                          <p:spTgt spid="25616">
                                            <p:txEl>
                                              <p:charRg st="0" end="3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5617"/>
                                        </p:tgtEl>
                                        <p:attrNameLst>
                                          <p:attrName>style.visibility</p:attrName>
                                        </p:attrNameLst>
                                      </p:cBhvr>
                                      <p:to>
                                        <p:strVal val="visible"/>
                                      </p:to>
                                    </p:set>
                                    <p:animEffect transition="in" filter="blinds(horizontal)">
                                      <p:cBhvr>
                                        <p:cTn id="18" dur="500"/>
                                        <p:tgtEl>
                                          <p:spTgt spid="25617"/>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25616">
                                            <p:txEl>
                                              <p:charRg st="36" end="60"/>
                                            </p:txEl>
                                          </p:spTgt>
                                        </p:tgtEl>
                                        <p:attrNameLst>
                                          <p:attrName>style.visibility</p:attrName>
                                        </p:attrNameLst>
                                      </p:cBhvr>
                                      <p:to>
                                        <p:strVal val="visible"/>
                                      </p:to>
                                    </p:set>
                                    <p:animEffect transition="in" filter="blinds(horizontal)">
                                      <p:cBhvr>
                                        <p:cTn id="22" dur="500"/>
                                        <p:tgtEl>
                                          <p:spTgt spid="25616">
                                            <p:txEl>
                                              <p:charRg st="36" end="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3" grpId="0"/>
      <p:bldP spid="2561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05186" name="Object 22"/>
          <p:cNvGraphicFramePr>
            <a:graphicFrameLocks noChangeAspect="1"/>
          </p:cNvGraphicFramePr>
          <p:nvPr/>
        </p:nvGraphicFramePr>
        <p:xfrm>
          <a:off x="2833688" y="1338263"/>
          <a:ext cx="3449637" cy="554037"/>
        </p:xfrm>
        <a:graphic>
          <a:graphicData uri="http://schemas.openxmlformats.org/presentationml/2006/ole">
            <mc:AlternateContent xmlns:mc="http://schemas.openxmlformats.org/markup-compatibility/2006">
              <mc:Choice xmlns:v="urn:schemas-microsoft-com:vml" Requires="v">
                <p:oleObj spid="_x0000_s3125" name="" r:id="rId1" imgW="1168400" imgH="228600" progId="">
                  <p:embed/>
                </p:oleObj>
              </mc:Choice>
              <mc:Fallback>
                <p:oleObj name="" r:id="rId1" imgW="1168400" imgH="228600" progId="">
                  <p:embed/>
                  <p:pic>
                    <p:nvPicPr>
                      <p:cNvPr id="0" name="图片 3124"/>
                      <p:cNvPicPr/>
                      <p:nvPr/>
                    </p:nvPicPr>
                    <p:blipFill>
                      <a:blip r:embed="rId2"/>
                      <a:stretch>
                        <a:fillRect/>
                      </a:stretch>
                    </p:blipFill>
                    <p:spPr>
                      <a:xfrm>
                        <a:off x="2833688" y="1338263"/>
                        <a:ext cx="3449637" cy="554037"/>
                      </a:xfrm>
                      <a:prstGeom prst="rect">
                        <a:avLst/>
                      </a:prstGeom>
                      <a:noFill/>
                      <a:ln w="38100">
                        <a:noFill/>
                        <a:miter/>
                      </a:ln>
                    </p:spPr>
                  </p:pic>
                </p:oleObj>
              </mc:Fallback>
            </mc:AlternateContent>
          </a:graphicData>
        </a:graphic>
      </p:graphicFrame>
      <p:graphicFrame>
        <p:nvGraphicFramePr>
          <p:cNvPr id="605187" name="Object 23"/>
          <p:cNvGraphicFramePr>
            <a:graphicFrameLocks noChangeAspect="1"/>
          </p:cNvGraphicFramePr>
          <p:nvPr/>
        </p:nvGraphicFramePr>
        <p:xfrm>
          <a:off x="2835275" y="2435225"/>
          <a:ext cx="3449638" cy="554038"/>
        </p:xfrm>
        <a:graphic>
          <a:graphicData uri="http://schemas.openxmlformats.org/presentationml/2006/ole">
            <mc:AlternateContent xmlns:mc="http://schemas.openxmlformats.org/markup-compatibility/2006">
              <mc:Choice xmlns:v="urn:schemas-microsoft-com:vml" Requires="v">
                <p:oleObj spid="_x0000_s3124" name="" r:id="rId3" imgW="1168400" imgH="228600" progId="">
                  <p:embed/>
                </p:oleObj>
              </mc:Choice>
              <mc:Fallback>
                <p:oleObj name="" r:id="rId3" imgW="1168400" imgH="228600" progId="">
                  <p:embed/>
                  <p:pic>
                    <p:nvPicPr>
                      <p:cNvPr id="0" name="图片 3123"/>
                      <p:cNvPicPr/>
                      <p:nvPr/>
                    </p:nvPicPr>
                    <p:blipFill>
                      <a:blip r:embed="rId4"/>
                      <a:stretch>
                        <a:fillRect/>
                      </a:stretch>
                    </p:blipFill>
                    <p:spPr>
                      <a:xfrm>
                        <a:off x="2835275" y="2435225"/>
                        <a:ext cx="3449638" cy="554038"/>
                      </a:xfrm>
                      <a:prstGeom prst="rect">
                        <a:avLst/>
                      </a:prstGeom>
                      <a:noFill/>
                      <a:ln w="38100">
                        <a:noFill/>
                        <a:miter/>
                      </a:ln>
                    </p:spPr>
                  </p:pic>
                </p:oleObj>
              </mc:Fallback>
            </mc:AlternateContent>
          </a:graphicData>
        </a:graphic>
      </p:graphicFrame>
      <p:graphicFrame>
        <p:nvGraphicFramePr>
          <p:cNvPr id="605188" name="Object 24"/>
          <p:cNvGraphicFramePr>
            <a:graphicFrameLocks noChangeAspect="1"/>
          </p:cNvGraphicFramePr>
          <p:nvPr/>
        </p:nvGraphicFramePr>
        <p:xfrm>
          <a:off x="785813" y="465138"/>
          <a:ext cx="6824662" cy="615950"/>
        </p:xfrm>
        <a:graphic>
          <a:graphicData uri="http://schemas.openxmlformats.org/presentationml/2006/ole">
            <mc:AlternateContent xmlns:mc="http://schemas.openxmlformats.org/markup-compatibility/2006">
              <mc:Choice xmlns:v="urn:schemas-microsoft-com:vml" Requires="v">
                <p:oleObj spid="_x0000_s3126" name="" r:id="rId5" imgW="2311400" imgH="254000" progId="">
                  <p:embed/>
                </p:oleObj>
              </mc:Choice>
              <mc:Fallback>
                <p:oleObj name="" r:id="rId5" imgW="2311400" imgH="254000" progId="">
                  <p:embed/>
                  <p:pic>
                    <p:nvPicPr>
                      <p:cNvPr id="0" name="图片 3125"/>
                      <p:cNvPicPr/>
                      <p:nvPr/>
                    </p:nvPicPr>
                    <p:blipFill>
                      <a:blip r:embed="rId6"/>
                      <a:stretch>
                        <a:fillRect/>
                      </a:stretch>
                    </p:blipFill>
                    <p:spPr>
                      <a:xfrm>
                        <a:off x="785813" y="465138"/>
                        <a:ext cx="6824662" cy="615950"/>
                      </a:xfrm>
                      <a:prstGeom prst="rect">
                        <a:avLst/>
                      </a:prstGeom>
                      <a:noFill/>
                      <a:ln w="38100">
                        <a:noFill/>
                        <a:miter/>
                      </a:ln>
                    </p:spPr>
                  </p:pic>
                </p:oleObj>
              </mc:Fallback>
            </mc:AlternateContent>
          </a:graphicData>
        </a:graphic>
      </p:graphicFrame>
      <p:sp>
        <p:nvSpPr>
          <p:cNvPr id="605189" name="Line 11"/>
          <p:cNvSpPr/>
          <p:nvPr/>
        </p:nvSpPr>
        <p:spPr>
          <a:xfrm>
            <a:off x="4075113" y="1030288"/>
            <a:ext cx="207962" cy="360362"/>
          </a:xfrm>
          <a:prstGeom prst="line">
            <a:avLst/>
          </a:prstGeom>
          <a:ln w="38100" cap="flat" cmpd="sng">
            <a:solidFill>
              <a:srgbClr val="0000FF"/>
            </a:solidFill>
            <a:prstDash val="solid"/>
            <a:headEnd type="triangle" w="med" len="med"/>
            <a:tailEnd type="none" w="med" len="med"/>
          </a:ln>
        </p:spPr>
      </p:sp>
      <p:sp>
        <p:nvSpPr>
          <p:cNvPr id="605190" name="Line 12"/>
          <p:cNvSpPr/>
          <p:nvPr/>
        </p:nvSpPr>
        <p:spPr>
          <a:xfrm flipH="1">
            <a:off x="4703763" y="1030288"/>
            <a:ext cx="207962" cy="360362"/>
          </a:xfrm>
          <a:prstGeom prst="line">
            <a:avLst/>
          </a:prstGeom>
          <a:ln w="38100" cap="flat" cmpd="sng">
            <a:solidFill>
              <a:srgbClr val="0000FF"/>
            </a:solidFill>
            <a:prstDash val="solid"/>
            <a:headEnd type="triangle" w="med" len="med"/>
            <a:tailEnd type="none" w="med" len="med"/>
          </a:ln>
        </p:spPr>
      </p:sp>
      <p:sp>
        <p:nvSpPr>
          <p:cNvPr id="605191" name="Line 13"/>
          <p:cNvSpPr/>
          <p:nvPr/>
        </p:nvSpPr>
        <p:spPr>
          <a:xfrm flipH="1" flipV="1">
            <a:off x="3536950" y="1030288"/>
            <a:ext cx="360363" cy="360362"/>
          </a:xfrm>
          <a:prstGeom prst="line">
            <a:avLst/>
          </a:prstGeom>
          <a:ln w="38100" cap="flat" cmpd="sng">
            <a:solidFill>
              <a:srgbClr val="0000FF"/>
            </a:solidFill>
            <a:prstDash val="solid"/>
            <a:headEnd type="none" w="med" len="med"/>
            <a:tailEnd type="triangle" w="med" len="med"/>
          </a:ln>
        </p:spPr>
      </p:sp>
      <p:sp>
        <p:nvSpPr>
          <p:cNvPr id="605192" name="Line 14"/>
          <p:cNvSpPr/>
          <p:nvPr/>
        </p:nvSpPr>
        <p:spPr>
          <a:xfrm flipV="1">
            <a:off x="5048250" y="1030288"/>
            <a:ext cx="360363" cy="360362"/>
          </a:xfrm>
          <a:prstGeom prst="line">
            <a:avLst/>
          </a:prstGeom>
          <a:ln w="38100" cap="flat" cmpd="sng">
            <a:solidFill>
              <a:srgbClr val="0000FF"/>
            </a:solidFill>
            <a:prstDash val="solid"/>
            <a:headEnd type="none" w="med" len="med"/>
            <a:tailEnd type="triangle" w="med" len="med"/>
          </a:ln>
        </p:spPr>
      </p:sp>
      <p:sp>
        <p:nvSpPr>
          <p:cNvPr id="605193" name="Line 15"/>
          <p:cNvSpPr/>
          <p:nvPr/>
        </p:nvSpPr>
        <p:spPr>
          <a:xfrm flipH="1" flipV="1">
            <a:off x="1938338" y="1030288"/>
            <a:ext cx="935037" cy="360362"/>
          </a:xfrm>
          <a:prstGeom prst="line">
            <a:avLst/>
          </a:prstGeom>
          <a:ln w="38100" cap="flat" cmpd="sng">
            <a:solidFill>
              <a:srgbClr val="0000FF"/>
            </a:solidFill>
            <a:prstDash val="solid"/>
            <a:headEnd type="none" w="med" len="med"/>
            <a:tailEnd type="triangle" w="med" len="med"/>
          </a:ln>
        </p:spPr>
      </p:sp>
      <p:sp>
        <p:nvSpPr>
          <p:cNvPr id="605194" name="Line 16"/>
          <p:cNvSpPr/>
          <p:nvPr/>
        </p:nvSpPr>
        <p:spPr>
          <a:xfrm flipV="1">
            <a:off x="6115050" y="1030288"/>
            <a:ext cx="935038" cy="360362"/>
          </a:xfrm>
          <a:prstGeom prst="line">
            <a:avLst/>
          </a:prstGeom>
          <a:ln w="38100" cap="flat" cmpd="sng">
            <a:solidFill>
              <a:srgbClr val="0000FF"/>
            </a:solidFill>
            <a:prstDash val="solid"/>
            <a:headEnd type="none" w="med" len="med"/>
            <a:tailEnd type="triangle" w="med" len="med"/>
          </a:ln>
        </p:spPr>
      </p:sp>
      <p:graphicFrame>
        <p:nvGraphicFramePr>
          <p:cNvPr id="605195" name="Object 25"/>
          <p:cNvGraphicFramePr>
            <a:graphicFrameLocks noChangeAspect="1"/>
          </p:cNvGraphicFramePr>
          <p:nvPr/>
        </p:nvGraphicFramePr>
        <p:xfrm>
          <a:off x="766763" y="3244850"/>
          <a:ext cx="6862762" cy="615950"/>
        </p:xfrm>
        <a:graphic>
          <a:graphicData uri="http://schemas.openxmlformats.org/presentationml/2006/ole">
            <mc:AlternateContent xmlns:mc="http://schemas.openxmlformats.org/markup-compatibility/2006">
              <mc:Choice xmlns:v="urn:schemas-microsoft-com:vml" Requires="v">
                <p:oleObj spid="_x0000_s3127" name="" r:id="rId7" imgW="2324100" imgH="254000" progId="">
                  <p:embed/>
                </p:oleObj>
              </mc:Choice>
              <mc:Fallback>
                <p:oleObj name="" r:id="rId7" imgW="2324100" imgH="254000" progId="">
                  <p:embed/>
                  <p:pic>
                    <p:nvPicPr>
                      <p:cNvPr id="0" name="图片 3126"/>
                      <p:cNvPicPr/>
                      <p:nvPr/>
                    </p:nvPicPr>
                    <p:blipFill>
                      <a:blip r:embed="rId8"/>
                      <a:stretch>
                        <a:fillRect/>
                      </a:stretch>
                    </p:blipFill>
                    <p:spPr>
                      <a:xfrm>
                        <a:off x="766763" y="3244850"/>
                        <a:ext cx="6862762" cy="615950"/>
                      </a:xfrm>
                      <a:prstGeom prst="rect">
                        <a:avLst/>
                      </a:prstGeom>
                      <a:noFill/>
                      <a:ln w="38100">
                        <a:noFill/>
                        <a:miter/>
                      </a:ln>
                    </p:spPr>
                  </p:pic>
                </p:oleObj>
              </mc:Fallback>
            </mc:AlternateContent>
          </a:graphicData>
        </a:graphic>
      </p:graphicFrame>
      <p:grpSp>
        <p:nvGrpSpPr>
          <p:cNvPr id="605196" name="Group 62"/>
          <p:cNvGrpSpPr/>
          <p:nvPr/>
        </p:nvGrpSpPr>
        <p:grpSpPr>
          <a:xfrm flipV="1">
            <a:off x="1938338" y="2936875"/>
            <a:ext cx="5111750" cy="360363"/>
            <a:chOff x="966" y="2840"/>
            <a:chExt cx="3220" cy="227"/>
          </a:xfrm>
        </p:grpSpPr>
        <p:sp>
          <p:nvSpPr>
            <p:cNvPr id="605204" name="Line 63"/>
            <p:cNvSpPr/>
            <p:nvPr/>
          </p:nvSpPr>
          <p:spPr>
            <a:xfrm>
              <a:off x="2312" y="2840"/>
              <a:ext cx="131" cy="227"/>
            </a:xfrm>
            <a:prstGeom prst="line">
              <a:avLst/>
            </a:prstGeom>
            <a:ln w="38100" cap="flat" cmpd="sng">
              <a:solidFill>
                <a:srgbClr val="0000FF"/>
              </a:solidFill>
              <a:prstDash val="solid"/>
              <a:headEnd type="triangle" w="med" len="med"/>
              <a:tailEnd type="none" w="med" len="med"/>
            </a:ln>
          </p:spPr>
        </p:sp>
        <p:sp>
          <p:nvSpPr>
            <p:cNvPr id="605205" name="Line 64"/>
            <p:cNvSpPr/>
            <p:nvPr/>
          </p:nvSpPr>
          <p:spPr>
            <a:xfrm flipH="1">
              <a:off x="2708" y="2840"/>
              <a:ext cx="131" cy="227"/>
            </a:xfrm>
            <a:prstGeom prst="line">
              <a:avLst/>
            </a:prstGeom>
            <a:ln w="38100" cap="flat" cmpd="sng">
              <a:solidFill>
                <a:srgbClr val="0000FF"/>
              </a:solidFill>
              <a:prstDash val="solid"/>
              <a:headEnd type="triangle" w="med" len="med"/>
              <a:tailEnd type="none" w="med" len="med"/>
            </a:ln>
          </p:spPr>
        </p:sp>
        <p:sp>
          <p:nvSpPr>
            <p:cNvPr id="605206" name="Line 65"/>
            <p:cNvSpPr/>
            <p:nvPr/>
          </p:nvSpPr>
          <p:spPr>
            <a:xfrm flipH="1" flipV="1">
              <a:off x="1973" y="2840"/>
              <a:ext cx="227" cy="227"/>
            </a:xfrm>
            <a:prstGeom prst="line">
              <a:avLst/>
            </a:prstGeom>
            <a:ln w="38100" cap="flat" cmpd="sng">
              <a:solidFill>
                <a:srgbClr val="0000FF"/>
              </a:solidFill>
              <a:prstDash val="solid"/>
              <a:headEnd type="none" w="med" len="med"/>
              <a:tailEnd type="triangle" w="med" len="med"/>
            </a:ln>
          </p:spPr>
        </p:sp>
        <p:sp>
          <p:nvSpPr>
            <p:cNvPr id="605207" name="Line 66"/>
            <p:cNvSpPr/>
            <p:nvPr/>
          </p:nvSpPr>
          <p:spPr>
            <a:xfrm flipV="1">
              <a:off x="2925" y="2840"/>
              <a:ext cx="227" cy="227"/>
            </a:xfrm>
            <a:prstGeom prst="line">
              <a:avLst/>
            </a:prstGeom>
            <a:ln w="38100" cap="flat" cmpd="sng">
              <a:solidFill>
                <a:srgbClr val="0000FF"/>
              </a:solidFill>
              <a:prstDash val="solid"/>
              <a:headEnd type="none" w="med" len="med"/>
              <a:tailEnd type="triangle" w="med" len="med"/>
            </a:ln>
          </p:spPr>
        </p:sp>
        <p:sp>
          <p:nvSpPr>
            <p:cNvPr id="605208" name="Line 67"/>
            <p:cNvSpPr/>
            <p:nvPr/>
          </p:nvSpPr>
          <p:spPr>
            <a:xfrm flipH="1" flipV="1">
              <a:off x="966" y="2840"/>
              <a:ext cx="589" cy="227"/>
            </a:xfrm>
            <a:prstGeom prst="line">
              <a:avLst/>
            </a:prstGeom>
            <a:ln w="38100" cap="flat" cmpd="sng">
              <a:solidFill>
                <a:srgbClr val="0000FF"/>
              </a:solidFill>
              <a:prstDash val="solid"/>
              <a:headEnd type="none" w="med" len="med"/>
              <a:tailEnd type="triangle" w="med" len="med"/>
            </a:ln>
          </p:spPr>
        </p:sp>
        <p:sp>
          <p:nvSpPr>
            <p:cNvPr id="605209" name="Line 68"/>
            <p:cNvSpPr/>
            <p:nvPr/>
          </p:nvSpPr>
          <p:spPr>
            <a:xfrm flipV="1">
              <a:off x="3597" y="2840"/>
              <a:ext cx="589" cy="227"/>
            </a:xfrm>
            <a:prstGeom prst="line">
              <a:avLst/>
            </a:prstGeom>
            <a:ln w="38100" cap="flat" cmpd="sng">
              <a:solidFill>
                <a:srgbClr val="0000FF"/>
              </a:solidFill>
              <a:prstDash val="solid"/>
              <a:headEnd type="none" w="med" len="med"/>
              <a:tailEnd type="triangle" w="med" len="med"/>
            </a:ln>
          </p:spPr>
        </p:sp>
      </p:grpSp>
      <p:sp>
        <p:nvSpPr>
          <p:cNvPr id="605197" name="AutoShape 69"/>
          <p:cNvSpPr/>
          <p:nvPr/>
        </p:nvSpPr>
        <p:spPr>
          <a:xfrm>
            <a:off x="4235450" y="1839913"/>
            <a:ext cx="647700" cy="647700"/>
          </a:xfrm>
          <a:prstGeom prst="downArrow">
            <a:avLst>
              <a:gd name="adj1" fmla="val 50000"/>
              <a:gd name="adj2" fmla="val 25000"/>
            </a:avLst>
          </a:prstGeom>
          <a:solidFill>
            <a:srgbClr val="FFFF66"/>
          </a:solidFill>
          <a:ln w="9525" cap="flat" cmpd="sng">
            <a:solidFill>
              <a:schemeClr val="tx1"/>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
        <p:nvSpPr>
          <p:cNvPr id="35965" name="Rectangle 125"/>
          <p:cNvSpPr/>
          <p:nvPr/>
        </p:nvSpPr>
        <p:spPr>
          <a:xfrm>
            <a:off x="914400" y="3968750"/>
            <a:ext cx="6316663"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注意到除     外，其它元素的逆序数不改变</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966" name="Object 26"/>
          <p:cNvGraphicFramePr>
            <a:graphicFrameLocks noChangeAspect="1"/>
          </p:cNvGraphicFramePr>
          <p:nvPr/>
        </p:nvGraphicFramePr>
        <p:xfrm>
          <a:off x="2311400" y="3951288"/>
          <a:ext cx="647700" cy="493712"/>
        </p:xfrm>
        <a:graphic>
          <a:graphicData uri="http://schemas.openxmlformats.org/presentationml/2006/ole">
            <mc:AlternateContent xmlns:mc="http://schemas.openxmlformats.org/markup-compatibility/2006">
              <mc:Choice xmlns:v="urn:schemas-microsoft-com:vml" Requires="v">
                <p:oleObj spid="_x0000_s3128" name="" r:id="rId9" imgW="342900" imgH="254000" progId="">
                  <p:embed/>
                </p:oleObj>
              </mc:Choice>
              <mc:Fallback>
                <p:oleObj name="" r:id="rId9" imgW="342900" imgH="254000" progId="">
                  <p:embed/>
                  <p:pic>
                    <p:nvPicPr>
                      <p:cNvPr id="0" name="图片 3127"/>
                      <p:cNvPicPr/>
                      <p:nvPr/>
                    </p:nvPicPr>
                    <p:blipFill>
                      <a:blip r:embed="rId10"/>
                      <a:stretch>
                        <a:fillRect/>
                      </a:stretch>
                    </p:blipFill>
                    <p:spPr>
                      <a:xfrm>
                        <a:off x="2311400" y="3951288"/>
                        <a:ext cx="647700" cy="493712"/>
                      </a:xfrm>
                      <a:prstGeom prst="rect">
                        <a:avLst/>
                      </a:prstGeom>
                      <a:noFill/>
                      <a:ln w="38100">
                        <a:noFill/>
                        <a:miter/>
                      </a:ln>
                    </p:spPr>
                  </p:pic>
                </p:oleObj>
              </mc:Fallback>
            </mc:AlternateContent>
          </a:graphicData>
        </a:graphic>
      </p:graphicFrame>
      <p:sp>
        <p:nvSpPr>
          <p:cNvPr id="35978" name="AutoShape 138"/>
          <p:cNvSpPr/>
          <p:nvPr/>
        </p:nvSpPr>
        <p:spPr>
          <a:xfrm>
            <a:off x="1417638" y="504825"/>
            <a:ext cx="2089150" cy="504825"/>
          </a:xfrm>
          <a:prstGeom prst="roundRect">
            <a:avLst>
              <a:gd name="adj" fmla="val 16667"/>
            </a:avLst>
          </a:prstGeom>
          <a:noFill/>
          <a:ln w="28575" cap="flat" cmpd="sng">
            <a:solidFill>
              <a:srgbClr val="33CC33"/>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5979" name="AutoShape 139"/>
          <p:cNvSpPr/>
          <p:nvPr/>
        </p:nvSpPr>
        <p:spPr>
          <a:xfrm>
            <a:off x="5349875" y="504825"/>
            <a:ext cx="2232025" cy="504825"/>
          </a:xfrm>
          <a:prstGeom prst="roundRect">
            <a:avLst>
              <a:gd name="adj" fmla="val 16667"/>
            </a:avLst>
          </a:prstGeom>
          <a:noFill/>
          <a:ln w="28575" cap="flat" cmpd="sng">
            <a:solidFill>
              <a:srgbClr val="33CC33"/>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5980" name="AutoShape 140"/>
          <p:cNvSpPr/>
          <p:nvPr/>
        </p:nvSpPr>
        <p:spPr>
          <a:xfrm>
            <a:off x="1417638" y="3313113"/>
            <a:ext cx="2089150" cy="504825"/>
          </a:xfrm>
          <a:prstGeom prst="roundRect">
            <a:avLst>
              <a:gd name="adj" fmla="val 16667"/>
            </a:avLst>
          </a:prstGeom>
          <a:noFill/>
          <a:ln w="28575" cap="flat" cmpd="sng">
            <a:solidFill>
              <a:srgbClr val="33CC33"/>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5981" name="AutoShape 141"/>
          <p:cNvSpPr/>
          <p:nvPr/>
        </p:nvSpPr>
        <p:spPr>
          <a:xfrm>
            <a:off x="5349875" y="3313113"/>
            <a:ext cx="2232025" cy="504825"/>
          </a:xfrm>
          <a:prstGeom prst="roundRect">
            <a:avLst>
              <a:gd name="adj" fmla="val 16667"/>
            </a:avLst>
          </a:prstGeom>
          <a:noFill/>
          <a:ln w="28575" cap="flat" cmpd="sng">
            <a:solidFill>
              <a:srgbClr val="33CC33"/>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5978"/>
                                        </p:tgtEl>
                                        <p:attrNameLst>
                                          <p:attrName>style.visibility</p:attrName>
                                        </p:attrNameLst>
                                      </p:cBhvr>
                                      <p:to>
                                        <p:strVal val="visible"/>
                                      </p:to>
                                    </p:set>
                                    <p:animEffect transition="in" filter="wedge">
                                      <p:cBhvr>
                                        <p:cTn id="7" dur="2000"/>
                                        <p:tgtEl>
                                          <p:spTgt spid="35978"/>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5979"/>
                                        </p:tgtEl>
                                        <p:attrNameLst>
                                          <p:attrName>style.visibility</p:attrName>
                                        </p:attrNameLst>
                                      </p:cBhvr>
                                      <p:to>
                                        <p:strVal val="visible"/>
                                      </p:to>
                                    </p:set>
                                    <p:animEffect transition="in" filter="wedge">
                                      <p:cBhvr>
                                        <p:cTn id="10" dur="2000"/>
                                        <p:tgtEl>
                                          <p:spTgt spid="35979"/>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35980"/>
                                        </p:tgtEl>
                                        <p:attrNameLst>
                                          <p:attrName>style.visibility</p:attrName>
                                        </p:attrNameLst>
                                      </p:cBhvr>
                                      <p:to>
                                        <p:strVal val="visible"/>
                                      </p:to>
                                    </p:set>
                                    <p:animEffect transition="in" filter="wedge">
                                      <p:cBhvr>
                                        <p:cTn id="13" dur="2000"/>
                                        <p:tgtEl>
                                          <p:spTgt spid="35980"/>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35981"/>
                                        </p:tgtEl>
                                        <p:attrNameLst>
                                          <p:attrName>style.visibility</p:attrName>
                                        </p:attrNameLst>
                                      </p:cBhvr>
                                      <p:to>
                                        <p:strVal val="visible"/>
                                      </p:to>
                                    </p:set>
                                    <p:animEffect transition="in" filter="wedge">
                                      <p:cBhvr>
                                        <p:cTn id="16" dur="2000"/>
                                        <p:tgtEl>
                                          <p:spTgt spid="3598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966"/>
                                        </p:tgtEl>
                                        <p:attrNameLst>
                                          <p:attrName>style.visibility</p:attrName>
                                        </p:attrNameLst>
                                      </p:cBhvr>
                                      <p:to>
                                        <p:strVal val="visible"/>
                                      </p:to>
                                    </p:set>
                                    <p:animEffect transition="in" filter="blinds(horizontal)">
                                      <p:cBhvr>
                                        <p:cTn id="21" dur="500"/>
                                        <p:tgtEl>
                                          <p:spTgt spid="3596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5965"/>
                                        </p:tgtEl>
                                        <p:attrNameLst>
                                          <p:attrName>style.visibility</p:attrName>
                                        </p:attrNameLst>
                                      </p:cBhvr>
                                      <p:to>
                                        <p:strVal val="visible"/>
                                      </p:to>
                                    </p:set>
                                    <p:animEffect transition="in" filter="blinds(horizontal)">
                                      <p:cBhvr>
                                        <p:cTn id="24" dur="500"/>
                                        <p:tgtEl>
                                          <p:spTgt spid="35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65" grpId="0"/>
      <p:bldP spid="35978" grpId="0" animBg="1"/>
      <p:bldP spid="35979" grpId="0" animBg="1"/>
      <p:bldP spid="35980" grpId="0" animBg="1"/>
      <p:bldP spid="35981"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3538" name="Text Box 4"/>
          <p:cNvSpPr txBox="1"/>
          <p:nvPr/>
        </p:nvSpPr>
        <p:spPr>
          <a:xfrm>
            <a:off x="517525" y="960438"/>
            <a:ext cx="8397875" cy="457200"/>
          </a:xfrm>
          <a:prstGeom prst="rect">
            <a:avLst/>
          </a:prstGeom>
          <a:noFill/>
          <a:ln w="9525">
            <a:noFill/>
          </a:ln>
        </p:spPr>
        <p:txBody>
          <a:bodyPr wrap="none"/>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一般的矩阵，当行数和列数较高时，按定义求秩是很麻烦的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8677" name="Rectangle 5"/>
          <p:cNvSpPr/>
          <p:nvPr/>
        </p:nvSpPr>
        <p:spPr>
          <a:xfrm>
            <a:off x="1143000" y="2189163"/>
            <a:ext cx="7416800" cy="457200"/>
          </a:xfrm>
          <a:prstGeom prst="rect">
            <a:avLst/>
          </a:prstGeom>
          <a:noFill/>
          <a:ln w="9525">
            <a:noFill/>
          </a:ln>
        </p:spPr>
        <p:txBody>
          <a:bodyPr anchor="ctr" anchorCtr="0"/>
          <a:p>
            <a:r>
              <a:rPr lang="zh-CN" altLang="en-US" sz="2400" b="1" dirty="0">
                <a:solidFill>
                  <a:srgbClr val="FF0000"/>
                </a:solidFill>
                <a:latin typeface="楷体_GB2312" panose="02010609030101010101" pitchFamily="49" charset="-122"/>
                <a:ea typeface="楷体_GB2312" panose="02010609030101010101" pitchFamily="49" charset="-122"/>
              </a:rPr>
              <a:t>行阶梯形矩阵的秩就等于非零行的行数</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dirty="0">
              <a:solidFill>
                <a:srgbClr val="FF0000"/>
              </a:solidFill>
              <a:latin typeface="楷体_GB2312" panose="02010609030101010101" pitchFamily="49" charset="-122"/>
              <a:ea typeface="楷体_GB2312" panose="02010609030101010101" pitchFamily="49" charset="-122"/>
            </a:endParaRPr>
          </a:p>
        </p:txBody>
      </p:sp>
      <p:sp>
        <p:nvSpPr>
          <p:cNvPr id="28678" name="AutoShape 6"/>
          <p:cNvSpPr/>
          <p:nvPr/>
        </p:nvSpPr>
        <p:spPr>
          <a:xfrm>
            <a:off x="304800" y="1600200"/>
            <a:ext cx="790575" cy="1081088"/>
          </a:xfrm>
          <a:prstGeom prst="curvedRightArrow">
            <a:avLst>
              <a:gd name="adj1" fmla="val 27349"/>
              <a:gd name="adj2" fmla="val 54698"/>
              <a:gd name="adj3" fmla="val 3333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8679" name="Text Box 7"/>
          <p:cNvSpPr txBox="1"/>
          <p:nvPr/>
        </p:nvSpPr>
        <p:spPr>
          <a:xfrm>
            <a:off x="1851025" y="3417888"/>
            <a:ext cx="6708775" cy="822325"/>
          </a:xfrm>
          <a:prstGeom prst="rect">
            <a:avLst/>
          </a:prstGeom>
          <a:noFill/>
          <a:ln w="9525">
            <a:noFill/>
          </a:ln>
        </p:spPr>
        <p:txBody>
          <a:bodyPr>
            <a:spAutoFit/>
          </a:bodyPr>
          <a:p>
            <a:pPr eaLnBrk="0" hangingPunct="0"/>
            <a:r>
              <a:rPr lang="zh-CN" altLang="en-US" sz="2400" b="1" dirty="0">
                <a:solidFill>
                  <a:srgbClr val="000000"/>
                </a:solidFill>
                <a:latin typeface="Times New Roman" panose="02020603050405020304" pitchFamily="18" charset="0"/>
                <a:ea typeface="楷体_GB2312" panose="02010609030101010101" pitchFamily="49" charset="-122"/>
              </a:rPr>
              <a:t>一个自然的想法是用初等变换将一般的矩阵化为行阶梯形矩阵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8680" name="AutoShape 8"/>
          <p:cNvSpPr/>
          <p:nvPr/>
        </p:nvSpPr>
        <p:spPr>
          <a:xfrm>
            <a:off x="1062038" y="2895600"/>
            <a:ext cx="790575" cy="1081088"/>
          </a:xfrm>
          <a:prstGeom prst="curvedRightArrow">
            <a:avLst>
              <a:gd name="adj1" fmla="val 27349"/>
              <a:gd name="adj2" fmla="val 54698"/>
              <a:gd name="adj3" fmla="val 3333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28681" name="Text Box 9"/>
          <p:cNvSpPr txBox="1"/>
          <p:nvPr/>
        </p:nvSpPr>
        <p:spPr>
          <a:xfrm>
            <a:off x="2571750" y="5013325"/>
            <a:ext cx="5988050" cy="457200"/>
          </a:xfrm>
          <a:prstGeom prst="rect">
            <a:avLst/>
          </a:prstGeom>
          <a:noFill/>
          <a:ln w="9525">
            <a:noFill/>
          </a:ln>
        </p:spPr>
        <p:txBody>
          <a:bodyPr>
            <a:spAutoFit/>
          </a:bodyPr>
          <a:p>
            <a:pPr eaLnBrk="0" hangingPunct="0"/>
            <a:r>
              <a:rPr lang="zh-CN" altLang="en-US" sz="2400" b="1" dirty="0">
                <a:solidFill>
                  <a:srgbClr val="FF0000"/>
                </a:solidFill>
                <a:latin typeface="Times New Roman" panose="02020603050405020304" pitchFamily="18" charset="0"/>
                <a:ea typeface="楷体_GB2312" panose="02010609030101010101" pitchFamily="49" charset="-122"/>
              </a:rPr>
              <a:t>两个等价的矩阵的秩是否相等？</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28682" name="AutoShape 10"/>
          <p:cNvSpPr/>
          <p:nvPr/>
        </p:nvSpPr>
        <p:spPr>
          <a:xfrm>
            <a:off x="1817688" y="4357688"/>
            <a:ext cx="790575" cy="1081087"/>
          </a:xfrm>
          <a:prstGeom prst="curvedRightArrow">
            <a:avLst>
              <a:gd name="adj1" fmla="val 27349"/>
              <a:gd name="adj2" fmla="val 54698"/>
              <a:gd name="adj3" fmla="val 33333"/>
            </a:avLst>
          </a:prstGeom>
          <a:solidFill>
            <a:srgbClr val="33CCCC"/>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up)">
                                      <p:cBhvr>
                                        <p:cTn id="7" dur="500"/>
                                        <p:tgtEl>
                                          <p:spTgt spid="2867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wipe(left)">
                                      <p:cBhvr>
                                        <p:cTn id="11" dur="500"/>
                                        <p:tgtEl>
                                          <p:spTgt spid="286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680"/>
                                        </p:tgtEl>
                                        <p:attrNameLst>
                                          <p:attrName>style.visibility</p:attrName>
                                        </p:attrNameLst>
                                      </p:cBhvr>
                                      <p:to>
                                        <p:strVal val="visible"/>
                                      </p:to>
                                    </p:set>
                                    <p:animEffect transition="in" filter="wipe(up)">
                                      <p:cBhvr>
                                        <p:cTn id="16" dur="500"/>
                                        <p:tgtEl>
                                          <p:spTgt spid="2868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679"/>
                                        </p:tgtEl>
                                        <p:attrNameLst>
                                          <p:attrName>style.visibility</p:attrName>
                                        </p:attrNameLst>
                                      </p:cBhvr>
                                      <p:to>
                                        <p:strVal val="visible"/>
                                      </p:to>
                                    </p:set>
                                    <p:animEffect transition="in" filter="wipe(left)">
                                      <p:cBhvr>
                                        <p:cTn id="20" dur="500"/>
                                        <p:tgtEl>
                                          <p:spTgt spid="286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682"/>
                                        </p:tgtEl>
                                        <p:attrNameLst>
                                          <p:attrName>style.visibility</p:attrName>
                                        </p:attrNameLst>
                                      </p:cBhvr>
                                      <p:to>
                                        <p:strVal val="visible"/>
                                      </p:to>
                                    </p:set>
                                    <p:animEffect transition="in" filter="wipe(up)">
                                      <p:cBhvr>
                                        <p:cTn id="25" dur="500"/>
                                        <p:tgtEl>
                                          <p:spTgt spid="28682"/>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8681"/>
                                        </p:tgtEl>
                                        <p:attrNameLst>
                                          <p:attrName>style.visibility</p:attrName>
                                        </p:attrNameLst>
                                      </p:cBhvr>
                                      <p:to>
                                        <p:strVal val="visible"/>
                                      </p:to>
                                    </p:set>
                                    <p:animEffect transition="in" filter="wipe(left)">
                                      <p:cBhvr>
                                        <p:cTn id="29"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28678" grpId="0" animBg="1"/>
      <p:bldP spid="28679" grpId="0"/>
      <p:bldP spid="28680" grpId="0" animBg="1"/>
      <p:bldP spid="28681" grpId="0"/>
      <p:bldP spid="28682"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4562" name="Rectangle 4"/>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5061" name="Rectangle 5"/>
          <p:cNvSpPr/>
          <p:nvPr/>
        </p:nvSpPr>
        <p:spPr>
          <a:xfrm>
            <a:off x="457200" y="1295400"/>
            <a:ext cx="8229600" cy="4400550"/>
          </a:xfrm>
          <a:prstGeom prst="rect">
            <a:avLst/>
          </a:prstGeom>
          <a:noFill/>
          <a:ln w="9525">
            <a:noFill/>
          </a:ln>
        </p:spPr>
        <p:txBody>
          <a:bodyPr>
            <a:spAutoFit/>
          </a:bodyPr>
          <a:p>
            <a:pPr marL="457200" indent="-4572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证明思路：</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证明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经过一次初等行变换变为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也可经由一次初等行变换变为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经过一次初等行变换的矩阵的秩不变，经过有限次初等行变换的矩阵的秩仍然不变．</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经过</a:t>
            </a:r>
            <a:r>
              <a:rPr lang="zh-CN" altLang="en-US" sz="2400" b="1" dirty="0">
                <a:solidFill>
                  <a:srgbClr val="FF0000"/>
                </a:solidFill>
                <a:latin typeface="Times New Roman" panose="02020603050405020304" pitchFamily="18" charset="0"/>
                <a:ea typeface="楷体_GB2312" panose="02010609030101010101" pitchFamily="49" charset="-122"/>
              </a:rPr>
              <a:t>初等列变换</a:t>
            </a:r>
            <a:r>
              <a:rPr lang="zh-CN" altLang="en-US" sz="2400" b="1" dirty="0">
                <a:solidFill>
                  <a:srgbClr val="000000"/>
                </a:solidFill>
                <a:latin typeface="Times New Roman" panose="02020603050405020304" pitchFamily="18" charset="0"/>
                <a:ea typeface="楷体_GB2312" panose="02010609030101010101" pitchFamily="49" charset="-122"/>
              </a:rPr>
              <a:t>变为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i="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经过</a:t>
            </a:r>
            <a:r>
              <a:rPr lang="zh-CN" altLang="en-US" sz="2400" b="1" dirty="0">
                <a:solidFill>
                  <a:srgbClr val="FF0000"/>
                </a:solidFill>
                <a:latin typeface="Times New Roman" panose="02020603050405020304" pitchFamily="18" charset="0"/>
                <a:ea typeface="楷体_GB2312" panose="02010609030101010101" pitchFamily="49" charset="-122"/>
              </a:rPr>
              <a:t>初等行变换</a:t>
            </a:r>
            <a:r>
              <a:rPr lang="zh-CN" altLang="en-US" sz="2400" b="1" dirty="0">
                <a:solidFill>
                  <a:srgbClr val="000000"/>
                </a:solidFill>
                <a:latin typeface="Times New Roman" panose="02020603050405020304" pitchFamily="18" charset="0"/>
                <a:ea typeface="楷体_GB2312" panose="02010609030101010101" pitchFamily="49" charset="-122"/>
              </a:rPr>
              <a:t>变为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又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，因此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5061">
                                            <p:txEl>
                                              <p:charRg st="6" end="3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45061">
                                            <p:txEl>
                                              <p:charRg st="39" end="8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100"/>
                                  </p:iterate>
                                  <p:childTnLst>
                                    <p:set>
                                      <p:cBhvr>
                                        <p:cTn id="14" dur="1" fill="hold">
                                          <p:stCondLst>
                                            <p:cond delay="0"/>
                                          </p:stCondLst>
                                        </p:cTn>
                                        <p:tgtEl>
                                          <p:spTgt spid="45061">
                                            <p:txEl>
                                              <p:charRg st="88" end="12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45061">
                                            <p:txEl>
                                              <p:charRg st="126" end="18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100"/>
                                  </p:iterate>
                                  <p:childTnLst>
                                    <p:set>
                                      <p:cBhvr>
                                        <p:cTn id="22" dur="1" fill="hold">
                                          <p:stCondLst>
                                            <p:cond delay="0"/>
                                          </p:stCondLst>
                                        </p:cTn>
                                        <p:tgtEl>
                                          <p:spTgt spid="45061">
                                            <p:txEl>
                                              <p:charRg st="180" end="2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5586" name="Rectangle 2"/>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第 </a:t>
            </a:r>
            <a:r>
              <a:rPr lang="en-US" altLang="zh-CN" sz="2400" b="1" dirty="0">
                <a:solidFill>
                  <a:srgbClr val="0000FF"/>
                </a:solidFill>
                <a:latin typeface="Times New Roman" panose="02020603050405020304" pitchFamily="18" charset="0"/>
                <a:ea typeface="楷体_GB2312" panose="02010609030101010101" pitchFamily="49" charset="-122"/>
              </a:rPr>
              <a:t>1 </a:t>
            </a:r>
            <a:r>
              <a:rPr lang="zh-CN" altLang="en-US" sz="2400" b="1" dirty="0">
                <a:solidFill>
                  <a:srgbClr val="0000FF"/>
                </a:solidFill>
                <a:latin typeface="Times New Roman" panose="02020603050405020304" pitchFamily="18" charset="0"/>
                <a:ea typeface="楷体_GB2312" panose="02010609030101010101" pitchFamily="49" charset="-122"/>
              </a:rPr>
              <a:t>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经过一次初等行变换变为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7107" name="Rectangle 3"/>
          <p:cNvSpPr/>
          <p:nvPr/>
        </p:nvSpPr>
        <p:spPr>
          <a:xfrm>
            <a:off x="457200" y="1295400"/>
            <a:ext cx="8229600" cy="3962400"/>
          </a:xfrm>
          <a:prstGeom prst="rect">
            <a:avLst/>
          </a:prstGeom>
          <a:noFill/>
          <a:ln w="9525">
            <a:noFill/>
          </a:ln>
        </p:spPr>
        <p:txBody>
          <a:bodyPr>
            <a:spAutoFit/>
          </a:bodyPr>
          <a:p>
            <a:pPr marL="457200" indent="-4572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的某个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当               或              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在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中总能找到与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相对应的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阶子式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由于</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D </a:t>
            </a:r>
            <a:r>
              <a:rPr lang="zh-CN" altLang="en-US" sz="2400" b="1" dirty="0">
                <a:solidFill>
                  <a:srgbClr val="000000"/>
                </a:solidFill>
                <a:latin typeface="Times New Roman" panose="02020603050405020304" pitchFamily="18" charset="0"/>
                <a:ea typeface="楷体_GB2312" panose="02010609030101010101" pitchFamily="49" charset="-122"/>
              </a:rPr>
              <a:t>或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b="1" dirty="0">
                <a:solidFill>
                  <a:srgbClr val="000000"/>
                </a:solidFill>
                <a:latin typeface="Arial" panose="020B0604020202090204" pitchFamily="34"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D </a:t>
            </a:r>
            <a:r>
              <a:rPr lang="zh-CN" altLang="en-US" sz="2400" b="1" dirty="0">
                <a:solidFill>
                  <a:srgbClr val="000000"/>
                </a:solidFill>
                <a:latin typeface="Times New Roman" panose="02020603050405020304" pitchFamily="18" charset="0"/>
                <a:ea typeface="楷体_GB2312" panose="02010609030101010101" pitchFamily="49" charset="-122"/>
              </a:rPr>
              <a:t>或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kD</a:t>
            </a:r>
            <a:r>
              <a:rPr lang="zh-CN" altLang="en-US" sz="2400" b="1" dirty="0">
                <a:solidFill>
                  <a:srgbClr val="000000"/>
                </a:solidFill>
                <a:latin typeface="Times New Roman" panose="02020603050405020304" pitchFamily="18" charset="0"/>
                <a:ea typeface="楷体_GB2312" panose="02010609030101010101" pitchFamily="49" charset="-122"/>
              </a:rPr>
              <a:t>，因此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，从而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当               时，只需考虑               这一特殊情形．</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7108" name="Object 22"/>
          <p:cNvGraphicFramePr>
            <a:graphicFrameLocks noChangeAspect="1"/>
          </p:cNvGraphicFramePr>
          <p:nvPr/>
        </p:nvGraphicFramePr>
        <p:xfrm>
          <a:off x="1347788" y="2409825"/>
          <a:ext cx="1090612" cy="584200"/>
        </p:xfrm>
        <a:graphic>
          <a:graphicData uri="http://schemas.openxmlformats.org/presentationml/2006/ole">
            <mc:AlternateContent xmlns:mc="http://schemas.openxmlformats.org/markup-compatibility/2006">
              <mc:Choice xmlns:v="urn:schemas-microsoft-com:vml" Requires="v">
                <p:oleObj spid="_x0000_s4134" name="" r:id="rId1" imgW="546100" imgH="292100" progId="">
                  <p:embed/>
                </p:oleObj>
              </mc:Choice>
              <mc:Fallback>
                <p:oleObj name="" r:id="rId1" imgW="546100" imgH="292100" progId="">
                  <p:embed/>
                  <p:pic>
                    <p:nvPicPr>
                      <p:cNvPr id="0" name="图片 4133"/>
                      <p:cNvPicPr/>
                      <p:nvPr/>
                    </p:nvPicPr>
                    <p:blipFill>
                      <a:blip r:embed="rId2"/>
                      <a:stretch>
                        <a:fillRect/>
                      </a:stretch>
                    </p:blipFill>
                    <p:spPr>
                      <a:xfrm>
                        <a:off x="1347788" y="2409825"/>
                        <a:ext cx="1090612" cy="584200"/>
                      </a:xfrm>
                      <a:prstGeom prst="rect">
                        <a:avLst/>
                      </a:prstGeom>
                      <a:noFill/>
                      <a:ln w="38100">
                        <a:noFill/>
                        <a:miter/>
                      </a:ln>
                    </p:spPr>
                  </p:pic>
                </p:oleObj>
              </mc:Fallback>
            </mc:AlternateContent>
          </a:graphicData>
        </a:graphic>
      </p:graphicFrame>
      <p:graphicFrame>
        <p:nvGraphicFramePr>
          <p:cNvPr id="47109" name="Object 23"/>
          <p:cNvGraphicFramePr>
            <a:graphicFrameLocks noChangeAspect="1"/>
          </p:cNvGraphicFramePr>
          <p:nvPr/>
        </p:nvGraphicFramePr>
        <p:xfrm>
          <a:off x="2857500" y="2409825"/>
          <a:ext cx="938213" cy="558800"/>
        </p:xfrm>
        <a:graphic>
          <a:graphicData uri="http://schemas.openxmlformats.org/presentationml/2006/ole">
            <mc:AlternateContent xmlns:mc="http://schemas.openxmlformats.org/markup-compatibility/2006">
              <mc:Choice xmlns:v="urn:schemas-microsoft-com:vml" Requires="v">
                <p:oleObj spid="_x0000_s4133" name="" r:id="rId3" imgW="469900" imgH="279400" progId="">
                  <p:embed/>
                </p:oleObj>
              </mc:Choice>
              <mc:Fallback>
                <p:oleObj name="" r:id="rId3" imgW="469900" imgH="279400" progId="">
                  <p:embed/>
                  <p:pic>
                    <p:nvPicPr>
                      <p:cNvPr id="0" name="图片 4132"/>
                      <p:cNvPicPr/>
                      <p:nvPr/>
                    </p:nvPicPr>
                    <p:blipFill>
                      <a:blip r:embed="rId4"/>
                      <a:stretch>
                        <a:fillRect/>
                      </a:stretch>
                    </p:blipFill>
                    <p:spPr>
                      <a:xfrm>
                        <a:off x="2857500" y="2409825"/>
                        <a:ext cx="938213" cy="558800"/>
                      </a:xfrm>
                      <a:prstGeom prst="rect">
                        <a:avLst/>
                      </a:prstGeom>
                      <a:noFill/>
                      <a:ln w="38100">
                        <a:noFill/>
                        <a:miter/>
                      </a:ln>
                    </p:spPr>
                  </p:pic>
                </p:oleObj>
              </mc:Fallback>
            </mc:AlternateContent>
          </a:graphicData>
        </a:graphic>
      </p:graphicFrame>
      <p:sp>
        <p:nvSpPr>
          <p:cNvPr id="47154" name="AutoShape 50">
            <a:hlinkClick r:id="rId5" action="ppaction://hlinksldjump"/>
          </p:cNvPr>
          <p:cNvSpPr/>
          <p:nvPr/>
        </p:nvSpPr>
        <p:spPr>
          <a:xfrm>
            <a:off x="8382000" y="6172200"/>
            <a:ext cx="509588" cy="509588"/>
          </a:xfrm>
          <a:prstGeom prst="actionButtonInformation">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47155" name="Object 24"/>
          <p:cNvGraphicFramePr>
            <a:graphicFrameLocks noChangeAspect="1"/>
          </p:cNvGraphicFramePr>
          <p:nvPr/>
        </p:nvGraphicFramePr>
        <p:xfrm>
          <a:off x="1349375" y="4597400"/>
          <a:ext cx="1090613" cy="584200"/>
        </p:xfrm>
        <a:graphic>
          <a:graphicData uri="http://schemas.openxmlformats.org/presentationml/2006/ole">
            <mc:AlternateContent xmlns:mc="http://schemas.openxmlformats.org/markup-compatibility/2006">
              <mc:Choice xmlns:v="urn:schemas-microsoft-com:vml" Requires="v">
                <p:oleObj spid="_x0000_s4135" name="" r:id="rId6" imgW="546100" imgH="292100" progId="">
                  <p:embed/>
                </p:oleObj>
              </mc:Choice>
              <mc:Fallback>
                <p:oleObj name="" r:id="rId6" imgW="546100" imgH="292100" progId="">
                  <p:embed/>
                  <p:pic>
                    <p:nvPicPr>
                      <p:cNvPr id="0" name="图片 4134"/>
                      <p:cNvPicPr/>
                      <p:nvPr/>
                    </p:nvPicPr>
                    <p:blipFill>
                      <a:blip r:embed="rId7"/>
                      <a:stretch>
                        <a:fillRect/>
                      </a:stretch>
                    </p:blipFill>
                    <p:spPr>
                      <a:xfrm>
                        <a:off x="1349375" y="4597400"/>
                        <a:ext cx="1090613" cy="584200"/>
                      </a:xfrm>
                      <a:prstGeom prst="rect">
                        <a:avLst/>
                      </a:prstGeom>
                      <a:noFill/>
                      <a:ln w="38100">
                        <a:noFill/>
                        <a:miter/>
                      </a:ln>
                    </p:spPr>
                  </p:pic>
                </p:oleObj>
              </mc:Fallback>
            </mc:AlternateContent>
          </a:graphicData>
        </a:graphic>
      </p:graphicFrame>
      <p:graphicFrame>
        <p:nvGraphicFramePr>
          <p:cNvPr id="47156" name="Object 25"/>
          <p:cNvGraphicFramePr>
            <a:graphicFrameLocks noChangeAspect="1"/>
          </p:cNvGraphicFramePr>
          <p:nvPr/>
        </p:nvGraphicFramePr>
        <p:xfrm>
          <a:off x="4343400" y="4597400"/>
          <a:ext cx="1116013" cy="558800"/>
        </p:xfrm>
        <a:graphic>
          <a:graphicData uri="http://schemas.openxmlformats.org/presentationml/2006/ole">
            <mc:AlternateContent xmlns:mc="http://schemas.openxmlformats.org/markup-compatibility/2006">
              <mc:Choice xmlns:v="urn:schemas-microsoft-com:vml" Requires="v">
                <p:oleObj spid="_x0000_s4136" name="" r:id="rId8" imgW="558800" imgH="279400" progId="">
                  <p:embed/>
                </p:oleObj>
              </mc:Choice>
              <mc:Fallback>
                <p:oleObj name="" r:id="rId8" imgW="558800" imgH="279400" progId="">
                  <p:embed/>
                  <p:pic>
                    <p:nvPicPr>
                      <p:cNvPr id="0" name="图片 4135"/>
                      <p:cNvPicPr/>
                      <p:nvPr/>
                    </p:nvPicPr>
                    <p:blipFill>
                      <a:blip r:embed="rId9"/>
                      <a:stretch>
                        <a:fillRect/>
                      </a:stretch>
                    </p:blipFill>
                    <p:spPr>
                      <a:xfrm>
                        <a:off x="4343400" y="4597400"/>
                        <a:ext cx="1116013" cy="558800"/>
                      </a:xfrm>
                      <a:prstGeom prst="rect">
                        <a:avLst/>
                      </a:prstGeom>
                      <a:noFill/>
                      <a:ln w="38100">
                        <a:noFill/>
                        <a:miter/>
                      </a:ln>
                    </p:spPr>
                  </p:pic>
                </p:oleObj>
              </mc:Fallback>
            </mc:AlternateContent>
          </a:graphicData>
        </a:graphic>
      </p:graphicFrame>
      <p:graphicFrame>
        <p:nvGraphicFramePr>
          <p:cNvPr id="47157" name="Object 26"/>
          <p:cNvGraphicFramePr>
            <a:graphicFrameLocks noChangeAspect="1"/>
          </p:cNvGraphicFramePr>
          <p:nvPr/>
        </p:nvGraphicFramePr>
        <p:xfrm>
          <a:off x="2551113" y="5499100"/>
          <a:ext cx="914400" cy="457200"/>
        </p:xfrm>
        <a:graphic>
          <a:graphicData uri="http://schemas.openxmlformats.org/presentationml/2006/ole">
            <mc:AlternateContent xmlns:mc="http://schemas.openxmlformats.org/markup-compatibility/2006">
              <mc:Choice xmlns:v="urn:schemas-microsoft-com:vml" Requires="v">
                <p:oleObj spid="_x0000_s4137" name="" r:id="rId10" imgW="457200" imgH="228600" progId="">
                  <p:embed/>
                </p:oleObj>
              </mc:Choice>
              <mc:Fallback>
                <p:oleObj name="" r:id="rId10" imgW="457200" imgH="228600" progId="">
                  <p:embed/>
                  <p:pic>
                    <p:nvPicPr>
                      <p:cNvPr id="0" name="图片 4136"/>
                      <p:cNvPicPr/>
                      <p:nvPr/>
                    </p:nvPicPr>
                    <p:blipFill>
                      <a:blip r:embed="rId11"/>
                      <a:stretch>
                        <a:fillRect/>
                      </a:stretch>
                    </p:blipFill>
                    <p:spPr>
                      <a:xfrm>
                        <a:off x="2551113" y="5499100"/>
                        <a:ext cx="914400" cy="457200"/>
                      </a:xfrm>
                      <a:prstGeom prst="rect">
                        <a:avLst/>
                      </a:prstGeom>
                      <a:noFill/>
                      <a:ln w="38100">
                        <a:noFill/>
                        <a:miter/>
                      </a:ln>
                    </p:spPr>
                  </p:pic>
                </p:oleObj>
              </mc:Fallback>
            </mc:AlternateContent>
          </a:graphicData>
        </a:graphic>
      </p:graphicFrame>
      <p:graphicFrame>
        <p:nvGraphicFramePr>
          <p:cNvPr id="47158" name="Object 27"/>
          <p:cNvGraphicFramePr>
            <a:graphicFrameLocks noChangeAspect="1"/>
          </p:cNvGraphicFramePr>
          <p:nvPr/>
        </p:nvGraphicFramePr>
        <p:xfrm>
          <a:off x="3522663" y="5486400"/>
          <a:ext cx="1143000" cy="482600"/>
        </p:xfrm>
        <a:graphic>
          <a:graphicData uri="http://schemas.openxmlformats.org/presentationml/2006/ole">
            <mc:AlternateContent xmlns:mc="http://schemas.openxmlformats.org/markup-compatibility/2006">
              <mc:Choice xmlns:v="urn:schemas-microsoft-com:vml" Requires="v">
                <p:oleObj spid="_x0000_s4138" name="" r:id="rId12" imgW="571500" imgH="241300" progId="">
                  <p:embed/>
                </p:oleObj>
              </mc:Choice>
              <mc:Fallback>
                <p:oleObj name="" r:id="rId12" imgW="571500" imgH="241300" progId="">
                  <p:embed/>
                  <p:pic>
                    <p:nvPicPr>
                      <p:cNvPr id="0" name="图片 4137"/>
                      <p:cNvPicPr/>
                      <p:nvPr/>
                    </p:nvPicPr>
                    <p:blipFill>
                      <a:blip r:embed="rId13"/>
                      <a:stretch>
                        <a:fillRect/>
                      </a:stretch>
                    </p:blipFill>
                    <p:spPr>
                      <a:xfrm>
                        <a:off x="3522663" y="5486400"/>
                        <a:ext cx="1143000" cy="482600"/>
                      </a:xfrm>
                      <a:prstGeom prst="rect">
                        <a:avLst/>
                      </a:prstGeom>
                      <a:noFill/>
                      <a:ln w="38100">
                        <a:noFill/>
                        <a:miter/>
                      </a:ln>
                    </p:spPr>
                  </p:pic>
                </p:oleObj>
              </mc:Fallback>
            </mc:AlternateContent>
          </a:graphicData>
        </a:graphic>
      </p:graphicFrame>
      <p:graphicFrame>
        <p:nvGraphicFramePr>
          <p:cNvPr id="47159" name="Object 28"/>
          <p:cNvGraphicFramePr>
            <a:graphicFrameLocks noChangeAspect="1"/>
          </p:cNvGraphicFramePr>
          <p:nvPr/>
        </p:nvGraphicFramePr>
        <p:xfrm>
          <a:off x="4722813" y="5499100"/>
          <a:ext cx="1117600" cy="457200"/>
        </p:xfrm>
        <a:graphic>
          <a:graphicData uri="http://schemas.openxmlformats.org/presentationml/2006/ole">
            <mc:AlternateContent xmlns:mc="http://schemas.openxmlformats.org/markup-compatibility/2006">
              <mc:Choice xmlns:v="urn:schemas-microsoft-com:vml" Requires="v">
                <p:oleObj spid="_x0000_s4139" name="" r:id="rId14" imgW="558800" imgH="228600" progId="">
                  <p:embed/>
                </p:oleObj>
              </mc:Choice>
              <mc:Fallback>
                <p:oleObj name="" r:id="rId14" imgW="558800" imgH="228600" progId="">
                  <p:embed/>
                  <p:pic>
                    <p:nvPicPr>
                      <p:cNvPr id="0" name="图片 4138"/>
                      <p:cNvPicPr/>
                      <p:nvPr/>
                    </p:nvPicPr>
                    <p:blipFill>
                      <a:blip r:embed="rId15"/>
                      <a:stretch>
                        <a:fillRect/>
                      </a:stretch>
                    </p:blipFill>
                    <p:spPr>
                      <a:xfrm>
                        <a:off x="4722813" y="5499100"/>
                        <a:ext cx="1117600" cy="457200"/>
                      </a:xfrm>
                      <a:prstGeom prst="rect">
                        <a:avLst/>
                      </a:prstGeom>
                      <a:noFill/>
                      <a:ln w="38100">
                        <a:noFill/>
                        <a:miter/>
                      </a:ln>
                    </p:spPr>
                  </p:pic>
                </p:oleObj>
              </mc:Fallback>
            </mc:AlternateContent>
          </a:graphicData>
        </a:graphic>
      </p:graphicFrame>
      <p:graphicFrame>
        <p:nvGraphicFramePr>
          <p:cNvPr id="47160" name="Object 29"/>
          <p:cNvGraphicFramePr>
            <a:graphicFrameLocks noChangeAspect="1"/>
          </p:cNvGraphicFramePr>
          <p:nvPr/>
        </p:nvGraphicFramePr>
        <p:xfrm>
          <a:off x="1066800" y="5486400"/>
          <a:ext cx="914400" cy="482600"/>
        </p:xfrm>
        <a:graphic>
          <a:graphicData uri="http://schemas.openxmlformats.org/presentationml/2006/ole">
            <mc:AlternateContent xmlns:mc="http://schemas.openxmlformats.org/markup-compatibility/2006">
              <mc:Choice xmlns:v="urn:schemas-microsoft-com:vml" Requires="v">
                <p:oleObj spid="_x0000_s4140" name="" r:id="rId16" imgW="457200" imgH="241300" progId="">
                  <p:embed/>
                </p:oleObj>
              </mc:Choice>
              <mc:Fallback>
                <p:oleObj name="" r:id="rId16" imgW="457200" imgH="241300" progId="">
                  <p:embed/>
                  <p:pic>
                    <p:nvPicPr>
                      <p:cNvPr id="0" name="图片 4139"/>
                      <p:cNvPicPr/>
                      <p:nvPr/>
                    </p:nvPicPr>
                    <p:blipFill>
                      <a:blip r:embed="rId17"/>
                      <a:stretch>
                        <a:fillRect/>
                      </a:stretch>
                    </p:blipFill>
                    <p:spPr>
                      <a:xfrm>
                        <a:off x="1066800" y="5486400"/>
                        <a:ext cx="914400" cy="482600"/>
                      </a:xfrm>
                      <a:prstGeom prst="rect">
                        <a:avLst/>
                      </a:prstGeom>
                      <a:noFill/>
                      <a:ln w="38100">
                        <a:noFill/>
                        <a:miter/>
                      </a:ln>
                    </p:spPr>
                  </p:pic>
                </p:oleObj>
              </mc:Fallback>
            </mc:AlternateContent>
          </a:graphicData>
        </a:graphic>
      </p:graphicFrame>
      <p:sp>
        <p:nvSpPr>
          <p:cNvPr id="47161" name="AutoShape 57"/>
          <p:cNvSpPr/>
          <p:nvPr/>
        </p:nvSpPr>
        <p:spPr>
          <a:xfrm>
            <a:off x="2036763" y="5575300"/>
            <a:ext cx="457200" cy="304800"/>
          </a:xfrm>
          <a:prstGeom prst="leftRight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47162" name="Object 30"/>
          <p:cNvGraphicFramePr>
            <a:graphicFrameLocks noChangeAspect="1"/>
          </p:cNvGraphicFramePr>
          <p:nvPr/>
        </p:nvGraphicFramePr>
        <p:xfrm>
          <a:off x="5897563" y="5499100"/>
          <a:ext cx="1041400" cy="457200"/>
        </p:xfrm>
        <a:graphic>
          <a:graphicData uri="http://schemas.openxmlformats.org/presentationml/2006/ole">
            <mc:AlternateContent xmlns:mc="http://schemas.openxmlformats.org/markup-compatibility/2006">
              <mc:Choice xmlns:v="urn:schemas-microsoft-com:vml" Requires="v">
                <p:oleObj spid="_x0000_s4141" name="" r:id="rId18" imgW="520700" imgH="228600" progId="">
                  <p:embed/>
                </p:oleObj>
              </mc:Choice>
              <mc:Fallback>
                <p:oleObj name="" r:id="rId18" imgW="520700" imgH="228600" progId="">
                  <p:embed/>
                  <p:pic>
                    <p:nvPicPr>
                      <p:cNvPr id="0" name="图片 4140"/>
                      <p:cNvPicPr/>
                      <p:nvPr/>
                    </p:nvPicPr>
                    <p:blipFill>
                      <a:blip r:embed="rId19"/>
                      <a:stretch>
                        <a:fillRect/>
                      </a:stretch>
                    </p:blipFill>
                    <p:spPr>
                      <a:xfrm>
                        <a:off x="5897563" y="5499100"/>
                        <a:ext cx="1041400" cy="457200"/>
                      </a:xfrm>
                      <a:prstGeom prst="rect">
                        <a:avLst/>
                      </a:prstGeom>
                      <a:noFill/>
                      <a:ln w="38100">
                        <a:noFill/>
                        <a:miter/>
                      </a:ln>
                    </p:spPr>
                  </p:pic>
                </p:oleObj>
              </mc:Fallback>
            </mc:AlternateContent>
          </a:graphicData>
        </a:graphic>
      </p:graphicFrame>
      <p:graphicFrame>
        <p:nvGraphicFramePr>
          <p:cNvPr id="47163" name="Object 31"/>
          <p:cNvGraphicFramePr>
            <a:graphicFrameLocks noChangeAspect="1"/>
          </p:cNvGraphicFramePr>
          <p:nvPr/>
        </p:nvGraphicFramePr>
        <p:xfrm>
          <a:off x="6996113" y="5486400"/>
          <a:ext cx="1143000" cy="482600"/>
        </p:xfrm>
        <a:graphic>
          <a:graphicData uri="http://schemas.openxmlformats.org/presentationml/2006/ole">
            <mc:AlternateContent xmlns:mc="http://schemas.openxmlformats.org/markup-compatibility/2006">
              <mc:Choice xmlns:v="urn:schemas-microsoft-com:vml" Requires="v">
                <p:oleObj spid="_x0000_s4142" name="" r:id="rId20" imgW="571500" imgH="241300" progId="">
                  <p:embed/>
                </p:oleObj>
              </mc:Choice>
              <mc:Fallback>
                <p:oleObj name="" r:id="rId20" imgW="571500" imgH="241300" progId="">
                  <p:embed/>
                  <p:pic>
                    <p:nvPicPr>
                      <p:cNvPr id="0" name="图片 4141"/>
                      <p:cNvPicPr/>
                      <p:nvPr/>
                    </p:nvPicPr>
                    <p:blipFill>
                      <a:blip r:embed="rId21"/>
                      <a:stretch>
                        <a:fillRect/>
                      </a:stretch>
                    </p:blipFill>
                    <p:spPr>
                      <a:xfrm>
                        <a:off x="6996113" y="5486400"/>
                        <a:ext cx="1143000" cy="482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xEl>
                                              <p:charRg st="0" end="4"/>
                                            </p:txEl>
                                          </p:spTgt>
                                        </p:tgtEl>
                                        <p:attrNameLst>
                                          <p:attrName>style.visibility</p:attrName>
                                        </p:attrNameLst>
                                      </p:cBhvr>
                                      <p:to>
                                        <p:strVal val="visible"/>
                                      </p:to>
                                    </p:set>
                                    <p:animEffect transition="in" filter="blinds(horizontal)">
                                      <p:cBhvr>
                                        <p:cTn id="7" dur="500"/>
                                        <p:tgtEl>
                                          <p:spTgt spid="47107">
                                            <p:txEl>
                                              <p:charRg st="0" end="4"/>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7107">
                                            <p:txEl>
                                              <p:charRg st="4" end="38"/>
                                            </p:txEl>
                                          </p:spTgt>
                                        </p:tgtEl>
                                        <p:attrNameLst>
                                          <p:attrName>style.visibility</p:attrName>
                                        </p:attrNameLst>
                                      </p:cBhvr>
                                      <p:to>
                                        <p:strVal val="visible"/>
                                      </p:to>
                                    </p:set>
                                    <p:animEffect transition="in" filter="blinds(horizontal)">
                                      <p:cBhvr>
                                        <p:cTn id="11" dur="500"/>
                                        <p:tgtEl>
                                          <p:spTgt spid="47107">
                                            <p:txEl>
                                              <p:charRg st="4" end="38"/>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7107">
                                            <p:txEl>
                                              <p:charRg st="39" end="73"/>
                                            </p:txEl>
                                          </p:spTgt>
                                        </p:tgtEl>
                                        <p:attrNameLst>
                                          <p:attrName>style.visibility</p:attrName>
                                        </p:attrNameLst>
                                      </p:cBhvr>
                                      <p:to>
                                        <p:strVal val="visible"/>
                                      </p:to>
                                    </p:set>
                                    <p:animEffect transition="in" filter="blinds(horizontal)">
                                      <p:cBhvr>
                                        <p:cTn id="16" dur="500"/>
                                        <p:tgtEl>
                                          <p:spTgt spid="47107">
                                            <p:txEl>
                                              <p:charRg st="39" end="7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7108"/>
                                        </p:tgtEl>
                                        <p:attrNameLst>
                                          <p:attrName>style.visibility</p:attrName>
                                        </p:attrNameLst>
                                      </p:cBhvr>
                                      <p:to>
                                        <p:strVal val="visible"/>
                                      </p:to>
                                    </p:set>
                                    <p:animEffect transition="in" filter="blinds(horizontal)">
                                      <p:cBhvr>
                                        <p:cTn id="19" dur="500"/>
                                        <p:tgtEl>
                                          <p:spTgt spid="47108"/>
                                        </p:tgtEl>
                                      </p:cBhvr>
                                    </p:animEffect>
                                  </p:childTnLst>
                                </p:cTn>
                              </p:par>
                              <p:par>
                                <p:cTn id="20" presetID="3" presetClass="entr" presetSubtype="10" fill="hold" nodeType="withEffect">
                                  <p:stCondLst>
                                    <p:cond delay="0"/>
                                  </p:stCondLst>
                                  <p:childTnLst>
                                    <p:set>
                                      <p:cBhvr>
                                        <p:cTn id="21" dur="1" fill="hold">
                                          <p:stCondLst>
                                            <p:cond delay="0"/>
                                          </p:stCondLst>
                                        </p:cTn>
                                        <p:tgtEl>
                                          <p:spTgt spid="47109"/>
                                        </p:tgtEl>
                                        <p:attrNameLst>
                                          <p:attrName>style.visibility</p:attrName>
                                        </p:attrNameLst>
                                      </p:cBhvr>
                                      <p:to>
                                        <p:strVal val="visible"/>
                                      </p:to>
                                    </p:set>
                                    <p:animEffect transition="in" filter="blinds(horizontal)">
                                      <p:cBhvr>
                                        <p:cTn id="22" dur="500"/>
                                        <p:tgtEl>
                                          <p:spTgt spid="471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07">
                                            <p:txEl>
                                              <p:charRg st="73" end="103"/>
                                            </p:txEl>
                                          </p:spTgt>
                                        </p:tgtEl>
                                        <p:attrNameLst>
                                          <p:attrName>style.visibility</p:attrName>
                                        </p:attrNameLst>
                                      </p:cBhvr>
                                      <p:to>
                                        <p:strVal val="visible"/>
                                      </p:to>
                                    </p:set>
                                    <p:animEffect transition="in" filter="blinds(horizontal)">
                                      <p:cBhvr>
                                        <p:cTn id="27" dur="500"/>
                                        <p:tgtEl>
                                          <p:spTgt spid="47107">
                                            <p:txEl>
                                              <p:charRg st="73" end="103"/>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47154"/>
                                        </p:tgtEl>
                                        <p:attrNameLst>
                                          <p:attrName>style.visibility</p:attrName>
                                        </p:attrNameLst>
                                      </p:cBhvr>
                                      <p:to>
                                        <p:strVal val="visible"/>
                                      </p:to>
                                    </p:set>
                                    <p:animEffect transition="in" filter="box(in)">
                                      <p:cBhvr>
                                        <p:cTn id="30" dur="500"/>
                                        <p:tgtEl>
                                          <p:spTgt spid="47154"/>
                                        </p:tgtEl>
                                      </p:cBhvr>
                                    </p:animEffect>
                                  </p:childTnLst>
                                  <p:subTnLst>
                                    <p:audio>
                                      <p:cMediaNode>
                                        <p:cTn display="0" masterRel="sameClick">
                                          <p:stCondLst>
                                            <p:cond evt="begin" delay="0">
                                              <p:tn val="28"/>
                                            </p:cond>
                                          </p:stCondLst>
                                          <p:endCondLst>
                                            <p:cond evt="onStopAudio" delay="0">
                                              <p:tgtEl>
                                                <p:sldTgt/>
                                              </p:tgtEl>
                                            </p:cond>
                                          </p:endCondLst>
                                        </p:cTn>
                                        <p:tgtEl>
                                          <p:sndTgt r:embed="rId22" name="cashreg.wav"/>
                                        </p:tgtEl>
                                      </p:cMediaNode>
                                    </p:audio>
                                  </p:sub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7107">
                                            <p:txEl>
                                              <p:charRg st="103" end="147"/>
                                            </p:txEl>
                                          </p:spTgt>
                                        </p:tgtEl>
                                        <p:attrNameLst>
                                          <p:attrName>style.visibility</p:attrName>
                                        </p:attrNameLst>
                                      </p:cBhvr>
                                      <p:to>
                                        <p:strVal val="visible"/>
                                      </p:to>
                                    </p:set>
                                    <p:animEffect transition="in" filter="blinds(horizontal)">
                                      <p:cBhvr>
                                        <p:cTn id="35" dur="500"/>
                                        <p:tgtEl>
                                          <p:spTgt spid="47107">
                                            <p:txEl>
                                              <p:charRg st="103" end="147"/>
                                            </p:txEl>
                                          </p:spTgt>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47107">
                                            <p:txEl>
                                              <p:charRg st="147" end="160"/>
                                            </p:txEl>
                                          </p:spTgt>
                                        </p:tgtEl>
                                        <p:attrNameLst>
                                          <p:attrName>style.visibility</p:attrName>
                                        </p:attrNameLst>
                                      </p:cBhvr>
                                      <p:to>
                                        <p:strVal val="visible"/>
                                      </p:to>
                                    </p:set>
                                    <p:animEffect transition="in" filter="blinds(horizontal)">
                                      <p:cBhvr>
                                        <p:cTn id="39" dur="500"/>
                                        <p:tgtEl>
                                          <p:spTgt spid="47107">
                                            <p:txEl>
                                              <p:charRg st="147" end="16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7107">
                                            <p:txEl>
                                              <p:charRg st="161" end="206"/>
                                            </p:txEl>
                                          </p:spTgt>
                                        </p:tgtEl>
                                        <p:attrNameLst>
                                          <p:attrName>style.visibility</p:attrName>
                                        </p:attrNameLst>
                                      </p:cBhvr>
                                      <p:to>
                                        <p:strVal val="visible"/>
                                      </p:to>
                                    </p:set>
                                    <p:animEffect transition="in" filter="blinds(horizontal)">
                                      <p:cBhvr>
                                        <p:cTn id="44" dur="500"/>
                                        <p:tgtEl>
                                          <p:spTgt spid="47107">
                                            <p:txEl>
                                              <p:charRg st="161" end="206"/>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47155"/>
                                        </p:tgtEl>
                                        <p:attrNameLst>
                                          <p:attrName>style.visibility</p:attrName>
                                        </p:attrNameLst>
                                      </p:cBhvr>
                                      <p:to>
                                        <p:strVal val="visible"/>
                                      </p:to>
                                    </p:set>
                                    <p:animEffect transition="in" filter="blinds(horizontal)">
                                      <p:cBhvr>
                                        <p:cTn id="47" dur="500"/>
                                        <p:tgtEl>
                                          <p:spTgt spid="47155"/>
                                        </p:tgtEl>
                                      </p:cBhvr>
                                    </p:animEffect>
                                  </p:childTnLst>
                                </p:cTn>
                              </p:par>
                              <p:par>
                                <p:cTn id="48" presetID="3" presetClass="entr" presetSubtype="10" fill="hold" nodeType="withEffect">
                                  <p:stCondLst>
                                    <p:cond delay="0"/>
                                  </p:stCondLst>
                                  <p:childTnLst>
                                    <p:set>
                                      <p:cBhvr>
                                        <p:cTn id="49" dur="1" fill="hold">
                                          <p:stCondLst>
                                            <p:cond delay="0"/>
                                          </p:stCondLst>
                                        </p:cTn>
                                        <p:tgtEl>
                                          <p:spTgt spid="47156"/>
                                        </p:tgtEl>
                                        <p:attrNameLst>
                                          <p:attrName>style.visibility</p:attrName>
                                        </p:attrNameLst>
                                      </p:cBhvr>
                                      <p:to>
                                        <p:strVal val="visible"/>
                                      </p:to>
                                    </p:set>
                                    <p:animEffect transition="in" filter="blinds(horizontal)">
                                      <p:cBhvr>
                                        <p:cTn id="50" dur="500"/>
                                        <p:tgtEl>
                                          <p:spTgt spid="4715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7160"/>
                                        </p:tgtEl>
                                        <p:attrNameLst>
                                          <p:attrName>style.visibility</p:attrName>
                                        </p:attrNameLst>
                                      </p:cBhvr>
                                      <p:to>
                                        <p:strVal val="visible"/>
                                      </p:to>
                                    </p:set>
                                    <p:anim calcmode="lin" valueType="num">
                                      <p:cBhvr additive="base">
                                        <p:cTn id="55" dur="500" fill="hold"/>
                                        <p:tgtEl>
                                          <p:spTgt spid="47160"/>
                                        </p:tgtEl>
                                        <p:attrNameLst>
                                          <p:attrName>ppt_x</p:attrName>
                                        </p:attrNameLst>
                                      </p:cBhvr>
                                      <p:tavLst>
                                        <p:tav tm="0">
                                          <p:val>
                                            <p:strVal val="0-#ppt_w/2"/>
                                          </p:val>
                                        </p:tav>
                                        <p:tav tm="100000">
                                          <p:val>
                                            <p:strVal val="#ppt_x"/>
                                          </p:val>
                                        </p:tav>
                                      </p:tavLst>
                                    </p:anim>
                                    <p:anim calcmode="lin" valueType="num">
                                      <p:cBhvr additive="base">
                                        <p:cTn id="56" dur="500" fill="hold"/>
                                        <p:tgtEl>
                                          <p:spTgt spid="4716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32" fill="hold" grpId="0" nodeType="clickEffect">
                                  <p:stCondLst>
                                    <p:cond delay="0"/>
                                  </p:stCondLst>
                                  <p:childTnLst>
                                    <p:set>
                                      <p:cBhvr>
                                        <p:cTn id="60" dur="1" fill="hold">
                                          <p:stCondLst>
                                            <p:cond delay="0"/>
                                          </p:stCondLst>
                                        </p:cTn>
                                        <p:tgtEl>
                                          <p:spTgt spid="47161"/>
                                        </p:tgtEl>
                                        <p:attrNameLst>
                                          <p:attrName>style.visibility</p:attrName>
                                        </p:attrNameLst>
                                      </p:cBhvr>
                                      <p:to>
                                        <p:strVal val="visible"/>
                                      </p:to>
                                    </p:set>
                                    <p:animEffect transition="in" filter="box(out)">
                                      <p:cBhvr>
                                        <p:cTn id="61" dur="500"/>
                                        <p:tgtEl>
                                          <p:spTgt spid="4716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47157"/>
                                        </p:tgtEl>
                                        <p:attrNameLst>
                                          <p:attrName>style.visibility</p:attrName>
                                        </p:attrNameLst>
                                      </p:cBhvr>
                                      <p:to>
                                        <p:strVal val="visible"/>
                                      </p:to>
                                    </p:set>
                                    <p:anim calcmode="lin" valueType="num">
                                      <p:cBhvr additive="base">
                                        <p:cTn id="66" dur="500" fill="hold"/>
                                        <p:tgtEl>
                                          <p:spTgt spid="47157"/>
                                        </p:tgtEl>
                                        <p:attrNameLst>
                                          <p:attrName>ppt_x</p:attrName>
                                        </p:attrNameLst>
                                      </p:cBhvr>
                                      <p:tavLst>
                                        <p:tav tm="0">
                                          <p:val>
                                            <p:strVal val="1+#ppt_w/2"/>
                                          </p:val>
                                        </p:tav>
                                        <p:tav tm="100000">
                                          <p:val>
                                            <p:strVal val="#ppt_x"/>
                                          </p:val>
                                        </p:tav>
                                      </p:tavLst>
                                    </p:anim>
                                    <p:anim calcmode="lin" valueType="num">
                                      <p:cBhvr additive="base">
                                        <p:cTn id="67" dur="500" fill="hold"/>
                                        <p:tgtEl>
                                          <p:spTgt spid="47157"/>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47158"/>
                                        </p:tgtEl>
                                        <p:attrNameLst>
                                          <p:attrName>style.visibility</p:attrName>
                                        </p:attrNameLst>
                                      </p:cBhvr>
                                      <p:to>
                                        <p:strVal val="visible"/>
                                      </p:to>
                                    </p:set>
                                    <p:anim calcmode="lin" valueType="num">
                                      <p:cBhvr additive="base">
                                        <p:cTn id="72" dur="500" fill="hold"/>
                                        <p:tgtEl>
                                          <p:spTgt spid="47158"/>
                                        </p:tgtEl>
                                        <p:attrNameLst>
                                          <p:attrName>ppt_x</p:attrName>
                                        </p:attrNameLst>
                                      </p:cBhvr>
                                      <p:tavLst>
                                        <p:tav tm="0">
                                          <p:val>
                                            <p:strVal val="1+#ppt_w/2"/>
                                          </p:val>
                                        </p:tav>
                                        <p:tav tm="100000">
                                          <p:val>
                                            <p:strVal val="#ppt_x"/>
                                          </p:val>
                                        </p:tav>
                                      </p:tavLst>
                                    </p:anim>
                                    <p:anim calcmode="lin" valueType="num">
                                      <p:cBhvr additive="base">
                                        <p:cTn id="73" dur="500" fill="hold"/>
                                        <p:tgtEl>
                                          <p:spTgt spid="47158"/>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47159"/>
                                        </p:tgtEl>
                                        <p:attrNameLst>
                                          <p:attrName>style.visibility</p:attrName>
                                        </p:attrNameLst>
                                      </p:cBhvr>
                                      <p:to>
                                        <p:strVal val="visible"/>
                                      </p:to>
                                    </p:set>
                                    <p:anim calcmode="lin" valueType="num">
                                      <p:cBhvr additive="base">
                                        <p:cTn id="78" dur="500" fill="hold"/>
                                        <p:tgtEl>
                                          <p:spTgt spid="47159"/>
                                        </p:tgtEl>
                                        <p:attrNameLst>
                                          <p:attrName>ppt_x</p:attrName>
                                        </p:attrNameLst>
                                      </p:cBhvr>
                                      <p:tavLst>
                                        <p:tav tm="0">
                                          <p:val>
                                            <p:strVal val="1+#ppt_w/2"/>
                                          </p:val>
                                        </p:tav>
                                        <p:tav tm="100000">
                                          <p:val>
                                            <p:strVal val="#ppt_x"/>
                                          </p:val>
                                        </p:tav>
                                      </p:tavLst>
                                    </p:anim>
                                    <p:anim calcmode="lin" valueType="num">
                                      <p:cBhvr additive="base">
                                        <p:cTn id="79" dur="500" fill="hold"/>
                                        <p:tgtEl>
                                          <p:spTgt spid="4715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47162"/>
                                        </p:tgtEl>
                                        <p:attrNameLst>
                                          <p:attrName>style.visibility</p:attrName>
                                        </p:attrNameLst>
                                      </p:cBhvr>
                                      <p:to>
                                        <p:strVal val="visible"/>
                                      </p:to>
                                    </p:set>
                                    <p:anim calcmode="lin" valueType="num">
                                      <p:cBhvr additive="base">
                                        <p:cTn id="84" dur="500" fill="hold"/>
                                        <p:tgtEl>
                                          <p:spTgt spid="47162"/>
                                        </p:tgtEl>
                                        <p:attrNameLst>
                                          <p:attrName>ppt_x</p:attrName>
                                        </p:attrNameLst>
                                      </p:cBhvr>
                                      <p:tavLst>
                                        <p:tav tm="0">
                                          <p:val>
                                            <p:strVal val="1+#ppt_w/2"/>
                                          </p:val>
                                        </p:tav>
                                        <p:tav tm="100000">
                                          <p:val>
                                            <p:strVal val="#ppt_x"/>
                                          </p:val>
                                        </p:tav>
                                      </p:tavLst>
                                    </p:anim>
                                    <p:anim calcmode="lin" valueType="num">
                                      <p:cBhvr additive="base">
                                        <p:cTn id="85" dur="500" fill="hold"/>
                                        <p:tgtEl>
                                          <p:spTgt spid="47162"/>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nodeType="clickEffect">
                                  <p:stCondLst>
                                    <p:cond delay="0"/>
                                  </p:stCondLst>
                                  <p:childTnLst>
                                    <p:set>
                                      <p:cBhvr>
                                        <p:cTn id="89" dur="1" fill="hold">
                                          <p:stCondLst>
                                            <p:cond delay="0"/>
                                          </p:stCondLst>
                                        </p:cTn>
                                        <p:tgtEl>
                                          <p:spTgt spid="47163"/>
                                        </p:tgtEl>
                                        <p:attrNameLst>
                                          <p:attrName>style.visibility</p:attrName>
                                        </p:attrNameLst>
                                      </p:cBhvr>
                                      <p:to>
                                        <p:strVal val="visible"/>
                                      </p:to>
                                    </p:set>
                                    <p:anim calcmode="lin" valueType="num">
                                      <p:cBhvr additive="base">
                                        <p:cTn id="90" dur="500" fill="hold"/>
                                        <p:tgtEl>
                                          <p:spTgt spid="47163"/>
                                        </p:tgtEl>
                                        <p:attrNameLst>
                                          <p:attrName>ppt_x</p:attrName>
                                        </p:attrNameLst>
                                      </p:cBhvr>
                                      <p:tavLst>
                                        <p:tav tm="0">
                                          <p:val>
                                            <p:strVal val="1+#ppt_w/2"/>
                                          </p:val>
                                        </p:tav>
                                        <p:tav tm="100000">
                                          <p:val>
                                            <p:strVal val="#ppt_x"/>
                                          </p:val>
                                        </p:tav>
                                      </p:tavLst>
                                    </p:anim>
                                    <p:anim calcmode="lin" valueType="num">
                                      <p:cBhvr additive="base">
                                        <p:cTn id="91" dur="500" fill="hold"/>
                                        <p:tgtEl>
                                          <p:spTgt spid="47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P spid="47154" grpId="0" animBg="1"/>
      <p:bldP spid="47161" grpId="0" animBg="1"/>
    </p:bld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 name="Group 20"/>
          <p:cNvGrpSpPr/>
          <p:nvPr/>
        </p:nvGrpSpPr>
        <p:grpSpPr>
          <a:xfrm>
            <a:off x="4191000" y="3611563"/>
            <a:ext cx="719138" cy="138112"/>
            <a:chOff x="1056" y="2601"/>
            <a:chExt cx="453" cy="87"/>
          </a:xfrm>
        </p:grpSpPr>
        <p:sp>
          <p:nvSpPr>
            <p:cNvPr id="836635" name="Line 21"/>
            <p:cNvSpPr/>
            <p:nvPr/>
          </p:nvSpPr>
          <p:spPr>
            <a:xfrm>
              <a:off x="1056" y="2601"/>
              <a:ext cx="453" cy="0"/>
            </a:xfrm>
            <a:prstGeom prst="line">
              <a:avLst/>
            </a:prstGeom>
            <a:ln w="28575" cap="flat" cmpd="sng">
              <a:solidFill>
                <a:srgbClr val="FF0000"/>
              </a:solidFill>
              <a:prstDash val="solid"/>
              <a:headEnd type="none" w="med" len="med"/>
              <a:tailEnd type="none" w="med" len="med"/>
            </a:ln>
          </p:spPr>
        </p:sp>
        <p:sp>
          <p:nvSpPr>
            <p:cNvPr id="836636" name="Line 22"/>
            <p:cNvSpPr/>
            <p:nvPr/>
          </p:nvSpPr>
          <p:spPr>
            <a:xfrm>
              <a:off x="1056" y="2688"/>
              <a:ext cx="453" cy="0"/>
            </a:xfrm>
            <a:prstGeom prst="line">
              <a:avLst/>
            </a:prstGeom>
            <a:ln w="28575" cap="flat" cmpd="sng">
              <a:solidFill>
                <a:srgbClr val="FF0000"/>
              </a:solidFill>
              <a:prstDash val="solid"/>
              <a:headEnd type="none" w="med" len="med"/>
              <a:tailEnd type="none" w="med" len="med"/>
            </a:ln>
          </p:spPr>
        </p:sp>
      </p:grpSp>
      <p:grpSp>
        <p:nvGrpSpPr>
          <p:cNvPr id="3" name="Group 34"/>
          <p:cNvGrpSpPr/>
          <p:nvPr/>
        </p:nvGrpSpPr>
        <p:grpSpPr>
          <a:xfrm>
            <a:off x="4211638" y="3582988"/>
            <a:ext cx="741362" cy="203200"/>
            <a:chOff x="2653" y="3229"/>
            <a:chExt cx="467" cy="128"/>
          </a:xfrm>
        </p:grpSpPr>
        <p:grpSp>
          <p:nvGrpSpPr>
            <p:cNvPr id="836631" name="Group 33"/>
            <p:cNvGrpSpPr/>
            <p:nvPr/>
          </p:nvGrpSpPr>
          <p:grpSpPr>
            <a:xfrm>
              <a:off x="2653" y="3249"/>
              <a:ext cx="272" cy="87"/>
              <a:chOff x="2653" y="3168"/>
              <a:chExt cx="272" cy="87"/>
            </a:xfrm>
          </p:grpSpPr>
          <p:sp>
            <p:nvSpPr>
              <p:cNvPr id="836633" name="Line 30"/>
              <p:cNvSpPr/>
              <p:nvPr/>
            </p:nvSpPr>
            <p:spPr>
              <a:xfrm>
                <a:off x="2653" y="3168"/>
                <a:ext cx="272" cy="0"/>
              </a:xfrm>
              <a:prstGeom prst="line">
                <a:avLst/>
              </a:prstGeom>
              <a:ln w="28575" cap="flat" cmpd="sng">
                <a:solidFill>
                  <a:srgbClr val="FF0000"/>
                </a:solidFill>
                <a:prstDash val="solid"/>
                <a:headEnd type="none" w="med" len="med"/>
                <a:tailEnd type="none" w="med" len="med"/>
              </a:ln>
            </p:spPr>
          </p:sp>
          <p:sp>
            <p:nvSpPr>
              <p:cNvPr id="836634" name="Line 31"/>
              <p:cNvSpPr/>
              <p:nvPr/>
            </p:nvSpPr>
            <p:spPr>
              <a:xfrm>
                <a:off x="2653" y="3255"/>
                <a:ext cx="272" cy="0"/>
              </a:xfrm>
              <a:prstGeom prst="line">
                <a:avLst/>
              </a:prstGeom>
              <a:ln w="28575" cap="flat" cmpd="sng">
                <a:solidFill>
                  <a:srgbClr val="FF0000"/>
                </a:solidFill>
                <a:prstDash val="solid"/>
                <a:headEnd type="none" w="med" len="med"/>
                <a:tailEnd type="none" w="med" len="med"/>
              </a:ln>
            </p:spPr>
          </p:sp>
        </p:grpSp>
        <p:graphicFrame>
          <p:nvGraphicFramePr>
            <p:cNvPr id="836632" name="Object 18"/>
            <p:cNvGraphicFramePr>
              <a:graphicFrameLocks noChangeAspect="1"/>
            </p:cNvGraphicFramePr>
            <p:nvPr/>
          </p:nvGraphicFramePr>
          <p:xfrm>
            <a:off x="2944" y="3229"/>
            <a:ext cx="176" cy="128"/>
          </p:xfrm>
          <a:graphic>
            <a:graphicData uri="http://schemas.openxmlformats.org/presentationml/2006/ole">
              <mc:AlternateContent xmlns:mc="http://schemas.openxmlformats.org/markup-compatibility/2006">
                <mc:Choice xmlns:v="urn:schemas-microsoft-com:vml" Requires="v">
                  <p:oleObj spid="_x0000_s4143" name="" r:id="rId1" imgW="139700" imgH="101600" progId="">
                    <p:embed/>
                  </p:oleObj>
                </mc:Choice>
                <mc:Fallback>
                  <p:oleObj name="" r:id="rId1" imgW="139700" imgH="101600" progId="">
                    <p:embed/>
                    <p:pic>
                      <p:nvPicPr>
                        <p:cNvPr id="0" name="图片 4142"/>
                        <p:cNvPicPr/>
                        <p:nvPr/>
                      </p:nvPicPr>
                      <p:blipFill>
                        <a:blip r:embed="rId2"/>
                        <a:stretch>
                          <a:fillRect/>
                        </a:stretch>
                      </p:blipFill>
                      <p:spPr>
                        <a:xfrm>
                          <a:off x="2944" y="3229"/>
                          <a:ext cx="176" cy="128"/>
                        </a:xfrm>
                        <a:prstGeom prst="rect">
                          <a:avLst/>
                        </a:prstGeom>
                        <a:noFill/>
                        <a:ln w="38100">
                          <a:noFill/>
                          <a:miter/>
                        </a:ln>
                      </p:spPr>
                    </p:pic>
                  </p:oleObj>
                </mc:Fallback>
              </mc:AlternateContent>
            </a:graphicData>
          </a:graphic>
        </p:graphicFrame>
      </p:grpSp>
      <p:sp>
        <p:nvSpPr>
          <p:cNvPr id="54278" name="Line 6"/>
          <p:cNvSpPr/>
          <p:nvPr/>
        </p:nvSpPr>
        <p:spPr>
          <a:xfrm>
            <a:off x="2286000" y="1004888"/>
            <a:ext cx="1981200" cy="0"/>
          </a:xfrm>
          <a:prstGeom prst="line">
            <a:avLst/>
          </a:prstGeom>
          <a:ln w="28575" cap="flat" cmpd="sng">
            <a:solidFill>
              <a:srgbClr val="00CC00"/>
            </a:solidFill>
            <a:prstDash val="solid"/>
            <a:headEnd type="none" w="med" len="med"/>
            <a:tailEnd type="none" w="med" len="med"/>
          </a:ln>
        </p:spPr>
      </p:sp>
      <p:sp>
        <p:nvSpPr>
          <p:cNvPr id="54279" name="Line 7"/>
          <p:cNvSpPr/>
          <p:nvPr/>
        </p:nvSpPr>
        <p:spPr>
          <a:xfrm>
            <a:off x="2286000" y="1468438"/>
            <a:ext cx="1981200" cy="0"/>
          </a:xfrm>
          <a:prstGeom prst="line">
            <a:avLst/>
          </a:prstGeom>
          <a:ln w="28575" cap="flat" cmpd="sng">
            <a:solidFill>
              <a:srgbClr val="00CC00"/>
            </a:solidFill>
            <a:prstDash val="solid"/>
            <a:headEnd type="none" w="med" len="med"/>
            <a:tailEnd type="none" w="med" len="med"/>
          </a:ln>
        </p:spPr>
      </p:sp>
      <p:sp>
        <p:nvSpPr>
          <p:cNvPr id="54280" name="Line 8"/>
          <p:cNvSpPr/>
          <p:nvPr/>
        </p:nvSpPr>
        <p:spPr>
          <a:xfrm>
            <a:off x="3152775" y="852488"/>
            <a:ext cx="0" cy="1676400"/>
          </a:xfrm>
          <a:prstGeom prst="line">
            <a:avLst/>
          </a:prstGeom>
          <a:ln w="28575" cap="flat" cmpd="sng">
            <a:solidFill>
              <a:srgbClr val="00CC00"/>
            </a:solidFill>
            <a:prstDash val="solid"/>
            <a:headEnd type="none" w="med" len="med"/>
            <a:tailEnd type="none" w="med" len="med"/>
          </a:ln>
        </p:spPr>
      </p:sp>
      <p:sp>
        <p:nvSpPr>
          <p:cNvPr id="54281" name="Line 9"/>
          <p:cNvSpPr/>
          <p:nvPr/>
        </p:nvSpPr>
        <p:spPr>
          <a:xfrm>
            <a:off x="3810000" y="852488"/>
            <a:ext cx="0" cy="1676400"/>
          </a:xfrm>
          <a:prstGeom prst="line">
            <a:avLst/>
          </a:prstGeom>
          <a:ln w="28575" cap="flat" cmpd="sng">
            <a:solidFill>
              <a:srgbClr val="00CC00"/>
            </a:solidFill>
            <a:prstDash val="solid"/>
            <a:headEnd type="none" w="med" len="med"/>
            <a:tailEnd type="none" w="med" len="med"/>
          </a:ln>
        </p:spPr>
      </p:sp>
      <p:graphicFrame>
        <p:nvGraphicFramePr>
          <p:cNvPr id="54285" name="Object 19"/>
          <p:cNvGraphicFramePr>
            <a:graphicFrameLocks noChangeAspect="1"/>
          </p:cNvGraphicFramePr>
          <p:nvPr/>
        </p:nvGraphicFramePr>
        <p:xfrm>
          <a:off x="2424113" y="3541713"/>
          <a:ext cx="584200" cy="330200"/>
        </p:xfrm>
        <a:graphic>
          <a:graphicData uri="http://schemas.openxmlformats.org/presentationml/2006/ole">
            <mc:AlternateContent xmlns:mc="http://schemas.openxmlformats.org/markup-compatibility/2006">
              <mc:Choice xmlns:v="urn:schemas-microsoft-com:vml" Requires="v">
                <p:oleObj spid="_x0000_s4145" name="" r:id="rId3" imgW="292100" imgH="165100" progId="">
                  <p:embed/>
                </p:oleObj>
              </mc:Choice>
              <mc:Fallback>
                <p:oleObj name="" r:id="rId3" imgW="292100" imgH="165100" progId="">
                  <p:embed/>
                  <p:pic>
                    <p:nvPicPr>
                      <p:cNvPr id="0" name="图片 4144"/>
                      <p:cNvPicPr/>
                      <p:nvPr/>
                    </p:nvPicPr>
                    <p:blipFill>
                      <a:blip r:embed="rId4"/>
                      <a:stretch>
                        <a:fillRect/>
                      </a:stretch>
                    </p:blipFill>
                    <p:spPr>
                      <a:xfrm>
                        <a:off x="2424113" y="3541713"/>
                        <a:ext cx="584200" cy="330200"/>
                      </a:xfrm>
                      <a:prstGeom prst="rect">
                        <a:avLst/>
                      </a:prstGeom>
                      <a:noFill/>
                      <a:ln w="38100">
                        <a:noFill/>
                        <a:miter/>
                      </a:ln>
                    </p:spPr>
                  </p:pic>
                </p:oleObj>
              </mc:Fallback>
            </mc:AlternateContent>
          </a:graphicData>
        </a:graphic>
      </p:graphicFrame>
      <p:sp>
        <p:nvSpPr>
          <p:cNvPr id="54286" name="Line 14"/>
          <p:cNvSpPr/>
          <p:nvPr/>
        </p:nvSpPr>
        <p:spPr>
          <a:xfrm>
            <a:off x="4833938" y="1004888"/>
            <a:ext cx="1981200" cy="0"/>
          </a:xfrm>
          <a:prstGeom prst="line">
            <a:avLst/>
          </a:prstGeom>
          <a:ln w="28575" cap="flat" cmpd="sng">
            <a:solidFill>
              <a:srgbClr val="00CC00"/>
            </a:solidFill>
            <a:prstDash val="solid"/>
            <a:headEnd type="none" w="med" len="med"/>
            <a:tailEnd type="none" w="med" len="med"/>
          </a:ln>
        </p:spPr>
      </p:sp>
      <p:sp>
        <p:nvSpPr>
          <p:cNvPr id="54287" name="Line 15"/>
          <p:cNvSpPr/>
          <p:nvPr/>
        </p:nvSpPr>
        <p:spPr>
          <a:xfrm>
            <a:off x="4833938" y="1468438"/>
            <a:ext cx="1981200" cy="0"/>
          </a:xfrm>
          <a:prstGeom prst="line">
            <a:avLst/>
          </a:prstGeom>
          <a:ln w="28575" cap="flat" cmpd="sng">
            <a:solidFill>
              <a:srgbClr val="00CC00"/>
            </a:solidFill>
            <a:prstDash val="solid"/>
            <a:headEnd type="none" w="med" len="med"/>
            <a:tailEnd type="none" w="med" len="med"/>
          </a:ln>
        </p:spPr>
      </p:sp>
      <p:sp>
        <p:nvSpPr>
          <p:cNvPr id="54288" name="Line 16"/>
          <p:cNvSpPr/>
          <p:nvPr/>
        </p:nvSpPr>
        <p:spPr>
          <a:xfrm>
            <a:off x="5700713" y="852488"/>
            <a:ext cx="0" cy="1676400"/>
          </a:xfrm>
          <a:prstGeom prst="line">
            <a:avLst/>
          </a:prstGeom>
          <a:ln w="28575" cap="flat" cmpd="sng">
            <a:solidFill>
              <a:srgbClr val="00CC00"/>
            </a:solidFill>
            <a:prstDash val="solid"/>
            <a:headEnd type="none" w="med" len="med"/>
            <a:tailEnd type="none" w="med" len="med"/>
          </a:ln>
        </p:spPr>
      </p:sp>
      <p:sp>
        <p:nvSpPr>
          <p:cNvPr id="54289" name="Line 17"/>
          <p:cNvSpPr/>
          <p:nvPr/>
        </p:nvSpPr>
        <p:spPr>
          <a:xfrm>
            <a:off x="6357938" y="852488"/>
            <a:ext cx="0" cy="1676400"/>
          </a:xfrm>
          <a:prstGeom prst="line">
            <a:avLst/>
          </a:prstGeom>
          <a:ln w="28575" cap="flat" cmpd="sng">
            <a:solidFill>
              <a:srgbClr val="00CC00"/>
            </a:solidFill>
            <a:prstDash val="solid"/>
            <a:headEnd type="none" w="med" len="med"/>
            <a:tailEnd type="none" w="med" len="med"/>
          </a:ln>
        </p:spPr>
      </p:sp>
      <p:graphicFrame>
        <p:nvGraphicFramePr>
          <p:cNvPr id="54291" name="Object 20"/>
          <p:cNvGraphicFramePr>
            <a:graphicFrameLocks noChangeAspect="1"/>
          </p:cNvGraphicFramePr>
          <p:nvPr/>
        </p:nvGraphicFramePr>
        <p:xfrm>
          <a:off x="4924425" y="3479800"/>
          <a:ext cx="684213" cy="457200"/>
        </p:xfrm>
        <a:graphic>
          <a:graphicData uri="http://schemas.openxmlformats.org/presentationml/2006/ole">
            <mc:AlternateContent xmlns:mc="http://schemas.openxmlformats.org/markup-compatibility/2006">
              <mc:Choice xmlns:v="urn:schemas-microsoft-com:vml" Requires="v">
                <p:oleObj spid="_x0000_s4146" name="" r:id="rId5" imgW="342900" imgH="228600" progId="">
                  <p:embed/>
                </p:oleObj>
              </mc:Choice>
              <mc:Fallback>
                <p:oleObj name="" r:id="rId5" imgW="342900" imgH="228600" progId="">
                  <p:embed/>
                  <p:pic>
                    <p:nvPicPr>
                      <p:cNvPr id="0" name="图片 4145"/>
                      <p:cNvPicPr/>
                      <p:nvPr/>
                    </p:nvPicPr>
                    <p:blipFill>
                      <a:blip r:embed="rId6"/>
                      <a:stretch>
                        <a:fillRect/>
                      </a:stretch>
                    </p:blipFill>
                    <p:spPr>
                      <a:xfrm>
                        <a:off x="4924425" y="3479800"/>
                        <a:ext cx="684213" cy="457200"/>
                      </a:xfrm>
                      <a:prstGeom prst="rect">
                        <a:avLst/>
                      </a:prstGeom>
                      <a:noFill/>
                      <a:ln w="38100">
                        <a:noFill/>
                        <a:miter/>
                      </a:ln>
                    </p:spPr>
                  </p:pic>
                </p:oleObj>
              </mc:Fallback>
            </mc:AlternateContent>
          </a:graphicData>
        </a:graphic>
      </p:graphicFrame>
      <p:sp>
        <p:nvSpPr>
          <p:cNvPr id="54295" name="Line 23"/>
          <p:cNvSpPr/>
          <p:nvPr/>
        </p:nvSpPr>
        <p:spPr>
          <a:xfrm>
            <a:off x="2286000" y="1931988"/>
            <a:ext cx="1981200" cy="0"/>
          </a:xfrm>
          <a:prstGeom prst="line">
            <a:avLst/>
          </a:prstGeom>
          <a:ln w="28575" cap="flat" cmpd="sng">
            <a:solidFill>
              <a:srgbClr val="00CC00"/>
            </a:solidFill>
            <a:prstDash val="solid"/>
            <a:headEnd type="none" w="med" len="med"/>
            <a:tailEnd type="none" w="med" len="med"/>
          </a:ln>
        </p:spPr>
      </p:sp>
      <p:sp>
        <p:nvSpPr>
          <p:cNvPr id="54296" name="Line 24"/>
          <p:cNvSpPr/>
          <p:nvPr/>
        </p:nvSpPr>
        <p:spPr>
          <a:xfrm>
            <a:off x="2286000" y="2395538"/>
            <a:ext cx="1981200" cy="0"/>
          </a:xfrm>
          <a:prstGeom prst="line">
            <a:avLst/>
          </a:prstGeom>
          <a:ln w="28575" cap="flat" cmpd="sng">
            <a:solidFill>
              <a:srgbClr val="00CC00"/>
            </a:solidFill>
            <a:prstDash val="solid"/>
            <a:headEnd type="none" w="med" len="med"/>
            <a:tailEnd type="none" w="med" len="med"/>
          </a:ln>
        </p:spPr>
      </p:sp>
      <p:sp>
        <p:nvSpPr>
          <p:cNvPr id="54297" name="Line 25"/>
          <p:cNvSpPr/>
          <p:nvPr/>
        </p:nvSpPr>
        <p:spPr>
          <a:xfrm>
            <a:off x="4833938" y="1931988"/>
            <a:ext cx="1981200" cy="0"/>
          </a:xfrm>
          <a:prstGeom prst="line">
            <a:avLst/>
          </a:prstGeom>
          <a:ln w="28575" cap="flat" cmpd="sng">
            <a:solidFill>
              <a:srgbClr val="00CC00"/>
            </a:solidFill>
            <a:prstDash val="solid"/>
            <a:headEnd type="none" w="med" len="med"/>
            <a:tailEnd type="none" w="med" len="med"/>
          </a:ln>
        </p:spPr>
      </p:sp>
      <p:sp>
        <p:nvSpPr>
          <p:cNvPr id="54298" name="Line 26"/>
          <p:cNvSpPr/>
          <p:nvPr/>
        </p:nvSpPr>
        <p:spPr>
          <a:xfrm>
            <a:off x="4833938" y="2395538"/>
            <a:ext cx="1981200" cy="0"/>
          </a:xfrm>
          <a:prstGeom prst="line">
            <a:avLst/>
          </a:prstGeom>
          <a:ln w="28575" cap="flat" cmpd="sng">
            <a:solidFill>
              <a:srgbClr val="00CC00"/>
            </a:solidFill>
            <a:prstDash val="solid"/>
            <a:headEnd type="none" w="med" len="med"/>
            <a:tailEnd type="none" w="med" len="med"/>
          </a:ln>
        </p:spPr>
      </p:sp>
      <p:graphicFrame>
        <p:nvGraphicFramePr>
          <p:cNvPr id="836626" name="Object 21"/>
          <p:cNvGraphicFramePr>
            <a:graphicFrameLocks noChangeAspect="1"/>
          </p:cNvGraphicFramePr>
          <p:nvPr/>
        </p:nvGraphicFramePr>
        <p:xfrm>
          <a:off x="1703388" y="762000"/>
          <a:ext cx="5688012" cy="1878013"/>
        </p:xfrm>
        <a:graphic>
          <a:graphicData uri="http://schemas.openxmlformats.org/presentationml/2006/ole">
            <mc:AlternateContent xmlns:mc="http://schemas.openxmlformats.org/markup-compatibility/2006">
              <mc:Choice xmlns:v="urn:schemas-microsoft-com:vml" Requires="v">
                <p:oleObj spid="_x0000_s4147" name="" r:id="rId7" imgW="2844800" imgH="939800" progId="">
                  <p:embed/>
                </p:oleObj>
              </mc:Choice>
              <mc:Fallback>
                <p:oleObj name="" r:id="rId7" imgW="2844800" imgH="939800" progId="">
                  <p:embed/>
                  <p:pic>
                    <p:nvPicPr>
                      <p:cNvPr id="0" name="图片 4146"/>
                      <p:cNvPicPr/>
                      <p:nvPr/>
                    </p:nvPicPr>
                    <p:blipFill>
                      <a:blip r:embed="rId8"/>
                      <a:stretch>
                        <a:fillRect/>
                      </a:stretch>
                    </p:blipFill>
                    <p:spPr>
                      <a:xfrm>
                        <a:off x="1703388" y="762000"/>
                        <a:ext cx="5688012" cy="1878013"/>
                      </a:xfrm>
                      <a:prstGeom prst="rect">
                        <a:avLst/>
                      </a:prstGeom>
                      <a:noFill/>
                      <a:ln w="38100">
                        <a:noFill/>
                        <a:miter/>
                      </a:ln>
                    </p:spPr>
                  </p:pic>
                </p:oleObj>
              </mc:Fallback>
            </mc:AlternateContent>
          </a:graphicData>
        </a:graphic>
      </p:graphicFrame>
      <p:graphicFrame>
        <p:nvGraphicFramePr>
          <p:cNvPr id="54284" name="Object 22"/>
          <p:cNvGraphicFramePr>
            <a:graphicFrameLocks noChangeAspect="1"/>
          </p:cNvGraphicFramePr>
          <p:nvPr/>
        </p:nvGraphicFramePr>
        <p:xfrm>
          <a:off x="2981325" y="762000"/>
          <a:ext cx="1193800" cy="965200"/>
        </p:xfrm>
        <a:graphic>
          <a:graphicData uri="http://schemas.openxmlformats.org/presentationml/2006/ole">
            <mc:AlternateContent xmlns:mc="http://schemas.openxmlformats.org/markup-compatibility/2006">
              <mc:Choice xmlns:v="urn:schemas-microsoft-com:vml" Requires="v">
                <p:oleObj spid="_x0000_s4149" name="" r:id="rId9" imgW="596900" imgH="482600" progId="">
                  <p:embed/>
                </p:oleObj>
              </mc:Choice>
              <mc:Fallback>
                <p:oleObj name="" r:id="rId9" imgW="596900" imgH="482600" progId="">
                  <p:embed/>
                  <p:pic>
                    <p:nvPicPr>
                      <p:cNvPr id="0" name="图片 4148"/>
                      <p:cNvPicPr/>
                      <p:nvPr/>
                    </p:nvPicPr>
                    <p:blipFill>
                      <a:blip r:embed="rId10"/>
                      <a:stretch>
                        <a:fillRect/>
                      </a:stretch>
                    </p:blipFill>
                    <p:spPr>
                      <a:xfrm>
                        <a:off x="2981325" y="762000"/>
                        <a:ext cx="1193800" cy="965200"/>
                      </a:xfrm>
                      <a:prstGeom prst="rect">
                        <a:avLst/>
                      </a:prstGeom>
                      <a:noFill/>
                      <a:ln w="38100">
                        <a:noFill/>
                        <a:miter/>
                      </a:ln>
                    </p:spPr>
                  </p:pic>
                </p:oleObj>
              </mc:Fallback>
            </mc:AlternateContent>
          </a:graphicData>
        </a:graphic>
      </p:graphicFrame>
      <p:graphicFrame>
        <p:nvGraphicFramePr>
          <p:cNvPr id="54290" name="Object 23"/>
          <p:cNvGraphicFramePr>
            <a:graphicFrameLocks noChangeAspect="1"/>
          </p:cNvGraphicFramePr>
          <p:nvPr/>
        </p:nvGraphicFramePr>
        <p:xfrm>
          <a:off x="5529263" y="762000"/>
          <a:ext cx="1193800" cy="965200"/>
        </p:xfrm>
        <a:graphic>
          <a:graphicData uri="http://schemas.openxmlformats.org/presentationml/2006/ole">
            <mc:AlternateContent xmlns:mc="http://schemas.openxmlformats.org/markup-compatibility/2006">
              <mc:Choice xmlns:v="urn:schemas-microsoft-com:vml" Requires="v">
                <p:oleObj spid="_x0000_s4150" name="" r:id="rId11" imgW="596900" imgH="482600" progId="">
                  <p:embed/>
                </p:oleObj>
              </mc:Choice>
              <mc:Fallback>
                <p:oleObj name="" r:id="rId11" imgW="596900" imgH="482600" progId="">
                  <p:embed/>
                  <p:pic>
                    <p:nvPicPr>
                      <p:cNvPr id="0" name="图片 4149"/>
                      <p:cNvPicPr/>
                      <p:nvPr/>
                    </p:nvPicPr>
                    <p:blipFill>
                      <a:blip r:embed="rId10"/>
                      <a:stretch>
                        <a:fillRect/>
                      </a:stretch>
                    </p:blipFill>
                    <p:spPr>
                      <a:xfrm>
                        <a:off x="5529263" y="762000"/>
                        <a:ext cx="1193800" cy="965200"/>
                      </a:xfrm>
                      <a:prstGeom prst="rect">
                        <a:avLst/>
                      </a:prstGeom>
                      <a:noFill/>
                      <a:ln w="38100">
                        <a:noFill/>
                        <a:miter/>
                      </a:ln>
                    </p:spPr>
                  </p:pic>
                </p:oleObj>
              </mc:Fallback>
            </mc:AlternateContent>
          </a:graphicData>
        </a:graphic>
      </p:graphicFrame>
      <p:graphicFrame>
        <p:nvGraphicFramePr>
          <p:cNvPr id="54299" name="Object 24"/>
          <p:cNvGraphicFramePr>
            <a:graphicFrameLocks noChangeAspect="1"/>
          </p:cNvGraphicFramePr>
          <p:nvPr/>
        </p:nvGraphicFramePr>
        <p:xfrm>
          <a:off x="4922838" y="3228975"/>
          <a:ext cx="1854200" cy="963613"/>
        </p:xfrm>
        <a:graphic>
          <a:graphicData uri="http://schemas.openxmlformats.org/presentationml/2006/ole">
            <mc:AlternateContent xmlns:mc="http://schemas.openxmlformats.org/markup-compatibility/2006">
              <mc:Choice xmlns:v="urn:schemas-microsoft-com:vml" Requires="v">
                <p:oleObj spid="_x0000_s4148" name="" r:id="rId12" imgW="927100" imgH="482600" progId="">
                  <p:embed/>
                </p:oleObj>
              </mc:Choice>
              <mc:Fallback>
                <p:oleObj name="" r:id="rId12" imgW="927100" imgH="482600" progId="">
                  <p:embed/>
                  <p:pic>
                    <p:nvPicPr>
                      <p:cNvPr id="0" name="图片 4147"/>
                      <p:cNvPicPr/>
                      <p:nvPr/>
                    </p:nvPicPr>
                    <p:blipFill>
                      <a:blip r:embed="rId13"/>
                      <a:stretch>
                        <a:fillRect/>
                      </a:stretch>
                    </p:blipFill>
                    <p:spPr>
                      <a:xfrm>
                        <a:off x="4922838" y="3228975"/>
                        <a:ext cx="1854200" cy="963613"/>
                      </a:xfrm>
                      <a:prstGeom prst="rect">
                        <a:avLst/>
                      </a:prstGeom>
                      <a:solidFill>
                        <a:schemeClr val="folHlink"/>
                      </a:solidFill>
                      <a:ln w="38100">
                        <a:noFill/>
                        <a:miter/>
                      </a:ln>
                    </p:spPr>
                  </p:pic>
                </p:oleObj>
              </mc:Fallback>
            </mc:AlternateContent>
          </a:graphicData>
        </a:graphic>
      </p:graphicFrame>
      <p:graphicFrame>
        <p:nvGraphicFramePr>
          <p:cNvPr id="54300" name="Object 25"/>
          <p:cNvGraphicFramePr>
            <a:graphicFrameLocks noChangeAspect="1"/>
          </p:cNvGraphicFramePr>
          <p:nvPr/>
        </p:nvGraphicFramePr>
        <p:xfrm>
          <a:off x="2420938" y="3257550"/>
          <a:ext cx="1752600" cy="963613"/>
        </p:xfrm>
        <a:graphic>
          <a:graphicData uri="http://schemas.openxmlformats.org/presentationml/2006/ole">
            <mc:AlternateContent xmlns:mc="http://schemas.openxmlformats.org/markup-compatibility/2006">
              <mc:Choice xmlns:v="urn:schemas-microsoft-com:vml" Requires="v">
                <p:oleObj spid="_x0000_s4144" name="" r:id="rId14" imgW="876300" imgH="482600" progId="">
                  <p:embed/>
                </p:oleObj>
              </mc:Choice>
              <mc:Fallback>
                <p:oleObj name="" r:id="rId14" imgW="876300" imgH="482600" progId="">
                  <p:embed/>
                  <p:pic>
                    <p:nvPicPr>
                      <p:cNvPr id="0" name="图片 4143"/>
                      <p:cNvPicPr/>
                      <p:nvPr/>
                    </p:nvPicPr>
                    <p:blipFill>
                      <a:blip r:embed="rId15"/>
                      <a:stretch>
                        <a:fillRect/>
                      </a:stretch>
                    </p:blipFill>
                    <p:spPr>
                      <a:xfrm>
                        <a:off x="2420938" y="3257550"/>
                        <a:ext cx="1752600" cy="963613"/>
                      </a:xfrm>
                      <a:prstGeom prst="rect">
                        <a:avLst/>
                      </a:prstGeom>
                      <a:solidFill>
                        <a:schemeClr val="folHlink"/>
                      </a:solid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278"/>
                                        </p:tgtEl>
                                        <p:attrNameLst>
                                          <p:attrName>style.visibility</p:attrName>
                                        </p:attrNameLst>
                                      </p:cBhvr>
                                      <p:to>
                                        <p:strVal val="visible"/>
                                      </p:to>
                                    </p:set>
                                    <p:animEffect transition="in" filter="wipe(left)">
                                      <p:cBhvr>
                                        <p:cTn id="7" dur="500"/>
                                        <p:tgtEl>
                                          <p:spTgt spid="54278"/>
                                        </p:tgtEl>
                                      </p:cBhvr>
                                    </p:animEffect>
                                  </p:childTnLst>
                                </p:cTn>
                              </p:par>
                              <p:par>
                                <p:cTn id="8" presetID="22" presetClass="entr" presetSubtype="8" fill="hold" nodeType="withEffect">
                                  <p:stCondLst>
                                    <p:cond delay="0"/>
                                  </p:stCondLst>
                                  <p:childTnLst>
                                    <p:set>
                                      <p:cBhvr>
                                        <p:cTn id="9" dur="1" fill="hold">
                                          <p:stCondLst>
                                            <p:cond delay="0"/>
                                          </p:stCondLst>
                                        </p:cTn>
                                        <p:tgtEl>
                                          <p:spTgt spid="54279"/>
                                        </p:tgtEl>
                                        <p:attrNameLst>
                                          <p:attrName>style.visibility</p:attrName>
                                        </p:attrNameLst>
                                      </p:cBhvr>
                                      <p:to>
                                        <p:strVal val="visible"/>
                                      </p:to>
                                    </p:set>
                                    <p:animEffect transition="in" filter="wipe(left)">
                                      <p:cBhvr>
                                        <p:cTn id="10" dur="500"/>
                                        <p:tgtEl>
                                          <p:spTgt spid="5427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4280"/>
                                        </p:tgtEl>
                                        <p:attrNameLst>
                                          <p:attrName>style.visibility</p:attrName>
                                        </p:attrNameLst>
                                      </p:cBhvr>
                                      <p:to>
                                        <p:strVal val="visible"/>
                                      </p:to>
                                    </p:set>
                                    <p:animEffect transition="in" filter="wipe(up)">
                                      <p:cBhvr>
                                        <p:cTn id="14" dur="500"/>
                                        <p:tgtEl>
                                          <p:spTgt spid="54280"/>
                                        </p:tgtEl>
                                      </p:cBhvr>
                                    </p:animEffect>
                                  </p:childTnLst>
                                </p:cTn>
                              </p:par>
                              <p:par>
                                <p:cTn id="15" presetID="22" presetClass="entr" presetSubtype="1" fill="hold" nodeType="withEffect">
                                  <p:stCondLst>
                                    <p:cond delay="0"/>
                                  </p:stCondLst>
                                  <p:childTnLst>
                                    <p:set>
                                      <p:cBhvr>
                                        <p:cTn id="16" dur="1" fill="hold">
                                          <p:stCondLst>
                                            <p:cond delay="0"/>
                                          </p:stCondLst>
                                        </p:cTn>
                                        <p:tgtEl>
                                          <p:spTgt spid="54281"/>
                                        </p:tgtEl>
                                        <p:attrNameLst>
                                          <p:attrName>style.visibility</p:attrName>
                                        </p:attrNameLst>
                                      </p:cBhvr>
                                      <p:to>
                                        <p:strVal val="visible"/>
                                      </p:to>
                                    </p:set>
                                    <p:animEffect transition="in" filter="wipe(up)">
                                      <p:cBhvr>
                                        <p:cTn id="17" dur="500"/>
                                        <p:tgtEl>
                                          <p:spTgt spid="54281"/>
                                        </p:tgtEl>
                                      </p:cBhvr>
                                    </p:animEffect>
                                  </p:childTnLst>
                                </p:cTn>
                              </p:par>
                            </p:childTnLst>
                          </p:cTn>
                        </p:par>
                        <p:par>
                          <p:cTn id="18" fill="hold">
                            <p:stCondLst>
                              <p:cond delay="1000"/>
                            </p:stCondLst>
                            <p:childTnLst>
                              <p:par>
                                <p:cTn id="19" presetID="4" presetClass="entr" presetSubtype="32" fill="hold" nodeType="afterEffect">
                                  <p:stCondLst>
                                    <p:cond delay="0"/>
                                  </p:stCondLst>
                                  <p:childTnLst>
                                    <p:set>
                                      <p:cBhvr>
                                        <p:cTn id="20" dur="1" fill="hold">
                                          <p:stCondLst>
                                            <p:cond delay="0"/>
                                          </p:stCondLst>
                                        </p:cTn>
                                        <p:tgtEl>
                                          <p:spTgt spid="54284"/>
                                        </p:tgtEl>
                                        <p:attrNameLst>
                                          <p:attrName>style.visibility</p:attrName>
                                        </p:attrNameLst>
                                      </p:cBhvr>
                                      <p:to>
                                        <p:strVal val="visible"/>
                                      </p:to>
                                    </p:set>
                                    <p:animEffect transition="in" filter="box(out)">
                                      <p:cBhvr>
                                        <p:cTn id="21" dur="500"/>
                                        <p:tgtEl>
                                          <p:spTgt spid="54284"/>
                                        </p:tgtEl>
                                      </p:cBhvr>
                                    </p:animEffec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3.05556E-6 0.03167 L 3.05556E-6 0.36462 " pathEditMode="relative" rAng="0" ptsTypes="AA">
                                      <p:cBhvr>
                                        <p:cTn id="24" dur="1000" fill="hold"/>
                                        <p:tgtEl>
                                          <p:spTgt spid="54284"/>
                                        </p:tgtEl>
                                        <p:attrNameLst>
                                          <p:attrName>ppt_x</p:attrName>
                                          <p:attrName>ppt_y</p:attrName>
                                        </p:attrNameLst>
                                      </p:cBhvr>
                                      <p:rCtr x="0" y="1664700"/>
                                    </p:animMotion>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54285"/>
                                        </p:tgtEl>
                                        <p:attrNameLst>
                                          <p:attrName>style.visibility</p:attrName>
                                        </p:attrNameLst>
                                      </p:cBhvr>
                                      <p:to>
                                        <p:strVal val="visible"/>
                                      </p:to>
                                    </p:set>
                                    <p:animEffect transition="in" filter="wipe(left)">
                                      <p:cBhvr>
                                        <p:cTn id="28" dur="500"/>
                                        <p:tgtEl>
                                          <p:spTgt spid="5428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4286"/>
                                        </p:tgtEl>
                                        <p:attrNameLst>
                                          <p:attrName>style.visibility</p:attrName>
                                        </p:attrNameLst>
                                      </p:cBhvr>
                                      <p:to>
                                        <p:strVal val="visible"/>
                                      </p:to>
                                    </p:set>
                                    <p:animEffect transition="in" filter="wipe(left)">
                                      <p:cBhvr>
                                        <p:cTn id="33" dur="500"/>
                                        <p:tgtEl>
                                          <p:spTgt spid="54286"/>
                                        </p:tgtEl>
                                      </p:cBhvr>
                                    </p:animEffect>
                                  </p:childTnLst>
                                </p:cTn>
                              </p:par>
                              <p:par>
                                <p:cTn id="34" presetID="22" presetClass="entr" presetSubtype="8" fill="hold" nodeType="withEffect">
                                  <p:stCondLst>
                                    <p:cond delay="0"/>
                                  </p:stCondLst>
                                  <p:childTnLst>
                                    <p:set>
                                      <p:cBhvr>
                                        <p:cTn id="35" dur="1" fill="hold">
                                          <p:stCondLst>
                                            <p:cond delay="0"/>
                                          </p:stCondLst>
                                        </p:cTn>
                                        <p:tgtEl>
                                          <p:spTgt spid="54287"/>
                                        </p:tgtEl>
                                        <p:attrNameLst>
                                          <p:attrName>style.visibility</p:attrName>
                                        </p:attrNameLst>
                                      </p:cBhvr>
                                      <p:to>
                                        <p:strVal val="visible"/>
                                      </p:to>
                                    </p:set>
                                    <p:animEffect transition="in" filter="wipe(left)">
                                      <p:cBhvr>
                                        <p:cTn id="36" dur="500"/>
                                        <p:tgtEl>
                                          <p:spTgt spid="54287"/>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54288"/>
                                        </p:tgtEl>
                                        <p:attrNameLst>
                                          <p:attrName>style.visibility</p:attrName>
                                        </p:attrNameLst>
                                      </p:cBhvr>
                                      <p:to>
                                        <p:strVal val="visible"/>
                                      </p:to>
                                    </p:set>
                                    <p:animEffect transition="in" filter="wipe(up)">
                                      <p:cBhvr>
                                        <p:cTn id="40" dur="500"/>
                                        <p:tgtEl>
                                          <p:spTgt spid="54288"/>
                                        </p:tgtEl>
                                      </p:cBhvr>
                                    </p:animEffect>
                                  </p:childTnLst>
                                </p:cTn>
                              </p:par>
                              <p:par>
                                <p:cTn id="41" presetID="22" presetClass="entr" presetSubtype="1" fill="hold" nodeType="withEffect">
                                  <p:stCondLst>
                                    <p:cond delay="0"/>
                                  </p:stCondLst>
                                  <p:childTnLst>
                                    <p:set>
                                      <p:cBhvr>
                                        <p:cTn id="42" dur="1" fill="hold">
                                          <p:stCondLst>
                                            <p:cond delay="0"/>
                                          </p:stCondLst>
                                        </p:cTn>
                                        <p:tgtEl>
                                          <p:spTgt spid="54289"/>
                                        </p:tgtEl>
                                        <p:attrNameLst>
                                          <p:attrName>style.visibility</p:attrName>
                                        </p:attrNameLst>
                                      </p:cBhvr>
                                      <p:to>
                                        <p:strVal val="visible"/>
                                      </p:to>
                                    </p:set>
                                    <p:animEffect transition="in" filter="wipe(up)">
                                      <p:cBhvr>
                                        <p:cTn id="43" dur="500"/>
                                        <p:tgtEl>
                                          <p:spTgt spid="54289"/>
                                        </p:tgtEl>
                                      </p:cBhvr>
                                    </p:animEffect>
                                  </p:childTnLst>
                                </p:cTn>
                              </p:par>
                            </p:childTnLst>
                          </p:cTn>
                        </p:par>
                        <p:par>
                          <p:cTn id="44" fill="hold">
                            <p:stCondLst>
                              <p:cond delay="1000"/>
                            </p:stCondLst>
                            <p:childTnLst>
                              <p:par>
                                <p:cTn id="45" presetID="4" presetClass="entr" presetSubtype="32" fill="hold" nodeType="afterEffect">
                                  <p:stCondLst>
                                    <p:cond delay="0"/>
                                  </p:stCondLst>
                                  <p:childTnLst>
                                    <p:set>
                                      <p:cBhvr>
                                        <p:cTn id="46" dur="1" fill="hold">
                                          <p:stCondLst>
                                            <p:cond delay="0"/>
                                          </p:stCondLst>
                                        </p:cTn>
                                        <p:tgtEl>
                                          <p:spTgt spid="54290"/>
                                        </p:tgtEl>
                                        <p:attrNameLst>
                                          <p:attrName>style.visibility</p:attrName>
                                        </p:attrNameLst>
                                      </p:cBhvr>
                                      <p:to>
                                        <p:strVal val="visible"/>
                                      </p:to>
                                    </p:set>
                                    <p:animEffect transition="in" filter="box(out)">
                                      <p:cBhvr>
                                        <p:cTn id="47" dur="500"/>
                                        <p:tgtEl>
                                          <p:spTgt spid="54290"/>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05556E-6 0.03167 L 3.05556E-6 0.36462 " pathEditMode="relative" rAng="0" ptsTypes="AA">
                                      <p:cBhvr>
                                        <p:cTn id="50" dur="1000" fill="hold"/>
                                        <p:tgtEl>
                                          <p:spTgt spid="54290"/>
                                        </p:tgtEl>
                                        <p:attrNameLst>
                                          <p:attrName>ppt_x</p:attrName>
                                          <p:attrName>ppt_y</p:attrName>
                                        </p:attrNameLst>
                                      </p:cBhvr>
                                      <p:rCtr x="0" y="1664700"/>
                                    </p:animMotion>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54291"/>
                                        </p:tgtEl>
                                        <p:attrNameLst>
                                          <p:attrName>style.visibility</p:attrName>
                                        </p:attrNameLst>
                                      </p:cBhvr>
                                      <p:to>
                                        <p:strVal val="visible"/>
                                      </p:to>
                                    </p:set>
                                    <p:animEffect transition="in" filter="wipe(left)">
                                      <p:cBhvr>
                                        <p:cTn id="54" dur="500"/>
                                        <p:tgtEl>
                                          <p:spTgt spid="54291"/>
                                        </p:tgtEl>
                                      </p:cBhvr>
                                    </p:animEffect>
                                  </p:childTnLst>
                                </p:cTn>
                              </p:par>
                            </p:childTnLst>
                          </p:cTn>
                        </p:par>
                      </p:childTnLst>
                    </p:cTn>
                  </p:par>
                  <p:par>
                    <p:cTn id="55" fill="hold">
                      <p:stCondLst>
                        <p:cond delay="indefinite"/>
                      </p:stCondLst>
                      <p:childTnLst>
                        <p:par>
                          <p:cTn id="56" fill="hold">
                            <p:stCondLst>
                              <p:cond delay="0"/>
                            </p:stCondLst>
                            <p:childTnLst>
                              <p:par>
                                <p:cTn id="57" presetID="34"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from="(-#ppt_w/2)" to="(#ppt_x)" calcmode="lin" valueType="num">
                                      <p:cBhvr>
                                        <p:cTn id="59" dur="600" fill="hold">
                                          <p:stCondLst>
                                            <p:cond delay="0"/>
                                          </p:stCondLst>
                                        </p:cTn>
                                        <p:tgtEl>
                                          <p:spTgt spid="2"/>
                                        </p:tgtEl>
                                        <p:attrNameLst>
                                          <p:attrName>ppt_x</p:attrName>
                                        </p:attrNameLst>
                                      </p:cBhvr>
                                    </p:anim>
                                    <p:anim from="0" to="-1.0" calcmode="lin" valueType="num">
                                      <p:cBhvr>
                                        <p:cTn id="60" dur="200" decel="50000" autoRev="1" fill="hold">
                                          <p:stCondLst>
                                            <p:cond delay="600"/>
                                          </p:stCondLst>
                                        </p:cTn>
                                        <p:tgtEl>
                                          <p:spTgt spid="2"/>
                                        </p:tgtEl>
                                        <p:attrNameLst>
                                          <p:attrName>xshear</p:attrName>
                                        </p:attrNameLst>
                                      </p:cBhvr>
                                    </p:anim>
                                    <p:animScale>
                                      <p:cBhvr>
                                        <p:cTn id="61" dur="200" decel="100000" autoRev="1" fill="hold">
                                          <p:stCondLst>
                                            <p:cond delay="600"/>
                                          </p:stCondLst>
                                        </p:cTn>
                                        <p:tgtEl>
                                          <p:spTgt spid="2"/>
                                        </p:tgtEl>
                                      </p:cBhvr>
                                      <p:from x="100000" y="100000"/>
                                      <p:to x="80000" y="100000"/>
                                    </p:animScale>
                                    <p:anim by="(#ppt_h/3+#ppt_w*0.1)" calcmode="lin" valueType="num">
                                      <p:cBhvr additive="sum">
                                        <p:cTn id="62" dur="200" decel="100000" autoRev="1" fill="hold">
                                          <p:stCondLst>
                                            <p:cond delay="600"/>
                                          </p:stCondLst>
                                        </p:cTn>
                                        <p:tgtEl>
                                          <p:spTgt spid="2"/>
                                        </p:tgtEl>
                                        <p:attrNameLst>
                                          <p:attrName>ppt_x</p:attrName>
                                        </p:attrNameLst>
                                      </p:cBhvr>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427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5427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428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4287"/>
                                        </p:tgtEl>
                                        <p:attrNameLst>
                                          <p:attrName>style.visibility</p:attrName>
                                        </p:attrNameLst>
                                      </p:cBhvr>
                                      <p:to>
                                        <p:strVal val="hidden"/>
                                      </p:to>
                                    </p:set>
                                  </p:childTnLst>
                                </p:cTn>
                              </p:par>
                              <p:par>
                                <p:cTn id="73" presetID="4" presetClass="exit" presetSubtype="16" fill="hold" nodeType="withEffect">
                                  <p:stCondLst>
                                    <p:cond delay="0"/>
                                  </p:stCondLst>
                                  <p:childTnLst>
                                    <p:animEffect transition="out" filter="box(in)">
                                      <p:cBhvr>
                                        <p:cTn id="74" dur="500"/>
                                        <p:tgtEl>
                                          <p:spTgt spid="2"/>
                                        </p:tgtEl>
                                      </p:cBhvr>
                                    </p:animEffect>
                                    <p:set>
                                      <p:cBhvr>
                                        <p:cTn id="75" dur="1" fill="hold">
                                          <p:stCondLst>
                                            <p:cond delay="499"/>
                                          </p:stCondLst>
                                        </p:cTn>
                                        <p:tgtEl>
                                          <p:spTgt spid="2"/>
                                        </p:tgtEl>
                                        <p:attrNameLst>
                                          <p:attrName>style.visibility</p:attrName>
                                        </p:attrNameLst>
                                      </p:cBhvr>
                                      <p:to>
                                        <p:strVal val="hidden"/>
                                      </p:to>
                                    </p:set>
                                  </p:childTnLst>
                                </p:cTn>
                              </p:par>
                            </p:childTnLst>
                          </p:cTn>
                        </p:par>
                        <p:par>
                          <p:cTn id="76" fill="hold">
                            <p:stCondLst>
                              <p:cond delay="0"/>
                            </p:stCondLst>
                            <p:childTnLst>
                              <p:par>
                                <p:cTn id="77" presetID="22" presetClass="entr" presetSubtype="8" fill="hold" nodeType="afterEffect">
                                  <p:stCondLst>
                                    <p:cond delay="0"/>
                                  </p:stCondLst>
                                  <p:childTnLst>
                                    <p:set>
                                      <p:cBhvr>
                                        <p:cTn id="78" dur="1" fill="hold">
                                          <p:stCondLst>
                                            <p:cond delay="0"/>
                                          </p:stCondLst>
                                        </p:cTn>
                                        <p:tgtEl>
                                          <p:spTgt spid="54295"/>
                                        </p:tgtEl>
                                        <p:attrNameLst>
                                          <p:attrName>style.visibility</p:attrName>
                                        </p:attrNameLst>
                                      </p:cBhvr>
                                      <p:to>
                                        <p:strVal val="visible"/>
                                      </p:to>
                                    </p:set>
                                    <p:animEffect transition="in" filter="wipe(left)">
                                      <p:cBhvr>
                                        <p:cTn id="79" dur="500"/>
                                        <p:tgtEl>
                                          <p:spTgt spid="54295"/>
                                        </p:tgtEl>
                                      </p:cBhvr>
                                    </p:animEffect>
                                  </p:childTnLst>
                                </p:cTn>
                              </p:par>
                              <p:par>
                                <p:cTn id="80" presetID="22" presetClass="entr" presetSubtype="8" fill="hold" nodeType="withEffect">
                                  <p:stCondLst>
                                    <p:cond delay="0"/>
                                  </p:stCondLst>
                                  <p:childTnLst>
                                    <p:set>
                                      <p:cBhvr>
                                        <p:cTn id="81" dur="1" fill="hold">
                                          <p:stCondLst>
                                            <p:cond delay="0"/>
                                          </p:stCondLst>
                                        </p:cTn>
                                        <p:tgtEl>
                                          <p:spTgt spid="54296"/>
                                        </p:tgtEl>
                                        <p:attrNameLst>
                                          <p:attrName>style.visibility</p:attrName>
                                        </p:attrNameLst>
                                      </p:cBhvr>
                                      <p:to>
                                        <p:strVal val="visible"/>
                                      </p:to>
                                    </p:set>
                                    <p:animEffect transition="in" filter="wipe(left)">
                                      <p:cBhvr>
                                        <p:cTn id="82" dur="500"/>
                                        <p:tgtEl>
                                          <p:spTgt spid="54296"/>
                                        </p:tgtEl>
                                      </p:cBhvr>
                                    </p:animEffect>
                                  </p:childTnLst>
                                </p:cTn>
                              </p:par>
                            </p:childTnLst>
                          </p:cTn>
                        </p:par>
                        <p:par>
                          <p:cTn id="83" fill="hold">
                            <p:stCondLst>
                              <p:cond delay="500"/>
                            </p:stCondLst>
                            <p:childTnLst>
                              <p:par>
                                <p:cTn id="84" presetID="4" presetClass="entr" presetSubtype="16" fill="hold" nodeType="afterEffect">
                                  <p:stCondLst>
                                    <p:cond delay="0"/>
                                  </p:stCondLst>
                                  <p:childTnLst>
                                    <p:set>
                                      <p:cBhvr>
                                        <p:cTn id="85" dur="1" fill="hold">
                                          <p:stCondLst>
                                            <p:cond delay="0"/>
                                          </p:stCondLst>
                                        </p:cTn>
                                        <p:tgtEl>
                                          <p:spTgt spid="54300"/>
                                        </p:tgtEl>
                                        <p:attrNameLst>
                                          <p:attrName>style.visibility</p:attrName>
                                        </p:attrNameLst>
                                      </p:cBhvr>
                                      <p:to>
                                        <p:strVal val="visible"/>
                                      </p:to>
                                    </p:set>
                                    <p:animEffect transition="in" filter="box(in)">
                                      <p:cBhvr>
                                        <p:cTn id="86" dur="500"/>
                                        <p:tgtEl>
                                          <p:spTgt spid="5430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54297"/>
                                        </p:tgtEl>
                                        <p:attrNameLst>
                                          <p:attrName>style.visibility</p:attrName>
                                        </p:attrNameLst>
                                      </p:cBhvr>
                                      <p:to>
                                        <p:strVal val="visible"/>
                                      </p:to>
                                    </p:set>
                                    <p:animEffect transition="in" filter="wipe(left)">
                                      <p:cBhvr>
                                        <p:cTn id="91" dur="500"/>
                                        <p:tgtEl>
                                          <p:spTgt spid="54297"/>
                                        </p:tgtEl>
                                      </p:cBhvr>
                                    </p:animEffect>
                                  </p:childTnLst>
                                </p:cTn>
                              </p:par>
                              <p:par>
                                <p:cTn id="92" presetID="22" presetClass="entr" presetSubtype="8" fill="hold" nodeType="withEffect">
                                  <p:stCondLst>
                                    <p:cond delay="0"/>
                                  </p:stCondLst>
                                  <p:childTnLst>
                                    <p:set>
                                      <p:cBhvr>
                                        <p:cTn id="93" dur="1" fill="hold">
                                          <p:stCondLst>
                                            <p:cond delay="0"/>
                                          </p:stCondLst>
                                        </p:cTn>
                                        <p:tgtEl>
                                          <p:spTgt spid="54298"/>
                                        </p:tgtEl>
                                        <p:attrNameLst>
                                          <p:attrName>style.visibility</p:attrName>
                                        </p:attrNameLst>
                                      </p:cBhvr>
                                      <p:to>
                                        <p:strVal val="visible"/>
                                      </p:to>
                                    </p:set>
                                    <p:animEffect transition="in" filter="wipe(left)">
                                      <p:cBhvr>
                                        <p:cTn id="94" dur="500"/>
                                        <p:tgtEl>
                                          <p:spTgt spid="54298"/>
                                        </p:tgtEl>
                                      </p:cBhvr>
                                    </p:animEffect>
                                  </p:childTnLst>
                                </p:cTn>
                              </p:par>
                            </p:childTnLst>
                          </p:cTn>
                        </p:par>
                        <p:par>
                          <p:cTn id="95" fill="hold">
                            <p:stCondLst>
                              <p:cond delay="500"/>
                            </p:stCondLst>
                            <p:childTnLst>
                              <p:par>
                                <p:cTn id="96" presetID="4" presetClass="entr" presetSubtype="16" fill="hold" nodeType="afterEffect">
                                  <p:stCondLst>
                                    <p:cond delay="0"/>
                                  </p:stCondLst>
                                  <p:childTnLst>
                                    <p:set>
                                      <p:cBhvr>
                                        <p:cTn id="97" dur="1" fill="hold">
                                          <p:stCondLst>
                                            <p:cond delay="0"/>
                                          </p:stCondLst>
                                        </p:cTn>
                                        <p:tgtEl>
                                          <p:spTgt spid="54299"/>
                                        </p:tgtEl>
                                        <p:attrNameLst>
                                          <p:attrName>style.visibility</p:attrName>
                                        </p:attrNameLst>
                                      </p:cBhvr>
                                      <p:to>
                                        <p:strVal val="visible"/>
                                      </p:to>
                                    </p:set>
                                    <p:animEffect transition="in" filter="box(in)">
                                      <p:cBhvr>
                                        <p:cTn id="98" dur="500"/>
                                        <p:tgtEl>
                                          <p:spTgt spid="54299"/>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57389" name="Object 18"/>
          <p:cNvGraphicFramePr>
            <a:graphicFrameLocks noChangeAspect="1"/>
          </p:cNvGraphicFramePr>
          <p:nvPr/>
        </p:nvGraphicFramePr>
        <p:xfrm>
          <a:off x="4737100" y="3228975"/>
          <a:ext cx="1854200" cy="963613"/>
        </p:xfrm>
        <a:graphic>
          <a:graphicData uri="http://schemas.openxmlformats.org/presentationml/2006/ole">
            <mc:AlternateContent xmlns:mc="http://schemas.openxmlformats.org/markup-compatibility/2006">
              <mc:Choice xmlns:v="urn:schemas-microsoft-com:vml" Requires="v">
                <p:oleObj spid="_x0000_s4151" name="" r:id="rId1" imgW="927100" imgH="482600" progId="">
                  <p:embed/>
                </p:oleObj>
              </mc:Choice>
              <mc:Fallback>
                <p:oleObj name="" r:id="rId1" imgW="927100" imgH="482600" progId="">
                  <p:embed/>
                  <p:pic>
                    <p:nvPicPr>
                      <p:cNvPr id="0" name="图片 4150"/>
                      <p:cNvPicPr/>
                      <p:nvPr/>
                    </p:nvPicPr>
                    <p:blipFill>
                      <a:blip r:embed="rId2"/>
                      <a:stretch>
                        <a:fillRect/>
                      </a:stretch>
                    </p:blipFill>
                    <p:spPr>
                      <a:xfrm>
                        <a:off x="4737100" y="3228975"/>
                        <a:ext cx="1854200" cy="963613"/>
                      </a:xfrm>
                      <a:prstGeom prst="rect">
                        <a:avLst/>
                      </a:prstGeom>
                      <a:solidFill>
                        <a:schemeClr val="folHlink"/>
                      </a:solidFill>
                      <a:ln w="38100">
                        <a:noFill/>
                        <a:miter/>
                      </a:ln>
                    </p:spPr>
                  </p:pic>
                </p:oleObj>
              </mc:Fallback>
            </mc:AlternateContent>
          </a:graphicData>
        </a:graphic>
      </p:graphicFrame>
      <p:graphicFrame>
        <p:nvGraphicFramePr>
          <p:cNvPr id="57390" name="Object 19"/>
          <p:cNvGraphicFramePr>
            <a:graphicFrameLocks noChangeAspect="1"/>
          </p:cNvGraphicFramePr>
          <p:nvPr/>
        </p:nvGraphicFramePr>
        <p:xfrm>
          <a:off x="2300288" y="3257550"/>
          <a:ext cx="1752600" cy="963613"/>
        </p:xfrm>
        <a:graphic>
          <a:graphicData uri="http://schemas.openxmlformats.org/presentationml/2006/ole">
            <mc:AlternateContent xmlns:mc="http://schemas.openxmlformats.org/markup-compatibility/2006">
              <mc:Choice xmlns:v="urn:schemas-microsoft-com:vml" Requires="v">
                <p:oleObj spid="_x0000_s4152" name="" r:id="rId3" imgW="876300" imgH="482600" progId="">
                  <p:embed/>
                </p:oleObj>
              </mc:Choice>
              <mc:Fallback>
                <p:oleObj name="" r:id="rId3" imgW="876300" imgH="482600" progId="">
                  <p:embed/>
                  <p:pic>
                    <p:nvPicPr>
                      <p:cNvPr id="0" name="图片 4151"/>
                      <p:cNvPicPr/>
                      <p:nvPr/>
                    </p:nvPicPr>
                    <p:blipFill>
                      <a:blip r:embed="rId4"/>
                      <a:stretch>
                        <a:fillRect/>
                      </a:stretch>
                    </p:blipFill>
                    <p:spPr>
                      <a:xfrm>
                        <a:off x="2300288" y="3257550"/>
                        <a:ext cx="1752600" cy="963613"/>
                      </a:xfrm>
                      <a:prstGeom prst="rect">
                        <a:avLst/>
                      </a:prstGeom>
                      <a:solidFill>
                        <a:schemeClr val="folHlink"/>
                      </a:solidFill>
                      <a:ln w="38100">
                        <a:noFill/>
                        <a:miter/>
                      </a:ln>
                    </p:spPr>
                  </p:pic>
                </p:oleObj>
              </mc:Fallback>
            </mc:AlternateContent>
          </a:graphicData>
        </a:graphic>
      </p:graphicFrame>
      <p:sp>
        <p:nvSpPr>
          <p:cNvPr id="57350" name="Line 6"/>
          <p:cNvSpPr/>
          <p:nvPr/>
        </p:nvSpPr>
        <p:spPr>
          <a:xfrm>
            <a:off x="2133600" y="1004888"/>
            <a:ext cx="1981200" cy="0"/>
          </a:xfrm>
          <a:prstGeom prst="line">
            <a:avLst/>
          </a:prstGeom>
          <a:ln w="28575" cap="flat" cmpd="sng">
            <a:solidFill>
              <a:srgbClr val="00CC00"/>
            </a:solidFill>
            <a:prstDash val="solid"/>
            <a:headEnd type="none" w="med" len="med"/>
            <a:tailEnd type="none" w="med" len="med"/>
          </a:ln>
        </p:spPr>
      </p:sp>
      <p:sp>
        <p:nvSpPr>
          <p:cNvPr id="57351" name="Line 7"/>
          <p:cNvSpPr/>
          <p:nvPr/>
        </p:nvSpPr>
        <p:spPr>
          <a:xfrm>
            <a:off x="2133600" y="1468438"/>
            <a:ext cx="1981200" cy="0"/>
          </a:xfrm>
          <a:prstGeom prst="line">
            <a:avLst/>
          </a:prstGeom>
          <a:ln w="28575" cap="flat" cmpd="sng">
            <a:solidFill>
              <a:srgbClr val="00CC00"/>
            </a:solidFill>
            <a:prstDash val="solid"/>
            <a:headEnd type="none" w="med" len="med"/>
            <a:tailEnd type="none" w="med" len="med"/>
          </a:ln>
        </p:spPr>
      </p:sp>
      <p:sp>
        <p:nvSpPr>
          <p:cNvPr id="57352" name="Line 8"/>
          <p:cNvSpPr/>
          <p:nvPr/>
        </p:nvSpPr>
        <p:spPr>
          <a:xfrm>
            <a:off x="3033713" y="852488"/>
            <a:ext cx="0" cy="1676400"/>
          </a:xfrm>
          <a:prstGeom prst="line">
            <a:avLst/>
          </a:prstGeom>
          <a:ln w="28575" cap="flat" cmpd="sng">
            <a:solidFill>
              <a:srgbClr val="00CC00"/>
            </a:solidFill>
            <a:prstDash val="solid"/>
            <a:headEnd type="none" w="med" len="med"/>
            <a:tailEnd type="none" w="med" len="med"/>
          </a:ln>
        </p:spPr>
      </p:sp>
      <p:sp>
        <p:nvSpPr>
          <p:cNvPr id="57353" name="Line 9"/>
          <p:cNvSpPr/>
          <p:nvPr/>
        </p:nvSpPr>
        <p:spPr>
          <a:xfrm>
            <a:off x="3681413" y="852488"/>
            <a:ext cx="0" cy="1676400"/>
          </a:xfrm>
          <a:prstGeom prst="line">
            <a:avLst/>
          </a:prstGeom>
          <a:ln w="28575" cap="flat" cmpd="sng">
            <a:solidFill>
              <a:srgbClr val="00CC00"/>
            </a:solidFill>
            <a:prstDash val="solid"/>
            <a:headEnd type="none" w="med" len="med"/>
            <a:tailEnd type="none" w="med" len="med"/>
          </a:ln>
        </p:spPr>
      </p:sp>
      <p:sp>
        <p:nvSpPr>
          <p:cNvPr id="57354" name="Line 10"/>
          <p:cNvSpPr/>
          <p:nvPr/>
        </p:nvSpPr>
        <p:spPr>
          <a:xfrm>
            <a:off x="4572000" y="1004888"/>
            <a:ext cx="2339975" cy="0"/>
          </a:xfrm>
          <a:prstGeom prst="line">
            <a:avLst/>
          </a:prstGeom>
          <a:ln w="28575" cap="flat" cmpd="sng">
            <a:solidFill>
              <a:srgbClr val="00CC00"/>
            </a:solidFill>
            <a:prstDash val="solid"/>
            <a:headEnd type="none" w="med" len="med"/>
            <a:tailEnd type="none" w="med" len="med"/>
          </a:ln>
        </p:spPr>
      </p:sp>
      <p:sp>
        <p:nvSpPr>
          <p:cNvPr id="57355" name="Line 11"/>
          <p:cNvSpPr/>
          <p:nvPr/>
        </p:nvSpPr>
        <p:spPr>
          <a:xfrm>
            <a:off x="4572000" y="1468438"/>
            <a:ext cx="2339975" cy="0"/>
          </a:xfrm>
          <a:prstGeom prst="line">
            <a:avLst/>
          </a:prstGeom>
          <a:ln w="28575" cap="flat" cmpd="sng">
            <a:solidFill>
              <a:srgbClr val="00CC00"/>
            </a:solidFill>
            <a:prstDash val="solid"/>
            <a:headEnd type="none" w="med" len="med"/>
            <a:tailEnd type="none" w="med" len="med"/>
          </a:ln>
        </p:spPr>
      </p:sp>
      <p:sp>
        <p:nvSpPr>
          <p:cNvPr id="57356" name="Line 12"/>
          <p:cNvSpPr/>
          <p:nvPr/>
        </p:nvSpPr>
        <p:spPr>
          <a:xfrm>
            <a:off x="5634038" y="852488"/>
            <a:ext cx="0" cy="1676400"/>
          </a:xfrm>
          <a:prstGeom prst="line">
            <a:avLst/>
          </a:prstGeom>
          <a:ln w="28575" cap="flat" cmpd="sng">
            <a:solidFill>
              <a:srgbClr val="00CC00"/>
            </a:solidFill>
            <a:prstDash val="solid"/>
            <a:headEnd type="none" w="med" len="med"/>
            <a:tailEnd type="none" w="med" len="med"/>
          </a:ln>
        </p:spPr>
      </p:sp>
      <p:sp>
        <p:nvSpPr>
          <p:cNvPr id="57357" name="Line 13"/>
          <p:cNvSpPr/>
          <p:nvPr/>
        </p:nvSpPr>
        <p:spPr>
          <a:xfrm>
            <a:off x="6434138" y="852488"/>
            <a:ext cx="0" cy="1676400"/>
          </a:xfrm>
          <a:prstGeom prst="line">
            <a:avLst/>
          </a:prstGeom>
          <a:ln w="28575" cap="flat" cmpd="sng">
            <a:solidFill>
              <a:srgbClr val="00CC00"/>
            </a:solidFill>
            <a:prstDash val="solid"/>
            <a:headEnd type="none" w="med" len="med"/>
            <a:tailEnd type="none" w="med" len="med"/>
          </a:ln>
        </p:spPr>
      </p:sp>
      <p:graphicFrame>
        <p:nvGraphicFramePr>
          <p:cNvPr id="57359" name="Object 20"/>
          <p:cNvGraphicFramePr>
            <a:graphicFrameLocks noChangeAspect="1"/>
          </p:cNvGraphicFramePr>
          <p:nvPr/>
        </p:nvGraphicFramePr>
        <p:xfrm>
          <a:off x="2286000" y="3543300"/>
          <a:ext cx="584200" cy="330200"/>
        </p:xfrm>
        <a:graphic>
          <a:graphicData uri="http://schemas.openxmlformats.org/presentationml/2006/ole">
            <mc:AlternateContent xmlns:mc="http://schemas.openxmlformats.org/markup-compatibility/2006">
              <mc:Choice xmlns:v="urn:schemas-microsoft-com:vml" Requires="v">
                <p:oleObj spid="_x0000_s4153" name="" r:id="rId5" imgW="292100" imgH="165100" progId="">
                  <p:embed/>
                </p:oleObj>
              </mc:Choice>
              <mc:Fallback>
                <p:oleObj name="" r:id="rId5" imgW="292100" imgH="165100" progId="">
                  <p:embed/>
                  <p:pic>
                    <p:nvPicPr>
                      <p:cNvPr id="0" name="图片 4152"/>
                      <p:cNvPicPr/>
                      <p:nvPr/>
                    </p:nvPicPr>
                    <p:blipFill>
                      <a:blip r:embed="rId6"/>
                      <a:stretch>
                        <a:fillRect/>
                      </a:stretch>
                    </p:blipFill>
                    <p:spPr>
                      <a:xfrm>
                        <a:off x="2286000" y="3543300"/>
                        <a:ext cx="584200" cy="330200"/>
                      </a:xfrm>
                      <a:prstGeom prst="rect">
                        <a:avLst/>
                      </a:prstGeom>
                      <a:noFill/>
                      <a:ln w="38100">
                        <a:noFill/>
                        <a:miter/>
                      </a:ln>
                    </p:spPr>
                  </p:pic>
                </p:oleObj>
              </mc:Fallback>
            </mc:AlternateContent>
          </a:graphicData>
        </a:graphic>
      </p:graphicFrame>
      <p:graphicFrame>
        <p:nvGraphicFramePr>
          <p:cNvPr id="57360" name="Object 21"/>
          <p:cNvGraphicFramePr>
            <a:graphicFrameLocks noChangeAspect="1"/>
          </p:cNvGraphicFramePr>
          <p:nvPr/>
        </p:nvGraphicFramePr>
        <p:xfrm>
          <a:off x="4724400" y="3479800"/>
          <a:ext cx="684213" cy="457200"/>
        </p:xfrm>
        <a:graphic>
          <a:graphicData uri="http://schemas.openxmlformats.org/presentationml/2006/ole">
            <mc:AlternateContent xmlns:mc="http://schemas.openxmlformats.org/markup-compatibility/2006">
              <mc:Choice xmlns:v="urn:schemas-microsoft-com:vml" Requires="v">
                <p:oleObj spid="_x0000_s4154" name="" r:id="rId7" imgW="342900" imgH="228600" progId="">
                  <p:embed/>
                </p:oleObj>
              </mc:Choice>
              <mc:Fallback>
                <p:oleObj name="" r:id="rId7" imgW="342900" imgH="228600" progId="">
                  <p:embed/>
                  <p:pic>
                    <p:nvPicPr>
                      <p:cNvPr id="0" name="图片 4153"/>
                      <p:cNvPicPr/>
                      <p:nvPr/>
                    </p:nvPicPr>
                    <p:blipFill>
                      <a:blip r:embed="rId8"/>
                      <a:stretch>
                        <a:fillRect/>
                      </a:stretch>
                    </p:blipFill>
                    <p:spPr>
                      <a:xfrm>
                        <a:off x="4724400" y="3479800"/>
                        <a:ext cx="684213" cy="457200"/>
                      </a:xfrm>
                      <a:prstGeom prst="rect">
                        <a:avLst/>
                      </a:prstGeom>
                      <a:noFill/>
                      <a:ln w="38100">
                        <a:noFill/>
                        <a:miter/>
                      </a:ln>
                    </p:spPr>
                  </p:pic>
                </p:oleObj>
              </mc:Fallback>
            </mc:AlternateContent>
          </a:graphicData>
        </a:graphic>
      </p:graphicFrame>
      <p:graphicFrame>
        <p:nvGraphicFramePr>
          <p:cNvPr id="57375" name="Object 22"/>
          <p:cNvGraphicFramePr>
            <a:graphicFrameLocks noChangeAspect="1"/>
          </p:cNvGraphicFramePr>
          <p:nvPr/>
        </p:nvGraphicFramePr>
        <p:xfrm>
          <a:off x="2119313" y="3544888"/>
          <a:ext cx="279400" cy="355600"/>
        </p:xfrm>
        <a:graphic>
          <a:graphicData uri="http://schemas.openxmlformats.org/presentationml/2006/ole">
            <mc:AlternateContent xmlns:mc="http://schemas.openxmlformats.org/markup-compatibility/2006">
              <mc:Choice xmlns:v="urn:schemas-microsoft-com:vml" Requires="v">
                <p:oleObj spid="_x0000_s4155" name="" r:id="rId9" imgW="165100" imgH="215900" progId="">
                  <p:embed/>
                </p:oleObj>
              </mc:Choice>
              <mc:Fallback>
                <p:oleObj name="" r:id="rId9" imgW="165100" imgH="215900" progId="">
                  <p:embed/>
                  <p:pic>
                    <p:nvPicPr>
                      <p:cNvPr id="0" name="图片 4154"/>
                      <p:cNvPicPr/>
                      <p:nvPr/>
                    </p:nvPicPr>
                    <p:blipFill>
                      <a:blip r:embed="rId10"/>
                      <a:stretch>
                        <a:fillRect/>
                      </a:stretch>
                    </p:blipFill>
                    <p:spPr>
                      <a:xfrm>
                        <a:off x="2119313" y="3544888"/>
                        <a:ext cx="279400" cy="355600"/>
                      </a:xfrm>
                      <a:prstGeom prst="rect">
                        <a:avLst/>
                      </a:prstGeom>
                      <a:noFill/>
                      <a:ln w="38100">
                        <a:noFill/>
                        <a:miter/>
                      </a:ln>
                    </p:spPr>
                  </p:pic>
                </p:oleObj>
              </mc:Fallback>
            </mc:AlternateContent>
          </a:graphicData>
        </a:graphic>
      </p:graphicFrame>
      <p:grpSp>
        <p:nvGrpSpPr>
          <p:cNvPr id="2" name="Group 37"/>
          <p:cNvGrpSpPr/>
          <p:nvPr/>
        </p:nvGrpSpPr>
        <p:grpSpPr>
          <a:xfrm>
            <a:off x="4021138" y="3638550"/>
            <a:ext cx="719137" cy="138113"/>
            <a:chOff x="1056" y="2601"/>
            <a:chExt cx="453" cy="87"/>
          </a:xfrm>
        </p:grpSpPr>
        <p:sp>
          <p:nvSpPr>
            <p:cNvPr id="837656" name="Line 38"/>
            <p:cNvSpPr/>
            <p:nvPr/>
          </p:nvSpPr>
          <p:spPr>
            <a:xfrm>
              <a:off x="1056" y="2601"/>
              <a:ext cx="453" cy="0"/>
            </a:xfrm>
            <a:prstGeom prst="line">
              <a:avLst/>
            </a:prstGeom>
            <a:ln w="28575" cap="flat" cmpd="sng">
              <a:solidFill>
                <a:srgbClr val="FF0000"/>
              </a:solidFill>
              <a:prstDash val="solid"/>
              <a:headEnd type="none" w="med" len="med"/>
              <a:tailEnd type="none" w="med" len="med"/>
            </a:ln>
          </p:spPr>
        </p:sp>
        <p:sp>
          <p:nvSpPr>
            <p:cNvPr id="837657" name="Line 39"/>
            <p:cNvSpPr/>
            <p:nvPr/>
          </p:nvSpPr>
          <p:spPr>
            <a:xfrm>
              <a:off x="1056" y="2688"/>
              <a:ext cx="453" cy="0"/>
            </a:xfrm>
            <a:prstGeom prst="line">
              <a:avLst/>
            </a:prstGeom>
            <a:ln w="28575" cap="flat" cmpd="sng">
              <a:solidFill>
                <a:srgbClr val="FF0000"/>
              </a:solidFill>
              <a:prstDash val="solid"/>
              <a:headEnd type="none" w="med" len="med"/>
              <a:tailEnd type="none" w="med" len="med"/>
            </a:ln>
          </p:spPr>
        </p:sp>
      </p:grpSp>
      <p:sp>
        <p:nvSpPr>
          <p:cNvPr id="57384" name="AutoShape 40">
            <a:hlinkClick r:id="rId11" action="ppaction://hlinksldjump"/>
          </p:cNvPr>
          <p:cNvSpPr/>
          <p:nvPr/>
        </p:nvSpPr>
        <p:spPr>
          <a:xfrm>
            <a:off x="8262938" y="6223000"/>
            <a:ext cx="747712" cy="406400"/>
          </a:xfrm>
          <a:prstGeom prst="actionButtonBlank">
            <a:avLst/>
          </a:prstGeom>
          <a:solidFill>
            <a:schemeClr val="folHlink"/>
          </a:solidFill>
          <a:ln w="9525">
            <a:noFill/>
          </a:ln>
        </p:spPr>
        <p:txBody>
          <a:bodyPr wrap="none" anchor="ctr" anchorCtr="0">
            <a:spAutoFit/>
          </a:bodyPr>
          <a:p>
            <a:pPr algn="ctr"/>
            <a:r>
              <a:rPr lang="zh-CN" altLang="en-US" b="1" dirty="0">
                <a:solidFill>
                  <a:srgbClr val="000000"/>
                </a:solidFill>
                <a:latin typeface="Arial" panose="020B0604020202090204" pitchFamily="34" charset="0"/>
                <a:ea typeface="楷体_GB2312" panose="02010609030101010101" pitchFamily="49" charset="-122"/>
              </a:rPr>
              <a:t>返回 </a:t>
            </a:r>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57385" name="Line 41"/>
          <p:cNvSpPr/>
          <p:nvPr/>
        </p:nvSpPr>
        <p:spPr>
          <a:xfrm>
            <a:off x="2133600" y="1931988"/>
            <a:ext cx="1981200" cy="0"/>
          </a:xfrm>
          <a:prstGeom prst="line">
            <a:avLst/>
          </a:prstGeom>
          <a:ln w="28575" cap="flat" cmpd="sng">
            <a:solidFill>
              <a:srgbClr val="00CC00"/>
            </a:solidFill>
            <a:prstDash val="solid"/>
            <a:headEnd type="none" w="med" len="med"/>
            <a:tailEnd type="none" w="med" len="med"/>
          </a:ln>
        </p:spPr>
      </p:sp>
      <p:sp>
        <p:nvSpPr>
          <p:cNvPr id="57386" name="Line 42"/>
          <p:cNvSpPr/>
          <p:nvPr/>
        </p:nvSpPr>
        <p:spPr>
          <a:xfrm>
            <a:off x="4572000" y="1931988"/>
            <a:ext cx="2339975" cy="0"/>
          </a:xfrm>
          <a:prstGeom prst="line">
            <a:avLst/>
          </a:prstGeom>
          <a:ln w="28575" cap="flat" cmpd="sng">
            <a:solidFill>
              <a:srgbClr val="00CC00"/>
            </a:solidFill>
            <a:prstDash val="solid"/>
            <a:headEnd type="none" w="med" len="med"/>
            <a:tailEnd type="none" w="med" len="med"/>
          </a:ln>
        </p:spPr>
      </p:sp>
      <p:sp>
        <p:nvSpPr>
          <p:cNvPr id="57387" name="Line 43"/>
          <p:cNvSpPr/>
          <p:nvPr/>
        </p:nvSpPr>
        <p:spPr>
          <a:xfrm>
            <a:off x="2133600" y="2395538"/>
            <a:ext cx="1981200" cy="0"/>
          </a:xfrm>
          <a:prstGeom prst="line">
            <a:avLst/>
          </a:prstGeom>
          <a:ln w="28575" cap="flat" cmpd="sng">
            <a:solidFill>
              <a:srgbClr val="00CC00"/>
            </a:solidFill>
            <a:prstDash val="solid"/>
            <a:headEnd type="none" w="med" len="med"/>
            <a:tailEnd type="none" w="med" len="med"/>
          </a:ln>
        </p:spPr>
      </p:sp>
      <p:sp>
        <p:nvSpPr>
          <p:cNvPr id="57388" name="Line 44"/>
          <p:cNvSpPr/>
          <p:nvPr/>
        </p:nvSpPr>
        <p:spPr>
          <a:xfrm>
            <a:off x="4572000" y="2395538"/>
            <a:ext cx="2339975" cy="0"/>
          </a:xfrm>
          <a:prstGeom prst="line">
            <a:avLst/>
          </a:prstGeom>
          <a:ln w="28575" cap="flat" cmpd="sng">
            <a:solidFill>
              <a:srgbClr val="00CC00"/>
            </a:solidFill>
            <a:prstDash val="solid"/>
            <a:headEnd type="none" w="med" len="med"/>
            <a:tailEnd type="none" w="med" len="med"/>
          </a:ln>
        </p:spPr>
      </p:sp>
      <p:graphicFrame>
        <p:nvGraphicFramePr>
          <p:cNvPr id="837653" name="Object 23"/>
          <p:cNvGraphicFramePr>
            <a:graphicFrameLocks noChangeAspect="1"/>
          </p:cNvGraphicFramePr>
          <p:nvPr/>
        </p:nvGraphicFramePr>
        <p:xfrm>
          <a:off x="1563688" y="762000"/>
          <a:ext cx="5967412" cy="1878013"/>
        </p:xfrm>
        <a:graphic>
          <a:graphicData uri="http://schemas.openxmlformats.org/presentationml/2006/ole">
            <mc:AlternateContent xmlns:mc="http://schemas.openxmlformats.org/markup-compatibility/2006">
              <mc:Choice xmlns:v="urn:schemas-microsoft-com:vml" Requires="v">
                <p:oleObj spid="_x0000_s4156" name="" r:id="rId12" imgW="2984500" imgH="939800" progId="">
                  <p:embed/>
                </p:oleObj>
              </mc:Choice>
              <mc:Fallback>
                <p:oleObj name="" r:id="rId12" imgW="2984500" imgH="939800" progId="">
                  <p:embed/>
                  <p:pic>
                    <p:nvPicPr>
                      <p:cNvPr id="0" name="图片 4155"/>
                      <p:cNvPicPr/>
                      <p:nvPr/>
                    </p:nvPicPr>
                    <p:blipFill>
                      <a:blip r:embed="rId13"/>
                      <a:stretch>
                        <a:fillRect/>
                      </a:stretch>
                    </p:blipFill>
                    <p:spPr>
                      <a:xfrm>
                        <a:off x="1563688" y="762000"/>
                        <a:ext cx="5967412" cy="1878013"/>
                      </a:xfrm>
                      <a:prstGeom prst="rect">
                        <a:avLst/>
                      </a:prstGeom>
                      <a:noFill/>
                      <a:ln w="38100">
                        <a:noFill/>
                        <a:miter/>
                      </a:ln>
                    </p:spPr>
                  </p:pic>
                </p:oleObj>
              </mc:Fallback>
            </mc:AlternateContent>
          </a:graphicData>
        </a:graphic>
      </p:graphicFrame>
      <p:graphicFrame>
        <p:nvGraphicFramePr>
          <p:cNvPr id="57349" name="Object 24"/>
          <p:cNvGraphicFramePr>
            <a:graphicFrameLocks noChangeAspect="1"/>
          </p:cNvGraphicFramePr>
          <p:nvPr/>
        </p:nvGraphicFramePr>
        <p:xfrm>
          <a:off x="2852738" y="762000"/>
          <a:ext cx="1193800" cy="965200"/>
        </p:xfrm>
        <a:graphic>
          <a:graphicData uri="http://schemas.openxmlformats.org/presentationml/2006/ole">
            <mc:AlternateContent xmlns:mc="http://schemas.openxmlformats.org/markup-compatibility/2006">
              <mc:Choice xmlns:v="urn:schemas-microsoft-com:vml" Requires="v">
                <p:oleObj spid="_x0000_s4157" name="" r:id="rId14" imgW="596900" imgH="482600" progId="">
                  <p:embed/>
                </p:oleObj>
              </mc:Choice>
              <mc:Fallback>
                <p:oleObj name="" r:id="rId14" imgW="596900" imgH="482600" progId="">
                  <p:embed/>
                  <p:pic>
                    <p:nvPicPr>
                      <p:cNvPr id="0" name="图片 4156"/>
                      <p:cNvPicPr/>
                      <p:nvPr/>
                    </p:nvPicPr>
                    <p:blipFill>
                      <a:blip r:embed="rId15"/>
                      <a:stretch>
                        <a:fillRect/>
                      </a:stretch>
                    </p:blipFill>
                    <p:spPr>
                      <a:xfrm>
                        <a:off x="2852738" y="762000"/>
                        <a:ext cx="1193800" cy="965200"/>
                      </a:xfrm>
                      <a:prstGeom prst="rect">
                        <a:avLst/>
                      </a:prstGeom>
                      <a:noFill/>
                      <a:ln w="38100">
                        <a:noFill/>
                        <a:miter/>
                      </a:ln>
                    </p:spPr>
                  </p:pic>
                </p:oleObj>
              </mc:Fallback>
            </mc:AlternateContent>
          </a:graphicData>
        </a:graphic>
      </p:graphicFrame>
      <p:graphicFrame>
        <p:nvGraphicFramePr>
          <p:cNvPr id="57358" name="Object 25"/>
          <p:cNvGraphicFramePr>
            <a:graphicFrameLocks noChangeAspect="1"/>
          </p:cNvGraphicFramePr>
          <p:nvPr/>
        </p:nvGraphicFramePr>
        <p:xfrm>
          <a:off x="5381625" y="762000"/>
          <a:ext cx="1498600" cy="965200"/>
        </p:xfrm>
        <a:graphic>
          <a:graphicData uri="http://schemas.openxmlformats.org/presentationml/2006/ole">
            <mc:AlternateContent xmlns:mc="http://schemas.openxmlformats.org/markup-compatibility/2006">
              <mc:Choice xmlns:v="urn:schemas-microsoft-com:vml" Requires="v">
                <p:oleObj spid="_x0000_s4158" name="" r:id="rId16" imgW="748665" imgH="482600" progId="">
                  <p:embed/>
                </p:oleObj>
              </mc:Choice>
              <mc:Fallback>
                <p:oleObj name="" r:id="rId16" imgW="748665" imgH="482600" progId="">
                  <p:embed/>
                  <p:pic>
                    <p:nvPicPr>
                      <p:cNvPr id="0" name="图片 4157"/>
                      <p:cNvPicPr/>
                      <p:nvPr/>
                    </p:nvPicPr>
                    <p:blipFill>
                      <a:blip r:embed="rId17"/>
                      <a:stretch>
                        <a:fillRect/>
                      </a:stretch>
                    </p:blipFill>
                    <p:spPr>
                      <a:xfrm>
                        <a:off x="5381625" y="762000"/>
                        <a:ext cx="1498600" cy="9652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animEffect transition="in" filter="wipe(left)">
                                      <p:cBhvr>
                                        <p:cTn id="7" dur="500"/>
                                        <p:tgtEl>
                                          <p:spTgt spid="57350"/>
                                        </p:tgtEl>
                                      </p:cBhvr>
                                    </p:animEffect>
                                  </p:childTnLst>
                                </p:cTn>
                              </p:par>
                              <p:par>
                                <p:cTn id="8" presetID="22" presetClass="entr" presetSubtype="8" fill="hold" nodeType="withEffect">
                                  <p:stCondLst>
                                    <p:cond delay="0"/>
                                  </p:stCondLst>
                                  <p:childTnLst>
                                    <p:set>
                                      <p:cBhvr>
                                        <p:cTn id="9" dur="1" fill="hold">
                                          <p:stCondLst>
                                            <p:cond delay="0"/>
                                          </p:stCondLst>
                                        </p:cTn>
                                        <p:tgtEl>
                                          <p:spTgt spid="57351"/>
                                        </p:tgtEl>
                                        <p:attrNameLst>
                                          <p:attrName>style.visibility</p:attrName>
                                        </p:attrNameLst>
                                      </p:cBhvr>
                                      <p:to>
                                        <p:strVal val="visible"/>
                                      </p:to>
                                    </p:set>
                                    <p:animEffect transition="in" filter="wipe(left)">
                                      <p:cBhvr>
                                        <p:cTn id="10" dur="500"/>
                                        <p:tgtEl>
                                          <p:spTgt spid="5735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57352"/>
                                        </p:tgtEl>
                                        <p:attrNameLst>
                                          <p:attrName>style.visibility</p:attrName>
                                        </p:attrNameLst>
                                      </p:cBhvr>
                                      <p:to>
                                        <p:strVal val="visible"/>
                                      </p:to>
                                    </p:set>
                                    <p:animEffect transition="in" filter="wipe(up)">
                                      <p:cBhvr>
                                        <p:cTn id="14" dur="500"/>
                                        <p:tgtEl>
                                          <p:spTgt spid="57352"/>
                                        </p:tgtEl>
                                      </p:cBhvr>
                                    </p:animEffect>
                                  </p:childTnLst>
                                </p:cTn>
                              </p:par>
                              <p:par>
                                <p:cTn id="15" presetID="22" presetClass="entr" presetSubtype="1" fill="hold" nodeType="withEffect">
                                  <p:stCondLst>
                                    <p:cond delay="0"/>
                                  </p:stCondLst>
                                  <p:childTnLst>
                                    <p:set>
                                      <p:cBhvr>
                                        <p:cTn id="16" dur="1" fill="hold">
                                          <p:stCondLst>
                                            <p:cond delay="0"/>
                                          </p:stCondLst>
                                        </p:cTn>
                                        <p:tgtEl>
                                          <p:spTgt spid="57353"/>
                                        </p:tgtEl>
                                        <p:attrNameLst>
                                          <p:attrName>style.visibility</p:attrName>
                                        </p:attrNameLst>
                                      </p:cBhvr>
                                      <p:to>
                                        <p:strVal val="visible"/>
                                      </p:to>
                                    </p:set>
                                    <p:animEffect transition="in" filter="wipe(up)">
                                      <p:cBhvr>
                                        <p:cTn id="17" dur="500"/>
                                        <p:tgtEl>
                                          <p:spTgt spid="57353"/>
                                        </p:tgtEl>
                                      </p:cBhvr>
                                    </p:animEffect>
                                  </p:childTnLst>
                                </p:cTn>
                              </p:par>
                            </p:childTnLst>
                          </p:cTn>
                        </p:par>
                        <p:par>
                          <p:cTn id="18" fill="hold">
                            <p:stCondLst>
                              <p:cond delay="1000"/>
                            </p:stCondLst>
                            <p:childTnLst>
                              <p:par>
                                <p:cTn id="19" presetID="4" presetClass="entr" presetSubtype="32" fill="hold" nodeType="afterEffect">
                                  <p:stCondLst>
                                    <p:cond delay="0"/>
                                  </p:stCondLst>
                                  <p:childTnLst>
                                    <p:set>
                                      <p:cBhvr>
                                        <p:cTn id="20" dur="1" fill="hold">
                                          <p:stCondLst>
                                            <p:cond delay="0"/>
                                          </p:stCondLst>
                                        </p:cTn>
                                        <p:tgtEl>
                                          <p:spTgt spid="57349"/>
                                        </p:tgtEl>
                                        <p:attrNameLst>
                                          <p:attrName>style.visibility</p:attrName>
                                        </p:attrNameLst>
                                      </p:cBhvr>
                                      <p:to>
                                        <p:strVal val="visible"/>
                                      </p:to>
                                    </p:set>
                                    <p:animEffect transition="in" filter="box(out)">
                                      <p:cBhvr>
                                        <p:cTn id="21" dur="500"/>
                                        <p:tgtEl>
                                          <p:spTgt spid="57349"/>
                                        </p:tgtEl>
                                      </p:cBhvr>
                                    </p:animEffec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3.05556E-6 0.03167 L 3.05556E-6 0.36462 " pathEditMode="relative" rAng="0" ptsTypes="AA">
                                      <p:cBhvr>
                                        <p:cTn id="24" dur="1000" fill="hold"/>
                                        <p:tgtEl>
                                          <p:spTgt spid="57349"/>
                                        </p:tgtEl>
                                        <p:attrNameLst>
                                          <p:attrName>ppt_x</p:attrName>
                                          <p:attrName>ppt_y</p:attrName>
                                        </p:attrNameLst>
                                      </p:cBhvr>
                                      <p:rCtr x="0" y="1664700"/>
                                    </p:animMotion>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57359"/>
                                        </p:tgtEl>
                                        <p:attrNameLst>
                                          <p:attrName>style.visibility</p:attrName>
                                        </p:attrNameLst>
                                      </p:cBhvr>
                                      <p:to>
                                        <p:strVal val="visible"/>
                                      </p:to>
                                    </p:set>
                                    <p:animEffect transition="in" filter="wipe(left)">
                                      <p:cBhvr>
                                        <p:cTn id="28" dur="500"/>
                                        <p:tgtEl>
                                          <p:spTgt spid="5735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7354"/>
                                        </p:tgtEl>
                                        <p:attrNameLst>
                                          <p:attrName>style.visibility</p:attrName>
                                        </p:attrNameLst>
                                      </p:cBhvr>
                                      <p:to>
                                        <p:strVal val="visible"/>
                                      </p:to>
                                    </p:set>
                                    <p:animEffect transition="in" filter="wipe(left)">
                                      <p:cBhvr>
                                        <p:cTn id="33" dur="500"/>
                                        <p:tgtEl>
                                          <p:spTgt spid="57354"/>
                                        </p:tgtEl>
                                      </p:cBhvr>
                                    </p:animEffect>
                                  </p:childTnLst>
                                </p:cTn>
                              </p:par>
                              <p:par>
                                <p:cTn id="34" presetID="22" presetClass="entr" presetSubtype="8" fill="hold" nodeType="withEffect">
                                  <p:stCondLst>
                                    <p:cond delay="0"/>
                                  </p:stCondLst>
                                  <p:childTnLst>
                                    <p:set>
                                      <p:cBhvr>
                                        <p:cTn id="35" dur="1" fill="hold">
                                          <p:stCondLst>
                                            <p:cond delay="0"/>
                                          </p:stCondLst>
                                        </p:cTn>
                                        <p:tgtEl>
                                          <p:spTgt spid="57355"/>
                                        </p:tgtEl>
                                        <p:attrNameLst>
                                          <p:attrName>style.visibility</p:attrName>
                                        </p:attrNameLst>
                                      </p:cBhvr>
                                      <p:to>
                                        <p:strVal val="visible"/>
                                      </p:to>
                                    </p:set>
                                    <p:animEffect transition="in" filter="wipe(left)">
                                      <p:cBhvr>
                                        <p:cTn id="36" dur="500"/>
                                        <p:tgtEl>
                                          <p:spTgt spid="57355"/>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57356"/>
                                        </p:tgtEl>
                                        <p:attrNameLst>
                                          <p:attrName>style.visibility</p:attrName>
                                        </p:attrNameLst>
                                      </p:cBhvr>
                                      <p:to>
                                        <p:strVal val="visible"/>
                                      </p:to>
                                    </p:set>
                                    <p:animEffect transition="in" filter="wipe(up)">
                                      <p:cBhvr>
                                        <p:cTn id="40" dur="500"/>
                                        <p:tgtEl>
                                          <p:spTgt spid="57356"/>
                                        </p:tgtEl>
                                      </p:cBhvr>
                                    </p:animEffect>
                                  </p:childTnLst>
                                </p:cTn>
                              </p:par>
                              <p:par>
                                <p:cTn id="41" presetID="22" presetClass="entr" presetSubtype="1" fill="hold" nodeType="withEffect">
                                  <p:stCondLst>
                                    <p:cond delay="0"/>
                                  </p:stCondLst>
                                  <p:childTnLst>
                                    <p:set>
                                      <p:cBhvr>
                                        <p:cTn id="42" dur="1" fill="hold">
                                          <p:stCondLst>
                                            <p:cond delay="0"/>
                                          </p:stCondLst>
                                        </p:cTn>
                                        <p:tgtEl>
                                          <p:spTgt spid="57357"/>
                                        </p:tgtEl>
                                        <p:attrNameLst>
                                          <p:attrName>style.visibility</p:attrName>
                                        </p:attrNameLst>
                                      </p:cBhvr>
                                      <p:to>
                                        <p:strVal val="visible"/>
                                      </p:to>
                                    </p:set>
                                    <p:animEffect transition="in" filter="wipe(up)">
                                      <p:cBhvr>
                                        <p:cTn id="43" dur="500"/>
                                        <p:tgtEl>
                                          <p:spTgt spid="57357"/>
                                        </p:tgtEl>
                                      </p:cBhvr>
                                    </p:animEffect>
                                  </p:childTnLst>
                                </p:cTn>
                              </p:par>
                            </p:childTnLst>
                          </p:cTn>
                        </p:par>
                        <p:par>
                          <p:cTn id="44" fill="hold">
                            <p:stCondLst>
                              <p:cond delay="1000"/>
                            </p:stCondLst>
                            <p:childTnLst>
                              <p:par>
                                <p:cTn id="45" presetID="4" presetClass="entr" presetSubtype="32" fill="hold" nodeType="afterEffect">
                                  <p:stCondLst>
                                    <p:cond delay="0"/>
                                  </p:stCondLst>
                                  <p:childTnLst>
                                    <p:set>
                                      <p:cBhvr>
                                        <p:cTn id="46" dur="1" fill="hold">
                                          <p:stCondLst>
                                            <p:cond delay="0"/>
                                          </p:stCondLst>
                                        </p:cTn>
                                        <p:tgtEl>
                                          <p:spTgt spid="57358"/>
                                        </p:tgtEl>
                                        <p:attrNameLst>
                                          <p:attrName>style.visibility</p:attrName>
                                        </p:attrNameLst>
                                      </p:cBhvr>
                                      <p:to>
                                        <p:strVal val="visible"/>
                                      </p:to>
                                    </p:set>
                                    <p:animEffect transition="in" filter="box(out)">
                                      <p:cBhvr>
                                        <p:cTn id="47" dur="500"/>
                                        <p:tgtEl>
                                          <p:spTgt spid="57358"/>
                                        </p:tgtEl>
                                      </p:cBhvr>
                                    </p:animEffect>
                                  </p:childTnLst>
                                </p:cTn>
                              </p:par>
                            </p:childTnLst>
                          </p:cTn>
                        </p:par>
                        <p:par>
                          <p:cTn id="48" fill="hold">
                            <p:stCondLst>
                              <p:cond delay="1500"/>
                            </p:stCondLst>
                            <p:childTnLst>
                              <p:par>
                                <p:cTn id="49" presetID="42" presetClass="path" presetSubtype="0" accel="50000" decel="50000" fill="hold" nodeType="afterEffect">
                                  <p:stCondLst>
                                    <p:cond delay="0"/>
                                  </p:stCondLst>
                                  <p:childTnLst>
                                    <p:animMotion origin="layout" path="M 3.05556E-6 0.03167 L 3.05556E-6 0.36462 " pathEditMode="relative" rAng="0" ptsTypes="AA">
                                      <p:cBhvr>
                                        <p:cTn id="50" dur="1000" fill="hold"/>
                                        <p:tgtEl>
                                          <p:spTgt spid="57358"/>
                                        </p:tgtEl>
                                        <p:attrNameLst>
                                          <p:attrName>ppt_x</p:attrName>
                                          <p:attrName>ppt_y</p:attrName>
                                        </p:attrNameLst>
                                      </p:cBhvr>
                                      <p:rCtr x="0" y="1664700"/>
                                    </p:animMotion>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57360"/>
                                        </p:tgtEl>
                                        <p:attrNameLst>
                                          <p:attrName>style.visibility</p:attrName>
                                        </p:attrNameLst>
                                      </p:cBhvr>
                                      <p:to>
                                        <p:strVal val="visible"/>
                                      </p:to>
                                    </p:set>
                                    <p:animEffect transition="in" filter="wipe(left)">
                                      <p:cBhvr>
                                        <p:cTn id="54" dur="500"/>
                                        <p:tgtEl>
                                          <p:spTgt spid="5736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7375"/>
                                        </p:tgtEl>
                                        <p:attrNameLst>
                                          <p:attrName>style.visibility</p:attrName>
                                        </p:attrNameLst>
                                      </p:cBhvr>
                                      <p:to>
                                        <p:strVal val="visible"/>
                                      </p:to>
                                    </p:set>
                                    <p:anim calcmode="lin" valueType="num">
                                      <p:cBhvr additive="base">
                                        <p:cTn id="59" dur="500" fill="hold"/>
                                        <p:tgtEl>
                                          <p:spTgt spid="57375"/>
                                        </p:tgtEl>
                                        <p:attrNameLst>
                                          <p:attrName>ppt_x</p:attrName>
                                        </p:attrNameLst>
                                      </p:cBhvr>
                                      <p:tavLst>
                                        <p:tav tm="0">
                                          <p:val>
                                            <p:strVal val="#ppt_x"/>
                                          </p:val>
                                        </p:tav>
                                        <p:tav tm="100000">
                                          <p:val>
                                            <p:strVal val="#ppt_x"/>
                                          </p:val>
                                        </p:tav>
                                      </p:tavLst>
                                    </p:anim>
                                    <p:anim calcmode="lin" valueType="num">
                                      <p:cBhvr additive="base">
                                        <p:cTn id="60" dur="500" fill="hold"/>
                                        <p:tgtEl>
                                          <p:spTgt spid="57375"/>
                                        </p:tgtEl>
                                        <p:attrNameLst>
                                          <p:attrName>ppt_y</p:attrName>
                                        </p:attrNameLst>
                                      </p:cBhvr>
                                      <p:tavLst>
                                        <p:tav tm="0">
                                          <p:val>
                                            <p:strVal val="1+#ppt_h/2"/>
                                          </p:val>
                                        </p:tav>
                                        <p:tav tm="100000">
                                          <p:val>
                                            <p:strVal val="#ppt_y"/>
                                          </p:val>
                                        </p:tav>
                                      </p:tavLst>
                                    </p:anim>
                                  </p:childTnLst>
                                </p:cTn>
                              </p:par>
                              <p:par>
                                <p:cTn id="61" presetID="34"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anim from="(-#ppt_w/2)" to="(#ppt_x)" calcmode="lin" valueType="num">
                                      <p:cBhvr>
                                        <p:cTn id="63" dur="600" fill="hold">
                                          <p:stCondLst>
                                            <p:cond delay="0"/>
                                          </p:stCondLst>
                                        </p:cTn>
                                        <p:tgtEl>
                                          <p:spTgt spid="2"/>
                                        </p:tgtEl>
                                        <p:attrNameLst>
                                          <p:attrName>ppt_x</p:attrName>
                                        </p:attrNameLst>
                                      </p:cBhvr>
                                    </p:anim>
                                    <p:anim from="0" to="-1.0" calcmode="lin" valueType="num">
                                      <p:cBhvr>
                                        <p:cTn id="64" dur="200" decel="50000" autoRev="1" fill="hold">
                                          <p:stCondLst>
                                            <p:cond delay="600"/>
                                          </p:stCondLst>
                                        </p:cTn>
                                        <p:tgtEl>
                                          <p:spTgt spid="2"/>
                                        </p:tgtEl>
                                        <p:attrNameLst>
                                          <p:attrName>xshear</p:attrName>
                                        </p:attrNameLst>
                                      </p:cBhvr>
                                    </p:anim>
                                    <p:animScale>
                                      <p:cBhvr>
                                        <p:cTn id="65" dur="200" decel="100000" autoRev="1" fill="hold">
                                          <p:stCondLst>
                                            <p:cond delay="600"/>
                                          </p:stCondLst>
                                        </p:cTn>
                                        <p:tgtEl>
                                          <p:spTgt spid="2"/>
                                        </p:tgtEl>
                                      </p:cBhvr>
                                      <p:from x="100000" y="100000"/>
                                      <p:to x="80000" y="100000"/>
                                    </p:animScale>
                                    <p:anim by="(#ppt_h/3+#ppt_w*0.1)" calcmode="lin" valueType="num">
                                      <p:cBhvr additive="sum">
                                        <p:cTn id="66" dur="200" decel="100000" autoRev="1" fill="hold">
                                          <p:stCondLst>
                                            <p:cond delay="600"/>
                                          </p:stCondLst>
                                        </p:cTn>
                                        <p:tgtEl>
                                          <p:spTgt spid="2"/>
                                        </p:tgtEl>
                                        <p:attrNameLst>
                                          <p:attrName>ppt_x</p:attrName>
                                        </p:attrNameLst>
                                      </p:cBhvr>
                                    </p:anim>
                                  </p:childTnLst>
                                </p:cTn>
                              </p:par>
                            </p:childTnLst>
                          </p:cTn>
                        </p:par>
                      </p:childTnLst>
                    </p:cTn>
                  </p:par>
                  <p:par>
                    <p:cTn id="67" fill="hold">
                      <p:stCondLst>
                        <p:cond delay="indefinite"/>
                      </p:stCondLst>
                      <p:childTnLst>
                        <p:par>
                          <p:cTn id="68" fill="hold">
                            <p:stCondLst>
                              <p:cond delay="0"/>
                            </p:stCondLst>
                            <p:childTnLst>
                              <p:par>
                                <p:cTn id="69" presetID="50" presetClass="exit" presetSubtype="0" accel="100000" fill="hold" nodeType="clickEffect">
                                  <p:stCondLst>
                                    <p:cond delay="0"/>
                                  </p:stCondLst>
                                  <p:childTnLst>
                                    <p:anim calcmode="lin" valueType="num">
                                      <p:cBhvr>
                                        <p:cTn id="70" dur="1000"/>
                                        <p:tgtEl>
                                          <p:spTgt spid="57350"/>
                                        </p:tgtEl>
                                        <p:attrNameLst>
                                          <p:attrName>ppt_w</p:attrName>
                                        </p:attrNameLst>
                                      </p:cBhvr>
                                      <p:tavLst>
                                        <p:tav tm="0">
                                          <p:val>
                                            <p:strVal val="ppt_w"/>
                                          </p:val>
                                        </p:tav>
                                        <p:tav tm="100000">
                                          <p:val>
                                            <p:strVal val="ppt_w+.3"/>
                                          </p:val>
                                        </p:tav>
                                      </p:tavLst>
                                    </p:anim>
                                    <p:anim calcmode="lin" valueType="num">
                                      <p:cBhvr>
                                        <p:cTn id="71" dur="1000"/>
                                        <p:tgtEl>
                                          <p:spTgt spid="57350"/>
                                        </p:tgtEl>
                                        <p:attrNameLst>
                                          <p:attrName>ppt_h</p:attrName>
                                        </p:attrNameLst>
                                      </p:cBhvr>
                                      <p:tavLst>
                                        <p:tav tm="0">
                                          <p:val>
                                            <p:strVal val="ppt_h"/>
                                          </p:val>
                                        </p:tav>
                                        <p:tav tm="100000">
                                          <p:val>
                                            <p:strVal val="ppt_h"/>
                                          </p:val>
                                        </p:tav>
                                      </p:tavLst>
                                    </p:anim>
                                    <p:animEffect transition="out" filter="fade">
                                      <p:cBhvr>
                                        <p:cTn id="72" dur="1000"/>
                                        <p:tgtEl>
                                          <p:spTgt spid="57350"/>
                                        </p:tgtEl>
                                      </p:cBhvr>
                                    </p:animEffect>
                                    <p:set>
                                      <p:cBhvr>
                                        <p:cTn id="73" dur="1" fill="hold">
                                          <p:stCondLst>
                                            <p:cond delay="999"/>
                                          </p:stCondLst>
                                        </p:cTn>
                                        <p:tgtEl>
                                          <p:spTgt spid="57350"/>
                                        </p:tgtEl>
                                        <p:attrNameLst>
                                          <p:attrName>style.visibility</p:attrName>
                                        </p:attrNameLst>
                                      </p:cBhvr>
                                      <p:to>
                                        <p:strVal val="hidden"/>
                                      </p:to>
                                    </p:set>
                                  </p:childTnLst>
                                </p:cTn>
                              </p:par>
                              <p:par>
                                <p:cTn id="74" presetID="50" presetClass="exit" presetSubtype="0" accel="100000" fill="hold" nodeType="withEffect">
                                  <p:stCondLst>
                                    <p:cond delay="0"/>
                                  </p:stCondLst>
                                  <p:childTnLst>
                                    <p:anim calcmode="lin" valueType="num">
                                      <p:cBhvr>
                                        <p:cTn id="75" dur="1000"/>
                                        <p:tgtEl>
                                          <p:spTgt spid="57351"/>
                                        </p:tgtEl>
                                        <p:attrNameLst>
                                          <p:attrName>ppt_w</p:attrName>
                                        </p:attrNameLst>
                                      </p:cBhvr>
                                      <p:tavLst>
                                        <p:tav tm="0">
                                          <p:val>
                                            <p:strVal val="ppt_w"/>
                                          </p:val>
                                        </p:tav>
                                        <p:tav tm="100000">
                                          <p:val>
                                            <p:strVal val="ppt_w+.3"/>
                                          </p:val>
                                        </p:tav>
                                      </p:tavLst>
                                    </p:anim>
                                    <p:anim calcmode="lin" valueType="num">
                                      <p:cBhvr>
                                        <p:cTn id="76" dur="1000"/>
                                        <p:tgtEl>
                                          <p:spTgt spid="57351"/>
                                        </p:tgtEl>
                                        <p:attrNameLst>
                                          <p:attrName>ppt_h</p:attrName>
                                        </p:attrNameLst>
                                      </p:cBhvr>
                                      <p:tavLst>
                                        <p:tav tm="0">
                                          <p:val>
                                            <p:strVal val="ppt_h"/>
                                          </p:val>
                                        </p:tav>
                                        <p:tav tm="100000">
                                          <p:val>
                                            <p:strVal val="ppt_h"/>
                                          </p:val>
                                        </p:tav>
                                      </p:tavLst>
                                    </p:anim>
                                    <p:animEffect transition="out" filter="fade">
                                      <p:cBhvr>
                                        <p:cTn id="77" dur="1000"/>
                                        <p:tgtEl>
                                          <p:spTgt spid="57351"/>
                                        </p:tgtEl>
                                      </p:cBhvr>
                                    </p:animEffect>
                                    <p:set>
                                      <p:cBhvr>
                                        <p:cTn id="78" dur="1" fill="hold">
                                          <p:stCondLst>
                                            <p:cond delay="999"/>
                                          </p:stCondLst>
                                        </p:cTn>
                                        <p:tgtEl>
                                          <p:spTgt spid="57351"/>
                                        </p:tgtEl>
                                        <p:attrNameLst>
                                          <p:attrName>style.visibility</p:attrName>
                                        </p:attrNameLst>
                                      </p:cBhvr>
                                      <p:to>
                                        <p:strVal val="hidden"/>
                                      </p:to>
                                    </p:set>
                                  </p:childTnLst>
                                </p:cTn>
                              </p:par>
                              <p:par>
                                <p:cTn id="79" presetID="50" presetClass="exit" presetSubtype="0" accel="100000" fill="hold" nodeType="withEffect">
                                  <p:stCondLst>
                                    <p:cond delay="0"/>
                                  </p:stCondLst>
                                  <p:childTnLst>
                                    <p:anim calcmode="lin" valueType="num">
                                      <p:cBhvr>
                                        <p:cTn id="80" dur="1000"/>
                                        <p:tgtEl>
                                          <p:spTgt spid="57354"/>
                                        </p:tgtEl>
                                        <p:attrNameLst>
                                          <p:attrName>ppt_w</p:attrName>
                                        </p:attrNameLst>
                                      </p:cBhvr>
                                      <p:tavLst>
                                        <p:tav tm="0">
                                          <p:val>
                                            <p:strVal val="ppt_w"/>
                                          </p:val>
                                        </p:tav>
                                        <p:tav tm="100000">
                                          <p:val>
                                            <p:strVal val="ppt_w+.3"/>
                                          </p:val>
                                        </p:tav>
                                      </p:tavLst>
                                    </p:anim>
                                    <p:anim calcmode="lin" valueType="num">
                                      <p:cBhvr>
                                        <p:cTn id="81" dur="1000"/>
                                        <p:tgtEl>
                                          <p:spTgt spid="57354"/>
                                        </p:tgtEl>
                                        <p:attrNameLst>
                                          <p:attrName>ppt_h</p:attrName>
                                        </p:attrNameLst>
                                      </p:cBhvr>
                                      <p:tavLst>
                                        <p:tav tm="0">
                                          <p:val>
                                            <p:strVal val="ppt_h"/>
                                          </p:val>
                                        </p:tav>
                                        <p:tav tm="100000">
                                          <p:val>
                                            <p:strVal val="ppt_h"/>
                                          </p:val>
                                        </p:tav>
                                      </p:tavLst>
                                    </p:anim>
                                    <p:animEffect transition="out" filter="fade">
                                      <p:cBhvr>
                                        <p:cTn id="82" dur="1000"/>
                                        <p:tgtEl>
                                          <p:spTgt spid="57354"/>
                                        </p:tgtEl>
                                      </p:cBhvr>
                                    </p:animEffect>
                                    <p:set>
                                      <p:cBhvr>
                                        <p:cTn id="83" dur="1" fill="hold">
                                          <p:stCondLst>
                                            <p:cond delay="999"/>
                                          </p:stCondLst>
                                        </p:cTn>
                                        <p:tgtEl>
                                          <p:spTgt spid="57354"/>
                                        </p:tgtEl>
                                        <p:attrNameLst>
                                          <p:attrName>style.visibility</p:attrName>
                                        </p:attrNameLst>
                                      </p:cBhvr>
                                      <p:to>
                                        <p:strVal val="hidden"/>
                                      </p:to>
                                    </p:set>
                                  </p:childTnLst>
                                </p:cTn>
                              </p:par>
                              <p:par>
                                <p:cTn id="84" presetID="50" presetClass="exit" presetSubtype="0" accel="100000" fill="hold" nodeType="withEffect">
                                  <p:stCondLst>
                                    <p:cond delay="0"/>
                                  </p:stCondLst>
                                  <p:childTnLst>
                                    <p:anim calcmode="lin" valueType="num">
                                      <p:cBhvr>
                                        <p:cTn id="85" dur="1000"/>
                                        <p:tgtEl>
                                          <p:spTgt spid="57355"/>
                                        </p:tgtEl>
                                        <p:attrNameLst>
                                          <p:attrName>ppt_w</p:attrName>
                                        </p:attrNameLst>
                                      </p:cBhvr>
                                      <p:tavLst>
                                        <p:tav tm="0">
                                          <p:val>
                                            <p:strVal val="ppt_w"/>
                                          </p:val>
                                        </p:tav>
                                        <p:tav tm="100000">
                                          <p:val>
                                            <p:strVal val="ppt_w+.3"/>
                                          </p:val>
                                        </p:tav>
                                      </p:tavLst>
                                    </p:anim>
                                    <p:anim calcmode="lin" valueType="num">
                                      <p:cBhvr>
                                        <p:cTn id="86" dur="1000"/>
                                        <p:tgtEl>
                                          <p:spTgt spid="57355"/>
                                        </p:tgtEl>
                                        <p:attrNameLst>
                                          <p:attrName>ppt_h</p:attrName>
                                        </p:attrNameLst>
                                      </p:cBhvr>
                                      <p:tavLst>
                                        <p:tav tm="0">
                                          <p:val>
                                            <p:strVal val="ppt_h"/>
                                          </p:val>
                                        </p:tav>
                                        <p:tav tm="100000">
                                          <p:val>
                                            <p:strVal val="ppt_h"/>
                                          </p:val>
                                        </p:tav>
                                      </p:tavLst>
                                    </p:anim>
                                    <p:animEffect transition="out" filter="fade">
                                      <p:cBhvr>
                                        <p:cTn id="87" dur="1000"/>
                                        <p:tgtEl>
                                          <p:spTgt spid="57355"/>
                                        </p:tgtEl>
                                      </p:cBhvr>
                                    </p:animEffect>
                                    <p:set>
                                      <p:cBhvr>
                                        <p:cTn id="88" dur="1" fill="hold">
                                          <p:stCondLst>
                                            <p:cond delay="999"/>
                                          </p:stCondLst>
                                        </p:cTn>
                                        <p:tgtEl>
                                          <p:spTgt spid="5735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737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734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7358"/>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7359"/>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7360"/>
                                        </p:tgtEl>
                                        <p:attrNameLst>
                                          <p:attrName>style.visibility</p:attrName>
                                        </p:attrNameLst>
                                      </p:cBhvr>
                                      <p:to>
                                        <p:strVal val="hidden"/>
                                      </p:to>
                                    </p:set>
                                  </p:childTnLst>
                                </p:cTn>
                              </p:par>
                              <p:par>
                                <p:cTn id="99" presetID="50" presetClass="exit" presetSubtype="0" accel="100000" fill="hold" nodeType="withEffect">
                                  <p:stCondLst>
                                    <p:cond delay="0"/>
                                  </p:stCondLst>
                                  <p:childTnLst>
                                    <p:anim calcmode="lin" valueType="num">
                                      <p:cBhvr>
                                        <p:cTn id="100" dur="1000"/>
                                        <p:tgtEl>
                                          <p:spTgt spid="2"/>
                                        </p:tgtEl>
                                        <p:attrNameLst>
                                          <p:attrName>ppt_w</p:attrName>
                                        </p:attrNameLst>
                                      </p:cBhvr>
                                      <p:tavLst>
                                        <p:tav tm="0">
                                          <p:val>
                                            <p:strVal val="ppt_w"/>
                                          </p:val>
                                        </p:tav>
                                        <p:tav tm="100000">
                                          <p:val>
                                            <p:strVal val="ppt_w+.3"/>
                                          </p:val>
                                        </p:tav>
                                      </p:tavLst>
                                    </p:anim>
                                    <p:anim calcmode="lin" valueType="num">
                                      <p:cBhvr>
                                        <p:cTn id="101" dur="1000"/>
                                        <p:tgtEl>
                                          <p:spTgt spid="2"/>
                                        </p:tgtEl>
                                        <p:attrNameLst>
                                          <p:attrName>ppt_h</p:attrName>
                                        </p:attrNameLst>
                                      </p:cBhvr>
                                      <p:tavLst>
                                        <p:tav tm="0">
                                          <p:val>
                                            <p:strVal val="ppt_h"/>
                                          </p:val>
                                        </p:tav>
                                        <p:tav tm="100000">
                                          <p:val>
                                            <p:strVal val="ppt_h"/>
                                          </p:val>
                                        </p:tav>
                                      </p:tavLst>
                                    </p:anim>
                                    <p:animEffect transition="out" filter="fade">
                                      <p:cBhvr>
                                        <p:cTn id="102" dur="1000"/>
                                        <p:tgtEl>
                                          <p:spTgt spid="2"/>
                                        </p:tgtEl>
                                      </p:cBhvr>
                                    </p:animEffect>
                                    <p:set>
                                      <p:cBhvr>
                                        <p:cTn id="103" dur="1" fill="hold">
                                          <p:stCondLst>
                                            <p:cond delay="999"/>
                                          </p:stCondLst>
                                        </p:cTn>
                                        <p:tgtEl>
                                          <p:spTgt spid="2"/>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8" fill="hold" nodeType="afterEffect">
                                  <p:stCondLst>
                                    <p:cond delay="0"/>
                                  </p:stCondLst>
                                  <p:childTnLst>
                                    <p:set>
                                      <p:cBhvr>
                                        <p:cTn id="106" dur="1" fill="hold">
                                          <p:stCondLst>
                                            <p:cond delay="0"/>
                                          </p:stCondLst>
                                        </p:cTn>
                                        <p:tgtEl>
                                          <p:spTgt spid="57385"/>
                                        </p:tgtEl>
                                        <p:attrNameLst>
                                          <p:attrName>style.visibility</p:attrName>
                                        </p:attrNameLst>
                                      </p:cBhvr>
                                      <p:to>
                                        <p:strVal val="visible"/>
                                      </p:to>
                                    </p:set>
                                    <p:animEffect transition="in" filter="wipe(left)">
                                      <p:cBhvr>
                                        <p:cTn id="107" dur="500"/>
                                        <p:tgtEl>
                                          <p:spTgt spid="57385"/>
                                        </p:tgtEl>
                                      </p:cBhvr>
                                    </p:animEffect>
                                  </p:childTnLst>
                                </p:cTn>
                              </p:par>
                              <p:par>
                                <p:cTn id="108" presetID="22" presetClass="entr" presetSubtype="8" fill="hold" nodeType="withEffect">
                                  <p:stCondLst>
                                    <p:cond delay="0"/>
                                  </p:stCondLst>
                                  <p:childTnLst>
                                    <p:set>
                                      <p:cBhvr>
                                        <p:cTn id="109" dur="1" fill="hold">
                                          <p:stCondLst>
                                            <p:cond delay="0"/>
                                          </p:stCondLst>
                                        </p:cTn>
                                        <p:tgtEl>
                                          <p:spTgt spid="57387"/>
                                        </p:tgtEl>
                                        <p:attrNameLst>
                                          <p:attrName>style.visibility</p:attrName>
                                        </p:attrNameLst>
                                      </p:cBhvr>
                                      <p:to>
                                        <p:strVal val="visible"/>
                                      </p:to>
                                    </p:set>
                                    <p:animEffect transition="in" filter="wipe(left)">
                                      <p:cBhvr>
                                        <p:cTn id="110" dur="500"/>
                                        <p:tgtEl>
                                          <p:spTgt spid="57387"/>
                                        </p:tgtEl>
                                      </p:cBhvr>
                                    </p:animEffect>
                                  </p:childTnLst>
                                </p:cTn>
                              </p:par>
                            </p:childTnLst>
                          </p:cTn>
                        </p:par>
                        <p:par>
                          <p:cTn id="111" fill="hold">
                            <p:stCondLst>
                              <p:cond delay="1500"/>
                            </p:stCondLst>
                            <p:childTnLst>
                              <p:par>
                                <p:cTn id="112" presetID="4" presetClass="entr" presetSubtype="16" fill="hold" nodeType="afterEffect">
                                  <p:stCondLst>
                                    <p:cond delay="0"/>
                                  </p:stCondLst>
                                  <p:childTnLst>
                                    <p:set>
                                      <p:cBhvr>
                                        <p:cTn id="113" dur="1" fill="hold">
                                          <p:stCondLst>
                                            <p:cond delay="0"/>
                                          </p:stCondLst>
                                        </p:cTn>
                                        <p:tgtEl>
                                          <p:spTgt spid="57390"/>
                                        </p:tgtEl>
                                        <p:attrNameLst>
                                          <p:attrName>style.visibility</p:attrName>
                                        </p:attrNameLst>
                                      </p:cBhvr>
                                      <p:to>
                                        <p:strVal val="visible"/>
                                      </p:to>
                                    </p:set>
                                    <p:animEffect transition="in" filter="box(in)">
                                      <p:cBhvr>
                                        <p:cTn id="114" dur="500"/>
                                        <p:tgtEl>
                                          <p:spTgt spid="5739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57386"/>
                                        </p:tgtEl>
                                        <p:attrNameLst>
                                          <p:attrName>style.visibility</p:attrName>
                                        </p:attrNameLst>
                                      </p:cBhvr>
                                      <p:to>
                                        <p:strVal val="visible"/>
                                      </p:to>
                                    </p:set>
                                    <p:animEffect transition="in" filter="wipe(left)">
                                      <p:cBhvr>
                                        <p:cTn id="119" dur="500"/>
                                        <p:tgtEl>
                                          <p:spTgt spid="57386"/>
                                        </p:tgtEl>
                                      </p:cBhvr>
                                    </p:animEffect>
                                  </p:childTnLst>
                                </p:cTn>
                              </p:par>
                              <p:par>
                                <p:cTn id="120" presetID="22" presetClass="entr" presetSubtype="8" fill="hold" nodeType="withEffect">
                                  <p:stCondLst>
                                    <p:cond delay="0"/>
                                  </p:stCondLst>
                                  <p:childTnLst>
                                    <p:set>
                                      <p:cBhvr>
                                        <p:cTn id="121" dur="1" fill="hold">
                                          <p:stCondLst>
                                            <p:cond delay="0"/>
                                          </p:stCondLst>
                                        </p:cTn>
                                        <p:tgtEl>
                                          <p:spTgt spid="57388"/>
                                        </p:tgtEl>
                                        <p:attrNameLst>
                                          <p:attrName>style.visibility</p:attrName>
                                        </p:attrNameLst>
                                      </p:cBhvr>
                                      <p:to>
                                        <p:strVal val="visible"/>
                                      </p:to>
                                    </p:set>
                                    <p:animEffect transition="in" filter="wipe(left)">
                                      <p:cBhvr>
                                        <p:cTn id="122" dur="500"/>
                                        <p:tgtEl>
                                          <p:spTgt spid="57388"/>
                                        </p:tgtEl>
                                      </p:cBhvr>
                                    </p:animEffect>
                                  </p:childTnLst>
                                </p:cTn>
                              </p:par>
                            </p:childTnLst>
                          </p:cTn>
                        </p:par>
                        <p:par>
                          <p:cTn id="123" fill="hold">
                            <p:stCondLst>
                              <p:cond delay="500"/>
                            </p:stCondLst>
                            <p:childTnLst>
                              <p:par>
                                <p:cTn id="124" presetID="4" presetClass="entr" presetSubtype="16" fill="hold" nodeType="afterEffect">
                                  <p:stCondLst>
                                    <p:cond delay="0"/>
                                  </p:stCondLst>
                                  <p:childTnLst>
                                    <p:set>
                                      <p:cBhvr>
                                        <p:cTn id="125" dur="1" fill="hold">
                                          <p:stCondLst>
                                            <p:cond delay="0"/>
                                          </p:stCondLst>
                                        </p:cTn>
                                        <p:tgtEl>
                                          <p:spTgt spid="57389"/>
                                        </p:tgtEl>
                                        <p:attrNameLst>
                                          <p:attrName>style.visibility</p:attrName>
                                        </p:attrNameLst>
                                      </p:cBhvr>
                                      <p:to>
                                        <p:strVal val="visible"/>
                                      </p:to>
                                    </p:set>
                                    <p:animEffect transition="in" filter="box(in)">
                                      <p:cBhvr>
                                        <p:cTn id="126" dur="500"/>
                                        <p:tgtEl>
                                          <p:spTgt spid="57389"/>
                                        </p:tgtEl>
                                      </p:cBhvr>
                                    </p:animEffect>
                                  </p:childTnLst>
                                </p:cTn>
                              </p:par>
                            </p:childTnLst>
                          </p:cTn>
                        </p:par>
                      </p:childTnLst>
                    </p:cTn>
                  </p:par>
                  <p:par>
                    <p:cTn id="127" fill="hold">
                      <p:stCondLst>
                        <p:cond delay="indefinite"/>
                      </p:stCondLst>
                      <p:childTnLst>
                        <p:par>
                          <p:cTn id="128" fill="hold">
                            <p:stCondLst>
                              <p:cond delay="0"/>
                            </p:stCondLst>
                            <p:childTnLst>
                              <p:par>
                                <p:cTn id="129" presetID="19" presetClass="entr" presetSubtype="10" fill="hold" nodeType="clickEffect">
                                  <p:stCondLst>
                                    <p:cond delay="0"/>
                                  </p:stCondLst>
                                  <p:childTnLst>
                                    <p:set>
                                      <p:cBhvr>
                                        <p:cTn id="130" dur="1" fill="hold">
                                          <p:stCondLst>
                                            <p:cond delay="0"/>
                                          </p:stCondLst>
                                        </p:cTn>
                                        <p:tgtEl>
                                          <p:spTgt spid="2"/>
                                        </p:tgtEl>
                                        <p:attrNameLst>
                                          <p:attrName>style.visibility</p:attrName>
                                        </p:attrNameLst>
                                      </p:cBhvr>
                                      <p:to>
                                        <p:strVal val="visible"/>
                                      </p:to>
                                    </p:set>
                                    <p:anim calcmode="lin" valueType="num">
                                      <p:cBhvr>
                                        <p:cTn id="131" dur="5000" fill="hold"/>
                                        <p:tgtEl>
                                          <p:spTgt spid="2"/>
                                        </p:tgtEl>
                                        <p:attrNameLst>
                                          <p:attrName>ppt_w</p:attrName>
                                        </p:attrNameLst>
                                      </p:cBhvr>
                                      <p:tavLst>
                                        <p:tav tm="0" fmla="#ppt_w*sin(2.5*pi*$)">
                                          <p:val>
                                            <p:fltVal val="0.000000"/>
                                          </p:val>
                                        </p:tav>
                                        <p:tav tm="100000">
                                          <p:val>
                                            <p:fltVal val="1.000000"/>
                                          </p:val>
                                        </p:tav>
                                      </p:tavLst>
                                    </p:anim>
                                    <p:anim calcmode="lin" valueType="num">
                                      <p:cBhvr>
                                        <p:cTn id="132" dur="5000" fill="hold"/>
                                        <p:tgtEl>
                                          <p:spTgt spid="2"/>
                                        </p:tgtEl>
                                        <p:attrNameLst>
                                          <p:attrName>ppt_h</p:attrName>
                                        </p:attrNameLst>
                                      </p:cBhvr>
                                      <p:tavLst>
                                        <p:tav tm="0">
                                          <p:val>
                                            <p:strVal val="#ppt_h"/>
                                          </p:val>
                                        </p:tav>
                                        <p:tav tm="100000">
                                          <p:val>
                                            <p:strVal val="#ppt_h"/>
                                          </p:val>
                                        </p:tav>
                                      </p:tavLst>
                                    </p:anim>
                                  </p:childTnLst>
                                </p:cTn>
                              </p:par>
                              <p:par>
                                <p:cTn id="133" presetID="1" presetClass="entr" presetSubtype="0" fill="hold" grpId="0" nodeType="withEffect">
                                  <p:stCondLst>
                                    <p:cond delay="0"/>
                                  </p:stCondLst>
                                  <p:childTnLst>
                                    <p:set>
                                      <p:cBhvr>
                                        <p:cTn id="134" dur="1" fill="hold">
                                          <p:stCondLst>
                                            <p:cond delay="0"/>
                                          </p:stCondLst>
                                        </p:cTn>
                                        <p:tgtEl>
                                          <p:spTgt spid="57384"/>
                                        </p:tgtEl>
                                        <p:attrNameLst>
                                          <p:attrName>style.visibility</p:attrName>
                                        </p:attrNameLst>
                                      </p:cBhvr>
                                      <p:to>
                                        <p:strVal val="visible"/>
                                      </p:to>
                                    </p:set>
                                  </p:childTnLst>
                                  <p:subTnLst>
                                    <p:audio>
                                      <p:cMediaNode>
                                        <p:cTn display="0" masterRel="sameClick">
                                          <p:stCondLst>
                                            <p:cond evt="begin" delay="0">
                                              <p:tn val="133"/>
                                            </p:cond>
                                          </p:stCondLst>
                                          <p:endCondLst>
                                            <p:cond evt="onStopAudio" delay="0">
                                              <p:tgtEl>
                                                <p:sldTgt/>
                                              </p:tgtEl>
                                            </p:cond>
                                          </p:endCondLst>
                                        </p:cTn>
                                        <p:tgtEl>
                                          <p:sndTgt r:embed="rId18"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4"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8145" name="Object 8"/>
          <p:cNvGraphicFramePr>
            <a:graphicFrameLocks noChangeAspect="1"/>
          </p:cNvGraphicFramePr>
          <p:nvPr/>
        </p:nvGraphicFramePr>
        <p:xfrm>
          <a:off x="3962400" y="3810000"/>
          <a:ext cx="1522413" cy="1955800"/>
        </p:xfrm>
        <a:graphic>
          <a:graphicData uri="http://schemas.openxmlformats.org/presentationml/2006/ole">
            <mc:AlternateContent xmlns:mc="http://schemas.openxmlformats.org/markup-compatibility/2006">
              <mc:Choice xmlns:v="urn:schemas-microsoft-com:vml" Requires="v">
                <p:oleObj spid="_x0000_s4160" name="" r:id="rId1" imgW="761365" imgH="977265" progId="">
                  <p:embed/>
                </p:oleObj>
              </mc:Choice>
              <mc:Fallback>
                <p:oleObj name="" r:id="rId1" imgW="761365" imgH="977265" progId="">
                  <p:embed/>
                  <p:pic>
                    <p:nvPicPr>
                      <p:cNvPr id="0" name="图片 4159"/>
                      <p:cNvPicPr/>
                      <p:nvPr/>
                    </p:nvPicPr>
                    <p:blipFill>
                      <a:blip r:embed="rId2"/>
                      <a:stretch>
                        <a:fillRect/>
                      </a:stretch>
                    </p:blipFill>
                    <p:spPr>
                      <a:xfrm>
                        <a:off x="3962400" y="3810000"/>
                        <a:ext cx="1522413" cy="1955800"/>
                      </a:xfrm>
                      <a:prstGeom prst="rect">
                        <a:avLst/>
                      </a:prstGeom>
                      <a:noFill/>
                      <a:ln w="38100">
                        <a:noFill/>
                        <a:miter/>
                      </a:ln>
                    </p:spPr>
                  </p:pic>
                </p:oleObj>
              </mc:Fallback>
            </mc:AlternateContent>
          </a:graphicData>
        </a:graphic>
      </p:graphicFrame>
      <p:sp>
        <p:nvSpPr>
          <p:cNvPr id="838659" name="Rectangle 2"/>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第 </a:t>
            </a:r>
            <a:r>
              <a:rPr lang="en-US" altLang="zh-CN" sz="2400" b="1" dirty="0">
                <a:solidFill>
                  <a:srgbClr val="0000FF"/>
                </a:solidFill>
                <a:latin typeface="Times New Roman" panose="02020603050405020304" pitchFamily="18" charset="0"/>
                <a:ea typeface="楷体_GB2312" panose="02010609030101010101" pitchFamily="49" charset="-122"/>
              </a:rPr>
              <a:t>1 </a:t>
            </a:r>
            <a:r>
              <a:rPr lang="zh-CN" altLang="en-US" sz="2400" b="1" dirty="0">
                <a:solidFill>
                  <a:srgbClr val="0000FF"/>
                </a:solidFill>
                <a:latin typeface="Times New Roman" panose="02020603050405020304" pitchFamily="18" charset="0"/>
                <a:ea typeface="楷体_GB2312" panose="02010609030101010101" pitchFamily="49" charset="-122"/>
              </a:rPr>
              <a:t>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经过一次初等行变换变为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8131" name="Rectangle 3"/>
          <p:cNvSpPr/>
          <p:nvPr/>
        </p:nvSpPr>
        <p:spPr>
          <a:xfrm>
            <a:off x="457200" y="1295400"/>
            <a:ext cx="8229600" cy="2392363"/>
          </a:xfrm>
          <a:prstGeom prst="rect">
            <a:avLst/>
          </a:prstGeom>
          <a:noFill/>
          <a:ln w="9525">
            <a:noFill/>
          </a:ln>
        </p:spPr>
        <p:txBody>
          <a:bodyPr>
            <a:spAutoFit/>
          </a:bodyPr>
          <a:p>
            <a:pPr marL="457200" indent="-4572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证明（续）：</a:t>
            </a:r>
            <a:r>
              <a:rPr lang="zh-CN" altLang="en-US" sz="2400" b="1" dirty="0">
                <a:solidFill>
                  <a:srgbClr val="000000"/>
                </a:solidFill>
                <a:latin typeface="Times New Roman" panose="02020603050405020304" pitchFamily="18" charset="0"/>
                <a:ea typeface="楷体_GB2312" panose="02010609030101010101" pitchFamily="49" charset="-122"/>
              </a:rPr>
              <a:t>分两种情形讨论：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 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中不包含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中的元素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这时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也是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阶非零子式，故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中包含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中的元素</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这时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中与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相对应的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阶子式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8144" name="Object 9"/>
          <p:cNvGraphicFramePr>
            <a:graphicFrameLocks noChangeAspect="1"/>
          </p:cNvGraphicFramePr>
          <p:nvPr/>
        </p:nvGraphicFramePr>
        <p:xfrm>
          <a:off x="2286000" y="3810000"/>
          <a:ext cx="1700213" cy="1955800"/>
        </p:xfrm>
        <a:graphic>
          <a:graphicData uri="http://schemas.openxmlformats.org/presentationml/2006/ole">
            <mc:AlternateContent xmlns:mc="http://schemas.openxmlformats.org/markup-compatibility/2006">
              <mc:Choice xmlns:v="urn:schemas-microsoft-com:vml" Requires="v">
                <p:oleObj spid="_x0000_s4161" name="" r:id="rId3" imgW="850900" imgH="977900" progId="">
                  <p:embed/>
                </p:oleObj>
              </mc:Choice>
              <mc:Fallback>
                <p:oleObj name="" r:id="rId3" imgW="850900" imgH="977900" progId="">
                  <p:embed/>
                  <p:pic>
                    <p:nvPicPr>
                      <p:cNvPr id="0" name="图片 4160"/>
                      <p:cNvPicPr/>
                      <p:nvPr/>
                    </p:nvPicPr>
                    <p:blipFill>
                      <a:blip r:embed="rId4"/>
                      <a:stretch>
                        <a:fillRect/>
                      </a:stretch>
                    </p:blipFill>
                    <p:spPr>
                      <a:xfrm>
                        <a:off x="2286000" y="3810000"/>
                        <a:ext cx="1700213" cy="1955800"/>
                      </a:xfrm>
                      <a:prstGeom prst="rect">
                        <a:avLst/>
                      </a:prstGeom>
                      <a:noFill/>
                      <a:ln w="38100">
                        <a:noFill/>
                        <a:miter/>
                      </a:ln>
                    </p:spPr>
                  </p:pic>
                </p:oleObj>
              </mc:Fallback>
            </mc:AlternateContent>
          </a:graphicData>
        </a:graphic>
      </p:graphicFrame>
      <p:graphicFrame>
        <p:nvGraphicFramePr>
          <p:cNvPr id="48147" name="Object 10"/>
          <p:cNvGraphicFramePr>
            <a:graphicFrameLocks noChangeAspect="1"/>
          </p:cNvGraphicFramePr>
          <p:nvPr/>
        </p:nvGraphicFramePr>
        <p:xfrm>
          <a:off x="5438775" y="4587875"/>
          <a:ext cx="1319213" cy="457200"/>
        </p:xfrm>
        <a:graphic>
          <a:graphicData uri="http://schemas.openxmlformats.org/presentationml/2006/ole">
            <mc:AlternateContent xmlns:mc="http://schemas.openxmlformats.org/markup-compatibility/2006">
              <mc:Choice xmlns:v="urn:schemas-microsoft-com:vml" Requires="v">
                <p:oleObj spid="_x0000_s4159" name="" r:id="rId5" imgW="660400" imgH="228600" progId="">
                  <p:embed/>
                </p:oleObj>
              </mc:Choice>
              <mc:Fallback>
                <p:oleObj name="" r:id="rId5" imgW="660400" imgH="228600" progId="">
                  <p:embed/>
                  <p:pic>
                    <p:nvPicPr>
                      <p:cNvPr id="0" name="图片 4158"/>
                      <p:cNvPicPr/>
                      <p:nvPr/>
                    </p:nvPicPr>
                    <p:blipFill>
                      <a:blip r:embed="rId6"/>
                      <a:stretch>
                        <a:fillRect/>
                      </a:stretch>
                    </p:blipFill>
                    <p:spPr>
                      <a:xfrm>
                        <a:off x="5438775" y="4587875"/>
                        <a:ext cx="1319213" cy="457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131">
                                            <p:txEl>
                                              <p:charRg st="15" end="36"/>
                                            </p:txEl>
                                          </p:spTgt>
                                        </p:tgtEl>
                                        <p:attrNameLst>
                                          <p:attrName>style.visibility</p:attrName>
                                        </p:attrNameLst>
                                      </p:cBhvr>
                                      <p:to>
                                        <p:strVal val="visible"/>
                                      </p:to>
                                    </p:set>
                                    <p:animEffect transition="in" filter="slide(fromBottom)">
                                      <p:cBhvr>
                                        <p:cTn id="7" dur="500"/>
                                        <p:tgtEl>
                                          <p:spTgt spid="48131">
                                            <p:txEl>
                                              <p:charRg st="15"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131">
                                            <p:txEl>
                                              <p:charRg st="36" end="70"/>
                                            </p:txEl>
                                          </p:spTgt>
                                        </p:tgtEl>
                                        <p:attrNameLst>
                                          <p:attrName>style.visibility</p:attrName>
                                        </p:attrNameLst>
                                      </p:cBhvr>
                                      <p:to>
                                        <p:strVal val="visible"/>
                                      </p:to>
                                    </p:set>
                                    <p:animEffect transition="in" filter="slide(fromBottom)">
                                      <p:cBhvr>
                                        <p:cTn id="12" dur="500"/>
                                        <p:tgtEl>
                                          <p:spTgt spid="48131">
                                            <p:txEl>
                                              <p:charRg st="36" end="7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8131">
                                            <p:txEl>
                                              <p:charRg st="70" end="89"/>
                                            </p:txEl>
                                          </p:spTgt>
                                        </p:tgtEl>
                                        <p:attrNameLst>
                                          <p:attrName>style.visibility</p:attrName>
                                        </p:attrNameLst>
                                      </p:cBhvr>
                                      <p:to>
                                        <p:strVal val="visible"/>
                                      </p:to>
                                    </p:set>
                                    <p:animEffect transition="in" filter="slide(fromBottom)">
                                      <p:cBhvr>
                                        <p:cTn id="17" dur="500"/>
                                        <p:tgtEl>
                                          <p:spTgt spid="48131">
                                            <p:txEl>
                                              <p:charRg st="70" end="8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8131">
                                            <p:txEl>
                                              <p:charRg st="89" end="116"/>
                                            </p:txEl>
                                          </p:spTgt>
                                        </p:tgtEl>
                                        <p:attrNameLst>
                                          <p:attrName>style.visibility</p:attrName>
                                        </p:attrNameLst>
                                      </p:cBhvr>
                                      <p:to>
                                        <p:strVal val="visible"/>
                                      </p:to>
                                    </p:set>
                                    <p:animEffect transition="in" filter="slide(fromBottom)">
                                      <p:cBhvr>
                                        <p:cTn id="22" dur="500"/>
                                        <p:tgtEl>
                                          <p:spTgt spid="48131">
                                            <p:txEl>
                                              <p:charRg st="89" end="11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8144"/>
                                        </p:tgtEl>
                                        <p:attrNameLst>
                                          <p:attrName>style.visibility</p:attrName>
                                        </p:attrNameLst>
                                      </p:cBhvr>
                                      <p:to>
                                        <p:strVal val="visible"/>
                                      </p:to>
                                    </p:set>
                                    <p:animEffect transition="in" filter="box(in)">
                                      <p:cBhvr>
                                        <p:cTn id="27" dur="500"/>
                                        <p:tgtEl>
                                          <p:spTgt spid="4814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8145"/>
                                        </p:tgtEl>
                                        <p:attrNameLst>
                                          <p:attrName>style.visibility</p:attrName>
                                        </p:attrNameLst>
                                      </p:cBhvr>
                                      <p:to>
                                        <p:strVal val="visible"/>
                                      </p:to>
                                    </p:set>
                                    <p:animEffect transition="in" filter="box(in)">
                                      <p:cBhvr>
                                        <p:cTn id="32" dur="500"/>
                                        <p:tgtEl>
                                          <p:spTgt spid="4814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48147"/>
                                        </p:tgtEl>
                                        <p:attrNameLst>
                                          <p:attrName>style.visibility</p:attrName>
                                        </p:attrNameLst>
                                      </p:cBhvr>
                                      <p:to>
                                        <p:strVal val="visible"/>
                                      </p:to>
                                    </p:set>
                                    <p:animEffect transition="in" filter="box(in)">
                                      <p:cBhvr>
                                        <p:cTn id="37" dur="500"/>
                                        <p:tgtEl>
                                          <p:spTgt spid="48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39682" name="Object 4"/>
          <p:cNvGraphicFramePr>
            <a:graphicFrameLocks noChangeAspect="1"/>
          </p:cNvGraphicFramePr>
          <p:nvPr/>
        </p:nvGraphicFramePr>
        <p:xfrm>
          <a:off x="2286000" y="457200"/>
          <a:ext cx="4492625" cy="1955800"/>
        </p:xfrm>
        <a:graphic>
          <a:graphicData uri="http://schemas.openxmlformats.org/presentationml/2006/ole">
            <mc:AlternateContent xmlns:mc="http://schemas.openxmlformats.org/markup-compatibility/2006">
              <mc:Choice xmlns:v="urn:schemas-microsoft-com:vml" Requires="v">
                <p:oleObj spid="_x0000_s4162" name="" r:id="rId1" imgW="2247900" imgH="977900" progId="">
                  <p:embed/>
                </p:oleObj>
              </mc:Choice>
              <mc:Fallback>
                <p:oleObj name="" r:id="rId1" imgW="2247900" imgH="977900" progId="">
                  <p:embed/>
                  <p:pic>
                    <p:nvPicPr>
                      <p:cNvPr id="0" name="图片 4161"/>
                      <p:cNvPicPr/>
                      <p:nvPr/>
                    </p:nvPicPr>
                    <p:blipFill>
                      <a:blip r:embed="rId2"/>
                      <a:stretch>
                        <a:fillRect/>
                      </a:stretch>
                    </p:blipFill>
                    <p:spPr>
                      <a:xfrm>
                        <a:off x="2286000" y="457200"/>
                        <a:ext cx="4492625" cy="1955800"/>
                      </a:xfrm>
                      <a:prstGeom prst="rect">
                        <a:avLst/>
                      </a:prstGeom>
                      <a:noFill/>
                      <a:ln w="38100">
                        <a:noFill/>
                        <a:miter/>
                      </a:ln>
                    </p:spPr>
                  </p:pic>
                </p:oleObj>
              </mc:Fallback>
            </mc:AlternateContent>
          </a:graphicData>
        </a:graphic>
      </p:graphicFrame>
      <p:sp>
        <p:nvSpPr>
          <p:cNvPr id="49157" name="Rectangle 5"/>
          <p:cNvSpPr/>
          <p:nvPr/>
        </p:nvSpPr>
        <p:spPr>
          <a:xfrm>
            <a:off x="457200" y="2590800"/>
            <a:ext cx="8382000" cy="3195638"/>
          </a:xfrm>
          <a:prstGeom prst="rect">
            <a:avLst/>
          </a:prstGeom>
          <a:noFill/>
          <a:ln w="9525">
            <a:noFill/>
          </a:ln>
        </p:spPr>
        <p:txBody>
          <a:bodyPr>
            <a:spAutoFit/>
          </a:bodyPr>
          <a:p>
            <a:pPr marL="457200" indent="-457200">
              <a:spcBef>
                <a:spcPct val="20000"/>
              </a:spcBef>
              <a:buClr>
                <a:srgbClr val="00007D"/>
              </a:buClr>
              <a:buSzPct val="75000"/>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7D"/>
              </a:buClr>
              <a:buSzPct val="75000"/>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kD</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因为这个等式对任意非零常数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都成立，</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所以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不同时等于零，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于是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中存在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阶非零子式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或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baseline="-25000"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即</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157">
                                            <p:txEl>
                                              <p:charRg st="0" end="43"/>
                                            </p:txEl>
                                          </p:spTgt>
                                        </p:tgtEl>
                                        <p:attrNameLst>
                                          <p:attrName>style.visibility</p:attrName>
                                        </p:attrNameLst>
                                      </p:cBhvr>
                                      <p:to>
                                        <p:strVal val="visible"/>
                                      </p:to>
                                    </p:set>
                                    <p:animEffect transition="in" filter="slide(fromBottom)">
                                      <p:cBhvr>
                                        <p:cTn id="7" dur="500"/>
                                        <p:tgtEl>
                                          <p:spTgt spid="49157">
                                            <p:txEl>
                                              <p:charRg st="0" end="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7">
                                            <p:txEl>
                                              <p:charRg st="43" end="67"/>
                                            </p:txEl>
                                          </p:spTgt>
                                        </p:tgtEl>
                                        <p:attrNameLst>
                                          <p:attrName>style.visibility</p:attrName>
                                        </p:attrNameLst>
                                      </p:cBhvr>
                                      <p:to>
                                        <p:strVal val="visible"/>
                                      </p:to>
                                    </p:set>
                                    <p:animEffect transition="in" filter="slide(fromBottom)">
                                      <p:cBhvr>
                                        <p:cTn id="12" dur="500"/>
                                        <p:tgtEl>
                                          <p:spTgt spid="49157">
                                            <p:txEl>
                                              <p:charRg st="43" end="6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157">
                                            <p:txEl>
                                              <p:charRg st="67" end="89"/>
                                            </p:txEl>
                                          </p:spTgt>
                                        </p:tgtEl>
                                        <p:attrNameLst>
                                          <p:attrName>style.visibility</p:attrName>
                                        </p:attrNameLst>
                                      </p:cBhvr>
                                      <p:to>
                                        <p:strVal val="visible"/>
                                      </p:to>
                                    </p:set>
                                    <p:animEffect transition="in" filter="slide(fromBottom)">
                                      <p:cBhvr>
                                        <p:cTn id="17" dur="500"/>
                                        <p:tgtEl>
                                          <p:spTgt spid="49157">
                                            <p:txEl>
                                              <p:charRg st="67" end="8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9157">
                                            <p:txEl>
                                              <p:charRg st="89" end="107"/>
                                            </p:txEl>
                                          </p:spTgt>
                                        </p:tgtEl>
                                        <p:attrNameLst>
                                          <p:attrName>style.visibility</p:attrName>
                                        </p:attrNameLst>
                                      </p:cBhvr>
                                      <p:to>
                                        <p:strVal val="visible"/>
                                      </p:to>
                                    </p:set>
                                    <p:animEffect transition="in" filter="slide(fromBottom)">
                                      <p:cBhvr>
                                        <p:cTn id="22" dur="500"/>
                                        <p:tgtEl>
                                          <p:spTgt spid="49157">
                                            <p:txEl>
                                              <p:charRg st="89" end="10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9157">
                                            <p:txEl>
                                              <p:charRg st="107" end="147"/>
                                            </p:txEl>
                                          </p:spTgt>
                                        </p:tgtEl>
                                        <p:attrNameLst>
                                          <p:attrName>style.visibility</p:attrName>
                                        </p:attrNameLst>
                                      </p:cBhvr>
                                      <p:to>
                                        <p:strVal val="visible"/>
                                      </p:to>
                                    </p:set>
                                    <p:animEffect transition="in" filter="slide(fromBottom)">
                                      <p:cBhvr>
                                        <p:cTn id="27" dur="500"/>
                                        <p:tgtEl>
                                          <p:spTgt spid="49157">
                                            <p:txEl>
                                              <p:charRg st="107" end="14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9157">
                                            <p:txEl>
                                              <p:charRg st="147" end="161"/>
                                            </p:txEl>
                                          </p:spTgt>
                                        </p:tgtEl>
                                        <p:attrNameLst>
                                          <p:attrName>style.visibility</p:attrName>
                                        </p:attrNameLst>
                                      </p:cBhvr>
                                      <p:to>
                                        <p:strVal val="visible"/>
                                      </p:to>
                                    </p:set>
                                    <p:animEffect transition="in" filter="slide(fromBottom)">
                                      <p:cBhvr>
                                        <p:cTn id="32" dur="500"/>
                                        <p:tgtEl>
                                          <p:spTgt spid="49157">
                                            <p:txEl>
                                              <p:charRg st="147" end="1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0706" name="Rectangle 2"/>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3795" name="Rectangle 3"/>
          <p:cNvSpPr/>
          <p:nvPr/>
        </p:nvSpPr>
        <p:spPr>
          <a:xfrm>
            <a:off x="457200" y="1295400"/>
            <a:ext cx="8229600" cy="13335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应用：</a:t>
            </a:r>
            <a:r>
              <a:rPr lang="zh-CN" altLang="en-US" sz="2400" b="1" dirty="0">
                <a:solidFill>
                  <a:srgbClr val="000000"/>
                </a:solidFill>
                <a:latin typeface="Times New Roman" panose="02020603050405020304" pitchFamily="18" charset="0"/>
                <a:ea typeface="楷体_GB2312" panose="02010609030101010101" pitchFamily="49" charset="-122"/>
              </a:rPr>
              <a:t>根据这一定理，为求矩阵的秩，只要用初等行变换把</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矩阵化成行阶梯形矩阵，行阶梯形矩阵中非零行的行数就是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该矩阵的秩．</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3796" name="Rectangle 4"/>
          <p:cNvSpPr/>
          <p:nvPr/>
        </p:nvSpPr>
        <p:spPr>
          <a:xfrm>
            <a:off x="457200" y="3562350"/>
            <a:ext cx="8229600" cy="17716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的秩，并求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3799" name="Object 4"/>
          <p:cNvGraphicFramePr>
            <a:graphicFrameLocks noChangeAspect="1"/>
          </p:cNvGraphicFramePr>
          <p:nvPr/>
        </p:nvGraphicFramePr>
        <p:xfrm>
          <a:off x="2105025" y="2887663"/>
          <a:ext cx="3533775" cy="1855787"/>
        </p:xfrm>
        <a:graphic>
          <a:graphicData uri="http://schemas.openxmlformats.org/presentationml/2006/ole">
            <mc:AlternateContent xmlns:mc="http://schemas.openxmlformats.org/markup-compatibility/2006">
              <mc:Choice xmlns:v="urn:schemas-microsoft-com:vml" Requires="v">
                <p:oleObj spid="_x0000_s4163" name="" r:id="rId1" imgW="1765300" imgH="927100" progId="">
                  <p:embed/>
                </p:oleObj>
              </mc:Choice>
              <mc:Fallback>
                <p:oleObj name="" r:id="rId1" imgW="1765300" imgH="927100" progId="">
                  <p:embed/>
                  <p:pic>
                    <p:nvPicPr>
                      <p:cNvPr id="0" name="图片 4162"/>
                      <p:cNvPicPr/>
                      <p:nvPr/>
                    </p:nvPicPr>
                    <p:blipFill>
                      <a:blip r:embed="rId2"/>
                      <a:stretch>
                        <a:fillRect/>
                      </a:stretch>
                    </p:blipFill>
                    <p:spPr>
                      <a:xfrm>
                        <a:off x="2105025" y="2887663"/>
                        <a:ext cx="3533775" cy="18557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33799"/>
                                        </p:tgtEl>
                                        <p:attrNameLst>
                                          <p:attrName>style.visibility</p:attrName>
                                        </p:attrNameLst>
                                      </p:cBhvr>
                                      <p:to>
                                        <p:strVal val="visible"/>
                                      </p:to>
                                    </p:set>
                                    <p:animEffect transition="in" filter="box(in)">
                                      <p:cBhvr>
                                        <p:cTn id="11" dur="500"/>
                                        <p:tgtEl>
                                          <p:spTgt spid="33799"/>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33796"/>
                                        </p:tgtEl>
                                        <p:attrNameLst>
                                          <p:attrName>style.visibility</p:attrName>
                                        </p:attrNameLst>
                                      </p:cBhvr>
                                      <p:to>
                                        <p:strVal val="visible"/>
                                      </p:to>
                                    </p:set>
                                    <p:animEffect transition="in" filter="box(in)">
                                      <p:cBhvr>
                                        <p:cTn id="14"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6"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64" name="Rectangle 28"/>
          <p:cNvSpPr/>
          <p:nvPr/>
        </p:nvSpPr>
        <p:spPr>
          <a:xfrm>
            <a:off x="1800225"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9965" name="Rectangle 29"/>
          <p:cNvSpPr/>
          <p:nvPr/>
        </p:nvSpPr>
        <p:spPr>
          <a:xfrm>
            <a:off x="2266950"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9966" name="Rectangle 30"/>
          <p:cNvSpPr/>
          <p:nvPr/>
        </p:nvSpPr>
        <p:spPr>
          <a:xfrm>
            <a:off x="3429000"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9967" name="Rectangle 31"/>
          <p:cNvSpPr/>
          <p:nvPr/>
        </p:nvSpPr>
        <p:spPr>
          <a:xfrm>
            <a:off x="4953000"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9968" name="Rectangle 32"/>
          <p:cNvSpPr/>
          <p:nvPr/>
        </p:nvSpPr>
        <p:spPr>
          <a:xfrm>
            <a:off x="5410200"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9969" name="Rectangle 33"/>
          <p:cNvSpPr/>
          <p:nvPr/>
        </p:nvSpPr>
        <p:spPr>
          <a:xfrm>
            <a:off x="6643688" y="1143000"/>
            <a:ext cx="457200" cy="1828800"/>
          </a:xfrm>
          <a:prstGeom prst="rect">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841736" name="Rectangle 2"/>
          <p:cNvSpPr/>
          <p:nvPr/>
        </p:nvSpPr>
        <p:spPr>
          <a:xfrm>
            <a:off x="457200" y="533400"/>
            <a:ext cx="8229600" cy="457200"/>
          </a:xfrm>
          <a:prstGeom prst="rect">
            <a:avLst/>
          </a:prstGeom>
          <a:noFill/>
          <a:ln w="9525">
            <a:noFill/>
          </a:ln>
        </p:spPr>
        <p:txBody>
          <a:bodyPr>
            <a:spAutoFit/>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第一步先用初等行变换把矩阵化成行阶梯形矩阵．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9940" name="Rectangle 4"/>
          <p:cNvSpPr/>
          <p:nvPr/>
        </p:nvSpPr>
        <p:spPr>
          <a:xfrm>
            <a:off x="457200" y="3133725"/>
            <a:ext cx="8229600" cy="457200"/>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行阶梯形矩阵有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个非零行，故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9950" name="Rectangle 14"/>
          <p:cNvSpPr/>
          <p:nvPr/>
        </p:nvSpPr>
        <p:spPr>
          <a:xfrm>
            <a:off x="457200" y="3735388"/>
            <a:ext cx="8229600" cy="8953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第二步求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的最高阶非零子式．选取行阶梯形矩阵中非零行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的第一个非零元所在的列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9954" name="Object 8"/>
          <p:cNvGraphicFramePr>
            <a:graphicFrameLocks noChangeAspect="1"/>
          </p:cNvGraphicFramePr>
          <p:nvPr/>
        </p:nvGraphicFramePr>
        <p:xfrm>
          <a:off x="4572000" y="4775200"/>
          <a:ext cx="2387600" cy="1854200"/>
        </p:xfrm>
        <a:graphic>
          <a:graphicData uri="http://schemas.openxmlformats.org/presentationml/2006/ole">
            <mc:AlternateContent xmlns:mc="http://schemas.openxmlformats.org/markup-compatibility/2006">
              <mc:Choice xmlns:v="urn:schemas-microsoft-com:vml" Requires="v">
                <p:oleObj spid="_x0000_s4165" name="" r:id="rId1" imgW="1193800" imgH="927100" progId="">
                  <p:embed/>
                </p:oleObj>
              </mc:Choice>
              <mc:Fallback>
                <p:oleObj name="" r:id="rId1" imgW="1193800" imgH="927100" progId="">
                  <p:embed/>
                  <p:pic>
                    <p:nvPicPr>
                      <p:cNvPr id="0" name="图片 4164"/>
                      <p:cNvPicPr/>
                      <p:nvPr/>
                    </p:nvPicPr>
                    <p:blipFill>
                      <a:blip r:embed="rId2"/>
                      <a:stretch>
                        <a:fillRect/>
                      </a:stretch>
                    </p:blipFill>
                    <p:spPr>
                      <a:xfrm>
                        <a:off x="4572000" y="4775200"/>
                        <a:ext cx="2387600" cy="1854200"/>
                      </a:xfrm>
                      <a:prstGeom prst="rect">
                        <a:avLst/>
                      </a:prstGeom>
                      <a:noFill/>
                      <a:ln w="38100">
                        <a:noFill/>
                        <a:miter/>
                      </a:ln>
                    </p:spPr>
                  </p:pic>
                </p:oleObj>
              </mc:Fallback>
            </mc:AlternateContent>
          </a:graphicData>
        </a:graphic>
      </p:graphicFrame>
      <p:graphicFrame>
        <p:nvGraphicFramePr>
          <p:cNvPr id="39955" name="Object 9"/>
          <p:cNvGraphicFramePr>
            <a:graphicFrameLocks noChangeAspect="1"/>
          </p:cNvGraphicFramePr>
          <p:nvPr/>
        </p:nvGraphicFramePr>
        <p:xfrm>
          <a:off x="1919288" y="4775200"/>
          <a:ext cx="2640012" cy="1854200"/>
        </p:xfrm>
        <a:graphic>
          <a:graphicData uri="http://schemas.openxmlformats.org/presentationml/2006/ole">
            <mc:AlternateContent xmlns:mc="http://schemas.openxmlformats.org/markup-compatibility/2006">
              <mc:Choice xmlns:v="urn:schemas-microsoft-com:vml" Requires="v">
                <p:oleObj spid="_x0000_s4164" name="" r:id="rId3" imgW="1320800" imgH="927100" progId="">
                  <p:embed/>
                </p:oleObj>
              </mc:Choice>
              <mc:Fallback>
                <p:oleObj name="" r:id="rId3" imgW="1320800" imgH="927100" progId="">
                  <p:embed/>
                  <p:pic>
                    <p:nvPicPr>
                      <p:cNvPr id="0" name="图片 4163"/>
                      <p:cNvPicPr/>
                      <p:nvPr/>
                    </p:nvPicPr>
                    <p:blipFill>
                      <a:blip r:embed="rId4"/>
                      <a:stretch>
                        <a:fillRect/>
                      </a:stretch>
                    </p:blipFill>
                    <p:spPr>
                      <a:xfrm>
                        <a:off x="1919288" y="4775200"/>
                        <a:ext cx="2640012" cy="1854200"/>
                      </a:xfrm>
                      <a:prstGeom prst="rect">
                        <a:avLst/>
                      </a:prstGeom>
                      <a:noFill/>
                      <a:ln w="38100">
                        <a:noFill/>
                        <a:miter/>
                      </a:ln>
                    </p:spPr>
                  </p:pic>
                </p:oleObj>
              </mc:Fallback>
            </mc:AlternateContent>
          </a:graphicData>
        </a:graphic>
      </p:graphicFrame>
      <p:grpSp>
        <p:nvGrpSpPr>
          <p:cNvPr id="2" name="Group 44"/>
          <p:cNvGrpSpPr/>
          <p:nvPr/>
        </p:nvGrpSpPr>
        <p:grpSpPr>
          <a:xfrm>
            <a:off x="4953000" y="1614488"/>
            <a:ext cx="2827338" cy="863600"/>
            <a:chOff x="3120" y="1017"/>
            <a:chExt cx="1781" cy="544"/>
          </a:xfrm>
        </p:grpSpPr>
        <p:sp>
          <p:nvSpPr>
            <p:cNvPr id="841744" name="Line 23"/>
            <p:cNvSpPr/>
            <p:nvPr/>
          </p:nvSpPr>
          <p:spPr>
            <a:xfrm>
              <a:off x="3120" y="1017"/>
              <a:ext cx="317" cy="0"/>
            </a:xfrm>
            <a:prstGeom prst="line">
              <a:avLst/>
            </a:prstGeom>
            <a:ln w="28575" cap="flat" cmpd="sng">
              <a:solidFill>
                <a:srgbClr val="0000FF"/>
              </a:solidFill>
              <a:prstDash val="solid"/>
              <a:headEnd type="none" w="med" len="med"/>
              <a:tailEnd type="none" w="med" len="med"/>
            </a:ln>
          </p:spPr>
        </p:sp>
        <p:sp>
          <p:nvSpPr>
            <p:cNvPr id="841745" name="Line 24"/>
            <p:cNvSpPr/>
            <p:nvPr/>
          </p:nvSpPr>
          <p:spPr>
            <a:xfrm>
              <a:off x="3428" y="1017"/>
              <a:ext cx="0" cy="272"/>
            </a:xfrm>
            <a:prstGeom prst="line">
              <a:avLst/>
            </a:prstGeom>
            <a:ln w="28575" cap="flat" cmpd="sng">
              <a:solidFill>
                <a:srgbClr val="0000FF"/>
              </a:solidFill>
              <a:prstDash val="solid"/>
              <a:headEnd type="none" w="med" len="med"/>
              <a:tailEnd type="none" w="med" len="med"/>
            </a:ln>
          </p:spPr>
        </p:sp>
        <p:sp>
          <p:nvSpPr>
            <p:cNvPr id="841746" name="Line 25"/>
            <p:cNvSpPr/>
            <p:nvPr/>
          </p:nvSpPr>
          <p:spPr>
            <a:xfrm>
              <a:off x="3437" y="1289"/>
              <a:ext cx="748" cy="0"/>
            </a:xfrm>
            <a:prstGeom prst="line">
              <a:avLst/>
            </a:prstGeom>
            <a:ln w="28575" cap="flat" cmpd="sng">
              <a:solidFill>
                <a:srgbClr val="0000FF"/>
              </a:solidFill>
              <a:prstDash val="solid"/>
              <a:headEnd type="none" w="med" len="med"/>
              <a:tailEnd type="none" w="med" len="med"/>
            </a:ln>
          </p:spPr>
        </p:sp>
        <p:sp>
          <p:nvSpPr>
            <p:cNvPr id="841747" name="Line 26"/>
            <p:cNvSpPr/>
            <p:nvPr/>
          </p:nvSpPr>
          <p:spPr>
            <a:xfrm>
              <a:off x="4176" y="1289"/>
              <a:ext cx="0" cy="272"/>
            </a:xfrm>
            <a:prstGeom prst="line">
              <a:avLst/>
            </a:prstGeom>
            <a:ln w="28575" cap="flat" cmpd="sng">
              <a:solidFill>
                <a:srgbClr val="0000FF"/>
              </a:solidFill>
              <a:prstDash val="solid"/>
              <a:headEnd type="none" w="med" len="med"/>
              <a:tailEnd type="none" w="med" len="med"/>
            </a:ln>
          </p:spPr>
        </p:sp>
        <p:sp>
          <p:nvSpPr>
            <p:cNvPr id="841748" name="Line 27"/>
            <p:cNvSpPr/>
            <p:nvPr/>
          </p:nvSpPr>
          <p:spPr>
            <a:xfrm>
              <a:off x="4176" y="1561"/>
              <a:ext cx="725" cy="0"/>
            </a:xfrm>
            <a:prstGeom prst="line">
              <a:avLst/>
            </a:prstGeom>
            <a:ln w="28575" cap="flat" cmpd="sng">
              <a:solidFill>
                <a:srgbClr val="0000FF"/>
              </a:solidFill>
              <a:prstDash val="solid"/>
              <a:headEnd type="none" w="med" len="med"/>
              <a:tailEnd type="none" w="med" len="med"/>
            </a:ln>
          </p:spPr>
        </p:sp>
      </p:grpSp>
      <p:sp>
        <p:nvSpPr>
          <p:cNvPr id="39970" name="Text Box 34"/>
          <p:cNvSpPr txBox="1"/>
          <p:nvPr/>
        </p:nvSpPr>
        <p:spPr>
          <a:xfrm>
            <a:off x="457200" y="4173538"/>
            <a:ext cx="8686800" cy="931862"/>
          </a:xfrm>
          <a:prstGeom prst="rect">
            <a:avLst/>
          </a:prstGeom>
          <a:noFill/>
          <a:ln w="9525">
            <a:noFill/>
          </a:ln>
        </p:spPr>
        <p:txBody>
          <a:bodyPr>
            <a:spAutoFit/>
          </a:bodyPr>
          <a:p>
            <a:pPr marL="457200" indent="-457200" eaLnBrk="0" hangingPunct="0"/>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，与之对应的是选取矩阵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的第一、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eaLnBrk="0" hangingPunct="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二、四列．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9979" name="Object 10"/>
          <p:cNvGraphicFramePr>
            <a:graphicFrameLocks noChangeAspect="1"/>
          </p:cNvGraphicFramePr>
          <p:nvPr/>
        </p:nvGraphicFramePr>
        <p:xfrm>
          <a:off x="1168400" y="1135063"/>
          <a:ext cx="6678613" cy="1854200"/>
        </p:xfrm>
        <a:graphic>
          <a:graphicData uri="http://schemas.openxmlformats.org/presentationml/2006/ole">
            <mc:AlternateContent xmlns:mc="http://schemas.openxmlformats.org/markup-compatibility/2006">
              <mc:Choice xmlns:v="urn:schemas-microsoft-com:vml" Requires="v">
                <p:oleObj spid="_x0000_s4166" name="" r:id="rId5" imgW="3340100" imgH="927100" progId="">
                  <p:embed/>
                </p:oleObj>
              </mc:Choice>
              <mc:Fallback>
                <p:oleObj name="" r:id="rId5" imgW="3340100" imgH="927100" progId="">
                  <p:embed/>
                  <p:pic>
                    <p:nvPicPr>
                      <p:cNvPr id="0" name="图片 4165"/>
                      <p:cNvPicPr/>
                      <p:nvPr/>
                    </p:nvPicPr>
                    <p:blipFill>
                      <a:blip r:embed="rId6"/>
                      <a:stretch>
                        <a:fillRect/>
                      </a:stretch>
                    </p:blipFill>
                    <p:spPr>
                      <a:xfrm>
                        <a:off x="1168400" y="1135063"/>
                        <a:ext cx="6678613"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9979"/>
                                        </p:tgtEl>
                                        <p:attrNameLst>
                                          <p:attrName>style.visibility</p:attrName>
                                        </p:attrNameLst>
                                      </p:cBhvr>
                                      <p:to>
                                        <p:strVal val="visible"/>
                                      </p:to>
                                    </p:set>
                                    <p:animEffect transition="in" filter="box(in)">
                                      <p:cBhvr>
                                        <p:cTn id="7" dur="500"/>
                                        <p:tgtEl>
                                          <p:spTgt spid="3997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940"/>
                                        </p:tgtEl>
                                        <p:attrNameLst>
                                          <p:attrName>style.visibility</p:attrName>
                                        </p:attrNameLst>
                                      </p:cBhvr>
                                      <p:to>
                                        <p:strVal val="visible"/>
                                      </p:to>
                                    </p:set>
                                    <p:animEffect transition="in" filter="slide(fromBottom)">
                                      <p:cBhvr>
                                        <p:cTn id="11" dur="500"/>
                                        <p:tgtEl>
                                          <p:spTgt spid="39940"/>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39950"/>
                                        </p:tgtEl>
                                        <p:attrNameLst>
                                          <p:attrName>style.visibility</p:attrName>
                                        </p:attrNameLst>
                                      </p:cBhvr>
                                      <p:to>
                                        <p:strVal val="visible"/>
                                      </p:to>
                                    </p:set>
                                  </p:childTnLst>
                                </p:cTn>
                              </p:par>
                            </p:childTnLst>
                          </p:cTn>
                        </p:par>
                        <p:par>
                          <p:cTn id="21" fill="hold">
                            <p:stCondLst>
                              <p:cond delay="3900"/>
                            </p:stCondLst>
                            <p:childTnLst>
                              <p:par>
                                <p:cTn id="22" presetID="22" presetClass="entr" presetSubtype="1" fill="hold" grpId="0" nodeType="afterEffect">
                                  <p:stCondLst>
                                    <p:cond delay="0"/>
                                  </p:stCondLst>
                                  <p:childTnLst>
                                    <p:set>
                                      <p:cBhvr>
                                        <p:cTn id="23" dur="1" fill="hold">
                                          <p:stCondLst>
                                            <p:cond delay="0"/>
                                          </p:stCondLst>
                                        </p:cTn>
                                        <p:tgtEl>
                                          <p:spTgt spid="39967"/>
                                        </p:tgtEl>
                                        <p:attrNameLst>
                                          <p:attrName>style.visibility</p:attrName>
                                        </p:attrNameLst>
                                      </p:cBhvr>
                                      <p:to>
                                        <p:strVal val="visible"/>
                                      </p:to>
                                    </p:set>
                                    <p:animEffect transition="in" filter="wipe(up)">
                                      <p:cBhvr>
                                        <p:cTn id="24" dur="500"/>
                                        <p:tgtEl>
                                          <p:spTgt spid="39967"/>
                                        </p:tgtEl>
                                      </p:cBhvr>
                                    </p:animEffect>
                                  </p:childTnLst>
                                </p:cTn>
                              </p:par>
                            </p:childTnLst>
                          </p:cTn>
                        </p:par>
                        <p:par>
                          <p:cTn id="25" fill="hold">
                            <p:stCondLst>
                              <p:cond delay="4400"/>
                            </p:stCondLst>
                            <p:childTnLst>
                              <p:par>
                                <p:cTn id="26" presetID="22" presetClass="entr" presetSubtype="1" fill="hold" grpId="0" nodeType="afterEffect">
                                  <p:stCondLst>
                                    <p:cond delay="0"/>
                                  </p:stCondLst>
                                  <p:childTnLst>
                                    <p:set>
                                      <p:cBhvr>
                                        <p:cTn id="27" dur="1" fill="hold">
                                          <p:stCondLst>
                                            <p:cond delay="0"/>
                                          </p:stCondLst>
                                        </p:cTn>
                                        <p:tgtEl>
                                          <p:spTgt spid="39968"/>
                                        </p:tgtEl>
                                        <p:attrNameLst>
                                          <p:attrName>style.visibility</p:attrName>
                                        </p:attrNameLst>
                                      </p:cBhvr>
                                      <p:to>
                                        <p:strVal val="visible"/>
                                      </p:to>
                                    </p:set>
                                    <p:animEffect transition="in" filter="wipe(up)">
                                      <p:cBhvr>
                                        <p:cTn id="28" dur="500"/>
                                        <p:tgtEl>
                                          <p:spTgt spid="39968"/>
                                        </p:tgtEl>
                                      </p:cBhvr>
                                    </p:animEffect>
                                  </p:childTnLst>
                                </p:cTn>
                              </p:par>
                            </p:childTnLst>
                          </p:cTn>
                        </p:par>
                        <p:par>
                          <p:cTn id="29" fill="hold">
                            <p:stCondLst>
                              <p:cond delay="4900"/>
                            </p:stCondLst>
                            <p:childTnLst>
                              <p:par>
                                <p:cTn id="30" presetID="22" presetClass="entr" presetSubtype="1" fill="hold" grpId="0" nodeType="afterEffect">
                                  <p:stCondLst>
                                    <p:cond delay="0"/>
                                  </p:stCondLst>
                                  <p:childTnLst>
                                    <p:set>
                                      <p:cBhvr>
                                        <p:cTn id="31" dur="1" fill="hold">
                                          <p:stCondLst>
                                            <p:cond delay="0"/>
                                          </p:stCondLst>
                                        </p:cTn>
                                        <p:tgtEl>
                                          <p:spTgt spid="39969"/>
                                        </p:tgtEl>
                                        <p:attrNameLst>
                                          <p:attrName>style.visibility</p:attrName>
                                        </p:attrNameLst>
                                      </p:cBhvr>
                                      <p:to>
                                        <p:strVal val="visible"/>
                                      </p:to>
                                    </p:set>
                                    <p:animEffect transition="in" filter="wipe(up)">
                                      <p:cBhvr>
                                        <p:cTn id="32" dur="500"/>
                                        <p:tgtEl>
                                          <p:spTgt spid="39969"/>
                                        </p:tgtEl>
                                      </p:cBhvr>
                                    </p:animEffect>
                                  </p:childTnLst>
                                </p:cTn>
                              </p:par>
                            </p:childTnLst>
                          </p:cTn>
                        </p:par>
                        <p:par>
                          <p:cTn id="33" fill="hold">
                            <p:stCondLst>
                              <p:cond delay="5400"/>
                            </p:stCondLst>
                            <p:childTnLst>
                              <p:par>
                                <p:cTn id="34" presetID="4" presetClass="entr" presetSubtype="16" fill="hold" nodeType="afterEffect">
                                  <p:stCondLst>
                                    <p:cond delay="0"/>
                                  </p:stCondLst>
                                  <p:childTnLst>
                                    <p:set>
                                      <p:cBhvr>
                                        <p:cTn id="35" dur="1" fill="hold">
                                          <p:stCondLst>
                                            <p:cond delay="0"/>
                                          </p:stCondLst>
                                        </p:cTn>
                                        <p:tgtEl>
                                          <p:spTgt spid="39954"/>
                                        </p:tgtEl>
                                        <p:attrNameLst>
                                          <p:attrName>style.visibility</p:attrName>
                                        </p:attrNameLst>
                                      </p:cBhvr>
                                      <p:to>
                                        <p:strVal val="visible"/>
                                      </p:to>
                                    </p:set>
                                    <p:animEffect transition="in" filter="box(in)">
                                      <p:cBhvr>
                                        <p:cTn id="36" dur="500"/>
                                        <p:tgtEl>
                                          <p:spTgt spid="3995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100"/>
                                  </p:iterate>
                                  <p:childTnLst>
                                    <p:set>
                                      <p:cBhvr>
                                        <p:cTn id="40" dur="1" fill="hold">
                                          <p:stCondLst>
                                            <p:cond delay="0"/>
                                          </p:stCondLst>
                                        </p:cTn>
                                        <p:tgtEl>
                                          <p:spTgt spid="39970"/>
                                        </p:tgtEl>
                                        <p:attrNameLst>
                                          <p:attrName>style.visibility</p:attrName>
                                        </p:attrNameLst>
                                      </p:cBhvr>
                                      <p:to>
                                        <p:strVal val="visible"/>
                                      </p:to>
                                    </p:se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39964"/>
                                        </p:tgtEl>
                                        <p:attrNameLst>
                                          <p:attrName>style.visibility</p:attrName>
                                        </p:attrNameLst>
                                      </p:cBhvr>
                                      <p:to>
                                        <p:strVal val="visible"/>
                                      </p:to>
                                    </p:set>
                                    <p:animEffect transition="in" filter="wipe(down)">
                                      <p:cBhvr>
                                        <p:cTn id="44" dur="500"/>
                                        <p:tgtEl>
                                          <p:spTgt spid="3996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9965"/>
                                        </p:tgtEl>
                                        <p:attrNameLst>
                                          <p:attrName>style.visibility</p:attrName>
                                        </p:attrNameLst>
                                      </p:cBhvr>
                                      <p:to>
                                        <p:strVal val="visible"/>
                                      </p:to>
                                    </p:set>
                                    <p:animEffect transition="in" filter="wipe(down)">
                                      <p:cBhvr>
                                        <p:cTn id="47" dur="500"/>
                                        <p:tgtEl>
                                          <p:spTgt spid="3996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9966"/>
                                        </p:tgtEl>
                                        <p:attrNameLst>
                                          <p:attrName>style.visibility</p:attrName>
                                        </p:attrNameLst>
                                      </p:cBhvr>
                                      <p:to>
                                        <p:strVal val="visible"/>
                                      </p:to>
                                    </p:set>
                                    <p:animEffect transition="in" filter="wipe(down)">
                                      <p:cBhvr>
                                        <p:cTn id="50" dur="500"/>
                                        <p:tgtEl>
                                          <p:spTgt spid="39966"/>
                                        </p:tgtEl>
                                      </p:cBhvr>
                                    </p:animEffect>
                                  </p:childTnLst>
                                </p:cTn>
                              </p:par>
                            </p:childTnLst>
                          </p:cTn>
                        </p:par>
                        <p:par>
                          <p:cTn id="51" fill="hold">
                            <p:stCondLst>
                              <p:cond delay="5000"/>
                            </p:stCondLst>
                            <p:childTnLst>
                              <p:par>
                                <p:cTn id="52" presetID="4" presetClass="entr" presetSubtype="16" fill="hold" nodeType="afterEffect">
                                  <p:stCondLst>
                                    <p:cond delay="0"/>
                                  </p:stCondLst>
                                  <p:childTnLst>
                                    <p:set>
                                      <p:cBhvr>
                                        <p:cTn id="53" dur="1" fill="hold">
                                          <p:stCondLst>
                                            <p:cond delay="0"/>
                                          </p:stCondLst>
                                        </p:cTn>
                                        <p:tgtEl>
                                          <p:spTgt spid="39955"/>
                                        </p:tgtEl>
                                        <p:attrNameLst>
                                          <p:attrName>style.visibility</p:attrName>
                                        </p:attrNameLst>
                                      </p:cBhvr>
                                      <p:to>
                                        <p:strVal val="visible"/>
                                      </p:to>
                                    </p:set>
                                    <p:animEffect transition="in" filter="box(in)">
                                      <p:cBhvr>
                                        <p:cTn id="54" dur="500"/>
                                        <p:tgtEl>
                                          <p:spTgt spid="39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4" grpId="0" animBg="1"/>
      <p:bldP spid="39965" grpId="0" animBg="1"/>
      <p:bldP spid="39966" grpId="0" animBg="1"/>
      <p:bldP spid="39967" grpId="0" animBg="1"/>
      <p:bldP spid="39968" grpId="0" animBg="1"/>
      <p:bldP spid="39969" grpId="0" animBg="1"/>
      <p:bldP spid="39940" grpId="0"/>
      <p:bldP spid="39950" grpId="0"/>
      <p:bldP spid="39970"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42754" name="Object 6"/>
          <p:cNvGraphicFramePr>
            <a:graphicFrameLocks noChangeAspect="1"/>
          </p:cNvGraphicFramePr>
          <p:nvPr/>
        </p:nvGraphicFramePr>
        <p:xfrm>
          <a:off x="2008188" y="609600"/>
          <a:ext cx="4951412" cy="1854200"/>
        </p:xfrm>
        <a:graphic>
          <a:graphicData uri="http://schemas.openxmlformats.org/presentationml/2006/ole">
            <mc:AlternateContent xmlns:mc="http://schemas.openxmlformats.org/markup-compatibility/2006">
              <mc:Choice xmlns:v="urn:schemas-microsoft-com:vml" Requires="v">
                <p:oleObj spid="_x0000_s4167" name="" r:id="rId1" imgW="2476500" imgH="927100" progId="">
                  <p:embed/>
                </p:oleObj>
              </mc:Choice>
              <mc:Fallback>
                <p:oleObj name="" r:id="rId1" imgW="2476500" imgH="927100" progId="">
                  <p:embed/>
                  <p:pic>
                    <p:nvPicPr>
                      <p:cNvPr id="0" name="图片 4166"/>
                      <p:cNvPicPr/>
                      <p:nvPr/>
                    </p:nvPicPr>
                    <p:blipFill>
                      <a:blip r:embed="rId2"/>
                      <a:stretch>
                        <a:fillRect/>
                      </a:stretch>
                    </p:blipFill>
                    <p:spPr>
                      <a:xfrm>
                        <a:off x="2008188" y="609600"/>
                        <a:ext cx="4951412" cy="1854200"/>
                      </a:xfrm>
                      <a:prstGeom prst="rect">
                        <a:avLst/>
                      </a:prstGeom>
                      <a:noFill/>
                      <a:ln w="38100">
                        <a:noFill/>
                        <a:miter/>
                      </a:ln>
                    </p:spPr>
                  </p:pic>
                </p:oleObj>
              </mc:Fallback>
            </mc:AlternateContent>
          </a:graphicData>
        </a:graphic>
      </p:graphicFrame>
      <p:sp>
        <p:nvSpPr>
          <p:cNvPr id="34818" name="Text Box 2"/>
          <p:cNvSpPr txBox="1"/>
          <p:nvPr/>
        </p:nvSpPr>
        <p:spPr>
          <a:xfrm>
            <a:off x="455613" y="2674938"/>
            <a:ext cx="8148637" cy="457200"/>
          </a:xfrm>
          <a:prstGeom prst="rect">
            <a:avLst/>
          </a:prstGeom>
          <a:noFill/>
          <a:ln w="9525">
            <a:noFill/>
          </a:ln>
        </p:spPr>
        <p:txBody>
          <a:bodyPr>
            <a:spAutoFit/>
          </a:bodyPr>
          <a:p>
            <a:pPr marL="457200" indent="-457200" eaLnBrk="0" hangingPunct="0"/>
            <a:r>
              <a:rPr lang="zh-CN" altLang="zh-CN" sz="2400" b="1" i="1" dirty="0">
                <a:solidFill>
                  <a:srgbClr val="000000"/>
                </a:solidFill>
                <a:latin typeface="Times New Roman" panose="02020603050405020304" pitchFamily="18" charset="0"/>
                <a:ea typeface="楷体_GB2312" panose="02010609030101010101" pitchFamily="49" charset="-122"/>
              </a:rPr>
              <a:t>R</a:t>
            </a:r>
            <a:r>
              <a:rPr lang="zh-CN" altLang="zh-CN" sz="2400" b="1" dirty="0">
                <a:solidFill>
                  <a:srgbClr val="000000"/>
                </a:solidFill>
                <a:latin typeface="Times New Roman" panose="02020603050405020304" pitchFamily="18" charset="0"/>
                <a:ea typeface="楷体_GB2312" panose="02010609030101010101" pitchFamily="49" charset="-122"/>
              </a:rPr>
              <a:t>(</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 = 3，计算</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的前</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zh-CN" sz="2400" b="1" dirty="0">
                <a:solidFill>
                  <a:srgbClr val="000000"/>
                </a:solidFill>
                <a:latin typeface="Times New Roman" panose="02020603050405020304" pitchFamily="18" charset="0"/>
                <a:ea typeface="楷体_GB2312" panose="02010609030101010101" pitchFamily="49" charset="-122"/>
              </a:rPr>
              <a:t>行构成的子式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29"/>
          <p:cNvGrpSpPr/>
          <p:nvPr/>
        </p:nvGrpSpPr>
        <p:grpSpPr>
          <a:xfrm>
            <a:off x="4640263" y="1092200"/>
            <a:ext cx="1595437" cy="863600"/>
            <a:chOff x="2923" y="3312"/>
            <a:chExt cx="1005" cy="544"/>
          </a:xfrm>
        </p:grpSpPr>
        <p:sp>
          <p:nvSpPr>
            <p:cNvPr id="842759" name="Line 30"/>
            <p:cNvSpPr/>
            <p:nvPr/>
          </p:nvSpPr>
          <p:spPr>
            <a:xfrm>
              <a:off x="2923" y="3312"/>
              <a:ext cx="317" cy="0"/>
            </a:xfrm>
            <a:prstGeom prst="line">
              <a:avLst/>
            </a:prstGeom>
            <a:ln w="28575" cap="flat" cmpd="sng">
              <a:solidFill>
                <a:srgbClr val="0000FF"/>
              </a:solidFill>
              <a:prstDash val="solid"/>
              <a:headEnd type="none" w="med" len="med"/>
              <a:tailEnd type="none" w="med" len="med"/>
            </a:ln>
          </p:spPr>
        </p:sp>
        <p:sp>
          <p:nvSpPr>
            <p:cNvPr id="842760" name="Line 31"/>
            <p:cNvSpPr/>
            <p:nvPr/>
          </p:nvSpPr>
          <p:spPr>
            <a:xfrm>
              <a:off x="3231" y="3312"/>
              <a:ext cx="0" cy="272"/>
            </a:xfrm>
            <a:prstGeom prst="line">
              <a:avLst/>
            </a:prstGeom>
            <a:ln w="28575" cap="flat" cmpd="sng">
              <a:solidFill>
                <a:srgbClr val="0000FF"/>
              </a:solidFill>
              <a:prstDash val="solid"/>
              <a:headEnd type="none" w="med" len="med"/>
              <a:tailEnd type="none" w="med" len="med"/>
            </a:ln>
          </p:spPr>
        </p:sp>
        <p:sp>
          <p:nvSpPr>
            <p:cNvPr id="842761" name="Line 32"/>
            <p:cNvSpPr/>
            <p:nvPr/>
          </p:nvSpPr>
          <p:spPr>
            <a:xfrm>
              <a:off x="3231" y="3584"/>
              <a:ext cx="317" cy="0"/>
            </a:xfrm>
            <a:prstGeom prst="line">
              <a:avLst/>
            </a:prstGeom>
            <a:ln w="28575" cap="flat" cmpd="sng">
              <a:solidFill>
                <a:srgbClr val="0000FF"/>
              </a:solidFill>
              <a:prstDash val="solid"/>
              <a:headEnd type="none" w="med" len="med"/>
              <a:tailEnd type="none" w="med" len="med"/>
            </a:ln>
          </p:spPr>
        </p:sp>
        <p:sp>
          <p:nvSpPr>
            <p:cNvPr id="842762" name="Line 33"/>
            <p:cNvSpPr/>
            <p:nvPr/>
          </p:nvSpPr>
          <p:spPr>
            <a:xfrm>
              <a:off x="3543" y="3584"/>
              <a:ext cx="0" cy="272"/>
            </a:xfrm>
            <a:prstGeom prst="line">
              <a:avLst/>
            </a:prstGeom>
            <a:ln w="28575" cap="flat" cmpd="sng">
              <a:solidFill>
                <a:srgbClr val="0000FF"/>
              </a:solidFill>
              <a:prstDash val="solid"/>
              <a:headEnd type="none" w="med" len="med"/>
              <a:tailEnd type="none" w="med" len="med"/>
            </a:ln>
          </p:spPr>
        </p:sp>
        <p:sp>
          <p:nvSpPr>
            <p:cNvPr id="842763" name="Line 34"/>
            <p:cNvSpPr/>
            <p:nvPr/>
          </p:nvSpPr>
          <p:spPr>
            <a:xfrm>
              <a:off x="3543" y="3856"/>
              <a:ext cx="385" cy="0"/>
            </a:xfrm>
            <a:prstGeom prst="line">
              <a:avLst/>
            </a:prstGeom>
            <a:ln w="28575" cap="flat" cmpd="sng">
              <a:solidFill>
                <a:srgbClr val="0000FF"/>
              </a:solidFill>
              <a:prstDash val="solid"/>
              <a:headEnd type="none" w="med" len="med"/>
              <a:tailEnd type="none" w="med" len="med"/>
            </a:ln>
          </p:spPr>
        </p:sp>
      </p:grpSp>
      <p:graphicFrame>
        <p:nvGraphicFramePr>
          <p:cNvPr id="34851" name="Object 7"/>
          <p:cNvGraphicFramePr>
            <a:graphicFrameLocks noChangeAspect="1"/>
          </p:cNvGraphicFramePr>
          <p:nvPr/>
        </p:nvGraphicFramePr>
        <p:xfrm>
          <a:off x="1690688" y="3343275"/>
          <a:ext cx="5688012" cy="1397000"/>
        </p:xfrm>
        <a:graphic>
          <a:graphicData uri="http://schemas.openxmlformats.org/presentationml/2006/ole">
            <mc:AlternateContent xmlns:mc="http://schemas.openxmlformats.org/markup-compatibility/2006">
              <mc:Choice xmlns:v="urn:schemas-microsoft-com:vml" Requires="v">
                <p:oleObj spid="_x0000_s4168" name="" r:id="rId3" imgW="2844800" imgH="698500" progId="">
                  <p:embed/>
                </p:oleObj>
              </mc:Choice>
              <mc:Fallback>
                <p:oleObj name="" r:id="rId3" imgW="2844800" imgH="698500" progId="">
                  <p:embed/>
                  <p:pic>
                    <p:nvPicPr>
                      <p:cNvPr id="0" name="图片 4167"/>
                      <p:cNvPicPr/>
                      <p:nvPr/>
                    </p:nvPicPr>
                    <p:blipFill>
                      <a:blip r:embed="rId4"/>
                      <a:stretch>
                        <a:fillRect/>
                      </a:stretch>
                    </p:blipFill>
                    <p:spPr>
                      <a:xfrm>
                        <a:off x="1690688" y="3343275"/>
                        <a:ext cx="5688012" cy="1397000"/>
                      </a:xfrm>
                      <a:prstGeom prst="rect">
                        <a:avLst/>
                      </a:prstGeom>
                      <a:noFill/>
                      <a:ln w="38100">
                        <a:noFill/>
                        <a:miter/>
                      </a:ln>
                    </p:spPr>
                  </p:pic>
                </p:oleObj>
              </mc:Fallback>
            </mc:AlternateContent>
          </a:graphicData>
        </a:graphic>
      </p:graphicFrame>
      <p:sp>
        <p:nvSpPr>
          <p:cNvPr id="34852" name="Text Box 36"/>
          <p:cNvSpPr txBox="1"/>
          <p:nvPr/>
        </p:nvSpPr>
        <p:spPr>
          <a:xfrm>
            <a:off x="455613" y="4953000"/>
            <a:ext cx="8148637" cy="457200"/>
          </a:xfrm>
          <a:prstGeom prst="rect">
            <a:avLst/>
          </a:prstGeom>
          <a:noFill/>
          <a:ln w="9525">
            <a:noFill/>
          </a:ln>
        </p:spPr>
        <p:txBody>
          <a:bodyPr>
            <a:spAutoFit/>
          </a:bodyPr>
          <a:p>
            <a:pPr marL="457200" indent="-457200" eaLnBrk="0" hangingPunct="0"/>
            <a:r>
              <a:rPr lang="zh-CN" altLang="en-US" sz="2400" b="1" dirty="0">
                <a:solidFill>
                  <a:srgbClr val="000000"/>
                </a:solidFill>
                <a:latin typeface="Times New Roman" panose="02020603050405020304" pitchFamily="18" charset="0"/>
                <a:ea typeface="楷体_GB2312" panose="02010609030101010101" pitchFamily="49" charset="-122"/>
              </a:rPr>
              <a:t>因此这就是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4818"/>
                                        </p:tgtEl>
                                        <p:attrNameLst>
                                          <p:attrName>style.visibility</p:attrName>
                                        </p:attrNameLst>
                                      </p:cBhvr>
                                      <p:to>
                                        <p:strVal val="visible"/>
                                      </p:to>
                                    </p:set>
                                    <p:animEffect transition="in" filter="slide(fromBottom)">
                                      <p:cBhvr>
                                        <p:cTn id="11" dur="500"/>
                                        <p:tgtEl>
                                          <p:spTgt spid="34818"/>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34851"/>
                                        </p:tgtEl>
                                        <p:attrNameLst>
                                          <p:attrName>style.visibility</p:attrName>
                                        </p:attrNameLst>
                                      </p:cBhvr>
                                      <p:to>
                                        <p:strVal val="visible"/>
                                      </p:to>
                                    </p:set>
                                    <p:animEffect transition="in" filter="box(in)">
                                      <p:cBhvr>
                                        <p:cTn id="16" dur="500"/>
                                        <p:tgtEl>
                                          <p:spTgt spid="3485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4852"/>
                                        </p:tgtEl>
                                        <p:attrNameLst>
                                          <p:attrName>style.visibility</p:attrName>
                                        </p:attrNameLst>
                                      </p:cBhvr>
                                      <p:to>
                                        <p:strVal val="visible"/>
                                      </p:to>
                                    </p:set>
                                    <p:animEffect transition="in" filter="slide(fromBottom)">
                                      <p:cBhvr>
                                        <p:cTn id="21" dur="500"/>
                                        <p:tgtEl>
                                          <p:spTgt spid="34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06210" name="Object 50"/>
          <p:cNvGraphicFramePr>
            <a:graphicFrameLocks noChangeAspect="1"/>
          </p:cNvGraphicFramePr>
          <p:nvPr/>
        </p:nvGraphicFramePr>
        <p:xfrm>
          <a:off x="2833688" y="1338263"/>
          <a:ext cx="3449637" cy="554037"/>
        </p:xfrm>
        <a:graphic>
          <a:graphicData uri="http://schemas.openxmlformats.org/presentationml/2006/ole">
            <mc:AlternateContent xmlns:mc="http://schemas.openxmlformats.org/markup-compatibility/2006">
              <mc:Choice xmlns:v="urn:schemas-microsoft-com:vml" Requires="v">
                <p:oleObj spid="_x0000_s3130" name="" r:id="rId1" imgW="1168400" imgH="228600" progId="">
                  <p:embed/>
                </p:oleObj>
              </mc:Choice>
              <mc:Fallback>
                <p:oleObj name="" r:id="rId1" imgW="1168400" imgH="228600" progId="">
                  <p:embed/>
                  <p:pic>
                    <p:nvPicPr>
                      <p:cNvPr id="0" name="图片 3129"/>
                      <p:cNvPicPr/>
                      <p:nvPr/>
                    </p:nvPicPr>
                    <p:blipFill>
                      <a:blip r:embed="rId2"/>
                      <a:stretch>
                        <a:fillRect/>
                      </a:stretch>
                    </p:blipFill>
                    <p:spPr>
                      <a:xfrm>
                        <a:off x="2833688" y="1338263"/>
                        <a:ext cx="3449637" cy="554037"/>
                      </a:xfrm>
                      <a:prstGeom prst="rect">
                        <a:avLst/>
                      </a:prstGeom>
                      <a:noFill/>
                      <a:ln w="38100">
                        <a:noFill/>
                        <a:miter/>
                      </a:ln>
                    </p:spPr>
                  </p:pic>
                </p:oleObj>
              </mc:Fallback>
            </mc:AlternateContent>
          </a:graphicData>
        </a:graphic>
      </p:graphicFrame>
      <p:graphicFrame>
        <p:nvGraphicFramePr>
          <p:cNvPr id="606211" name="Object 51"/>
          <p:cNvGraphicFramePr>
            <a:graphicFrameLocks noChangeAspect="1"/>
          </p:cNvGraphicFramePr>
          <p:nvPr/>
        </p:nvGraphicFramePr>
        <p:xfrm>
          <a:off x="2835275" y="2435225"/>
          <a:ext cx="3449638" cy="554038"/>
        </p:xfrm>
        <a:graphic>
          <a:graphicData uri="http://schemas.openxmlformats.org/presentationml/2006/ole">
            <mc:AlternateContent xmlns:mc="http://schemas.openxmlformats.org/markup-compatibility/2006">
              <mc:Choice xmlns:v="urn:schemas-microsoft-com:vml" Requires="v">
                <p:oleObj spid="_x0000_s3129" name="" r:id="rId3" imgW="1168400" imgH="228600" progId="">
                  <p:embed/>
                </p:oleObj>
              </mc:Choice>
              <mc:Fallback>
                <p:oleObj name="" r:id="rId3" imgW="1168400" imgH="228600" progId="">
                  <p:embed/>
                  <p:pic>
                    <p:nvPicPr>
                      <p:cNvPr id="0" name="图片 3128"/>
                      <p:cNvPicPr/>
                      <p:nvPr/>
                    </p:nvPicPr>
                    <p:blipFill>
                      <a:blip r:embed="rId4"/>
                      <a:stretch>
                        <a:fillRect/>
                      </a:stretch>
                    </p:blipFill>
                    <p:spPr>
                      <a:xfrm>
                        <a:off x="2835275" y="2435225"/>
                        <a:ext cx="3449638" cy="554038"/>
                      </a:xfrm>
                      <a:prstGeom prst="rect">
                        <a:avLst/>
                      </a:prstGeom>
                      <a:noFill/>
                      <a:ln w="38100">
                        <a:noFill/>
                        <a:miter/>
                      </a:ln>
                    </p:spPr>
                  </p:pic>
                </p:oleObj>
              </mc:Fallback>
            </mc:AlternateContent>
          </a:graphicData>
        </a:graphic>
      </p:graphicFrame>
      <p:graphicFrame>
        <p:nvGraphicFramePr>
          <p:cNvPr id="606212" name="Object 52"/>
          <p:cNvGraphicFramePr>
            <a:graphicFrameLocks noChangeAspect="1"/>
          </p:cNvGraphicFramePr>
          <p:nvPr/>
        </p:nvGraphicFramePr>
        <p:xfrm>
          <a:off x="785813" y="465138"/>
          <a:ext cx="6824662" cy="615950"/>
        </p:xfrm>
        <a:graphic>
          <a:graphicData uri="http://schemas.openxmlformats.org/presentationml/2006/ole">
            <mc:AlternateContent xmlns:mc="http://schemas.openxmlformats.org/markup-compatibility/2006">
              <mc:Choice xmlns:v="urn:schemas-microsoft-com:vml" Requires="v">
                <p:oleObj spid="_x0000_s3131" name="" r:id="rId5" imgW="2311400" imgH="254000" progId="">
                  <p:embed/>
                </p:oleObj>
              </mc:Choice>
              <mc:Fallback>
                <p:oleObj name="" r:id="rId5" imgW="2311400" imgH="254000" progId="">
                  <p:embed/>
                  <p:pic>
                    <p:nvPicPr>
                      <p:cNvPr id="0" name="图片 3130"/>
                      <p:cNvPicPr/>
                      <p:nvPr/>
                    </p:nvPicPr>
                    <p:blipFill>
                      <a:blip r:embed="rId6"/>
                      <a:stretch>
                        <a:fillRect/>
                      </a:stretch>
                    </p:blipFill>
                    <p:spPr>
                      <a:xfrm>
                        <a:off x="785813" y="465138"/>
                        <a:ext cx="6824662" cy="615950"/>
                      </a:xfrm>
                      <a:prstGeom prst="rect">
                        <a:avLst/>
                      </a:prstGeom>
                      <a:noFill/>
                      <a:ln w="38100">
                        <a:noFill/>
                        <a:miter/>
                      </a:ln>
                    </p:spPr>
                  </p:pic>
                </p:oleObj>
              </mc:Fallback>
            </mc:AlternateContent>
          </a:graphicData>
        </a:graphic>
      </p:graphicFrame>
      <p:sp>
        <p:nvSpPr>
          <p:cNvPr id="606213" name="Line 5"/>
          <p:cNvSpPr/>
          <p:nvPr/>
        </p:nvSpPr>
        <p:spPr>
          <a:xfrm>
            <a:off x="4075113" y="1030288"/>
            <a:ext cx="207962" cy="360362"/>
          </a:xfrm>
          <a:prstGeom prst="line">
            <a:avLst/>
          </a:prstGeom>
          <a:ln w="38100" cap="flat" cmpd="sng">
            <a:solidFill>
              <a:srgbClr val="0000FF"/>
            </a:solidFill>
            <a:prstDash val="solid"/>
            <a:headEnd type="triangle" w="med" len="med"/>
            <a:tailEnd type="none" w="med" len="med"/>
          </a:ln>
        </p:spPr>
      </p:sp>
      <p:sp>
        <p:nvSpPr>
          <p:cNvPr id="606214" name="Line 6"/>
          <p:cNvSpPr/>
          <p:nvPr/>
        </p:nvSpPr>
        <p:spPr>
          <a:xfrm flipH="1">
            <a:off x="4703763" y="1030288"/>
            <a:ext cx="207962" cy="360362"/>
          </a:xfrm>
          <a:prstGeom prst="line">
            <a:avLst/>
          </a:prstGeom>
          <a:ln w="38100" cap="flat" cmpd="sng">
            <a:solidFill>
              <a:srgbClr val="0000FF"/>
            </a:solidFill>
            <a:prstDash val="solid"/>
            <a:headEnd type="triangle" w="med" len="med"/>
            <a:tailEnd type="none" w="med" len="med"/>
          </a:ln>
        </p:spPr>
      </p:sp>
      <p:sp>
        <p:nvSpPr>
          <p:cNvPr id="606215" name="Line 7"/>
          <p:cNvSpPr/>
          <p:nvPr/>
        </p:nvSpPr>
        <p:spPr>
          <a:xfrm flipH="1" flipV="1">
            <a:off x="3536950" y="1030288"/>
            <a:ext cx="360363" cy="360362"/>
          </a:xfrm>
          <a:prstGeom prst="line">
            <a:avLst/>
          </a:prstGeom>
          <a:ln w="38100" cap="flat" cmpd="sng">
            <a:solidFill>
              <a:srgbClr val="0000FF"/>
            </a:solidFill>
            <a:prstDash val="solid"/>
            <a:headEnd type="none" w="med" len="med"/>
            <a:tailEnd type="triangle" w="med" len="med"/>
          </a:ln>
        </p:spPr>
      </p:sp>
      <p:sp>
        <p:nvSpPr>
          <p:cNvPr id="606216" name="Line 8"/>
          <p:cNvSpPr/>
          <p:nvPr/>
        </p:nvSpPr>
        <p:spPr>
          <a:xfrm flipV="1">
            <a:off x="5048250" y="1030288"/>
            <a:ext cx="360363" cy="360362"/>
          </a:xfrm>
          <a:prstGeom prst="line">
            <a:avLst/>
          </a:prstGeom>
          <a:ln w="38100" cap="flat" cmpd="sng">
            <a:solidFill>
              <a:srgbClr val="0000FF"/>
            </a:solidFill>
            <a:prstDash val="solid"/>
            <a:headEnd type="none" w="med" len="med"/>
            <a:tailEnd type="triangle" w="med" len="med"/>
          </a:ln>
        </p:spPr>
      </p:sp>
      <p:sp>
        <p:nvSpPr>
          <p:cNvPr id="606217" name="Line 9"/>
          <p:cNvSpPr/>
          <p:nvPr/>
        </p:nvSpPr>
        <p:spPr>
          <a:xfrm flipH="1" flipV="1">
            <a:off x="1938338" y="1030288"/>
            <a:ext cx="935037" cy="360362"/>
          </a:xfrm>
          <a:prstGeom prst="line">
            <a:avLst/>
          </a:prstGeom>
          <a:ln w="38100" cap="flat" cmpd="sng">
            <a:solidFill>
              <a:srgbClr val="0000FF"/>
            </a:solidFill>
            <a:prstDash val="solid"/>
            <a:headEnd type="none" w="med" len="med"/>
            <a:tailEnd type="triangle" w="med" len="med"/>
          </a:ln>
        </p:spPr>
      </p:sp>
      <p:sp>
        <p:nvSpPr>
          <p:cNvPr id="606218" name="Line 10"/>
          <p:cNvSpPr/>
          <p:nvPr/>
        </p:nvSpPr>
        <p:spPr>
          <a:xfrm flipV="1">
            <a:off x="6115050" y="1030288"/>
            <a:ext cx="935038" cy="360362"/>
          </a:xfrm>
          <a:prstGeom prst="line">
            <a:avLst/>
          </a:prstGeom>
          <a:ln w="38100" cap="flat" cmpd="sng">
            <a:solidFill>
              <a:srgbClr val="0000FF"/>
            </a:solidFill>
            <a:prstDash val="solid"/>
            <a:headEnd type="none" w="med" len="med"/>
            <a:tailEnd type="triangle" w="med" len="med"/>
          </a:ln>
        </p:spPr>
      </p:sp>
      <p:graphicFrame>
        <p:nvGraphicFramePr>
          <p:cNvPr id="606219" name="Object 53"/>
          <p:cNvGraphicFramePr>
            <a:graphicFrameLocks noChangeAspect="1"/>
          </p:cNvGraphicFramePr>
          <p:nvPr/>
        </p:nvGraphicFramePr>
        <p:xfrm>
          <a:off x="766763" y="3244850"/>
          <a:ext cx="6862762" cy="615950"/>
        </p:xfrm>
        <a:graphic>
          <a:graphicData uri="http://schemas.openxmlformats.org/presentationml/2006/ole">
            <mc:AlternateContent xmlns:mc="http://schemas.openxmlformats.org/markup-compatibility/2006">
              <mc:Choice xmlns:v="urn:schemas-microsoft-com:vml" Requires="v">
                <p:oleObj spid="_x0000_s3132" name="" r:id="rId7" imgW="2324100" imgH="254000" progId="">
                  <p:embed/>
                </p:oleObj>
              </mc:Choice>
              <mc:Fallback>
                <p:oleObj name="" r:id="rId7" imgW="2324100" imgH="254000" progId="">
                  <p:embed/>
                  <p:pic>
                    <p:nvPicPr>
                      <p:cNvPr id="0" name="图片 3131"/>
                      <p:cNvPicPr/>
                      <p:nvPr/>
                    </p:nvPicPr>
                    <p:blipFill>
                      <a:blip r:embed="rId8"/>
                      <a:stretch>
                        <a:fillRect/>
                      </a:stretch>
                    </p:blipFill>
                    <p:spPr>
                      <a:xfrm>
                        <a:off x="766763" y="3244850"/>
                        <a:ext cx="6862762" cy="615950"/>
                      </a:xfrm>
                      <a:prstGeom prst="rect">
                        <a:avLst/>
                      </a:prstGeom>
                      <a:noFill/>
                      <a:ln w="38100">
                        <a:noFill/>
                        <a:miter/>
                      </a:ln>
                    </p:spPr>
                  </p:pic>
                </p:oleObj>
              </mc:Fallback>
            </mc:AlternateContent>
          </a:graphicData>
        </a:graphic>
      </p:graphicFrame>
      <p:grpSp>
        <p:nvGrpSpPr>
          <p:cNvPr id="606220" name="Group 12"/>
          <p:cNvGrpSpPr/>
          <p:nvPr/>
        </p:nvGrpSpPr>
        <p:grpSpPr>
          <a:xfrm flipV="1">
            <a:off x="1938338" y="2936875"/>
            <a:ext cx="5111750" cy="360363"/>
            <a:chOff x="966" y="2840"/>
            <a:chExt cx="3220" cy="227"/>
          </a:xfrm>
        </p:grpSpPr>
        <p:sp>
          <p:nvSpPr>
            <p:cNvPr id="606233" name="Line 13"/>
            <p:cNvSpPr/>
            <p:nvPr/>
          </p:nvSpPr>
          <p:spPr>
            <a:xfrm>
              <a:off x="2312" y="2840"/>
              <a:ext cx="131" cy="227"/>
            </a:xfrm>
            <a:prstGeom prst="line">
              <a:avLst/>
            </a:prstGeom>
            <a:ln w="38100" cap="flat" cmpd="sng">
              <a:solidFill>
                <a:srgbClr val="0000FF"/>
              </a:solidFill>
              <a:prstDash val="solid"/>
              <a:headEnd type="triangle" w="med" len="med"/>
              <a:tailEnd type="none" w="med" len="med"/>
            </a:ln>
          </p:spPr>
        </p:sp>
        <p:sp>
          <p:nvSpPr>
            <p:cNvPr id="606234" name="Line 14"/>
            <p:cNvSpPr/>
            <p:nvPr/>
          </p:nvSpPr>
          <p:spPr>
            <a:xfrm flipH="1">
              <a:off x="2708" y="2840"/>
              <a:ext cx="131" cy="227"/>
            </a:xfrm>
            <a:prstGeom prst="line">
              <a:avLst/>
            </a:prstGeom>
            <a:ln w="38100" cap="flat" cmpd="sng">
              <a:solidFill>
                <a:srgbClr val="0000FF"/>
              </a:solidFill>
              <a:prstDash val="solid"/>
              <a:headEnd type="triangle" w="med" len="med"/>
              <a:tailEnd type="none" w="med" len="med"/>
            </a:ln>
          </p:spPr>
        </p:sp>
        <p:sp>
          <p:nvSpPr>
            <p:cNvPr id="606235" name="Line 15"/>
            <p:cNvSpPr/>
            <p:nvPr/>
          </p:nvSpPr>
          <p:spPr>
            <a:xfrm flipH="1" flipV="1">
              <a:off x="1973" y="2840"/>
              <a:ext cx="227" cy="227"/>
            </a:xfrm>
            <a:prstGeom prst="line">
              <a:avLst/>
            </a:prstGeom>
            <a:ln w="38100" cap="flat" cmpd="sng">
              <a:solidFill>
                <a:srgbClr val="0000FF"/>
              </a:solidFill>
              <a:prstDash val="solid"/>
              <a:headEnd type="none" w="med" len="med"/>
              <a:tailEnd type="triangle" w="med" len="med"/>
            </a:ln>
          </p:spPr>
        </p:sp>
        <p:sp>
          <p:nvSpPr>
            <p:cNvPr id="606236" name="Line 16"/>
            <p:cNvSpPr/>
            <p:nvPr/>
          </p:nvSpPr>
          <p:spPr>
            <a:xfrm flipV="1">
              <a:off x="2925" y="2840"/>
              <a:ext cx="227" cy="227"/>
            </a:xfrm>
            <a:prstGeom prst="line">
              <a:avLst/>
            </a:prstGeom>
            <a:ln w="38100" cap="flat" cmpd="sng">
              <a:solidFill>
                <a:srgbClr val="0000FF"/>
              </a:solidFill>
              <a:prstDash val="solid"/>
              <a:headEnd type="none" w="med" len="med"/>
              <a:tailEnd type="triangle" w="med" len="med"/>
            </a:ln>
          </p:spPr>
        </p:sp>
        <p:sp>
          <p:nvSpPr>
            <p:cNvPr id="606237" name="Line 17"/>
            <p:cNvSpPr/>
            <p:nvPr/>
          </p:nvSpPr>
          <p:spPr>
            <a:xfrm flipH="1" flipV="1">
              <a:off x="966" y="2840"/>
              <a:ext cx="589" cy="227"/>
            </a:xfrm>
            <a:prstGeom prst="line">
              <a:avLst/>
            </a:prstGeom>
            <a:ln w="38100" cap="flat" cmpd="sng">
              <a:solidFill>
                <a:srgbClr val="0000FF"/>
              </a:solidFill>
              <a:prstDash val="solid"/>
              <a:headEnd type="none" w="med" len="med"/>
              <a:tailEnd type="triangle" w="med" len="med"/>
            </a:ln>
          </p:spPr>
        </p:sp>
        <p:sp>
          <p:nvSpPr>
            <p:cNvPr id="606238" name="Line 18"/>
            <p:cNvSpPr/>
            <p:nvPr/>
          </p:nvSpPr>
          <p:spPr>
            <a:xfrm flipV="1">
              <a:off x="3597" y="2840"/>
              <a:ext cx="589" cy="227"/>
            </a:xfrm>
            <a:prstGeom prst="line">
              <a:avLst/>
            </a:prstGeom>
            <a:ln w="38100" cap="flat" cmpd="sng">
              <a:solidFill>
                <a:srgbClr val="0000FF"/>
              </a:solidFill>
              <a:prstDash val="solid"/>
              <a:headEnd type="none" w="med" len="med"/>
              <a:tailEnd type="triangle" w="med" len="med"/>
            </a:ln>
          </p:spPr>
        </p:sp>
      </p:grpSp>
      <p:sp>
        <p:nvSpPr>
          <p:cNvPr id="606221" name="AutoShape 19"/>
          <p:cNvSpPr/>
          <p:nvPr/>
        </p:nvSpPr>
        <p:spPr>
          <a:xfrm>
            <a:off x="4235450" y="1839913"/>
            <a:ext cx="647700" cy="647700"/>
          </a:xfrm>
          <a:prstGeom prst="downArrow">
            <a:avLst>
              <a:gd name="adj1" fmla="val 50000"/>
              <a:gd name="adj2" fmla="val 25000"/>
            </a:avLst>
          </a:prstGeom>
          <a:solidFill>
            <a:srgbClr val="FFFF66"/>
          </a:solidFill>
          <a:ln w="9525" cap="flat" cmpd="sng">
            <a:solidFill>
              <a:schemeClr val="tx1"/>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
        <p:nvSpPr>
          <p:cNvPr id="37917" name="Text Box 29"/>
          <p:cNvSpPr txBox="1"/>
          <p:nvPr/>
        </p:nvSpPr>
        <p:spPr>
          <a:xfrm>
            <a:off x="579438" y="4602163"/>
            <a:ext cx="67373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当      时，         ，       ，         </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7918" name="Object 54"/>
          <p:cNvGraphicFramePr>
            <a:graphicFrameLocks noChangeAspect="1"/>
          </p:cNvGraphicFramePr>
          <p:nvPr/>
        </p:nvGraphicFramePr>
        <p:xfrm>
          <a:off x="1009650" y="4645025"/>
          <a:ext cx="781050" cy="390525"/>
        </p:xfrm>
        <a:graphic>
          <a:graphicData uri="http://schemas.openxmlformats.org/presentationml/2006/ole">
            <mc:AlternateContent xmlns:mc="http://schemas.openxmlformats.org/markup-compatibility/2006">
              <mc:Choice xmlns:v="urn:schemas-microsoft-com:vml" Requires="v">
                <p:oleObj spid="_x0000_s3133" name="" r:id="rId9" imgW="354965" imgH="177800" progId="">
                  <p:embed/>
                </p:oleObj>
              </mc:Choice>
              <mc:Fallback>
                <p:oleObj name="" r:id="rId9" imgW="354965" imgH="177800" progId="">
                  <p:embed/>
                  <p:pic>
                    <p:nvPicPr>
                      <p:cNvPr id="0" name="图片 3132"/>
                      <p:cNvPicPr/>
                      <p:nvPr/>
                    </p:nvPicPr>
                    <p:blipFill>
                      <a:blip r:embed="rId10"/>
                      <a:stretch>
                        <a:fillRect/>
                      </a:stretch>
                    </p:blipFill>
                    <p:spPr>
                      <a:xfrm>
                        <a:off x="1009650" y="4645025"/>
                        <a:ext cx="781050" cy="390525"/>
                      </a:xfrm>
                      <a:prstGeom prst="rect">
                        <a:avLst/>
                      </a:prstGeom>
                      <a:noFill/>
                      <a:ln w="38100">
                        <a:noFill/>
                        <a:miter/>
                      </a:ln>
                    </p:spPr>
                  </p:pic>
                </p:oleObj>
              </mc:Fallback>
            </mc:AlternateContent>
          </a:graphicData>
        </a:graphic>
      </p:graphicFrame>
      <p:sp>
        <p:nvSpPr>
          <p:cNvPr id="37922" name="Rectangle 34"/>
          <p:cNvSpPr/>
          <p:nvPr/>
        </p:nvSpPr>
        <p:spPr>
          <a:xfrm>
            <a:off x="581025" y="5272088"/>
            <a:ext cx="67373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当      时，      ，          ，         </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7923" name="Object 55"/>
          <p:cNvGraphicFramePr>
            <a:graphicFrameLocks noChangeAspect="1"/>
          </p:cNvGraphicFramePr>
          <p:nvPr/>
        </p:nvGraphicFramePr>
        <p:xfrm>
          <a:off x="1023938" y="5329238"/>
          <a:ext cx="781050" cy="390525"/>
        </p:xfrm>
        <a:graphic>
          <a:graphicData uri="http://schemas.openxmlformats.org/presentationml/2006/ole">
            <mc:AlternateContent xmlns:mc="http://schemas.openxmlformats.org/markup-compatibility/2006">
              <mc:Choice xmlns:v="urn:schemas-microsoft-com:vml" Requires="v">
                <p:oleObj spid="_x0000_s3134" name="" r:id="rId11" imgW="354965" imgH="177800" progId="">
                  <p:embed/>
                </p:oleObj>
              </mc:Choice>
              <mc:Fallback>
                <p:oleObj name="" r:id="rId11" imgW="354965" imgH="177800" progId="">
                  <p:embed/>
                  <p:pic>
                    <p:nvPicPr>
                      <p:cNvPr id="0" name="图片 3133"/>
                      <p:cNvPicPr/>
                      <p:nvPr/>
                    </p:nvPicPr>
                    <p:blipFill>
                      <a:blip r:embed="rId12"/>
                      <a:stretch>
                        <a:fillRect/>
                      </a:stretch>
                    </p:blipFill>
                    <p:spPr>
                      <a:xfrm>
                        <a:off x="1023938" y="5329238"/>
                        <a:ext cx="781050" cy="390525"/>
                      </a:xfrm>
                      <a:prstGeom prst="rect">
                        <a:avLst/>
                      </a:prstGeom>
                      <a:noFill/>
                      <a:ln w="38100">
                        <a:noFill/>
                        <a:miter/>
                      </a:ln>
                    </p:spPr>
                  </p:pic>
                </p:oleObj>
              </mc:Fallback>
            </mc:AlternateContent>
          </a:graphicData>
        </a:graphic>
      </p:graphicFrame>
      <p:sp>
        <p:nvSpPr>
          <p:cNvPr id="37924" name="Text Box 36"/>
          <p:cNvSpPr txBox="1"/>
          <p:nvPr/>
        </p:nvSpPr>
        <p:spPr>
          <a:xfrm>
            <a:off x="584200" y="5942013"/>
            <a:ext cx="47561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因此相邻对换改变排列的奇偶性</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7929" name="Object 56"/>
          <p:cNvGraphicFramePr>
            <a:graphicFrameLocks noChangeAspect="1"/>
          </p:cNvGraphicFramePr>
          <p:nvPr/>
        </p:nvGraphicFramePr>
        <p:xfrm>
          <a:off x="2397125" y="4587875"/>
          <a:ext cx="1395413" cy="503238"/>
        </p:xfrm>
        <a:graphic>
          <a:graphicData uri="http://schemas.openxmlformats.org/presentationml/2006/ole">
            <mc:AlternateContent xmlns:mc="http://schemas.openxmlformats.org/markup-compatibility/2006">
              <mc:Choice xmlns:v="urn:schemas-microsoft-com:vml" Requires="v">
                <p:oleObj spid="_x0000_s3135" name="" r:id="rId13" imgW="635000" imgH="228600" progId="">
                  <p:embed/>
                </p:oleObj>
              </mc:Choice>
              <mc:Fallback>
                <p:oleObj name="" r:id="rId13" imgW="635000" imgH="228600" progId="">
                  <p:embed/>
                  <p:pic>
                    <p:nvPicPr>
                      <p:cNvPr id="0" name="图片 3134"/>
                      <p:cNvPicPr/>
                      <p:nvPr/>
                    </p:nvPicPr>
                    <p:blipFill>
                      <a:blip r:embed="rId14"/>
                      <a:stretch>
                        <a:fillRect/>
                      </a:stretch>
                    </p:blipFill>
                    <p:spPr>
                      <a:xfrm>
                        <a:off x="2397125" y="4587875"/>
                        <a:ext cx="1395413" cy="503238"/>
                      </a:xfrm>
                      <a:prstGeom prst="rect">
                        <a:avLst/>
                      </a:prstGeom>
                      <a:noFill/>
                      <a:ln w="38100">
                        <a:noFill/>
                        <a:miter/>
                      </a:ln>
                    </p:spPr>
                  </p:pic>
                </p:oleObj>
              </mc:Fallback>
            </mc:AlternateContent>
          </a:graphicData>
        </a:graphic>
      </p:graphicFrame>
      <p:graphicFrame>
        <p:nvGraphicFramePr>
          <p:cNvPr id="37930" name="Object 57"/>
          <p:cNvGraphicFramePr>
            <a:graphicFrameLocks noChangeAspect="1"/>
          </p:cNvGraphicFramePr>
          <p:nvPr/>
        </p:nvGraphicFramePr>
        <p:xfrm>
          <a:off x="4179888" y="4587875"/>
          <a:ext cx="893762" cy="503238"/>
        </p:xfrm>
        <a:graphic>
          <a:graphicData uri="http://schemas.openxmlformats.org/presentationml/2006/ole">
            <mc:AlternateContent xmlns:mc="http://schemas.openxmlformats.org/markup-compatibility/2006">
              <mc:Choice xmlns:v="urn:schemas-microsoft-com:vml" Requires="v">
                <p:oleObj spid="_x0000_s3136" name="" r:id="rId15" imgW="406400" imgH="228600" progId="">
                  <p:embed/>
                </p:oleObj>
              </mc:Choice>
              <mc:Fallback>
                <p:oleObj name="" r:id="rId15" imgW="406400" imgH="228600" progId="">
                  <p:embed/>
                  <p:pic>
                    <p:nvPicPr>
                      <p:cNvPr id="0" name="图片 3135"/>
                      <p:cNvPicPr/>
                      <p:nvPr/>
                    </p:nvPicPr>
                    <p:blipFill>
                      <a:blip r:embed="rId16"/>
                      <a:stretch>
                        <a:fillRect/>
                      </a:stretch>
                    </p:blipFill>
                    <p:spPr>
                      <a:xfrm>
                        <a:off x="4179888" y="4587875"/>
                        <a:ext cx="893762" cy="503238"/>
                      </a:xfrm>
                      <a:prstGeom prst="rect">
                        <a:avLst/>
                      </a:prstGeom>
                      <a:noFill/>
                      <a:ln w="38100">
                        <a:noFill/>
                        <a:miter/>
                      </a:ln>
                    </p:spPr>
                  </p:pic>
                </p:oleObj>
              </mc:Fallback>
            </mc:AlternateContent>
          </a:graphicData>
        </a:graphic>
      </p:graphicFrame>
      <p:graphicFrame>
        <p:nvGraphicFramePr>
          <p:cNvPr id="37931" name="Object 58"/>
          <p:cNvGraphicFramePr>
            <a:graphicFrameLocks noChangeAspect="1"/>
          </p:cNvGraphicFramePr>
          <p:nvPr/>
        </p:nvGraphicFramePr>
        <p:xfrm>
          <a:off x="2397125" y="5272088"/>
          <a:ext cx="922338" cy="503237"/>
        </p:xfrm>
        <a:graphic>
          <a:graphicData uri="http://schemas.openxmlformats.org/presentationml/2006/ole">
            <mc:AlternateContent xmlns:mc="http://schemas.openxmlformats.org/markup-compatibility/2006">
              <mc:Choice xmlns:v="urn:schemas-microsoft-com:vml" Requires="v">
                <p:oleObj spid="_x0000_s3137" name="" r:id="rId17" imgW="419100" imgH="228600" progId="">
                  <p:embed/>
                </p:oleObj>
              </mc:Choice>
              <mc:Fallback>
                <p:oleObj name="" r:id="rId17" imgW="419100" imgH="228600" progId="">
                  <p:embed/>
                  <p:pic>
                    <p:nvPicPr>
                      <p:cNvPr id="0" name="图片 3136"/>
                      <p:cNvPicPr/>
                      <p:nvPr/>
                    </p:nvPicPr>
                    <p:blipFill>
                      <a:blip r:embed="rId18"/>
                      <a:stretch>
                        <a:fillRect/>
                      </a:stretch>
                    </p:blipFill>
                    <p:spPr>
                      <a:xfrm>
                        <a:off x="2397125" y="5272088"/>
                        <a:ext cx="922338" cy="503237"/>
                      </a:xfrm>
                      <a:prstGeom prst="rect">
                        <a:avLst/>
                      </a:prstGeom>
                      <a:noFill/>
                      <a:ln w="38100">
                        <a:noFill/>
                        <a:miter/>
                      </a:ln>
                    </p:spPr>
                  </p:pic>
                </p:oleObj>
              </mc:Fallback>
            </mc:AlternateContent>
          </a:graphicData>
        </a:graphic>
      </p:graphicFrame>
      <p:graphicFrame>
        <p:nvGraphicFramePr>
          <p:cNvPr id="37932" name="Object 59"/>
          <p:cNvGraphicFramePr>
            <a:graphicFrameLocks noChangeAspect="1"/>
          </p:cNvGraphicFramePr>
          <p:nvPr/>
        </p:nvGraphicFramePr>
        <p:xfrm>
          <a:off x="3705225" y="5272088"/>
          <a:ext cx="1368425" cy="503237"/>
        </p:xfrm>
        <a:graphic>
          <a:graphicData uri="http://schemas.openxmlformats.org/presentationml/2006/ole">
            <mc:AlternateContent xmlns:mc="http://schemas.openxmlformats.org/markup-compatibility/2006">
              <mc:Choice xmlns:v="urn:schemas-microsoft-com:vml" Requires="v">
                <p:oleObj spid="_x0000_s3138" name="" r:id="rId19" imgW="622300" imgH="228600" progId="">
                  <p:embed/>
                </p:oleObj>
              </mc:Choice>
              <mc:Fallback>
                <p:oleObj name="" r:id="rId19" imgW="622300" imgH="228600" progId="">
                  <p:embed/>
                  <p:pic>
                    <p:nvPicPr>
                      <p:cNvPr id="0" name="图片 3137"/>
                      <p:cNvPicPr/>
                      <p:nvPr/>
                    </p:nvPicPr>
                    <p:blipFill>
                      <a:blip r:embed="rId20"/>
                      <a:stretch>
                        <a:fillRect/>
                      </a:stretch>
                    </p:blipFill>
                    <p:spPr>
                      <a:xfrm>
                        <a:off x="3705225" y="5272088"/>
                        <a:ext cx="1368425" cy="503237"/>
                      </a:xfrm>
                      <a:prstGeom prst="rect">
                        <a:avLst/>
                      </a:prstGeom>
                      <a:noFill/>
                      <a:ln w="38100">
                        <a:noFill/>
                        <a:miter/>
                      </a:ln>
                    </p:spPr>
                  </p:pic>
                </p:oleObj>
              </mc:Fallback>
            </mc:AlternateContent>
          </a:graphicData>
        </a:graphic>
      </p:graphicFrame>
      <p:graphicFrame>
        <p:nvGraphicFramePr>
          <p:cNvPr id="37933" name="Object 60"/>
          <p:cNvGraphicFramePr>
            <a:graphicFrameLocks noChangeAspect="1"/>
          </p:cNvGraphicFramePr>
          <p:nvPr/>
        </p:nvGraphicFramePr>
        <p:xfrm>
          <a:off x="5580063" y="4645025"/>
          <a:ext cx="1171575" cy="390525"/>
        </p:xfrm>
        <a:graphic>
          <a:graphicData uri="http://schemas.openxmlformats.org/presentationml/2006/ole">
            <mc:AlternateContent xmlns:mc="http://schemas.openxmlformats.org/markup-compatibility/2006">
              <mc:Choice xmlns:v="urn:schemas-microsoft-com:vml" Requires="v">
                <p:oleObj spid="_x0000_s3139" name="" r:id="rId21" imgW="532765" imgH="177800" progId="">
                  <p:embed/>
                </p:oleObj>
              </mc:Choice>
              <mc:Fallback>
                <p:oleObj name="" r:id="rId21" imgW="532765" imgH="177800" progId="">
                  <p:embed/>
                  <p:pic>
                    <p:nvPicPr>
                      <p:cNvPr id="0" name="图片 3138"/>
                      <p:cNvPicPr/>
                      <p:nvPr/>
                    </p:nvPicPr>
                    <p:blipFill>
                      <a:blip r:embed="rId22"/>
                      <a:stretch>
                        <a:fillRect/>
                      </a:stretch>
                    </p:blipFill>
                    <p:spPr>
                      <a:xfrm>
                        <a:off x="5580063" y="4645025"/>
                        <a:ext cx="1171575" cy="390525"/>
                      </a:xfrm>
                      <a:prstGeom prst="rect">
                        <a:avLst/>
                      </a:prstGeom>
                      <a:noFill/>
                      <a:ln w="38100">
                        <a:noFill/>
                        <a:miter/>
                      </a:ln>
                    </p:spPr>
                  </p:pic>
                </p:oleObj>
              </mc:Fallback>
            </mc:AlternateContent>
          </a:graphicData>
        </a:graphic>
      </p:graphicFrame>
      <p:graphicFrame>
        <p:nvGraphicFramePr>
          <p:cNvPr id="37934" name="Object 61"/>
          <p:cNvGraphicFramePr>
            <a:graphicFrameLocks noChangeAspect="1"/>
          </p:cNvGraphicFramePr>
          <p:nvPr/>
        </p:nvGraphicFramePr>
        <p:xfrm>
          <a:off x="5580063" y="5327650"/>
          <a:ext cx="1171575" cy="390525"/>
        </p:xfrm>
        <a:graphic>
          <a:graphicData uri="http://schemas.openxmlformats.org/presentationml/2006/ole">
            <mc:AlternateContent xmlns:mc="http://schemas.openxmlformats.org/markup-compatibility/2006">
              <mc:Choice xmlns:v="urn:schemas-microsoft-com:vml" Requires="v">
                <p:oleObj spid="_x0000_s3140" name="" r:id="rId23" imgW="532765" imgH="177800" progId="">
                  <p:embed/>
                </p:oleObj>
              </mc:Choice>
              <mc:Fallback>
                <p:oleObj name="" r:id="rId23" imgW="532765" imgH="177800" progId="">
                  <p:embed/>
                  <p:pic>
                    <p:nvPicPr>
                      <p:cNvPr id="0" name="图片 3139"/>
                      <p:cNvPicPr/>
                      <p:nvPr/>
                    </p:nvPicPr>
                    <p:blipFill>
                      <a:blip r:embed="rId24"/>
                      <a:stretch>
                        <a:fillRect/>
                      </a:stretch>
                    </p:blipFill>
                    <p:spPr>
                      <a:xfrm>
                        <a:off x="5580063" y="5327650"/>
                        <a:ext cx="1171575" cy="390525"/>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918"/>
                                        </p:tgtEl>
                                        <p:attrNameLst>
                                          <p:attrName>style.visibility</p:attrName>
                                        </p:attrNameLst>
                                      </p:cBhvr>
                                      <p:to>
                                        <p:strVal val="visible"/>
                                      </p:to>
                                    </p:set>
                                    <p:animEffect transition="in" filter="blinds(horizontal)">
                                      <p:cBhvr>
                                        <p:cTn id="7" dur="500"/>
                                        <p:tgtEl>
                                          <p:spTgt spid="379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917"/>
                                        </p:tgtEl>
                                        <p:attrNameLst>
                                          <p:attrName>style.visibility</p:attrName>
                                        </p:attrNameLst>
                                      </p:cBhvr>
                                      <p:to>
                                        <p:strVal val="visible"/>
                                      </p:to>
                                    </p:set>
                                    <p:animEffect transition="in" filter="blinds(horizontal)">
                                      <p:cBhvr>
                                        <p:cTn id="10" dur="500"/>
                                        <p:tgtEl>
                                          <p:spTgt spid="37917"/>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37929"/>
                                        </p:tgtEl>
                                        <p:attrNameLst>
                                          <p:attrName>style.visibility</p:attrName>
                                        </p:attrNameLst>
                                      </p:cBhvr>
                                      <p:to>
                                        <p:strVal val="visible"/>
                                      </p:to>
                                    </p:set>
                                    <p:anim calcmode="lin" valueType="num">
                                      <p:cBhvr>
                                        <p:cTn id="15" dur="500" fill="hold"/>
                                        <p:tgtEl>
                                          <p:spTgt spid="37929"/>
                                        </p:tgtEl>
                                        <p:attrNameLst>
                                          <p:attrName>ppt_w</p:attrName>
                                        </p:attrNameLst>
                                      </p:cBhvr>
                                      <p:tavLst>
                                        <p:tav tm="0">
                                          <p:val>
                                            <p:fltVal val="0.000000"/>
                                          </p:val>
                                        </p:tav>
                                        <p:tav tm="100000">
                                          <p:val>
                                            <p:strVal val="#ppt_w"/>
                                          </p:val>
                                        </p:tav>
                                      </p:tavLst>
                                    </p:anim>
                                    <p:anim calcmode="lin" valueType="num">
                                      <p:cBhvr>
                                        <p:cTn id="16" dur="500" fill="hold"/>
                                        <p:tgtEl>
                                          <p:spTgt spid="3792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37930"/>
                                        </p:tgtEl>
                                        <p:attrNameLst>
                                          <p:attrName>style.visibility</p:attrName>
                                        </p:attrNameLst>
                                      </p:cBhvr>
                                      <p:to>
                                        <p:strVal val="visible"/>
                                      </p:to>
                                    </p:set>
                                    <p:anim calcmode="lin" valueType="num">
                                      <p:cBhvr>
                                        <p:cTn id="21" dur="500" fill="hold"/>
                                        <p:tgtEl>
                                          <p:spTgt spid="37930"/>
                                        </p:tgtEl>
                                        <p:attrNameLst>
                                          <p:attrName>ppt_w</p:attrName>
                                        </p:attrNameLst>
                                      </p:cBhvr>
                                      <p:tavLst>
                                        <p:tav tm="0">
                                          <p:val>
                                            <p:fltVal val="0.000000"/>
                                          </p:val>
                                        </p:tav>
                                        <p:tav tm="100000">
                                          <p:val>
                                            <p:strVal val="#ppt_w"/>
                                          </p:val>
                                        </p:tav>
                                      </p:tavLst>
                                    </p:anim>
                                    <p:anim calcmode="lin" valueType="num">
                                      <p:cBhvr>
                                        <p:cTn id="22" dur="500" fill="hold"/>
                                        <p:tgtEl>
                                          <p:spTgt spid="37930"/>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37933"/>
                                        </p:tgtEl>
                                        <p:attrNameLst>
                                          <p:attrName>style.visibility</p:attrName>
                                        </p:attrNameLst>
                                      </p:cBhvr>
                                      <p:to>
                                        <p:strVal val="visible"/>
                                      </p:to>
                                    </p:set>
                                    <p:anim calcmode="lin" valueType="num">
                                      <p:cBhvr>
                                        <p:cTn id="27" dur="500" fill="hold"/>
                                        <p:tgtEl>
                                          <p:spTgt spid="37933"/>
                                        </p:tgtEl>
                                        <p:attrNameLst>
                                          <p:attrName>ppt_w</p:attrName>
                                        </p:attrNameLst>
                                      </p:cBhvr>
                                      <p:tavLst>
                                        <p:tav tm="0">
                                          <p:val>
                                            <p:fltVal val="0.000000"/>
                                          </p:val>
                                        </p:tav>
                                        <p:tav tm="100000">
                                          <p:val>
                                            <p:strVal val="#ppt_w"/>
                                          </p:val>
                                        </p:tav>
                                      </p:tavLst>
                                    </p:anim>
                                    <p:anim calcmode="lin" valueType="num">
                                      <p:cBhvr>
                                        <p:cTn id="28" dur="500" fill="hold"/>
                                        <p:tgtEl>
                                          <p:spTgt spid="3793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7923"/>
                                        </p:tgtEl>
                                        <p:attrNameLst>
                                          <p:attrName>style.visibility</p:attrName>
                                        </p:attrNameLst>
                                      </p:cBhvr>
                                      <p:to>
                                        <p:strVal val="visible"/>
                                      </p:to>
                                    </p:set>
                                    <p:animEffect transition="in" filter="blinds(horizontal)">
                                      <p:cBhvr>
                                        <p:cTn id="33" dur="500"/>
                                        <p:tgtEl>
                                          <p:spTgt spid="379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922"/>
                                        </p:tgtEl>
                                        <p:attrNameLst>
                                          <p:attrName>style.visibility</p:attrName>
                                        </p:attrNameLst>
                                      </p:cBhvr>
                                      <p:to>
                                        <p:strVal val="visible"/>
                                      </p:to>
                                    </p:set>
                                    <p:animEffect transition="in" filter="blinds(horizontal)">
                                      <p:cBhvr>
                                        <p:cTn id="36" dur="500"/>
                                        <p:tgtEl>
                                          <p:spTgt spid="37922"/>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37931"/>
                                        </p:tgtEl>
                                        <p:attrNameLst>
                                          <p:attrName>style.visibility</p:attrName>
                                        </p:attrNameLst>
                                      </p:cBhvr>
                                      <p:to>
                                        <p:strVal val="visible"/>
                                      </p:to>
                                    </p:set>
                                    <p:anim calcmode="lin" valueType="num">
                                      <p:cBhvr>
                                        <p:cTn id="41" dur="500" fill="hold"/>
                                        <p:tgtEl>
                                          <p:spTgt spid="37931"/>
                                        </p:tgtEl>
                                        <p:attrNameLst>
                                          <p:attrName>ppt_w</p:attrName>
                                        </p:attrNameLst>
                                      </p:cBhvr>
                                      <p:tavLst>
                                        <p:tav tm="0">
                                          <p:val>
                                            <p:fltVal val="0.000000"/>
                                          </p:val>
                                        </p:tav>
                                        <p:tav tm="100000">
                                          <p:val>
                                            <p:strVal val="#ppt_w"/>
                                          </p:val>
                                        </p:tav>
                                      </p:tavLst>
                                    </p:anim>
                                    <p:anim calcmode="lin" valueType="num">
                                      <p:cBhvr>
                                        <p:cTn id="42" dur="500" fill="hold"/>
                                        <p:tgtEl>
                                          <p:spTgt spid="3793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37932"/>
                                        </p:tgtEl>
                                        <p:attrNameLst>
                                          <p:attrName>style.visibility</p:attrName>
                                        </p:attrNameLst>
                                      </p:cBhvr>
                                      <p:to>
                                        <p:strVal val="visible"/>
                                      </p:to>
                                    </p:set>
                                    <p:anim calcmode="lin" valueType="num">
                                      <p:cBhvr>
                                        <p:cTn id="47" dur="500" fill="hold"/>
                                        <p:tgtEl>
                                          <p:spTgt spid="37932"/>
                                        </p:tgtEl>
                                        <p:attrNameLst>
                                          <p:attrName>ppt_w</p:attrName>
                                        </p:attrNameLst>
                                      </p:cBhvr>
                                      <p:tavLst>
                                        <p:tav tm="0">
                                          <p:val>
                                            <p:fltVal val="0.000000"/>
                                          </p:val>
                                        </p:tav>
                                        <p:tav tm="100000">
                                          <p:val>
                                            <p:strVal val="#ppt_w"/>
                                          </p:val>
                                        </p:tav>
                                      </p:tavLst>
                                    </p:anim>
                                    <p:anim calcmode="lin" valueType="num">
                                      <p:cBhvr>
                                        <p:cTn id="48" dur="500" fill="hold"/>
                                        <p:tgtEl>
                                          <p:spTgt spid="3793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nodeType="clickEffect">
                                  <p:stCondLst>
                                    <p:cond delay="0"/>
                                  </p:stCondLst>
                                  <p:childTnLst>
                                    <p:set>
                                      <p:cBhvr>
                                        <p:cTn id="52" dur="1" fill="hold">
                                          <p:stCondLst>
                                            <p:cond delay="0"/>
                                          </p:stCondLst>
                                        </p:cTn>
                                        <p:tgtEl>
                                          <p:spTgt spid="37934"/>
                                        </p:tgtEl>
                                        <p:attrNameLst>
                                          <p:attrName>style.visibility</p:attrName>
                                        </p:attrNameLst>
                                      </p:cBhvr>
                                      <p:to>
                                        <p:strVal val="visible"/>
                                      </p:to>
                                    </p:set>
                                    <p:anim calcmode="lin" valueType="num">
                                      <p:cBhvr>
                                        <p:cTn id="53" dur="500" fill="hold"/>
                                        <p:tgtEl>
                                          <p:spTgt spid="37934"/>
                                        </p:tgtEl>
                                        <p:attrNameLst>
                                          <p:attrName>ppt_w</p:attrName>
                                        </p:attrNameLst>
                                      </p:cBhvr>
                                      <p:tavLst>
                                        <p:tav tm="0">
                                          <p:val>
                                            <p:fltVal val="0.000000"/>
                                          </p:val>
                                        </p:tav>
                                        <p:tav tm="100000">
                                          <p:val>
                                            <p:strVal val="#ppt_w"/>
                                          </p:val>
                                        </p:tav>
                                      </p:tavLst>
                                    </p:anim>
                                    <p:anim calcmode="lin" valueType="num">
                                      <p:cBhvr>
                                        <p:cTn id="54" dur="500" fill="hold"/>
                                        <p:tgtEl>
                                          <p:spTgt spid="37934"/>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7924"/>
                                        </p:tgtEl>
                                        <p:attrNameLst>
                                          <p:attrName>style.visibility</p:attrName>
                                        </p:attrNameLst>
                                      </p:cBhvr>
                                      <p:to>
                                        <p:strVal val="visible"/>
                                      </p:to>
                                    </p:set>
                                    <p:animEffect transition="in" filter="blinds(horizontal)">
                                      <p:cBhvr>
                                        <p:cTn id="59" dur="500"/>
                                        <p:tgtEl>
                                          <p:spTgt spid="37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7" grpId="0"/>
      <p:bldP spid="37922" grpId="0"/>
      <p:bldP spid="3792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p:nvPr/>
        </p:nvSpPr>
        <p:spPr>
          <a:xfrm>
            <a:off x="457200" y="3124200"/>
            <a:ext cx="8267700" cy="1406525"/>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对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作初等行变换变为行阶梯形矩阵，设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的行阶梯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形矩阵为                 ，则    就是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的行阶梯形矩阵，因此可从</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中同时看出</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及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43779" name="Rectangle 4"/>
          <p:cNvSpPr/>
          <p:nvPr/>
        </p:nvSpPr>
        <p:spPr>
          <a:xfrm>
            <a:off x="457200" y="1131888"/>
            <a:ext cx="8229600" cy="17716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及矩阵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43780" name="Object 10"/>
          <p:cNvGraphicFramePr>
            <a:graphicFrameLocks noChangeAspect="1"/>
          </p:cNvGraphicFramePr>
          <p:nvPr/>
        </p:nvGraphicFramePr>
        <p:xfrm>
          <a:off x="1524000" y="457200"/>
          <a:ext cx="4270375" cy="1855788"/>
        </p:xfrm>
        <a:graphic>
          <a:graphicData uri="http://schemas.openxmlformats.org/presentationml/2006/ole">
            <mc:AlternateContent xmlns:mc="http://schemas.openxmlformats.org/markup-compatibility/2006">
              <mc:Choice xmlns:v="urn:schemas-microsoft-com:vml" Requires="v">
                <p:oleObj spid="_x0000_s4170" name="" r:id="rId1" imgW="2133600" imgH="927100" progId="">
                  <p:embed/>
                </p:oleObj>
              </mc:Choice>
              <mc:Fallback>
                <p:oleObj name="" r:id="rId1" imgW="2133600" imgH="927100" progId="">
                  <p:embed/>
                  <p:pic>
                    <p:nvPicPr>
                      <p:cNvPr id="0" name="图片 4169"/>
                      <p:cNvPicPr/>
                      <p:nvPr/>
                    </p:nvPicPr>
                    <p:blipFill>
                      <a:blip r:embed="rId2"/>
                      <a:stretch>
                        <a:fillRect/>
                      </a:stretch>
                    </p:blipFill>
                    <p:spPr>
                      <a:xfrm>
                        <a:off x="1524000" y="457200"/>
                        <a:ext cx="4270375" cy="1855788"/>
                      </a:xfrm>
                      <a:prstGeom prst="rect">
                        <a:avLst/>
                      </a:prstGeom>
                      <a:noFill/>
                      <a:ln w="38100">
                        <a:noFill/>
                        <a:miter/>
                      </a:ln>
                    </p:spPr>
                  </p:pic>
                </p:oleObj>
              </mc:Fallback>
            </mc:AlternateContent>
          </a:graphicData>
        </a:graphic>
      </p:graphicFrame>
      <p:graphicFrame>
        <p:nvGraphicFramePr>
          <p:cNvPr id="41990" name="Object 11"/>
          <p:cNvGraphicFramePr>
            <a:graphicFrameLocks noChangeAspect="1"/>
          </p:cNvGraphicFramePr>
          <p:nvPr/>
        </p:nvGraphicFramePr>
        <p:xfrm>
          <a:off x="1733550" y="3570288"/>
          <a:ext cx="1347788" cy="482600"/>
        </p:xfrm>
        <a:graphic>
          <a:graphicData uri="http://schemas.openxmlformats.org/presentationml/2006/ole">
            <mc:AlternateContent xmlns:mc="http://schemas.openxmlformats.org/markup-compatibility/2006">
              <mc:Choice xmlns:v="urn:schemas-microsoft-com:vml" Requires="v">
                <p:oleObj spid="_x0000_s4169" name="" r:id="rId3" imgW="673100" imgH="241300" progId="">
                  <p:embed/>
                </p:oleObj>
              </mc:Choice>
              <mc:Fallback>
                <p:oleObj name="" r:id="rId3" imgW="673100" imgH="241300" progId="">
                  <p:embed/>
                  <p:pic>
                    <p:nvPicPr>
                      <p:cNvPr id="0" name="图片 4168"/>
                      <p:cNvPicPr/>
                      <p:nvPr/>
                    </p:nvPicPr>
                    <p:blipFill>
                      <a:blip r:embed="rId4"/>
                      <a:stretch>
                        <a:fillRect/>
                      </a:stretch>
                    </p:blipFill>
                    <p:spPr>
                      <a:xfrm>
                        <a:off x="1733550" y="3570288"/>
                        <a:ext cx="1347788" cy="482600"/>
                      </a:xfrm>
                      <a:prstGeom prst="rect">
                        <a:avLst/>
                      </a:prstGeom>
                      <a:noFill/>
                      <a:ln w="38100">
                        <a:noFill/>
                        <a:miter/>
                      </a:ln>
                    </p:spPr>
                  </p:pic>
                </p:oleObj>
              </mc:Fallback>
            </mc:AlternateContent>
          </a:graphicData>
        </a:graphic>
      </p:graphicFrame>
      <p:graphicFrame>
        <p:nvGraphicFramePr>
          <p:cNvPr id="41991" name="Object 12"/>
          <p:cNvGraphicFramePr>
            <a:graphicFrameLocks noChangeAspect="1"/>
          </p:cNvGraphicFramePr>
          <p:nvPr/>
        </p:nvGraphicFramePr>
        <p:xfrm>
          <a:off x="3657600" y="3570288"/>
          <a:ext cx="330200" cy="406400"/>
        </p:xfrm>
        <a:graphic>
          <a:graphicData uri="http://schemas.openxmlformats.org/presentationml/2006/ole">
            <mc:AlternateContent xmlns:mc="http://schemas.openxmlformats.org/markup-compatibility/2006">
              <mc:Choice xmlns:v="urn:schemas-microsoft-com:vml" Requires="v">
                <p:oleObj spid="_x0000_s4171" name="" r:id="rId5" imgW="165100" imgH="203200" progId="">
                  <p:embed/>
                </p:oleObj>
              </mc:Choice>
              <mc:Fallback>
                <p:oleObj name="" r:id="rId5" imgW="165100" imgH="203200" progId="">
                  <p:embed/>
                  <p:pic>
                    <p:nvPicPr>
                      <p:cNvPr id="0" name="图片 4170"/>
                      <p:cNvPicPr/>
                      <p:nvPr/>
                    </p:nvPicPr>
                    <p:blipFill>
                      <a:blip r:embed="rId6"/>
                      <a:stretch>
                        <a:fillRect/>
                      </a:stretch>
                    </p:blipFill>
                    <p:spPr>
                      <a:xfrm>
                        <a:off x="3657600" y="3570288"/>
                        <a:ext cx="330200" cy="406400"/>
                      </a:xfrm>
                      <a:prstGeom prst="rect">
                        <a:avLst/>
                      </a:prstGeom>
                      <a:noFill/>
                      <a:ln w="38100">
                        <a:noFill/>
                        <a:miter/>
                      </a:ln>
                    </p:spPr>
                  </p:pic>
                </p:oleObj>
              </mc:Fallback>
            </mc:AlternateContent>
          </a:graphicData>
        </a:graphic>
      </p:graphicFrame>
      <p:sp>
        <p:nvSpPr>
          <p:cNvPr id="41995" name="Text Box 11"/>
          <p:cNvSpPr txBox="1"/>
          <p:nvPr/>
        </p:nvSpPr>
        <p:spPr>
          <a:xfrm>
            <a:off x="455613" y="5472113"/>
            <a:ext cx="8148637" cy="457200"/>
          </a:xfrm>
          <a:prstGeom prst="rect">
            <a:avLst/>
          </a:prstGeom>
          <a:noFill/>
          <a:ln w="9525">
            <a:noFill/>
          </a:ln>
        </p:spPr>
        <p:txBody>
          <a:bodyPr>
            <a:spAutoFit/>
          </a:bodyPr>
          <a:p>
            <a:pPr marL="457200" indent="-457200" eaLnBrk="0" hangingPunct="0"/>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41996" name="Object 13"/>
          <p:cNvGraphicFramePr>
            <a:graphicFrameLocks noChangeAspect="1"/>
          </p:cNvGraphicFramePr>
          <p:nvPr/>
        </p:nvGraphicFramePr>
        <p:xfrm>
          <a:off x="1085850" y="4821238"/>
          <a:ext cx="6329363" cy="1855787"/>
        </p:xfrm>
        <a:graphic>
          <a:graphicData uri="http://schemas.openxmlformats.org/presentationml/2006/ole">
            <mc:AlternateContent xmlns:mc="http://schemas.openxmlformats.org/markup-compatibility/2006">
              <mc:Choice xmlns:v="urn:schemas-microsoft-com:vml" Requires="v">
                <p:oleObj spid="_x0000_s4172" name="" r:id="rId7" imgW="3162300" imgH="927100" progId="">
                  <p:embed/>
                </p:oleObj>
              </mc:Choice>
              <mc:Fallback>
                <p:oleObj name="" r:id="rId7" imgW="3162300" imgH="927100" progId="">
                  <p:embed/>
                  <p:pic>
                    <p:nvPicPr>
                      <p:cNvPr id="0" name="图片 4171"/>
                      <p:cNvPicPr/>
                      <p:nvPr/>
                    </p:nvPicPr>
                    <p:blipFill>
                      <a:blip r:embed="rId8"/>
                      <a:stretch>
                        <a:fillRect/>
                      </a:stretch>
                    </p:blipFill>
                    <p:spPr>
                      <a:xfrm>
                        <a:off x="1085850" y="4821238"/>
                        <a:ext cx="6329363" cy="1855787"/>
                      </a:xfrm>
                      <a:prstGeom prst="rect">
                        <a:avLst/>
                      </a:prstGeom>
                      <a:noFill/>
                      <a:ln w="38100">
                        <a:noFill/>
                        <a:miter/>
                      </a:ln>
                    </p:spPr>
                  </p:pic>
                </p:oleObj>
              </mc:Fallback>
            </mc:AlternateContent>
          </a:graphicData>
        </a:graphic>
      </p:graphicFrame>
      <p:grpSp>
        <p:nvGrpSpPr>
          <p:cNvPr id="2" name="Group 21"/>
          <p:cNvGrpSpPr/>
          <p:nvPr/>
        </p:nvGrpSpPr>
        <p:grpSpPr>
          <a:xfrm>
            <a:off x="4876800" y="5229225"/>
            <a:ext cx="2484438" cy="989013"/>
            <a:chOff x="3072" y="3294"/>
            <a:chExt cx="1565" cy="623"/>
          </a:xfrm>
        </p:grpSpPr>
        <p:sp>
          <p:nvSpPr>
            <p:cNvPr id="843787" name="Line 14"/>
            <p:cNvSpPr/>
            <p:nvPr/>
          </p:nvSpPr>
          <p:spPr>
            <a:xfrm>
              <a:off x="3072" y="3294"/>
              <a:ext cx="635" cy="0"/>
            </a:xfrm>
            <a:prstGeom prst="line">
              <a:avLst/>
            </a:prstGeom>
            <a:ln w="28575" cap="flat" cmpd="sng">
              <a:solidFill>
                <a:srgbClr val="0000FF"/>
              </a:solidFill>
              <a:prstDash val="solid"/>
              <a:headEnd type="none" w="med" len="med"/>
              <a:tailEnd type="none" w="med" len="med"/>
            </a:ln>
          </p:spPr>
        </p:sp>
        <p:sp>
          <p:nvSpPr>
            <p:cNvPr id="843788" name="Line 15"/>
            <p:cNvSpPr/>
            <p:nvPr/>
          </p:nvSpPr>
          <p:spPr>
            <a:xfrm>
              <a:off x="3696" y="3294"/>
              <a:ext cx="0" cy="317"/>
            </a:xfrm>
            <a:prstGeom prst="line">
              <a:avLst/>
            </a:prstGeom>
            <a:ln w="28575" cap="flat" cmpd="sng">
              <a:solidFill>
                <a:srgbClr val="0000FF"/>
              </a:solidFill>
              <a:prstDash val="solid"/>
              <a:headEnd type="none" w="med" len="med"/>
              <a:tailEnd type="none" w="med" len="med"/>
            </a:ln>
          </p:spPr>
        </p:sp>
        <p:sp>
          <p:nvSpPr>
            <p:cNvPr id="843789" name="Line 16"/>
            <p:cNvSpPr/>
            <p:nvPr/>
          </p:nvSpPr>
          <p:spPr>
            <a:xfrm>
              <a:off x="3687" y="3607"/>
              <a:ext cx="635" cy="0"/>
            </a:xfrm>
            <a:prstGeom prst="line">
              <a:avLst/>
            </a:prstGeom>
            <a:ln w="28575" cap="flat" cmpd="sng">
              <a:solidFill>
                <a:srgbClr val="0000FF"/>
              </a:solidFill>
              <a:prstDash val="solid"/>
              <a:headEnd type="none" w="med" len="med"/>
              <a:tailEnd type="none" w="med" len="med"/>
            </a:ln>
          </p:spPr>
        </p:sp>
        <p:sp>
          <p:nvSpPr>
            <p:cNvPr id="843790" name="Line 17"/>
            <p:cNvSpPr/>
            <p:nvPr/>
          </p:nvSpPr>
          <p:spPr>
            <a:xfrm>
              <a:off x="4329" y="3600"/>
              <a:ext cx="0" cy="317"/>
            </a:xfrm>
            <a:prstGeom prst="line">
              <a:avLst/>
            </a:prstGeom>
            <a:ln w="28575" cap="flat" cmpd="sng">
              <a:solidFill>
                <a:srgbClr val="0000FF"/>
              </a:solidFill>
              <a:prstDash val="solid"/>
              <a:headEnd type="none" w="med" len="med"/>
              <a:tailEnd type="none" w="med" len="med"/>
            </a:ln>
          </p:spPr>
        </p:sp>
        <p:sp>
          <p:nvSpPr>
            <p:cNvPr id="843791" name="Line 18"/>
            <p:cNvSpPr/>
            <p:nvPr/>
          </p:nvSpPr>
          <p:spPr>
            <a:xfrm>
              <a:off x="4320" y="3913"/>
              <a:ext cx="317" cy="0"/>
            </a:xfrm>
            <a:prstGeom prst="line">
              <a:avLst/>
            </a:prstGeom>
            <a:ln w="28575" cap="flat" cmpd="sng">
              <a:solidFill>
                <a:srgbClr val="0000FF"/>
              </a:solidFill>
              <a:prstDash val="solid"/>
              <a:headEnd type="none" w="med" len="med"/>
              <a:tailEnd type="none" w="med" len="med"/>
            </a:ln>
          </p:spPr>
        </p:sp>
      </p:grpSp>
      <p:sp>
        <p:nvSpPr>
          <p:cNvPr id="42003" name="Rectangle 19"/>
          <p:cNvSpPr/>
          <p:nvPr/>
        </p:nvSpPr>
        <p:spPr>
          <a:xfrm>
            <a:off x="7620000" y="5289550"/>
            <a:ext cx="1271588" cy="822325"/>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2</a:t>
            </a:r>
            <a:endParaRPr lang="en-US" altLang="zh-CN" sz="2400" b="1" dirty="0">
              <a:solidFill>
                <a:srgbClr val="000000"/>
              </a:solidFill>
              <a:latin typeface="Times New Roman" panose="02020603050405020304" pitchFamily="18" charset="0"/>
              <a:ea typeface="楷体_GB2312" panose="02010609030101010101" pitchFamily="49" charset="-122"/>
            </a:endParaRPr>
          </a:p>
          <a:p>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ox(in)">
                                      <p:cBhvr>
                                        <p:cTn id="7" dur="500"/>
                                        <p:tgtEl>
                                          <p:spTgt spid="41990"/>
                                        </p:tgtEl>
                                      </p:cBhvr>
                                    </p:animEffect>
                                  </p:childTnLst>
                                </p:cTn>
                              </p:par>
                              <p:par>
                                <p:cTn id="8" presetID="4" presetClass="entr" presetSubtype="16" fill="hold" nodeType="withEffect">
                                  <p:stCondLst>
                                    <p:cond delay="0"/>
                                  </p:stCondLst>
                                  <p:childTnLst>
                                    <p:set>
                                      <p:cBhvr>
                                        <p:cTn id="9" dur="1" fill="hold">
                                          <p:stCondLst>
                                            <p:cond delay="0"/>
                                          </p:stCondLst>
                                        </p:cTn>
                                        <p:tgtEl>
                                          <p:spTgt spid="41991"/>
                                        </p:tgtEl>
                                        <p:attrNameLst>
                                          <p:attrName>style.visibility</p:attrName>
                                        </p:attrNameLst>
                                      </p:cBhvr>
                                      <p:to>
                                        <p:strVal val="visible"/>
                                      </p:to>
                                    </p:set>
                                    <p:animEffect transition="in" filter="box(in)">
                                      <p:cBhvr>
                                        <p:cTn id="10" dur="500"/>
                                        <p:tgtEl>
                                          <p:spTgt spid="4199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1986"/>
                                        </p:tgtEl>
                                        <p:attrNameLst>
                                          <p:attrName>style.visibility</p:attrName>
                                        </p:attrNameLst>
                                      </p:cBhvr>
                                      <p:to>
                                        <p:strVal val="visible"/>
                                      </p:to>
                                    </p:set>
                                    <p:animEffect transition="in" filter="box(in)">
                                      <p:cBhvr>
                                        <p:cTn id="13" dur="500"/>
                                        <p:tgtEl>
                                          <p:spTgt spid="4198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1995"/>
                                        </p:tgtEl>
                                        <p:attrNameLst>
                                          <p:attrName>style.visibility</p:attrName>
                                        </p:attrNameLst>
                                      </p:cBhvr>
                                      <p:to>
                                        <p:strVal val="visible"/>
                                      </p:to>
                                    </p:set>
                                    <p:animEffect transition="in" filter="slide(fromBottom)">
                                      <p:cBhvr>
                                        <p:cTn id="18" dur="500"/>
                                        <p:tgtEl>
                                          <p:spTgt spid="41995"/>
                                        </p:tgtEl>
                                      </p:cBhvr>
                                    </p:animEffect>
                                  </p:childTnLst>
                                </p:cTn>
                              </p:par>
                            </p:childTnLst>
                          </p:cTn>
                        </p:par>
                        <p:par>
                          <p:cTn id="19" fill="hold">
                            <p:stCondLst>
                              <p:cond delay="500"/>
                            </p:stCondLst>
                            <p:childTnLst>
                              <p:par>
                                <p:cTn id="20" presetID="4" presetClass="entr" presetSubtype="16" fill="hold" nodeType="afterEffect">
                                  <p:stCondLst>
                                    <p:cond delay="0"/>
                                  </p:stCondLst>
                                  <p:childTnLst>
                                    <p:set>
                                      <p:cBhvr>
                                        <p:cTn id="21" dur="1" fill="hold">
                                          <p:stCondLst>
                                            <p:cond delay="0"/>
                                          </p:stCondLst>
                                        </p:cTn>
                                        <p:tgtEl>
                                          <p:spTgt spid="41996"/>
                                        </p:tgtEl>
                                        <p:attrNameLst>
                                          <p:attrName>style.visibility</p:attrName>
                                        </p:attrNameLst>
                                      </p:cBhvr>
                                      <p:to>
                                        <p:strVal val="visible"/>
                                      </p:to>
                                    </p:set>
                                    <p:animEffect transition="in" filter="box(in)">
                                      <p:cBhvr>
                                        <p:cTn id="22" dur="500"/>
                                        <p:tgtEl>
                                          <p:spTgt spid="4199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trips(downRigh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42003">
                                            <p:txEl>
                                              <p:charRg st="0" end="9"/>
                                            </p:txEl>
                                          </p:spTgt>
                                        </p:tgtEl>
                                        <p:attrNameLst>
                                          <p:attrName>style.visibility</p:attrName>
                                        </p:attrNameLst>
                                      </p:cBhvr>
                                      <p:to>
                                        <p:strVal val="visible"/>
                                      </p:to>
                                    </p:set>
                                    <p:anim calcmode="lin" valueType="num">
                                      <p:cBhvr additive="base">
                                        <p:cTn id="32" dur="500" fill="hold"/>
                                        <p:tgtEl>
                                          <p:spTgt spid="42003">
                                            <p:txEl>
                                              <p:charRg st="0" end="9"/>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42003">
                                            <p:txEl>
                                              <p:charRg st="0" end="9"/>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42003">
                                            <p:txEl>
                                              <p:charRg st="9" end="18"/>
                                            </p:txEl>
                                          </p:spTgt>
                                        </p:tgtEl>
                                        <p:attrNameLst>
                                          <p:attrName>style.visibility</p:attrName>
                                        </p:attrNameLst>
                                      </p:cBhvr>
                                      <p:to>
                                        <p:strVal val="visible"/>
                                      </p:to>
                                    </p:set>
                                    <p:anim calcmode="lin" valueType="num">
                                      <p:cBhvr additive="base">
                                        <p:cTn id="38" dur="500" fill="hold"/>
                                        <p:tgtEl>
                                          <p:spTgt spid="42003">
                                            <p:txEl>
                                              <p:charRg st="9" end="18"/>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42003">
                                            <p:txEl>
                                              <p:charRg st="9" end="1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95" grpId="0"/>
      <p:bldP spid="4200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4802" name="Rectangle 19"/>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矩阵的秩的性质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3028" name="AutoShape 20"/>
          <p:cNvSpPr/>
          <p:nvPr/>
        </p:nvSpPr>
        <p:spPr>
          <a:xfrm>
            <a:off x="265113" y="1117600"/>
            <a:ext cx="8610600" cy="5644796"/>
          </a:xfrm>
          <a:prstGeom prst="roundRect">
            <a:avLst>
              <a:gd name="adj" fmla="val 16667"/>
            </a:avLst>
          </a:prstGeom>
          <a:noFill/>
          <a:ln w="28575" cap="flat" cmpd="sng">
            <a:solidFill>
              <a:schemeClr val="hlink"/>
            </a:solidFill>
            <a:prstDash val="solid"/>
            <a:headEnd type="none" w="med" len="med"/>
            <a:tailEnd type="none" w="med" len="med"/>
          </a:ln>
        </p:spPr>
        <p:txBody>
          <a:bodyPr lIns="0" tIns="0" rIns="0" bIns="0">
            <a:spAutoFit/>
          </a:bodyPr>
          <a:p>
            <a:pPr marL="457200" indent="-457200">
              <a:lnSpc>
                <a:spcPct val="120000"/>
              </a:lnSpc>
              <a:spcBef>
                <a:spcPct val="20000"/>
              </a:spcBef>
              <a:buClr>
                <a:srgbClr val="00007D"/>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矩阵，则 </a:t>
            </a:r>
            <a:r>
              <a:rPr lang="en-US" altLang="zh-CN" sz="2400" b="1" dirty="0">
                <a:solidFill>
                  <a:srgbClr val="000000"/>
                </a:solidFill>
                <a:latin typeface="Times New Roman" panose="02020603050405020304" pitchFamily="18" charset="0"/>
                <a:ea typeface="楷体_GB2312" panose="02010609030101010101" pitchFamily="49" charset="-122"/>
              </a:rPr>
              <a:t>0≤</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)≤min(</a:t>
            </a:r>
            <a:r>
              <a:rPr lang="en-US" altLang="zh-CN" sz="2400" b="1" i="1" dirty="0">
                <a:solidFill>
                  <a:srgbClr val="000000"/>
                </a:solidFill>
                <a:latin typeface="Times New Roman" panose="02020603050405020304" pitchFamily="18" charset="0"/>
                <a:ea typeface="楷体_GB2312" panose="02010609030101010101" pitchFamily="49" charset="-122"/>
              </a:rPr>
              <a:t>m, 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Q</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可逆，则 </a:t>
            </a:r>
            <a:r>
              <a:rPr lang="en-US" altLang="zh-CN" sz="2400" b="1" i="1" dirty="0">
                <a:solidFill>
                  <a:srgbClr val="000000"/>
                </a:solidFill>
                <a:latin typeface="Times New Roman" panose="02020603050405020304" pitchFamily="18" charset="0"/>
                <a:ea typeface="楷体_GB2312" panose="02010609030101010101" pitchFamily="49" charset="-122"/>
              </a:rPr>
              <a:t>R(PAQ</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max{</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特别地，当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为非零列向量时，有</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lnSpc>
                <a:spcPct val="120000"/>
              </a:lnSpc>
              <a:spcBef>
                <a:spcPct val="20000"/>
              </a:spcBef>
              <a:buClr>
                <a:srgbClr val="00007D"/>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startAt="6"/>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startAt="6"/>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)≤min{</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20000"/>
              </a:spcBef>
              <a:buClr>
                <a:srgbClr val="00007D"/>
              </a:buClr>
              <a:buFont typeface="Wingdings" panose="05000000000000000000" pitchFamily="2" charset="2"/>
              <a:buAutoNum type="circleNumDbPlain" startAt="6"/>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O</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pic>
        <p:nvPicPr>
          <p:cNvPr id="844804" name="墨迹 2"/>
          <p:cNvPicPr>
            <a:picLocks noChangeAspect="1"/>
          </p:cNvPicPr>
          <p:nvPr/>
        </p:nvPicPr>
        <p:blipFill>
          <a:blip r:embed="rId1"/>
          <a:stretch>
            <a:fillRect/>
          </a:stretch>
        </p:blipFill>
        <p:spPr>
          <a:xfrm>
            <a:off x="993775" y="6134100"/>
            <a:ext cx="4826000" cy="127000"/>
          </a:xfrm>
          <a:prstGeom prst="rect">
            <a:avLst/>
          </a:prstGeom>
          <a:noFill/>
          <a:ln w="9525">
            <a:noFill/>
          </a:ln>
        </p:spPr>
      </p:pic>
      <p:pic>
        <p:nvPicPr>
          <p:cNvPr id="844805" name="墨迹 3"/>
          <p:cNvPicPr>
            <a:picLocks noChangeAspect="1"/>
          </p:cNvPicPr>
          <p:nvPr/>
        </p:nvPicPr>
        <p:blipFill>
          <a:blip r:embed="rId2"/>
          <a:stretch>
            <a:fillRect/>
          </a:stretch>
        </p:blipFill>
        <p:spPr>
          <a:xfrm>
            <a:off x="976313" y="6188075"/>
            <a:ext cx="4852987" cy="250825"/>
          </a:xfrm>
          <a:prstGeom prst="rect">
            <a:avLst/>
          </a:prstGeom>
          <a:noFill/>
          <a:ln w="9525">
            <a:noFill/>
          </a:ln>
        </p:spPr>
      </p:pic>
      <p:pic>
        <p:nvPicPr>
          <p:cNvPr id="844806" name="墨迹 4"/>
          <p:cNvPicPr>
            <a:picLocks noChangeAspect="1"/>
          </p:cNvPicPr>
          <p:nvPr/>
        </p:nvPicPr>
        <p:blipFill>
          <a:blip r:embed="rId3"/>
          <a:stretch>
            <a:fillRect/>
          </a:stretch>
        </p:blipFill>
        <p:spPr>
          <a:xfrm>
            <a:off x="2216150" y="6151563"/>
            <a:ext cx="2247900" cy="153987"/>
          </a:xfrm>
          <a:prstGeom prst="rect">
            <a:avLst/>
          </a:prstGeom>
          <a:noFill/>
          <a:ln w="9525">
            <a:noFill/>
          </a:ln>
        </p:spPr>
      </p:pic>
      <p:pic>
        <p:nvPicPr>
          <p:cNvPr id="844807" name="墨迹 5"/>
          <p:cNvPicPr>
            <a:picLocks noChangeAspect="1"/>
          </p:cNvPicPr>
          <p:nvPr/>
        </p:nvPicPr>
        <p:blipFill>
          <a:blip r:embed="rId4"/>
          <a:stretch>
            <a:fillRect/>
          </a:stretch>
        </p:blipFill>
        <p:spPr>
          <a:xfrm>
            <a:off x="1020763" y="5946775"/>
            <a:ext cx="4968875" cy="4841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3028"/>
                                        </p:tgtEl>
                                        <p:attrNameLst>
                                          <p:attrName>style.visibility</p:attrName>
                                        </p:attrNameLst>
                                      </p:cBhvr>
                                      <p:to>
                                        <p:strVal val="visible"/>
                                      </p:to>
                                    </p:set>
                                    <p:animEffect transition="in" filter="wedge">
                                      <p:cBhvr>
                                        <p:cTn id="7" dur="500"/>
                                        <p:tgtEl>
                                          <p:spTgt spid="4302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3028">
                                            <p:txEl>
                                              <p:charRg st="0" end="34"/>
                                            </p:txEl>
                                          </p:spTgt>
                                        </p:tgtEl>
                                        <p:attrNameLst>
                                          <p:attrName>style.visibility</p:attrName>
                                        </p:attrNameLst>
                                      </p:cBhvr>
                                      <p:to>
                                        <p:strVal val="visible"/>
                                      </p:to>
                                    </p:set>
                                    <p:animEffect transition="in" filter="slide(fromBottom)">
                                      <p:cBhvr>
                                        <p:cTn id="11" dur="500"/>
                                        <p:tgtEl>
                                          <p:spTgt spid="43028">
                                            <p:txEl>
                                              <p:charRg st="0" end="34"/>
                                            </p:txEl>
                                          </p:spTgt>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43028">
                                            <p:txEl>
                                              <p:charRg st="34" end="50"/>
                                            </p:txEl>
                                          </p:spTgt>
                                        </p:tgtEl>
                                        <p:attrNameLst>
                                          <p:attrName>style.visibility</p:attrName>
                                        </p:attrNameLst>
                                      </p:cBhvr>
                                      <p:to>
                                        <p:strVal val="visible"/>
                                      </p:to>
                                    </p:set>
                                    <p:animEffect transition="in" filter="slide(fromBottom)">
                                      <p:cBhvr>
                                        <p:cTn id="15" dur="500"/>
                                        <p:tgtEl>
                                          <p:spTgt spid="43028">
                                            <p:txEl>
                                              <p:charRg st="34" end="50"/>
                                            </p:txEl>
                                          </p:spTgt>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43028">
                                            <p:txEl>
                                              <p:charRg st="50" end="74"/>
                                            </p:txEl>
                                          </p:spTgt>
                                        </p:tgtEl>
                                        <p:attrNameLst>
                                          <p:attrName>style.visibility</p:attrName>
                                        </p:attrNameLst>
                                      </p:cBhvr>
                                      <p:to>
                                        <p:strVal val="visible"/>
                                      </p:to>
                                    </p:set>
                                    <p:animEffect transition="in" filter="slide(fromBottom)">
                                      <p:cBhvr>
                                        <p:cTn id="19" dur="500"/>
                                        <p:tgtEl>
                                          <p:spTgt spid="43028">
                                            <p:txEl>
                                              <p:charRg st="50" end="7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3028">
                                            <p:txEl>
                                              <p:charRg st="74" end="101"/>
                                            </p:txEl>
                                          </p:spTgt>
                                        </p:tgtEl>
                                        <p:attrNameLst>
                                          <p:attrName>style.visibility</p:attrName>
                                        </p:attrNameLst>
                                      </p:cBhvr>
                                      <p:to>
                                        <p:strVal val="visible"/>
                                      </p:to>
                                    </p:set>
                                    <p:animEffect transition="in" filter="slide(fromBottom)">
                                      <p:cBhvr>
                                        <p:cTn id="24" dur="500"/>
                                        <p:tgtEl>
                                          <p:spTgt spid="43028">
                                            <p:txEl>
                                              <p:charRg st="74" end="10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43028">
                                            <p:txEl>
                                              <p:charRg st="101" end="138"/>
                                            </p:txEl>
                                          </p:spTgt>
                                        </p:tgtEl>
                                        <p:attrNameLst>
                                          <p:attrName>style.visibility</p:attrName>
                                        </p:attrNameLst>
                                      </p:cBhvr>
                                      <p:to>
                                        <p:strVal val="visible"/>
                                      </p:to>
                                    </p:set>
                                    <p:animEffect transition="in" filter="slide(fromBottom)">
                                      <p:cBhvr>
                                        <p:cTn id="29" dur="500"/>
                                        <p:tgtEl>
                                          <p:spTgt spid="43028">
                                            <p:txEl>
                                              <p:charRg st="101" end="13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43028">
                                            <p:txEl>
                                              <p:charRg st="138" end="161"/>
                                            </p:txEl>
                                          </p:spTgt>
                                        </p:tgtEl>
                                        <p:attrNameLst>
                                          <p:attrName>style.visibility</p:attrName>
                                        </p:attrNameLst>
                                      </p:cBhvr>
                                      <p:to>
                                        <p:strVal val="visible"/>
                                      </p:to>
                                    </p:set>
                                    <p:animEffect transition="in" filter="slide(fromBottom)">
                                      <p:cBhvr>
                                        <p:cTn id="34" dur="500"/>
                                        <p:tgtEl>
                                          <p:spTgt spid="43028">
                                            <p:txEl>
                                              <p:charRg st="138" end="161"/>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3028">
                                            <p:txEl>
                                              <p:charRg st="161" end="184"/>
                                            </p:txEl>
                                          </p:spTgt>
                                        </p:tgtEl>
                                        <p:attrNameLst>
                                          <p:attrName>style.visibility</p:attrName>
                                        </p:attrNameLst>
                                      </p:cBhvr>
                                      <p:to>
                                        <p:strVal val="visible"/>
                                      </p:to>
                                    </p:set>
                                    <p:animEffect transition="in" filter="slide(fromBottom)">
                                      <p:cBhvr>
                                        <p:cTn id="37" dur="500"/>
                                        <p:tgtEl>
                                          <p:spTgt spid="43028">
                                            <p:txEl>
                                              <p:charRg st="161" end="18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43028">
                                            <p:txEl>
                                              <p:charRg st="184" end="204"/>
                                            </p:txEl>
                                          </p:spTgt>
                                        </p:tgtEl>
                                        <p:attrNameLst>
                                          <p:attrName>style.visibility</p:attrName>
                                        </p:attrNameLst>
                                      </p:cBhvr>
                                      <p:to>
                                        <p:strVal val="visible"/>
                                      </p:to>
                                    </p:set>
                                    <p:animEffect transition="in" filter="slide(fromBottom)">
                                      <p:cBhvr>
                                        <p:cTn id="42" dur="500"/>
                                        <p:tgtEl>
                                          <p:spTgt spid="43028">
                                            <p:txEl>
                                              <p:charRg st="184" end="20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3028">
                                            <p:txEl>
                                              <p:charRg st="204" end="229"/>
                                            </p:txEl>
                                          </p:spTgt>
                                        </p:tgtEl>
                                        <p:attrNameLst>
                                          <p:attrName>style.visibility</p:attrName>
                                        </p:attrNameLst>
                                      </p:cBhvr>
                                      <p:to>
                                        <p:strVal val="visible"/>
                                      </p:to>
                                    </p:set>
                                    <p:animEffect transition="in" filter="slide(fromBottom)">
                                      <p:cBhvr>
                                        <p:cTn id="47" dur="500"/>
                                        <p:tgtEl>
                                          <p:spTgt spid="43028">
                                            <p:txEl>
                                              <p:charRg st="204" end="22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43028">
                                            <p:txEl>
                                              <p:charRg st="229" end="261"/>
                                            </p:txEl>
                                          </p:spTgt>
                                        </p:tgtEl>
                                        <p:attrNameLst>
                                          <p:attrName>style.visibility</p:attrName>
                                        </p:attrNameLst>
                                      </p:cBhvr>
                                      <p:to>
                                        <p:strVal val="visible"/>
                                      </p:to>
                                    </p:set>
                                    <p:animEffect transition="in" filter="slide(fromBottom)">
                                      <p:cBhvr>
                                        <p:cTn id="52" dur="500"/>
                                        <p:tgtEl>
                                          <p:spTgt spid="43028">
                                            <p:txEl>
                                              <p:charRg st="229" end="2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8" grpId="0" animBg="1"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5826" name="Rectangle 2"/>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 证明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0419" name="Rectangle 3"/>
          <p:cNvSpPr/>
          <p:nvPr/>
        </p:nvSpPr>
        <p:spPr>
          <a:xfrm>
            <a:off x="457200" y="1943100"/>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C</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0420" name="Rectangle 4"/>
          <p:cNvSpPr/>
          <p:nvPr/>
        </p:nvSpPr>
        <p:spPr>
          <a:xfrm>
            <a:off x="457200" y="2743200"/>
            <a:ext cx="8229600" cy="29400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附注：</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当一个矩阵的秩等于它的列数时，这样的矩阵称为</a:t>
            </a:r>
            <a:r>
              <a:rPr lang="zh-CN" altLang="en-US" sz="2400" b="1" dirty="0">
                <a:solidFill>
                  <a:srgbClr val="FF0000"/>
                </a:solidFill>
                <a:latin typeface="Times New Roman" panose="02020603050405020304" pitchFamily="18" charset="0"/>
                <a:ea typeface="楷体_GB2312" panose="02010609030101010101" pitchFamily="49" charset="-122"/>
              </a:rPr>
              <a:t>列满秩矩阵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特别地，当一个矩阵为方阵时，列满秩矩阵就成为满秩矩阵，也就是可逆矩阵．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本题中，当 </a:t>
            </a:r>
            <a:r>
              <a:rPr lang="en-US" altLang="zh-CN" sz="2400" b="1" i="1" dirty="0">
                <a:solidFill>
                  <a:srgbClr val="000000"/>
                </a:solidFill>
                <a:latin typeface="Times New Roman" panose="02020603050405020304" pitchFamily="18" charset="0"/>
                <a:ea typeface="楷体_GB2312" panose="02010609030101010101" pitchFamily="49" charset="-122"/>
              </a:rPr>
              <a:t>C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O</a:t>
            </a:r>
            <a:r>
              <a:rPr lang="zh-CN" altLang="en-US" sz="2400" b="1" dirty="0">
                <a:solidFill>
                  <a:srgbClr val="000000"/>
                </a:solidFill>
                <a:latin typeface="Times New Roman" panose="02020603050405020304" pitchFamily="18" charset="0"/>
                <a:ea typeface="楷体_GB2312" panose="02010609030101010101" pitchFamily="49" charset="-122"/>
              </a:rPr>
              <a:t>，这时结论为：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设 </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为列满秩矩阵，则</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0419">
                                            <p:txEl>
                                              <p:charRg st="0" end="45"/>
                                            </p:txEl>
                                          </p:spTgt>
                                        </p:tgtEl>
                                        <p:attrNameLst>
                                          <p:attrName>style.visibility</p:attrName>
                                        </p:attrNameLst>
                                      </p:cBhvr>
                                      <p:to>
                                        <p:strVal val="visible"/>
                                      </p:to>
                                    </p:set>
                                    <p:animEffect transition="in" filter="slide(fromBottom)">
                                      <p:cBhvr>
                                        <p:cTn id="7" dur="500"/>
                                        <p:tgtEl>
                                          <p:spTgt spid="60419">
                                            <p:txEl>
                                              <p:charRg st="0" end="4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0420">
                                            <p:txEl>
                                              <p:charRg st="0" end="4"/>
                                            </p:txEl>
                                          </p:spTgt>
                                        </p:tgtEl>
                                        <p:attrNameLst>
                                          <p:attrName>style.visibility</p:attrName>
                                        </p:attrNameLst>
                                      </p:cBhvr>
                                      <p:to>
                                        <p:strVal val="visible"/>
                                      </p:to>
                                    </p:set>
                                    <p:animEffect transition="in" filter="slide(fromBottom)">
                                      <p:cBhvr>
                                        <p:cTn id="12" dur="500"/>
                                        <p:tgtEl>
                                          <p:spTgt spid="60420">
                                            <p:txEl>
                                              <p:charRg st="0"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0420">
                                            <p:txEl>
                                              <p:charRg st="4" end="33"/>
                                            </p:txEl>
                                          </p:spTgt>
                                        </p:tgtEl>
                                        <p:attrNameLst>
                                          <p:attrName>style.visibility</p:attrName>
                                        </p:attrNameLst>
                                      </p:cBhvr>
                                      <p:to>
                                        <p:strVal val="visible"/>
                                      </p:to>
                                    </p:set>
                                    <p:animEffect transition="in" filter="slide(fromBottom)">
                                      <p:cBhvr>
                                        <p:cTn id="17" dur="500"/>
                                        <p:tgtEl>
                                          <p:spTgt spid="60420">
                                            <p:txEl>
                                              <p:charRg st="4" end="3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0420">
                                            <p:txEl>
                                              <p:charRg st="33" end="69"/>
                                            </p:txEl>
                                          </p:spTgt>
                                        </p:tgtEl>
                                        <p:attrNameLst>
                                          <p:attrName>style.visibility</p:attrName>
                                        </p:attrNameLst>
                                      </p:cBhvr>
                                      <p:to>
                                        <p:strVal val="visible"/>
                                      </p:to>
                                    </p:set>
                                    <p:animEffect transition="in" filter="slide(fromBottom)">
                                      <p:cBhvr>
                                        <p:cTn id="22" dur="500"/>
                                        <p:tgtEl>
                                          <p:spTgt spid="60420">
                                            <p:txEl>
                                              <p:charRg st="33" end="6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0420">
                                            <p:txEl>
                                              <p:charRg st="69" end="88"/>
                                            </p:txEl>
                                          </p:spTgt>
                                        </p:tgtEl>
                                        <p:attrNameLst>
                                          <p:attrName>style.visibility</p:attrName>
                                        </p:attrNameLst>
                                      </p:cBhvr>
                                      <p:to>
                                        <p:strVal val="visible"/>
                                      </p:to>
                                    </p:set>
                                    <p:animEffect transition="in" filter="slide(fromBottom)">
                                      <p:cBhvr>
                                        <p:cTn id="27" dur="500"/>
                                        <p:tgtEl>
                                          <p:spTgt spid="60420">
                                            <p:txEl>
                                              <p:charRg st="69" end="8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0420">
                                            <p:txEl>
                                              <p:charRg st="88" end="120"/>
                                            </p:txEl>
                                          </p:spTgt>
                                        </p:tgtEl>
                                        <p:attrNameLst>
                                          <p:attrName>style.visibility</p:attrName>
                                        </p:attrNameLst>
                                      </p:cBhvr>
                                      <p:to>
                                        <p:strVal val="visible"/>
                                      </p:to>
                                    </p:set>
                                    <p:animEffect transition="in" filter="slide(fromBottom)">
                                      <p:cBhvr>
                                        <p:cTn id="32" dur="500"/>
                                        <p:tgtEl>
                                          <p:spTgt spid="60420">
                                            <p:txEl>
                                              <p:charRg st="88" end="1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P spid="60420"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6850" name="Rectangle 2"/>
          <p:cNvSpPr/>
          <p:nvPr/>
        </p:nvSpPr>
        <p:spPr>
          <a:xfrm>
            <a:off x="457200" y="533400"/>
            <a:ext cx="8231188" cy="457200"/>
          </a:xfrm>
          <a:prstGeom prst="rect">
            <a:avLst/>
          </a:prstGeom>
          <a:noFill/>
          <a:ln w="9525">
            <a:noFill/>
          </a:ln>
        </p:spPr>
        <p:txBody>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 证明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4035" name="Rectangle 3"/>
          <p:cNvSpPr/>
          <p:nvPr/>
        </p:nvSpPr>
        <p:spPr>
          <a:xfrm>
            <a:off x="457200" y="1295400"/>
            <a:ext cx="8229600" cy="22098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由性质“</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又因为</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，所以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035">
                                            <p:txEl>
                                              <p:charRg st="0" end="25"/>
                                            </p:txEl>
                                          </p:spTgt>
                                        </p:tgtEl>
                                        <p:attrNameLst>
                                          <p:attrName>style.visibility</p:attrName>
                                        </p:attrNameLst>
                                      </p:cBhvr>
                                      <p:to>
                                        <p:strVal val="visible"/>
                                      </p:to>
                                    </p:set>
                                    <p:animEffect transition="in" filter="slide(fromBottom)">
                                      <p:cBhvr>
                                        <p:cTn id="7" dur="500"/>
                                        <p:tgtEl>
                                          <p:spTgt spid="44035">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4035">
                                            <p:txEl>
                                              <p:charRg st="25" end="49"/>
                                            </p:txEl>
                                          </p:spTgt>
                                        </p:tgtEl>
                                        <p:attrNameLst>
                                          <p:attrName>style.visibility</p:attrName>
                                        </p:attrNameLst>
                                      </p:cBhvr>
                                      <p:to>
                                        <p:strVal val="visible"/>
                                      </p:to>
                                    </p:set>
                                    <p:animEffect transition="in" filter="slide(fromBottom)">
                                      <p:cBhvr>
                                        <p:cTn id="12" dur="500"/>
                                        <p:tgtEl>
                                          <p:spTgt spid="44035">
                                            <p:txEl>
                                              <p:charRg st="25" end="4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4035">
                                            <p:txEl>
                                              <p:charRg st="49" end="75"/>
                                            </p:txEl>
                                          </p:spTgt>
                                        </p:tgtEl>
                                        <p:attrNameLst>
                                          <p:attrName>style.visibility</p:attrName>
                                        </p:attrNameLst>
                                      </p:cBhvr>
                                      <p:to>
                                        <p:strVal val="visible"/>
                                      </p:to>
                                    </p:set>
                                    <p:animEffect transition="in" filter="slide(fromBottom)">
                                      <p:cBhvr>
                                        <p:cTn id="17" dur="500"/>
                                        <p:tgtEl>
                                          <p:spTgt spid="44035">
                                            <p:txEl>
                                              <p:charRg st="49" end="7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035">
                                            <p:txEl>
                                              <p:charRg st="75" end="97"/>
                                            </p:txEl>
                                          </p:spTgt>
                                        </p:tgtEl>
                                        <p:attrNameLst>
                                          <p:attrName>style.visibility</p:attrName>
                                        </p:attrNameLst>
                                      </p:cBhvr>
                                      <p:to>
                                        <p:strVal val="visible"/>
                                      </p:to>
                                    </p:set>
                                    <p:animEffect transition="in" filter="slide(fromBottom)">
                                      <p:cBhvr>
                                        <p:cTn id="22" dur="500"/>
                                        <p:tgtEl>
                                          <p:spTgt spid="44035">
                                            <p:txEl>
                                              <p:charRg st="75" end="9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4035">
                                            <p:txEl>
                                              <p:charRg st="97" end="115"/>
                                            </p:txEl>
                                          </p:spTgt>
                                        </p:tgtEl>
                                        <p:attrNameLst>
                                          <p:attrName>style.visibility</p:attrName>
                                        </p:attrNameLst>
                                      </p:cBhvr>
                                      <p:to>
                                        <p:strVal val="visible"/>
                                      </p:to>
                                    </p:set>
                                    <p:animEffect transition="in" filter="slide(fromBottom)">
                                      <p:cBhvr>
                                        <p:cTn id="27" dur="500"/>
                                        <p:tgtEl>
                                          <p:spTgt spid="44035">
                                            <p:txEl>
                                              <p:charRg st="97"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7874" name="Rectangle 2"/>
          <p:cNvSpPr/>
          <p:nvPr/>
        </p:nvSpPr>
        <p:spPr>
          <a:xfrm>
            <a:off x="457200" y="533400"/>
            <a:ext cx="8231188"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C</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1443" name="Rectangle 3"/>
          <p:cNvSpPr/>
          <p:nvPr/>
        </p:nvSpPr>
        <p:spPr>
          <a:xfrm>
            <a:off x="457200" y="1295400"/>
            <a:ext cx="8229600" cy="39624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的行最简形矩阵为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PC</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，而                         ，故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1444" name="Object 12"/>
          <p:cNvGraphicFramePr>
            <a:graphicFrameLocks noChangeAspect="1"/>
          </p:cNvGraphicFramePr>
          <p:nvPr/>
        </p:nvGraphicFramePr>
        <p:xfrm>
          <a:off x="6807200" y="1062038"/>
          <a:ext cx="1117600" cy="966787"/>
        </p:xfrm>
        <a:graphic>
          <a:graphicData uri="http://schemas.openxmlformats.org/presentationml/2006/ole">
            <mc:AlternateContent xmlns:mc="http://schemas.openxmlformats.org/markup-compatibility/2006">
              <mc:Choice xmlns:v="urn:schemas-microsoft-com:vml" Requires="v">
                <p:oleObj spid="_x0000_s4174" name="" r:id="rId1" imgW="558800" imgH="482600" progId="">
                  <p:embed/>
                </p:oleObj>
              </mc:Choice>
              <mc:Fallback>
                <p:oleObj name="" r:id="rId1" imgW="558800" imgH="482600" progId="">
                  <p:embed/>
                  <p:pic>
                    <p:nvPicPr>
                      <p:cNvPr id="0" name="图片 4173"/>
                      <p:cNvPicPr/>
                      <p:nvPr/>
                    </p:nvPicPr>
                    <p:blipFill>
                      <a:blip r:embed="rId2"/>
                      <a:stretch>
                        <a:fillRect/>
                      </a:stretch>
                    </p:blipFill>
                    <p:spPr>
                      <a:xfrm>
                        <a:off x="6807200" y="1062038"/>
                        <a:ext cx="1117600" cy="966787"/>
                      </a:xfrm>
                      <a:prstGeom prst="rect">
                        <a:avLst/>
                      </a:prstGeom>
                      <a:noFill/>
                      <a:ln w="38100">
                        <a:noFill/>
                        <a:miter/>
                      </a:ln>
                    </p:spPr>
                  </p:pic>
                </p:oleObj>
              </mc:Fallback>
            </mc:AlternateContent>
          </a:graphicData>
        </a:graphic>
      </p:graphicFrame>
      <p:graphicFrame>
        <p:nvGraphicFramePr>
          <p:cNvPr id="61445" name="Object 13"/>
          <p:cNvGraphicFramePr>
            <a:graphicFrameLocks noChangeAspect="1"/>
          </p:cNvGraphicFramePr>
          <p:nvPr/>
        </p:nvGraphicFramePr>
        <p:xfrm>
          <a:off x="4067175" y="1947863"/>
          <a:ext cx="1827213" cy="965200"/>
        </p:xfrm>
        <a:graphic>
          <a:graphicData uri="http://schemas.openxmlformats.org/presentationml/2006/ole">
            <mc:AlternateContent xmlns:mc="http://schemas.openxmlformats.org/markup-compatibility/2006">
              <mc:Choice xmlns:v="urn:schemas-microsoft-com:vml" Requires="v">
                <p:oleObj spid="_x0000_s4173" name="" r:id="rId3" imgW="914400" imgH="482600" progId="">
                  <p:embed/>
                </p:oleObj>
              </mc:Choice>
              <mc:Fallback>
                <p:oleObj name="" r:id="rId3" imgW="914400" imgH="482600" progId="">
                  <p:embed/>
                  <p:pic>
                    <p:nvPicPr>
                      <p:cNvPr id="0" name="图片 4172"/>
                      <p:cNvPicPr/>
                      <p:nvPr/>
                    </p:nvPicPr>
                    <p:blipFill>
                      <a:blip r:embed="rId4"/>
                      <a:stretch>
                        <a:fillRect/>
                      </a:stretch>
                    </p:blipFill>
                    <p:spPr>
                      <a:xfrm>
                        <a:off x="4067175" y="1947863"/>
                        <a:ext cx="1827213" cy="965200"/>
                      </a:xfrm>
                      <a:prstGeom prst="rect">
                        <a:avLst/>
                      </a:prstGeom>
                      <a:noFill/>
                      <a:ln w="38100">
                        <a:noFill/>
                        <a:miter/>
                      </a:ln>
                    </p:spPr>
                  </p:pic>
                </p:oleObj>
              </mc:Fallback>
            </mc:AlternateContent>
          </a:graphicData>
        </a:graphic>
      </p:graphicFrame>
      <p:graphicFrame>
        <p:nvGraphicFramePr>
          <p:cNvPr id="61446" name="Object 14"/>
          <p:cNvGraphicFramePr>
            <a:graphicFrameLocks noChangeAspect="1"/>
          </p:cNvGraphicFramePr>
          <p:nvPr/>
        </p:nvGraphicFramePr>
        <p:xfrm>
          <a:off x="1219200" y="3276600"/>
          <a:ext cx="2716213" cy="939800"/>
        </p:xfrm>
        <a:graphic>
          <a:graphicData uri="http://schemas.openxmlformats.org/presentationml/2006/ole">
            <mc:AlternateContent xmlns:mc="http://schemas.openxmlformats.org/markup-compatibility/2006">
              <mc:Choice xmlns:v="urn:schemas-microsoft-com:vml" Requires="v">
                <p:oleObj spid="_x0000_s4175" name="" r:id="rId5" imgW="1358900" imgH="469900" progId="">
                  <p:embed/>
                </p:oleObj>
              </mc:Choice>
              <mc:Fallback>
                <p:oleObj name="" r:id="rId5" imgW="1358900" imgH="469900" progId="">
                  <p:embed/>
                  <p:pic>
                    <p:nvPicPr>
                      <p:cNvPr id="0" name="图片 4174"/>
                      <p:cNvPicPr/>
                      <p:nvPr/>
                    </p:nvPicPr>
                    <p:blipFill>
                      <a:blip r:embed="rId6"/>
                      <a:stretch>
                        <a:fillRect/>
                      </a:stretch>
                    </p:blipFill>
                    <p:spPr>
                      <a:xfrm>
                        <a:off x="1219200" y="3276600"/>
                        <a:ext cx="2716213" cy="939800"/>
                      </a:xfrm>
                      <a:prstGeom prst="rect">
                        <a:avLst/>
                      </a:prstGeom>
                      <a:noFill/>
                      <a:ln w="38100">
                        <a:noFill/>
                        <a:miter/>
                      </a:ln>
                    </p:spPr>
                  </p:pic>
                </p:oleObj>
              </mc:Fallback>
            </mc:AlternateContent>
          </a:graphicData>
        </a:graphic>
      </p:graphicFrame>
      <p:graphicFrame>
        <p:nvGraphicFramePr>
          <p:cNvPr id="61447" name="Object 15"/>
          <p:cNvGraphicFramePr>
            <a:graphicFrameLocks noChangeAspect="1"/>
          </p:cNvGraphicFramePr>
          <p:nvPr/>
        </p:nvGraphicFramePr>
        <p:xfrm>
          <a:off x="3898900" y="3276600"/>
          <a:ext cx="887413" cy="939800"/>
        </p:xfrm>
        <a:graphic>
          <a:graphicData uri="http://schemas.openxmlformats.org/presentationml/2006/ole">
            <mc:AlternateContent xmlns:mc="http://schemas.openxmlformats.org/markup-compatibility/2006">
              <mc:Choice xmlns:v="urn:schemas-microsoft-com:vml" Requires="v">
                <p:oleObj spid="_x0000_s4177" name="" r:id="rId7" imgW="444500" imgH="469900" progId="">
                  <p:embed/>
                </p:oleObj>
              </mc:Choice>
              <mc:Fallback>
                <p:oleObj name="" r:id="rId7" imgW="444500" imgH="469900" progId="">
                  <p:embed/>
                  <p:pic>
                    <p:nvPicPr>
                      <p:cNvPr id="0" name="图片 4176"/>
                      <p:cNvPicPr/>
                      <p:nvPr/>
                    </p:nvPicPr>
                    <p:blipFill>
                      <a:blip r:embed="rId8"/>
                      <a:stretch>
                        <a:fillRect/>
                      </a:stretch>
                    </p:blipFill>
                    <p:spPr>
                      <a:xfrm>
                        <a:off x="3898900" y="3276600"/>
                        <a:ext cx="887413" cy="939800"/>
                      </a:xfrm>
                      <a:prstGeom prst="rect">
                        <a:avLst/>
                      </a:prstGeom>
                      <a:noFill/>
                      <a:ln w="38100">
                        <a:noFill/>
                        <a:miter/>
                      </a:ln>
                    </p:spPr>
                  </p:pic>
                </p:oleObj>
              </mc:Fallback>
            </mc:AlternateContent>
          </a:graphicData>
        </a:graphic>
      </p:graphicFrame>
      <p:graphicFrame>
        <p:nvGraphicFramePr>
          <p:cNvPr id="61448" name="Object 16"/>
          <p:cNvGraphicFramePr>
            <a:graphicFrameLocks noChangeAspect="1"/>
          </p:cNvGraphicFramePr>
          <p:nvPr/>
        </p:nvGraphicFramePr>
        <p:xfrm>
          <a:off x="3633788" y="4572000"/>
          <a:ext cx="1876425" cy="939800"/>
        </p:xfrm>
        <a:graphic>
          <a:graphicData uri="http://schemas.openxmlformats.org/presentationml/2006/ole">
            <mc:AlternateContent xmlns:mc="http://schemas.openxmlformats.org/markup-compatibility/2006">
              <mc:Choice xmlns:v="urn:schemas-microsoft-com:vml" Requires="v">
                <p:oleObj spid="_x0000_s4178" name="" r:id="rId9" imgW="939800" imgH="469900" progId="">
                  <p:embed/>
                </p:oleObj>
              </mc:Choice>
              <mc:Fallback>
                <p:oleObj name="" r:id="rId9" imgW="939800" imgH="469900" progId="">
                  <p:embed/>
                  <p:pic>
                    <p:nvPicPr>
                      <p:cNvPr id="0" name="图片 4177"/>
                      <p:cNvPicPr/>
                      <p:nvPr/>
                    </p:nvPicPr>
                    <p:blipFill>
                      <a:blip r:embed="rId10"/>
                      <a:stretch>
                        <a:fillRect/>
                      </a:stretch>
                    </p:blipFill>
                    <p:spPr>
                      <a:xfrm>
                        <a:off x="3633788" y="4572000"/>
                        <a:ext cx="1876425" cy="939800"/>
                      </a:xfrm>
                      <a:prstGeom prst="rect">
                        <a:avLst/>
                      </a:prstGeom>
                      <a:noFill/>
                      <a:ln w="38100">
                        <a:noFill/>
                        <a:miter/>
                      </a:ln>
                    </p:spPr>
                  </p:pic>
                </p:oleObj>
              </mc:Fallback>
            </mc:AlternateContent>
          </a:graphicData>
        </a:graphic>
      </p:graphicFrame>
      <p:sp>
        <p:nvSpPr>
          <p:cNvPr id="61449" name="AutoShape 9">
            <a:hlinkClick r:id="rId11" action="ppaction://hlinksldjump"/>
          </p:cNvPr>
          <p:cNvSpPr/>
          <p:nvPr/>
        </p:nvSpPr>
        <p:spPr>
          <a:xfrm>
            <a:off x="8382000" y="6172200"/>
            <a:ext cx="509588" cy="509588"/>
          </a:xfrm>
          <a:prstGeom prst="actionButtonInformation">
            <a:avLst/>
          </a:prstGeom>
          <a:solidFill>
            <a:schemeClr val="folHlink"/>
          </a:solidFill>
          <a:ln w="9525">
            <a:noFill/>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443">
                                            <p:txEl>
                                              <p:charRg st="0" end="45"/>
                                            </p:txEl>
                                          </p:spTgt>
                                        </p:tgtEl>
                                        <p:attrNameLst>
                                          <p:attrName>style.visibility</p:attrName>
                                        </p:attrNameLst>
                                      </p:cBhvr>
                                      <p:to>
                                        <p:strVal val="visible"/>
                                      </p:to>
                                    </p:set>
                                    <p:animEffect transition="in" filter="box(in)">
                                      <p:cBhvr>
                                        <p:cTn id="7" dur="500"/>
                                        <p:tgtEl>
                                          <p:spTgt spid="61443">
                                            <p:txEl>
                                              <p:charRg st="0" end="4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1444"/>
                                        </p:tgtEl>
                                        <p:attrNameLst>
                                          <p:attrName>style.visibility</p:attrName>
                                        </p:attrNameLst>
                                      </p:cBhvr>
                                      <p:to>
                                        <p:strVal val="visible"/>
                                      </p:to>
                                    </p:set>
                                    <p:animEffect transition="in" filter="box(in)">
                                      <p:cBhvr>
                                        <p:cTn id="10" dur="500"/>
                                        <p:tgtEl>
                                          <p:spTgt spid="6144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1449"/>
                                        </p:tgtEl>
                                        <p:attrNameLst>
                                          <p:attrName>style.visibility</p:attrName>
                                        </p:attrNameLst>
                                      </p:cBhvr>
                                      <p:to>
                                        <p:strVal val="visible"/>
                                      </p:to>
                                    </p:set>
                                    <p:animEffect transition="in" filter="box(in)">
                                      <p:cBhvr>
                                        <p:cTn id="13" dur="500"/>
                                        <p:tgtEl>
                                          <p:spTgt spid="61449"/>
                                        </p:tgtEl>
                                      </p:cBhvr>
                                    </p:animEffect>
                                  </p:childTnLst>
                                  <p:subTnLst>
                                    <p:audio>
                                      <p:cMediaNode>
                                        <p:cTn display="0" masterRel="sameClick">
                                          <p:stCondLst>
                                            <p:cond evt="begin" delay="0">
                                              <p:tn val="11"/>
                                            </p:cond>
                                          </p:stCondLst>
                                          <p:endCondLst>
                                            <p:cond evt="onStopAudio" delay="0">
                                              <p:tgtEl>
                                                <p:sldTgt/>
                                              </p:tgtEl>
                                            </p:cond>
                                          </p:endCondLst>
                                        </p:cTn>
                                        <p:tgtEl>
                                          <p:sndTgt r:embed="rId12" name="cashreg.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1443">
                                            <p:txEl>
                                              <p:charRg st="46" end="88"/>
                                            </p:txEl>
                                          </p:spTgt>
                                        </p:tgtEl>
                                        <p:attrNameLst>
                                          <p:attrName>style.visibility</p:attrName>
                                        </p:attrNameLst>
                                      </p:cBhvr>
                                      <p:to>
                                        <p:strVal val="visible"/>
                                      </p:to>
                                    </p:set>
                                    <p:animEffect transition="in" filter="box(in)">
                                      <p:cBhvr>
                                        <p:cTn id="18" dur="500"/>
                                        <p:tgtEl>
                                          <p:spTgt spid="61443">
                                            <p:txEl>
                                              <p:charRg st="46" end="88"/>
                                            </p:txEl>
                                          </p:spTgt>
                                        </p:tgtEl>
                                      </p:cBhvr>
                                    </p:animEffect>
                                  </p:childTnLst>
                                </p:cTn>
                              </p:par>
                            </p:childTnLst>
                          </p:cTn>
                        </p:par>
                        <p:par>
                          <p:cTn id="19" fill="hold">
                            <p:stCondLst>
                              <p:cond delay="500"/>
                            </p:stCondLst>
                            <p:childTnLst>
                              <p:par>
                                <p:cTn id="20" presetID="4" presetClass="entr" presetSubtype="16" fill="hold" nodeType="afterEffect">
                                  <p:stCondLst>
                                    <p:cond delay="0"/>
                                  </p:stCondLst>
                                  <p:childTnLst>
                                    <p:set>
                                      <p:cBhvr>
                                        <p:cTn id="21" dur="1" fill="hold">
                                          <p:stCondLst>
                                            <p:cond delay="0"/>
                                          </p:stCondLst>
                                        </p:cTn>
                                        <p:tgtEl>
                                          <p:spTgt spid="61445"/>
                                        </p:tgtEl>
                                        <p:attrNameLst>
                                          <p:attrName>style.visibility</p:attrName>
                                        </p:attrNameLst>
                                      </p:cBhvr>
                                      <p:to>
                                        <p:strVal val="visible"/>
                                      </p:to>
                                    </p:set>
                                    <p:animEffect transition="in" filter="box(in)">
                                      <p:cBhvr>
                                        <p:cTn id="22" dur="500"/>
                                        <p:tgtEl>
                                          <p:spTgt spid="614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1443">
                                            <p:txEl>
                                              <p:charRg st="90" end="93"/>
                                            </p:txEl>
                                          </p:spTgt>
                                        </p:tgtEl>
                                        <p:attrNameLst>
                                          <p:attrName>style.visibility</p:attrName>
                                        </p:attrNameLst>
                                      </p:cBhvr>
                                      <p:to>
                                        <p:strVal val="visible"/>
                                      </p:to>
                                    </p:set>
                                    <p:animEffect transition="in" filter="box(in)">
                                      <p:cBhvr>
                                        <p:cTn id="27" dur="500"/>
                                        <p:tgtEl>
                                          <p:spTgt spid="61443">
                                            <p:txEl>
                                              <p:charRg st="90" end="93"/>
                                            </p:txEl>
                                          </p:spTgt>
                                        </p:tgtEl>
                                      </p:cBhvr>
                                    </p:animEffect>
                                  </p:childTnLst>
                                </p:cTn>
                              </p:par>
                            </p:childTnLst>
                          </p:cTn>
                        </p:par>
                        <p:par>
                          <p:cTn id="28" fill="hold">
                            <p:stCondLst>
                              <p:cond delay="500"/>
                            </p:stCondLst>
                            <p:childTnLst>
                              <p:par>
                                <p:cTn id="29" presetID="4" presetClass="entr" presetSubtype="16" fill="hold" nodeType="afterEffect">
                                  <p:stCondLst>
                                    <p:cond delay="0"/>
                                  </p:stCondLst>
                                  <p:childTnLst>
                                    <p:set>
                                      <p:cBhvr>
                                        <p:cTn id="30" dur="1" fill="hold">
                                          <p:stCondLst>
                                            <p:cond delay="0"/>
                                          </p:stCondLst>
                                        </p:cTn>
                                        <p:tgtEl>
                                          <p:spTgt spid="61446"/>
                                        </p:tgtEl>
                                        <p:attrNameLst>
                                          <p:attrName>style.visibility</p:attrName>
                                        </p:attrNameLst>
                                      </p:cBhvr>
                                      <p:to>
                                        <p:strVal val="visible"/>
                                      </p:to>
                                    </p:set>
                                    <p:animEffect transition="in" filter="box(in)">
                                      <p:cBhvr>
                                        <p:cTn id="31" dur="500"/>
                                        <p:tgtEl>
                                          <p:spTgt spid="61446"/>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61447"/>
                                        </p:tgtEl>
                                        <p:attrNameLst>
                                          <p:attrName>style.visibility</p:attrName>
                                        </p:attrNameLst>
                                      </p:cBhvr>
                                      <p:to>
                                        <p:strVal val="visible"/>
                                      </p:to>
                                    </p:set>
                                    <p:animEffect transition="in" filter="box(in)">
                                      <p:cBhvr>
                                        <p:cTn id="36" dur="500"/>
                                        <p:tgtEl>
                                          <p:spTgt spid="61447"/>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61443">
                                            <p:txEl>
                                              <p:charRg st="95" end="155"/>
                                            </p:txEl>
                                          </p:spTgt>
                                        </p:tgtEl>
                                        <p:attrNameLst>
                                          <p:attrName>style.visibility</p:attrName>
                                        </p:attrNameLst>
                                      </p:cBhvr>
                                      <p:to>
                                        <p:strVal val="visible"/>
                                      </p:to>
                                    </p:set>
                                    <p:animEffect transition="in" filter="box(in)">
                                      <p:cBhvr>
                                        <p:cTn id="41" dur="500"/>
                                        <p:tgtEl>
                                          <p:spTgt spid="61443">
                                            <p:txEl>
                                              <p:charRg st="95" end="155"/>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61448"/>
                                        </p:tgtEl>
                                        <p:attrNameLst>
                                          <p:attrName>style.visibility</p:attrName>
                                        </p:attrNameLst>
                                      </p:cBhvr>
                                      <p:to>
                                        <p:strVal val="visible"/>
                                      </p:to>
                                    </p:set>
                                    <p:animEffect transition="in" filter="box(in)">
                                      <p:cBhvr>
                                        <p:cTn id="44" dur="500"/>
                                        <p:tgtEl>
                                          <p:spTgt spid="6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9"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48898" name="Object 10"/>
          <p:cNvGraphicFramePr>
            <a:graphicFrameLocks noChangeAspect="1"/>
          </p:cNvGraphicFramePr>
          <p:nvPr/>
        </p:nvGraphicFramePr>
        <p:xfrm>
          <a:off x="533400" y="3910013"/>
          <a:ext cx="3022600" cy="2124075"/>
        </p:xfrm>
        <a:graphic>
          <a:graphicData uri="http://schemas.openxmlformats.org/presentationml/2006/ole">
            <mc:AlternateContent xmlns:mc="http://schemas.openxmlformats.org/markup-compatibility/2006">
              <mc:Choice xmlns:v="urn:schemas-microsoft-com:vml" Requires="v">
                <p:oleObj spid="_x0000_s4179" name="" r:id="rId1" imgW="1320800" imgH="927100" progId="">
                  <p:embed/>
                </p:oleObj>
              </mc:Choice>
              <mc:Fallback>
                <p:oleObj name="" r:id="rId1" imgW="1320800" imgH="927100" progId="">
                  <p:embed/>
                  <p:pic>
                    <p:nvPicPr>
                      <p:cNvPr id="0" name="图片 4178"/>
                      <p:cNvPicPr/>
                      <p:nvPr/>
                    </p:nvPicPr>
                    <p:blipFill>
                      <a:blip r:embed="rId2"/>
                      <a:stretch>
                        <a:fillRect/>
                      </a:stretch>
                    </p:blipFill>
                    <p:spPr>
                      <a:xfrm>
                        <a:off x="533400" y="3910013"/>
                        <a:ext cx="3022600" cy="2124075"/>
                      </a:xfrm>
                      <a:prstGeom prst="rect">
                        <a:avLst/>
                      </a:prstGeom>
                      <a:noFill/>
                      <a:ln w="38100">
                        <a:noFill/>
                        <a:miter/>
                      </a:ln>
                    </p:spPr>
                  </p:pic>
                </p:oleObj>
              </mc:Fallback>
            </mc:AlternateContent>
          </a:graphicData>
        </a:graphic>
      </p:graphicFrame>
      <p:graphicFrame>
        <p:nvGraphicFramePr>
          <p:cNvPr id="848899" name="Object 11"/>
          <p:cNvGraphicFramePr>
            <a:graphicFrameLocks noChangeAspect="1"/>
          </p:cNvGraphicFramePr>
          <p:nvPr/>
        </p:nvGraphicFramePr>
        <p:xfrm>
          <a:off x="534988" y="600075"/>
          <a:ext cx="3025775" cy="2122488"/>
        </p:xfrm>
        <a:graphic>
          <a:graphicData uri="http://schemas.openxmlformats.org/presentationml/2006/ole">
            <mc:AlternateContent xmlns:mc="http://schemas.openxmlformats.org/markup-compatibility/2006">
              <mc:Choice xmlns:v="urn:schemas-microsoft-com:vml" Requires="v">
                <p:oleObj spid="_x0000_s4176" name="" r:id="rId3" imgW="1320800" imgH="927100" progId="">
                  <p:embed/>
                </p:oleObj>
              </mc:Choice>
              <mc:Fallback>
                <p:oleObj name="" r:id="rId3" imgW="1320800" imgH="927100" progId="">
                  <p:embed/>
                  <p:pic>
                    <p:nvPicPr>
                      <p:cNvPr id="0" name="图片 4175"/>
                      <p:cNvPicPr/>
                      <p:nvPr/>
                    </p:nvPicPr>
                    <p:blipFill>
                      <a:blip r:embed="rId4"/>
                      <a:stretch>
                        <a:fillRect/>
                      </a:stretch>
                    </p:blipFill>
                    <p:spPr>
                      <a:xfrm>
                        <a:off x="534988" y="600075"/>
                        <a:ext cx="3025775" cy="2122488"/>
                      </a:xfrm>
                      <a:prstGeom prst="rect">
                        <a:avLst/>
                      </a:prstGeom>
                      <a:noFill/>
                      <a:ln w="38100">
                        <a:noFill/>
                        <a:miter/>
                      </a:ln>
                    </p:spPr>
                  </p:pic>
                </p:oleObj>
              </mc:Fallback>
            </mc:AlternateContent>
          </a:graphicData>
        </a:graphic>
      </p:graphicFrame>
      <p:grpSp>
        <p:nvGrpSpPr>
          <p:cNvPr id="2" name="Group 4"/>
          <p:cNvGrpSpPr/>
          <p:nvPr/>
        </p:nvGrpSpPr>
        <p:grpSpPr>
          <a:xfrm>
            <a:off x="676275" y="1098550"/>
            <a:ext cx="2743200" cy="1079500"/>
            <a:chOff x="192" y="712"/>
            <a:chExt cx="1728" cy="680"/>
          </a:xfrm>
        </p:grpSpPr>
        <p:sp>
          <p:nvSpPr>
            <p:cNvPr id="848912" name="Line 5"/>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848913" name="Line 6"/>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848914" name="Line 7"/>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848915" name="Line 8"/>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848916" name="Line 9"/>
            <p:cNvSpPr/>
            <p:nvPr/>
          </p:nvSpPr>
          <p:spPr>
            <a:xfrm>
              <a:off x="1200" y="1392"/>
              <a:ext cx="720" cy="0"/>
            </a:xfrm>
            <a:prstGeom prst="line">
              <a:avLst/>
            </a:prstGeom>
            <a:ln w="28575" cap="flat" cmpd="sng">
              <a:solidFill>
                <a:srgbClr val="0000FF"/>
              </a:solidFill>
              <a:prstDash val="solid"/>
              <a:headEnd type="none" w="med" len="med"/>
              <a:tailEnd type="none" w="med" len="med"/>
            </a:ln>
          </p:spPr>
        </p:sp>
      </p:grpSp>
      <p:sp>
        <p:nvSpPr>
          <p:cNvPr id="65546" name="Text Box 10"/>
          <p:cNvSpPr txBox="1"/>
          <p:nvPr/>
        </p:nvSpPr>
        <p:spPr>
          <a:xfrm>
            <a:off x="4648200" y="600075"/>
            <a:ext cx="4191000" cy="2830513"/>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行阶梯形矩阵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可画出一条阶梯线，线的下方全为零；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每个台阶只有一行；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阶梯线的竖线后面是非零行的第一个非零元素</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5547" name="Text Box 11"/>
          <p:cNvSpPr txBox="1"/>
          <p:nvPr/>
        </p:nvSpPr>
        <p:spPr>
          <a:xfrm>
            <a:off x="4648200" y="3817938"/>
            <a:ext cx="4191000" cy="1990725"/>
          </a:xfrm>
          <a:prstGeom prst="rect">
            <a:avLst/>
          </a:prstGeom>
          <a:noFill/>
          <a:ln w="9525">
            <a:noFill/>
          </a:ln>
        </p:spPr>
        <p:txBody>
          <a:bodyPr>
            <a:spAutoFit/>
          </a:bodyPr>
          <a:p>
            <a:pPr marL="342900" indent="-342900">
              <a:buNone/>
            </a:pPr>
            <a:r>
              <a:rPr lang="zh-CN" altLang="en-US" sz="2400" b="1" dirty="0">
                <a:solidFill>
                  <a:srgbClr val="FF3300"/>
                </a:solidFill>
                <a:latin typeface="Times New Roman" panose="02020603050405020304" pitchFamily="18" charset="0"/>
                <a:ea typeface="楷体_GB2312" panose="02010609030101010101" pitchFamily="49" charset="-122"/>
              </a:rPr>
              <a:t>行最简形矩阵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非零行的第一个非零元为</a:t>
            </a:r>
            <a:r>
              <a:rPr lang="en-US" altLang="zh-CN" sz="2400" b="1" dirty="0">
                <a:solidFill>
                  <a:srgbClr val="000000"/>
                </a:solidFill>
                <a:latin typeface="Times New Roman" panose="02020603050405020304" pitchFamily="18" charset="0"/>
                <a:ea typeface="楷体_GB2312" panose="02010609030101010101" pitchFamily="49" charset="-122"/>
              </a:rPr>
              <a:t>1;</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这些非零元所在的列的其它元素都为零</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pSp>
        <p:nvGrpSpPr>
          <p:cNvPr id="3" name="Group 12"/>
          <p:cNvGrpSpPr/>
          <p:nvPr/>
        </p:nvGrpSpPr>
        <p:grpSpPr>
          <a:xfrm>
            <a:off x="684213" y="4397375"/>
            <a:ext cx="2743200" cy="1079500"/>
            <a:chOff x="192" y="712"/>
            <a:chExt cx="1728" cy="680"/>
          </a:xfrm>
        </p:grpSpPr>
        <p:sp>
          <p:nvSpPr>
            <p:cNvPr id="848907" name="Line 13"/>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848908" name="Line 14"/>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848909" name="Line 15"/>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848910" name="Line 16"/>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848911" name="Line 17"/>
            <p:cNvSpPr/>
            <p:nvPr/>
          </p:nvSpPr>
          <p:spPr>
            <a:xfrm>
              <a:off x="1200" y="1392"/>
              <a:ext cx="720" cy="0"/>
            </a:xfrm>
            <a:prstGeom prst="line">
              <a:avLst/>
            </a:prstGeom>
            <a:ln w="28575" cap="flat" cmpd="sng">
              <a:solidFill>
                <a:srgbClr val="0000FF"/>
              </a:solidFill>
              <a:prstDash val="solid"/>
              <a:headEnd type="none" w="med" len="med"/>
              <a:tailEnd type="none" w="med" len="med"/>
            </a:ln>
          </p:spPr>
        </p:sp>
      </p:grpSp>
      <p:graphicFrame>
        <p:nvGraphicFramePr>
          <p:cNvPr id="848904" name="Object 12"/>
          <p:cNvGraphicFramePr>
            <a:graphicFrameLocks noChangeAspect="1"/>
          </p:cNvGraphicFramePr>
          <p:nvPr/>
        </p:nvGraphicFramePr>
        <p:xfrm>
          <a:off x="911225" y="2636838"/>
          <a:ext cx="685800" cy="411162"/>
        </p:xfrm>
        <a:graphic>
          <a:graphicData uri="http://schemas.openxmlformats.org/presentationml/2006/ole">
            <mc:AlternateContent xmlns:mc="http://schemas.openxmlformats.org/markup-compatibility/2006">
              <mc:Choice xmlns:v="urn:schemas-microsoft-com:vml" Requires="v">
                <p:oleObj spid="_x0000_s4180" name="" r:id="rId5" imgW="381000" imgH="228600" progId="">
                  <p:embed/>
                </p:oleObj>
              </mc:Choice>
              <mc:Fallback>
                <p:oleObj name="" r:id="rId5" imgW="381000" imgH="228600" progId="">
                  <p:embed/>
                  <p:pic>
                    <p:nvPicPr>
                      <p:cNvPr id="0" name="图片 4179"/>
                      <p:cNvPicPr/>
                      <p:nvPr/>
                    </p:nvPicPr>
                    <p:blipFill>
                      <a:blip r:embed="rId6"/>
                      <a:stretch>
                        <a:fillRect/>
                      </a:stretch>
                    </p:blipFill>
                    <p:spPr>
                      <a:xfrm>
                        <a:off x="911225" y="2636838"/>
                        <a:ext cx="685800" cy="411162"/>
                      </a:xfrm>
                      <a:prstGeom prst="rect">
                        <a:avLst/>
                      </a:prstGeom>
                      <a:noFill/>
                      <a:ln w="38100">
                        <a:noFill/>
                        <a:miter/>
                      </a:ln>
                    </p:spPr>
                  </p:pic>
                </p:oleObj>
              </mc:Fallback>
            </mc:AlternateContent>
          </a:graphicData>
        </a:graphic>
      </p:graphicFrame>
      <p:graphicFrame>
        <p:nvGraphicFramePr>
          <p:cNvPr id="848905" name="Object 13"/>
          <p:cNvGraphicFramePr>
            <a:graphicFrameLocks noChangeAspect="1"/>
          </p:cNvGraphicFramePr>
          <p:nvPr/>
        </p:nvGraphicFramePr>
        <p:xfrm>
          <a:off x="906463" y="3192463"/>
          <a:ext cx="709612" cy="411162"/>
        </p:xfrm>
        <a:graphic>
          <a:graphicData uri="http://schemas.openxmlformats.org/presentationml/2006/ole">
            <mc:AlternateContent xmlns:mc="http://schemas.openxmlformats.org/markup-compatibility/2006">
              <mc:Choice xmlns:v="urn:schemas-microsoft-com:vml" Requires="v">
                <p:oleObj spid="_x0000_s4181" name="" r:id="rId7" imgW="393700" imgH="228600" progId="">
                  <p:embed/>
                </p:oleObj>
              </mc:Choice>
              <mc:Fallback>
                <p:oleObj name="" r:id="rId7" imgW="393700" imgH="228600" progId="">
                  <p:embed/>
                  <p:pic>
                    <p:nvPicPr>
                      <p:cNvPr id="0" name="图片 4180"/>
                      <p:cNvPicPr/>
                      <p:nvPr/>
                    </p:nvPicPr>
                    <p:blipFill>
                      <a:blip r:embed="rId8"/>
                      <a:stretch>
                        <a:fillRect/>
                      </a:stretch>
                    </p:blipFill>
                    <p:spPr>
                      <a:xfrm>
                        <a:off x="906463" y="3192463"/>
                        <a:ext cx="709612" cy="411162"/>
                      </a:xfrm>
                      <a:prstGeom prst="rect">
                        <a:avLst/>
                      </a:prstGeom>
                      <a:noFill/>
                      <a:ln w="38100">
                        <a:noFill/>
                        <a:miter/>
                      </a:ln>
                    </p:spPr>
                  </p:pic>
                </p:oleObj>
              </mc:Fallback>
            </mc:AlternateContent>
          </a:graphicData>
        </a:graphic>
      </p:graphicFrame>
      <p:sp>
        <p:nvSpPr>
          <p:cNvPr id="848906" name="Freeform 20"/>
          <p:cNvSpPr/>
          <p:nvPr/>
        </p:nvSpPr>
        <p:spPr>
          <a:xfrm>
            <a:off x="468313" y="3048000"/>
            <a:ext cx="1584325" cy="144463"/>
          </a:xfrm>
          <a:custGeom>
            <a:avLst/>
            <a:gdLst>
              <a:gd name="txL" fmla="*/ 0 w 1179"/>
              <a:gd name="txT" fmla="*/ 0 h 273"/>
              <a:gd name="txR" fmla="*/ 1179 w 1179"/>
              <a:gd name="txB" fmla="*/ 273 h 273"/>
            </a:gdLst>
            <a:ahLst/>
            <a:cxnLst>
              <a:cxn ang="0">
                <a:pos x="0" y="2147483647"/>
              </a:cxn>
              <a:cxn ang="0">
                <a:pos x="2147483647" y="0"/>
              </a:cxn>
              <a:cxn ang="0">
                <a:pos x="2147483647" y="2147483647"/>
              </a:cxn>
              <a:cxn ang="0">
                <a:pos x="2147483647" y="2147483647"/>
              </a:cxn>
              <a:cxn ang="0">
                <a:pos x="2147483647" y="2147483647"/>
              </a:cxn>
            </a:cxnLst>
            <a:rect l="txL" t="txT" r="txR" b="txB"/>
            <a:pathLst>
              <a:path w="1179" h="273">
                <a:moveTo>
                  <a:pt x="0" y="139"/>
                </a:moveTo>
                <a:cubicBezTo>
                  <a:pt x="46" y="116"/>
                  <a:pt x="178" y="0"/>
                  <a:pt x="276" y="0"/>
                </a:cubicBezTo>
                <a:cubicBezTo>
                  <a:pt x="374" y="0"/>
                  <a:pt x="485" y="94"/>
                  <a:pt x="589" y="139"/>
                </a:cubicBezTo>
                <a:cubicBezTo>
                  <a:pt x="693" y="184"/>
                  <a:pt x="803" y="273"/>
                  <a:pt x="901" y="273"/>
                </a:cubicBezTo>
                <a:cubicBezTo>
                  <a:pt x="999" y="273"/>
                  <a:pt x="1121" y="167"/>
                  <a:pt x="1179" y="139"/>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5546">
                                            <p:txEl>
                                              <p:charRg st="8" end="26"/>
                                            </p:txEl>
                                          </p:spTgt>
                                        </p:tgtEl>
                                        <p:attrNameLst>
                                          <p:attrName>style.visibility</p:attrName>
                                        </p:attrNameLst>
                                      </p:cBhvr>
                                      <p:to>
                                        <p:strVal val="visible"/>
                                      </p:to>
                                    </p:set>
                                    <p:animEffect transition="in" filter="checkerboard(across)">
                                      <p:cBhvr>
                                        <p:cTn id="12" dur="500"/>
                                        <p:tgtEl>
                                          <p:spTgt spid="65546">
                                            <p:txEl>
                                              <p:charRg st="8" end="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5546">
                                            <p:txEl>
                                              <p:charRg st="26" end="36"/>
                                            </p:txEl>
                                          </p:spTgt>
                                        </p:tgtEl>
                                        <p:attrNameLst>
                                          <p:attrName>style.visibility</p:attrName>
                                        </p:attrNameLst>
                                      </p:cBhvr>
                                      <p:to>
                                        <p:strVal val="visible"/>
                                      </p:to>
                                    </p:set>
                                    <p:animEffect transition="in" filter="checkerboard(across)">
                                      <p:cBhvr>
                                        <p:cTn id="17" dur="500"/>
                                        <p:tgtEl>
                                          <p:spTgt spid="65546">
                                            <p:txEl>
                                              <p:charRg st="26" end="3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5546">
                                            <p:txEl>
                                              <p:charRg st="36" end="58"/>
                                            </p:txEl>
                                          </p:spTgt>
                                        </p:tgtEl>
                                        <p:attrNameLst>
                                          <p:attrName>style.visibility</p:attrName>
                                        </p:attrNameLst>
                                      </p:cBhvr>
                                      <p:to>
                                        <p:strVal val="visible"/>
                                      </p:to>
                                    </p:set>
                                    <p:animEffect transition="in" filter="checkerboard(across)">
                                      <p:cBhvr>
                                        <p:cTn id="22" dur="500"/>
                                        <p:tgtEl>
                                          <p:spTgt spid="65546">
                                            <p:txEl>
                                              <p:charRg st="36" end="5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65546">
                                            <p:txEl>
                                              <p:charRg st="0" end="8"/>
                                            </p:txEl>
                                          </p:spTgt>
                                        </p:tgtEl>
                                        <p:attrNameLst>
                                          <p:attrName>style.visibility</p:attrName>
                                        </p:attrNameLst>
                                      </p:cBhvr>
                                      <p:to>
                                        <p:strVal val="visible"/>
                                      </p:to>
                                    </p:set>
                                    <p:animEffect transition="in" filter="checkerboard(across)">
                                      <p:cBhvr>
                                        <p:cTn id="27" dur="500"/>
                                        <p:tgtEl>
                                          <p:spTgt spid="65546">
                                            <p:txEl>
                                              <p:charRg st="0"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trips(downRigh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5547">
                                            <p:txEl>
                                              <p:charRg st="8" end="22"/>
                                            </p:txEl>
                                          </p:spTgt>
                                        </p:tgtEl>
                                        <p:attrNameLst>
                                          <p:attrName>style.visibility</p:attrName>
                                        </p:attrNameLst>
                                      </p:cBhvr>
                                      <p:to>
                                        <p:strVal val="visible"/>
                                      </p:to>
                                    </p:set>
                                    <p:animEffect transition="in" filter="checkerboard(across)">
                                      <p:cBhvr>
                                        <p:cTn id="37" dur="500"/>
                                        <p:tgtEl>
                                          <p:spTgt spid="65547">
                                            <p:txEl>
                                              <p:charRg st="8" end="2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65547">
                                            <p:txEl>
                                              <p:charRg st="22" end="41"/>
                                            </p:txEl>
                                          </p:spTgt>
                                        </p:tgtEl>
                                        <p:attrNameLst>
                                          <p:attrName>style.visibility</p:attrName>
                                        </p:attrNameLst>
                                      </p:cBhvr>
                                      <p:to>
                                        <p:strVal val="visible"/>
                                      </p:to>
                                    </p:set>
                                    <p:animEffect transition="in" filter="checkerboard(across)">
                                      <p:cBhvr>
                                        <p:cTn id="42" dur="500"/>
                                        <p:tgtEl>
                                          <p:spTgt spid="65547">
                                            <p:txEl>
                                              <p:charRg st="22" end="4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65547">
                                            <p:txEl>
                                              <p:charRg st="0" end="8"/>
                                            </p:txEl>
                                          </p:spTgt>
                                        </p:tgtEl>
                                        <p:attrNameLst>
                                          <p:attrName>style.visibility</p:attrName>
                                        </p:attrNameLst>
                                      </p:cBhvr>
                                      <p:to>
                                        <p:strVal val="visible"/>
                                      </p:to>
                                    </p:set>
                                    <p:animEffect transition="in" filter="checkerboard(across)">
                                      <p:cBhvr>
                                        <p:cTn id="47" dur="500"/>
                                        <p:tgtEl>
                                          <p:spTgt spid="65547">
                                            <p:txEl>
                                              <p:charRg st="0"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6" grpId="0" build="p"/>
      <p:bldP spid="65547"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7" name="Rectangle 5"/>
          <p:cNvSpPr/>
          <p:nvPr/>
        </p:nvSpPr>
        <p:spPr>
          <a:xfrm>
            <a:off x="457200" y="1295400"/>
            <a:ext cx="8231188" cy="22098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的行最简形矩阵应该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每个非零行的第一个非零元为 </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每个非零元所在的列的其它元素都为零．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的行最简形中应该包含以下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个列向量：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4518" name="Object 6"/>
          <p:cNvGraphicFramePr>
            <a:graphicFrameLocks noChangeAspect="1"/>
          </p:cNvGraphicFramePr>
          <p:nvPr/>
        </p:nvGraphicFramePr>
        <p:xfrm>
          <a:off x="3581400" y="3492500"/>
          <a:ext cx="1943100" cy="2422525"/>
        </p:xfrm>
        <a:graphic>
          <a:graphicData uri="http://schemas.openxmlformats.org/presentationml/2006/ole">
            <mc:AlternateContent xmlns:mc="http://schemas.openxmlformats.org/markup-compatibility/2006">
              <mc:Choice xmlns:v="urn:schemas-microsoft-com:vml" Requires="v">
                <p:oleObj spid="_x0000_s4182" name="" r:id="rId1" imgW="1295400" imgH="1612900" progId="">
                  <p:embed/>
                </p:oleObj>
              </mc:Choice>
              <mc:Fallback>
                <p:oleObj name="" r:id="rId1" imgW="1295400" imgH="1612900" progId="">
                  <p:embed/>
                  <p:pic>
                    <p:nvPicPr>
                      <p:cNvPr id="0" name="图片 4181"/>
                      <p:cNvPicPr/>
                      <p:nvPr/>
                    </p:nvPicPr>
                    <p:blipFill>
                      <a:blip r:embed="rId2"/>
                      <a:stretch>
                        <a:fillRect/>
                      </a:stretch>
                    </p:blipFill>
                    <p:spPr>
                      <a:xfrm>
                        <a:off x="3581400" y="3492500"/>
                        <a:ext cx="1943100" cy="2422525"/>
                      </a:xfrm>
                      <a:prstGeom prst="rect">
                        <a:avLst/>
                      </a:prstGeom>
                      <a:noFill/>
                      <a:ln w="38100">
                        <a:noFill/>
                        <a:miter/>
                      </a:ln>
                    </p:spPr>
                  </p:pic>
                </p:oleObj>
              </mc:Fallback>
            </mc:AlternateContent>
          </a:graphicData>
        </a:graphic>
      </p:graphicFrame>
      <p:sp>
        <p:nvSpPr>
          <p:cNvPr id="64520" name="Rectangle 8"/>
          <p:cNvSpPr/>
          <p:nvPr/>
        </p:nvSpPr>
        <p:spPr>
          <a:xfrm>
            <a:off x="457200" y="6042025"/>
            <a:ext cx="8418513" cy="457200"/>
          </a:xfrm>
          <a:prstGeom prst="rect">
            <a:avLst/>
          </a:prstGeom>
          <a:noFill/>
          <a:ln w="9525">
            <a:noFill/>
          </a:ln>
        </p:spPr>
        <p:txBody>
          <a:bodyPr/>
          <a:p>
            <a:pPr>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又因为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矩阵，所以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的行最简形矩阵为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4521" name="AutoShape 9"/>
          <p:cNvSpPr/>
          <p:nvPr/>
        </p:nvSpPr>
        <p:spPr>
          <a:xfrm>
            <a:off x="3276600" y="3552825"/>
            <a:ext cx="152400" cy="1143000"/>
          </a:xfrm>
          <a:prstGeom prst="leftBrace">
            <a:avLst>
              <a:gd name="adj1" fmla="val 62500"/>
              <a:gd name="adj2" fmla="val 50000"/>
            </a:avLst>
          </a:prstGeom>
          <a:noFill/>
          <a:ln w="19050" cap="flat" cmpd="sng">
            <a:solidFill>
              <a:srgbClr val="0000FF"/>
            </a:solidFill>
            <a:prstDash val="solid"/>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64522" name="Text Box 10"/>
          <p:cNvSpPr txBox="1"/>
          <p:nvPr/>
        </p:nvSpPr>
        <p:spPr>
          <a:xfrm>
            <a:off x="2314575" y="3940175"/>
            <a:ext cx="885825" cy="366713"/>
          </a:xfrm>
          <a:prstGeom prst="rect">
            <a:avLst/>
          </a:prstGeom>
          <a:noFill/>
          <a:ln w="9525">
            <a:noFill/>
          </a:ln>
        </p:spPr>
        <p:txBody>
          <a:bodyPr wrap="none">
            <a:spAutoFit/>
          </a:bodyPr>
          <a:p>
            <a:pPr algn="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n</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行</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4525" name="AutoShape 13"/>
          <p:cNvSpPr/>
          <p:nvPr/>
        </p:nvSpPr>
        <p:spPr>
          <a:xfrm>
            <a:off x="3327400" y="5076825"/>
            <a:ext cx="101600" cy="762000"/>
          </a:xfrm>
          <a:prstGeom prst="leftBrace">
            <a:avLst>
              <a:gd name="adj1" fmla="val 62500"/>
              <a:gd name="adj2" fmla="val 50000"/>
            </a:avLst>
          </a:prstGeom>
          <a:noFill/>
          <a:ln w="19050" cap="flat" cmpd="sng">
            <a:solidFill>
              <a:srgbClr val="0000FF"/>
            </a:solidFill>
            <a:prstDash val="solid"/>
            <a:headEnd type="none" w="med" len="med"/>
            <a:tailEnd type="none" w="med" len="med"/>
          </a:ln>
        </p:spPr>
        <p:txBody>
          <a:bodyPr wrap="none" anchor="ctr" anchorCtr="0"/>
          <a:p>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64526" name="Text Box 14"/>
          <p:cNvSpPr txBox="1"/>
          <p:nvPr/>
        </p:nvSpPr>
        <p:spPr>
          <a:xfrm>
            <a:off x="1946275" y="5275263"/>
            <a:ext cx="1254125" cy="366712"/>
          </a:xfrm>
          <a:prstGeom prst="rect">
            <a:avLst/>
          </a:prstGeom>
          <a:noFill/>
          <a:ln w="9525">
            <a:noFill/>
          </a:ln>
        </p:spPr>
        <p:txBody>
          <a:bodyPr wrap="none">
            <a:spAutoFit/>
          </a:bodyPr>
          <a:p>
            <a:pPr algn="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m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n</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行</a:t>
            </a:r>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4527" name="Object 7"/>
          <p:cNvGraphicFramePr>
            <a:graphicFrameLocks noChangeAspect="1"/>
          </p:cNvGraphicFramePr>
          <p:nvPr/>
        </p:nvGraphicFramePr>
        <p:xfrm>
          <a:off x="7315200" y="5799138"/>
          <a:ext cx="762000" cy="941387"/>
        </p:xfrm>
        <a:graphic>
          <a:graphicData uri="http://schemas.openxmlformats.org/presentationml/2006/ole">
            <mc:AlternateContent xmlns:mc="http://schemas.openxmlformats.org/markup-compatibility/2006">
              <mc:Choice xmlns:v="urn:schemas-microsoft-com:vml" Requires="v">
                <p:oleObj spid="_x0000_s4183" name="" r:id="rId3" imgW="381000" imgH="469900" progId="">
                  <p:embed/>
                </p:oleObj>
              </mc:Choice>
              <mc:Fallback>
                <p:oleObj name="" r:id="rId3" imgW="381000" imgH="469900" progId="">
                  <p:embed/>
                  <p:pic>
                    <p:nvPicPr>
                      <p:cNvPr id="0" name="图片 4182"/>
                      <p:cNvPicPr/>
                      <p:nvPr/>
                    </p:nvPicPr>
                    <p:blipFill>
                      <a:blip r:embed="rId4"/>
                      <a:stretch>
                        <a:fillRect/>
                      </a:stretch>
                    </p:blipFill>
                    <p:spPr>
                      <a:xfrm>
                        <a:off x="7315200" y="5799138"/>
                        <a:ext cx="762000" cy="941387"/>
                      </a:xfrm>
                      <a:prstGeom prst="rect">
                        <a:avLst/>
                      </a:prstGeom>
                      <a:noFill/>
                      <a:ln w="38100">
                        <a:noFill/>
                        <a:miter/>
                      </a:ln>
                    </p:spPr>
                  </p:pic>
                </p:oleObj>
              </mc:Fallback>
            </mc:AlternateContent>
          </a:graphicData>
        </a:graphic>
      </p:graphicFrame>
      <p:sp>
        <p:nvSpPr>
          <p:cNvPr id="849930" name="Rectangle 17"/>
          <p:cNvSpPr/>
          <p:nvPr/>
        </p:nvSpPr>
        <p:spPr>
          <a:xfrm>
            <a:off x="457200" y="533400"/>
            <a:ext cx="8231188"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C</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4531" name="AutoShape 19">
            <a:hlinkClick r:id="rId5" action="ppaction://hlinksldjump"/>
          </p:cNvPr>
          <p:cNvSpPr/>
          <p:nvPr/>
        </p:nvSpPr>
        <p:spPr>
          <a:xfrm>
            <a:off x="8262938" y="6223000"/>
            <a:ext cx="747712" cy="406400"/>
          </a:xfrm>
          <a:prstGeom prst="actionButtonBlank">
            <a:avLst/>
          </a:prstGeom>
          <a:solidFill>
            <a:schemeClr val="folHlink"/>
          </a:solidFill>
          <a:ln w="9525">
            <a:noFill/>
          </a:ln>
        </p:spPr>
        <p:txBody>
          <a:bodyPr wrap="none" anchor="ctr" anchorCtr="0">
            <a:spAutoFit/>
          </a:bodyPr>
          <a:p>
            <a:pPr algn="ctr"/>
            <a:r>
              <a:rPr lang="zh-CN" altLang="en-US" b="1" dirty="0">
                <a:solidFill>
                  <a:srgbClr val="000000"/>
                </a:solidFill>
                <a:latin typeface="Arial" panose="020B0604020202090204" pitchFamily="34" charset="0"/>
                <a:ea typeface="楷体_GB2312" panose="02010609030101010101" pitchFamily="49" charset="-122"/>
              </a:rPr>
              <a:t>返回 </a:t>
            </a:r>
            <a:endParaRPr lang="zh-CN" altLang="en-US"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4517">
                                            <p:txEl>
                                              <p:charRg st="0" end="28"/>
                                            </p:txEl>
                                          </p:spTgt>
                                        </p:tgtEl>
                                        <p:attrNameLst>
                                          <p:attrName>style.visibility</p:attrName>
                                        </p:attrNameLst>
                                      </p:cBhvr>
                                      <p:to>
                                        <p:strVal val="visible"/>
                                      </p:to>
                                    </p:set>
                                    <p:animEffect transition="in" filter="slide(fromBottom)">
                                      <p:cBhvr>
                                        <p:cTn id="7" dur="500"/>
                                        <p:tgtEl>
                                          <p:spTgt spid="64517">
                                            <p:txEl>
                                              <p:charRg st="0" end="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7">
                                            <p:txEl>
                                              <p:charRg st="28" end="38"/>
                                            </p:txEl>
                                          </p:spTgt>
                                        </p:tgtEl>
                                        <p:attrNameLst>
                                          <p:attrName>style.visibility</p:attrName>
                                        </p:attrNameLst>
                                      </p:cBhvr>
                                      <p:to>
                                        <p:strVal val="visible"/>
                                      </p:to>
                                    </p:set>
                                    <p:animEffect transition="in" filter="slide(fromBottom)">
                                      <p:cBhvr>
                                        <p:cTn id="12" dur="500"/>
                                        <p:tgtEl>
                                          <p:spTgt spid="64517">
                                            <p:txEl>
                                              <p:charRg st="28" end="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4517">
                                            <p:txEl>
                                              <p:charRg st="38" end="56"/>
                                            </p:txEl>
                                          </p:spTgt>
                                        </p:tgtEl>
                                        <p:attrNameLst>
                                          <p:attrName>style.visibility</p:attrName>
                                        </p:attrNameLst>
                                      </p:cBhvr>
                                      <p:to>
                                        <p:strVal val="visible"/>
                                      </p:to>
                                    </p:set>
                                    <p:animEffect transition="in" filter="slide(fromBottom)">
                                      <p:cBhvr>
                                        <p:cTn id="17" dur="500"/>
                                        <p:tgtEl>
                                          <p:spTgt spid="64517">
                                            <p:txEl>
                                              <p:charRg st="38" end="5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4517">
                                            <p:txEl>
                                              <p:charRg st="56" end="75"/>
                                            </p:txEl>
                                          </p:spTgt>
                                        </p:tgtEl>
                                        <p:attrNameLst>
                                          <p:attrName>style.visibility</p:attrName>
                                        </p:attrNameLst>
                                      </p:cBhvr>
                                      <p:to>
                                        <p:strVal val="visible"/>
                                      </p:to>
                                    </p:set>
                                    <p:animEffect transition="in" filter="slide(fromBottom)">
                                      <p:cBhvr>
                                        <p:cTn id="22" dur="500"/>
                                        <p:tgtEl>
                                          <p:spTgt spid="64517">
                                            <p:txEl>
                                              <p:charRg st="56" end="7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4517">
                                            <p:txEl>
                                              <p:charRg st="75" end="101"/>
                                            </p:txEl>
                                          </p:spTgt>
                                        </p:tgtEl>
                                        <p:attrNameLst>
                                          <p:attrName>style.visibility</p:attrName>
                                        </p:attrNameLst>
                                      </p:cBhvr>
                                      <p:to>
                                        <p:strVal val="visible"/>
                                      </p:to>
                                    </p:set>
                                    <p:animEffect transition="in" filter="slide(fromBottom)">
                                      <p:cBhvr>
                                        <p:cTn id="27" dur="500"/>
                                        <p:tgtEl>
                                          <p:spTgt spid="64517">
                                            <p:txEl>
                                              <p:charRg st="75" end="10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4518"/>
                                        </p:tgtEl>
                                        <p:attrNameLst>
                                          <p:attrName>style.visibility</p:attrName>
                                        </p:attrNameLst>
                                      </p:cBhvr>
                                      <p:to>
                                        <p:strVal val="visible"/>
                                      </p:to>
                                    </p:set>
                                    <p:animEffect transition="in" filter="box(in)">
                                      <p:cBhvr>
                                        <p:cTn id="32" dur="500"/>
                                        <p:tgtEl>
                                          <p:spTgt spid="6451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4521"/>
                                        </p:tgtEl>
                                        <p:attrNameLst>
                                          <p:attrName>style.visibility</p:attrName>
                                        </p:attrNameLst>
                                      </p:cBhvr>
                                      <p:to>
                                        <p:strVal val="visible"/>
                                      </p:to>
                                    </p:set>
                                    <p:animEffect transition="in" filter="box(in)">
                                      <p:cBhvr>
                                        <p:cTn id="37" dur="500"/>
                                        <p:tgtEl>
                                          <p:spTgt spid="64521"/>
                                        </p:tgtEl>
                                      </p:cBhvr>
                                    </p:animEffect>
                                  </p:childTnLst>
                                </p:cTn>
                              </p:par>
                            </p:childTnLst>
                          </p:cTn>
                        </p:par>
                        <p:par>
                          <p:cTn id="38" fill="hold">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64522"/>
                                        </p:tgtEl>
                                        <p:attrNameLst>
                                          <p:attrName>style.visibility</p:attrName>
                                        </p:attrNameLst>
                                      </p:cBhvr>
                                      <p:to>
                                        <p:strVal val="visible"/>
                                      </p:to>
                                    </p:set>
                                    <p:animEffect transition="in" filter="slide(fromBottom)">
                                      <p:cBhvr>
                                        <p:cTn id="41" dur="500"/>
                                        <p:tgtEl>
                                          <p:spTgt spid="64522"/>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64525"/>
                                        </p:tgtEl>
                                        <p:attrNameLst>
                                          <p:attrName>style.visibility</p:attrName>
                                        </p:attrNameLst>
                                      </p:cBhvr>
                                      <p:to>
                                        <p:strVal val="visible"/>
                                      </p:to>
                                    </p:set>
                                    <p:animEffect transition="in" filter="box(in)">
                                      <p:cBhvr>
                                        <p:cTn id="46" dur="500"/>
                                        <p:tgtEl>
                                          <p:spTgt spid="64525"/>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64526"/>
                                        </p:tgtEl>
                                        <p:attrNameLst>
                                          <p:attrName>style.visibility</p:attrName>
                                        </p:attrNameLst>
                                      </p:cBhvr>
                                      <p:to>
                                        <p:strVal val="visible"/>
                                      </p:to>
                                    </p:set>
                                    <p:animEffect transition="in" filter="slide(fromBottom)">
                                      <p:cBhvr>
                                        <p:cTn id="49" dur="500"/>
                                        <p:tgtEl>
                                          <p:spTgt spid="645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4520"/>
                                        </p:tgtEl>
                                        <p:attrNameLst>
                                          <p:attrName>style.visibility</p:attrName>
                                        </p:attrNameLst>
                                      </p:cBhvr>
                                      <p:to>
                                        <p:strVal val="visible"/>
                                      </p:to>
                                    </p:set>
                                    <p:animEffect transition="in" filter="wipe(down)">
                                      <p:cBhvr>
                                        <p:cTn id="54" dur="500"/>
                                        <p:tgtEl>
                                          <p:spTgt spid="64520"/>
                                        </p:tgtEl>
                                      </p:cBhvr>
                                    </p:animEffect>
                                  </p:childTnLst>
                                </p:cTn>
                              </p:par>
                              <p:par>
                                <p:cTn id="55" presetID="22" presetClass="entr" presetSubtype="4" fill="hold" nodeType="withEffect">
                                  <p:stCondLst>
                                    <p:cond delay="0"/>
                                  </p:stCondLst>
                                  <p:childTnLst>
                                    <p:set>
                                      <p:cBhvr>
                                        <p:cTn id="56" dur="1" fill="hold">
                                          <p:stCondLst>
                                            <p:cond delay="0"/>
                                          </p:stCondLst>
                                        </p:cTn>
                                        <p:tgtEl>
                                          <p:spTgt spid="64527"/>
                                        </p:tgtEl>
                                        <p:attrNameLst>
                                          <p:attrName>style.visibility</p:attrName>
                                        </p:attrNameLst>
                                      </p:cBhvr>
                                      <p:to>
                                        <p:strVal val="visible"/>
                                      </p:to>
                                    </p:set>
                                    <p:animEffect transition="in" filter="wipe(down)">
                                      <p:cBhvr>
                                        <p:cTn id="57" dur="500"/>
                                        <p:tgtEl>
                                          <p:spTgt spid="64527"/>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64531"/>
                                        </p:tgtEl>
                                        <p:attrNameLst>
                                          <p:attrName>style.visibility</p:attrName>
                                        </p:attrNameLst>
                                      </p:cBhvr>
                                      <p:to>
                                        <p:strVal val="visible"/>
                                      </p:to>
                                    </p:set>
                                  </p:childTnLst>
                                  <p:subTnLst>
                                    <p:audio>
                                      <p:cMediaNode>
                                        <p:cTn display="0" masterRel="sameClick">
                                          <p:stCondLst>
                                            <p:cond evt="begin" delay="0">
                                              <p:tn val="58"/>
                                            </p:cond>
                                          </p:stCondLst>
                                          <p:endCondLst>
                                            <p:cond evt="onStopAudio" delay="0">
                                              <p:tgtEl>
                                                <p:sldTgt/>
                                              </p:tgtEl>
                                            </p:cond>
                                          </p:endCondLst>
                                        </p:cTn>
                                        <p:tgtEl>
                                          <p:sndTgt r:embed="rId6"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build="p"/>
      <p:bldP spid="64520" grpId="0"/>
      <p:bldP spid="64521" grpId="0" animBg="1"/>
      <p:bldP spid="64522" grpId="0"/>
      <p:bldP spid="64525" grpId="0" animBg="1"/>
      <p:bldP spid="64526" grpId="0"/>
      <p:bldP spid="6453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0946" name="Rectangle 2"/>
          <p:cNvSpPr/>
          <p:nvPr/>
        </p:nvSpPr>
        <p:spPr>
          <a:xfrm>
            <a:off x="457200" y="533400"/>
            <a:ext cx="8231188"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C</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6570" name="Rectangle 10"/>
          <p:cNvSpPr/>
          <p:nvPr/>
        </p:nvSpPr>
        <p:spPr>
          <a:xfrm>
            <a:off x="457200" y="1295400"/>
            <a:ext cx="8231188" cy="3378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附注：</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当一个矩阵的秩等于它的列数时，这样的矩阵称为</a:t>
            </a:r>
            <a:r>
              <a:rPr lang="zh-CN" altLang="en-US" sz="2400" b="1" dirty="0">
                <a:solidFill>
                  <a:srgbClr val="FF0000"/>
                </a:solidFill>
                <a:latin typeface="Times New Roman" panose="02020603050405020304" pitchFamily="18" charset="0"/>
                <a:ea typeface="楷体_GB2312" panose="02010609030101010101" pitchFamily="49" charset="-122"/>
              </a:rPr>
              <a:t>列满秩矩阵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特别地，当一个矩阵为方阵时，列满秩矩阵就成为满秩矩阵，也就是可逆矩阵．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因此，本例的结论当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为为方阵时，就是性质④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本题中，当 </a:t>
            </a:r>
            <a:r>
              <a:rPr lang="en-US" altLang="zh-CN" sz="2400" b="1" i="1" dirty="0">
                <a:solidFill>
                  <a:srgbClr val="000000"/>
                </a:solidFill>
                <a:latin typeface="Times New Roman" panose="02020603050405020304" pitchFamily="18" charset="0"/>
                <a:ea typeface="楷体_GB2312" panose="02010609030101010101" pitchFamily="49" charset="-122"/>
              </a:rPr>
              <a:t>C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O</a:t>
            </a:r>
            <a:r>
              <a:rPr lang="zh-CN" altLang="en-US" sz="2400" b="1" dirty="0">
                <a:solidFill>
                  <a:srgbClr val="000000"/>
                </a:solidFill>
                <a:latin typeface="Times New Roman" panose="02020603050405020304" pitchFamily="18" charset="0"/>
                <a:ea typeface="楷体_GB2312" panose="02010609030101010101" pitchFamily="49" charset="-122"/>
              </a:rPr>
              <a:t>，这时结论为：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设 </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为列满秩矩阵，则</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O</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6570">
                                            <p:txEl>
                                              <p:charRg st="0" end="4"/>
                                            </p:txEl>
                                          </p:spTgt>
                                        </p:tgtEl>
                                        <p:attrNameLst>
                                          <p:attrName>style.visibility</p:attrName>
                                        </p:attrNameLst>
                                      </p:cBhvr>
                                      <p:to>
                                        <p:strVal val="visible"/>
                                      </p:to>
                                    </p:set>
                                    <p:animEffect transition="in" filter="slide(fromBottom)">
                                      <p:cBhvr>
                                        <p:cTn id="7" dur="500"/>
                                        <p:tgtEl>
                                          <p:spTgt spid="66570">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6570">
                                            <p:txEl>
                                              <p:charRg st="4" end="33"/>
                                            </p:txEl>
                                          </p:spTgt>
                                        </p:tgtEl>
                                        <p:attrNameLst>
                                          <p:attrName>style.visibility</p:attrName>
                                        </p:attrNameLst>
                                      </p:cBhvr>
                                      <p:to>
                                        <p:strVal val="visible"/>
                                      </p:to>
                                    </p:set>
                                    <p:animEffect transition="in" filter="slide(fromBottom)">
                                      <p:cBhvr>
                                        <p:cTn id="12" dur="500"/>
                                        <p:tgtEl>
                                          <p:spTgt spid="66570">
                                            <p:txEl>
                                              <p:charRg st="4" end="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6570">
                                            <p:txEl>
                                              <p:charRg st="33" end="69"/>
                                            </p:txEl>
                                          </p:spTgt>
                                        </p:tgtEl>
                                        <p:attrNameLst>
                                          <p:attrName>style.visibility</p:attrName>
                                        </p:attrNameLst>
                                      </p:cBhvr>
                                      <p:to>
                                        <p:strVal val="visible"/>
                                      </p:to>
                                    </p:set>
                                    <p:animEffect transition="in" filter="slide(fromBottom)">
                                      <p:cBhvr>
                                        <p:cTn id="17" dur="500"/>
                                        <p:tgtEl>
                                          <p:spTgt spid="66570">
                                            <p:txEl>
                                              <p:charRg st="33" end="6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6570">
                                            <p:txEl>
                                              <p:charRg st="69" end="96"/>
                                            </p:txEl>
                                          </p:spTgt>
                                        </p:tgtEl>
                                        <p:attrNameLst>
                                          <p:attrName>style.visibility</p:attrName>
                                        </p:attrNameLst>
                                      </p:cBhvr>
                                      <p:to>
                                        <p:strVal val="visible"/>
                                      </p:to>
                                    </p:set>
                                    <p:animEffect transition="in" filter="slide(fromBottom)">
                                      <p:cBhvr>
                                        <p:cTn id="22" dur="500"/>
                                        <p:tgtEl>
                                          <p:spTgt spid="66570">
                                            <p:txEl>
                                              <p:charRg st="69" end="9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66570">
                                            <p:txEl>
                                              <p:charRg st="96" end="115"/>
                                            </p:txEl>
                                          </p:spTgt>
                                        </p:tgtEl>
                                        <p:attrNameLst>
                                          <p:attrName>style.visibility</p:attrName>
                                        </p:attrNameLst>
                                      </p:cBhvr>
                                      <p:to>
                                        <p:strVal val="visible"/>
                                      </p:to>
                                    </p:set>
                                    <p:animEffect transition="in" filter="slide(fromBottom)">
                                      <p:cBhvr>
                                        <p:cTn id="27" dur="500"/>
                                        <p:tgtEl>
                                          <p:spTgt spid="66570">
                                            <p:txEl>
                                              <p:charRg st="96" end="1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6570">
                                            <p:txEl>
                                              <p:charRg st="115" end="147"/>
                                            </p:txEl>
                                          </p:spTgt>
                                        </p:tgtEl>
                                        <p:attrNameLst>
                                          <p:attrName>style.visibility</p:attrName>
                                        </p:attrNameLst>
                                      </p:cBhvr>
                                      <p:to>
                                        <p:strVal val="visible"/>
                                      </p:to>
                                    </p:set>
                                    <p:animEffect transition="in" filter="slide(fromBottom)">
                                      <p:cBhvr>
                                        <p:cTn id="32" dur="500"/>
                                        <p:tgtEl>
                                          <p:spTgt spid="66570">
                                            <p:txEl>
                                              <p:charRg st="115" end="1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0"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85197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mj-lt"/>
                <a:ea typeface="+mj-ea"/>
                <a:cs typeface="+mj-cs"/>
              </a:rPr>
              <a:t>§3  </a:t>
            </a:r>
            <a:r>
              <a:rPr lang="zh-CN" altLang="en-US" sz="3600" b="1" dirty="0">
                <a:solidFill>
                  <a:srgbClr val="CC0099"/>
                </a:solidFill>
                <a:latin typeface="+mj-lt"/>
                <a:ea typeface="+mj-ea"/>
                <a:cs typeface="+mj-cs"/>
              </a:rPr>
              <a:t>线性方程组的解</a:t>
            </a:r>
            <a:endParaRPr lang="zh-CN" altLang="en-US" sz="3600" b="1" dirty="0">
              <a:solidFill>
                <a:srgbClr val="CC0099"/>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2994" name="Rectangle 5"/>
          <p:cNvSpPr>
            <a:spLocks noGrp="1"/>
          </p:cNvSpPr>
          <p:nvPr>
            <p:ph type="title"/>
          </p:nvPr>
        </p:nvSpPr>
        <p:spPr/>
        <p:txBody>
          <a:bodyPr vert="horz" wrap="square" lIns="91440" tIns="45720" rIns="91440" bIns="45720" anchor="ctr" anchorCtr="0"/>
          <a:p>
            <a:pPr eaLnBrk="1" hangingPunct="1"/>
            <a:r>
              <a:rPr lang="zh-CN" altLang="en-US" sz="3200" dirty="0"/>
              <a:t>一、线性方程组的表达式</a:t>
            </a:r>
            <a:endParaRPr lang="zh-CN" altLang="en-US" sz="3200" dirty="0"/>
          </a:p>
        </p:txBody>
      </p:sp>
      <p:sp>
        <p:nvSpPr>
          <p:cNvPr id="19462" name="Rectangle 6"/>
          <p:cNvSpPr>
            <a:spLocks noGrp="1"/>
          </p:cNvSpPr>
          <p:nvPr>
            <p:ph sz="half" idx="1"/>
          </p:nvPr>
        </p:nvSpPr>
        <p:spPr>
          <a:xfrm>
            <a:off x="457200" y="1295400"/>
            <a:ext cx="4038600" cy="4454525"/>
          </a:xfrm>
        </p:spPr>
        <p:txBody>
          <a:bodyPr vert="horz" wrap="square" lIns="91440" tIns="45720" rIns="91440" bIns="45720" anchor="t" anchorCtr="0"/>
          <a:p>
            <a:pPr marL="381000" indent="-381000" eaLnBrk="1" hangingPunct="1">
              <a:lnSpc>
                <a:spcPct val="80000"/>
              </a:lnSpc>
              <a:buClr>
                <a:srgbClr val="0000FF"/>
              </a:buClr>
              <a:buSzTx/>
              <a:buFont typeface="Wingdings" panose="05000000000000000000" pitchFamily="2" charset="2"/>
              <a:buAutoNum type="arabicPeriod"/>
            </a:pPr>
            <a:r>
              <a:rPr lang="zh-CN" altLang="en-US" sz="2400" dirty="0">
                <a:solidFill>
                  <a:srgbClr val="0000FF"/>
                </a:solidFill>
                <a:latin typeface="+mn-lt"/>
                <a:ea typeface="+mn-ea"/>
                <a:cs typeface="+mn-cs"/>
              </a:rPr>
              <a:t>一般形式</a:t>
            </a: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None/>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AutoNum type="arabicPeriod"/>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AutoNum type="arabicPeriod"/>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None/>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AutoNum type="arabicPeriod" startAt="3"/>
            </a:pPr>
            <a:r>
              <a:rPr lang="zh-CN" altLang="en-US" sz="2400" dirty="0">
                <a:solidFill>
                  <a:srgbClr val="0000FF"/>
                </a:solidFill>
                <a:latin typeface="+mn-lt"/>
                <a:ea typeface="+mn-ea"/>
                <a:cs typeface="+mn-cs"/>
              </a:rPr>
              <a:t> 向量方程的形式</a:t>
            </a:r>
            <a:endParaRPr lang="zh-CN" altLang="en-US" sz="2400" dirty="0">
              <a:solidFill>
                <a:srgbClr val="0000FF"/>
              </a:solidFill>
              <a:latin typeface="+mn-lt"/>
              <a:ea typeface="+mn-ea"/>
              <a:cs typeface="+mn-cs"/>
            </a:endParaRPr>
          </a:p>
          <a:p>
            <a:pPr marL="381000" indent="-381000" eaLnBrk="1" hangingPunct="1">
              <a:buSzPct val="75000"/>
              <a:buFont typeface="Wingdings" panose="05000000000000000000" pitchFamily="2" charset="2"/>
              <a:buNone/>
            </a:pPr>
            <a:endParaRPr lang="zh-CN" altLang="en-US" sz="2400" dirty="0">
              <a:latin typeface="+mn-lt"/>
              <a:ea typeface="+mn-ea"/>
              <a:cs typeface="+mn-cs"/>
            </a:endParaRPr>
          </a:p>
          <a:p>
            <a:pPr marL="381000" indent="-381000" eaLnBrk="1" hangingPunct="1">
              <a:buSzPct val="75000"/>
              <a:buFont typeface="Wingdings" panose="05000000000000000000" pitchFamily="2" charset="2"/>
              <a:buNone/>
            </a:pPr>
            <a:endParaRPr lang="zh-CN" altLang="en-US" sz="2400" dirty="0">
              <a:latin typeface="+mn-lt"/>
              <a:ea typeface="+mn-ea"/>
              <a:cs typeface="+mn-cs"/>
            </a:endParaRPr>
          </a:p>
          <a:p>
            <a:pPr marL="381000" indent="-381000" eaLnBrk="1" hangingPunct="1">
              <a:buSzPct val="75000"/>
              <a:buFont typeface="Wingdings" panose="05000000000000000000" pitchFamily="2" charset="2"/>
              <a:buNone/>
            </a:pPr>
            <a:endParaRPr lang="zh-CN" altLang="en-US" sz="2400" dirty="0">
              <a:latin typeface="+mn-lt"/>
              <a:ea typeface="+mn-ea"/>
              <a:cs typeface="+mn-cs"/>
            </a:endParaRPr>
          </a:p>
          <a:p>
            <a:pPr marL="381000" indent="-381000" eaLnBrk="1" hangingPunct="1">
              <a:buSzPct val="75000"/>
              <a:buFont typeface="Wingdings" panose="05000000000000000000" pitchFamily="2" charset="2"/>
              <a:buNone/>
            </a:pPr>
            <a:endParaRPr lang="zh-CN" altLang="en-US" sz="2400" dirty="0">
              <a:latin typeface="+mn-lt"/>
              <a:ea typeface="+mn-ea"/>
              <a:cs typeface="+mn-cs"/>
            </a:endParaRPr>
          </a:p>
          <a:p>
            <a:pPr marL="381000" indent="-381000" eaLnBrk="1" hangingPunct="1">
              <a:buSzPct val="75000"/>
              <a:buFont typeface="Wingdings" panose="05000000000000000000" pitchFamily="2" charset="2"/>
              <a:buNone/>
            </a:pPr>
            <a:r>
              <a:rPr lang="zh-CN" altLang="en-US" sz="2400" dirty="0">
                <a:latin typeface="+mn-lt"/>
                <a:ea typeface="+mn-ea"/>
                <a:cs typeface="+mn-cs"/>
              </a:rPr>
              <a:t>方程组可简化为 </a:t>
            </a:r>
            <a:r>
              <a:rPr lang="en-US" altLang="zh-CN" sz="2400" i="1" dirty="0">
                <a:latin typeface="+mn-lt"/>
                <a:ea typeface="+mn-ea"/>
                <a:cs typeface="+mn-cs"/>
              </a:rPr>
              <a:t>AX </a:t>
            </a:r>
            <a:r>
              <a:rPr lang="en-US" altLang="zh-CN" sz="2400" dirty="0">
                <a:latin typeface="+mn-lt"/>
                <a:ea typeface="+mn-ea"/>
                <a:cs typeface="+mn-cs"/>
              </a:rPr>
              <a:t>= </a:t>
            </a:r>
            <a:r>
              <a:rPr lang="en-US" altLang="zh-CN" sz="2400" i="1" dirty="0">
                <a:latin typeface="+mn-lt"/>
                <a:ea typeface="+mn-ea"/>
                <a:cs typeface="+mn-cs"/>
              </a:rPr>
              <a:t>b </a:t>
            </a:r>
            <a:r>
              <a:rPr lang="zh-CN" altLang="en-US" sz="2400" dirty="0">
                <a:latin typeface="+mn-lt"/>
                <a:ea typeface="+mn-ea"/>
                <a:cs typeface="+mn-cs"/>
              </a:rPr>
              <a:t>．</a:t>
            </a:r>
            <a:endParaRPr lang="zh-CN" altLang="en-US" sz="2400" dirty="0">
              <a:latin typeface="+mn-lt"/>
              <a:ea typeface="+mn-ea"/>
              <a:cs typeface="+mn-cs"/>
            </a:endParaRPr>
          </a:p>
        </p:txBody>
      </p:sp>
      <p:sp>
        <p:nvSpPr>
          <p:cNvPr id="19463" name="Rectangle 7"/>
          <p:cNvSpPr>
            <a:spLocks noGrp="1"/>
          </p:cNvSpPr>
          <p:nvPr>
            <p:ph sz="half" idx="2"/>
          </p:nvPr>
        </p:nvSpPr>
        <p:spPr>
          <a:xfrm>
            <a:off x="4648200" y="1295400"/>
            <a:ext cx="4038600" cy="4454525"/>
          </a:xfrm>
        </p:spPr>
        <p:txBody>
          <a:bodyPr vert="horz" wrap="square" lIns="91440" tIns="45720" rIns="91440" bIns="45720" anchor="t" anchorCtr="0"/>
          <a:p>
            <a:pPr marL="381000" indent="-381000" eaLnBrk="1" hangingPunct="1">
              <a:buClr>
                <a:srgbClr val="0000FF"/>
              </a:buClr>
              <a:buSzTx/>
              <a:buFont typeface="Wingdings" panose="05000000000000000000" pitchFamily="2" charset="2"/>
              <a:buAutoNum type="arabicPeriod" startAt="2"/>
            </a:pPr>
            <a:r>
              <a:rPr lang="zh-CN" altLang="en-US" sz="2400" dirty="0">
                <a:solidFill>
                  <a:srgbClr val="0000FF"/>
                </a:solidFill>
                <a:latin typeface="+mn-lt"/>
                <a:ea typeface="+mn-ea"/>
                <a:cs typeface="+mn-cs"/>
              </a:rPr>
              <a:t>增广矩阵的形式</a:t>
            </a: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4"/>
            </a:pPr>
            <a:r>
              <a:rPr lang="zh-CN" altLang="en-US" sz="2400" dirty="0">
                <a:solidFill>
                  <a:srgbClr val="0000FF"/>
                </a:solidFill>
                <a:latin typeface="+mn-lt"/>
                <a:ea typeface="+mn-ea"/>
                <a:cs typeface="+mn-cs"/>
              </a:rPr>
              <a:t>向量组线性组合的形式</a:t>
            </a:r>
            <a:endParaRPr lang="zh-CN" altLang="en-US" sz="2400" dirty="0">
              <a:solidFill>
                <a:srgbClr val="0000FF"/>
              </a:solidFill>
              <a:latin typeface="+mn-lt"/>
              <a:ea typeface="+mn-ea"/>
              <a:cs typeface="+mn-cs"/>
            </a:endParaRPr>
          </a:p>
        </p:txBody>
      </p:sp>
      <p:graphicFrame>
        <p:nvGraphicFramePr>
          <p:cNvPr id="19464" name="Object 10"/>
          <p:cNvGraphicFramePr>
            <a:graphicFrameLocks noChangeAspect="1"/>
          </p:cNvGraphicFramePr>
          <p:nvPr/>
        </p:nvGraphicFramePr>
        <p:xfrm>
          <a:off x="1198563" y="1857375"/>
          <a:ext cx="2640012" cy="965200"/>
        </p:xfrm>
        <a:graphic>
          <a:graphicData uri="http://schemas.openxmlformats.org/presentationml/2006/ole">
            <mc:AlternateContent xmlns:mc="http://schemas.openxmlformats.org/markup-compatibility/2006">
              <mc:Choice xmlns:v="urn:schemas-microsoft-com:vml" Requires="v">
                <p:oleObj spid="_x0000_s4184" name="" r:id="rId1" imgW="1320165" imgH="482600" progId="">
                  <p:embed/>
                </p:oleObj>
              </mc:Choice>
              <mc:Fallback>
                <p:oleObj name="" r:id="rId1" imgW="1320165" imgH="482600" progId="">
                  <p:embed/>
                  <p:pic>
                    <p:nvPicPr>
                      <p:cNvPr id="0" name="图片 4183"/>
                      <p:cNvPicPr/>
                      <p:nvPr/>
                    </p:nvPicPr>
                    <p:blipFill>
                      <a:blip r:embed="rId2"/>
                      <a:stretch>
                        <a:fillRect/>
                      </a:stretch>
                    </p:blipFill>
                    <p:spPr>
                      <a:xfrm>
                        <a:off x="1198563" y="1857375"/>
                        <a:ext cx="2640012" cy="965200"/>
                      </a:xfrm>
                      <a:prstGeom prst="rect">
                        <a:avLst/>
                      </a:prstGeom>
                      <a:noFill/>
                      <a:ln w="38100">
                        <a:noFill/>
                        <a:miter/>
                      </a:ln>
                    </p:spPr>
                  </p:pic>
                </p:oleObj>
              </mc:Fallback>
            </mc:AlternateContent>
          </a:graphicData>
        </a:graphic>
      </p:graphicFrame>
      <p:graphicFrame>
        <p:nvGraphicFramePr>
          <p:cNvPr id="19465" name="Object 11"/>
          <p:cNvGraphicFramePr>
            <a:graphicFrameLocks noChangeAspect="1"/>
          </p:cNvGraphicFramePr>
          <p:nvPr/>
        </p:nvGraphicFramePr>
        <p:xfrm>
          <a:off x="5553075" y="1857375"/>
          <a:ext cx="2360613" cy="939800"/>
        </p:xfrm>
        <a:graphic>
          <a:graphicData uri="http://schemas.openxmlformats.org/presentationml/2006/ole">
            <mc:AlternateContent xmlns:mc="http://schemas.openxmlformats.org/markup-compatibility/2006">
              <mc:Choice xmlns:v="urn:schemas-microsoft-com:vml" Requires="v">
                <p:oleObj spid="_x0000_s4185" name="" r:id="rId3" imgW="1180465" imgH="469900" progId="">
                  <p:embed/>
                </p:oleObj>
              </mc:Choice>
              <mc:Fallback>
                <p:oleObj name="" r:id="rId3" imgW="1180465" imgH="469900" progId="">
                  <p:embed/>
                  <p:pic>
                    <p:nvPicPr>
                      <p:cNvPr id="0" name="图片 4184"/>
                      <p:cNvPicPr/>
                      <p:nvPr/>
                    </p:nvPicPr>
                    <p:blipFill>
                      <a:blip r:embed="rId4"/>
                      <a:stretch>
                        <a:fillRect/>
                      </a:stretch>
                    </p:blipFill>
                    <p:spPr>
                      <a:xfrm>
                        <a:off x="5553075" y="1857375"/>
                        <a:ext cx="2360613" cy="939800"/>
                      </a:xfrm>
                      <a:prstGeom prst="rect">
                        <a:avLst/>
                      </a:prstGeom>
                      <a:noFill/>
                      <a:ln w="38100">
                        <a:noFill/>
                        <a:miter/>
                      </a:ln>
                    </p:spPr>
                  </p:pic>
                </p:oleObj>
              </mc:Fallback>
            </mc:AlternateContent>
          </a:graphicData>
        </a:graphic>
      </p:graphicFrame>
      <p:graphicFrame>
        <p:nvGraphicFramePr>
          <p:cNvPr id="19467" name="Object 12"/>
          <p:cNvGraphicFramePr>
            <a:graphicFrameLocks noChangeAspect="1"/>
          </p:cNvGraphicFramePr>
          <p:nvPr/>
        </p:nvGraphicFramePr>
        <p:xfrm>
          <a:off x="836613" y="3659188"/>
          <a:ext cx="3365500" cy="1425575"/>
        </p:xfrm>
        <a:graphic>
          <a:graphicData uri="http://schemas.openxmlformats.org/presentationml/2006/ole">
            <mc:AlternateContent xmlns:mc="http://schemas.openxmlformats.org/markup-compatibility/2006">
              <mc:Choice xmlns:v="urn:schemas-microsoft-com:vml" Requires="v">
                <p:oleObj spid="_x0000_s4186" name="" r:id="rId5" imgW="1676400" imgH="711200" progId="">
                  <p:embed/>
                </p:oleObj>
              </mc:Choice>
              <mc:Fallback>
                <p:oleObj name="" r:id="rId5" imgW="1676400" imgH="711200" progId="">
                  <p:embed/>
                  <p:pic>
                    <p:nvPicPr>
                      <p:cNvPr id="0" name="图片 4185"/>
                      <p:cNvPicPr/>
                      <p:nvPr/>
                    </p:nvPicPr>
                    <p:blipFill>
                      <a:blip r:embed="rId6"/>
                      <a:stretch>
                        <a:fillRect/>
                      </a:stretch>
                    </p:blipFill>
                    <p:spPr>
                      <a:xfrm>
                        <a:off x="836613" y="3659188"/>
                        <a:ext cx="3365500" cy="1425575"/>
                      </a:xfrm>
                      <a:prstGeom prst="rect">
                        <a:avLst/>
                      </a:prstGeom>
                      <a:noFill/>
                      <a:ln w="38100">
                        <a:noFill/>
                        <a:miter/>
                      </a:ln>
                    </p:spPr>
                  </p:pic>
                </p:oleObj>
              </mc:Fallback>
            </mc:AlternateContent>
          </a:graphicData>
        </a:graphic>
      </p:graphicFrame>
      <p:graphicFrame>
        <p:nvGraphicFramePr>
          <p:cNvPr id="19468" name="Object 13"/>
          <p:cNvGraphicFramePr>
            <a:graphicFrameLocks noChangeAspect="1"/>
          </p:cNvGraphicFramePr>
          <p:nvPr/>
        </p:nvGraphicFramePr>
        <p:xfrm>
          <a:off x="4575175" y="3902075"/>
          <a:ext cx="4318000" cy="938213"/>
        </p:xfrm>
        <a:graphic>
          <a:graphicData uri="http://schemas.openxmlformats.org/presentationml/2006/ole">
            <mc:AlternateContent xmlns:mc="http://schemas.openxmlformats.org/markup-compatibility/2006">
              <mc:Choice xmlns:v="urn:schemas-microsoft-com:vml" Requires="v">
                <p:oleObj spid="_x0000_s4187" name="" r:id="rId7" imgW="2159000" imgH="469900" progId="">
                  <p:embed/>
                </p:oleObj>
              </mc:Choice>
              <mc:Fallback>
                <p:oleObj name="" r:id="rId7" imgW="2159000" imgH="469900" progId="">
                  <p:embed/>
                  <p:pic>
                    <p:nvPicPr>
                      <p:cNvPr id="0" name="图片 4186"/>
                      <p:cNvPicPr/>
                      <p:nvPr/>
                    </p:nvPicPr>
                    <p:blipFill>
                      <a:blip r:embed="rId8"/>
                      <a:stretch>
                        <a:fillRect/>
                      </a:stretch>
                    </p:blipFill>
                    <p:spPr>
                      <a:xfrm>
                        <a:off x="4575175" y="3902075"/>
                        <a:ext cx="4318000" cy="9382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462">
                                            <p:txEl>
                                              <p:charRg st="0" end="5"/>
                                            </p:txEl>
                                          </p:spTgt>
                                        </p:tgtEl>
                                        <p:attrNameLst>
                                          <p:attrName>style.visibility</p:attrName>
                                        </p:attrNameLst>
                                      </p:cBhvr>
                                      <p:to>
                                        <p:strVal val="visible"/>
                                      </p:to>
                                    </p:set>
                                    <p:animEffect transition="in" filter="slide(fromBottom)">
                                      <p:cBhvr>
                                        <p:cTn id="7" dur="500"/>
                                        <p:tgtEl>
                                          <p:spTgt spid="19462">
                                            <p:txEl>
                                              <p:charRg st="0" end="5"/>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9464"/>
                                        </p:tgtEl>
                                        <p:attrNameLst>
                                          <p:attrName>style.visibility</p:attrName>
                                        </p:attrNameLst>
                                      </p:cBhvr>
                                      <p:to>
                                        <p:strVal val="visible"/>
                                      </p:to>
                                    </p:set>
                                    <p:animEffect transition="in" filter="box(in)">
                                      <p:cBhvr>
                                        <p:cTn id="11" dur="500"/>
                                        <p:tgtEl>
                                          <p:spTgt spid="1946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19463">
                                            <p:txEl>
                                              <p:charRg st="0" end="8"/>
                                            </p:txEl>
                                          </p:spTgt>
                                        </p:tgtEl>
                                        <p:attrNameLst>
                                          <p:attrName>style.visibility</p:attrName>
                                        </p:attrNameLst>
                                      </p:cBhvr>
                                      <p:to>
                                        <p:strVal val="visible"/>
                                      </p:to>
                                    </p:set>
                                    <p:animEffect transition="in" filter="slide(fromBottom)">
                                      <p:cBhvr>
                                        <p:cTn id="16" dur="500"/>
                                        <p:tgtEl>
                                          <p:spTgt spid="19463">
                                            <p:txEl>
                                              <p:charRg st="0" end="8"/>
                                            </p:txEl>
                                          </p:spTgt>
                                        </p:tgtEl>
                                      </p:cBhvr>
                                    </p:animEffect>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19465"/>
                                        </p:tgtEl>
                                        <p:attrNameLst>
                                          <p:attrName>style.visibility</p:attrName>
                                        </p:attrNameLst>
                                      </p:cBhvr>
                                      <p:to>
                                        <p:strVal val="visible"/>
                                      </p:to>
                                    </p:set>
                                    <p:animEffect transition="in" filter="box(in)">
                                      <p:cBhvr>
                                        <p:cTn id="20" dur="500"/>
                                        <p:tgtEl>
                                          <p:spTgt spid="1946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9462">
                                            <p:txEl>
                                              <p:charRg st="9" end="18"/>
                                            </p:txEl>
                                          </p:spTgt>
                                        </p:tgtEl>
                                        <p:attrNameLst>
                                          <p:attrName>style.visibility</p:attrName>
                                        </p:attrNameLst>
                                      </p:cBhvr>
                                      <p:to>
                                        <p:strVal val="visible"/>
                                      </p:to>
                                    </p:set>
                                    <p:animEffect transition="in" filter="slide(fromBottom)">
                                      <p:cBhvr>
                                        <p:cTn id="25" dur="500"/>
                                        <p:tgtEl>
                                          <p:spTgt spid="19462">
                                            <p:txEl>
                                              <p:charRg st="9" end="18"/>
                                            </p:txEl>
                                          </p:spTgt>
                                        </p:tgtEl>
                                      </p:cBhvr>
                                    </p:animEffect>
                                  </p:childTnLst>
                                </p:cTn>
                              </p:par>
                            </p:childTnLst>
                          </p:cTn>
                        </p:par>
                        <p:par>
                          <p:cTn id="26" fill="hold">
                            <p:stCondLst>
                              <p:cond delay="500"/>
                            </p:stCondLst>
                            <p:childTnLst>
                              <p:par>
                                <p:cTn id="27" presetID="4" presetClass="entr" presetSubtype="16" fill="hold" nodeType="afterEffect">
                                  <p:stCondLst>
                                    <p:cond delay="0"/>
                                  </p:stCondLst>
                                  <p:childTnLst>
                                    <p:set>
                                      <p:cBhvr>
                                        <p:cTn id="28" dur="1" fill="hold">
                                          <p:stCondLst>
                                            <p:cond delay="0"/>
                                          </p:stCondLst>
                                        </p:cTn>
                                        <p:tgtEl>
                                          <p:spTgt spid="19467"/>
                                        </p:tgtEl>
                                        <p:attrNameLst>
                                          <p:attrName>style.visibility</p:attrName>
                                        </p:attrNameLst>
                                      </p:cBhvr>
                                      <p:to>
                                        <p:strVal val="visible"/>
                                      </p:to>
                                    </p:set>
                                    <p:animEffect transition="in" filter="box(in)">
                                      <p:cBhvr>
                                        <p:cTn id="29" dur="500"/>
                                        <p:tgtEl>
                                          <p:spTgt spid="1946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9462">
                                            <p:txEl>
                                              <p:charRg st="22" end="39"/>
                                            </p:txEl>
                                          </p:spTgt>
                                        </p:tgtEl>
                                        <p:attrNameLst>
                                          <p:attrName>style.visibility</p:attrName>
                                        </p:attrNameLst>
                                      </p:cBhvr>
                                      <p:to>
                                        <p:strVal val="visible"/>
                                      </p:to>
                                    </p:set>
                                    <p:animEffect transition="in" filter="slide(fromBottom)">
                                      <p:cBhvr>
                                        <p:cTn id="34" dur="500"/>
                                        <p:tgtEl>
                                          <p:spTgt spid="19462">
                                            <p:txEl>
                                              <p:charRg st="22" end="3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9463">
                                            <p:txEl>
                                              <p:charRg st="11" end="22"/>
                                            </p:txEl>
                                          </p:spTgt>
                                        </p:tgtEl>
                                        <p:attrNameLst>
                                          <p:attrName>style.visibility</p:attrName>
                                        </p:attrNameLst>
                                      </p:cBhvr>
                                      <p:to>
                                        <p:strVal val="visible"/>
                                      </p:to>
                                    </p:set>
                                    <p:animEffect transition="in" filter="slide(fromBottom)">
                                      <p:cBhvr>
                                        <p:cTn id="39" dur="500"/>
                                        <p:tgtEl>
                                          <p:spTgt spid="19463">
                                            <p:txEl>
                                              <p:charRg st="11" end="22"/>
                                            </p:txEl>
                                          </p:spTgt>
                                        </p:tgtEl>
                                      </p:cBhvr>
                                    </p:animEffect>
                                  </p:childTnLst>
                                </p:cTn>
                              </p:par>
                            </p:childTnLst>
                          </p:cTn>
                        </p:par>
                        <p:par>
                          <p:cTn id="40" fill="hold">
                            <p:stCondLst>
                              <p:cond delay="500"/>
                            </p:stCondLst>
                            <p:childTnLst>
                              <p:par>
                                <p:cTn id="41" presetID="4" presetClass="entr" presetSubtype="16" fill="hold" nodeType="afterEffect">
                                  <p:stCondLst>
                                    <p:cond delay="0"/>
                                  </p:stCondLst>
                                  <p:childTnLst>
                                    <p:set>
                                      <p:cBhvr>
                                        <p:cTn id="42" dur="1" fill="hold">
                                          <p:stCondLst>
                                            <p:cond delay="0"/>
                                          </p:stCondLst>
                                        </p:cTn>
                                        <p:tgtEl>
                                          <p:spTgt spid="19468"/>
                                        </p:tgtEl>
                                        <p:attrNameLst>
                                          <p:attrName>style.visibility</p:attrName>
                                        </p:attrNameLst>
                                      </p:cBhvr>
                                      <p:to>
                                        <p:strVal val="visible"/>
                                      </p:to>
                                    </p:set>
                                    <p:animEffect transition="in" filter="box(in)">
                                      <p:cBhvr>
                                        <p:cTn id="43"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P spid="1946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p:nvPr/>
        </p:nvSpPr>
        <p:spPr>
          <a:xfrm>
            <a:off x="539750" y="520700"/>
            <a:ext cx="58229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既然相邻对换改变排列的奇偶性，那么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nvGrpSpPr>
          <p:cNvPr id="2" name="Group 13"/>
          <p:cNvGrpSpPr/>
          <p:nvPr/>
        </p:nvGrpSpPr>
        <p:grpSpPr>
          <a:xfrm>
            <a:off x="858838" y="1916113"/>
            <a:ext cx="2971800" cy="460375"/>
            <a:chOff x="728" y="2971"/>
            <a:chExt cx="1872" cy="290"/>
          </a:xfrm>
        </p:grpSpPr>
        <p:sp>
          <p:nvSpPr>
            <p:cNvPr id="607243" name="Rectangle 14"/>
            <p:cNvSpPr/>
            <p:nvPr/>
          </p:nvSpPr>
          <p:spPr>
            <a:xfrm>
              <a:off x="753" y="2971"/>
              <a:ext cx="1526" cy="288"/>
            </a:xfrm>
            <a:prstGeom prst="rect">
              <a:avLst/>
            </a:prstGeom>
            <a:noFill/>
            <a:ln w="9525">
              <a:noFill/>
            </a:ln>
          </p:spPr>
          <p:txBody>
            <a:bodyPr wrap="none">
              <a:spAutoFit/>
            </a:bodyPr>
            <a:p>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次相邻对换</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607244" name="Line 15"/>
            <p:cNvSpPr/>
            <p:nvPr/>
          </p:nvSpPr>
          <p:spPr>
            <a:xfrm>
              <a:off x="728" y="3261"/>
              <a:ext cx="1872" cy="0"/>
            </a:xfrm>
            <a:prstGeom prst="line">
              <a:avLst/>
            </a:prstGeom>
            <a:ln w="28575" cap="flat" cmpd="sng">
              <a:solidFill>
                <a:srgbClr val="FF0000"/>
              </a:solidFill>
              <a:prstDash val="solid"/>
              <a:headEnd type="none" w="med" len="med"/>
              <a:tailEnd type="triangle" w="med" len="med"/>
            </a:ln>
          </p:spPr>
        </p:sp>
      </p:grpSp>
      <p:sp>
        <p:nvSpPr>
          <p:cNvPr id="25616" name="Rectangle 16"/>
          <p:cNvSpPr/>
          <p:nvPr/>
        </p:nvSpPr>
        <p:spPr>
          <a:xfrm>
            <a:off x="539750" y="2838450"/>
            <a:ext cx="8353425" cy="566738"/>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因此，一个排列中的任意两个元素对换，排列的奇偶性改变</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5617" name="Object 10"/>
          <p:cNvGraphicFramePr>
            <a:graphicFrameLocks noChangeAspect="1"/>
          </p:cNvGraphicFramePr>
          <p:nvPr/>
        </p:nvGraphicFramePr>
        <p:xfrm>
          <a:off x="579438" y="1162050"/>
          <a:ext cx="4648200" cy="554038"/>
        </p:xfrm>
        <a:graphic>
          <a:graphicData uri="http://schemas.openxmlformats.org/presentationml/2006/ole">
            <mc:AlternateContent xmlns:mc="http://schemas.openxmlformats.org/markup-compatibility/2006">
              <mc:Choice xmlns:v="urn:schemas-microsoft-com:vml" Requires="v">
                <p:oleObj spid="_x0000_s3142" name="" r:id="rId1" imgW="1574800" imgH="228600" progId="">
                  <p:embed/>
                </p:oleObj>
              </mc:Choice>
              <mc:Fallback>
                <p:oleObj name="" r:id="rId1" imgW="1574800" imgH="228600" progId="">
                  <p:embed/>
                  <p:pic>
                    <p:nvPicPr>
                      <p:cNvPr id="0" name="图片 3141"/>
                      <p:cNvPicPr/>
                      <p:nvPr/>
                    </p:nvPicPr>
                    <p:blipFill>
                      <a:blip r:embed="rId2"/>
                      <a:stretch>
                        <a:fillRect/>
                      </a:stretch>
                    </p:blipFill>
                    <p:spPr>
                      <a:xfrm>
                        <a:off x="579438" y="1162050"/>
                        <a:ext cx="4648200" cy="554038"/>
                      </a:xfrm>
                      <a:prstGeom prst="rect">
                        <a:avLst/>
                      </a:prstGeom>
                      <a:noFill/>
                      <a:ln w="38100">
                        <a:noFill/>
                        <a:miter/>
                      </a:ln>
                    </p:spPr>
                  </p:pic>
                </p:oleObj>
              </mc:Fallback>
            </mc:AlternateContent>
          </a:graphicData>
        </a:graphic>
      </p:graphicFrame>
      <p:graphicFrame>
        <p:nvGraphicFramePr>
          <p:cNvPr id="25618" name="Object 11"/>
          <p:cNvGraphicFramePr>
            <a:graphicFrameLocks noChangeAspect="1"/>
          </p:cNvGraphicFramePr>
          <p:nvPr/>
        </p:nvGraphicFramePr>
        <p:xfrm>
          <a:off x="3856038" y="2109788"/>
          <a:ext cx="4686300" cy="554037"/>
        </p:xfrm>
        <a:graphic>
          <a:graphicData uri="http://schemas.openxmlformats.org/presentationml/2006/ole">
            <mc:AlternateContent xmlns:mc="http://schemas.openxmlformats.org/markup-compatibility/2006">
              <mc:Choice xmlns:v="urn:schemas-microsoft-com:vml" Requires="v">
                <p:oleObj spid="_x0000_s3141" name="" r:id="rId3" imgW="1587500" imgH="228600" progId="">
                  <p:embed/>
                </p:oleObj>
              </mc:Choice>
              <mc:Fallback>
                <p:oleObj name="" r:id="rId3" imgW="1587500" imgH="228600" progId="">
                  <p:embed/>
                  <p:pic>
                    <p:nvPicPr>
                      <p:cNvPr id="0" name="图片 3140"/>
                      <p:cNvPicPr/>
                      <p:nvPr/>
                    </p:nvPicPr>
                    <p:blipFill>
                      <a:blip r:embed="rId4"/>
                      <a:stretch>
                        <a:fillRect/>
                      </a:stretch>
                    </p:blipFill>
                    <p:spPr>
                      <a:xfrm>
                        <a:off x="3856038" y="2109788"/>
                        <a:ext cx="4686300" cy="554037"/>
                      </a:xfrm>
                      <a:prstGeom prst="rect">
                        <a:avLst/>
                      </a:prstGeom>
                      <a:noFill/>
                      <a:ln w="38100">
                        <a:noFill/>
                        <a:miter/>
                      </a:ln>
                    </p:spPr>
                  </p:pic>
                </p:oleObj>
              </mc:Fallback>
            </mc:AlternateContent>
          </a:graphicData>
        </a:graphic>
      </p:graphicFrame>
      <p:sp>
        <p:nvSpPr>
          <p:cNvPr id="25619" name="Text Box 19"/>
          <p:cNvSpPr txBox="1"/>
          <p:nvPr/>
        </p:nvSpPr>
        <p:spPr>
          <a:xfrm>
            <a:off x="539750" y="3719513"/>
            <a:ext cx="1098550" cy="457200"/>
          </a:xfrm>
          <a:prstGeom prst="rect">
            <a:avLst/>
          </a:prstGeom>
          <a:noFill/>
          <a:ln w="9525">
            <a:noFill/>
          </a:ln>
        </p:spPr>
        <p:txBody>
          <a:bodyPr wrap="none">
            <a:spAutoFit/>
          </a:bodyPr>
          <a:p>
            <a:r>
              <a:rPr lang="zh-CN" altLang="en-US" sz="2400" b="1" dirty="0">
                <a:solidFill>
                  <a:srgbClr val="4044F6"/>
                </a:solidFill>
                <a:latin typeface="楷体_GB2312" panose="02010609030101010101" pitchFamily="49" charset="-122"/>
                <a:ea typeface="楷体_GB2312" panose="02010609030101010101" pitchFamily="49" charset="-122"/>
              </a:rPr>
              <a:t>推论  </a:t>
            </a:r>
            <a:endParaRPr lang="zh-CN" altLang="en-US" sz="2400" b="1" dirty="0">
              <a:solidFill>
                <a:srgbClr val="4044F6"/>
              </a:solidFill>
              <a:latin typeface="楷体_GB2312" panose="02010609030101010101" pitchFamily="49" charset="-122"/>
              <a:ea typeface="楷体_GB2312" panose="02010609030101010101" pitchFamily="49" charset="-122"/>
            </a:endParaRPr>
          </a:p>
        </p:txBody>
      </p:sp>
      <p:sp>
        <p:nvSpPr>
          <p:cNvPr id="25620" name="Text Box 20"/>
          <p:cNvSpPr txBox="1"/>
          <p:nvPr/>
        </p:nvSpPr>
        <p:spPr>
          <a:xfrm>
            <a:off x="1512888" y="3719513"/>
            <a:ext cx="5822950" cy="968375"/>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奇排列</a:t>
            </a:r>
            <a:r>
              <a:rPr lang="zh-CN" altLang="en-US" sz="2400" b="1" dirty="0">
                <a:solidFill>
                  <a:srgbClr val="000000"/>
                </a:solidFill>
                <a:latin typeface="楷体_GB2312" panose="02010609030101010101" pitchFamily="49" charset="-122"/>
                <a:ea typeface="楷体_GB2312" panose="02010609030101010101" pitchFamily="49" charset="-122"/>
              </a:rPr>
              <a:t>变成标准排列的对换次数为</a:t>
            </a:r>
            <a:r>
              <a:rPr lang="zh-CN" altLang="en-US" sz="2400" b="1" dirty="0">
                <a:solidFill>
                  <a:srgbClr val="FF0000"/>
                </a:solidFill>
                <a:latin typeface="楷体_GB2312" panose="02010609030101010101" pitchFamily="49" charset="-122"/>
                <a:ea typeface="楷体_GB2312" panose="02010609030101010101" pitchFamily="49" charset="-122"/>
              </a:rPr>
              <a:t>奇数</a:t>
            </a:r>
            <a:r>
              <a:rPr lang="zh-CN" altLang="en-US" sz="2400" b="1" dirty="0">
                <a:solidFill>
                  <a:srgbClr val="000000"/>
                </a:solidFill>
                <a:latin typeface="楷体_GB2312" panose="02010609030101010101" pitchFamily="49" charset="-122"/>
                <a:ea typeface="楷体_GB2312" panose="02010609030101010101" pitchFamily="49" charset="-122"/>
              </a:rPr>
              <a:t>，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40000"/>
              </a:lnSpc>
            </a:pPr>
            <a:r>
              <a:rPr lang="zh-CN" altLang="en-US" sz="2400" b="1" dirty="0">
                <a:solidFill>
                  <a:srgbClr val="FF0000"/>
                </a:solidFill>
                <a:latin typeface="楷体_GB2312" panose="02010609030101010101" pitchFamily="49" charset="-122"/>
                <a:ea typeface="楷体_GB2312" panose="02010609030101010101" pitchFamily="49" charset="-122"/>
              </a:rPr>
              <a:t>偶排列</a:t>
            </a:r>
            <a:r>
              <a:rPr lang="zh-CN" altLang="en-US" sz="2400" b="1" dirty="0">
                <a:solidFill>
                  <a:srgbClr val="000000"/>
                </a:solidFill>
                <a:latin typeface="楷体_GB2312" panose="02010609030101010101" pitchFamily="49" charset="-122"/>
                <a:ea typeface="楷体_GB2312" panose="02010609030101010101" pitchFamily="49" charset="-122"/>
              </a:rPr>
              <a:t>变成标准排列的对换次数为</a:t>
            </a:r>
            <a:r>
              <a:rPr lang="zh-CN" altLang="en-US" sz="2400" b="1" dirty="0">
                <a:solidFill>
                  <a:srgbClr val="FF0000"/>
                </a:solidFill>
                <a:latin typeface="楷体_GB2312" panose="02010609030101010101" pitchFamily="49" charset="-122"/>
                <a:ea typeface="楷体_GB2312" panose="02010609030101010101" pitchFamily="49" charset="-122"/>
              </a:rPr>
              <a:t>偶数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5621" name="Text Box 21"/>
          <p:cNvSpPr txBox="1"/>
          <p:nvPr/>
        </p:nvSpPr>
        <p:spPr>
          <a:xfrm>
            <a:off x="539750" y="5084763"/>
            <a:ext cx="7696200" cy="1406525"/>
          </a:xfrm>
          <a:prstGeom prst="rect">
            <a:avLst/>
          </a:prstGeom>
          <a:noFill/>
          <a:ln w="9525">
            <a:noFill/>
          </a:ln>
        </p:spPr>
        <p:txBody>
          <a:bodyPr>
            <a:spAutoFit/>
          </a:bodyPr>
          <a:p>
            <a:pPr>
              <a:lnSpc>
                <a:spcPct val="120000"/>
              </a:lnSpc>
              <a:spcBef>
                <a:spcPct val="50000"/>
              </a:spcBef>
            </a:pPr>
            <a:r>
              <a:rPr lang="en-US" altLang="zh-CN" sz="2400" b="1" dirty="0">
                <a:solidFill>
                  <a:srgbClr val="00007D"/>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由定理</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知，对换的次数就是排列奇偶性的变化次数，而标准排列是偶排列</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逆序数为零</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，因此可知推论成立</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5622" name="Rectangle 22"/>
          <p:cNvSpPr/>
          <p:nvPr/>
        </p:nvSpPr>
        <p:spPr>
          <a:xfrm>
            <a:off x="539750" y="5243513"/>
            <a:ext cx="946150"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证明 </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6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56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56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5619"/>
                                        </p:tgtEl>
                                        <p:attrNameLst>
                                          <p:attrName>style.visibility</p:attrName>
                                        </p:attrNameLst>
                                      </p:cBhvr>
                                      <p:to>
                                        <p:strVal val="visible"/>
                                      </p:to>
                                    </p:set>
                                    <p:animEffect transition="in" filter="box(in)">
                                      <p:cBhvr>
                                        <p:cTn id="28" dur="500"/>
                                        <p:tgtEl>
                                          <p:spTgt spid="2561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5620"/>
                                        </p:tgtEl>
                                        <p:attrNameLst>
                                          <p:attrName>style.visibility</p:attrName>
                                        </p:attrNameLst>
                                      </p:cBhvr>
                                      <p:to>
                                        <p:strVal val="visible"/>
                                      </p:to>
                                    </p:set>
                                    <p:animEffect transition="in" filter="box(in)">
                                      <p:cBhvr>
                                        <p:cTn id="31" dur="500"/>
                                        <p:tgtEl>
                                          <p:spTgt spid="256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5622"/>
                                        </p:tgtEl>
                                        <p:attrNameLst>
                                          <p:attrName>style.visibility</p:attrName>
                                        </p:attrNameLst>
                                      </p:cBhvr>
                                      <p:to>
                                        <p:strVal val="visible"/>
                                      </p:to>
                                    </p:set>
                                    <p:animEffect transition="in" filter="wipe(down)">
                                      <p:cBhvr>
                                        <p:cTn id="36" dur="500"/>
                                        <p:tgtEl>
                                          <p:spTgt spid="2562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5621"/>
                                        </p:tgtEl>
                                        <p:attrNameLst>
                                          <p:attrName>style.visibility</p:attrName>
                                        </p:attrNameLst>
                                      </p:cBhvr>
                                      <p:to>
                                        <p:strVal val="visible"/>
                                      </p:to>
                                    </p:set>
                                    <p:animEffect transition="in" filter="wipe(down)">
                                      <p:cBhvr>
                                        <p:cTn id="39" dur="500"/>
                                        <p:tgtEl>
                                          <p:spTgt spid="25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16" grpId="0"/>
      <p:bldP spid="25619" grpId="0"/>
      <p:bldP spid="25620" grpId="0"/>
      <p:bldP spid="25621" grpId="0"/>
      <p:bldP spid="25622"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4018" name="Rectangle 2"/>
          <p:cNvSpPr>
            <a:spLocks noGrp="1"/>
          </p:cNvSpPr>
          <p:nvPr>
            <p:ph type="title"/>
          </p:nvPr>
        </p:nvSpPr>
        <p:spPr/>
        <p:txBody>
          <a:bodyPr vert="horz" wrap="square" lIns="91440" tIns="45720" rIns="91440" bIns="45720" anchor="ctr" anchorCtr="0"/>
          <a:p>
            <a:pPr eaLnBrk="1" hangingPunct="1"/>
            <a:r>
              <a:rPr lang="zh-CN" altLang="en-US" dirty="0"/>
              <a:t>二、线性方程组的解的判定</a:t>
            </a:r>
            <a:endParaRPr lang="zh-CN" altLang="en-US" dirty="0"/>
          </a:p>
        </p:txBody>
      </p:sp>
      <p:sp>
        <p:nvSpPr>
          <p:cNvPr id="23559" name="Rectangle 7"/>
          <p:cNvSpPr>
            <a:spLocks noGrp="1"/>
          </p:cNvSpPr>
          <p:nvPr>
            <p:ph idx="1"/>
          </p:nvPr>
        </p:nvSpPr>
        <p:spPr>
          <a:xfrm>
            <a:off x="457200" y="1524000"/>
            <a:ext cx="8229600" cy="457200"/>
          </a:xfrm>
        </p:spPr>
        <p:txBody>
          <a:bodyPr vert="horz" wrap="square" lIns="91440" tIns="45720" rIns="91440" bIns="45720" anchor="t" anchorCtr="0">
            <a:spAutoFit/>
          </a:bodyPr>
          <a:p>
            <a:pPr eaLnBrk="1" hangingPunct="1">
              <a:buNone/>
            </a:pPr>
            <a:r>
              <a:rPr lang="zh-CN" altLang="en-US" dirty="0"/>
              <a:t>设有 </a:t>
            </a:r>
            <a:r>
              <a:rPr lang="en-US" altLang="zh-CN" i="1" dirty="0"/>
              <a:t>n</a:t>
            </a:r>
            <a:r>
              <a:rPr lang="en-US" altLang="zh-CN" dirty="0"/>
              <a:t> </a:t>
            </a:r>
            <a:r>
              <a:rPr lang="zh-CN" altLang="en-US" dirty="0"/>
              <a:t>个未知数 </a:t>
            </a:r>
            <a:r>
              <a:rPr lang="en-US" altLang="zh-CN" i="1" dirty="0"/>
              <a:t>m</a:t>
            </a:r>
            <a:r>
              <a:rPr lang="en-US" altLang="zh-CN" dirty="0"/>
              <a:t> </a:t>
            </a:r>
            <a:r>
              <a:rPr lang="zh-CN" altLang="en-US" dirty="0"/>
              <a:t>个方程的线性方程组</a:t>
            </a:r>
            <a:endParaRPr lang="zh-CN" altLang="en-US" dirty="0"/>
          </a:p>
        </p:txBody>
      </p:sp>
      <p:graphicFrame>
        <p:nvGraphicFramePr>
          <p:cNvPr id="23560" name="Object 4"/>
          <p:cNvGraphicFramePr>
            <a:graphicFrameLocks noChangeAspect="1"/>
          </p:cNvGraphicFramePr>
          <p:nvPr/>
        </p:nvGraphicFramePr>
        <p:xfrm>
          <a:off x="2478088" y="2125663"/>
          <a:ext cx="4187825" cy="1879600"/>
        </p:xfrm>
        <a:graphic>
          <a:graphicData uri="http://schemas.openxmlformats.org/presentationml/2006/ole">
            <mc:AlternateContent xmlns:mc="http://schemas.openxmlformats.org/markup-compatibility/2006">
              <mc:Choice xmlns:v="urn:schemas-microsoft-com:vml" Requires="v">
                <p:oleObj spid="_x0000_s4188" name="" r:id="rId1" imgW="2095500" imgH="939800" progId="">
                  <p:embed/>
                </p:oleObj>
              </mc:Choice>
              <mc:Fallback>
                <p:oleObj name="" r:id="rId1" imgW="2095500" imgH="939800" progId="">
                  <p:embed/>
                  <p:pic>
                    <p:nvPicPr>
                      <p:cNvPr id="0" name="图片 4187"/>
                      <p:cNvPicPr/>
                      <p:nvPr/>
                    </p:nvPicPr>
                    <p:blipFill>
                      <a:blip r:embed="rId2"/>
                      <a:stretch>
                        <a:fillRect/>
                      </a:stretch>
                    </p:blipFill>
                    <p:spPr>
                      <a:xfrm>
                        <a:off x="2478088" y="2125663"/>
                        <a:ext cx="4187825" cy="1879600"/>
                      </a:xfrm>
                      <a:prstGeom prst="rect">
                        <a:avLst/>
                      </a:prstGeom>
                      <a:noFill/>
                      <a:ln w="38100">
                        <a:noFill/>
                        <a:miter/>
                      </a:ln>
                    </p:spPr>
                  </p:pic>
                </p:oleObj>
              </mc:Fallback>
            </mc:AlternateContent>
          </a:graphicData>
        </a:graphic>
      </p:graphicFrame>
      <p:sp>
        <p:nvSpPr>
          <p:cNvPr id="23561" name="Rectangle 9"/>
          <p:cNvSpPr/>
          <p:nvPr/>
        </p:nvSpPr>
        <p:spPr>
          <a:xfrm>
            <a:off x="457200" y="4149725"/>
            <a:ext cx="8229600" cy="89535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线性方程组如果有解，就称它是</a:t>
            </a:r>
            <a:r>
              <a:rPr lang="zh-CN" altLang="en-US" sz="2400" b="1" dirty="0">
                <a:solidFill>
                  <a:srgbClr val="FF0000"/>
                </a:solidFill>
                <a:latin typeface="Times New Roman" panose="02020603050405020304" pitchFamily="18" charset="0"/>
                <a:ea typeface="楷体_GB2312" panose="02010609030101010101" pitchFamily="49" charset="-122"/>
              </a:rPr>
              <a:t>相容的</a:t>
            </a:r>
            <a:r>
              <a:rPr lang="zh-CN" altLang="en-US" sz="2400" b="1" dirty="0">
                <a:solidFill>
                  <a:srgbClr val="000000"/>
                </a:solidFill>
                <a:latin typeface="Times New Roman" panose="02020603050405020304" pitchFamily="18" charset="0"/>
                <a:ea typeface="楷体_GB2312" panose="02010609030101010101" pitchFamily="49" charset="-122"/>
              </a:rPr>
              <a:t>；如果无解，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就称它是</a:t>
            </a:r>
            <a:r>
              <a:rPr lang="zh-CN" altLang="en-US" sz="2400" b="1" dirty="0">
                <a:solidFill>
                  <a:srgbClr val="FF0000"/>
                </a:solidFill>
                <a:latin typeface="Times New Roman" panose="02020603050405020304" pitchFamily="18" charset="0"/>
                <a:ea typeface="楷体_GB2312" panose="02010609030101010101" pitchFamily="49" charset="-122"/>
              </a:rPr>
              <a:t>不相容的</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563" name="Rectangle 11"/>
          <p:cNvSpPr/>
          <p:nvPr/>
        </p:nvSpPr>
        <p:spPr>
          <a:xfrm>
            <a:off x="457200" y="5191125"/>
            <a:ext cx="8231188" cy="13335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方程组是否有解？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若方程组有解，则解是否唯一？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3</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若方程组有解且不唯一，则如何掌握解的全体？</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565" name="AutoShape 13"/>
          <p:cNvSpPr/>
          <p:nvPr/>
        </p:nvSpPr>
        <p:spPr>
          <a:xfrm>
            <a:off x="6659563" y="1052513"/>
            <a:ext cx="2016125" cy="1008062"/>
          </a:xfrm>
          <a:prstGeom prst="cloudCallout">
            <a:avLst>
              <a:gd name="adj1" fmla="val -51023"/>
              <a:gd name="adj2" fmla="val 77245"/>
            </a:avLst>
          </a:prstGeom>
          <a:solidFill>
            <a:schemeClr val="folHlink"/>
          </a:solidFill>
          <a:ln w="9525" cap="flat" cmpd="sng">
            <a:solidFill>
              <a:schemeClr val="tx1"/>
            </a:solidFill>
            <a:prstDash val="solid"/>
            <a:headEnd type="none" w="med" len="med"/>
            <a:tailEnd type="none" w="med" len="med"/>
          </a:ln>
        </p:spPr>
        <p:txBody>
          <a:bodyPr/>
          <a:p>
            <a:pPr algn="ct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m</a:t>
            </a:r>
            <a:r>
              <a:rPr lang="zh-CN" altLang="en-US" b="1" dirty="0">
                <a:solidFill>
                  <a:srgbClr val="000000"/>
                </a:solidFill>
                <a:latin typeface="Times New Roman" panose="02020603050405020304" pitchFamily="18" charset="0"/>
                <a:ea typeface="楷体_GB2312" panose="02010609030101010101" pitchFamily="49" charset="-122"/>
              </a:rPr>
              <a:t>、</a:t>
            </a:r>
            <a:r>
              <a:rPr lang="en-US" altLang="zh-CN" b="1" i="1" dirty="0">
                <a:solidFill>
                  <a:srgbClr val="000000"/>
                </a:solidFill>
                <a:latin typeface="Times New Roman" panose="02020603050405020304" pitchFamily="18" charset="0"/>
                <a:ea typeface="楷体_GB2312" panose="02010609030101010101" pitchFamily="49" charset="-122"/>
              </a:rPr>
              <a:t>n</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不一定相等！</a:t>
            </a:r>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3559">
                                            <p:txEl>
                                              <p:charRg st="0" end="22"/>
                                            </p:txEl>
                                          </p:spTgt>
                                        </p:tgtEl>
                                        <p:attrNameLst>
                                          <p:attrName>style.visibility</p:attrName>
                                        </p:attrNameLst>
                                      </p:cBhvr>
                                      <p:to>
                                        <p:strVal val="visible"/>
                                      </p:to>
                                    </p:set>
                                  </p:childTnLst>
                                </p:cTn>
                              </p:par>
                            </p:childTnLst>
                          </p:cTn>
                        </p:par>
                        <p:par>
                          <p:cTn id="7" fill="hold">
                            <p:stCondLst>
                              <p:cond delay="2100"/>
                            </p:stCondLst>
                            <p:childTnLst>
                              <p:par>
                                <p:cTn id="8" presetID="4" presetClass="entr" presetSubtype="16" fill="hold" nodeType="afterEffect">
                                  <p:stCondLst>
                                    <p:cond delay="0"/>
                                  </p:stCondLst>
                                  <p:childTnLst>
                                    <p:set>
                                      <p:cBhvr>
                                        <p:cTn id="9" dur="1" fill="hold">
                                          <p:stCondLst>
                                            <p:cond delay="0"/>
                                          </p:stCondLst>
                                        </p:cTn>
                                        <p:tgtEl>
                                          <p:spTgt spid="23560"/>
                                        </p:tgtEl>
                                        <p:attrNameLst>
                                          <p:attrName>style.visibility</p:attrName>
                                        </p:attrNameLst>
                                      </p:cBhvr>
                                      <p:to>
                                        <p:strVal val="visible"/>
                                      </p:to>
                                    </p:set>
                                    <p:animEffect transition="in" filter="box(in)">
                                      <p:cBhvr>
                                        <p:cTn id="10" dur="500"/>
                                        <p:tgtEl>
                                          <p:spTgt spid="23560"/>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grpId="0" nodeType="clickEffect">
                                  <p:stCondLst>
                                    <p:cond delay="0"/>
                                  </p:stCondLst>
                                  <p:childTnLst>
                                    <p:set>
                                      <p:cBhvr>
                                        <p:cTn id="14" dur="1" fill="hold">
                                          <p:stCondLst>
                                            <p:cond delay="0"/>
                                          </p:stCondLst>
                                        </p:cTn>
                                        <p:tgtEl>
                                          <p:spTgt spid="23565"/>
                                        </p:tgtEl>
                                        <p:attrNameLst>
                                          <p:attrName>style.visibility</p:attrName>
                                        </p:attrNameLst>
                                      </p:cBhvr>
                                      <p:to>
                                        <p:strVal val="visible"/>
                                      </p:to>
                                    </p:set>
                                    <p:animEffect transition="in" filter="strips(upRight)">
                                      <p:cBhvr>
                                        <p:cTn id="15" dur="500"/>
                                        <p:tgtEl>
                                          <p:spTgt spid="23565"/>
                                        </p:tgtEl>
                                      </p:cBhvr>
                                    </p:animEffect>
                                  </p:childTnLst>
                                  <p:subTnLst>
                                    <p:audio>
                                      <p:cMediaNode>
                                        <p:cTn display="0" masterRel="sameClick">
                                          <p:stCondLst>
                                            <p:cond evt="begin" delay="0">
                                              <p:tn val="13"/>
                                            </p:cond>
                                          </p:stCondLst>
                                          <p:endCondLst>
                                            <p:cond evt="onStopAudio" delay="0">
                                              <p:tgtEl>
                                                <p:sldTgt/>
                                              </p:tgtEl>
                                            </p:cond>
                                          </p:endCondLst>
                                        </p:cTn>
                                        <p:tgtEl>
                                          <p:sndTgt r:embed="rId3" name="whoosh.wav"/>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561"/>
                                        </p:tgtEl>
                                        <p:attrNameLst>
                                          <p:attrName>style.visibility</p:attrName>
                                        </p:attrNameLst>
                                      </p:cBhvr>
                                      <p:to>
                                        <p:strVal val="visible"/>
                                      </p:to>
                                    </p:set>
                                    <p:animEffect transition="in" filter="blinds(horizontal)">
                                      <p:cBhvr>
                                        <p:cTn id="20" dur="500"/>
                                        <p:tgtEl>
                                          <p:spTgt spid="23561"/>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23563">
                                            <p:txEl>
                                              <p:charRg st="0" end="13"/>
                                            </p:txEl>
                                          </p:spTgt>
                                        </p:tgtEl>
                                        <p:attrNameLst>
                                          <p:attrName>style.visibility</p:attrName>
                                        </p:attrNameLst>
                                      </p:cBhvr>
                                      <p:to>
                                        <p:strVal val="visible"/>
                                      </p:to>
                                    </p:set>
                                    <p:anim calcmode="lin" valueType="num">
                                      <p:cBhvr>
                                        <p:cTn id="25" dur="500" fill="hold"/>
                                        <p:tgtEl>
                                          <p:spTgt spid="23563">
                                            <p:txEl>
                                              <p:charRg st="0" end="1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3563">
                                            <p:txEl>
                                              <p:charRg st="0" end="13"/>
                                            </p:txEl>
                                          </p:spTgt>
                                        </p:tgtEl>
                                        <p:attrNameLst>
                                          <p:attrName>ppt_y</p:attrName>
                                        </p:attrNameLst>
                                      </p:cBhvr>
                                      <p:tavLst>
                                        <p:tav tm="0">
                                          <p:val>
                                            <p:strVal val="#ppt_y"/>
                                          </p:val>
                                        </p:tav>
                                        <p:tav tm="100000">
                                          <p:val>
                                            <p:strVal val="#ppt_y"/>
                                          </p:val>
                                        </p:tav>
                                      </p:tavLst>
                                    </p:anim>
                                    <p:anim calcmode="lin" valueType="num">
                                      <p:cBhvr>
                                        <p:cTn id="27" dur="500" fill="hold"/>
                                        <p:tgtEl>
                                          <p:spTgt spid="23563">
                                            <p:txEl>
                                              <p:charRg st="0" end="1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3563">
                                            <p:txEl>
                                              <p:charRg st="0" end="1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3563">
                                            <p:txEl>
                                              <p:charRg st="0" end="1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23563">
                                            <p:txEl>
                                              <p:charRg st="13" end="32"/>
                                            </p:txEl>
                                          </p:spTgt>
                                        </p:tgtEl>
                                        <p:attrNameLst>
                                          <p:attrName>style.visibility</p:attrName>
                                        </p:attrNameLst>
                                      </p:cBhvr>
                                      <p:to>
                                        <p:strVal val="visible"/>
                                      </p:to>
                                    </p:set>
                                    <p:anim calcmode="lin" valueType="num">
                                      <p:cBhvr>
                                        <p:cTn id="34" dur="500" fill="hold"/>
                                        <p:tgtEl>
                                          <p:spTgt spid="23563">
                                            <p:txEl>
                                              <p:charRg st="13" end="3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3563">
                                            <p:txEl>
                                              <p:charRg st="13" end="32"/>
                                            </p:txEl>
                                          </p:spTgt>
                                        </p:tgtEl>
                                        <p:attrNameLst>
                                          <p:attrName>ppt_y</p:attrName>
                                        </p:attrNameLst>
                                      </p:cBhvr>
                                      <p:tavLst>
                                        <p:tav tm="0">
                                          <p:val>
                                            <p:strVal val="#ppt_y"/>
                                          </p:val>
                                        </p:tav>
                                        <p:tav tm="100000">
                                          <p:val>
                                            <p:strVal val="#ppt_y"/>
                                          </p:val>
                                        </p:tav>
                                      </p:tavLst>
                                    </p:anim>
                                    <p:anim calcmode="lin" valueType="num">
                                      <p:cBhvr>
                                        <p:cTn id="36" dur="500" fill="hold"/>
                                        <p:tgtEl>
                                          <p:spTgt spid="23563">
                                            <p:txEl>
                                              <p:charRg st="13" end="3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3563">
                                            <p:txEl>
                                              <p:charRg st="13" end="3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23563">
                                            <p:txEl>
                                              <p:charRg st="13" end="3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23563">
                                            <p:txEl>
                                              <p:charRg st="32" end="58"/>
                                            </p:txEl>
                                          </p:spTgt>
                                        </p:tgtEl>
                                        <p:attrNameLst>
                                          <p:attrName>style.visibility</p:attrName>
                                        </p:attrNameLst>
                                      </p:cBhvr>
                                      <p:to>
                                        <p:strVal val="visible"/>
                                      </p:to>
                                    </p:set>
                                    <p:anim calcmode="lin" valueType="num">
                                      <p:cBhvr>
                                        <p:cTn id="43" dur="500" fill="hold"/>
                                        <p:tgtEl>
                                          <p:spTgt spid="23563">
                                            <p:txEl>
                                              <p:charRg st="32" end="58"/>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3563">
                                            <p:txEl>
                                              <p:charRg st="32" end="58"/>
                                            </p:txEl>
                                          </p:spTgt>
                                        </p:tgtEl>
                                        <p:attrNameLst>
                                          <p:attrName>ppt_y</p:attrName>
                                        </p:attrNameLst>
                                      </p:cBhvr>
                                      <p:tavLst>
                                        <p:tav tm="0">
                                          <p:val>
                                            <p:strVal val="#ppt_y"/>
                                          </p:val>
                                        </p:tav>
                                        <p:tav tm="100000">
                                          <p:val>
                                            <p:strVal val="#ppt_y"/>
                                          </p:val>
                                        </p:tav>
                                      </p:tavLst>
                                    </p:anim>
                                    <p:anim calcmode="lin" valueType="num">
                                      <p:cBhvr>
                                        <p:cTn id="45" dur="500" fill="hold"/>
                                        <p:tgtEl>
                                          <p:spTgt spid="23563">
                                            <p:txEl>
                                              <p:charRg st="32" end="5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3563">
                                            <p:txEl>
                                              <p:charRg st="32" end="5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23563">
                                            <p:txEl>
                                              <p:charRg st="32" end="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build="p"/>
      <p:bldP spid="23561" grpId="0"/>
      <p:bldP spid="23563" grpId="0" build="p"/>
      <p:bldP spid="23565"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30" name="Rectangle 6"/>
          <p:cNvSpPr/>
          <p:nvPr/>
        </p:nvSpPr>
        <p:spPr>
          <a:xfrm>
            <a:off x="457200" y="533400"/>
            <a:ext cx="8229600" cy="1808163"/>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无解的充分必要条件是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有唯一解的充分必要条件是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有无限多解的充分必要条件是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6631" name="Rectangle 7"/>
          <p:cNvSpPr/>
          <p:nvPr/>
        </p:nvSpPr>
        <p:spPr>
          <a:xfrm>
            <a:off x="457200" y="2611438"/>
            <a:ext cx="8229600" cy="3779837"/>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只需证明条件的充分性，即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Char char="•"/>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无解；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Char char="•"/>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Char char="•"/>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无穷多解</a:t>
            </a:r>
            <a:r>
              <a:rPr lang="zh-CN" altLang="en-US" sz="2400" b="1" i="1" dirty="0">
                <a:solidFill>
                  <a:srgbClr val="000000"/>
                </a:solidFill>
                <a:latin typeface="Times New Roman" panose="02020603050405020304" pitchFamily="18" charset="0"/>
                <a:ea typeface="楷体_GB2312" panose="02010609030101010101" pitchFamily="49" charset="-122"/>
              </a:rPr>
              <a:t>．</a:t>
            </a:r>
            <a:endParaRPr lang="zh-CN" altLang="en-US" sz="2400" b="1" i="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pPr>
            <a:r>
              <a:rPr lang="zh-CN" altLang="en-US" sz="2400" b="1" dirty="0">
                <a:solidFill>
                  <a:srgbClr val="000000"/>
                </a:solidFill>
                <a:latin typeface="Times New Roman" panose="02020603050405020304" pitchFamily="18" charset="0"/>
                <a:ea typeface="楷体_GB2312" panose="02010609030101010101" pitchFamily="49" charset="-122"/>
              </a:rPr>
              <a:t>那么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无解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唯一解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无穷多解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6632" name="Object 14"/>
          <p:cNvGraphicFramePr>
            <a:graphicFrameLocks noChangeAspect="1"/>
          </p:cNvGraphicFramePr>
          <p:nvPr/>
        </p:nvGraphicFramePr>
        <p:xfrm>
          <a:off x="2870200" y="3192463"/>
          <a:ext cx="406400" cy="279400"/>
        </p:xfrm>
        <a:graphic>
          <a:graphicData uri="http://schemas.openxmlformats.org/presentationml/2006/ole">
            <mc:AlternateContent xmlns:mc="http://schemas.openxmlformats.org/markup-compatibility/2006">
              <mc:Choice xmlns:v="urn:schemas-microsoft-com:vml" Requires="v">
                <p:oleObj spid="_x0000_s4189" name="" r:id="rId1" imgW="203200" imgH="139700" progId="">
                  <p:embed/>
                </p:oleObj>
              </mc:Choice>
              <mc:Fallback>
                <p:oleObj name="" r:id="rId1" imgW="203200" imgH="139700" progId="">
                  <p:embed/>
                  <p:pic>
                    <p:nvPicPr>
                      <p:cNvPr id="0" name="图片 4188"/>
                      <p:cNvPicPr/>
                      <p:nvPr/>
                    </p:nvPicPr>
                    <p:blipFill>
                      <a:blip r:embed="rId2"/>
                      <a:stretch>
                        <a:fillRect/>
                      </a:stretch>
                    </p:blipFill>
                    <p:spPr>
                      <a:xfrm>
                        <a:off x="2870200" y="3192463"/>
                        <a:ext cx="406400" cy="279400"/>
                      </a:xfrm>
                      <a:prstGeom prst="rect">
                        <a:avLst/>
                      </a:prstGeom>
                      <a:noFill/>
                      <a:ln w="38100">
                        <a:noFill/>
                        <a:miter/>
                      </a:ln>
                    </p:spPr>
                  </p:pic>
                </p:oleObj>
              </mc:Fallback>
            </mc:AlternateContent>
          </a:graphicData>
        </a:graphic>
      </p:graphicFrame>
      <p:graphicFrame>
        <p:nvGraphicFramePr>
          <p:cNvPr id="26633" name="Object 15"/>
          <p:cNvGraphicFramePr>
            <a:graphicFrameLocks noChangeAspect="1"/>
          </p:cNvGraphicFramePr>
          <p:nvPr/>
        </p:nvGraphicFramePr>
        <p:xfrm>
          <a:off x="3373438" y="3675063"/>
          <a:ext cx="406400" cy="279400"/>
        </p:xfrm>
        <a:graphic>
          <a:graphicData uri="http://schemas.openxmlformats.org/presentationml/2006/ole">
            <mc:AlternateContent xmlns:mc="http://schemas.openxmlformats.org/markup-compatibility/2006">
              <mc:Choice xmlns:v="urn:schemas-microsoft-com:vml" Requires="v">
                <p:oleObj spid="_x0000_s4190" name="" r:id="rId3" imgW="203200" imgH="139700" progId="">
                  <p:embed/>
                </p:oleObj>
              </mc:Choice>
              <mc:Fallback>
                <p:oleObj name="" r:id="rId3" imgW="203200" imgH="139700" progId="">
                  <p:embed/>
                  <p:pic>
                    <p:nvPicPr>
                      <p:cNvPr id="0" name="图片 4189"/>
                      <p:cNvPicPr/>
                      <p:nvPr/>
                    </p:nvPicPr>
                    <p:blipFill>
                      <a:blip r:embed="rId2"/>
                      <a:stretch>
                        <a:fillRect/>
                      </a:stretch>
                    </p:blipFill>
                    <p:spPr>
                      <a:xfrm>
                        <a:off x="3373438" y="3675063"/>
                        <a:ext cx="406400" cy="279400"/>
                      </a:xfrm>
                      <a:prstGeom prst="rect">
                        <a:avLst/>
                      </a:prstGeom>
                      <a:noFill/>
                      <a:ln w="38100">
                        <a:noFill/>
                        <a:miter/>
                      </a:ln>
                    </p:spPr>
                  </p:pic>
                </p:oleObj>
              </mc:Fallback>
            </mc:AlternateContent>
          </a:graphicData>
        </a:graphic>
      </p:graphicFrame>
      <p:graphicFrame>
        <p:nvGraphicFramePr>
          <p:cNvPr id="26635" name="Object 16"/>
          <p:cNvGraphicFramePr>
            <a:graphicFrameLocks noChangeAspect="1"/>
          </p:cNvGraphicFramePr>
          <p:nvPr/>
        </p:nvGraphicFramePr>
        <p:xfrm>
          <a:off x="3373438" y="4157663"/>
          <a:ext cx="406400" cy="279400"/>
        </p:xfrm>
        <a:graphic>
          <a:graphicData uri="http://schemas.openxmlformats.org/presentationml/2006/ole">
            <mc:AlternateContent xmlns:mc="http://schemas.openxmlformats.org/markup-compatibility/2006">
              <mc:Choice xmlns:v="urn:schemas-microsoft-com:vml" Requires="v">
                <p:oleObj spid="_x0000_s4192" name="" r:id="rId4" imgW="203200" imgH="139700" progId="">
                  <p:embed/>
                </p:oleObj>
              </mc:Choice>
              <mc:Fallback>
                <p:oleObj name="" r:id="rId4" imgW="203200" imgH="139700" progId="">
                  <p:embed/>
                  <p:pic>
                    <p:nvPicPr>
                      <p:cNvPr id="0" name="图片 4191"/>
                      <p:cNvPicPr/>
                      <p:nvPr/>
                    </p:nvPicPr>
                    <p:blipFill>
                      <a:blip r:embed="rId2"/>
                      <a:stretch>
                        <a:fillRect/>
                      </a:stretch>
                    </p:blipFill>
                    <p:spPr>
                      <a:xfrm>
                        <a:off x="3373438" y="4157663"/>
                        <a:ext cx="406400" cy="279400"/>
                      </a:xfrm>
                      <a:prstGeom prst="rect">
                        <a:avLst/>
                      </a:prstGeom>
                      <a:noFill/>
                      <a:ln w="38100">
                        <a:noFill/>
                        <a:miter/>
                      </a:ln>
                    </p:spPr>
                  </p:pic>
                </p:oleObj>
              </mc:Fallback>
            </mc:AlternateContent>
          </a:graphicData>
        </a:graphic>
      </p:graphicFrame>
      <p:graphicFrame>
        <p:nvGraphicFramePr>
          <p:cNvPr id="26636" name="Object 17"/>
          <p:cNvGraphicFramePr>
            <a:graphicFrameLocks noChangeAspect="1"/>
          </p:cNvGraphicFramePr>
          <p:nvPr/>
        </p:nvGraphicFramePr>
        <p:xfrm>
          <a:off x="1646238" y="5049838"/>
          <a:ext cx="406400" cy="279400"/>
        </p:xfrm>
        <a:graphic>
          <a:graphicData uri="http://schemas.openxmlformats.org/presentationml/2006/ole">
            <mc:AlternateContent xmlns:mc="http://schemas.openxmlformats.org/markup-compatibility/2006">
              <mc:Choice xmlns:v="urn:schemas-microsoft-com:vml" Requires="v">
                <p:oleObj spid="_x0000_s4193" name="" r:id="rId5" imgW="203200" imgH="139700" progId="">
                  <p:embed/>
                </p:oleObj>
              </mc:Choice>
              <mc:Fallback>
                <p:oleObj name="" r:id="rId5" imgW="203200" imgH="139700" progId="">
                  <p:embed/>
                  <p:pic>
                    <p:nvPicPr>
                      <p:cNvPr id="0" name="图片 4192"/>
                      <p:cNvPicPr/>
                      <p:nvPr/>
                    </p:nvPicPr>
                    <p:blipFill>
                      <a:blip r:embed="rId2"/>
                      <a:stretch>
                        <a:fillRect/>
                      </a:stretch>
                    </p:blipFill>
                    <p:spPr>
                      <a:xfrm>
                        <a:off x="1646238" y="5049838"/>
                        <a:ext cx="406400" cy="279400"/>
                      </a:xfrm>
                      <a:prstGeom prst="rect">
                        <a:avLst/>
                      </a:prstGeom>
                      <a:noFill/>
                      <a:ln w="38100">
                        <a:noFill/>
                        <a:miter/>
                      </a:ln>
                    </p:spPr>
                  </p:pic>
                </p:oleObj>
              </mc:Fallback>
            </mc:AlternateContent>
          </a:graphicData>
        </a:graphic>
      </p:graphicFrame>
      <p:graphicFrame>
        <p:nvGraphicFramePr>
          <p:cNvPr id="26637" name="Object 18"/>
          <p:cNvGraphicFramePr>
            <a:graphicFrameLocks noChangeAspect="1"/>
          </p:cNvGraphicFramePr>
          <p:nvPr/>
        </p:nvGraphicFramePr>
        <p:xfrm>
          <a:off x="1947863" y="5538788"/>
          <a:ext cx="406400" cy="279400"/>
        </p:xfrm>
        <a:graphic>
          <a:graphicData uri="http://schemas.openxmlformats.org/presentationml/2006/ole">
            <mc:AlternateContent xmlns:mc="http://schemas.openxmlformats.org/markup-compatibility/2006">
              <mc:Choice xmlns:v="urn:schemas-microsoft-com:vml" Requires="v">
                <p:oleObj spid="_x0000_s4194" name="" r:id="rId6" imgW="203200" imgH="139700" progId="">
                  <p:embed/>
                </p:oleObj>
              </mc:Choice>
              <mc:Fallback>
                <p:oleObj name="" r:id="rId6" imgW="203200" imgH="139700" progId="">
                  <p:embed/>
                  <p:pic>
                    <p:nvPicPr>
                      <p:cNvPr id="0" name="图片 4193"/>
                      <p:cNvPicPr/>
                      <p:nvPr/>
                    </p:nvPicPr>
                    <p:blipFill>
                      <a:blip r:embed="rId2"/>
                      <a:stretch>
                        <a:fillRect/>
                      </a:stretch>
                    </p:blipFill>
                    <p:spPr>
                      <a:xfrm>
                        <a:off x="1947863" y="5538788"/>
                        <a:ext cx="406400" cy="279400"/>
                      </a:xfrm>
                      <a:prstGeom prst="rect">
                        <a:avLst/>
                      </a:prstGeom>
                      <a:noFill/>
                      <a:ln w="38100">
                        <a:noFill/>
                        <a:miter/>
                      </a:ln>
                    </p:spPr>
                  </p:pic>
                </p:oleObj>
              </mc:Fallback>
            </mc:AlternateContent>
          </a:graphicData>
        </a:graphic>
      </p:graphicFrame>
      <p:graphicFrame>
        <p:nvGraphicFramePr>
          <p:cNvPr id="26638" name="Object 19"/>
          <p:cNvGraphicFramePr>
            <a:graphicFrameLocks noChangeAspect="1"/>
          </p:cNvGraphicFramePr>
          <p:nvPr/>
        </p:nvGraphicFramePr>
        <p:xfrm>
          <a:off x="2279650" y="6029325"/>
          <a:ext cx="406400" cy="279400"/>
        </p:xfrm>
        <a:graphic>
          <a:graphicData uri="http://schemas.openxmlformats.org/presentationml/2006/ole">
            <mc:AlternateContent xmlns:mc="http://schemas.openxmlformats.org/markup-compatibility/2006">
              <mc:Choice xmlns:v="urn:schemas-microsoft-com:vml" Requires="v">
                <p:oleObj spid="_x0000_s4195" name="" r:id="rId7" imgW="203200" imgH="139700" progId="">
                  <p:embed/>
                </p:oleObj>
              </mc:Choice>
              <mc:Fallback>
                <p:oleObj name="" r:id="rId7" imgW="203200" imgH="139700" progId="">
                  <p:embed/>
                  <p:pic>
                    <p:nvPicPr>
                      <p:cNvPr id="0" name="图片 4194"/>
                      <p:cNvPicPr/>
                      <p:nvPr/>
                    </p:nvPicPr>
                    <p:blipFill>
                      <a:blip r:embed="rId2"/>
                      <a:stretch>
                        <a:fillRect/>
                      </a:stretch>
                    </p:blipFill>
                    <p:spPr>
                      <a:xfrm>
                        <a:off x="2279650" y="6029325"/>
                        <a:ext cx="406400" cy="279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630">
                                            <p:txEl>
                                              <p:charRg st="0" end="19"/>
                                            </p:txEl>
                                          </p:spTgt>
                                        </p:tgtEl>
                                        <p:attrNameLst>
                                          <p:attrName>style.visibility</p:attrName>
                                        </p:attrNameLst>
                                      </p:cBhvr>
                                      <p:to>
                                        <p:strVal val="visible"/>
                                      </p:to>
                                    </p:set>
                                    <p:animEffect transition="in" filter="slide(fromBottom)">
                                      <p:cBhvr>
                                        <p:cTn id="7" dur="500"/>
                                        <p:tgtEl>
                                          <p:spTgt spid="26630">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630">
                                            <p:txEl>
                                              <p:charRg st="19" end="46"/>
                                            </p:txEl>
                                          </p:spTgt>
                                        </p:tgtEl>
                                        <p:attrNameLst>
                                          <p:attrName>style.visibility</p:attrName>
                                        </p:attrNameLst>
                                      </p:cBhvr>
                                      <p:to>
                                        <p:strVal val="visible"/>
                                      </p:to>
                                    </p:set>
                                    <p:animEffect transition="in" filter="slide(fromBottom)">
                                      <p:cBhvr>
                                        <p:cTn id="12" dur="500"/>
                                        <p:tgtEl>
                                          <p:spTgt spid="26630">
                                            <p:txEl>
                                              <p:charRg st="19" end="4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6630">
                                            <p:txEl>
                                              <p:charRg st="46" end="80"/>
                                            </p:txEl>
                                          </p:spTgt>
                                        </p:tgtEl>
                                        <p:attrNameLst>
                                          <p:attrName>style.visibility</p:attrName>
                                        </p:attrNameLst>
                                      </p:cBhvr>
                                      <p:to>
                                        <p:strVal val="visible"/>
                                      </p:to>
                                    </p:set>
                                    <p:animEffect transition="in" filter="slide(fromBottom)">
                                      <p:cBhvr>
                                        <p:cTn id="17" dur="500"/>
                                        <p:tgtEl>
                                          <p:spTgt spid="26630">
                                            <p:txEl>
                                              <p:charRg st="46" end="8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6630">
                                            <p:txEl>
                                              <p:charRg st="80" end="115"/>
                                            </p:txEl>
                                          </p:spTgt>
                                        </p:tgtEl>
                                        <p:attrNameLst>
                                          <p:attrName>style.visibility</p:attrName>
                                        </p:attrNameLst>
                                      </p:cBhvr>
                                      <p:to>
                                        <p:strVal val="visible"/>
                                      </p:to>
                                    </p:set>
                                    <p:animEffect transition="in" filter="slide(fromBottom)">
                                      <p:cBhvr>
                                        <p:cTn id="22" dur="500"/>
                                        <p:tgtEl>
                                          <p:spTgt spid="26630">
                                            <p:txEl>
                                              <p:charRg st="80" end="11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31">
                                            <p:txEl>
                                              <p:charRg st="0" end="16"/>
                                            </p:txEl>
                                          </p:spTgt>
                                        </p:tgtEl>
                                        <p:attrNameLst>
                                          <p:attrName>style.visibility</p:attrName>
                                        </p:attrNameLst>
                                      </p:cBhvr>
                                      <p:to>
                                        <p:strVal val="visible"/>
                                      </p:to>
                                    </p:set>
                                    <p:animEffect transition="in" filter="blinds(horizontal)">
                                      <p:cBhvr>
                                        <p:cTn id="27" dur="500"/>
                                        <p:tgtEl>
                                          <p:spTgt spid="26631">
                                            <p:txEl>
                                              <p:charRg st="0" end="1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631">
                                            <p:txEl>
                                              <p:charRg st="16" end="42"/>
                                            </p:txEl>
                                          </p:spTgt>
                                        </p:tgtEl>
                                        <p:attrNameLst>
                                          <p:attrName>style.visibility</p:attrName>
                                        </p:attrNameLst>
                                      </p:cBhvr>
                                      <p:to>
                                        <p:strVal val="visible"/>
                                      </p:to>
                                    </p:set>
                                    <p:animEffect transition="in" filter="blinds(horizontal)">
                                      <p:cBhvr>
                                        <p:cTn id="32" dur="500"/>
                                        <p:tgtEl>
                                          <p:spTgt spid="26631">
                                            <p:txEl>
                                              <p:charRg st="16" end="42"/>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6632"/>
                                        </p:tgtEl>
                                        <p:attrNameLst>
                                          <p:attrName>style.visibility</p:attrName>
                                        </p:attrNameLst>
                                      </p:cBhvr>
                                      <p:to>
                                        <p:strVal val="visible"/>
                                      </p:to>
                                    </p:set>
                                    <p:animEffect transition="in" filter="blinds(horizontal)">
                                      <p:cBhvr>
                                        <p:cTn id="35" dur="500"/>
                                        <p:tgtEl>
                                          <p:spTgt spid="2663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6631">
                                            <p:txEl>
                                              <p:charRg st="42" end="74"/>
                                            </p:txEl>
                                          </p:spTgt>
                                        </p:tgtEl>
                                        <p:attrNameLst>
                                          <p:attrName>style.visibility</p:attrName>
                                        </p:attrNameLst>
                                      </p:cBhvr>
                                      <p:to>
                                        <p:strVal val="visible"/>
                                      </p:to>
                                    </p:set>
                                    <p:animEffect transition="in" filter="blinds(horizontal)">
                                      <p:cBhvr>
                                        <p:cTn id="40" dur="500"/>
                                        <p:tgtEl>
                                          <p:spTgt spid="26631">
                                            <p:txEl>
                                              <p:charRg st="42" end="74"/>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6633"/>
                                        </p:tgtEl>
                                        <p:attrNameLst>
                                          <p:attrName>style.visibility</p:attrName>
                                        </p:attrNameLst>
                                      </p:cBhvr>
                                      <p:to>
                                        <p:strVal val="visible"/>
                                      </p:to>
                                    </p:set>
                                    <p:animEffect transition="in" filter="blinds(horizontal)">
                                      <p:cBhvr>
                                        <p:cTn id="43" dur="500"/>
                                        <p:tgtEl>
                                          <p:spTgt spid="26633"/>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6631">
                                            <p:txEl>
                                              <p:charRg st="74" end="107"/>
                                            </p:txEl>
                                          </p:spTgt>
                                        </p:tgtEl>
                                        <p:attrNameLst>
                                          <p:attrName>style.visibility</p:attrName>
                                        </p:attrNameLst>
                                      </p:cBhvr>
                                      <p:to>
                                        <p:strVal val="visible"/>
                                      </p:to>
                                    </p:set>
                                    <p:animEffect transition="in" filter="blinds(horizontal)">
                                      <p:cBhvr>
                                        <p:cTn id="48" dur="500"/>
                                        <p:tgtEl>
                                          <p:spTgt spid="26631">
                                            <p:txEl>
                                              <p:charRg st="74" end="107"/>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26635"/>
                                        </p:tgtEl>
                                        <p:attrNameLst>
                                          <p:attrName>style.visibility</p:attrName>
                                        </p:attrNameLst>
                                      </p:cBhvr>
                                      <p:to>
                                        <p:strVal val="visible"/>
                                      </p:to>
                                    </p:set>
                                    <p:animEffect transition="in" filter="blinds(horizontal)">
                                      <p:cBhvr>
                                        <p:cTn id="51" dur="500"/>
                                        <p:tgtEl>
                                          <p:spTgt spid="2663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6631">
                                            <p:txEl>
                                              <p:charRg st="107" end="110"/>
                                            </p:txEl>
                                          </p:spTgt>
                                        </p:tgtEl>
                                        <p:attrNameLst>
                                          <p:attrName>style.visibility</p:attrName>
                                        </p:attrNameLst>
                                      </p:cBhvr>
                                      <p:to>
                                        <p:strVal val="visible"/>
                                      </p:to>
                                    </p:set>
                                    <p:animEffect transition="in" filter="blinds(horizontal)">
                                      <p:cBhvr>
                                        <p:cTn id="56" dur="500"/>
                                        <p:tgtEl>
                                          <p:spTgt spid="26631">
                                            <p:txEl>
                                              <p:charRg st="107" end="1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631">
                                            <p:txEl>
                                              <p:charRg st="110" end="138"/>
                                            </p:txEl>
                                          </p:spTgt>
                                        </p:tgtEl>
                                        <p:attrNameLst>
                                          <p:attrName>style.visibility</p:attrName>
                                        </p:attrNameLst>
                                      </p:cBhvr>
                                      <p:to>
                                        <p:strVal val="visible"/>
                                      </p:to>
                                    </p:set>
                                    <p:animEffect transition="in" filter="blinds(horizontal)">
                                      <p:cBhvr>
                                        <p:cTn id="61" dur="500"/>
                                        <p:tgtEl>
                                          <p:spTgt spid="26631">
                                            <p:txEl>
                                              <p:charRg st="110" end="138"/>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26636"/>
                                        </p:tgtEl>
                                        <p:attrNameLst>
                                          <p:attrName>style.visibility</p:attrName>
                                        </p:attrNameLst>
                                      </p:cBhvr>
                                      <p:to>
                                        <p:strVal val="visible"/>
                                      </p:to>
                                    </p:set>
                                    <p:animEffect transition="in" filter="blinds(horizontal)">
                                      <p:cBhvr>
                                        <p:cTn id="64" dur="500"/>
                                        <p:tgtEl>
                                          <p:spTgt spid="2663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6631">
                                            <p:txEl>
                                              <p:charRg st="138" end="171"/>
                                            </p:txEl>
                                          </p:spTgt>
                                        </p:tgtEl>
                                        <p:attrNameLst>
                                          <p:attrName>style.visibility</p:attrName>
                                        </p:attrNameLst>
                                      </p:cBhvr>
                                      <p:to>
                                        <p:strVal val="visible"/>
                                      </p:to>
                                    </p:set>
                                    <p:animEffect transition="in" filter="blinds(horizontal)">
                                      <p:cBhvr>
                                        <p:cTn id="69" dur="500"/>
                                        <p:tgtEl>
                                          <p:spTgt spid="26631">
                                            <p:txEl>
                                              <p:charRg st="138" end="17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26637"/>
                                        </p:tgtEl>
                                        <p:attrNameLst>
                                          <p:attrName>style.visibility</p:attrName>
                                        </p:attrNameLst>
                                      </p:cBhvr>
                                      <p:to>
                                        <p:strVal val="visible"/>
                                      </p:to>
                                    </p:set>
                                    <p:animEffect transition="in" filter="blinds(horizontal)">
                                      <p:cBhvr>
                                        <p:cTn id="72" dur="500"/>
                                        <p:tgtEl>
                                          <p:spTgt spid="26637"/>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631">
                                            <p:txEl>
                                              <p:charRg st="171" end="206"/>
                                            </p:txEl>
                                          </p:spTgt>
                                        </p:tgtEl>
                                        <p:attrNameLst>
                                          <p:attrName>style.visibility</p:attrName>
                                        </p:attrNameLst>
                                      </p:cBhvr>
                                      <p:to>
                                        <p:strVal val="visible"/>
                                      </p:to>
                                    </p:set>
                                    <p:animEffect transition="in" filter="blinds(horizontal)">
                                      <p:cBhvr>
                                        <p:cTn id="77" dur="500"/>
                                        <p:tgtEl>
                                          <p:spTgt spid="26631">
                                            <p:txEl>
                                              <p:charRg st="171" end="206"/>
                                            </p:txEl>
                                          </p:spTgt>
                                        </p:tgtEl>
                                      </p:cBhvr>
                                    </p:animEffect>
                                  </p:childTnLst>
                                </p:cTn>
                              </p:par>
                              <p:par>
                                <p:cTn id="78" presetID="3" presetClass="entr" presetSubtype="10" fill="hold" nodeType="withEffect">
                                  <p:stCondLst>
                                    <p:cond delay="0"/>
                                  </p:stCondLst>
                                  <p:childTnLst>
                                    <p:set>
                                      <p:cBhvr>
                                        <p:cTn id="79" dur="1" fill="hold">
                                          <p:stCondLst>
                                            <p:cond delay="0"/>
                                          </p:stCondLst>
                                        </p:cTn>
                                        <p:tgtEl>
                                          <p:spTgt spid="26638"/>
                                        </p:tgtEl>
                                        <p:attrNameLst>
                                          <p:attrName>style.visibility</p:attrName>
                                        </p:attrNameLst>
                                      </p:cBhvr>
                                      <p:to>
                                        <p:strVal val="visible"/>
                                      </p:to>
                                    </p:set>
                                    <p:animEffect transition="in" filter="blinds(horizontal)">
                                      <p:cBhvr>
                                        <p:cTn id="80" dur="500"/>
                                        <p:tgtEl>
                                          <p:spTgt spid="26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uild="p"/>
      <p:bldP spid="26631"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2" name="Rectangle 4"/>
          <p:cNvSpPr/>
          <p:nvPr/>
        </p:nvSpPr>
        <p:spPr>
          <a:xfrm>
            <a:off x="457200" y="533400"/>
            <a:ext cx="8229600" cy="5605463"/>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，为叙述方便，不妨设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行最</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简形矩阵</a:t>
            </a:r>
            <a:r>
              <a:rPr lang="zh-CN" altLang="en-US" sz="2400" b="1" dirty="0">
                <a:solidFill>
                  <a:srgbClr val="000000"/>
                </a:solidFill>
                <a:latin typeface="Times New Roman" panose="02020603050405020304" pitchFamily="18" charset="0"/>
                <a:ea typeface="楷体_GB2312" panose="02010609030101010101" pitchFamily="49" charset="-122"/>
              </a:rPr>
              <a:t>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第一步：</a:t>
            </a:r>
            <a:r>
              <a:rPr lang="zh-CN" altLang="en-US" sz="2400" b="1" dirty="0">
                <a:solidFill>
                  <a:srgbClr val="000000"/>
                </a:solidFill>
                <a:latin typeface="Times New Roman" panose="02020603050405020304" pitchFamily="18" charset="0"/>
                <a:ea typeface="楷体_GB2312" panose="02010609030101010101" pitchFamily="49" charset="-122"/>
              </a:rPr>
              <a:t>往证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无解．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 第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行对应矛盾方程 </a:t>
            </a:r>
            <a:r>
              <a:rPr lang="en-US" altLang="zh-CN" sz="2400" b="1" dirty="0">
                <a:solidFill>
                  <a:srgbClr val="000000"/>
                </a:solidFill>
                <a:latin typeface="Times New Roman" panose="02020603050405020304" pitchFamily="18" charset="0"/>
                <a:ea typeface="楷体_GB2312" panose="02010609030101010101" pitchFamily="49" charset="-122"/>
              </a:rPr>
              <a:t>0 = 1</a:t>
            </a:r>
            <a:r>
              <a:rPr lang="zh-CN" altLang="en-US" sz="2400" b="1" dirty="0">
                <a:solidFill>
                  <a:srgbClr val="000000"/>
                </a:solidFill>
                <a:latin typeface="Times New Roman" panose="02020603050405020304" pitchFamily="18" charset="0"/>
                <a:ea typeface="楷体_GB2312" panose="02010609030101010101" pitchFamily="49" charset="-122"/>
              </a:rPr>
              <a:t>，故原线性方程组无解．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7653" name="Object 6"/>
          <p:cNvGraphicFramePr>
            <a:graphicFrameLocks noChangeAspect="1"/>
          </p:cNvGraphicFramePr>
          <p:nvPr/>
        </p:nvGraphicFramePr>
        <p:xfrm>
          <a:off x="561975" y="1455738"/>
          <a:ext cx="4572000" cy="2801937"/>
        </p:xfrm>
        <a:graphic>
          <a:graphicData uri="http://schemas.openxmlformats.org/presentationml/2006/ole">
            <mc:AlternateContent xmlns:mc="http://schemas.openxmlformats.org/markup-compatibility/2006">
              <mc:Choice xmlns:v="urn:schemas-microsoft-com:vml" Requires="v">
                <p:oleObj spid="_x0000_s4196" name="" r:id="rId1" imgW="3048000" imgH="1866900" progId="">
                  <p:embed/>
                </p:oleObj>
              </mc:Choice>
              <mc:Fallback>
                <p:oleObj name="" r:id="rId1" imgW="3048000" imgH="1866900" progId="">
                  <p:embed/>
                  <p:pic>
                    <p:nvPicPr>
                      <p:cNvPr id="0" name="图片 4195"/>
                      <p:cNvPicPr/>
                      <p:nvPr/>
                    </p:nvPicPr>
                    <p:blipFill>
                      <a:blip r:embed="rId2"/>
                      <a:stretch>
                        <a:fillRect/>
                      </a:stretch>
                    </p:blipFill>
                    <p:spPr>
                      <a:xfrm>
                        <a:off x="561975" y="1455738"/>
                        <a:ext cx="4572000" cy="2801937"/>
                      </a:xfrm>
                      <a:prstGeom prst="rect">
                        <a:avLst/>
                      </a:prstGeom>
                      <a:noFill/>
                      <a:ln w="38100">
                        <a:noFill/>
                        <a:miter/>
                      </a:ln>
                    </p:spPr>
                  </p:pic>
                </p:oleObj>
              </mc:Fallback>
            </mc:AlternateContent>
          </a:graphicData>
        </a:graphic>
      </p:graphicFrame>
      <p:graphicFrame>
        <p:nvGraphicFramePr>
          <p:cNvPr id="27656" name="Object 7"/>
          <p:cNvGraphicFramePr>
            <a:graphicFrameLocks noChangeAspect="1"/>
          </p:cNvGraphicFramePr>
          <p:nvPr/>
        </p:nvGraphicFramePr>
        <p:xfrm>
          <a:off x="4427538" y="4826000"/>
          <a:ext cx="406400" cy="279400"/>
        </p:xfrm>
        <a:graphic>
          <a:graphicData uri="http://schemas.openxmlformats.org/presentationml/2006/ole">
            <mc:AlternateContent xmlns:mc="http://schemas.openxmlformats.org/markup-compatibility/2006">
              <mc:Choice xmlns:v="urn:schemas-microsoft-com:vml" Requires="v">
                <p:oleObj spid="_x0000_s4191" name="" r:id="rId3" imgW="203200" imgH="139700" progId="">
                  <p:embed/>
                </p:oleObj>
              </mc:Choice>
              <mc:Fallback>
                <p:oleObj name="" r:id="rId3" imgW="203200" imgH="139700" progId="">
                  <p:embed/>
                  <p:pic>
                    <p:nvPicPr>
                      <p:cNvPr id="0" name="图片 4190"/>
                      <p:cNvPicPr/>
                      <p:nvPr/>
                    </p:nvPicPr>
                    <p:blipFill>
                      <a:blip r:embed="rId4"/>
                      <a:stretch>
                        <a:fillRect/>
                      </a:stretch>
                    </p:blipFill>
                    <p:spPr>
                      <a:xfrm>
                        <a:off x="4427538" y="4826000"/>
                        <a:ext cx="406400" cy="279400"/>
                      </a:xfrm>
                      <a:prstGeom prst="rect">
                        <a:avLst/>
                      </a:prstGeom>
                      <a:noFill/>
                      <a:ln w="38100">
                        <a:noFill/>
                        <a:miter/>
                      </a:ln>
                    </p:spPr>
                  </p:pic>
                </p:oleObj>
              </mc:Fallback>
            </mc:AlternateContent>
          </a:graphicData>
        </a:graphic>
      </p:graphicFrame>
      <p:grpSp>
        <p:nvGrpSpPr>
          <p:cNvPr id="2" name="Group 20"/>
          <p:cNvGrpSpPr/>
          <p:nvPr/>
        </p:nvGrpSpPr>
        <p:grpSpPr>
          <a:xfrm>
            <a:off x="1014413" y="1800225"/>
            <a:ext cx="3521075" cy="1420813"/>
            <a:chOff x="1882" y="1032"/>
            <a:chExt cx="2218" cy="895"/>
          </a:xfrm>
        </p:grpSpPr>
        <p:sp>
          <p:nvSpPr>
            <p:cNvPr id="856076" name="Line 9"/>
            <p:cNvSpPr/>
            <p:nvPr/>
          </p:nvSpPr>
          <p:spPr>
            <a:xfrm>
              <a:off x="1882" y="1044"/>
              <a:ext cx="182" cy="0"/>
            </a:xfrm>
            <a:prstGeom prst="line">
              <a:avLst/>
            </a:prstGeom>
            <a:ln w="28575" cap="flat" cmpd="sng">
              <a:solidFill>
                <a:srgbClr val="0000FF"/>
              </a:solidFill>
              <a:prstDash val="solid"/>
              <a:headEnd type="none" w="med" len="med"/>
              <a:tailEnd type="none" w="med" len="med"/>
            </a:ln>
          </p:spPr>
        </p:sp>
        <p:sp>
          <p:nvSpPr>
            <p:cNvPr id="856077" name="Line 10"/>
            <p:cNvSpPr/>
            <p:nvPr/>
          </p:nvSpPr>
          <p:spPr>
            <a:xfrm>
              <a:off x="2064" y="1032"/>
              <a:ext cx="0" cy="227"/>
            </a:xfrm>
            <a:prstGeom prst="line">
              <a:avLst/>
            </a:prstGeom>
            <a:ln w="28575" cap="flat" cmpd="sng">
              <a:solidFill>
                <a:srgbClr val="0000FF"/>
              </a:solidFill>
              <a:prstDash val="solid"/>
              <a:headEnd type="none" w="med" len="med"/>
              <a:tailEnd type="none" w="med" len="med"/>
            </a:ln>
          </p:spPr>
        </p:sp>
        <p:sp>
          <p:nvSpPr>
            <p:cNvPr id="856078" name="Line 11"/>
            <p:cNvSpPr/>
            <p:nvPr/>
          </p:nvSpPr>
          <p:spPr>
            <a:xfrm>
              <a:off x="2057" y="1253"/>
              <a:ext cx="182" cy="0"/>
            </a:xfrm>
            <a:prstGeom prst="line">
              <a:avLst/>
            </a:prstGeom>
            <a:ln w="28575" cap="flat" cmpd="sng">
              <a:solidFill>
                <a:srgbClr val="0000FF"/>
              </a:solidFill>
              <a:prstDash val="solid"/>
              <a:headEnd type="none" w="med" len="med"/>
              <a:tailEnd type="none" w="med" len="med"/>
            </a:ln>
          </p:spPr>
        </p:sp>
        <p:sp>
          <p:nvSpPr>
            <p:cNvPr id="856079" name="Line 13"/>
            <p:cNvSpPr/>
            <p:nvPr/>
          </p:nvSpPr>
          <p:spPr>
            <a:xfrm>
              <a:off x="2251" y="1241"/>
              <a:ext cx="0" cy="227"/>
            </a:xfrm>
            <a:prstGeom prst="line">
              <a:avLst/>
            </a:prstGeom>
            <a:ln w="28575" cap="flat" cmpd="sng">
              <a:solidFill>
                <a:srgbClr val="0000FF"/>
              </a:solidFill>
              <a:prstDash val="sysDot"/>
              <a:headEnd type="none" w="med" len="med"/>
              <a:tailEnd type="none" w="med" len="med"/>
            </a:ln>
          </p:spPr>
        </p:sp>
        <p:sp>
          <p:nvSpPr>
            <p:cNvPr id="856080" name="Line 14"/>
            <p:cNvSpPr/>
            <p:nvPr/>
          </p:nvSpPr>
          <p:spPr>
            <a:xfrm>
              <a:off x="2244" y="1462"/>
              <a:ext cx="295" cy="0"/>
            </a:xfrm>
            <a:prstGeom prst="line">
              <a:avLst/>
            </a:prstGeom>
            <a:ln w="28575" cap="flat" cmpd="sng">
              <a:solidFill>
                <a:srgbClr val="0000FF"/>
              </a:solidFill>
              <a:prstDash val="sysDot"/>
              <a:headEnd type="none" w="med" len="med"/>
              <a:tailEnd type="none" w="med" len="med"/>
            </a:ln>
          </p:spPr>
        </p:sp>
        <p:sp>
          <p:nvSpPr>
            <p:cNvPr id="856081" name="Line 16"/>
            <p:cNvSpPr/>
            <p:nvPr/>
          </p:nvSpPr>
          <p:spPr>
            <a:xfrm>
              <a:off x="2530" y="1485"/>
              <a:ext cx="0" cy="227"/>
            </a:xfrm>
            <a:prstGeom prst="line">
              <a:avLst/>
            </a:prstGeom>
            <a:ln w="28575" cap="flat" cmpd="sng">
              <a:solidFill>
                <a:srgbClr val="0000FF"/>
              </a:solidFill>
              <a:prstDash val="solid"/>
              <a:headEnd type="none" w="med" len="med"/>
              <a:tailEnd type="none" w="med" len="med"/>
            </a:ln>
          </p:spPr>
        </p:sp>
        <p:sp>
          <p:nvSpPr>
            <p:cNvPr id="856082" name="Line 17"/>
            <p:cNvSpPr/>
            <p:nvPr/>
          </p:nvSpPr>
          <p:spPr>
            <a:xfrm>
              <a:off x="2523" y="1706"/>
              <a:ext cx="1247" cy="0"/>
            </a:xfrm>
            <a:prstGeom prst="line">
              <a:avLst/>
            </a:prstGeom>
            <a:ln w="28575" cap="flat" cmpd="sng">
              <a:solidFill>
                <a:srgbClr val="0000FF"/>
              </a:solidFill>
              <a:prstDash val="solid"/>
              <a:headEnd type="none" w="med" len="med"/>
              <a:tailEnd type="none" w="med" len="med"/>
            </a:ln>
          </p:spPr>
        </p:sp>
        <p:sp>
          <p:nvSpPr>
            <p:cNvPr id="856083" name="Line 18"/>
            <p:cNvSpPr/>
            <p:nvPr/>
          </p:nvSpPr>
          <p:spPr>
            <a:xfrm>
              <a:off x="3767" y="1700"/>
              <a:ext cx="0" cy="227"/>
            </a:xfrm>
            <a:prstGeom prst="line">
              <a:avLst/>
            </a:prstGeom>
            <a:ln w="28575" cap="flat" cmpd="sng">
              <a:solidFill>
                <a:srgbClr val="0000FF"/>
              </a:solidFill>
              <a:prstDash val="solid"/>
              <a:headEnd type="none" w="med" len="med"/>
              <a:tailEnd type="none" w="med" len="med"/>
            </a:ln>
          </p:spPr>
        </p:sp>
        <p:sp>
          <p:nvSpPr>
            <p:cNvPr id="856084" name="Line 19"/>
            <p:cNvSpPr/>
            <p:nvPr/>
          </p:nvSpPr>
          <p:spPr>
            <a:xfrm>
              <a:off x="3760" y="1921"/>
              <a:ext cx="340" cy="0"/>
            </a:xfrm>
            <a:prstGeom prst="line">
              <a:avLst/>
            </a:prstGeom>
            <a:ln w="28575" cap="flat" cmpd="sng">
              <a:solidFill>
                <a:srgbClr val="0000FF"/>
              </a:solidFill>
              <a:prstDash val="solid"/>
              <a:headEnd type="none" w="med" len="med"/>
              <a:tailEnd type="none" w="med" len="med"/>
            </a:ln>
          </p:spPr>
        </p:sp>
      </p:grpSp>
      <p:sp>
        <p:nvSpPr>
          <p:cNvPr id="27670" name="AutoShape 22"/>
          <p:cNvSpPr/>
          <p:nvPr/>
        </p:nvSpPr>
        <p:spPr>
          <a:xfrm>
            <a:off x="5003800" y="3068638"/>
            <a:ext cx="3914775" cy="525462"/>
          </a:xfrm>
          <a:prstGeom prst="roundRect">
            <a:avLst>
              <a:gd name="adj" fmla="val 16667"/>
            </a:avLst>
          </a:prstGeom>
          <a:noFill/>
          <a:ln w="28575" cap="flat" cmpd="sng">
            <a:solidFill>
              <a:schemeClr val="hlink"/>
            </a:solidFill>
            <a:prstDash val="solid"/>
            <a:headEnd type="none" w="med" len="med"/>
            <a:tailEnd type="none" w="med" len="med"/>
          </a:ln>
        </p:spPr>
        <p:txBody>
          <a:bodyPr wrap="none">
            <a:spAutoFit/>
          </a:bodyPr>
          <a:p>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1  </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
        <p:nvSpPr>
          <p:cNvPr id="27671" name="AutoShape 23"/>
          <p:cNvSpPr/>
          <p:nvPr/>
        </p:nvSpPr>
        <p:spPr>
          <a:xfrm rot="-5400000">
            <a:off x="1573213" y="3787775"/>
            <a:ext cx="179387" cy="1008063"/>
          </a:xfrm>
          <a:prstGeom prst="leftBrace">
            <a:avLst>
              <a:gd name="adj1" fmla="val 468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7672" name="Text Box 24"/>
          <p:cNvSpPr txBox="1"/>
          <p:nvPr/>
        </p:nvSpPr>
        <p:spPr>
          <a:xfrm>
            <a:off x="1139825" y="4292600"/>
            <a:ext cx="962025" cy="366713"/>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7673" name="AutoShape 25"/>
          <p:cNvSpPr/>
          <p:nvPr/>
        </p:nvSpPr>
        <p:spPr>
          <a:xfrm rot="-5400000">
            <a:off x="3041650" y="3787775"/>
            <a:ext cx="179388" cy="1008063"/>
          </a:xfrm>
          <a:prstGeom prst="leftBrace">
            <a:avLst>
              <a:gd name="adj1" fmla="val 46828"/>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7674" name="Text Box 26"/>
          <p:cNvSpPr txBox="1"/>
          <p:nvPr/>
        </p:nvSpPr>
        <p:spPr>
          <a:xfrm>
            <a:off x="2443163" y="4292600"/>
            <a:ext cx="1279525" cy="366713"/>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n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cxnSp>
        <p:nvCxnSpPr>
          <p:cNvPr id="23" name="直接连接符 22"/>
          <p:cNvCxnSpPr/>
          <p:nvPr/>
        </p:nvCxnSpPr>
        <p:spPr>
          <a:xfrm rot="5400000">
            <a:off x="2631281" y="2829719"/>
            <a:ext cx="2714625" cy="1588"/>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27652">
                                            <p:txEl>
                                              <p:charRg st="0" end="40"/>
                                            </p:txEl>
                                          </p:spTgt>
                                        </p:tgtEl>
                                        <p:attrNameLst>
                                          <p:attrName>style.visibility</p:attrName>
                                        </p:attrNameLst>
                                      </p:cBhvr>
                                      <p:to>
                                        <p:strVal val="visible"/>
                                      </p:to>
                                    </p:set>
                                  </p:childTnLst>
                                </p:cTn>
                              </p:par>
                            </p:childTnLst>
                          </p:cTn>
                        </p:par>
                        <p:par>
                          <p:cTn id="7" fill="hold">
                            <p:stCondLst>
                              <p:cond delay="39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7652">
                                            <p:txEl>
                                              <p:charRg st="40" end="46"/>
                                            </p:txEl>
                                          </p:spTgt>
                                        </p:tgtEl>
                                        <p:attrNameLst>
                                          <p:attrName>style.visibility</p:attrName>
                                        </p:attrNameLst>
                                      </p:cBhvr>
                                      <p:to>
                                        <p:strVal val="visible"/>
                                      </p:to>
                                    </p:set>
                                  </p:childTnLst>
                                </p:cTn>
                              </p:par>
                            </p:childTnLst>
                          </p:cTn>
                        </p:par>
                        <p:par>
                          <p:cTn id="10" fill="hold">
                            <p:stCondLst>
                              <p:cond delay="4400"/>
                            </p:stCondLst>
                            <p:childTnLst>
                              <p:par>
                                <p:cTn id="11" presetID="4" presetClass="entr" presetSubtype="16" fill="hold" nodeType="afterEffect">
                                  <p:stCondLst>
                                    <p:cond delay="0"/>
                                  </p:stCondLst>
                                  <p:childTnLst>
                                    <p:set>
                                      <p:cBhvr>
                                        <p:cTn id="12" dur="1" fill="hold">
                                          <p:stCondLst>
                                            <p:cond delay="0"/>
                                          </p:stCondLst>
                                        </p:cTn>
                                        <p:tgtEl>
                                          <p:spTgt spid="27653"/>
                                        </p:tgtEl>
                                        <p:attrNameLst>
                                          <p:attrName>style.visibility</p:attrName>
                                        </p:attrNameLst>
                                      </p:cBhvr>
                                      <p:to>
                                        <p:strVal val="visible"/>
                                      </p:to>
                                    </p:set>
                                    <p:animEffect transition="in" filter="box(in)">
                                      <p:cBhvr>
                                        <p:cTn id="13" dur="500"/>
                                        <p:tgtEl>
                                          <p:spTgt spid="27653"/>
                                        </p:tgtEl>
                                      </p:cBhvr>
                                    </p:animEffect>
                                  </p:childTnLst>
                                </p:cTn>
                              </p:par>
                            </p:childTnLst>
                          </p:cTn>
                        </p:par>
                        <p:par>
                          <p:cTn id="14" fill="hold">
                            <p:stCondLst>
                              <p:cond delay="4900"/>
                            </p:stCondLst>
                            <p:childTnLst>
                              <p:par>
                                <p:cTn id="15" presetID="4" presetClass="entr" presetSubtype="16" fill="hold" grpId="0" nodeType="afterEffect">
                                  <p:stCondLst>
                                    <p:cond delay="0"/>
                                  </p:stCondLst>
                                  <p:childTnLst>
                                    <p:set>
                                      <p:cBhvr>
                                        <p:cTn id="16" dur="1" fill="hold">
                                          <p:stCondLst>
                                            <p:cond delay="0"/>
                                          </p:stCondLst>
                                        </p:cTn>
                                        <p:tgtEl>
                                          <p:spTgt spid="27671"/>
                                        </p:tgtEl>
                                        <p:attrNameLst>
                                          <p:attrName>style.visibility</p:attrName>
                                        </p:attrNameLst>
                                      </p:cBhvr>
                                      <p:to>
                                        <p:strVal val="visible"/>
                                      </p:to>
                                    </p:set>
                                    <p:animEffect transition="in" filter="box(in)">
                                      <p:cBhvr>
                                        <p:cTn id="17" dur="500"/>
                                        <p:tgtEl>
                                          <p:spTgt spid="27671"/>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7673"/>
                                        </p:tgtEl>
                                        <p:attrNameLst>
                                          <p:attrName>style.visibility</p:attrName>
                                        </p:attrNameLst>
                                      </p:cBhvr>
                                      <p:to>
                                        <p:strVal val="visible"/>
                                      </p:to>
                                    </p:set>
                                    <p:animEffect transition="in" filter="box(in)">
                                      <p:cBhvr>
                                        <p:cTn id="20" dur="500"/>
                                        <p:tgtEl>
                                          <p:spTgt spid="27673"/>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7672"/>
                                        </p:tgtEl>
                                        <p:attrNameLst>
                                          <p:attrName>style.visibility</p:attrName>
                                        </p:attrNameLst>
                                      </p:cBhvr>
                                      <p:to>
                                        <p:strVal val="visible"/>
                                      </p:to>
                                    </p:set>
                                    <p:animEffect transition="in" filter="slide(fromBottom)">
                                      <p:cBhvr>
                                        <p:cTn id="23" dur="500"/>
                                        <p:tgtEl>
                                          <p:spTgt spid="27672"/>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27674"/>
                                        </p:tgtEl>
                                        <p:attrNameLst>
                                          <p:attrName>style.visibility</p:attrName>
                                        </p:attrNameLst>
                                      </p:cBhvr>
                                      <p:to>
                                        <p:strVal val="visible"/>
                                      </p:to>
                                    </p:set>
                                    <p:animEffect transition="in" filter="slide(fromBottom)">
                                      <p:cBhvr>
                                        <p:cTn id="26" dur="500"/>
                                        <p:tgtEl>
                                          <p:spTgt spid="2767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7652">
                                            <p:txEl>
                                              <p:charRg st="53" end="86"/>
                                            </p:txEl>
                                          </p:spTgt>
                                        </p:tgtEl>
                                        <p:attrNameLst>
                                          <p:attrName>style.visibility</p:attrName>
                                        </p:attrNameLst>
                                      </p:cBhvr>
                                      <p:to>
                                        <p:strVal val="visible"/>
                                      </p:to>
                                    </p:set>
                                    <p:animEffect transition="in" filter="blinds(horizontal)">
                                      <p:cBhvr>
                                        <p:cTn id="31" dur="500"/>
                                        <p:tgtEl>
                                          <p:spTgt spid="27652">
                                            <p:txEl>
                                              <p:charRg st="53" end="8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7656"/>
                                        </p:tgtEl>
                                        <p:attrNameLst>
                                          <p:attrName>style.visibility</p:attrName>
                                        </p:attrNameLst>
                                      </p:cBhvr>
                                      <p:to>
                                        <p:strVal val="visible"/>
                                      </p:to>
                                    </p:set>
                                    <p:animEffect transition="in" filter="blinds(horizontal)">
                                      <p:cBhvr>
                                        <p:cTn id="34" dur="500"/>
                                        <p:tgtEl>
                                          <p:spTgt spid="2765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7670"/>
                                        </p:tgtEl>
                                        <p:attrNameLst>
                                          <p:attrName>style.visibility</p:attrName>
                                        </p:attrNameLst>
                                      </p:cBhvr>
                                      <p:to>
                                        <p:strVal val="visible"/>
                                      </p:to>
                                    </p:set>
                                    <p:animEffect transition="in" filter="box(in)">
                                      <p:cBhvr>
                                        <p:cTn id="39" dur="500"/>
                                        <p:tgtEl>
                                          <p:spTgt spid="2767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7652">
                                            <p:txEl>
                                              <p:charRg st="86" end="136"/>
                                            </p:txEl>
                                          </p:spTgt>
                                        </p:tgtEl>
                                        <p:attrNameLst>
                                          <p:attrName>style.visibility</p:attrName>
                                        </p:attrNameLst>
                                      </p:cBhvr>
                                      <p:to>
                                        <p:strVal val="visible"/>
                                      </p:to>
                                    </p:set>
                                    <p:animEffect transition="in" filter="blinds(horizontal)">
                                      <p:cBhvr>
                                        <p:cTn id="44" dur="500"/>
                                        <p:tgtEl>
                                          <p:spTgt spid="27652">
                                            <p:txEl>
                                              <p:charRg st="86" end="136"/>
                                            </p:txEl>
                                          </p:spTgt>
                                        </p:tgtEl>
                                      </p:cBhvr>
                                    </p:animEffect>
                                  </p:childTnLst>
                                </p:cTn>
                              </p:par>
                              <p:par>
                                <p:cTn id="45" presetID="18" presetClass="entr" presetSubtype="6" fill="hold" nodeType="withEffect">
                                  <p:stCondLst>
                                    <p:cond delay="0"/>
                                  </p:stCondLst>
                                  <p:iterate type="lt">
                                    <p:tmPct val="0"/>
                                  </p:iterate>
                                  <p:childTnLst>
                                    <p:set>
                                      <p:cBhvr>
                                        <p:cTn id="46" dur="1" fill="hold">
                                          <p:stCondLst>
                                            <p:cond delay="0"/>
                                          </p:stCondLst>
                                        </p:cTn>
                                        <p:tgtEl>
                                          <p:spTgt spid="2"/>
                                        </p:tgtEl>
                                        <p:attrNameLst>
                                          <p:attrName>style.visibility</p:attrName>
                                        </p:attrNameLst>
                                      </p:cBhvr>
                                      <p:to>
                                        <p:strVal val="visible"/>
                                      </p:to>
                                    </p:set>
                                    <p:animEffect transition="in" filter="strips(downRigh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xit" presetSubtype="0" fill="hold" nodeType="clickEffect">
                                  <p:stCondLst>
                                    <p:cond delay="0"/>
                                  </p:stCondLst>
                                  <p:iterate type="lt">
                                    <p:tmPct val="5000"/>
                                  </p:iterate>
                                  <p:childTnLst>
                                    <p:anim calcmode="lin" valueType="num">
                                      <p:cBhvr>
                                        <p:cTn id="51" dur="1000"/>
                                        <p:tgtEl>
                                          <p:spTgt spid="2"/>
                                        </p:tgtEl>
                                        <p:attrNameLst>
                                          <p:attrName>ppt_w</p:attrName>
                                        </p:attrNameLst>
                                      </p:cBhvr>
                                      <p:tavLst>
                                        <p:tav tm="0">
                                          <p:val>
                                            <p:strVal val="ppt_w"/>
                                          </p:val>
                                        </p:tav>
                                        <p:tav tm="100000">
                                          <p:val>
                                            <p:fltVal val="0.000000"/>
                                          </p:val>
                                        </p:tav>
                                      </p:tavLst>
                                    </p:anim>
                                    <p:anim calcmode="lin" valueType="num">
                                      <p:cBhvr>
                                        <p:cTn id="52" dur="1000"/>
                                        <p:tgtEl>
                                          <p:spTgt spid="2"/>
                                        </p:tgtEl>
                                        <p:attrNameLst>
                                          <p:attrName>ppt_h</p:attrName>
                                        </p:attrNameLst>
                                      </p:cBhvr>
                                      <p:tavLst>
                                        <p:tav tm="0">
                                          <p:val>
                                            <p:strVal val="ppt_h"/>
                                          </p:val>
                                        </p:tav>
                                        <p:tav tm="100000">
                                          <p:val>
                                            <p:fltVal val="0.000000"/>
                                          </p:val>
                                        </p:tav>
                                      </p:tavLst>
                                    </p:anim>
                                    <p:anim calcmode="lin" valueType="num">
                                      <p:cBhvr>
                                        <p:cTn id="53" dur="1000"/>
                                        <p:tgtEl>
                                          <p:spTgt spid="2"/>
                                        </p:tgtEl>
                                        <p:attrNameLst>
                                          <p:attrName>style.rotation</p:attrName>
                                        </p:attrNameLst>
                                      </p:cBhvr>
                                      <p:tavLst>
                                        <p:tav tm="0">
                                          <p:val>
                                            <p:fltVal val="0.000000"/>
                                          </p:val>
                                        </p:tav>
                                        <p:tav tm="100000">
                                          <p:val>
                                            <p:fltVal val="90.000000"/>
                                          </p:val>
                                        </p:tav>
                                      </p:tavLst>
                                    </p:anim>
                                    <p:animEffect transition="out" filter="fade">
                                      <p:cBhvr>
                                        <p:cTn id="54" dur="1000"/>
                                        <p:tgtEl>
                                          <p:spTgt spid="2"/>
                                        </p:tgtEl>
                                      </p:cBhvr>
                                    </p:animEffect>
                                    <p:set>
                                      <p:cBhvr>
                                        <p:cTn id="55" dur="1" fill="hold">
                                          <p:stCondLst>
                                            <p:cond delay="999"/>
                                          </p:stCondLst>
                                        </p:cTn>
                                        <p:tgtEl>
                                          <p:spTgt spid="2"/>
                                        </p:tgtEl>
                                        <p:attrNameLst>
                                          <p:attrName>style.visibility</p:attrName>
                                        </p:attrNameLst>
                                      </p:cBhvr>
                                      <p:to>
                                        <p:strVal val="hidden"/>
                                      </p:to>
                                    </p:se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7652">
                                            <p:txEl>
                                              <p:charRg st="136" end="171"/>
                                            </p:txEl>
                                          </p:spTgt>
                                        </p:tgtEl>
                                        <p:attrNameLst>
                                          <p:attrName>style.visibility</p:attrName>
                                        </p:attrNameLst>
                                      </p:cBhvr>
                                      <p:to>
                                        <p:strVal val="visible"/>
                                      </p:to>
                                    </p:set>
                                    <p:animEffect transition="in" filter="blinds(horizontal)">
                                      <p:cBhvr>
                                        <p:cTn id="64" dur="500"/>
                                        <p:tgtEl>
                                          <p:spTgt spid="27652">
                                            <p:txEl>
                                              <p:charRg st="136" end="1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P spid="27670" grpId="0" animBg="1"/>
      <p:bldP spid="27671" grpId="0" animBg="1"/>
      <p:bldP spid="27672" grpId="0"/>
      <p:bldP spid="27673" grpId="0" animBg="1"/>
      <p:bldP spid="27674"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 name="Rectangle 34"/>
          <p:cNvSpPr/>
          <p:nvPr/>
        </p:nvSpPr>
        <p:spPr>
          <a:xfrm>
            <a:off x="2373313" y="433388"/>
            <a:ext cx="1512887" cy="2665412"/>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28704" name="Text Box 32"/>
          <p:cNvSpPr txBox="1"/>
          <p:nvPr/>
        </p:nvSpPr>
        <p:spPr>
          <a:xfrm>
            <a:off x="1101725" y="3284538"/>
            <a:ext cx="10001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FF0000"/>
                </a:solidFill>
                <a:latin typeface="Times New Roman" panose="02020603050405020304" pitchFamily="18" charset="0"/>
                <a:ea typeface="楷体_GB2312" panose="02010609030101010101" pitchFamily="49" charset="-122"/>
              </a:rPr>
              <a:t>n</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92" name="Text Box 20"/>
          <p:cNvSpPr txBox="1"/>
          <p:nvPr/>
        </p:nvSpPr>
        <p:spPr>
          <a:xfrm>
            <a:off x="1139825" y="3284538"/>
            <a:ext cx="9620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a:t>
            </a:r>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57093" name="Object 16"/>
          <p:cNvGraphicFramePr>
            <a:graphicFrameLocks noChangeAspect="1"/>
          </p:cNvGraphicFramePr>
          <p:nvPr/>
        </p:nvGraphicFramePr>
        <p:xfrm>
          <a:off x="566738" y="385763"/>
          <a:ext cx="1771650" cy="2763837"/>
        </p:xfrm>
        <a:graphic>
          <a:graphicData uri="http://schemas.openxmlformats.org/presentationml/2006/ole">
            <mc:AlternateContent xmlns:mc="http://schemas.openxmlformats.org/markup-compatibility/2006">
              <mc:Choice xmlns:v="urn:schemas-microsoft-com:vml" Requires="v">
                <p:oleObj spid="_x0000_s4197" name="" r:id="rId1" imgW="1181100" imgH="1841500" progId="">
                  <p:embed/>
                </p:oleObj>
              </mc:Choice>
              <mc:Fallback>
                <p:oleObj name="" r:id="rId1" imgW="1181100" imgH="1841500" progId="">
                  <p:embed/>
                  <p:pic>
                    <p:nvPicPr>
                      <p:cNvPr id="0" name="图片 4196"/>
                      <p:cNvPicPr/>
                      <p:nvPr/>
                    </p:nvPicPr>
                    <p:blipFill>
                      <a:blip r:embed="rId2"/>
                      <a:stretch>
                        <a:fillRect/>
                      </a:stretch>
                    </p:blipFill>
                    <p:spPr>
                      <a:xfrm>
                        <a:off x="566738" y="385763"/>
                        <a:ext cx="1771650" cy="2763837"/>
                      </a:xfrm>
                      <a:prstGeom prst="rect">
                        <a:avLst/>
                      </a:prstGeom>
                      <a:noFill/>
                      <a:ln w="38100">
                        <a:noFill/>
                        <a:miter/>
                      </a:ln>
                    </p:spPr>
                  </p:pic>
                </p:oleObj>
              </mc:Fallback>
            </mc:AlternateContent>
          </a:graphicData>
        </a:graphic>
      </p:graphicFrame>
      <p:graphicFrame>
        <p:nvGraphicFramePr>
          <p:cNvPr id="28701" name="Object 17"/>
          <p:cNvGraphicFramePr>
            <a:graphicFrameLocks noChangeAspect="1"/>
          </p:cNvGraphicFramePr>
          <p:nvPr/>
        </p:nvGraphicFramePr>
        <p:xfrm>
          <a:off x="4184650" y="385763"/>
          <a:ext cx="933450" cy="2801937"/>
        </p:xfrm>
        <a:graphic>
          <a:graphicData uri="http://schemas.openxmlformats.org/presentationml/2006/ole">
            <mc:AlternateContent xmlns:mc="http://schemas.openxmlformats.org/markup-compatibility/2006">
              <mc:Choice xmlns:v="urn:schemas-microsoft-com:vml" Requires="v">
                <p:oleObj spid="_x0000_s4199" name="" r:id="rId3" imgW="622300" imgH="1866900" progId="">
                  <p:embed/>
                </p:oleObj>
              </mc:Choice>
              <mc:Fallback>
                <p:oleObj name="" r:id="rId3" imgW="622300" imgH="1866900" progId="">
                  <p:embed/>
                  <p:pic>
                    <p:nvPicPr>
                      <p:cNvPr id="0" name="图片 4198"/>
                      <p:cNvPicPr/>
                      <p:nvPr/>
                    </p:nvPicPr>
                    <p:blipFill>
                      <a:blip r:embed="rId4"/>
                      <a:stretch>
                        <a:fillRect/>
                      </a:stretch>
                    </p:blipFill>
                    <p:spPr>
                      <a:xfrm>
                        <a:off x="4184650" y="385763"/>
                        <a:ext cx="933450" cy="2801937"/>
                      </a:xfrm>
                      <a:prstGeom prst="rect">
                        <a:avLst/>
                      </a:prstGeom>
                      <a:noFill/>
                      <a:ln w="38100">
                        <a:noFill/>
                        <a:miter/>
                      </a:ln>
                    </p:spPr>
                  </p:pic>
                </p:oleObj>
              </mc:Fallback>
            </mc:AlternateContent>
          </a:graphicData>
        </a:graphic>
      </p:graphicFrame>
      <p:sp>
        <p:nvSpPr>
          <p:cNvPr id="28674" name="Rectangle 2"/>
          <p:cNvSpPr/>
          <p:nvPr/>
        </p:nvSpPr>
        <p:spPr>
          <a:xfrm>
            <a:off x="457200" y="3860800"/>
            <a:ext cx="8229600" cy="1458913"/>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第二步：</a:t>
            </a:r>
            <a:r>
              <a:rPr lang="zh-CN" altLang="en-US" sz="2400" b="1" dirty="0">
                <a:solidFill>
                  <a:srgbClr val="000000"/>
                </a:solidFill>
                <a:latin typeface="Times New Roman" panose="02020603050405020304" pitchFamily="18" charset="0"/>
                <a:ea typeface="楷体_GB2312" panose="02010609030101010101" pitchFamily="49" charset="-122"/>
              </a:rPr>
              <a:t>往证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故原线性方程组有唯一解．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8676" name="Object 18"/>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4198" name="" r:id="rId5" imgW="203200" imgH="139700" progId="">
                  <p:embed/>
                </p:oleObj>
              </mc:Choice>
              <mc:Fallback>
                <p:oleObj name="" r:id="rId5" imgW="203200" imgH="139700" progId="">
                  <p:embed/>
                  <p:pic>
                    <p:nvPicPr>
                      <p:cNvPr id="0" name="图片 4197"/>
                      <p:cNvPicPr/>
                      <p:nvPr/>
                    </p:nvPicPr>
                    <p:blipFill>
                      <a:blip r:embed="rId6"/>
                      <a:stretch>
                        <a:fillRect/>
                      </a:stretch>
                    </p:blipFill>
                    <p:spPr>
                      <a:xfrm>
                        <a:off x="5003800" y="4013200"/>
                        <a:ext cx="406400" cy="279400"/>
                      </a:xfrm>
                      <a:prstGeom prst="rect">
                        <a:avLst/>
                      </a:prstGeom>
                      <a:noFill/>
                      <a:ln w="38100">
                        <a:noFill/>
                        <a:miter/>
                      </a:ln>
                    </p:spPr>
                  </p:pic>
                </p:oleObj>
              </mc:Fallback>
            </mc:AlternateContent>
          </a:graphicData>
        </a:graphic>
      </p:graphicFrame>
      <p:grpSp>
        <p:nvGrpSpPr>
          <p:cNvPr id="2" name="Group 16"/>
          <p:cNvGrpSpPr/>
          <p:nvPr/>
        </p:nvGrpSpPr>
        <p:grpSpPr>
          <a:xfrm>
            <a:off x="1014413" y="730250"/>
            <a:ext cx="3536950" cy="1079500"/>
            <a:chOff x="639" y="460"/>
            <a:chExt cx="2228" cy="680"/>
          </a:xfrm>
        </p:grpSpPr>
        <p:sp>
          <p:nvSpPr>
            <p:cNvPr id="857130" name="Line 6"/>
            <p:cNvSpPr/>
            <p:nvPr/>
          </p:nvSpPr>
          <p:spPr>
            <a:xfrm>
              <a:off x="639" y="472"/>
              <a:ext cx="182" cy="0"/>
            </a:xfrm>
            <a:prstGeom prst="line">
              <a:avLst/>
            </a:prstGeom>
            <a:ln w="28575" cap="flat" cmpd="sng">
              <a:solidFill>
                <a:srgbClr val="FF0000"/>
              </a:solidFill>
              <a:prstDash val="solid"/>
              <a:headEnd type="none" w="med" len="med"/>
              <a:tailEnd type="none" w="med" len="med"/>
            </a:ln>
          </p:spPr>
        </p:sp>
        <p:sp>
          <p:nvSpPr>
            <p:cNvPr id="857131" name="Line 7"/>
            <p:cNvSpPr/>
            <p:nvPr/>
          </p:nvSpPr>
          <p:spPr>
            <a:xfrm>
              <a:off x="821" y="460"/>
              <a:ext cx="0" cy="227"/>
            </a:xfrm>
            <a:prstGeom prst="line">
              <a:avLst/>
            </a:prstGeom>
            <a:ln w="28575" cap="flat" cmpd="sng">
              <a:solidFill>
                <a:srgbClr val="FF0000"/>
              </a:solidFill>
              <a:prstDash val="solid"/>
              <a:headEnd type="none" w="med" len="med"/>
              <a:tailEnd type="none" w="med" len="med"/>
            </a:ln>
          </p:spPr>
        </p:sp>
        <p:sp>
          <p:nvSpPr>
            <p:cNvPr id="857132" name="Line 8"/>
            <p:cNvSpPr/>
            <p:nvPr/>
          </p:nvSpPr>
          <p:spPr>
            <a:xfrm>
              <a:off x="814" y="681"/>
              <a:ext cx="182" cy="0"/>
            </a:xfrm>
            <a:prstGeom prst="line">
              <a:avLst/>
            </a:prstGeom>
            <a:ln w="28575" cap="flat" cmpd="sng">
              <a:solidFill>
                <a:srgbClr val="FF0000"/>
              </a:solidFill>
              <a:prstDash val="solid"/>
              <a:headEnd type="none" w="med" len="med"/>
              <a:tailEnd type="none" w="med" len="med"/>
            </a:ln>
          </p:spPr>
        </p:sp>
        <p:sp>
          <p:nvSpPr>
            <p:cNvPr id="857133" name="Line 9"/>
            <p:cNvSpPr/>
            <p:nvPr/>
          </p:nvSpPr>
          <p:spPr>
            <a:xfrm>
              <a:off x="1008" y="669"/>
              <a:ext cx="0" cy="227"/>
            </a:xfrm>
            <a:prstGeom prst="line">
              <a:avLst/>
            </a:prstGeom>
            <a:ln w="28575" cap="flat" cmpd="sng">
              <a:solidFill>
                <a:srgbClr val="FF0000"/>
              </a:solidFill>
              <a:prstDash val="sysDot"/>
              <a:headEnd type="none" w="med" len="med"/>
              <a:tailEnd type="none" w="med" len="med"/>
            </a:ln>
          </p:spPr>
        </p:sp>
        <p:sp>
          <p:nvSpPr>
            <p:cNvPr id="857134" name="Line 10"/>
            <p:cNvSpPr/>
            <p:nvPr/>
          </p:nvSpPr>
          <p:spPr>
            <a:xfrm>
              <a:off x="1001" y="890"/>
              <a:ext cx="295" cy="0"/>
            </a:xfrm>
            <a:prstGeom prst="line">
              <a:avLst/>
            </a:prstGeom>
            <a:ln w="28575" cap="flat" cmpd="sng">
              <a:solidFill>
                <a:srgbClr val="FF0000"/>
              </a:solidFill>
              <a:prstDash val="sysDot"/>
              <a:headEnd type="none" w="med" len="med"/>
              <a:tailEnd type="none" w="med" len="med"/>
            </a:ln>
          </p:spPr>
        </p:sp>
        <p:sp>
          <p:nvSpPr>
            <p:cNvPr id="857135" name="Line 11"/>
            <p:cNvSpPr/>
            <p:nvPr/>
          </p:nvSpPr>
          <p:spPr>
            <a:xfrm>
              <a:off x="1287" y="913"/>
              <a:ext cx="0" cy="227"/>
            </a:xfrm>
            <a:prstGeom prst="line">
              <a:avLst/>
            </a:prstGeom>
            <a:ln w="28575" cap="flat" cmpd="sng">
              <a:solidFill>
                <a:srgbClr val="FF0000"/>
              </a:solidFill>
              <a:prstDash val="solid"/>
              <a:headEnd type="none" w="med" len="med"/>
              <a:tailEnd type="none" w="med" len="med"/>
            </a:ln>
          </p:spPr>
        </p:sp>
        <p:sp>
          <p:nvSpPr>
            <p:cNvPr id="857136" name="Line 12"/>
            <p:cNvSpPr/>
            <p:nvPr/>
          </p:nvSpPr>
          <p:spPr>
            <a:xfrm>
              <a:off x="1280" y="1134"/>
              <a:ext cx="1587" cy="0"/>
            </a:xfrm>
            <a:prstGeom prst="line">
              <a:avLst/>
            </a:prstGeom>
            <a:ln w="28575" cap="flat" cmpd="sng">
              <a:solidFill>
                <a:srgbClr val="FF0000"/>
              </a:solidFill>
              <a:prstDash val="solid"/>
              <a:headEnd type="none" w="med" len="med"/>
              <a:tailEnd type="none" w="med" len="med"/>
            </a:ln>
          </p:spPr>
        </p:sp>
      </p:grpSp>
      <p:sp>
        <p:nvSpPr>
          <p:cNvPr id="857098" name="AutoShape 19"/>
          <p:cNvSpPr/>
          <p:nvPr/>
        </p:nvSpPr>
        <p:spPr>
          <a:xfrm rot="-5400000">
            <a:off x="1573213" y="2727325"/>
            <a:ext cx="179387" cy="1008063"/>
          </a:xfrm>
          <a:prstGeom prst="leftBrace">
            <a:avLst>
              <a:gd name="adj1" fmla="val 468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8693" name="AutoShape 21"/>
          <p:cNvSpPr/>
          <p:nvPr/>
        </p:nvSpPr>
        <p:spPr>
          <a:xfrm rot="-5400000">
            <a:off x="3041650" y="2727325"/>
            <a:ext cx="179388" cy="1008063"/>
          </a:xfrm>
          <a:prstGeom prst="leftBrace">
            <a:avLst>
              <a:gd name="adj1" fmla="val 46828"/>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8694" name="Text Box 22"/>
          <p:cNvSpPr txBox="1"/>
          <p:nvPr/>
        </p:nvSpPr>
        <p:spPr>
          <a:xfrm>
            <a:off x="2443163" y="3284538"/>
            <a:ext cx="12795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n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8698" name="Rectangle 26"/>
          <p:cNvSpPr/>
          <p:nvPr/>
        </p:nvSpPr>
        <p:spPr>
          <a:xfrm>
            <a:off x="457200" y="4352925"/>
            <a:ext cx="8164513"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                                         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nvGrpSpPr>
          <p:cNvPr id="3" name="Group 33"/>
          <p:cNvGrpSpPr/>
          <p:nvPr/>
        </p:nvGrpSpPr>
        <p:grpSpPr>
          <a:xfrm>
            <a:off x="1014413" y="730250"/>
            <a:ext cx="3521075" cy="1420813"/>
            <a:chOff x="1882" y="1032"/>
            <a:chExt cx="2218" cy="895"/>
          </a:xfrm>
        </p:grpSpPr>
        <p:sp>
          <p:nvSpPr>
            <p:cNvPr id="857121" name="Line 34"/>
            <p:cNvSpPr/>
            <p:nvPr/>
          </p:nvSpPr>
          <p:spPr>
            <a:xfrm>
              <a:off x="1882" y="1044"/>
              <a:ext cx="182" cy="0"/>
            </a:xfrm>
            <a:prstGeom prst="line">
              <a:avLst/>
            </a:prstGeom>
            <a:ln w="28575" cap="flat" cmpd="sng">
              <a:solidFill>
                <a:srgbClr val="0000FF"/>
              </a:solidFill>
              <a:prstDash val="solid"/>
              <a:headEnd type="none" w="med" len="med"/>
              <a:tailEnd type="none" w="med" len="med"/>
            </a:ln>
          </p:spPr>
        </p:sp>
        <p:sp>
          <p:nvSpPr>
            <p:cNvPr id="857122" name="Line 35"/>
            <p:cNvSpPr/>
            <p:nvPr/>
          </p:nvSpPr>
          <p:spPr>
            <a:xfrm>
              <a:off x="2064" y="1032"/>
              <a:ext cx="0" cy="227"/>
            </a:xfrm>
            <a:prstGeom prst="line">
              <a:avLst/>
            </a:prstGeom>
            <a:ln w="28575" cap="flat" cmpd="sng">
              <a:solidFill>
                <a:srgbClr val="0000FF"/>
              </a:solidFill>
              <a:prstDash val="solid"/>
              <a:headEnd type="none" w="med" len="med"/>
              <a:tailEnd type="none" w="med" len="med"/>
            </a:ln>
          </p:spPr>
        </p:sp>
        <p:sp>
          <p:nvSpPr>
            <p:cNvPr id="857123" name="Line 36"/>
            <p:cNvSpPr/>
            <p:nvPr/>
          </p:nvSpPr>
          <p:spPr>
            <a:xfrm>
              <a:off x="2057" y="1253"/>
              <a:ext cx="182" cy="0"/>
            </a:xfrm>
            <a:prstGeom prst="line">
              <a:avLst/>
            </a:prstGeom>
            <a:ln w="28575" cap="flat" cmpd="sng">
              <a:solidFill>
                <a:srgbClr val="0000FF"/>
              </a:solidFill>
              <a:prstDash val="solid"/>
              <a:headEnd type="none" w="med" len="med"/>
              <a:tailEnd type="none" w="med" len="med"/>
            </a:ln>
          </p:spPr>
        </p:sp>
        <p:sp>
          <p:nvSpPr>
            <p:cNvPr id="857124" name="Line 37"/>
            <p:cNvSpPr/>
            <p:nvPr/>
          </p:nvSpPr>
          <p:spPr>
            <a:xfrm>
              <a:off x="2251" y="1241"/>
              <a:ext cx="0" cy="227"/>
            </a:xfrm>
            <a:prstGeom prst="line">
              <a:avLst/>
            </a:prstGeom>
            <a:ln w="28575" cap="flat" cmpd="sng">
              <a:solidFill>
                <a:srgbClr val="0000FF"/>
              </a:solidFill>
              <a:prstDash val="sysDot"/>
              <a:headEnd type="none" w="med" len="med"/>
              <a:tailEnd type="none" w="med" len="med"/>
            </a:ln>
          </p:spPr>
        </p:sp>
        <p:sp>
          <p:nvSpPr>
            <p:cNvPr id="857125" name="Line 38"/>
            <p:cNvSpPr/>
            <p:nvPr/>
          </p:nvSpPr>
          <p:spPr>
            <a:xfrm>
              <a:off x="2244" y="1462"/>
              <a:ext cx="295" cy="0"/>
            </a:xfrm>
            <a:prstGeom prst="line">
              <a:avLst/>
            </a:prstGeom>
            <a:ln w="28575" cap="flat" cmpd="sng">
              <a:solidFill>
                <a:srgbClr val="0000FF"/>
              </a:solidFill>
              <a:prstDash val="sysDot"/>
              <a:headEnd type="none" w="med" len="med"/>
              <a:tailEnd type="none" w="med" len="med"/>
            </a:ln>
          </p:spPr>
        </p:sp>
        <p:sp>
          <p:nvSpPr>
            <p:cNvPr id="857126" name="Line 39"/>
            <p:cNvSpPr/>
            <p:nvPr/>
          </p:nvSpPr>
          <p:spPr>
            <a:xfrm>
              <a:off x="2530" y="1485"/>
              <a:ext cx="0" cy="227"/>
            </a:xfrm>
            <a:prstGeom prst="line">
              <a:avLst/>
            </a:prstGeom>
            <a:ln w="28575" cap="flat" cmpd="sng">
              <a:solidFill>
                <a:srgbClr val="0000FF"/>
              </a:solidFill>
              <a:prstDash val="solid"/>
              <a:headEnd type="none" w="med" len="med"/>
              <a:tailEnd type="none" w="med" len="med"/>
            </a:ln>
          </p:spPr>
        </p:sp>
        <p:sp>
          <p:nvSpPr>
            <p:cNvPr id="857127" name="Line 40"/>
            <p:cNvSpPr/>
            <p:nvPr/>
          </p:nvSpPr>
          <p:spPr>
            <a:xfrm>
              <a:off x="2523" y="1706"/>
              <a:ext cx="1247" cy="0"/>
            </a:xfrm>
            <a:prstGeom prst="line">
              <a:avLst/>
            </a:prstGeom>
            <a:ln w="28575" cap="flat" cmpd="sng">
              <a:solidFill>
                <a:srgbClr val="0000FF"/>
              </a:solidFill>
              <a:prstDash val="solid"/>
              <a:headEnd type="none" w="med" len="med"/>
              <a:tailEnd type="none" w="med" len="med"/>
            </a:ln>
          </p:spPr>
        </p:sp>
        <p:sp>
          <p:nvSpPr>
            <p:cNvPr id="857128" name="Line 41"/>
            <p:cNvSpPr/>
            <p:nvPr/>
          </p:nvSpPr>
          <p:spPr>
            <a:xfrm>
              <a:off x="3767" y="1700"/>
              <a:ext cx="0" cy="227"/>
            </a:xfrm>
            <a:prstGeom prst="line">
              <a:avLst/>
            </a:prstGeom>
            <a:ln w="28575" cap="flat" cmpd="sng">
              <a:solidFill>
                <a:srgbClr val="0000FF"/>
              </a:solidFill>
              <a:prstDash val="solid"/>
              <a:headEnd type="none" w="med" len="med"/>
              <a:tailEnd type="none" w="med" len="med"/>
            </a:ln>
          </p:spPr>
        </p:sp>
        <p:sp>
          <p:nvSpPr>
            <p:cNvPr id="857129" name="Line 42"/>
            <p:cNvSpPr/>
            <p:nvPr/>
          </p:nvSpPr>
          <p:spPr>
            <a:xfrm>
              <a:off x="3760" y="1921"/>
              <a:ext cx="340" cy="0"/>
            </a:xfrm>
            <a:prstGeom prst="line">
              <a:avLst/>
            </a:prstGeom>
            <a:ln w="28575" cap="flat" cmpd="sng">
              <a:solidFill>
                <a:srgbClr val="0000FF"/>
              </a:solidFill>
              <a:prstDash val="solid"/>
              <a:headEnd type="none" w="med" len="med"/>
              <a:tailEnd type="none" w="med" len="med"/>
            </a:ln>
          </p:spPr>
        </p:sp>
      </p:grpSp>
      <p:grpSp>
        <p:nvGrpSpPr>
          <p:cNvPr id="4" name="Group 58"/>
          <p:cNvGrpSpPr/>
          <p:nvPr/>
        </p:nvGrpSpPr>
        <p:grpSpPr>
          <a:xfrm>
            <a:off x="1014413" y="730250"/>
            <a:ext cx="1779587" cy="1079500"/>
            <a:chOff x="639" y="460"/>
            <a:chExt cx="1121" cy="680"/>
          </a:xfrm>
        </p:grpSpPr>
        <p:sp>
          <p:nvSpPr>
            <p:cNvPr id="857114" name="Line 44"/>
            <p:cNvSpPr/>
            <p:nvPr/>
          </p:nvSpPr>
          <p:spPr>
            <a:xfrm>
              <a:off x="639" y="472"/>
              <a:ext cx="167" cy="0"/>
            </a:xfrm>
            <a:prstGeom prst="line">
              <a:avLst/>
            </a:prstGeom>
            <a:ln w="28575" cap="flat" cmpd="sng">
              <a:solidFill>
                <a:srgbClr val="FF0000"/>
              </a:solidFill>
              <a:prstDash val="solid"/>
              <a:headEnd type="none" w="med" len="med"/>
              <a:tailEnd type="none" w="med" len="med"/>
            </a:ln>
          </p:spPr>
        </p:sp>
        <p:sp>
          <p:nvSpPr>
            <p:cNvPr id="857115" name="Line 45"/>
            <p:cNvSpPr/>
            <p:nvPr/>
          </p:nvSpPr>
          <p:spPr>
            <a:xfrm>
              <a:off x="815" y="460"/>
              <a:ext cx="0" cy="227"/>
            </a:xfrm>
            <a:prstGeom prst="line">
              <a:avLst/>
            </a:prstGeom>
            <a:ln w="28575" cap="flat" cmpd="sng">
              <a:solidFill>
                <a:srgbClr val="FF0000"/>
              </a:solidFill>
              <a:prstDash val="solid"/>
              <a:headEnd type="none" w="med" len="med"/>
              <a:tailEnd type="none" w="med" len="med"/>
            </a:ln>
          </p:spPr>
        </p:sp>
        <p:sp>
          <p:nvSpPr>
            <p:cNvPr id="857116" name="Line 46"/>
            <p:cNvSpPr/>
            <p:nvPr/>
          </p:nvSpPr>
          <p:spPr>
            <a:xfrm>
              <a:off x="808" y="681"/>
              <a:ext cx="204" cy="0"/>
            </a:xfrm>
            <a:prstGeom prst="line">
              <a:avLst/>
            </a:prstGeom>
            <a:ln w="28575" cap="flat" cmpd="sng">
              <a:solidFill>
                <a:srgbClr val="FF0000"/>
              </a:solidFill>
              <a:prstDash val="solid"/>
              <a:headEnd type="none" w="med" len="med"/>
              <a:tailEnd type="none" w="med" len="med"/>
            </a:ln>
          </p:spPr>
        </p:sp>
        <p:sp>
          <p:nvSpPr>
            <p:cNvPr id="857117" name="Line 47"/>
            <p:cNvSpPr/>
            <p:nvPr/>
          </p:nvSpPr>
          <p:spPr>
            <a:xfrm>
              <a:off x="1004" y="669"/>
              <a:ext cx="0" cy="227"/>
            </a:xfrm>
            <a:prstGeom prst="line">
              <a:avLst/>
            </a:prstGeom>
            <a:ln w="28575" cap="flat" cmpd="sng">
              <a:solidFill>
                <a:srgbClr val="FF0000"/>
              </a:solidFill>
              <a:prstDash val="sysDot"/>
              <a:headEnd type="none" w="med" len="med"/>
              <a:tailEnd type="none" w="med" len="med"/>
            </a:ln>
          </p:spPr>
        </p:sp>
        <p:sp>
          <p:nvSpPr>
            <p:cNvPr id="857118" name="Line 48"/>
            <p:cNvSpPr/>
            <p:nvPr/>
          </p:nvSpPr>
          <p:spPr>
            <a:xfrm>
              <a:off x="989" y="890"/>
              <a:ext cx="317" cy="0"/>
            </a:xfrm>
            <a:prstGeom prst="line">
              <a:avLst/>
            </a:prstGeom>
            <a:ln w="28575" cap="flat" cmpd="sng">
              <a:solidFill>
                <a:srgbClr val="FF0000"/>
              </a:solidFill>
              <a:prstDash val="sysDot"/>
              <a:headEnd type="none" w="med" len="med"/>
              <a:tailEnd type="none" w="med" len="med"/>
            </a:ln>
          </p:spPr>
        </p:sp>
        <p:sp>
          <p:nvSpPr>
            <p:cNvPr id="857119" name="Line 49"/>
            <p:cNvSpPr/>
            <p:nvPr/>
          </p:nvSpPr>
          <p:spPr>
            <a:xfrm>
              <a:off x="1291" y="913"/>
              <a:ext cx="0" cy="227"/>
            </a:xfrm>
            <a:prstGeom prst="line">
              <a:avLst/>
            </a:prstGeom>
            <a:ln w="28575" cap="flat" cmpd="sng">
              <a:solidFill>
                <a:srgbClr val="FF0000"/>
              </a:solidFill>
              <a:prstDash val="solid"/>
              <a:headEnd type="none" w="med" len="med"/>
              <a:tailEnd type="none" w="med" len="med"/>
            </a:ln>
          </p:spPr>
        </p:sp>
        <p:sp>
          <p:nvSpPr>
            <p:cNvPr id="857120" name="Line 50"/>
            <p:cNvSpPr/>
            <p:nvPr/>
          </p:nvSpPr>
          <p:spPr>
            <a:xfrm>
              <a:off x="1284" y="1134"/>
              <a:ext cx="476" cy="0"/>
            </a:xfrm>
            <a:prstGeom prst="line">
              <a:avLst/>
            </a:prstGeom>
            <a:ln w="28575" cap="flat" cmpd="sng">
              <a:solidFill>
                <a:srgbClr val="FF0000"/>
              </a:solidFill>
              <a:prstDash val="solid"/>
              <a:headEnd type="none" w="med" len="med"/>
              <a:tailEnd type="none" w="med" len="med"/>
            </a:ln>
          </p:spPr>
        </p:sp>
      </p:grpSp>
      <p:sp>
        <p:nvSpPr>
          <p:cNvPr id="28725" name="Rectangle 53"/>
          <p:cNvSpPr/>
          <p:nvPr/>
        </p:nvSpPr>
        <p:spPr>
          <a:xfrm>
            <a:off x="5076825" y="457200"/>
            <a:ext cx="2484438" cy="396875"/>
          </a:xfrm>
          <a:prstGeom prst="rect">
            <a:avLst/>
          </a:prstGeom>
          <a:noFill/>
          <a:ln w="9525">
            <a:noFill/>
          </a:ln>
        </p:spPr>
        <p:txBody>
          <a:bodyPr wrap="none">
            <a:spAutoFit/>
          </a:bodyPr>
          <a:p>
            <a:r>
              <a:rPr lang="zh-CN" altLang="en-US" sz="2000" b="1" dirty="0">
                <a:solidFill>
                  <a:srgbClr val="000000"/>
                </a:solidFill>
                <a:latin typeface="Times New Roman" panose="02020603050405020304" pitchFamily="18" charset="0"/>
                <a:ea typeface="楷体_GB2312" panose="02010609030101010101" pitchFamily="49" charset="-122"/>
              </a:rPr>
              <a:t>对应的线性方程组为</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8726" name="Object 19"/>
          <p:cNvGraphicFramePr>
            <a:graphicFrameLocks noChangeAspect="1"/>
          </p:cNvGraphicFramePr>
          <p:nvPr/>
        </p:nvGraphicFramePr>
        <p:xfrm>
          <a:off x="5881688" y="1076325"/>
          <a:ext cx="1266825" cy="1876425"/>
        </p:xfrm>
        <a:graphic>
          <a:graphicData uri="http://schemas.openxmlformats.org/presentationml/2006/ole">
            <mc:AlternateContent xmlns:mc="http://schemas.openxmlformats.org/markup-compatibility/2006">
              <mc:Choice xmlns:v="urn:schemas-microsoft-com:vml" Requires="v">
                <p:oleObj spid="_x0000_s4201" name="" r:id="rId7" imgW="635000" imgH="939165" progId="">
                  <p:embed/>
                </p:oleObj>
              </mc:Choice>
              <mc:Fallback>
                <p:oleObj name="" r:id="rId7" imgW="635000" imgH="939165" progId="">
                  <p:embed/>
                  <p:pic>
                    <p:nvPicPr>
                      <p:cNvPr id="0" name="图片 4200"/>
                      <p:cNvPicPr/>
                      <p:nvPr/>
                    </p:nvPicPr>
                    <p:blipFill>
                      <a:blip r:embed="rId8"/>
                      <a:stretch>
                        <a:fillRect/>
                      </a:stretch>
                    </p:blipFill>
                    <p:spPr>
                      <a:xfrm>
                        <a:off x="5881688" y="1076325"/>
                        <a:ext cx="1266825" cy="1876425"/>
                      </a:xfrm>
                      <a:prstGeom prst="rect">
                        <a:avLst/>
                      </a:prstGeom>
                      <a:noFill/>
                      <a:ln w="38100">
                        <a:noFill/>
                        <a:miter/>
                      </a:ln>
                    </p:spPr>
                  </p:pic>
                </p:oleObj>
              </mc:Fallback>
            </mc:AlternateContent>
          </a:graphicData>
        </a:graphic>
      </p:graphicFrame>
      <p:graphicFrame>
        <p:nvGraphicFramePr>
          <p:cNvPr id="28727" name="Object 20"/>
          <p:cNvGraphicFramePr>
            <a:graphicFrameLocks noChangeAspect="1"/>
          </p:cNvGraphicFramePr>
          <p:nvPr/>
        </p:nvGraphicFramePr>
        <p:xfrm>
          <a:off x="4929188" y="504825"/>
          <a:ext cx="247650" cy="304800"/>
        </p:xfrm>
        <a:graphic>
          <a:graphicData uri="http://schemas.openxmlformats.org/presentationml/2006/ole">
            <mc:AlternateContent xmlns:mc="http://schemas.openxmlformats.org/markup-compatibility/2006">
              <mc:Choice xmlns:v="urn:schemas-microsoft-com:vml" Requires="v">
                <p:oleObj spid="_x0000_s4200" name="" r:id="rId9" imgW="165100" imgH="203200" progId="">
                  <p:embed/>
                </p:oleObj>
              </mc:Choice>
              <mc:Fallback>
                <p:oleObj name="" r:id="rId9" imgW="165100" imgH="203200" progId="">
                  <p:embed/>
                  <p:pic>
                    <p:nvPicPr>
                      <p:cNvPr id="0" name="图片 4199"/>
                      <p:cNvPicPr/>
                      <p:nvPr/>
                    </p:nvPicPr>
                    <p:blipFill>
                      <a:blip r:embed="rId10"/>
                      <a:stretch>
                        <a:fillRect/>
                      </a:stretch>
                    </p:blipFill>
                    <p:spPr>
                      <a:xfrm>
                        <a:off x="4929188" y="504825"/>
                        <a:ext cx="247650" cy="304800"/>
                      </a:xfrm>
                      <a:prstGeom prst="rect">
                        <a:avLst/>
                      </a:prstGeom>
                      <a:noFill/>
                      <a:ln w="38100">
                        <a:noFill/>
                        <a:miter/>
                      </a:ln>
                    </p:spPr>
                  </p:pic>
                </p:oleObj>
              </mc:Fallback>
            </mc:AlternateContent>
          </a:graphicData>
        </a:graphic>
      </p:graphicFrame>
      <p:sp>
        <p:nvSpPr>
          <p:cNvPr id="28696" name="Rectangle 24"/>
          <p:cNvSpPr/>
          <p:nvPr/>
        </p:nvSpPr>
        <p:spPr>
          <a:xfrm>
            <a:off x="457200" y="4352925"/>
            <a:ext cx="8164513" cy="457200"/>
          </a:xfrm>
          <a:prstGeom prst="rect">
            <a:avLst/>
          </a:prstGeom>
          <a:noFill/>
          <a:ln w="9525">
            <a:noFill/>
          </a:ln>
        </p:spPr>
        <p:txBody>
          <a:bodyPr wrap="none"/>
          <a:p>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都不出现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8733" name="Object 21"/>
          <p:cNvGraphicFramePr>
            <a:graphicFrameLocks noChangeAspect="1"/>
          </p:cNvGraphicFramePr>
          <p:nvPr/>
        </p:nvGraphicFramePr>
        <p:xfrm>
          <a:off x="2451100" y="433388"/>
          <a:ext cx="1447800" cy="2724150"/>
        </p:xfrm>
        <a:graphic>
          <a:graphicData uri="http://schemas.openxmlformats.org/presentationml/2006/ole">
            <mc:AlternateContent xmlns:mc="http://schemas.openxmlformats.org/markup-compatibility/2006">
              <mc:Choice xmlns:v="urn:schemas-microsoft-com:vml" Requires="v">
                <p:oleObj spid="_x0000_s4202" name="" r:id="rId11" imgW="965200" imgH="1816100" progId="">
                  <p:embed/>
                </p:oleObj>
              </mc:Choice>
              <mc:Fallback>
                <p:oleObj name="" r:id="rId11" imgW="965200" imgH="1816100" progId="">
                  <p:embed/>
                  <p:pic>
                    <p:nvPicPr>
                      <p:cNvPr id="0" name="图片 4201"/>
                      <p:cNvPicPr/>
                      <p:nvPr/>
                    </p:nvPicPr>
                    <p:blipFill>
                      <a:blip r:embed="rId12"/>
                      <a:stretch>
                        <a:fillRect/>
                      </a:stretch>
                    </p:blipFill>
                    <p:spPr>
                      <a:xfrm>
                        <a:off x="2451100" y="433388"/>
                        <a:ext cx="1447800" cy="2724150"/>
                      </a:xfrm>
                      <a:prstGeom prst="rect">
                        <a:avLst/>
                      </a:prstGeom>
                      <a:noFill/>
                      <a:ln w="38100">
                        <a:noFill/>
                        <a:miter/>
                      </a:ln>
                    </p:spPr>
                  </p:pic>
                </p:oleObj>
              </mc:Fallback>
            </mc:AlternateContent>
          </a:graphicData>
        </a:graphic>
      </p:graphicFrame>
      <p:graphicFrame>
        <p:nvGraphicFramePr>
          <p:cNvPr id="28734" name="Object 22"/>
          <p:cNvGraphicFramePr>
            <a:graphicFrameLocks noChangeAspect="1"/>
          </p:cNvGraphicFramePr>
          <p:nvPr/>
        </p:nvGraphicFramePr>
        <p:xfrm>
          <a:off x="4051300" y="395288"/>
          <a:ext cx="1066800" cy="2801937"/>
        </p:xfrm>
        <a:graphic>
          <a:graphicData uri="http://schemas.openxmlformats.org/presentationml/2006/ole">
            <mc:AlternateContent xmlns:mc="http://schemas.openxmlformats.org/markup-compatibility/2006">
              <mc:Choice xmlns:v="urn:schemas-microsoft-com:vml" Requires="v">
                <p:oleObj spid="_x0000_s4203" name="" r:id="rId13" imgW="711200" imgH="1866900" progId="">
                  <p:embed/>
                </p:oleObj>
              </mc:Choice>
              <mc:Fallback>
                <p:oleObj name="" r:id="rId13" imgW="711200" imgH="1866900" progId="">
                  <p:embed/>
                  <p:pic>
                    <p:nvPicPr>
                      <p:cNvPr id="0" name="图片 4202"/>
                      <p:cNvPicPr/>
                      <p:nvPr/>
                    </p:nvPicPr>
                    <p:blipFill>
                      <a:blip r:embed="rId14"/>
                      <a:stretch>
                        <a:fillRect/>
                      </a:stretch>
                    </p:blipFill>
                    <p:spPr>
                      <a:xfrm>
                        <a:off x="4051300" y="395288"/>
                        <a:ext cx="1066800" cy="2801937"/>
                      </a:xfrm>
                      <a:prstGeom prst="rect">
                        <a:avLst/>
                      </a:prstGeom>
                      <a:noFill/>
                      <a:ln w="38100">
                        <a:noFill/>
                        <a:miter/>
                      </a:ln>
                    </p:spPr>
                  </p:pic>
                </p:oleObj>
              </mc:Fallback>
            </mc:AlternateContent>
          </a:graphicData>
        </a:graphic>
      </p:graphicFrame>
      <p:sp>
        <p:nvSpPr>
          <p:cNvPr id="50" name="矩形 49"/>
          <p:cNvSpPr/>
          <p:nvPr/>
        </p:nvSpPr>
        <p:spPr>
          <a:xfrm>
            <a:off x="6099175" y="1143000"/>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51" name="矩形 50"/>
          <p:cNvSpPr/>
          <p:nvPr/>
        </p:nvSpPr>
        <p:spPr>
          <a:xfrm>
            <a:off x="6099175" y="1571625"/>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52" name="矩形 51"/>
          <p:cNvSpPr/>
          <p:nvPr/>
        </p:nvSpPr>
        <p:spPr>
          <a:xfrm>
            <a:off x="6099175" y="2000250"/>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53" name="矩形 52"/>
          <p:cNvSpPr/>
          <p:nvPr/>
        </p:nvSpPr>
        <p:spPr>
          <a:xfrm>
            <a:off x="6099175" y="2428875"/>
            <a:ext cx="1000125"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8674">
                                            <p:txEl>
                                              <p:charRg st="0" end="39"/>
                                            </p:txEl>
                                          </p:spTgt>
                                        </p:tgtEl>
                                        <p:attrNameLst>
                                          <p:attrName>style.visibility</p:attrName>
                                        </p:attrNameLst>
                                      </p:cBhvr>
                                      <p:to>
                                        <p:strVal val="visible"/>
                                      </p:to>
                                    </p:set>
                                    <p:animEffect transition="in" filter="blinds(horizontal)">
                                      <p:cBhvr>
                                        <p:cTn id="7" dur="500"/>
                                        <p:tgtEl>
                                          <p:spTgt spid="28674">
                                            <p:txEl>
                                              <p:charRg st="0" end="3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blinds(horizontal)">
                                      <p:cBhvr>
                                        <p:cTn id="10" dur="500"/>
                                        <p:tgtEl>
                                          <p:spTgt spid="2867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674">
                                            <p:txEl>
                                              <p:charRg st="39" end="61"/>
                                            </p:txEl>
                                          </p:spTgt>
                                        </p:tgtEl>
                                        <p:attrNameLst>
                                          <p:attrName>style.visibility</p:attrName>
                                        </p:attrNameLst>
                                      </p:cBhvr>
                                      <p:to>
                                        <p:strVal val="visible"/>
                                      </p:to>
                                    </p:set>
                                    <p:animEffect transition="in" filter="wipe(left)">
                                      <p:cBhvr>
                                        <p:cTn id="15" dur="500"/>
                                        <p:tgtEl>
                                          <p:spTgt spid="28674">
                                            <p:txEl>
                                              <p:charRg st="39" end="6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xit" presetSubtype="16" fill="hold" nodeType="clickEffect">
                                  <p:stCondLst>
                                    <p:cond delay="0"/>
                                  </p:stCondLst>
                                  <p:childTnLst>
                                    <p:animEffect transition="out" filter="box(in)">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500"/>
                            </p:stCondLst>
                            <p:childTnLst>
                              <p:par>
                                <p:cTn id="22" presetID="18" presetClass="entr" presetSubtype="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strips(downRigh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698"/>
                                        </p:tgtEl>
                                        <p:attrNameLst>
                                          <p:attrName>style.visibility</p:attrName>
                                        </p:attrNameLst>
                                      </p:cBhvr>
                                      <p:to>
                                        <p:strVal val="visible"/>
                                      </p:to>
                                    </p:set>
                                    <p:animEffect transition="in" filter="wipe(left)">
                                      <p:cBhvr>
                                        <p:cTn id="29" dur="500"/>
                                        <p:tgtEl>
                                          <p:spTgt spid="28698"/>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xit" presetSubtype="16" fill="hold" nodeType="clickEffect">
                                  <p:stCondLst>
                                    <p:cond delay="0"/>
                                  </p:stCondLst>
                                  <p:childTnLst>
                                    <p:animEffect transition="out" filter="box(in)">
                                      <p:cBhvr>
                                        <p:cTn id="33" dur="500"/>
                                        <p:tgtEl>
                                          <p:spTgt spid="28734"/>
                                        </p:tgtEl>
                                      </p:cBhvr>
                                    </p:animEffect>
                                    <p:set>
                                      <p:cBhvr>
                                        <p:cTn id="34" dur="1" fill="hold">
                                          <p:stCondLst>
                                            <p:cond delay="499"/>
                                          </p:stCondLst>
                                        </p:cTn>
                                        <p:tgtEl>
                                          <p:spTgt spid="28734"/>
                                        </p:tgtEl>
                                        <p:attrNameLst>
                                          <p:attrName>style.visibility</p:attrName>
                                        </p:attrNameLst>
                                      </p:cBhvr>
                                      <p:to>
                                        <p:strVal val="hidden"/>
                                      </p:to>
                                    </p:set>
                                  </p:childTnLst>
                                </p:cTn>
                              </p:par>
                            </p:childTnLst>
                          </p:cTn>
                        </p:par>
                        <p:par>
                          <p:cTn id="35" fill="hold">
                            <p:stCondLst>
                              <p:cond delay="500"/>
                            </p:stCondLst>
                            <p:childTnLst>
                              <p:par>
                                <p:cTn id="36" presetID="4" presetClass="entr" presetSubtype="16" fill="hold" nodeType="afterEffect">
                                  <p:stCondLst>
                                    <p:cond delay="0"/>
                                  </p:stCondLst>
                                  <p:childTnLst>
                                    <p:set>
                                      <p:cBhvr>
                                        <p:cTn id="37" dur="1" fill="hold">
                                          <p:stCondLst>
                                            <p:cond delay="0"/>
                                          </p:stCondLst>
                                        </p:cTn>
                                        <p:tgtEl>
                                          <p:spTgt spid="28701"/>
                                        </p:tgtEl>
                                        <p:attrNameLst>
                                          <p:attrName>style.visibility</p:attrName>
                                        </p:attrNameLst>
                                      </p:cBhvr>
                                      <p:to>
                                        <p:strVal val="visible"/>
                                      </p:to>
                                    </p:set>
                                    <p:animEffect transition="in" filter="box(in)">
                                      <p:cBhvr>
                                        <p:cTn id="38" dur="500"/>
                                        <p:tgtEl>
                                          <p:spTgt spid="28701"/>
                                        </p:tgtEl>
                                      </p:cBhvr>
                                    </p:animEffect>
                                  </p:childTnLst>
                                </p:cTn>
                              </p:par>
                            </p:childTnLst>
                          </p:cTn>
                        </p:par>
                      </p:childTnLst>
                    </p:cTn>
                  </p:par>
                  <p:par>
                    <p:cTn id="39" fill="hold">
                      <p:stCondLst>
                        <p:cond delay="indefinite"/>
                      </p:stCondLst>
                      <p:childTnLst>
                        <p:par>
                          <p:cTn id="40" fill="hold">
                            <p:stCondLst>
                              <p:cond delay="0"/>
                            </p:stCondLst>
                            <p:childTnLst>
                              <p:par>
                                <p:cTn id="41" presetID="29" presetClass="exit" presetSubtype="0" fill="hold" grpId="0" nodeType="clickEffect">
                                  <p:stCondLst>
                                    <p:cond delay="0"/>
                                  </p:stCondLst>
                                  <p:childTnLst>
                                    <p:anim calcmode="lin" valueType="num">
                                      <p:cBhvr>
                                        <p:cTn id="42" dur="1000"/>
                                        <p:tgtEl>
                                          <p:spTgt spid="28692"/>
                                        </p:tgtEl>
                                        <p:attrNameLst>
                                          <p:attrName>ppt_x</p:attrName>
                                        </p:attrNameLst>
                                      </p:cBhvr>
                                      <p:tavLst>
                                        <p:tav tm="0">
                                          <p:val>
                                            <p:strVal val="ppt_x"/>
                                          </p:val>
                                        </p:tav>
                                        <p:tav tm="100000">
                                          <p:val>
                                            <p:strVal val="ppt_x-.2"/>
                                          </p:val>
                                        </p:tav>
                                      </p:tavLst>
                                    </p:anim>
                                    <p:anim calcmode="lin" valueType="num">
                                      <p:cBhvr>
                                        <p:cTn id="43" dur="1000"/>
                                        <p:tgtEl>
                                          <p:spTgt spid="28692"/>
                                        </p:tgtEl>
                                        <p:attrNameLst>
                                          <p:attrName>ppt_y</p:attrName>
                                        </p:attrNameLst>
                                      </p:cBhvr>
                                      <p:tavLst>
                                        <p:tav tm="0">
                                          <p:val>
                                            <p:strVal val="ppt_y"/>
                                          </p:val>
                                        </p:tav>
                                        <p:tav tm="100000">
                                          <p:val>
                                            <p:strVal val="ppt_y"/>
                                          </p:val>
                                        </p:tav>
                                      </p:tavLst>
                                    </p:anim>
                                    <p:animEffect transition="out" filter="fade">
                                      <p:cBhvr>
                                        <p:cTn id="44" dur="1000"/>
                                        <p:tgtEl>
                                          <p:spTgt spid="28692"/>
                                        </p:tgtEl>
                                      </p:cBhvr>
                                    </p:animEffect>
                                    <p:set>
                                      <p:cBhvr>
                                        <p:cTn id="45" dur="1" fill="hold">
                                          <p:stCondLst>
                                            <p:cond delay="999"/>
                                          </p:stCondLst>
                                        </p:cTn>
                                        <p:tgtEl>
                                          <p:spTgt spid="28692"/>
                                        </p:tgtEl>
                                        <p:attrNameLst>
                                          <p:attrName>style.visibility</p:attrName>
                                        </p:attrNameLst>
                                      </p:cBhvr>
                                      <p:to>
                                        <p:strVal val="hidden"/>
                                      </p:to>
                                    </p:se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8704"/>
                                        </p:tgtEl>
                                        <p:attrNameLst>
                                          <p:attrName>style.visibility</p:attrName>
                                        </p:attrNameLst>
                                      </p:cBhvr>
                                      <p:to>
                                        <p:strVal val="visible"/>
                                      </p:to>
                                    </p:set>
                                    <p:animEffect transition="in" filter="slide(fromBottom)">
                                      <p:cBhvr>
                                        <p:cTn id="49" dur="500"/>
                                        <p:tgtEl>
                                          <p:spTgt spid="28704"/>
                                        </p:tgtEl>
                                      </p:cBhvr>
                                    </p:animEffect>
                                  </p:childTnLst>
                                </p:cTn>
                              </p:par>
                            </p:childTnLst>
                          </p:cTn>
                        </p:par>
                      </p:childTnLst>
                    </p:cTn>
                  </p:par>
                  <p:par>
                    <p:cTn id="50" fill="hold">
                      <p:stCondLst>
                        <p:cond delay="indefinite"/>
                      </p:stCondLst>
                      <p:childTnLst>
                        <p:par>
                          <p:cTn id="51" fill="hold">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edge">
                                      <p:cBhvr>
                                        <p:cTn id="54" dur="10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696"/>
                                        </p:tgtEl>
                                        <p:attrNameLst>
                                          <p:attrName>style.visibility</p:attrName>
                                        </p:attrNameLst>
                                      </p:cBhvr>
                                      <p:to>
                                        <p:strVal val="visible"/>
                                      </p:to>
                                    </p:set>
                                    <p:animEffect transition="in" filter="wipe(left)">
                                      <p:cBhvr>
                                        <p:cTn id="59" dur="500"/>
                                        <p:tgtEl>
                                          <p:spTgt spid="28696"/>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xit" presetSubtype="16" fill="hold" nodeType="clickEffect">
                                  <p:stCondLst>
                                    <p:cond delay="0"/>
                                  </p:stCondLst>
                                  <p:childTnLst>
                                    <p:animEffect transition="out" filter="box(in)">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4" presetClass="exit" presetSubtype="16" fill="hold" grpId="0" nodeType="withEffect">
                                  <p:stCondLst>
                                    <p:cond delay="0"/>
                                  </p:stCondLst>
                                  <p:childTnLst>
                                    <p:animEffect transition="out" filter="box(in)">
                                      <p:cBhvr>
                                        <p:cTn id="66" dur="500"/>
                                        <p:tgtEl>
                                          <p:spTgt spid="28693"/>
                                        </p:tgtEl>
                                      </p:cBhvr>
                                    </p:animEffect>
                                    <p:set>
                                      <p:cBhvr>
                                        <p:cTn id="67" dur="1" fill="hold">
                                          <p:stCondLst>
                                            <p:cond delay="499"/>
                                          </p:stCondLst>
                                        </p:cTn>
                                        <p:tgtEl>
                                          <p:spTgt spid="28693"/>
                                        </p:tgtEl>
                                        <p:attrNameLst>
                                          <p:attrName>style.visibility</p:attrName>
                                        </p:attrNameLst>
                                      </p:cBhvr>
                                      <p:to>
                                        <p:strVal val="hidden"/>
                                      </p:to>
                                    </p:set>
                                  </p:childTnLst>
                                </p:cTn>
                              </p:par>
                              <p:par>
                                <p:cTn id="68" presetID="4" presetClass="exit" presetSubtype="16" fill="hold" grpId="0" nodeType="withEffect">
                                  <p:stCondLst>
                                    <p:cond delay="0"/>
                                  </p:stCondLst>
                                  <p:childTnLst>
                                    <p:animEffect transition="out" filter="box(in)">
                                      <p:cBhvr>
                                        <p:cTn id="69" dur="500"/>
                                        <p:tgtEl>
                                          <p:spTgt spid="28694"/>
                                        </p:tgtEl>
                                      </p:cBhvr>
                                    </p:animEffect>
                                    <p:set>
                                      <p:cBhvr>
                                        <p:cTn id="70" dur="1" fill="hold">
                                          <p:stCondLst>
                                            <p:cond delay="499"/>
                                          </p:stCondLst>
                                        </p:cTn>
                                        <p:tgtEl>
                                          <p:spTgt spid="28694"/>
                                        </p:tgtEl>
                                        <p:attrNameLst>
                                          <p:attrName>style.visibility</p:attrName>
                                        </p:attrNameLst>
                                      </p:cBhvr>
                                      <p:to>
                                        <p:strVal val="hidden"/>
                                      </p:to>
                                    </p:set>
                                  </p:childTnLst>
                                </p:cTn>
                              </p:par>
                              <p:par>
                                <p:cTn id="71" presetID="4" presetClass="exit" presetSubtype="16" fill="hold" grpId="1" nodeType="withEffect">
                                  <p:stCondLst>
                                    <p:cond delay="0"/>
                                  </p:stCondLst>
                                  <p:childTnLst>
                                    <p:animEffect transition="out" filter="box(in)">
                                      <p:cBhvr>
                                        <p:cTn id="72" dur="500"/>
                                        <p:tgtEl>
                                          <p:spTgt spid="45"/>
                                        </p:tgtEl>
                                      </p:cBhvr>
                                    </p:animEffect>
                                    <p:set>
                                      <p:cBhvr>
                                        <p:cTn id="73" dur="1" fill="hold">
                                          <p:stCondLst>
                                            <p:cond delay="499"/>
                                          </p:stCondLst>
                                        </p:cTn>
                                        <p:tgtEl>
                                          <p:spTgt spid="45"/>
                                        </p:tgtEl>
                                        <p:attrNameLst>
                                          <p:attrName>style.visibility</p:attrName>
                                        </p:attrNameLst>
                                      </p:cBhvr>
                                      <p:to>
                                        <p:strVal val="hidden"/>
                                      </p:to>
                                    </p:set>
                                  </p:childTnLst>
                                </p:cTn>
                              </p:par>
                              <p:par>
                                <p:cTn id="74" presetID="4" presetClass="exit" presetSubtype="16" fill="hold" nodeType="withEffect">
                                  <p:stCondLst>
                                    <p:cond delay="0"/>
                                  </p:stCondLst>
                                  <p:childTnLst>
                                    <p:animEffect transition="out" filter="box(in)">
                                      <p:cBhvr>
                                        <p:cTn id="75" dur="500"/>
                                        <p:tgtEl>
                                          <p:spTgt spid="28733"/>
                                        </p:tgtEl>
                                      </p:cBhvr>
                                    </p:animEffect>
                                    <p:set>
                                      <p:cBhvr>
                                        <p:cTn id="76" dur="1" fill="hold">
                                          <p:stCondLst>
                                            <p:cond delay="499"/>
                                          </p:stCondLst>
                                        </p:cTn>
                                        <p:tgtEl>
                                          <p:spTgt spid="28733"/>
                                        </p:tgtEl>
                                        <p:attrNameLst>
                                          <p:attrName>style.visibility</p:attrName>
                                        </p:attrNameLst>
                                      </p:cBhvr>
                                      <p:to>
                                        <p:strVal val="hidden"/>
                                      </p:to>
                                    </p:set>
                                  </p:childTnLst>
                                </p:cTn>
                              </p:par>
                            </p:childTnLst>
                          </p:cTn>
                        </p:par>
                        <p:par>
                          <p:cTn id="77" fill="hold">
                            <p:stCondLst>
                              <p:cond delay="500"/>
                            </p:stCondLst>
                            <p:childTnLst>
                              <p:par>
                                <p:cTn id="78" presetID="35" presetClass="path" presetSubtype="0" accel="50000" decel="50000" fill="hold" nodeType="afterEffect">
                                  <p:stCondLst>
                                    <p:cond delay="0"/>
                                  </p:stCondLst>
                                  <p:childTnLst>
                                    <p:animMotion origin="layout" path="M -0.01163 3.33333E-6 L -0.18177 0.00185 " pathEditMode="relative" rAng="0" ptsTypes="AA">
                                      <p:cBhvr>
                                        <p:cTn id="79" dur="2000" fill="hold"/>
                                        <p:tgtEl>
                                          <p:spTgt spid="28701"/>
                                        </p:tgtEl>
                                        <p:attrNameLst>
                                          <p:attrName>ppt_x</p:attrName>
                                          <p:attrName>ppt_y</p:attrName>
                                        </p:attrNameLst>
                                      </p:cBhvr>
                                      <p:rCtr x="-850700" y="9300"/>
                                    </p:animMotion>
                                  </p:childTnLst>
                                </p:cTn>
                              </p:par>
                              <p:par>
                                <p:cTn id="80" presetID="18" presetClass="entr" presetSubtype="6"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strips(downRight)">
                                      <p:cBhvr>
                                        <p:cTn id="82" dur="2000"/>
                                        <p:tgtEl>
                                          <p:spTgt spid="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8725"/>
                                        </p:tgtEl>
                                        <p:attrNameLst>
                                          <p:attrName>style.visibility</p:attrName>
                                        </p:attrNameLst>
                                      </p:cBhvr>
                                      <p:to>
                                        <p:strVal val="visible"/>
                                      </p:to>
                                    </p:set>
                                    <p:animEffect transition="in" filter="blinds(horizontal)">
                                      <p:cBhvr>
                                        <p:cTn id="87" dur="500"/>
                                        <p:tgtEl>
                                          <p:spTgt spid="28725"/>
                                        </p:tgtEl>
                                      </p:cBhvr>
                                    </p:animEffect>
                                  </p:childTnLst>
                                </p:cTn>
                              </p:par>
                              <p:par>
                                <p:cTn id="88" presetID="3" presetClass="entr" presetSubtype="10" fill="hold" nodeType="withEffect">
                                  <p:stCondLst>
                                    <p:cond delay="0"/>
                                  </p:stCondLst>
                                  <p:childTnLst>
                                    <p:set>
                                      <p:cBhvr>
                                        <p:cTn id="89" dur="1" fill="hold">
                                          <p:stCondLst>
                                            <p:cond delay="0"/>
                                          </p:stCondLst>
                                        </p:cTn>
                                        <p:tgtEl>
                                          <p:spTgt spid="28727"/>
                                        </p:tgtEl>
                                        <p:attrNameLst>
                                          <p:attrName>style.visibility</p:attrName>
                                        </p:attrNameLst>
                                      </p:cBhvr>
                                      <p:to>
                                        <p:strVal val="visible"/>
                                      </p:to>
                                    </p:set>
                                    <p:animEffect transition="in" filter="blinds(horizontal)">
                                      <p:cBhvr>
                                        <p:cTn id="90" dur="500"/>
                                        <p:tgtEl>
                                          <p:spTgt spid="28727"/>
                                        </p:tgtEl>
                                      </p:cBhvr>
                                    </p:animEffect>
                                  </p:childTnLst>
                                </p:cTn>
                              </p:par>
                            </p:childTnLst>
                          </p:cTn>
                        </p:par>
                        <p:par>
                          <p:cTn id="91" fill="hold">
                            <p:stCondLst>
                              <p:cond delay="500"/>
                            </p:stCondLst>
                            <p:childTnLst>
                              <p:par>
                                <p:cTn id="92" presetID="4" presetClass="entr" presetSubtype="16" fill="hold" nodeType="afterEffect">
                                  <p:stCondLst>
                                    <p:cond delay="0"/>
                                  </p:stCondLst>
                                  <p:childTnLst>
                                    <p:set>
                                      <p:cBhvr>
                                        <p:cTn id="93" dur="1" fill="hold">
                                          <p:stCondLst>
                                            <p:cond delay="0"/>
                                          </p:stCondLst>
                                        </p:cTn>
                                        <p:tgtEl>
                                          <p:spTgt spid="28726"/>
                                        </p:tgtEl>
                                        <p:attrNameLst>
                                          <p:attrName>style.visibility</p:attrName>
                                        </p:attrNameLst>
                                      </p:cBhvr>
                                      <p:to>
                                        <p:strVal val="visible"/>
                                      </p:to>
                                    </p:set>
                                    <p:animEffect transition="in" filter="box(in)">
                                      <p:cBhvr>
                                        <p:cTn id="94" dur="500"/>
                                        <p:tgtEl>
                                          <p:spTgt spid="2872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xit" presetSubtype="8" fill="hold" grpId="0" nodeType="clickEffect">
                                  <p:stCondLst>
                                    <p:cond delay="0"/>
                                  </p:stCondLst>
                                  <p:childTnLst>
                                    <p:animEffect transition="out" filter="wipe(left)">
                                      <p:cBhvr>
                                        <p:cTn id="98" dur="500"/>
                                        <p:tgtEl>
                                          <p:spTgt spid="50"/>
                                        </p:tgtEl>
                                      </p:cBhvr>
                                    </p:animEffect>
                                    <p:set>
                                      <p:cBhvr>
                                        <p:cTn id="99" dur="1" fill="hold">
                                          <p:stCondLst>
                                            <p:cond delay="499"/>
                                          </p:stCondLst>
                                        </p:cTn>
                                        <p:tgtEl>
                                          <p:spTgt spid="5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xit" presetSubtype="8" fill="hold" grpId="0" nodeType="clickEffect">
                                  <p:stCondLst>
                                    <p:cond delay="0"/>
                                  </p:stCondLst>
                                  <p:childTnLst>
                                    <p:animEffect transition="out" filter="wipe(left)">
                                      <p:cBhvr>
                                        <p:cTn id="103" dur="500"/>
                                        <p:tgtEl>
                                          <p:spTgt spid="51"/>
                                        </p:tgtEl>
                                      </p:cBhvr>
                                    </p:animEffect>
                                    <p:set>
                                      <p:cBhvr>
                                        <p:cTn id="104" dur="1" fill="hold">
                                          <p:stCondLst>
                                            <p:cond delay="499"/>
                                          </p:stCondLst>
                                        </p:cTn>
                                        <p:tgtEl>
                                          <p:spTgt spid="5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xit" presetSubtype="8" fill="hold" grpId="0" nodeType="clickEffect">
                                  <p:stCondLst>
                                    <p:cond delay="0"/>
                                  </p:stCondLst>
                                  <p:childTnLst>
                                    <p:animEffect transition="out" filter="wipe(left)">
                                      <p:cBhvr>
                                        <p:cTn id="108" dur="500"/>
                                        <p:tgtEl>
                                          <p:spTgt spid="52"/>
                                        </p:tgtEl>
                                      </p:cBhvr>
                                    </p:animEffect>
                                    <p:set>
                                      <p:cBhvr>
                                        <p:cTn id="109" dur="1" fill="hold">
                                          <p:stCondLst>
                                            <p:cond delay="499"/>
                                          </p:stCondLst>
                                        </p:cTn>
                                        <p:tgtEl>
                                          <p:spTgt spid="5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xit" presetSubtype="8" fill="hold" grpId="0" nodeType="clickEffect">
                                  <p:stCondLst>
                                    <p:cond delay="0"/>
                                  </p:stCondLst>
                                  <p:childTnLst>
                                    <p:animEffect transition="out" filter="wipe(left)">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28674">
                                            <p:txEl>
                                              <p:charRg st="61" end="74"/>
                                            </p:txEl>
                                          </p:spTgt>
                                        </p:tgtEl>
                                        <p:attrNameLst>
                                          <p:attrName>style.visibility</p:attrName>
                                        </p:attrNameLst>
                                      </p:cBhvr>
                                      <p:to>
                                        <p:strVal val="visible"/>
                                      </p:to>
                                    </p:set>
                                    <p:animEffect transition="in" filter="blinds(horizontal)">
                                      <p:cBhvr>
                                        <p:cTn id="119" dur="500"/>
                                        <p:tgtEl>
                                          <p:spTgt spid="28674">
                                            <p:txEl>
                                              <p:charRg st="61" end="7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28704" grpId="0"/>
      <p:bldP spid="28692" grpId="0"/>
      <p:bldP spid="28674" grpId="0" build="p"/>
      <p:bldP spid="28693" grpId="0" animBg="1"/>
      <p:bldP spid="28694" grpId="0"/>
      <p:bldP spid="28698" grpId="0"/>
      <p:bldP spid="28725" grpId="0"/>
      <p:bldP spid="28696" grpId="0"/>
      <p:bldP spid="50" grpId="0" animBg="1"/>
      <p:bldP spid="51" grpId="0" animBg="1"/>
      <p:bldP spid="52" grpId="0" animBg="1"/>
      <p:bldP spid="53"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306" name="Rectangle 34"/>
          <p:cNvSpPr/>
          <p:nvPr/>
        </p:nvSpPr>
        <p:spPr>
          <a:xfrm>
            <a:off x="2095500" y="433388"/>
            <a:ext cx="1512888" cy="2665412"/>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54343" name="Rectangle 71"/>
          <p:cNvSpPr/>
          <p:nvPr/>
        </p:nvSpPr>
        <p:spPr>
          <a:xfrm>
            <a:off x="725488" y="1801813"/>
            <a:ext cx="3473450" cy="12954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54302" name="Text Box 30"/>
          <p:cNvSpPr txBox="1"/>
          <p:nvPr/>
        </p:nvSpPr>
        <p:spPr>
          <a:xfrm>
            <a:off x="869950" y="3284538"/>
            <a:ext cx="9620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a:t>
            </a:r>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58117" name="Object 16"/>
          <p:cNvGraphicFramePr>
            <a:graphicFrameLocks noChangeAspect="1"/>
          </p:cNvGraphicFramePr>
          <p:nvPr/>
        </p:nvGraphicFramePr>
        <p:xfrm>
          <a:off x="2154238" y="404813"/>
          <a:ext cx="1447800" cy="2725737"/>
        </p:xfrm>
        <a:graphic>
          <a:graphicData uri="http://schemas.openxmlformats.org/presentationml/2006/ole">
            <mc:AlternateContent xmlns:mc="http://schemas.openxmlformats.org/markup-compatibility/2006">
              <mc:Choice xmlns:v="urn:schemas-microsoft-com:vml" Requires="v">
                <p:oleObj spid="_x0000_s4204" name="" r:id="rId1" imgW="965200" imgH="1816100" progId="">
                  <p:embed/>
                </p:oleObj>
              </mc:Choice>
              <mc:Fallback>
                <p:oleObj name="" r:id="rId1" imgW="965200" imgH="1816100" progId="">
                  <p:embed/>
                  <p:pic>
                    <p:nvPicPr>
                      <p:cNvPr id="0" name="图片 4203"/>
                      <p:cNvPicPr/>
                      <p:nvPr/>
                    </p:nvPicPr>
                    <p:blipFill>
                      <a:blip r:embed="rId2"/>
                      <a:stretch>
                        <a:fillRect/>
                      </a:stretch>
                    </p:blipFill>
                    <p:spPr>
                      <a:xfrm>
                        <a:off x="2154238" y="404813"/>
                        <a:ext cx="1447800" cy="2725737"/>
                      </a:xfrm>
                      <a:prstGeom prst="rect">
                        <a:avLst/>
                      </a:prstGeom>
                      <a:noFill/>
                      <a:ln w="38100">
                        <a:noFill/>
                        <a:miter/>
                      </a:ln>
                    </p:spPr>
                  </p:pic>
                </p:oleObj>
              </mc:Fallback>
            </mc:AlternateContent>
          </a:graphicData>
        </a:graphic>
      </p:graphicFrame>
      <p:graphicFrame>
        <p:nvGraphicFramePr>
          <p:cNvPr id="54307" name="Object 17"/>
          <p:cNvGraphicFramePr>
            <a:graphicFrameLocks noChangeAspect="1"/>
          </p:cNvGraphicFramePr>
          <p:nvPr/>
        </p:nvGraphicFramePr>
        <p:xfrm>
          <a:off x="3824288" y="385763"/>
          <a:ext cx="933450" cy="2801937"/>
        </p:xfrm>
        <a:graphic>
          <a:graphicData uri="http://schemas.openxmlformats.org/presentationml/2006/ole">
            <mc:AlternateContent xmlns:mc="http://schemas.openxmlformats.org/markup-compatibility/2006">
              <mc:Choice xmlns:v="urn:schemas-microsoft-com:vml" Requires="v">
                <p:oleObj spid="_x0000_s4205" name="" r:id="rId3" imgW="622300" imgH="1866900" progId="">
                  <p:embed/>
                </p:oleObj>
              </mc:Choice>
              <mc:Fallback>
                <p:oleObj name="" r:id="rId3" imgW="622300" imgH="1866900" progId="">
                  <p:embed/>
                  <p:pic>
                    <p:nvPicPr>
                      <p:cNvPr id="0" name="图片 4204"/>
                      <p:cNvPicPr/>
                      <p:nvPr/>
                    </p:nvPicPr>
                    <p:blipFill>
                      <a:blip r:embed="rId4"/>
                      <a:stretch>
                        <a:fillRect/>
                      </a:stretch>
                    </p:blipFill>
                    <p:spPr>
                      <a:xfrm>
                        <a:off x="3824288" y="385763"/>
                        <a:ext cx="933450" cy="2801937"/>
                      </a:xfrm>
                      <a:prstGeom prst="rect">
                        <a:avLst/>
                      </a:prstGeom>
                      <a:noFill/>
                      <a:ln w="38100">
                        <a:noFill/>
                        <a:miter/>
                      </a:ln>
                    </p:spPr>
                  </p:pic>
                </p:oleObj>
              </mc:Fallback>
            </mc:AlternateContent>
          </a:graphicData>
        </a:graphic>
      </p:graphicFrame>
      <p:grpSp>
        <p:nvGrpSpPr>
          <p:cNvPr id="2" name="Group 37"/>
          <p:cNvGrpSpPr/>
          <p:nvPr/>
        </p:nvGrpSpPr>
        <p:grpSpPr>
          <a:xfrm>
            <a:off x="698500" y="730250"/>
            <a:ext cx="3521075" cy="1420813"/>
            <a:chOff x="1882" y="1032"/>
            <a:chExt cx="2218" cy="895"/>
          </a:xfrm>
        </p:grpSpPr>
        <p:sp>
          <p:nvSpPr>
            <p:cNvPr id="858148" name="Line 38"/>
            <p:cNvSpPr/>
            <p:nvPr/>
          </p:nvSpPr>
          <p:spPr>
            <a:xfrm>
              <a:off x="1882" y="1044"/>
              <a:ext cx="182" cy="0"/>
            </a:xfrm>
            <a:prstGeom prst="line">
              <a:avLst/>
            </a:prstGeom>
            <a:ln w="28575" cap="flat" cmpd="sng">
              <a:solidFill>
                <a:srgbClr val="0000FF"/>
              </a:solidFill>
              <a:prstDash val="solid"/>
              <a:headEnd type="none" w="med" len="med"/>
              <a:tailEnd type="none" w="med" len="med"/>
            </a:ln>
          </p:spPr>
        </p:sp>
        <p:sp>
          <p:nvSpPr>
            <p:cNvPr id="858149" name="Line 39"/>
            <p:cNvSpPr/>
            <p:nvPr/>
          </p:nvSpPr>
          <p:spPr>
            <a:xfrm>
              <a:off x="2064" y="1032"/>
              <a:ext cx="0" cy="227"/>
            </a:xfrm>
            <a:prstGeom prst="line">
              <a:avLst/>
            </a:prstGeom>
            <a:ln w="28575" cap="flat" cmpd="sng">
              <a:solidFill>
                <a:srgbClr val="0000FF"/>
              </a:solidFill>
              <a:prstDash val="solid"/>
              <a:headEnd type="none" w="med" len="med"/>
              <a:tailEnd type="none" w="med" len="med"/>
            </a:ln>
          </p:spPr>
        </p:sp>
        <p:sp>
          <p:nvSpPr>
            <p:cNvPr id="858150" name="Line 40"/>
            <p:cNvSpPr/>
            <p:nvPr/>
          </p:nvSpPr>
          <p:spPr>
            <a:xfrm>
              <a:off x="2057" y="1253"/>
              <a:ext cx="182" cy="0"/>
            </a:xfrm>
            <a:prstGeom prst="line">
              <a:avLst/>
            </a:prstGeom>
            <a:ln w="28575" cap="flat" cmpd="sng">
              <a:solidFill>
                <a:srgbClr val="0000FF"/>
              </a:solidFill>
              <a:prstDash val="solid"/>
              <a:headEnd type="none" w="med" len="med"/>
              <a:tailEnd type="none" w="med" len="med"/>
            </a:ln>
          </p:spPr>
        </p:sp>
        <p:sp>
          <p:nvSpPr>
            <p:cNvPr id="858151" name="Line 41"/>
            <p:cNvSpPr/>
            <p:nvPr/>
          </p:nvSpPr>
          <p:spPr>
            <a:xfrm>
              <a:off x="2251" y="1241"/>
              <a:ext cx="0" cy="227"/>
            </a:xfrm>
            <a:prstGeom prst="line">
              <a:avLst/>
            </a:prstGeom>
            <a:ln w="28575" cap="flat" cmpd="sng">
              <a:solidFill>
                <a:srgbClr val="0000FF"/>
              </a:solidFill>
              <a:prstDash val="sysDot"/>
              <a:headEnd type="none" w="med" len="med"/>
              <a:tailEnd type="none" w="med" len="med"/>
            </a:ln>
          </p:spPr>
        </p:sp>
        <p:sp>
          <p:nvSpPr>
            <p:cNvPr id="858152" name="Line 42"/>
            <p:cNvSpPr/>
            <p:nvPr/>
          </p:nvSpPr>
          <p:spPr>
            <a:xfrm>
              <a:off x="2244" y="1462"/>
              <a:ext cx="295" cy="0"/>
            </a:xfrm>
            <a:prstGeom prst="line">
              <a:avLst/>
            </a:prstGeom>
            <a:ln w="28575" cap="flat" cmpd="sng">
              <a:solidFill>
                <a:srgbClr val="0000FF"/>
              </a:solidFill>
              <a:prstDash val="sysDot"/>
              <a:headEnd type="none" w="med" len="med"/>
              <a:tailEnd type="none" w="med" len="med"/>
            </a:ln>
          </p:spPr>
        </p:sp>
        <p:sp>
          <p:nvSpPr>
            <p:cNvPr id="858153" name="Line 43"/>
            <p:cNvSpPr/>
            <p:nvPr/>
          </p:nvSpPr>
          <p:spPr>
            <a:xfrm>
              <a:off x="2530" y="1485"/>
              <a:ext cx="0" cy="227"/>
            </a:xfrm>
            <a:prstGeom prst="line">
              <a:avLst/>
            </a:prstGeom>
            <a:ln w="28575" cap="flat" cmpd="sng">
              <a:solidFill>
                <a:srgbClr val="0000FF"/>
              </a:solidFill>
              <a:prstDash val="solid"/>
              <a:headEnd type="none" w="med" len="med"/>
              <a:tailEnd type="none" w="med" len="med"/>
            </a:ln>
          </p:spPr>
        </p:sp>
        <p:sp>
          <p:nvSpPr>
            <p:cNvPr id="858154" name="Line 44"/>
            <p:cNvSpPr/>
            <p:nvPr/>
          </p:nvSpPr>
          <p:spPr>
            <a:xfrm>
              <a:off x="2523" y="1706"/>
              <a:ext cx="1247" cy="0"/>
            </a:xfrm>
            <a:prstGeom prst="line">
              <a:avLst/>
            </a:prstGeom>
            <a:ln w="28575" cap="flat" cmpd="sng">
              <a:solidFill>
                <a:srgbClr val="0000FF"/>
              </a:solidFill>
              <a:prstDash val="solid"/>
              <a:headEnd type="none" w="med" len="med"/>
              <a:tailEnd type="none" w="med" len="med"/>
            </a:ln>
          </p:spPr>
        </p:sp>
        <p:sp>
          <p:nvSpPr>
            <p:cNvPr id="858155" name="Line 45"/>
            <p:cNvSpPr/>
            <p:nvPr/>
          </p:nvSpPr>
          <p:spPr>
            <a:xfrm>
              <a:off x="3767" y="1700"/>
              <a:ext cx="0" cy="227"/>
            </a:xfrm>
            <a:prstGeom prst="line">
              <a:avLst/>
            </a:prstGeom>
            <a:ln w="28575" cap="flat" cmpd="sng">
              <a:solidFill>
                <a:srgbClr val="0000FF"/>
              </a:solidFill>
              <a:prstDash val="solid"/>
              <a:headEnd type="none" w="med" len="med"/>
              <a:tailEnd type="none" w="med" len="med"/>
            </a:ln>
          </p:spPr>
        </p:sp>
        <p:sp>
          <p:nvSpPr>
            <p:cNvPr id="858156" name="Line 46"/>
            <p:cNvSpPr/>
            <p:nvPr/>
          </p:nvSpPr>
          <p:spPr>
            <a:xfrm>
              <a:off x="3760" y="1921"/>
              <a:ext cx="340" cy="0"/>
            </a:xfrm>
            <a:prstGeom prst="line">
              <a:avLst/>
            </a:prstGeom>
            <a:ln w="28575" cap="flat" cmpd="sng">
              <a:solidFill>
                <a:srgbClr val="0000FF"/>
              </a:solidFill>
              <a:prstDash val="solid"/>
              <a:headEnd type="none" w="med" len="med"/>
              <a:tailEnd type="none" w="med" len="med"/>
            </a:ln>
          </p:spPr>
        </p:sp>
      </p:grpSp>
      <p:graphicFrame>
        <p:nvGraphicFramePr>
          <p:cNvPr id="54281" name="Object 18"/>
          <p:cNvGraphicFramePr>
            <a:graphicFrameLocks noChangeAspect="1"/>
          </p:cNvGraphicFramePr>
          <p:nvPr/>
        </p:nvGraphicFramePr>
        <p:xfrm>
          <a:off x="3763963" y="395288"/>
          <a:ext cx="1066800" cy="2801937"/>
        </p:xfrm>
        <a:graphic>
          <a:graphicData uri="http://schemas.openxmlformats.org/presentationml/2006/ole">
            <mc:AlternateContent xmlns:mc="http://schemas.openxmlformats.org/markup-compatibility/2006">
              <mc:Choice xmlns:v="urn:schemas-microsoft-com:vml" Requires="v">
                <p:oleObj spid="_x0000_s4206" name="" r:id="rId5" imgW="711200" imgH="1866900" progId="">
                  <p:embed/>
                </p:oleObj>
              </mc:Choice>
              <mc:Fallback>
                <p:oleObj name="" r:id="rId5" imgW="711200" imgH="1866900" progId="">
                  <p:embed/>
                  <p:pic>
                    <p:nvPicPr>
                      <p:cNvPr id="0" name="图片 4205"/>
                      <p:cNvPicPr/>
                      <p:nvPr/>
                    </p:nvPicPr>
                    <p:blipFill>
                      <a:blip r:embed="rId6"/>
                      <a:stretch>
                        <a:fillRect/>
                      </a:stretch>
                    </p:blipFill>
                    <p:spPr>
                      <a:xfrm>
                        <a:off x="3763963" y="395288"/>
                        <a:ext cx="1066800" cy="2801937"/>
                      </a:xfrm>
                      <a:prstGeom prst="rect">
                        <a:avLst/>
                      </a:prstGeom>
                      <a:noFill/>
                      <a:ln w="38100">
                        <a:noFill/>
                        <a:miter/>
                      </a:ln>
                    </p:spPr>
                  </p:pic>
                </p:oleObj>
              </mc:Fallback>
            </mc:AlternateContent>
          </a:graphicData>
        </a:graphic>
      </p:graphicFrame>
      <p:sp>
        <p:nvSpPr>
          <p:cNvPr id="54337" name="Text Box 65"/>
          <p:cNvSpPr txBox="1"/>
          <p:nvPr/>
        </p:nvSpPr>
        <p:spPr>
          <a:xfrm>
            <a:off x="828675" y="3284538"/>
            <a:ext cx="1000125" cy="366712"/>
          </a:xfrm>
          <a:prstGeom prst="rect">
            <a:avLst/>
          </a:prstGeom>
          <a:noFill/>
          <a:ln w="9525">
            <a:noFill/>
          </a:ln>
        </p:spPr>
        <p:txBody>
          <a:bodyPr/>
          <a:p>
            <a:pPr algn="ctr"/>
            <a:r>
              <a:rPr lang="en-US" altLang="zh-CN" b="1" i="1" dirty="0">
                <a:solidFill>
                  <a:srgbClr val="FF0000"/>
                </a:solidFill>
                <a:latin typeface="Times New Roman" panose="02020603050405020304" pitchFamily="18" charset="0"/>
                <a:ea typeface="楷体_GB2312" panose="02010609030101010101" pitchFamily="49" charset="-122"/>
              </a:rPr>
              <a:t>n</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FF0000"/>
                </a:solidFill>
                <a:latin typeface="Times New Roman" panose="02020603050405020304" pitchFamily="18" charset="0"/>
                <a:ea typeface="楷体_GB2312" panose="02010609030101010101" pitchFamily="49" charset="-122"/>
              </a:rPr>
              <a:t>列</a:t>
            </a:r>
            <a:endParaRPr lang="zh-CN" altLang="en-US" b="1" dirty="0">
              <a:solidFill>
                <a:srgbClr val="FF0000"/>
              </a:solidFill>
              <a:latin typeface="Times New Roman" panose="02020603050405020304" pitchFamily="18" charset="0"/>
              <a:ea typeface="楷体_GB2312" panose="02010609030101010101" pitchFamily="49" charset="-122"/>
            </a:endParaRPr>
          </a:p>
        </p:txBody>
      </p:sp>
      <p:sp>
        <p:nvSpPr>
          <p:cNvPr id="54276" name="Rectangle 4"/>
          <p:cNvSpPr/>
          <p:nvPr/>
        </p:nvSpPr>
        <p:spPr>
          <a:xfrm>
            <a:off x="457200" y="3860800"/>
            <a:ext cx="8229600" cy="1443038"/>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第二步：</a:t>
            </a:r>
            <a:r>
              <a:rPr lang="zh-CN" altLang="en-US" sz="2400" b="1" dirty="0">
                <a:solidFill>
                  <a:srgbClr val="000000"/>
                </a:solidFill>
                <a:latin typeface="Times New Roman" panose="02020603050405020304" pitchFamily="18" charset="0"/>
                <a:ea typeface="楷体_GB2312" panose="02010609030101010101" pitchFamily="49" charset="-122"/>
              </a:rPr>
              <a:t>往证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故原线性方程组有唯一解．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4301" name="Rectangle 29"/>
          <p:cNvSpPr/>
          <p:nvPr/>
        </p:nvSpPr>
        <p:spPr>
          <a:xfrm>
            <a:off x="457200" y="4357688"/>
            <a:ext cx="8164513" cy="457200"/>
          </a:xfrm>
          <a:prstGeom prst="rect">
            <a:avLst/>
          </a:prstGeom>
          <a:noFill/>
          <a:ln w="9525">
            <a:noFill/>
          </a:ln>
        </p:spPr>
        <p:txBody>
          <a:bodyPr wrap="none"/>
          <a:p>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都不出现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4277" name="Object 19"/>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4207" name="" r:id="rId7" imgW="203200" imgH="139700" progId="">
                  <p:embed/>
                </p:oleObj>
              </mc:Choice>
              <mc:Fallback>
                <p:oleObj name="" r:id="rId7" imgW="203200" imgH="139700" progId="">
                  <p:embed/>
                  <p:pic>
                    <p:nvPicPr>
                      <p:cNvPr id="0" name="图片 4206"/>
                      <p:cNvPicPr/>
                      <p:nvPr/>
                    </p:nvPicPr>
                    <p:blipFill>
                      <a:blip r:embed="rId8"/>
                      <a:stretch>
                        <a:fillRect/>
                      </a:stretch>
                    </p:blipFill>
                    <p:spPr>
                      <a:xfrm>
                        <a:off x="5003800" y="4013200"/>
                        <a:ext cx="406400" cy="279400"/>
                      </a:xfrm>
                      <a:prstGeom prst="rect">
                        <a:avLst/>
                      </a:prstGeom>
                      <a:noFill/>
                      <a:ln w="38100">
                        <a:noFill/>
                        <a:miter/>
                      </a:ln>
                    </p:spPr>
                  </p:pic>
                </p:oleObj>
              </mc:Fallback>
            </mc:AlternateContent>
          </a:graphicData>
        </a:graphic>
      </p:graphicFrame>
      <p:sp>
        <p:nvSpPr>
          <p:cNvPr id="54278" name="Rectangle 6"/>
          <p:cNvSpPr/>
          <p:nvPr/>
        </p:nvSpPr>
        <p:spPr>
          <a:xfrm>
            <a:off x="490538" y="4357688"/>
            <a:ext cx="8164512" cy="457200"/>
          </a:xfrm>
          <a:prstGeom prst="rect">
            <a:avLst/>
          </a:prstGeom>
          <a:noFill/>
          <a:ln w="9525">
            <a:noFill/>
          </a:ln>
        </p:spPr>
        <p:txBody>
          <a:bodyPr wrap="none"/>
          <a:p>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58126" name="Object 20"/>
          <p:cNvGraphicFramePr>
            <a:graphicFrameLocks noChangeAspect="1"/>
          </p:cNvGraphicFramePr>
          <p:nvPr/>
        </p:nvGraphicFramePr>
        <p:xfrm>
          <a:off x="250825" y="385763"/>
          <a:ext cx="1771650" cy="2763837"/>
        </p:xfrm>
        <a:graphic>
          <a:graphicData uri="http://schemas.openxmlformats.org/presentationml/2006/ole">
            <mc:AlternateContent xmlns:mc="http://schemas.openxmlformats.org/markup-compatibility/2006">
              <mc:Choice xmlns:v="urn:schemas-microsoft-com:vml" Requires="v">
                <p:oleObj spid="_x0000_s4208" name="" r:id="rId9" imgW="1181100" imgH="1841500" progId="">
                  <p:embed/>
                </p:oleObj>
              </mc:Choice>
              <mc:Fallback>
                <p:oleObj name="" r:id="rId9" imgW="1181100" imgH="1841500" progId="">
                  <p:embed/>
                  <p:pic>
                    <p:nvPicPr>
                      <p:cNvPr id="0" name="图片 4207"/>
                      <p:cNvPicPr/>
                      <p:nvPr/>
                    </p:nvPicPr>
                    <p:blipFill>
                      <a:blip r:embed="rId10"/>
                      <a:stretch>
                        <a:fillRect/>
                      </a:stretch>
                    </p:blipFill>
                    <p:spPr>
                      <a:xfrm>
                        <a:off x="250825" y="385763"/>
                        <a:ext cx="1771650" cy="2763837"/>
                      </a:xfrm>
                      <a:prstGeom prst="rect">
                        <a:avLst/>
                      </a:prstGeom>
                      <a:noFill/>
                      <a:ln w="38100">
                        <a:noFill/>
                        <a:miter/>
                      </a:ln>
                    </p:spPr>
                  </p:pic>
                </p:oleObj>
              </mc:Fallback>
            </mc:AlternateContent>
          </a:graphicData>
        </a:graphic>
      </p:graphicFrame>
      <p:sp>
        <p:nvSpPr>
          <p:cNvPr id="858127" name="AutoShape 24"/>
          <p:cNvSpPr/>
          <p:nvPr/>
        </p:nvSpPr>
        <p:spPr>
          <a:xfrm>
            <a:off x="4500563" y="549275"/>
            <a:ext cx="176212" cy="1150938"/>
          </a:xfrm>
          <a:prstGeom prst="rightBrace">
            <a:avLst>
              <a:gd name="adj1" fmla="val 544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54297" name="Text Box 25"/>
          <p:cNvSpPr txBox="1"/>
          <p:nvPr/>
        </p:nvSpPr>
        <p:spPr>
          <a:xfrm>
            <a:off x="4710113" y="941388"/>
            <a:ext cx="844550" cy="366712"/>
          </a:xfrm>
          <a:prstGeom prst="rect">
            <a:avLst/>
          </a:prstGeom>
          <a:noFill/>
          <a:ln w="9525">
            <a:noFill/>
          </a:ln>
        </p:spPr>
        <p:txBody>
          <a:bodyPr wrap="none">
            <a:spAutoFit/>
          </a:bodyPr>
          <a:p>
            <a:pPr algn="ctr"/>
            <a:r>
              <a:rPr lang="zh-CN" altLang="en-US" b="1" dirty="0">
                <a:solidFill>
                  <a:srgbClr val="000000"/>
                </a:solidFill>
                <a:latin typeface="Times New Roman" panose="02020603050405020304" pitchFamily="18" charset="0"/>
                <a:ea typeface="楷体_GB2312" panose="02010609030101010101" pitchFamily="49" charset="-122"/>
              </a:rPr>
              <a:t>前</a:t>
            </a:r>
            <a:r>
              <a:rPr lang="zh-CN" altLang="en-US" b="1" i="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行</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58129" name="AutoShape 26"/>
          <p:cNvSpPr/>
          <p:nvPr/>
        </p:nvSpPr>
        <p:spPr>
          <a:xfrm>
            <a:off x="4500563" y="1901825"/>
            <a:ext cx="176212" cy="1150938"/>
          </a:xfrm>
          <a:prstGeom prst="rightBrace">
            <a:avLst>
              <a:gd name="adj1" fmla="val 544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54299" name="Text Box 27"/>
          <p:cNvSpPr txBox="1"/>
          <p:nvPr/>
        </p:nvSpPr>
        <p:spPr>
          <a:xfrm>
            <a:off x="4710113" y="2293938"/>
            <a:ext cx="1263650" cy="369887"/>
          </a:xfrm>
          <a:prstGeom prst="rect">
            <a:avLst/>
          </a:prstGeom>
          <a:noFill/>
          <a:ln w="9525">
            <a:noFill/>
          </a:ln>
        </p:spPr>
        <p:txBody>
          <a:bodyPr wrap="none">
            <a:spAutoFit/>
          </a:bodyPr>
          <a:p>
            <a:r>
              <a:rPr lang="zh-CN" altLang="en-US" b="1" dirty="0">
                <a:solidFill>
                  <a:srgbClr val="000000"/>
                </a:solidFill>
                <a:latin typeface="Times New Roman" panose="02020603050405020304" pitchFamily="18" charset="0"/>
                <a:ea typeface="楷体_GB2312" panose="02010609030101010101" pitchFamily="49" charset="-122"/>
              </a:rPr>
              <a:t>后</a:t>
            </a:r>
            <a:r>
              <a:rPr lang="zh-CN" altLang="en-US" b="1" i="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m</a:t>
            </a:r>
            <a:r>
              <a:rPr lang="en-US" altLang="en-US" b="1" dirty="0">
                <a:solidFill>
                  <a:srgbClr val="000000"/>
                </a:solidFill>
                <a:latin typeface="Arial" panose="020B0604020202090204" pitchFamily="34" charset="0"/>
              </a:rPr>
              <a:t>－</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行</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58131" name="AutoShape 31"/>
          <p:cNvSpPr/>
          <p:nvPr/>
        </p:nvSpPr>
        <p:spPr>
          <a:xfrm rot="-5400000">
            <a:off x="1257300" y="2727325"/>
            <a:ext cx="179388" cy="1008063"/>
          </a:xfrm>
          <a:prstGeom prst="leftBrace">
            <a:avLst>
              <a:gd name="adj1" fmla="val 46828"/>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58132" name="AutoShape 32"/>
          <p:cNvSpPr/>
          <p:nvPr/>
        </p:nvSpPr>
        <p:spPr>
          <a:xfrm rot="-5400000">
            <a:off x="2725738" y="2727325"/>
            <a:ext cx="179387" cy="1008063"/>
          </a:xfrm>
          <a:prstGeom prst="leftBrace">
            <a:avLst>
              <a:gd name="adj1" fmla="val 468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nvGrpSpPr>
          <p:cNvPr id="3" name="Group 57"/>
          <p:cNvGrpSpPr/>
          <p:nvPr/>
        </p:nvGrpSpPr>
        <p:grpSpPr>
          <a:xfrm>
            <a:off x="684213" y="730250"/>
            <a:ext cx="3536950" cy="1079500"/>
            <a:chOff x="639" y="460"/>
            <a:chExt cx="2228" cy="680"/>
          </a:xfrm>
        </p:grpSpPr>
        <p:sp>
          <p:nvSpPr>
            <p:cNvPr id="858141" name="Line 58"/>
            <p:cNvSpPr/>
            <p:nvPr/>
          </p:nvSpPr>
          <p:spPr>
            <a:xfrm>
              <a:off x="639" y="472"/>
              <a:ext cx="182" cy="0"/>
            </a:xfrm>
            <a:prstGeom prst="line">
              <a:avLst/>
            </a:prstGeom>
            <a:ln w="28575" cap="flat" cmpd="sng">
              <a:solidFill>
                <a:srgbClr val="FF0000"/>
              </a:solidFill>
              <a:prstDash val="solid"/>
              <a:headEnd type="none" w="med" len="med"/>
              <a:tailEnd type="none" w="med" len="med"/>
            </a:ln>
          </p:spPr>
        </p:sp>
        <p:sp>
          <p:nvSpPr>
            <p:cNvPr id="858142" name="Line 59"/>
            <p:cNvSpPr/>
            <p:nvPr/>
          </p:nvSpPr>
          <p:spPr>
            <a:xfrm>
              <a:off x="821" y="460"/>
              <a:ext cx="0" cy="227"/>
            </a:xfrm>
            <a:prstGeom prst="line">
              <a:avLst/>
            </a:prstGeom>
            <a:ln w="28575" cap="flat" cmpd="sng">
              <a:solidFill>
                <a:srgbClr val="FF0000"/>
              </a:solidFill>
              <a:prstDash val="solid"/>
              <a:headEnd type="none" w="med" len="med"/>
              <a:tailEnd type="none" w="med" len="med"/>
            </a:ln>
          </p:spPr>
        </p:sp>
        <p:sp>
          <p:nvSpPr>
            <p:cNvPr id="858143" name="Line 60"/>
            <p:cNvSpPr/>
            <p:nvPr/>
          </p:nvSpPr>
          <p:spPr>
            <a:xfrm>
              <a:off x="814" y="681"/>
              <a:ext cx="182" cy="0"/>
            </a:xfrm>
            <a:prstGeom prst="line">
              <a:avLst/>
            </a:prstGeom>
            <a:ln w="28575" cap="flat" cmpd="sng">
              <a:solidFill>
                <a:srgbClr val="FF0000"/>
              </a:solidFill>
              <a:prstDash val="solid"/>
              <a:headEnd type="none" w="med" len="med"/>
              <a:tailEnd type="none" w="med" len="med"/>
            </a:ln>
          </p:spPr>
        </p:sp>
        <p:sp>
          <p:nvSpPr>
            <p:cNvPr id="858144" name="Line 61"/>
            <p:cNvSpPr/>
            <p:nvPr/>
          </p:nvSpPr>
          <p:spPr>
            <a:xfrm>
              <a:off x="1008" y="669"/>
              <a:ext cx="0" cy="227"/>
            </a:xfrm>
            <a:prstGeom prst="line">
              <a:avLst/>
            </a:prstGeom>
            <a:ln w="28575" cap="flat" cmpd="sng">
              <a:solidFill>
                <a:srgbClr val="FF0000"/>
              </a:solidFill>
              <a:prstDash val="sysDot"/>
              <a:headEnd type="none" w="med" len="med"/>
              <a:tailEnd type="none" w="med" len="med"/>
            </a:ln>
          </p:spPr>
        </p:sp>
        <p:sp>
          <p:nvSpPr>
            <p:cNvPr id="858145" name="Line 62"/>
            <p:cNvSpPr/>
            <p:nvPr/>
          </p:nvSpPr>
          <p:spPr>
            <a:xfrm>
              <a:off x="1001" y="890"/>
              <a:ext cx="295" cy="0"/>
            </a:xfrm>
            <a:prstGeom prst="line">
              <a:avLst/>
            </a:prstGeom>
            <a:ln w="28575" cap="flat" cmpd="sng">
              <a:solidFill>
                <a:srgbClr val="FF0000"/>
              </a:solidFill>
              <a:prstDash val="sysDot"/>
              <a:headEnd type="none" w="med" len="med"/>
              <a:tailEnd type="none" w="med" len="med"/>
            </a:ln>
          </p:spPr>
        </p:sp>
        <p:sp>
          <p:nvSpPr>
            <p:cNvPr id="858146" name="Line 63"/>
            <p:cNvSpPr/>
            <p:nvPr/>
          </p:nvSpPr>
          <p:spPr>
            <a:xfrm>
              <a:off x="1287" y="913"/>
              <a:ext cx="0" cy="227"/>
            </a:xfrm>
            <a:prstGeom prst="line">
              <a:avLst/>
            </a:prstGeom>
            <a:ln w="28575" cap="flat" cmpd="sng">
              <a:solidFill>
                <a:srgbClr val="FF0000"/>
              </a:solidFill>
              <a:prstDash val="solid"/>
              <a:headEnd type="none" w="med" len="med"/>
              <a:tailEnd type="none" w="med" len="med"/>
            </a:ln>
          </p:spPr>
        </p:sp>
        <p:sp>
          <p:nvSpPr>
            <p:cNvPr id="858147" name="Line 64"/>
            <p:cNvSpPr/>
            <p:nvPr/>
          </p:nvSpPr>
          <p:spPr>
            <a:xfrm>
              <a:off x="1280" y="1134"/>
              <a:ext cx="1587" cy="0"/>
            </a:xfrm>
            <a:prstGeom prst="line">
              <a:avLst/>
            </a:prstGeom>
            <a:ln w="28575" cap="flat" cmpd="sng">
              <a:solidFill>
                <a:srgbClr val="FF0000"/>
              </a:solidFill>
              <a:prstDash val="solid"/>
              <a:headEnd type="none" w="med" len="med"/>
              <a:tailEnd type="none" w="med" len="med"/>
            </a:ln>
          </p:spPr>
        </p:sp>
      </p:grpSp>
      <p:sp>
        <p:nvSpPr>
          <p:cNvPr id="858134" name="Text Box 33"/>
          <p:cNvSpPr txBox="1"/>
          <p:nvPr/>
        </p:nvSpPr>
        <p:spPr>
          <a:xfrm>
            <a:off x="2173288" y="3284538"/>
            <a:ext cx="12795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n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4338" name="Text Box 66"/>
          <p:cNvSpPr txBox="1"/>
          <p:nvPr/>
        </p:nvSpPr>
        <p:spPr>
          <a:xfrm>
            <a:off x="4833938" y="941388"/>
            <a:ext cx="596900" cy="366712"/>
          </a:xfrm>
          <a:prstGeom prst="rect">
            <a:avLst/>
          </a:prstGeom>
          <a:noFill/>
          <a:ln w="9525">
            <a:noFill/>
          </a:ln>
        </p:spPr>
        <p:txBody>
          <a:bodyPr wrap="none">
            <a:spAutoFit/>
          </a:bodyPr>
          <a:p>
            <a:pPr algn="ctr"/>
            <a:r>
              <a:rPr lang="en-US" altLang="zh-CN" b="1" i="1" dirty="0">
                <a:solidFill>
                  <a:srgbClr val="FF0000"/>
                </a:solidFill>
                <a:latin typeface="Times New Roman" panose="02020603050405020304" pitchFamily="18" charset="0"/>
                <a:ea typeface="楷体_GB2312" panose="02010609030101010101" pitchFamily="49" charset="-122"/>
              </a:rPr>
              <a:t>n</a:t>
            </a:r>
            <a:r>
              <a:rPr lang="en-US" altLang="zh-CN" b="1" dirty="0">
                <a:solidFill>
                  <a:srgbClr val="FF0000"/>
                </a:solidFill>
                <a:latin typeface="Times New Roman" panose="02020603050405020304" pitchFamily="18" charset="0"/>
                <a:ea typeface="楷体_GB2312" panose="02010609030101010101" pitchFamily="49" charset="-122"/>
              </a:rPr>
              <a:t> </a:t>
            </a:r>
            <a:r>
              <a:rPr lang="zh-CN" altLang="en-US" b="1" dirty="0">
                <a:solidFill>
                  <a:srgbClr val="FF0000"/>
                </a:solidFill>
                <a:latin typeface="Times New Roman" panose="02020603050405020304" pitchFamily="18" charset="0"/>
                <a:ea typeface="楷体_GB2312" panose="02010609030101010101" pitchFamily="49" charset="-122"/>
              </a:rPr>
              <a:t>行</a:t>
            </a:r>
            <a:endParaRPr lang="zh-CN" altLang="en-US" b="1" dirty="0">
              <a:solidFill>
                <a:srgbClr val="FF0000"/>
              </a:solidFill>
              <a:latin typeface="Times New Roman" panose="02020603050405020304" pitchFamily="18" charset="0"/>
              <a:ea typeface="楷体_GB2312" panose="02010609030101010101" pitchFamily="49" charset="-122"/>
            </a:endParaRPr>
          </a:p>
        </p:txBody>
      </p:sp>
      <p:graphicFrame>
        <p:nvGraphicFramePr>
          <p:cNvPr id="54340" name="Object 21"/>
          <p:cNvGraphicFramePr>
            <a:graphicFrameLocks noChangeAspect="1"/>
          </p:cNvGraphicFramePr>
          <p:nvPr/>
        </p:nvGraphicFramePr>
        <p:xfrm>
          <a:off x="6438900" y="404813"/>
          <a:ext cx="1924050" cy="1411287"/>
        </p:xfrm>
        <a:graphic>
          <a:graphicData uri="http://schemas.openxmlformats.org/presentationml/2006/ole">
            <mc:AlternateContent xmlns:mc="http://schemas.openxmlformats.org/markup-compatibility/2006">
              <mc:Choice xmlns:v="urn:schemas-microsoft-com:vml" Requires="v">
                <p:oleObj spid="_x0000_s4209" name="" r:id="rId11" imgW="1282700" imgH="939800" progId="">
                  <p:embed/>
                </p:oleObj>
              </mc:Choice>
              <mc:Fallback>
                <p:oleObj name="" r:id="rId11" imgW="1282700" imgH="939800" progId="">
                  <p:embed/>
                  <p:pic>
                    <p:nvPicPr>
                      <p:cNvPr id="0" name="图片 4208"/>
                      <p:cNvPicPr/>
                      <p:nvPr/>
                    </p:nvPicPr>
                    <p:blipFill>
                      <a:blip r:embed="rId12"/>
                      <a:stretch>
                        <a:fillRect/>
                      </a:stretch>
                    </p:blipFill>
                    <p:spPr>
                      <a:xfrm>
                        <a:off x="6438900" y="404813"/>
                        <a:ext cx="1924050" cy="1411287"/>
                      </a:xfrm>
                      <a:prstGeom prst="rect">
                        <a:avLst/>
                      </a:prstGeom>
                      <a:noFill/>
                      <a:ln w="38100">
                        <a:noFill/>
                        <a:miter/>
                      </a:ln>
                    </p:spPr>
                  </p:pic>
                </p:oleObj>
              </mc:Fallback>
            </mc:AlternateContent>
          </a:graphicData>
        </a:graphic>
      </p:graphicFrame>
      <p:sp>
        <p:nvSpPr>
          <p:cNvPr id="54341" name="Rectangle 69"/>
          <p:cNvSpPr/>
          <p:nvPr/>
        </p:nvSpPr>
        <p:spPr>
          <a:xfrm>
            <a:off x="5981700" y="1916113"/>
            <a:ext cx="2470150" cy="396875"/>
          </a:xfrm>
          <a:prstGeom prst="rect">
            <a:avLst/>
          </a:prstGeom>
          <a:noFill/>
          <a:ln w="9525">
            <a:noFill/>
          </a:ln>
        </p:spPr>
        <p:txBody>
          <a:bodyPr wrap="none">
            <a:spAutoFit/>
          </a:bodyPr>
          <a:p>
            <a:r>
              <a:rPr lang="zh-CN" altLang="en-US" sz="2000" b="1" dirty="0">
                <a:solidFill>
                  <a:srgbClr val="000000"/>
                </a:solidFill>
                <a:latin typeface="Times New Roman" panose="02020603050405020304" pitchFamily="18" charset="0"/>
                <a:ea typeface="楷体_GB2312" panose="02010609030101010101" pitchFamily="49" charset="-122"/>
              </a:rPr>
              <a:t>对应的线性方程组为</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4342" name="Object 22"/>
          <p:cNvGraphicFramePr>
            <a:graphicFrameLocks noChangeAspect="1"/>
          </p:cNvGraphicFramePr>
          <p:nvPr/>
        </p:nvGraphicFramePr>
        <p:xfrm>
          <a:off x="6742113" y="2395538"/>
          <a:ext cx="949325" cy="1406525"/>
        </p:xfrm>
        <a:graphic>
          <a:graphicData uri="http://schemas.openxmlformats.org/presentationml/2006/ole">
            <mc:AlternateContent xmlns:mc="http://schemas.openxmlformats.org/markup-compatibility/2006">
              <mc:Choice xmlns:v="urn:schemas-microsoft-com:vml" Requires="v">
                <p:oleObj spid="_x0000_s4210" name="" r:id="rId13" imgW="635000" imgH="939165" progId="">
                  <p:embed/>
                </p:oleObj>
              </mc:Choice>
              <mc:Fallback>
                <p:oleObj name="" r:id="rId13" imgW="635000" imgH="939165" progId="">
                  <p:embed/>
                  <p:pic>
                    <p:nvPicPr>
                      <p:cNvPr id="0" name="图片 4209"/>
                      <p:cNvPicPr/>
                      <p:nvPr/>
                    </p:nvPicPr>
                    <p:blipFill>
                      <a:blip r:embed="rId14"/>
                      <a:stretch>
                        <a:fillRect/>
                      </a:stretch>
                    </p:blipFill>
                    <p:spPr>
                      <a:xfrm>
                        <a:off x="6742113" y="2395538"/>
                        <a:ext cx="949325" cy="1406525"/>
                      </a:xfrm>
                      <a:prstGeom prst="rect">
                        <a:avLst/>
                      </a:prstGeom>
                      <a:noFill/>
                      <a:ln w="38100">
                        <a:noFill/>
                        <a:miter/>
                      </a:ln>
                    </p:spPr>
                  </p:pic>
                </p:oleObj>
              </mc:Fallback>
            </mc:AlternateContent>
          </a:graphicData>
        </a:graphic>
      </p:graphicFrame>
      <p:sp>
        <p:nvSpPr>
          <p:cNvPr id="45" name="Text Box 66"/>
          <p:cNvSpPr txBox="1"/>
          <p:nvPr/>
        </p:nvSpPr>
        <p:spPr>
          <a:xfrm>
            <a:off x="4710113" y="2293938"/>
            <a:ext cx="1301750" cy="369887"/>
          </a:xfrm>
          <a:prstGeom prst="rect">
            <a:avLst/>
          </a:prstGeom>
          <a:noFill/>
          <a:ln w="9525">
            <a:noFill/>
          </a:ln>
        </p:spPr>
        <p:txBody>
          <a:bodyPr wrap="none">
            <a:spAutoFit/>
          </a:bodyPr>
          <a:p>
            <a:r>
              <a:rPr lang="zh-CN" altLang="en-US" b="1" dirty="0">
                <a:solidFill>
                  <a:srgbClr val="FF0000"/>
                </a:solidFill>
                <a:latin typeface="Times New Roman" panose="02020603050405020304" pitchFamily="18" charset="0"/>
                <a:ea typeface="楷体_GB2312" panose="02010609030101010101" pitchFamily="49" charset="-122"/>
              </a:rPr>
              <a:t>后</a:t>
            </a:r>
            <a:r>
              <a:rPr lang="zh-CN" altLang="en-US" b="1" i="1" dirty="0">
                <a:solidFill>
                  <a:srgbClr val="FF0000"/>
                </a:solidFill>
                <a:latin typeface="Times New Roman" panose="02020603050405020304" pitchFamily="18" charset="0"/>
                <a:ea typeface="楷体_GB2312" panose="02010609030101010101" pitchFamily="49" charset="-122"/>
              </a:rPr>
              <a:t> </a:t>
            </a:r>
            <a:r>
              <a:rPr lang="en-US" altLang="zh-CN" b="1" i="1" dirty="0">
                <a:solidFill>
                  <a:srgbClr val="FF0000"/>
                </a:solidFill>
                <a:latin typeface="Times New Roman" panose="02020603050405020304" pitchFamily="18" charset="0"/>
                <a:ea typeface="楷体_GB2312" panose="02010609030101010101" pitchFamily="49" charset="-122"/>
              </a:rPr>
              <a:t>m</a:t>
            </a:r>
            <a:r>
              <a:rPr lang="en-US" altLang="en-US" b="1" dirty="0">
                <a:solidFill>
                  <a:srgbClr val="FF0000"/>
                </a:solidFill>
                <a:latin typeface="Arial" panose="020B0604020202090204" pitchFamily="34" charset="0"/>
              </a:rPr>
              <a:t>－</a:t>
            </a:r>
            <a:r>
              <a:rPr lang="en-US" altLang="zh-CN" b="1" i="1" dirty="0">
                <a:solidFill>
                  <a:srgbClr val="FF0000"/>
                </a:solidFill>
                <a:latin typeface="Times New Roman" panose="02020603050405020304" pitchFamily="18" charset="0"/>
                <a:ea typeface="楷体_GB2312" panose="02010609030101010101" pitchFamily="49" charset="-122"/>
              </a:rPr>
              <a:t>n</a:t>
            </a:r>
            <a:r>
              <a:rPr lang="en-US" altLang="zh-CN" b="1" dirty="0">
                <a:solidFill>
                  <a:srgbClr val="FF0000"/>
                </a:solidFill>
                <a:latin typeface="Times New Roman" panose="02020603050405020304" pitchFamily="18" charset="0"/>
                <a:ea typeface="楷体_GB2312" panose="02010609030101010101" pitchFamily="49" charset="-122"/>
              </a:rPr>
              <a:t> </a:t>
            </a:r>
            <a:r>
              <a:rPr lang="zh-CN" altLang="en-US" b="1" dirty="0">
                <a:solidFill>
                  <a:srgbClr val="FF0000"/>
                </a:solidFill>
                <a:latin typeface="Times New Roman" panose="02020603050405020304" pitchFamily="18" charset="0"/>
                <a:ea typeface="楷体_GB2312" panose="02010609030101010101" pitchFamily="49" charset="-122"/>
              </a:rPr>
              <a:t>行</a:t>
            </a:r>
            <a:endParaRPr lang="zh-CN" altLang="en-US" b="1" dirty="0">
              <a:solidFill>
                <a:srgbClr val="FF0000"/>
              </a:solidFill>
              <a:latin typeface="Times New Roman" panose="02020603050405020304" pitchFamily="18" charset="0"/>
              <a:ea typeface="楷体_GB2312" panose="02010609030101010101" pitchFamily="49" charset="-122"/>
            </a:endParaRPr>
          </a:p>
        </p:txBody>
      </p:sp>
      <p:cxnSp>
        <p:nvCxnSpPr>
          <p:cNvPr id="47" name="直接连接符 46"/>
          <p:cNvCxnSpPr/>
          <p:nvPr/>
        </p:nvCxnSpPr>
        <p:spPr>
          <a:xfrm rot="5400000">
            <a:off x="7194550" y="1106488"/>
            <a:ext cx="1357313" cy="1588"/>
          </a:xfrm>
          <a:prstGeom prst="line">
            <a:avLst/>
          </a:prstGeom>
          <a:ln w="28575">
            <a:solidFill>
              <a:srgbClr val="33CC3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4276">
                                            <p:txEl>
                                              <p:charRg st="0" end="39"/>
                                            </p:txEl>
                                          </p:spTgt>
                                        </p:tgtEl>
                                        <p:attrNameLst>
                                          <p:attrName>style.visibility</p:attrName>
                                        </p:attrNameLst>
                                      </p:cBhvr>
                                      <p:to>
                                        <p:strVal val="visible"/>
                                      </p:to>
                                    </p:set>
                                    <p:animEffect transition="in" filter="blinds(horizontal)">
                                      <p:cBhvr>
                                        <p:cTn id="7" dur="500"/>
                                        <p:tgtEl>
                                          <p:spTgt spid="54276">
                                            <p:txEl>
                                              <p:charRg st="0" end="3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277"/>
                                        </p:tgtEl>
                                        <p:attrNameLst>
                                          <p:attrName>style.visibility</p:attrName>
                                        </p:attrNameLst>
                                      </p:cBhvr>
                                      <p:to>
                                        <p:strVal val="visible"/>
                                      </p:to>
                                    </p:set>
                                    <p:animEffect transition="in" filter="blinds(horizontal)">
                                      <p:cBhvr>
                                        <p:cTn id="10" dur="500"/>
                                        <p:tgtEl>
                                          <p:spTgt spid="5427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4276">
                                            <p:txEl>
                                              <p:charRg st="39" end="61"/>
                                            </p:txEl>
                                          </p:spTgt>
                                        </p:tgtEl>
                                        <p:attrNameLst>
                                          <p:attrName>style.visibility</p:attrName>
                                        </p:attrNameLst>
                                      </p:cBhvr>
                                      <p:to>
                                        <p:strVal val="visible"/>
                                      </p:to>
                                    </p:set>
                                    <p:animEffect transition="in" filter="wipe(left)">
                                      <p:cBhvr>
                                        <p:cTn id="15" dur="500"/>
                                        <p:tgtEl>
                                          <p:spTgt spid="54276">
                                            <p:txEl>
                                              <p:charRg st="39" end="6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4278"/>
                                        </p:tgtEl>
                                        <p:attrNameLst>
                                          <p:attrName>style.visibility</p:attrName>
                                        </p:attrNameLst>
                                      </p:cBhvr>
                                      <p:to>
                                        <p:strVal val="visible"/>
                                      </p:to>
                                    </p:set>
                                    <p:animEffect transition="in" filter="wipe(left)">
                                      <p:cBhvr>
                                        <p:cTn id="20" dur="500"/>
                                        <p:tgtEl>
                                          <p:spTgt spid="5427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5" fill="hold" nodeType="clickEffect">
                                  <p:stCondLst>
                                    <p:cond delay="0"/>
                                  </p:stCondLst>
                                  <p:childTnLst>
                                    <p:animEffect transition="out" filter="blinds(vertical)">
                                      <p:cBhvr>
                                        <p:cTn id="24" dur="500"/>
                                        <p:tgtEl>
                                          <p:spTgt spid="54281"/>
                                        </p:tgtEl>
                                      </p:cBhvr>
                                    </p:animEffect>
                                    <p:set>
                                      <p:cBhvr>
                                        <p:cTn id="25" dur="1" fill="hold">
                                          <p:stCondLst>
                                            <p:cond delay="499"/>
                                          </p:stCondLst>
                                        </p:cTn>
                                        <p:tgtEl>
                                          <p:spTgt spid="54281"/>
                                        </p:tgtEl>
                                        <p:attrNameLst>
                                          <p:attrName>style.visibility</p:attrName>
                                        </p:attrNameLst>
                                      </p:cBhvr>
                                      <p:to>
                                        <p:strVal val="hidden"/>
                                      </p:to>
                                    </p:set>
                                  </p:childTnLst>
                                </p:cTn>
                              </p:par>
                            </p:childTnLst>
                          </p:cTn>
                        </p:par>
                        <p:par>
                          <p:cTn id="26" fill="hold">
                            <p:stCondLst>
                              <p:cond delay="500"/>
                            </p:stCondLst>
                            <p:childTnLst>
                              <p:par>
                                <p:cTn id="27" presetID="3" presetClass="entr" presetSubtype="5" fill="hold" nodeType="afterEffect">
                                  <p:stCondLst>
                                    <p:cond delay="0"/>
                                  </p:stCondLst>
                                  <p:childTnLst>
                                    <p:set>
                                      <p:cBhvr>
                                        <p:cTn id="28" dur="1" fill="hold">
                                          <p:stCondLst>
                                            <p:cond delay="0"/>
                                          </p:stCondLst>
                                        </p:cTn>
                                        <p:tgtEl>
                                          <p:spTgt spid="54307"/>
                                        </p:tgtEl>
                                        <p:attrNameLst>
                                          <p:attrName>style.visibility</p:attrName>
                                        </p:attrNameLst>
                                      </p:cBhvr>
                                      <p:to>
                                        <p:strVal val="visible"/>
                                      </p:to>
                                    </p:set>
                                    <p:animEffect transition="in" filter="blinds(vertical)">
                                      <p:cBhvr>
                                        <p:cTn id="29" dur="500"/>
                                        <p:tgtEl>
                                          <p:spTgt spid="54307"/>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xit" presetSubtype="16" fill="hold" nodeType="clickEffect">
                                  <p:stCondLst>
                                    <p:cond delay="0"/>
                                  </p:stCondLst>
                                  <p:childTnLst>
                                    <p:animEffect transition="out" filter="box(in)">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par>
                          <p:cTn id="35" fill="hold">
                            <p:stCondLst>
                              <p:cond delay="500"/>
                            </p:stCondLst>
                            <p:childTnLst>
                              <p:par>
                                <p:cTn id="36" presetID="18" presetClass="entr" presetSubtype="6"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strips(downRight)">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9" presetClass="exit" presetSubtype="0" fill="hold" grpId="0" nodeType="clickEffect">
                                  <p:stCondLst>
                                    <p:cond delay="0"/>
                                  </p:stCondLst>
                                  <p:childTnLst>
                                    <p:anim calcmode="lin" valueType="num">
                                      <p:cBhvr>
                                        <p:cTn id="42" dur="1000"/>
                                        <p:tgtEl>
                                          <p:spTgt spid="54302"/>
                                        </p:tgtEl>
                                        <p:attrNameLst>
                                          <p:attrName>ppt_x</p:attrName>
                                        </p:attrNameLst>
                                      </p:cBhvr>
                                      <p:tavLst>
                                        <p:tav tm="0">
                                          <p:val>
                                            <p:strVal val="ppt_x"/>
                                          </p:val>
                                        </p:tav>
                                        <p:tav tm="100000">
                                          <p:val>
                                            <p:strVal val="ppt_x-.2"/>
                                          </p:val>
                                        </p:tav>
                                      </p:tavLst>
                                    </p:anim>
                                    <p:anim calcmode="lin" valueType="num">
                                      <p:cBhvr>
                                        <p:cTn id="43" dur="1000"/>
                                        <p:tgtEl>
                                          <p:spTgt spid="54302"/>
                                        </p:tgtEl>
                                        <p:attrNameLst>
                                          <p:attrName>ppt_y</p:attrName>
                                        </p:attrNameLst>
                                      </p:cBhvr>
                                      <p:tavLst>
                                        <p:tav tm="0">
                                          <p:val>
                                            <p:strVal val="ppt_y"/>
                                          </p:val>
                                        </p:tav>
                                        <p:tav tm="100000">
                                          <p:val>
                                            <p:strVal val="ppt_y"/>
                                          </p:val>
                                        </p:tav>
                                      </p:tavLst>
                                    </p:anim>
                                    <p:animEffect transition="out" filter="fade">
                                      <p:cBhvr>
                                        <p:cTn id="44" dur="1000"/>
                                        <p:tgtEl>
                                          <p:spTgt spid="54302"/>
                                        </p:tgtEl>
                                      </p:cBhvr>
                                    </p:animEffect>
                                    <p:set>
                                      <p:cBhvr>
                                        <p:cTn id="45" dur="1" fill="hold">
                                          <p:stCondLst>
                                            <p:cond delay="999"/>
                                          </p:stCondLst>
                                        </p:cTn>
                                        <p:tgtEl>
                                          <p:spTgt spid="54302"/>
                                        </p:tgtEl>
                                        <p:attrNameLst>
                                          <p:attrName>style.visibility</p:attrName>
                                        </p:attrNameLst>
                                      </p:cBhvr>
                                      <p:to>
                                        <p:strVal val="hidden"/>
                                      </p:to>
                                    </p:set>
                                  </p:childTnLst>
                                </p:cTn>
                              </p:par>
                            </p:childTnLst>
                          </p:cTn>
                        </p:par>
                        <p:par>
                          <p:cTn id="46" fill="hold">
                            <p:stCondLst>
                              <p:cond delay="1000"/>
                            </p:stCondLst>
                            <p:childTnLst>
                              <p:par>
                                <p:cTn id="47" presetID="30" presetClass="entr" presetSubtype="0" fill="hold" nodeType="afterEffect">
                                  <p:stCondLst>
                                    <p:cond delay="0"/>
                                  </p:stCondLst>
                                  <p:childTnLst>
                                    <p:set>
                                      <p:cBhvr>
                                        <p:cTn id="48" dur="1" fill="hold">
                                          <p:stCondLst>
                                            <p:cond delay="0"/>
                                          </p:stCondLst>
                                        </p:cTn>
                                        <p:tgtEl>
                                          <p:spTgt spid="54337"/>
                                        </p:tgtEl>
                                        <p:attrNameLst>
                                          <p:attrName>style.visibility</p:attrName>
                                        </p:attrNameLst>
                                      </p:cBhvr>
                                      <p:to>
                                        <p:strVal val="visible"/>
                                      </p:to>
                                    </p:set>
                                    <p:animEffect transition="in" filter="fade">
                                      <p:cBhvr>
                                        <p:cTn id="49" dur="800" decel="100000"/>
                                        <p:tgtEl>
                                          <p:spTgt spid="54337"/>
                                        </p:tgtEl>
                                      </p:cBhvr>
                                    </p:animEffect>
                                    <p:anim calcmode="lin" valueType="num">
                                      <p:cBhvr>
                                        <p:cTn id="50" dur="800" decel="100000" fill="hold"/>
                                        <p:tgtEl>
                                          <p:spTgt spid="54337"/>
                                        </p:tgtEl>
                                        <p:attrNameLst>
                                          <p:attrName>style.rotation</p:attrName>
                                        </p:attrNameLst>
                                      </p:cBhvr>
                                      <p:tavLst>
                                        <p:tav tm="0">
                                          <p:val>
                                            <p:fltVal val="-90.000000"/>
                                          </p:val>
                                        </p:tav>
                                        <p:tav tm="100000">
                                          <p:val>
                                            <p:fltVal val="0.000000"/>
                                          </p:val>
                                        </p:tav>
                                      </p:tavLst>
                                    </p:anim>
                                    <p:anim calcmode="lin" valueType="num">
                                      <p:cBhvr>
                                        <p:cTn id="51" dur="800" decel="100000" fill="hold"/>
                                        <p:tgtEl>
                                          <p:spTgt spid="54337"/>
                                        </p:tgtEl>
                                        <p:attrNameLst>
                                          <p:attrName>ppt_x</p:attrName>
                                        </p:attrNameLst>
                                      </p:cBhvr>
                                      <p:tavLst>
                                        <p:tav tm="0">
                                          <p:val>
                                            <p:strVal val="#ppt_x+0.4"/>
                                          </p:val>
                                        </p:tav>
                                        <p:tav tm="100000">
                                          <p:val>
                                            <p:strVal val="#ppt_x-0.05"/>
                                          </p:val>
                                        </p:tav>
                                      </p:tavLst>
                                    </p:anim>
                                    <p:anim calcmode="lin" valueType="num">
                                      <p:cBhvr>
                                        <p:cTn id="52" dur="800" decel="100000" fill="hold"/>
                                        <p:tgtEl>
                                          <p:spTgt spid="54337"/>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54337"/>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54337"/>
                                        </p:tgtEl>
                                        <p:attrNameLst>
                                          <p:attrName>ppt_y</p:attrName>
                                        </p:attrNameLst>
                                      </p:cBhvr>
                                      <p:tavLst>
                                        <p:tav tm="0">
                                          <p:val>
                                            <p:strVal val="#ppt_y+0.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0" presetClass="entr" presetSubtype="0" fill="hold" grpId="0" nodeType="clickEffect">
                                  <p:stCondLst>
                                    <p:cond delay="0"/>
                                  </p:stCondLst>
                                  <p:childTnLst>
                                    <p:set>
                                      <p:cBhvr>
                                        <p:cTn id="58" dur="1" fill="hold">
                                          <p:stCondLst>
                                            <p:cond delay="0"/>
                                          </p:stCondLst>
                                        </p:cTn>
                                        <p:tgtEl>
                                          <p:spTgt spid="54306"/>
                                        </p:tgtEl>
                                        <p:attrNameLst>
                                          <p:attrName>style.visibility</p:attrName>
                                        </p:attrNameLst>
                                      </p:cBhvr>
                                      <p:to>
                                        <p:strVal val="visible"/>
                                      </p:to>
                                    </p:set>
                                    <p:animEffect transition="in" filter="wedge">
                                      <p:cBhvr>
                                        <p:cTn id="59" dur="1000"/>
                                        <p:tgtEl>
                                          <p:spTgt spid="5430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4301"/>
                                        </p:tgtEl>
                                        <p:attrNameLst>
                                          <p:attrName>style.visibility</p:attrName>
                                        </p:attrNameLst>
                                      </p:cBhvr>
                                      <p:to>
                                        <p:strVal val="visible"/>
                                      </p:to>
                                    </p:set>
                                    <p:animEffect transition="in" filter="wipe(left)">
                                      <p:cBhvr>
                                        <p:cTn id="64" dur="500"/>
                                        <p:tgtEl>
                                          <p:spTgt spid="54301"/>
                                        </p:tgtEl>
                                      </p:cBhvr>
                                    </p:animEffect>
                                  </p:childTnLst>
                                </p:cTn>
                              </p:par>
                            </p:childTnLst>
                          </p:cTn>
                        </p:par>
                      </p:childTnLst>
                    </p:cTn>
                  </p:par>
                  <p:par>
                    <p:cTn id="65" fill="hold">
                      <p:stCondLst>
                        <p:cond delay="indefinite"/>
                      </p:stCondLst>
                      <p:childTnLst>
                        <p:par>
                          <p:cTn id="66" fill="hold">
                            <p:stCondLst>
                              <p:cond delay="0"/>
                            </p:stCondLst>
                            <p:childTnLst>
                              <p:par>
                                <p:cTn id="67" presetID="29" presetClass="exit" presetSubtype="0" fill="hold" grpId="0" nodeType="clickEffect">
                                  <p:stCondLst>
                                    <p:cond delay="0"/>
                                  </p:stCondLst>
                                  <p:childTnLst>
                                    <p:anim calcmode="lin" valueType="num">
                                      <p:cBhvr>
                                        <p:cTn id="68" dur="1000"/>
                                        <p:tgtEl>
                                          <p:spTgt spid="54297"/>
                                        </p:tgtEl>
                                        <p:attrNameLst>
                                          <p:attrName>ppt_x</p:attrName>
                                        </p:attrNameLst>
                                      </p:cBhvr>
                                      <p:tavLst>
                                        <p:tav tm="0">
                                          <p:val>
                                            <p:strVal val="ppt_x"/>
                                          </p:val>
                                        </p:tav>
                                        <p:tav tm="100000">
                                          <p:val>
                                            <p:strVal val="ppt_x-.2"/>
                                          </p:val>
                                        </p:tav>
                                      </p:tavLst>
                                    </p:anim>
                                    <p:anim calcmode="lin" valueType="num">
                                      <p:cBhvr>
                                        <p:cTn id="69" dur="1000"/>
                                        <p:tgtEl>
                                          <p:spTgt spid="54297"/>
                                        </p:tgtEl>
                                        <p:attrNameLst>
                                          <p:attrName>ppt_y</p:attrName>
                                        </p:attrNameLst>
                                      </p:cBhvr>
                                      <p:tavLst>
                                        <p:tav tm="0">
                                          <p:val>
                                            <p:strVal val="ppt_y"/>
                                          </p:val>
                                        </p:tav>
                                        <p:tav tm="100000">
                                          <p:val>
                                            <p:strVal val="ppt_y"/>
                                          </p:val>
                                        </p:tav>
                                      </p:tavLst>
                                    </p:anim>
                                    <p:animEffect transition="out" filter="fade">
                                      <p:cBhvr>
                                        <p:cTn id="70" dur="1000"/>
                                        <p:tgtEl>
                                          <p:spTgt spid="54297"/>
                                        </p:tgtEl>
                                      </p:cBhvr>
                                    </p:animEffect>
                                    <p:set>
                                      <p:cBhvr>
                                        <p:cTn id="71" dur="1" fill="hold">
                                          <p:stCondLst>
                                            <p:cond delay="999"/>
                                          </p:stCondLst>
                                        </p:cTn>
                                        <p:tgtEl>
                                          <p:spTgt spid="54297"/>
                                        </p:tgtEl>
                                        <p:attrNameLst>
                                          <p:attrName>style.visibility</p:attrName>
                                        </p:attrNameLst>
                                      </p:cBhvr>
                                      <p:to>
                                        <p:strVal val="hidden"/>
                                      </p:to>
                                    </p:set>
                                  </p:childTnLst>
                                </p:cTn>
                              </p:par>
                            </p:childTnLst>
                          </p:cTn>
                        </p:par>
                        <p:par>
                          <p:cTn id="72" fill="hold">
                            <p:stCondLst>
                              <p:cond delay="1000"/>
                            </p:stCondLst>
                            <p:childTnLst>
                              <p:par>
                                <p:cTn id="73" presetID="30" presetClass="entr" presetSubtype="0" fill="hold" grpId="0" nodeType="afterEffect">
                                  <p:stCondLst>
                                    <p:cond delay="0"/>
                                  </p:stCondLst>
                                  <p:childTnLst>
                                    <p:set>
                                      <p:cBhvr>
                                        <p:cTn id="74" dur="1" fill="hold">
                                          <p:stCondLst>
                                            <p:cond delay="0"/>
                                          </p:stCondLst>
                                        </p:cTn>
                                        <p:tgtEl>
                                          <p:spTgt spid="54338"/>
                                        </p:tgtEl>
                                        <p:attrNameLst>
                                          <p:attrName>style.visibility</p:attrName>
                                        </p:attrNameLst>
                                      </p:cBhvr>
                                      <p:to>
                                        <p:strVal val="visible"/>
                                      </p:to>
                                    </p:set>
                                    <p:animEffect transition="in" filter="fade">
                                      <p:cBhvr>
                                        <p:cTn id="75" dur="800" decel="100000"/>
                                        <p:tgtEl>
                                          <p:spTgt spid="54338"/>
                                        </p:tgtEl>
                                      </p:cBhvr>
                                    </p:animEffect>
                                    <p:anim calcmode="lin" valueType="num">
                                      <p:cBhvr>
                                        <p:cTn id="76" dur="800" decel="100000" fill="hold"/>
                                        <p:tgtEl>
                                          <p:spTgt spid="54338"/>
                                        </p:tgtEl>
                                        <p:attrNameLst>
                                          <p:attrName>style.rotation</p:attrName>
                                        </p:attrNameLst>
                                      </p:cBhvr>
                                      <p:tavLst>
                                        <p:tav tm="0">
                                          <p:val>
                                            <p:fltVal val="-90.000000"/>
                                          </p:val>
                                        </p:tav>
                                        <p:tav tm="100000">
                                          <p:val>
                                            <p:fltVal val="0.000000"/>
                                          </p:val>
                                        </p:tav>
                                      </p:tavLst>
                                    </p:anim>
                                    <p:anim calcmode="lin" valueType="num">
                                      <p:cBhvr>
                                        <p:cTn id="77" dur="800" decel="100000" fill="hold"/>
                                        <p:tgtEl>
                                          <p:spTgt spid="54338"/>
                                        </p:tgtEl>
                                        <p:attrNameLst>
                                          <p:attrName>ppt_x</p:attrName>
                                        </p:attrNameLst>
                                      </p:cBhvr>
                                      <p:tavLst>
                                        <p:tav tm="0">
                                          <p:val>
                                            <p:strVal val="#ppt_x+0.4"/>
                                          </p:val>
                                        </p:tav>
                                        <p:tav tm="100000">
                                          <p:val>
                                            <p:strVal val="#ppt_x-0.05"/>
                                          </p:val>
                                        </p:tav>
                                      </p:tavLst>
                                    </p:anim>
                                    <p:anim calcmode="lin" valueType="num">
                                      <p:cBhvr>
                                        <p:cTn id="78" dur="800" decel="100000" fill="hold"/>
                                        <p:tgtEl>
                                          <p:spTgt spid="54338"/>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54338"/>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54338"/>
                                        </p:tgtEl>
                                        <p:attrNameLst>
                                          <p:attrName>ppt_y</p:attrName>
                                        </p:attrNameLst>
                                      </p:cBhvr>
                                      <p:tavLst>
                                        <p:tav tm="0">
                                          <p:val>
                                            <p:strVal val="#ppt_y+0.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9" presetClass="exit" presetSubtype="0" fill="hold" grpId="0" nodeType="clickEffect">
                                  <p:stCondLst>
                                    <p:cond delay="0"/>
                                  </p:stCondLst>
                                  <p:childTnLst>
                                    <p:anim calcmode="lin" valueType="num">
                                      <p:cBhvr>
                                        <p:cTn id="84" dur="1000"/>
                                        <p:tgtEl>
                                          <p:spTgt spid="54299"/>
                                        </p:tgtEl>
                                        <p:attrNameLst>
                                          <p:attrName>ppt_x</p:attrName>
                                        </p:attrNameLst>
                                      </p:cBhvr>
                                      <p:tavLst>
                                        <p:tav tm="0">
                                          <p:val>
                                            <p:strVal val="ppt_x"/>
                                          </p:val>
                                        </p:tav>
                                        <p:tav tm="100000">
                                          <p:val>
                                            <p:strVal val="ppt_x-.2"/>
                                          </p:val>
                                        </p:tav>
                                      </p:tavLst>
                                    </p:anim>
                                    <p:anim calcmode="lin" valueType="num">
                                      <p:cBhvr>
                                        <p:cTn id="85" dur="1000"/>
                                        <p:tgtEl>
                                          <p:spTgt spid="54299"/>
                                        </p:tgtEl>
                                        <p:attrNameLst>
                                          <p:attrName>ppt_y</p:attrName>
                                        </p:attrNameLst>
                                      </p:cBhvr>
                                      <p:tavLst>
                                        <p:tav tm="0">
                                          <p:val>
                                            <p:strVal val="ppt_y"/>
                                          </p:val>
                                        </p:tav>
                                        <p:tav tm="100000">
                                          <p:val>
                                            <p:strVal val="ppt_y"/>
                                          </p:val>
                                        </p:tav>
                                      </p:tavLst>
                                    </p:anim>
                                    <p:animEffect transition="out" filter="fade">
                                      <p:cBhvr>
                                        <p:cTn id="86" dur="1000"/>
                                        <p:tgtEl>
                                          <p:spTgt spid="54299"/>
                                        </p:tgtEl>
                                      </p:cBhvr>
                                    </p:animEffect>
                                    <p:set>
                                      <p:cBhvr>
                                        <p:cTn id="87" dur="1" fill="hold">
                                          <p:stCondLst>
                                            <p:cond delay="999"/>
                                          </p:stCondLst>
                                        </p:cTn>
                                        <p:tgtEl>
                                          <p:spTgt spid="54299"/>
                                        </p:tgtEl>
                                        <p:attrNameLst>
                                          <p:attrName>style.visibility</p:attrName>
                                        </p:attrNameLst>
                                      </p:cBhvr>
                                      <p:to>
                                        <p:strVal val="hidden"/>
                                      </p:to>
                                    </p:set>
                                  </p:childTnLst>
                                </p:cTn>
                              </p:par>
                            </p:childTnLst>
                          </p:cTn>
                        </p:par>
                        <p:par>
                          <p:cTn id="88" fill="hold">
                            <p:stCondLst>
                              <p:cond delay="1000"/>
                            </p:stCondLst>
                            <p:childTnLst>
                              <p:par>
                                <p:cTn id="89" presetID="30" presetClass="entr" presetSubtype="0"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800" decel="100000"/>
                                        <p:tgtEl>
                                          <p:spTgt spid="45"/>
                                        </p:tgtEl>
                                      </p:cBhvr>
                                    </p:animEffect>
                                    <p:anim calcmode="lin" valueType="num">
                                      <p:cBhvr>
                                        <p:cTn id="92" dur="800" decel="100000" fill="hold"/>
                                        <p:tgtEl>
                                          <p:spTgt spid="45"/>
                                        </p:tgtEl>
                                        <p:attrNameLst>
                                          <p:attrName>style.rotation</p:attrName>
                                        </p:attrNameLst>
                                      </p:cBhvr>
                                      <p:tavLst>
                                        <p:tav tm="0">
                                          <p:val>
                                            <p:fltVal val="-90.000000"/>
                                          </p:val>
                                        </p:tav>
                                        <p:tav tm="100000">
                                          <p:val>
                                            <p:fltVal val="0.000000"/>
                                          </p:val>
                                        </p:tav>
                                      </p:tavLst>
                                    </p:anim>
                                    <p:anim calcmode="lin" valueType="num">
                                      <p:cBhvr>
                                        <p:cTn id="93" dur="800" decel="100000" fill="hold"/>
                                        <p:tgtEl>
                                          <p:spTgt spid="45"/>
                                        </p:tgtEl>
                                        <p:attrNameLst>
                                          <p:attrName>ppt_x</p:attrName>
                                        </p:attrNameLst>
                                      </p:cBhvr>
                                      <p:tavLst>
                                        <p:tav tm="0">
                                          <p:val>
                                            <p:strVal val="#ppt_x+0.4"/>
                                          </p:val>
                                        </p:tav>
                                        <p:tav tm="100000">
                                          <p:val>
                                            <p:strVal val="#ppt_x-0.05"/>
                                          </p:val>
                                        </p:tav>
                                      </p:tavLst>
                                    </p:anim>
                                    <p:anim calcmode="lin" valueType="num">
                                      <p:cBhvr>
                                        <p:cTn id="94" dur="800" decel="100000" fill="hold"/>
                                        <p:tgtEl>
                                          <p:spTgt spid="45"/>
                                        </p:tgtEl>
                                        <p:attrNameLst>
                                          <p:attrName>ppt_y</p:attrName>
                                        </p:attrNameLst>
                                      </p:cBhvr>
                                      <p:tavLst>
                                        <p:tav tm="0">
                                          <p:val>
                                            <p:strVal val="#ppt_y-0.4"/>
                                          </p:val>
                                        </p:tav>
                                        <p:tav tm="100000">
                                          <p:val>
                                            <p:strVal val="#ppt_y+0.1"/>
                                          </p:val>
                                        </p:tav>
                                      </p:tavLst>
                                    </p:anim>
                                    <p:anim calcmode="lin" valueType="num">
                                      <p:cBhvr>
                                        <p:cTn id="95" dur="200" accel="100000" fill="hold">
                                          <p:stCondLst>
                                            <p:cond delay="800"/>
                                          </p:stCondLst>
                                        </p:cTn>
                                        <p:tgtEl>
                                          <p:spTgt spid="45"/>
                                        </p:tgtEl>
                                        <p:attrNameLst>
                                          <p:attrName>ppt_x</p:attrName>
                                        </p:attrNameLst>
                                      </p:cBhvr>
                                      <p:tavLst>
                                        <p:tav tm="0">
                                          <p:val>
                                            <p:strVal val="#ppt_x-0.05"/>
                                          </p:val>
                                        </p:tav>
                                        <p:tav tm="100000">
                                          <p:val>
                                            <p:strVal val="#ppt_x"/>
                                          </p:val>
                                        </p:tav>
                                      </p:tavLst>
                                    </p:anim>
                                    <p:anim calcmode="lin" valueType="num">
                                      <p:cBhvr>
                                        <p:cTn id="96" dur="200" accel="100000" fill="hold">
                                          <p:stCondLst>
                                            <p:cond delay="800"/>
                                          </p:stCondLst>
                                        </p:cTn>
                                        <p:tgtEl>
                                          <p:spTgt spid="45"/>
                                        </p:tgtEl>
                                        <p:attrNameLst>
                                          <p:attrName>ppt_y</p:attrName>
                                        </p:attrNameLst>
                                      </p:cBhvr>
                                      <p:tavLst>
                                        <p:tav tm="0">
                                          <p:val>
                                            <p:strVal val="#ppt_y+0.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0" presetClass="entr" presetSubtype="0" fill="hold" grpId="0" nodeType="clickEffect">
                                  <p:stCondLst>
                                    <p:cond delay="0"/>
                                  </p:stCondLst>
                                  <p:childTnLst>
                                    <p:set>
                                      <p:cBhvr>
                                        <p:cTn id="100" dur="1" fill="hold">
                                          <p:stCondLst>
                                            <p:cond delay="0"/>
                                          </p:stCondLst>
                                        </p:cTn>
                                        <p:tgtEl>
                                          <p:spTgt spid="54343"/>
                                        </p:tgtEl>
                                        <p:attrNameLst>
                                          <p:attrName>style.visibility</p:attrName>
                                        </p:attrNameLst>
                                      </p:cBhvr>
                                      <p:to>
                                        <p:strVal val="visible"/>
                                      </p:to>
                                    </p:set>
                                    <p:animEffect transition="in" filter="wedge">
                                      <p:cBhvr>
                                        <p:cTn id="101" dur="1000"/>
                                        <p:tgtEl>
                                          <p:spTgt spid="54343"/>
                                        </p:tgtEl>
                                      </p:cBhvr>
                                    </p:animEffect>
                                  </p:childTnLst>
                                </p:cTn>
                              </p:par>
                            </p:childTnLst>
                          </p:cTn>
                        </p:par>
                      </p:childTnLst>
                    </p:cTn>
                  </p:par>
                  <p:par>
                    <p:cTn id="102" fill="hold">
                      <p:stCondLst>
                        <p:cond delay="indefinite"/>
                      </p:stCondLst>
                      <p:childTnLst>
                        <p:par>
                          <p:cTn id="103" fill="hold">
                            <p:stCondLst>
                              <p:cond delay="0"/>
                            </p:stCondLst>
                            <p:childTnLst>
                              <p:par>
                                <p:cTn id="104" presetID="4" presetClass="entr" presetSubtype="16" fill="hold" nodeType="clickEffect">
                                  <p:stCondLst>
                                    <p:cond delay="0"/>
                                  </p:stCondLst>
                                  <p:childTnLst>
                                    <p:set>
                                      <p:cBhvr>
                                        <p:cTn id="105" dur="1" fill="hold">
                                          <p:stCondLst>
                                            <p:cond delay="0"/>
                                          </p:stCondLst>
                                        </p:cTn>
                                        <p:tgtEl>
                                          <p:spTgt spid="54340"/>
                                        </p:tgtEl>
                                        <p:attrNameLst>
                                          <p:attrName>style.visibility</p:attrName>
                                        </p:attrNameLst>
                                      </p:cBhvr>
                                      <p:to>
                                        <p:strVal val="visible"/>
                                      </p:to>
                                    </p:set>
                                    <p:animEffect transition="in" filter="box(in)">
                                      <p:cBhvr>
                                        <p:cTn id="106" dur="500"/>
                                        <p:tgtEl>
                                          <p:spTgt spid="5434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wipe(up)">
                                      <p:cBhvr>
                                        <p:cTn id="111" dur="500"/>
                                        <p:tgtEl>
                                          <p:spTgt spid="47"/>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54341"/>
                                        </p:tgtEl>
                                        <p:attrNameLst>
                                          <p:attrName>style.visibility</p:attrName>
                                        </p:attrNameLst>
                                      </p:cBhvr>
                                      <p:to>
                                        <p:strVal val="visible"/>
                                      </p:to>
                                    </p:set>
                                    <p:animEffect transition="in" filter="blinds(horizontal)">
                                      <p:cBhvr>
                                        <p:cTn id="116" dur="500"/>
                                        <p:tgtEl>
                                          <p:spTgt spid="54341"/>
                                        </p:tgtEl>
                                      </p:cBhvr>
                                    </p:animEffect>
                                  </p:childTnLst>
                                </p:cTn>
                              </p:par>
                            </p:childTnLst>
                          </p:cTn>
                        </p:par>
                        <p:par>
                          <p:cTn id="117" fill="hold">
                            <p:stCondLst>
                              <p:cond delay="500"/>
                            </p:stCondLst>
                            <p:childTnLst>
                              <p:par>
                                <p:cTn id="118" presetID="4" presetClass="entr" presetSubtype="16" fill="hold" nodeType="afterEffect">
                                  <p:stCondLst>
                                    <p:cond delay="0"/>
                                  </p:stCondLst>
                                  <p:childTnLst>
                                    <p:set>
                                      <p:cBhvr>
                                        <p:cTn id="119" dur="1" fill="hold">
                                          <p:stCondLst>
                                            <p:cond delay="0"/>
                                          </p:stCondLst>
                                        </p:cTn>
                                        <p:tgtEl>
                                          <p:spTgt spid="54342"/>
                                        </p:tgtEl>
                                        <p:attrNameLst>
                                          <p:attrName>style.visibility</p:attrName>
                                        </p:attrNameLst>
                                      </p:cBhvr>
                                      <p:to>
                                        <p:strVal val="visible"/>
                                      </p:to>
                                    </p:set>
                                    <p:animEffect transition="in" filter="box(in)">
                                      <p:cBhvr>
                                        <p:cTn id="120" dur="500"/>
                                        <p:tgtEl>
                                          <p:spTgt spid="54342"/>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54276">
                                            <p:txEl>
                                              <p:charRg st="61" end="74"/>
                                            </p:txEl>
                                          </p:spTgt>
                                        </p:tgtEl>
                                        <p:attrNameLst>
                                          <p:attrName>style.visibility</p:attrName>
                                        </p:attrNameLst>
                                      </p:cBhvr>
                                      <p:to>
                                        <p:strVal val="visible"/>
                                      </p:to>
                                    </p:set>
                                    <p:animEffect transition="in" filter="blinds(horizontal)">
                                      <p:cBhvr>
                                        <p:cTn id="125" dur="500"/>
                                        <p:tgtEl>
                                          <p:spTgt spid="54276">
                                            <p:txEl>
                                              <p:charRg st="61" end="7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6" grpId="0" animBg="1"/>
      <p:bldP spid="54343" grpId="0" animBg="1"/>
      <p:bldP spid="54302" grpId="0"/>
      <p:bldP spid="54276" grpId="0" build="p"/>
      <p:bldP spid="54301" grpId="0"/>
      <p:bldP spid="54278" grpId="0"/>
      <p:bldP spid="54297" grpId="0"/>
      <p:bldP spid="54299" grpId="0"/>
      <p:bldP spid="54338" grpId="0"/>
      <p:bldP spid="54341" grpId="0"/>
      <p:bldP spid="45"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3" name="Rectangle 5"/>
          <p:cNvSpPr/>
          <p:nvPr/>
        </p:nvSpPr>
        <p:spPr>
          <a:xfrm>
            <a:off x="457200" y="3860800"/>
            <a:ext cx="8229600" cy="1458913"/>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第三步：</a:t>
            </a:r>
            <a:r>
              <a:rPr lang="zh-CN" altLang="en-US" sz="2400" b="1" dirty="0">
                <a:solidFill>
                  <a:srgbClr val="000000"/>
                </a:solidFill>
                <a:latin typeface="Times New Roman" panose="02020603050405020304" pitchFamily="18" charset="0"/>
                <a:ea typeface="楷体_GB2312" panose="02010609030101010101" pitchFamily="49" charset="-122"/>
              </a:rPr>
              <a:t>往证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无穷多解</a:t>
            </a:r>
            <a:r>
              <a:rPr lang="zh-CN" altLang="en-US" sz="2400" b="1" i="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     对应的线性方程组为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2774" name="Object 10"/>
          <p:cNvGraphicFramePr>
            <a:graphicFrameLocks noChangeAspect="1"/>
          </p:cNvGraphicFramePr>
          <p:nvPr/>
        </p:nvGraphicFramePr>
        <p:xfrm>
          <a:off x="5003800" y="4013200"/>
          <a:ext cx="406400" cy="279400"/>
        </p:xfrm>
        <a:graphic>
          <a:graphicData uri="http://schemas.openxmlformats.org/presentationml/2006/ole">
            <mc:AlternateContent xmlns:mc="http://schemas.openxmlformats.org/markup-compatibility/2006">
              <mc:Choice xmlns:v="urn:schemas-microsoft-com:vml" Requires="v">
                <p:oleObj spid="_x0000_s4211" name="" r:id="rId1" imgW="203200" imgH="139700" progId="">
                  <p:embed/>
                </p:oleObj>
              </mc:Choice>
              <mc:Fallback>
                <p:oleObj name="" r:id="rId1" imgW="203200" imgH="139700" progId="">
                  <p:embed/>
                  <p:pic>
                    <p:nvPicPr>
                      <p:cNvPr id="0" name="图片 4210"/>
                      <p:cNvPicPr/>
                      <p:nvPr/>
                    </p:nvPicPr>
                    <p:blipFill>
                      <a:blip r:embed="rId2"/>
                      <a:stretch>
                        <a:fillRect/>
                      </a:stretch>
                    </p:blipFill>
                    <p:spPr>
                      <a:xfrm>
                        <a:off x="5003800" y="4013200"/>
                        <a:ext cx="406400" cy="279400"/>
                      </a:xfrm>
                      <a:prstGeom prst="rect">
                        <a:avLst/>
                      </a:prstGeom>
                      <a:noFill/>
                      <a:ln w="38100">
                        <a:noFill/>
                        <a:miter/>
                      </a:ln>
                    </p:spPr>
                  </p:pic>
                </p:oleObj>
              </mc:Fallback>
            </mc:AlternateContent>
          </a:graphicData>
        </a:graphic>
      </p:graphicFrame>
      <p:grpSp>
        <p:nvGrpSpPr>
          <p:cNvPr id="2" name="Group 7"/>
          <p:cNvGrpSpPr/>
          <p:nvPr/>
        </p:nvGrpSpPr>
        <p:grpSpPr>
          <a:xfrm>
            <a:off x="1014413" y="730250"/>
            <a:ext cx="3536950" cy="1079500"/>
            <a:chOff x="639" y="460"/>
            <a:chExt cx="2228" cy="680"/>
          </a:xfrm>
        </p:grpSpPr>
        <p:sp>
          <p:nvSpPr>
            <p:cNvPr id="859154" name="Line 8"/>
            <p:cNvSpPr/>
            <p:nvPr/>
          </p:nvSpPr>
          <p:spPr>
            <a:xfrm>
              <a:off x="639" y="472"/>
              <a:ext cx="182" cy="0"/>
            </a:xfrm>
            <a:prstGeom prst="line">
              <a:avLst/>
            </a:prstGeom>
            <a:ln w="28575" cap="flat" cmpd="sng">
              <a:solidFill>
                <a:srgbClr val="0000FF"/>
              </a:solidFill>
              <a:prstDash val="solid"/>
              <a:headEnd type="none" w="med" len="med"/>
              <a:tailEnd type="none" w="med" len="med"/>
            </a:ln>
          </p:spPr>
        </p:sp>
        <p:sp>
          <p:nvSpPr>
            <p:cNvPr id="859155" name="Line 9"/>
            <p:cNvSpPr/>
            <p:nvPr/>
          </p:nvSpPr>
          <p:spPr>
            <a:xfrm>
              <a:off x="821" y="460"/>
              <a:ext cx="0" cy="227"/>
            </a:xfrm>
            <a:prstGeom prst="line">
              <a:avLst/>
            </a:prstGeom>
            <a:ln w="28575" cap="flat" cmpd="sng">
              <a:solidFill>
                <a:srgbClr val="0000FF"/>
              </a:solidFill>
              <a:prstDash val="solid"/>
              <a:headEnd type="none" w="med" len="med"/>
              <a:tailEnd type="none" w="med" len="med"/>
            </a:ln>
          </p:spPr>
        </p:sp>
        <p:sp>
          <p:nvSpPr>
            <p:cNvPr id="859156" name="Line 10"/>
            <p:cNvSpPr/>
            <p:nvPr/>
          </p:nvSpPr>
          <p:spPr>
            <a:xfrm>
              <a:off x="814" y="681"/>
              <a:ext cx="182" cy="0"/>
            </a:xfrm>
            <a:prstGeom prst="line">
              <a:avLst/>
            </a:prstGeom>
            <a:ln w="28575" cap="flat" cmpd="sng">
              <a:solidFill>
                <a:srgbClr val="0000FF"/>
              </a:solidFill>
              <a:prstDash val="solid"/>
              <a:headEnd type="none" w="med" len="med"/>
              <a:tailEnd type="none" w="med" len="med"/>
            </a:ln>
          </p:spPr>
        </p:sp>
        <p:sp>
          <p:nvSpPr>
            <p:cNvPr id="859157" name="Line 11"/>
            <p:cNvSpPr/>
            <p:nvPr/>
          </p:nvSpPr>
          <p:spPr>
            <a:xfrm>
              <a:off x="1008" y="669"/>
              <a:ext cx="0" cy="227"/>
            </a:xfrm>
            <a:prstGeom prst="line">
              <a:avLst/>
            </a:prstGeom>
            <a:ln w="28575" cap="flat" cmpd="sng">
              <a:solidFill>
                <a:srgbClr val="0000FF"/>
              </a:solidFill>
              <a:prstDash val="sysDot"/>
              <a:headEnd type="none" w="med" len="med"/>
              <a:tailEnd type="none" w="med" len="med"/>
            </a:ln>
          </p:spPr>
        </p:sp>
        <p:sp>
          <p:nvSpPr>
            <p:cNvPr id="859158" name="Line 12"/>
            <p:cNvSpPr/>
            <p:nvPr/>
          </p:nvSpPr>
          <p:spPr>
            <a:xfrm>
              <a:off x="1001" y="890"/>
              <a:ext cx="295" cy="0"/>
            </a:xfrm>
            <a:prstGeom prst="line">
              <a:avLst/>
            </a:prstGeom>
            <a:ln w="28575" cap="flat" cmpd="sng">
              <a:solidFill>
                <a:srgbClr val="0000FF"/>
              </a:solidFill>
              <a:prstDash val="sysDot"/>
              <a:headEnd type="none" w="med" len="med"/>
              <a:tailEnd type="none" w="med" len="med"/>
            </a:ln>
          </p:spPr>
        </p:sp>
        <p:sp>
          <p:nvSpPr>
            <p:cNvPr id="859159" name="Line 13"/>
            <p:cNvSpPr/>
            <p:nvPr/>
          </p:nvSpPr>
          <p:spPr>
            <a:xfrm>
              <a:off x="1287" y="913"/>
              <a:ext cx="0" cy="227"/>
            </a:xfrm>
            <a:prstGeom prst="line">
              <a:avLst/>
            </a:prstGeom>
            <a:ln w="28575" cap="flat" cmpd="sng">
              <a:solidFill>
                <a:srgbClr val="0000FF"/>
              </a:solidFill>
              <a:prstDash val="solid"/>
              <a:headEnd type="none" w="med" len="med"/>
              <a:tailEnd type="none" w="med" len="med"/>
            </a:ln>
          </p:spPr>
        </p:sp>
        <p:sp>
          <p:nvSpPr>
            <p:cNvPr id="859160" name="Line 14"/>
            <p:cNvSpPr/>
            <p:nvPr/>
          </p:nvSpPr>
          <p:spPr>
            <a:xfrm>
              <a:off x="1280" y="1134"/>
              <a:ext cx="1587" cy="0"/>
            </a:xfrm>
            <a:prstGeom prst="line">
              <a:avLst/>
            </a:prstGeom>
            <a:ln w="28575" cap="flat" cmpd="sng">
              <a:solidFill>
                <a:srgbClr val="0000FF"/>
              </a:solidFill>
              <a:prstDash val="solid"/>
              <a:headEnd type="none" w="med" len="med"/>
              <a:tailEnd type="none" w="med" len="med"/>
            </a:ln>
          </p:spPr>
        </p:sp>
      </p:grpSp>
      <p:sp>
        <p:nvSpPr>
          <p:cNvPr id="859141" name="AutoShape 15"/>
          <p:cNvSpPr/>
          <p:nvPr/>
        </p:nvSpPr>
        <p:spPr>
          <a:xfrm rot="-5400000">
            <a:off x="1573213" y="2727325"/>
            <a:ext cx="179387" cy="1008063"/>
          </a:xfrm>
          <a:prstGeom prst="leftBrace">
            <a:avLst>
              <a:gd name="adj1" fmla="val 468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59142" name="Text Box 16"/>
          <p:cNvSpPr txBox="1"/>
          <p:nvPr/>
        </p:nvSpPr>
        <p:spPr>
          <a:xfrm>
            <a:off x="1196975" y="3284538"/>
            <a:ext cx="90487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59143" name="AutoShape 17"/>
          <p:cNvSpPr/>
          <p:nvPr/>
        </p:nvSpPr>
        <p:spPr>
          <a:xfrm rot="-5400000">
            <a:off x="3041650" y="2727325"/>
            <a:ext cx="179388" cy="1008063"/>
          </a:xfrm>
          <a:prstGeom prst="leftBrace">
            <a:avLst>
              <a:gd name="adj1" fmla="val 46828"/>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2786" name="Rectangle 18"/>
          <p:cNvSpPr/>
          <p:nvPr/>
        </p:nvSpPr>
        <p:spPr>
          <a:xfrm>
            <a:off x="457200" y="4411663"/>
            <a:ext cx="8164513" cy="457200"/>
          </a:xfrm>
          <a:prstGeom prst="rect">
            <a:avLst/>
          </a:prstGeom>
          <a:noFill/>
          <a:ln w="9525">
            <a:noFill/>
          </a:ln>
        </p:spPr>
        <p:txBody>
          <a:bodyPr wrap="none"/>
          <a:p>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859145" name="Text Box 19"/>
          <p:cNvSpPr txBox="1"/>
          <p:nvPr/>
        </p:nvSpPr>
        <p:spPr>
          <a:xfrm>
            <a:off x="2500313" y="3284538"/>
            <a:ext cx="122237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n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2788" name="Rectangle 20"/>
          <p:cNvSpPr/>
          <p:nvPr/>
        </p:nvSpPr>
        <p:spPr>
          <a:xfrm>
            <a:off x="490538" y="4411663"/>
            <a:ext cx="8164512" cy="457200"/>
          </a:xfrm>
          <a:prstGeom prst="rect">
            <a:avLst/>
          </a:prstGeom>
          <a:noFill/>
          <a:ln w="9525">
            <a:noFill/>
          </a:ln>
        </p:spPr>
        <p:txBody>
          <a:bodyPr/>
          <a:p>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 &lt;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859147" name="Object 11"/>
          <p:cNvGraphicFramePr>
            <a:graphicFrameLocks noChangeAspect="1"/>
          </p:cNvGraphicFramePr>
          <p:nvPr/>
        </p:nvGraphicFramePr>
        <p:xfrm>
          <a:off x="561975" y="404813"/>
          <a:ext cx="4572000" cy="2801937"/>
        </p:xfrm>
        <a:graphic>
          <a:graphicData uri="http://schemas.openxmlformats.org/presentationml/2006/ole">
            <mc:AlternateContent xmlns:mc="http://schemas.openxmlformats.org/markup-compatibility/2006">
              <mc:Choice xmlns:v="urn:schemas-microsoft-com:vml" Requires="v">
                <p:oleObj spid="_x0000_s4213" name="" r:id="rId3" imgW="3048000" imgH="1866900" progId="">
                  <p:embed/>
                </p:oleObj>
              </mc:Choice>
              <mc:Fallback>
                <p:oleObj name="" r:id="rId3" imgW="3048000" imgH="1866900" progId="">
                  <p:embed/>
                  <p:pic>
                    <p:nvPicPr>
                      <p:cNvPr id="0" name="图片 4212"/>
                      <p:cNvPicPr/>
                      <p:nvPr/>
                    </p:nvPicPr>
                    <p:blipFill>
                      <a:blip r:embed="rId4"/>
                      <a:stretch>
                        <a:fillRect/>
                      </a:stretch>
                    </p:blipFill>
                    <p:spPr>
                      <a:xfrm>
                        <a:off x="561975" y="404813"/>
                        <a:ext cx="4572000" cy="2801937"/>
                      </a:xfrm>
                      <a:prstGeom prst="rect">
                        <a:avLst/>
                      </a:prstGeom>
                      <a:noFill/>
                      <a:ln w="38100">
                        <a:noFill/>
                        <a:miter/>
                      </a:ln>
                    </p:spPr>
                  </p:pic>
                </p:oleObj>
              </mc:Fallback>
            </mc:AlternateContent>
          </a:graphicData>
        </a:graphic>
      </p:graphicFrame>
      <p:graphicFrame>
        <p:nvGraphicFramePr>
          <p:cNvPr id="32816" name="Object 12"/>
          <p:cNvGraphicFramePr>
            <a:graphicFrameLocks noChangeAspect="1"/>
          </p:cNvGraphicFramePr>
          <p:nvPr/>
        </p:nvGraphicFramePr>
        <p:xfrm>
          <a:off x="4000500" y="4967288"/>
          <a:ext cx="4602163" cy="1709737"/>
        </p:xfrm>
        <a:graphic>
          <a:graphicData uri="http://schemas.openxmlformats.org/presentationml/2006/ole">
            <mc:AlternateContent xmlns:mc="http://schemas.openxmlformats.org/markup-compatibility/2006">
              <mc:Choice xmlns:v="urn:schemas-microsoft-com:vml" Requires="v">
                <p:oleObj spid="_x0000_s4212" name="" r:id="rId5" imgW="2565400" imgH="952500" progId="">
                  <p:embed/>
                </p:oleObj>
              </mc:Choice>
              <mc:Fallback>
                <p:oleObj name="" r:id="rId5" imgW="2565400" imgH="952500" progId="">
                  <p:embed/>
                  <p:pic>
                    <p:nvPicPr>
                      <p:cNvPr id="0" name="图片 4211"/>
                      <p:cNvPicPr/>
                      <p:nvPr/>
                    </p:nvPicPr>
                    <p:blipFill>
                      <a:blip r:embed="rId6"/>
                      <a:stretch>
                        <a:fillRect/>
                      </a:stretch>
                    </p:blipFill>
                    <p:spPr>
                      <a:xfrm>
                        <a:off x="4000500" y="4967288"/>
                        <a:ext cx="4602163" cy="1709737"/>
                      </a:xfrm>
                      <a:prstGeom prst="rect">
                        <a:avLst/>
                      </a:prstGeom>
                      <a:noFill/>
                      <a:ln w="38100">
                        <a:noFill/>
                        <a:miter/>
                      </a:ln>
                    </p:spPr>
                  </p:pic>
                </p:oleObj>
              </mc:Fallback>
            </mc:AlternateContent>
          </a:graphicData>
        </a:graphic>
      </p:graphicFrame>
      <p:graphicFrame>
        <p:nvGraphicFramePr>
          <p:cNvPr id="32817" name="Object 13"/>
          <p:cNvGraphicFramePr>
            <a:graphicFrameLocks noChangeAspect="1"/>
          </p:cNvGraphicFramePr>
          <p:nvPr/>
        </p:nvGraphicFramePr>
        <p:xfrm>
          <a:off x="571500" y="4786313"/>
          <a:ext cx="331788" cy="407987"/>
        </p:xfrm>
        <a:graphic>
          <a:graphicData uri="http://schemas.openxmlformats.org/presentationml/2006/ole">
            <mc:AlternateContent xmlns:mc="http://schemas.openxmlformats.org/markup-compatibility/2006">
              <mc:Choice xmlns:v="urn:schemas-microsoft-com:vml" Requires="v">
                <p:oleObj spid="_x0000_s4214" name="" r:id="rId7" imgW="165100" imgH="203200" progId="">
                  <p:embed/>
                </p:oleObj>
              </mc:Choice>
              <mc:Fallback>
                <p:oleObj name="" r:id="rId7" imgW="165100" imgH="203200" progId="">
                  <p:embed/>
                  <p:pic>
                    <p:nvPicPr>
                      <p:cNvPr id="0" name="图片 4213"/>
                      <p:cNvPicPr/>
                      <p:nvPr/>
                    </p:nvPicPr>
                    <p:blipFill>
                      <a:blip r:embed="rId8"/>
                      <a:stretch>
                        <a:fillRect/>
                      </a:stretch>
                    </p:blipFill>
                    <p:spPr>
                      <a:xfrm>
                        <a:off x="571500" y="4786313"/>
                        <a:ext cx="331788" cy="407987"/>
                      </a:xfrm>
                      <a:prstGeom prst="rect">
                        <a:avLst/>
                      </a:prstGeom>
                      <a:noFill/>
                      <a:ln w="38100">
                        <a:noFill/>
                        <a:miter/>
                      </a:ln>
                    </p:spPr>
                  </p:pic>
                </p:oleObj>
              </mc:Fallback>
            </mc:AlternateContent>
          </a:graphicData>
        </a:graphic>
      </p:graphicFrame>
      <p:sp>
        <p:nvSpPr>
          <p:cNvPr id="24" name="矩形 23"/>
          <p:cNvSpPr/>
          <p:nvPr/>
        </p:nvSpPr>
        <p:spPr>
          <a:xfrm>
            <a:off x="4214813" y="5000625"/>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5" name="矩形 24"/>
          <p:cNvSpPr/>
          <p:nvPr/>
        </p:nvSpPr>
        <p:spPr>
          <a:xfrm>
            <a:off x="4214813" y="5429250"/>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6" name="矩形 25"/>
          <p:cNvSpPr/>
          <p:nvPr/>
        </p:nvSpPr>
        <p:spPr>
          <a:xfrm>
            <a:off x="4214813" y="5857875"/>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27" name="矩形 26"/>
          <p:cNvSpPr/>
          <p:nvPr/>
        </p:nvSpPr>
        <p:spPr>
          <a:xfrm>
            <a:off x="4214813" y="6286500"/>
            <a:ext cx="45720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2773">
                                            <p:txEl>
                                              <p:charRg st="0" end="40"/>
                                            </p:txEl>
                                          </p:spTgt>
                                        </p:tgtEl>
                                        <p:attrNameLst>
                                          <p:attrName>style.visibility</p:attrName>
                                        </p:attrNameLst>
                                      </p:cBhvr>
                                      <p:to>
                                        <p:strVal val="visible"/>
                                      </p:to>
                                    </p:set>
                                    <p:animEffect transition="in" filter="blinds(horizontal)">
                                      <p:cBhvr>
                                        <p:cTn id="7" dur="500"/>
                                        <p:tgtEl>
                                          <p:spTgt spid="32773">
                                            <p:txEl>
                                              <p:charRg st="0" end="4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774"/>
                                        </p:tgtEl>
                                        <p:attrNameLst>
                                          <p:attrName>style.visibility</p:attrName>
                                        </p:attrNameLst>
                                      </p:cBhvr>
                                      <p:to>
                                        <p:strVal val="visible"/>
                                      </p:to>
                                    </p:set>
                                    <p:animEffect transition="in" filter="blinds(horizontal)">
                                      <p:cBhvr>
                                        <p:cTn id="10" dur="500"/>
                                        <p:tgtEl>
                                          <p:spTgt spid="3277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773">
                                            <p:txEl>
                                              <p:charRg st="40" end="63"/>
                                            </p:txEl>
                                          </p:spTgt>
                                        </p:tgtEl>
                                        <p:attrNameLst>
                                          <p:attrName>style.visibility</p:attrName>
                                        </p:attrNameLst>
                                      </p:cBhvr>
                                      <p:to>
                                        <p:strVal val="visible"/>
                                      </p:to>
                                    </p:set>
                                    <p:animEffect transition="in" filter="wipe(left)">
                                      <p:cBhvr>
                                        <p:cTn id="15" dur="500"/>
                                        <p:tgtEl>
                                          <p:spTgt spid="32773">
                                            <p:txEl>
                                              <p:charRg st="40" end="6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788"/>
                                        </p:tgtEl>
                                        <p:attrNameLst>
                                          <p:attrName>style.visibility</p:attrName>
                                        </p:attrNameLst>
                                      </p:cBhvr>
                                      <p:to>
                                        <p:strVal val="visible"/>
                                      </p:to>
                                    </p:set>
                                    <p:animEffect transition="in" filter="wipe(left)">
                                      <p:cBhvr>
                                        <p:cTn id="20" dur="500"/>
                                        <p:tgtEl>
                                          <p:spTgt spid="3278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trips(downRigh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786"/>
                                        </p:tgtEl>
                                        <p:attrNameLst>
                                          <p:attrName>style.visibility</p:attrName>
                                        </p:attrNameLst>
                                      </p:cBhvr>
                                      <p:to>
                                        <p:strVal val="visible"/>
                                      </p:to>
                                    </p:set>
                                    <p:animEffect transition="in" filter="wipe(left)">
                                      <p:cBhvr>
                                        <p:cTn id="30" dur="500"/>
                                        <p:tgtEl>
                                          <p:spTgt spid="3278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2817"/>
                                        </p:tgtEl>
                                        <p:attrNameLst>
                                          <p:attrName>style.visibility</p:attrName>
                                        </p:attrNameLst>
                                      </p:cBhvr>
                                      <p:to>
                                        <p:strVal val="visible"/>
                                      </p:to>
                                    </p:set>
                                    <p:animEffect transition="in" filter="blinds(horizontal)">
                                      <p:cBhvr>
                                        <p:cTn id="35" dur="500"/>
                                        <p:tgtEl>
                                          <p:spTgt spid="32817"/>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2773">
                                            <p:txEl>
                                              <p:charRg st="63" end="78"/>
                                            </p:txEl>
                                          </p:spTgt>
                                        </p:tgtEl>
                                        <p:attrNameLst>
                                          <p:attrName>style.visibility</p:attrName>
                                        </p:attrNameLst>
                                      </p:cBhvr>
                                      <p:to>
                                        <p:strVal val="visible"/>
                                      </p:to>
                                    </p:set>
                                    <p:animEffect transition="in" filter="blinds(horizontal)">
                                      <p:cBhvr>
                                        <p:cTn id="38" dur="500"/>
                                        <p:tgtEl>
                                          <p:spTgt spid="32773">
                                            <p:txEl>
                                              <p:charRg st="63" end="78"/>
                                            </p:txEl>
                                          </p:spTgt>
                                        </p:tgtEl>
                                      </p:cBhvr>
                                    </p:animEffect>
                                  </p:childTnLst>
                                </p:cTn>
                              </p:par>
                            </p:childTnLst>
                          </p:cTn>
                        </p:par>
                        <p:par>
                          <p:cTn id="39" fill="hold">
                            <p:stCondLst>
                              <p:cond delay="500"/>
                            </p:stCondLst>
                            <p:childTnLst>
                              <p:par>
                                <p:cTn id="40" presetID="4" presetClass="entr" presetSubtype="16" fill="hold" nodeType="afterEffect">
                                  <p:stCondLst>
                                    <p:cond delay="0"/>
                                  </p:stCondLst>
                                  <p:childTnLst>
                                    <p:set>
                                      <p:cBhvr>
                                        <p:cTn id="41" dur="1" fill="hold">
                                          <p:stCondLst>
                                            <p:cond delay="0"/>
                                          </p:stCondLst>
                                        </p:cTn>
                                        <p:tgtEl>
                                          <p:spTgt spid="32816"/>
                                        </p:tgtEl>
                                        <p:attrNameLst>
                                          <p:attrName>style.visibility</p:attrName>
                                        </p:attrNameLst>
                                      </p:cBhvr>
                                      <p:to>
                                        <p:strVal val="visible"/>
                                      </p:to>
                                    </p:set>
                                    <p:animEffect transition="in" filter="box(in)">
                                      <p:cBhvr>
                                        <p:cTn id="42" dur="500"/>
                                        <p:tgtEl>
                                          <p:spTgt spid="328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p:bldP spid="32786" grpId="0"/>
      <p:bldP spid="32788" grpId="0"/>
      <p:bldP spid="24" grpId="0" animBg="1"/>
      <p:bldP spid="25" grpId="0" animBg="1"/>
      <p:bldP spid="26" grpId="0" animBg="1"/>
      <p:bldP spid="27"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0162" name="Object 10"/>
          <p:cNvGraphicFramePr>
            <a:graphicFrameLocks noChangeAspect="1"/>
          </p:cNvGraphicFramePr>
          <p:nvPr/>
        </p:nvGraphicFramePr>
        <p:xfrm>
          <a:off x="2646363" y="404813"/>
          <a:ext cx="3846512" cy="1425575"/>
        </p:xfrm>
        <a:graphic>
          <a:graphicData uri="http://schemas.openxmlformats.org/presentationml/2006/ole">
            <mc:AlternateContent xmlns:mc="http://schemas.openxmlformats.org/markup-compatibility/2006">
              <mc:Choice xmlns:v="urn:schemas-microsoft-com:vml" Requires="v">
                <p:oleObj spid="_x0000_s4216" name="" r:id="rId1" imgW="2565400" imgH="952500" progId="">
                  <p:embed/>
                </p:oleObj>
              </mc:Choice>
              <mc:Fallback>
                <p:oleObj name="" r:id="rId1" imgW="2565400" imgH="952500" progId="">
                  <p:embed/>
                  <p:pic>
                    <p:nvPicPr>
                      <p:cNvPr id="0" name="图片 4215"/>
                      <p:cNvPicPr/>
                      <p:nvPr/>
                    </p:nvPicPr>
                    <p:blipFill>
                      <a:blip r:embed="rId2"/>
                      <a:stretch>
                        <a:fillRect/>
                      </a:stretch>
                    </p:blipFill>
                    <p:spPr>
                      <a:xfrm>
                        <a:off x="2646363" y="404813"/>
                        <a:ext cx="3846512" cy="1425575"/>
                      </a:xfrm>
                      <a:prstGeom prst="rect">
                        <a:avLst/>
                      </a:prstGeom>
                      <a:noFill/>
                      <a:ln w="38100">
                        <a:noFill/>
                        <a:miter/>
                      </a:ln>
                    </p:spPr>
                  </p:pic>
                </p:oleObj>
              </mc:Fallback>
            </mc:AlternateContent>
          </a:graphicData>
        </a:graphic>
      </p:graphicFrame>
      <p:graphicFrame>
        <p:nvGraphicFramePr>
          <p:cNvPr id="34821" name="Object 11"/>
          <p:cNvGraphicFramePr>
            <a:graphicFrameLocks noChangeAspect="1"/>
          </p:cNvGraphicFramePr>
          <p:nvPr/>
        </p:nvGraphicFramePr>
        <p:xfrm>
          <a:off x="2981325" y="2470150"/>
          <a:ext cx="3198813" cy="1425575"/>
        </p:xfrm>
        <a:graphic>
          <a:graphicData uri="http://schemas.openxmlformats.org/presentationml/2006/ole">
            <mc:AlternateContent xmlns:mc="http://schemas.openxmlformats.org/markup-compatibility/2006">
              <mc:Choice xmlns:v="urn:schemas-microsoft-com:vml" Requires="v">
                <p:oleObj spid="_x0000_s4215" name="" r:id="rId3" imgW="2133600" imgH="952500" progId="">
                  <p:embed/>
                </p:oleObj>
              </mc:Choice>
              <mc:Fallback>
                <p:oleObj name="" r:id="rId3" imgW="2133600" imgH="952500" progId="">
                  <p:embed/>
                  <p:pic>
                    <p:nvPicPr>
                      <p:cNvPr id="0" name="图片 4214"/>
                      <p:cNvPicPr/>
                      <p:nvPr/>
                    </p:nvPicPr>
                    <p:blipFill>
                      <a:blip r:embed="rId4"/>
                      <a:stretch>
                        <a:fillRect/>
                      </a:stretch>
                    </p:blipFill>
                    <p:spPr>
                      <a:xfrm>
                        <a:off x="2981325" y="2470150"/>
                        <a:ext cx="3198813" cy="1425575"/>
                      </a:xfrm>
                      <a:prstGeom prst="rect">
                        <a:avLst/>
                      </a:prstGeom>
                      <a:noFill/>
                      <a:ln w="38100">
                        <a:noFill/>
                        <a:miter/>
                      </a:ln>
                    </p:spPr>
                  </p:pic>
                </p:oleObj>
              </mc:Fallback>
            </mc:AlternateContent>
          </a:graphicData>
        </a:graphic>
      </p:graphicFrame>
      <p:sp>
        <p:nvSpPr>
          <p:cNvPr id="34822" name="Rectangle 6"/>
          <p:cNvSpPr/>
          <p:nvPr/>
        </p:nvSpPr>
        <p:spPr>
          <a:xfrm>
            <a:off x="490538" y="1920875"/>
            <a:ext cx="41878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作自由变量，则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4823" name="Rectangle 7"/>
          <p:cNvSpPr/>
          <p:nvPr/>
        </p:nvSpPr>
        <p:spPr>
          <a:xfrm>
            <a:off x="490538" y="3987800"/>
            <a:ext cx="5611812"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再令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n-r</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4824" name="Object 12"/>
          <p:cNvGraphicFramePr>
            <a:graphicFrameLocks noChangeAspect="1"/>
          </p:cNvGraphicFramePr>
          <p:nvPr/>
        </p:nvGraphicFramePr>
        <p:xfrm>
          <a:off x="993775" y="4537075"/>
          <a:ext cx="3541713" cy="2090738"/>
        </p:xfrm>
        <a:graphic>
          <a:graphicData uri="http://schemas.openxmlformats.org/presentationml/2006/ole">
            <mc:AlternateContent xmlns:mc="http://schemas.openxmlformats.org/markup-compatibility/2006">
              <mc:Choice xmlns:v="urn:schemas-microsoft-com:vml" Requires="v">
                <p:oleObj spid="_x0000_s4217" name="" r:id="rId5" imgW="2362200" imgH="1397000" progId="">
                  <p:embed/>
                </p:oleObj>
              </mc:Choice>
              <mc:Fallback>
                <p:oleObj name="" r:id="rId5" imgW="2362200" imgH="1397000" progId="">
                  <p:embed/>
                  <p:pic>
                    <p:nvPicPr>
                      <p:cNvPr id="0" name="图片 4216"/>
                      <p:cNvPicPr/>
                      <p:nvPr/>
                    </p:nvPicPr>
                    <p:blipFill>
                      <a:blip r:embed="rId6"/>
                      <a:stretch>
                        <a:fillRect/>
                      </a:stretch>
                    </p:blipFill>
                    <p:spPr>
                      <a:xfrm>
                        <a:off x="993775" y="4537075"/>
                        <a:ext cx="3541713" cy="2090738"/>
                      </a:xfrm>
                      <a:prstGeom prst="rect">
                        <a:avLst/>
                      </a:prstGeom>
                      <a:noFill/>
                      <a:ln w="38100">
                        <a:noFill/>
                        <a:miter/>
                      </a:ln>
                    </p:spPr>
                  </p:pic>
                </p:oleObj>
              </mc:Fallback>
            </mc:AlternateContent>
          </a:graphicData>
        </a:graphic>
      </p:graphicFrame>
      <p:graphicFrame>
        <p:nvGraphicFramePr>
          <p:cNvPr id="34825" name="Object 13"/>
          <p:cNvGraphicFramePr>
            <a:graphicFrameLocks noChangeAspect="1"/>
          </p:cNvGraphicFramePr>
          <p:nvPr/>
        </p:nvGraphicFramePr>
        <p:xfrm>
          <a:off x="4529138" y="4546600"/>
          <a:ext cx="3579812" cy="2071688"/>
        </p:xfrm>
        <a:graphic>
          <a:graphicData uri="http://schemas.openxmlformats.org/presentationml/2006/ole">
            <mc:AlternateContent xmlns:mc="http://schemas.openxmlformats.org/markup-compatibility/2006">
              <mc:Choice xmlns:v="urn:schemas-microsoft-com:vml" Requires="v">
                <p:oleObj spid="_x0000_s4219" name="" r:id="rId7" imgW="2387600" imgH="1384300" progId="">
                  <p:embed/>
                </p:oleObj>
              </mc:Choice>
              <mc:Fallback>
                <p:oleObj name="" r:id="rId7" imgW="2387600" imgH="1384300" progId="">
                  <p:embed/>
                  <p:pic>
                    <p:nvPicPr>
                      <p:cNvPr id="0" name="图片 4218"/>
                      <p:cNvPicPr/>
                      <p:nvPr/>
                    </p:nvPicPr>
                    <p:blipFill>
                      <a:blip r:embed="rId8"/>
                      <a:stretch>
                        <a:fillRect/>
                      </a:stretch>
                    </p:blipFill>
                    <p:spPr>
                      <a:xfrm>
                        <a:off x="4529138" y="4546600"/>
                        <a:ext cx="3579812" cy="2071688"/>
                      </a:xfrm>
                      <a:prstGeom prst="rect">
                        <a:avLst/>
                      </a:prstGeom>
                      <a:noFill/>
                      <a:ln w="38100">
                        <a:noFill/>
                        <a:miter/>
                      </a:ln>
                    </p:spPr>
                  </p:pic>
                </p:oleObj>
              </mc:Fallback>
            </mc:AlternateContent>
          </a:graphicData>
        </a:graphic>
      </p:graphicFrame>
      <p:sp>
        <p:nvSpPr>
          <p:cNvPr id="34826" name="AutoShape 10"/>
          <p:cNvSpPr/>
          <p:nvPr/>
        </p:nvSpPr>
        <p:spPr>
          <a:xfrm>
            <a:off x="6804025" y="3141663"/>
            <a:ext cx="2232025" cy="1079500"/>
          </a:xfrm>
          <a:prstGeom prst="cloudCallout">
            <a:avLst>
              <a:gd name="adj1" fmla="val -56755"/>
              <a:gd name="adj2" fmla="val 75296"/>
            </a:avLst>
          </a:prstGeom>
          <a:solidFill>
            <a:schemeClr val="folHlink"/>
          </a:solidFill>
          <a:ln w="9525" cap="flat" cmpd="sng">
            <a:solidFill>
              <a:schemeClr val="tx1"/>
            </a:solidFill>
            <a:prstDash val="solid"/>
            <a:headEnd type="none" w="med" len="med"/>
            <a:tailEnd type="none" w="med" len="med"/>
          </a:ln>
        </p:spPr>
        <p:txBody>
          <a:bodyPr anchor="ctr" anchorCtr="0"/>
          <a:p>
            <a:pPr algn="ctr"/>
            <a:r>
              <a:rPr lang="zh-CN" altLang="en-US" b="1" dirty="0">
                <a:solidFill>
                  <a:srgbClr val="000000"/>
                </a:solidFill>
                <a:latin typeface="Arial" panose="020B0604020202090204" pitchFamily="34" charset="0"/>
                <a:ea typeface="楷体_GB2312" panose="02010609030101010101" pitchFamily="49" charset="-122"/>
              </a:rPr>
              <a:t>线性方程组的通解</a:t>
            </a:r>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8202" name="Rectangle 10"/>
          <p:cNvSpPr/>
          <p:nvPr/>
        </p:nvSpPr>
        <p:spPr>
          <a:xfrm>
            <a:off x="2484438" y="4076700"/>
            <a:ext cx="1295400" cy="3603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03" name="Rectangle 11"/>
          <p:cNvSpPr/>
          <p:nvPr/>
        </p:nvSpPr>
        <p:spPr>
          <a:xfrm>
            <a:off x="3762375" y="4076700"/>
            <a:ext cx="2217738" cy="3603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slide(fromBottom)">
                                      <p:cBhvr>
                                        <p:cTn id="7" dur="500"/>
                                        <p:tgtEl>
                                          <p:spTgt spid="348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box(in)">
                                      <p:cBhvr>
                                        <p:cTn id="12" dur="500"/>
                                        <p:tgtEl>
                                          <p:spTgt spid="348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3"/>
                                        </p:tgtEl>
                                        <p:attrNameLst>
                                          <p:attrName>style.visibility</p:attrName>
                                        </p:attrNameLst>
                                      </p:cBhvr>
                                      <p:to>
                                        <p:strVal val="visible"/>
                                      </p:to>
                                    </p:set>
                                    <p:animEffect transition="in" filter="wipe(left)">
                                      <p:cBhvr>
                                        <p:cTn id="17" dur="500"/>
                                        <p:tgtEl>
                                          <p:spTgt spid="348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8202"/>
                                        </p:tgtEl>
                                      </p:cBhvr>
                                    </p:animEffect>
                                    <p:set>
                                      <p:cBhvr>
                                        <p:cTn id="22" dur="1" fill="hold">
                                          <p:stCondLst>
                                            <p:cond delay="499"/>
                                          </p:stCondLst>
                                        </p:cTn>
                                        <p:tgtEl>
                                          <p:spTgt spid="82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8203"/>
                                        </p:tgtEl>
                                      </p:cBhvr>
                                    </p:animEffect>
                                    <p:set>
                                      <p:cBhvr>
                                        <p:cTn id="27" dur="1" fill="hold">
                                          <p:stCondLst>
                                            <p:cond delay="499"/>
                                          </p:stCondLst>
                                        </p:cTn>
                                        <p:tgtEl>
                                          <p:spTgt spid="820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824"/>
                                        </p:tgtEl>
                                        <p:attrNameLst>
                                          <p:attrName>style.visibility</p:attrName>
                                        </p:attrNameLst>
                                      </p:cBhvr>
                                      <p:to>
                                        <p:strVal val="visible"/>
                                      </p:to>
                                    </p:set>
                                    <p:animEffect transition="in" filter="box(in)">
                                      <p:cBhvr>
                                        <p:cTn id="32" dur="500"/>
                                        <p:tgtEl>
                                          <p:spTgt spid="3482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4825"/>
                                        </p:tgtEl>
                                        <p:attrNameLst>
                                          <p:attrName>style.visibility</p:attrName>
                                        </p:attrNameLst>
                                      </p:cBhvr>
                                      <p:to>
                                        <p:strVal val="visible"/>
                                      </p:to>
                                    </p:set>
                                    <p:animEffect transition="in" filter="box(in)">
                                      <p:cBhvr>
                                        <p:cTn id="37" dur="500"/>
                                        <p:tgtEl>
                                          <p:spTgt spid="348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4826"/>
                                        </p:tgtEl>
                                        <p:attrNameLst>
                                          <p:attrName>style.visibility</p:attrName>
                                        </p:attrNameLst>
                                      </p:cBhvr>
                                      <p:to>
                                        <p:strVal val="visible"/>
                                      </p:to>
                                    </p:set>
                                    <p:anim calcmode="lin" valueType="num">
                                      <p:cBhvr additive="base">
                                        <p:cTn id="42" dur="500" fill="hold"/>
                                        <p:tgtEl>
                                          <p:spTgt spid="34826"/>
                                        </p:tgtEl>
                                        <p:attrNameLst>
                                          <p:attrName>ppt_x</p:attrName>
                                        </p:attrNameLst>
                                      </p:cBhvr>
                                      <p:tavLst>
                                        <p:tav tm="0">
                                          <p:val>
                                            <p:strVal val="1+#ppt_w/2"/>
                                          </p:val>
                                        </p:tav>
                                        <p:tav tm="100000">
                                          <p:val>
                                            <p:strVal val="#ppt_x"/>
                                          </p:val>
                                        </p:tav>
                                      </p:tavLst>
                                    </p:anim>
                                    <p:anim calcmode="lin" valueType="num">
                                      <p:cBhvr additive="base">
                                        <p:cTn id="43" dur="500" fill="hold"/>
                                        <p:tgtEl>
                                          <p:spTgt spid="34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3" grpId="0"/>
      <p:bldP spid="34826" grpId="0" animBg="1"/>
      <p:bldP spid="8202" grpId="0" animBg="1"/>
      <p:bldP spid="8203"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1186" name="Rectangle 17"/>
          <p:cNvSpPr/>
          <p:nvPr/>
        </p:nvSpPr>
        <p:spPr>
          <a:xfrm>
            <a:off x="457200" y="5334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求解非齐次线性方程组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61187" name="Object 6"/>
          <p:cNvGraphicFramePr>
            <a:graphicFrameLocks noChangeAspect="1"/>
          </p:cNvGraphicFramePr>
          <p:nvPr/>
        </p:nvGraphicFramePr>
        <p:xfrm>
          <a:off x="2827338" y="1003300"/>
          <a:ext cx="3459162" cy="1882775"/>
        </p:xfrm>
        <a:graphic>
          <a:graphicData uri="http://schemas.openxmlformats.org/presentationml/2006/ole">
            <mc:AlternateContent xmlns:mc="http://schemas.openxmlformats.org/markup-compatibility/2006">
              <mc:Choice xmlns:v="urn:schemas-microsoft-com:vml" Requires="v">
                <p:oleObj spid="_x0000_s4218" name="" r:id="rId1" imgW="1727200" imgH="939800" progId="">
                  <p:embed/>
                </p:oleObj>
              </mc:Choice>
              <mc:Fallback>
                <p:oleObj name="" r:id="rId1" imgW="1727200" imgH="939800" progId="">
                  <p:embed/>
                  <p:pic>
                    <p:nvPicPr>
                      <p:cNvPr id="0" name="图片 4217"/>
                      <p:cNvPicPr/>
                      <p:nvPr/>
                    </p:nvPicPr>
                    <p:blipFill>
                      <a:blip r:embed="rId2"/>
                      <a:stretch>
                        <a:fillRect/>
                      </a:stretch>
                    </p:blipFill>
                    <p:spPr>
                      <a:xfrm>
                        <a:off x="2827338" y="1003300"/>
                        <a:ext cx="3459162" cy="1882775"/>
                      </a:xfrm>
                      <a:prstGeom prst="rect">
                        <a:avLst/>
                      </a:prstGeom>
                      <a:noFill/>
                      <a:ln w="38100">
                        <a:noFill/>
                        <a:miter/>
                      </a:ln>
                    </p:spPr>
                  </p:pic>
                </p:oleObj>
              </mc:Fallback>
            </mc:AlternateContent>
          </a:graphicData>
        </a:graphic>
      </p:graphicFrame>
      <p:graphicFrame>
        <p:nvGraphicFramePr>
          <p:cNvPr id="29715" name="Object 7"/>
          <p:cNvGraphicFramePr>
            <a:graphicFrameLocks noChangeAspect="1"/>
          </p:cNvGraphicFramePr>
          <p:nvPr/>
        </p:nvGraphicFramePr>
        <p:xfrm>
          <a:off x="1165225" y="3330575"/>
          <a:ext cx="6143625" cy="1852613"/>
        </p:xfrm>
        <a:graphic>
          <a:graphicData uri="http://schemas.openxmlformats.org/presentationml/2006/ole">
            <mc:AlternateContent xmlns:mc="http://schemas.openxmlformats.org/markup-compatibility/2006">
              <mc:Choice xmlns:v="urn:schemas-microsoft-com:vml" Requires="v">
                <p:oleObj spid="_x0000_s4220" name="" r:id="rId3" imgW="3073400" imgH="927100" progId="">
                  <p:embed/>
                </p:oleObj>
              </mc:Choice>
              <mc:Fallback>
                <p:oleObj name="" r:id="rId3" imgW="3073400" imgH="927100" progId="">
                  <p:embed/>
                  <p:pic>
                    <p:nvPicPr>
                      <p:cNvPr id="0" name="图片 4219"/>
                      <p:cNvPicPr/>
                      <p:nvPr/>
                    </p:nvPicPr>
                    <p:blipFill>
                      <a:blip r:embed="rId4"/>
                      <a:stretch>
                        <a:fillRect/>
                      </a:stretch>
                    </p:blipFill>
                    <p:spPr>
                      <a:xfrm>
                        <a:off x="1165225" y="3330575"/>
                        <a:ext cx="6143625" cy="1852613"/>
                      </a:xfrm>
                      <a:prstGeom prst="rect">
                        <a:avLst/>
                      </a:prstGeom>
                      <a:noFill/>
                      <a:ln w="38100">
                        <a:noFill/>
                        <a:miter/>
                      </a:ln>
                    </p:spPr>
                  </p:pic>
                </p:oleObj>
              </mc:Fallback>
            </mc:AlternateContent>
          </a:graphicData>
        </a:graphic>
      </p:graphicFrame>
      <p:sp>
        <p:nvSpPr>
          <p:cNvPr id="29716" name="Rectangle 20"/>
          <p:cNvSpPr/>
          <p:nvPr/>
        </p:nvSpPr>
        <p:spPr>
          <a:xfrm>
            <a:off x="500063" y="4049713"/>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9720" name="Rectangle 24"/>
          <p:cNvSpPr/>
          <p:nvPr/>
        </p:nvSpPr>
        <p:spPr>
          <a:xfrm>
            <a:off x="457200" y="5229225"/>
            <a:ext cx="8229600" cy="493713"/>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 &lt; 4</a:t>
            </a:r>
            <a:r>
              <a:rPr lang="zh-CN" altLang="en-US" sz="2400" b="1" dirty="0">
                <a:solidFill>
                  <a:srgbClr val="000000"/>
                </a:solidFill>
                <a:latin typeface="Times New Roman" panose="02020603050405020304" pitchFamily="18" charset="0"/>
                <a:ea typeface="楷体_GB2312" panose="02010609030101010101" pitchFamily="49" charset="-122"/>
              </a:rPr>
              <a:t>，故原线性方程组有无穷多解．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34"/>
          <p:cNvGrpSpPr>
            <a:grpSpLocks noChangeAspect="1"/>
          </p:cNvGrpSpPr>
          <p:nvPr/>
        </p:nvGrpSpPr>
        <p:grpSpPr>
          <a:xfrm>
            <a:off x="4816475" y="3787775"/>
            <a:ext cx="2349500" cy="925513"/>
            <a:chOff x="192" y="712"/>
            <a:chExt cx="1728" cy="680"/>
          </a:xfrm>
        </p:grpSpPr>
        <p:sp>
          <p:nvSpPr>
            <p:cNvPr id="861193" name="Line 35"/>
            <p:cNvSpPr>
              <a:spLocks noChangeAspect="1"/>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861194" name="Line 36"/>
            <p:cNvSpPr>
              <a:spLocks noChangeAspect="1"/>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861195" name="Line 37"/>
            <p:cNvSpPr>
              <a:spLocks noChangeAspect="1"/>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861196" name="Line 38"/>
            <p:cNvSpPr>
              <a:spLocks noChangeAspect="1"/>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861197" name="Line 39"/>
            <p:cNvSpPr>
              <a:spLocks noChangeAspect="1"/>
            </p:cNvSpPr>
            <p:nvPr/>
          </p:nvSpPr>
          <p:spPr>
            <a:xfrm>
              <a:off x="1200" y="1392"/>
              <a:ext cx="720" cy="0"/>
            </a:xfrm>
            <a:prstGeom prst="line">
              <a:avLst/>
            </a:prstGeom>
            <a:ln w="28575" cap="flat" cmpd="sng">
              <a:solidFill>
                <a:srgbClr val="0000FF"/>
              </a:solidFill>
              <a:prstDash val="solid"/>
              <a:headEnd type="none" w="med" len="med"/>
              <a:tailEnd type="none" w="med" len="med"/>
            </a:ln>
          </p:spPr>
        </p:sp>
      </p:grpSp>
      <p:sp>
        <p:nvSpPr>
          <p:cNvPr id="29737" name="AutoShape 41">
            <a:hlinkClick r:id="rId5" action="ppaction://hlinksldjump"/>
          </p:cNvPr>
          <p:cNvSpPr/>
          <p:nvPr/>
        </p:nvSpPr>
        <p:spPr>
          <a:xfrm>
            <a:off x="8382000" y="6172200"/>
            <a:ext cx="509588" cy="509588"/>
          </a:xfrm>
          <a:prstGeom prst="actionButtonInformation">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16"/>
                                        </p:tgtEl>
                                        <p:attrNameLst>
                                          <p:attrName>style.visibility</p:attrName>
                                        </p:attrNameLst>
                                      </p:cBhvr>
                                      <p:to>
                                        <p:strVal val="visible"/>
                                      </p:to>
                                    </p:set>
                                    <p:animEffect transition="in" filter="wipe(left)">
                                      <p:cBhvr>
                                        <p:cTn id="7" dur="500"/>
                                        <p:tgtEl>
                                          <p:spTgt spid="29716"/>
                                        </p:tgtEl>
                                      </p:cBhvr>
                                    </p:animEffect>
                                  </p:childTnLst>
                                </p:cTn>
                              </p:par>
                              <p:par>
                                <p:cTn id="8" presetID="22" presetClass="entr" presetSubtype="8" fill="hold" nodeType="withEffect">
                                  <p:stCondLst>
                                    <p:cond delay="0"/>
                                  </p:stCondLst>
                                  <p:childTnLst>
                                    <p:set>
                                      <p:cBhvr>
                                        <p:cTn id="9" dur="1" fill="hold">
                                          <p:stCondLst>
                                            <p:cond delay="0"/>
                                          </p:stCondLst>
                                        </p:cTn>
                                        <p:tgtEl>
                                          <p:spTgt spid="29715"/>
                                        </p:tgtEl>
                                        <p:attrNameLst>
                                          <p:attrName>style.visibility</p:attrName>
                                        </p:attrNameLst>
                                      </p:cBhvr>
                                      <p:to>
                                        <p:strVal val="visible"/>
                                      </p:to>
                                    </p:set>
                                    <p:animEffect transition="in" filter="wipe(left)">
                                      <p:cBhvr>
                                        <p:cTn id="10" dur="500"/>
                                        <p:tgtEl>
                                          <p:spTgt spid="29715"/>
                                        </p:tgtEl>
                                      </p:cBhvr>
                                    </p:animEffect>
                                  </p:childTnLst>
                                </p:cTn>
                              </p:par>
                            </p:childTnLst>
                          </p:cTn>
                        </p:par>
                        <p:par>
                          <p:cTn id="11" fill="hold">
                            <p:stCondLst>
                              <p:cond delay="500"/>
                            </p:stCondLst>
                            <p:childTnLst>
                              <p:par>
                                <p:cTn id="12" presetID="18" presetClass="entr" presetSubtype="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strips(downRight)">
                                      <p:cBhvr>
                                        <p:cTn id="14" dur="500"/>
                                        <p:tgtEl>
                                          <p:spTgt spid="2"/>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29737"/>
                                        </p:tgtEl>
                                        <p:attrNameLst>
                                          <p:attrName>style.visibility</p:attrName>
                                        </p:attrNameLst>
                                      </p:cBhvr>
                                      <p:to>
                                        <p:strVal val="visible"/>
                                      </p:to>
                                    </p:set>
                                    <p:animEffect transition="in" filter="box(in)">
                                      <p:cBhvr>
                                        <p:cTn id="17" dur="500"/>
                                        <p:tgtEl>
                                          <p:spTgt spid="29737"/>
                                        </p:tgtEl>
                                      </p:cBhvr>
                                    </p:animEffect>
                                  </p:childTnLst>
                                  <p:subTnLst>
                                    <p:audio>
                                      <p:cMediaNode>
                                        <p:cTn display="0" masterRel="sameClick">
                                          <p:stCondLst>
                                            <p:cond evt="begin" delay="0">
                                              <p:tn val="15"/>
                                            </p:cond>
                                          </p:stCondLst>
                                          <p:endCondLst>
                                            <p:cond evt="onStopAudio" delay="0">
                                              <p:tgtEl>
                                                <p:sldTgt/>
                                              </p:tgtEl>
                                            </p:cond>
                                          </p:endCondLst>
                                        </p:cTn>
                                        <p:tgtEl>
                                          <p:sndTgt r:embed="rId6" name="cashreg.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20">
                                            <p:txEl>
                                              <p:charRg st="0" end="37"/>
                                            </p:txEl>
                                          </p:spTgt>
                                        </p:tgtEl>
                                        <p:attrNameLst>
                                          <p:attrName>style.visibility</p:attrName>
                                        </p:attrNameLst>
                                      </p:cBhvr>
                                      <p:to>
                                        <p:strVal val="visible"/>
                                      </p:to>
                                    </p:set>
                                    <p:animEffect transition="in" filter="wipe(left)">
                                      <p:cBhvr>
                                        <p:cTn id="22" dur="500"/>
                                        <p:tgtEl>
                                          <p:spTgt spid="29720">
                                            <p:txEl>
                                              <p:charRg st="0" end="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6" grpId="0"/>
      <p:bldP spid="29720" grpId="0" build="p"/>
      <p:bldP spid="29737" grpId="0" animBg="1"/>
    </p:bldLst>
  </p:timing>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862210" name="Object 6"/>
          <p:cNvGraphicFramePr>
            <a:graphicFrameLocks noChangeAspect="1"/>
          </p:cNvGraphicFramePr>
          <p:nvPr/>
        </p:nvGraphicFramePr>
        <p:xfrm>
          <a:off x="1452563" y="423863"/>
          <a:ext cx="6143625" cy="1852612"/>
        </p:xfrm>
        <a:graphic>
          <a:graphicData uri="http://schemas.openxmlformats.org/presentationml/2006/ole">
            <mc:AlternateContent xmlns:mc="http://schemas.openxmlformats.org/markup-compatibility/2006">
              <mc:Choice xmlns:v="urn:schemas-microsoft-com:vml" Requires="v">
                <p:oleObj spid="_x0000_s4221" name="" r:id="rId1" imgW="3073400" imgH="927100" progId="">
                  <p:embed/>
                </p:oleObj>
              </mc:Choice>
              <mc:Fallback>
                <p:oleObj name="" r:id="rId1" imgW="3073400" imgH="927100" progId="">
                  <p:embed/>
                  <p:pic>
                    <p:nvPicPr>
                      <p:cNvPr id="0" name="图片 4220"/>
                      <p:cNvPicPr/>
                      <p:nvPr/>
                    </p:nvPicPr>
                    <p:blipFill>
                      <a:blip r:embed="rId2"/>
                      <a:stretch>
                        <a:fillRect/>
                      </a:stretch>
                    </p:blipFill>
                    <p:spPr>
                      <a:xfrm>
                        <a:off x="1452563" y="423863"/>
                        <a:ext cx="6143625" cy="1852612"/>
                      </a:xfrm>
                      <a:prstGeom prst="rect">
                        <a:avLst/>
                      </a:prstGeom>
                      <a:noFill/>
                      <a:ln w="38100">
                        <a:noFill/>
                        <a:miter/>
                      </a:ln>
                    </p:spPr>
                  </p:pic>
                </p:oleObj>
              </mc:Fallback>
            </mc:AlternateContent>
          </a:graphicData>
        </a:graphic>
      </p:graphicFrame>
      <p:sp>
        <p:nvSpPr>
          <p:cNvPr id="862211" name="Rectangle 5"/>
          <p:cNvSpPr/>
          <p:nvPr/>
        </p:nvSpPr>
        <p:spPr>
          <a:xfrm>
            <a:off x="500063" y="11430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备注：</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6"/>
          <p:cNvGrpSpPr>
            <a:grpSpLocks noChangeAspect="1"/>
          </p:cNvGrpSpPr>
          <p:nvPr/>
        </p:nvGrpSpPr>
        <p:grpSpPr>
          <a:xfrm>
            <a:off x="5103813" y="881063"/>
            <a:ext cx="2349500" cy="925512"/>
            <a:chOff x="192" y="712"/>
            <a:chExt cx="1728" cy="680"/>
          </a:xfrm>
        </p:grpSpPr>
        <p:sp>
          <p:nvSpPr>
            <p:cNvPr id="862226" name="Line 7"/>
            <p:cNvSpPr>
              <a:spLocks noChangeAspect="1"/>
            </p:cNvSpPr>
            <p:nvPr/>
          </p:nvSpPr>
          <p:spPr>
            <a:xfrm>
              <a:off x="192" y="712"/>
              <a:ext cx="288" cy="0"/>
            </a:xfrm>
            <a:prstGeom prst="line">
              <a:avLst/>
            </a:prstGeom>
            <a:ln w="28575" cap="flat" cmpd="sng">
              <a:solidFill>
                <a:srgbClr val="0000FF"/>
              </a:solidFill>
              <a:prstDash val="solid"/>
              <a:headEnd type="none" w="med" len="med"/>
              <a:tailEnd type="none" w="med" len="med"/>
            </a:ln>
          </p:spPr>
        </p:sp>
        <p:sp>
          <p:nvSpPr>
            <p:cNvPr id="862227" name="Line 8"/>
            <p:cNvSpPr>
              <a:spLocks noChangeAspect="1"/>
            </p:cNvSpPr>
            <p:nvPr/>
          </p:nvSpPr>
          <p:spPr>
            <a:xfrm>
              <a:off x="480" y="720"/>
              <a:ext cx="0" cy="336"/>
            </a:xfrm>
            <a:prstGeom prst="line">
              <a:avLst/>
            </a:prstGeom>
            <a:ln w="28575" cap="flat" cmpd="sng">
              <a:solidFill>
                <a:srgbClr val="0000FF"/>
              </a:solidFill>
              <a:prstDash val="solid"/>
              <a:headEnd type="none" w="med" len="med"/>
              <a:tailEnd type="none" w="med" len="med"/>
            </a:ln>
          </p:spPr>
        </p:sp>
        <p:sp>
          <p:nvSpPr>
            <p:cNvPr id="862228" name="Line 9"/>
            <p:cNvSpPr>
              <a:spLocks noChangeAspect="1"/>
            </p:cNvSpPr>
            <p:nvPr/>
          </p:nvSpPr>
          <p:spPr>
            <a:xfrm>
              <a:off x="480" y="1056"/>
              <a:ext cx="720" cy="0"/>
            </a:xfrm>
            <a:prstGeom prst="line">
              <a:avLst/>
            </a:prstGeom>
            <a:ln w="28575" cap="flat" cmpd="sng">
              <a:solidFill>
                <a:srgbClr val="0000FF"/>
              </a:solidFill>
              <a:prstDash val="solid"/>
              <a:headEnd type="none" w="med" len="med"/>
              <a:tailEnd type="none" w="med" len="med"/>
            </a:ln>
          </p:spPr>
        </p:sp>
        <p:sp>
          <p:nvSpPr>
            <p:cNvPr id="862229" name="Line 10"/>
            <p:cNvSpPr>
              <a:spLocks noChangeAspect="1"/>
            </p:cNvSpPr>
            <p:nvPr/>
          </p:nvSpPr>
          <p:spPr>
            <a:xfrm>
              <a:off x="1200" y="1056"/>
              <a:ext cx="0" cy="336"/>
            </a:xfrm>
            <a:prstGeom prst="line">
              <a:avLst/>
            </a:prstGeom>
            <a:ln w="28575" cap="flat" cmpd="sng">
              <a:solidFill>
                <a:srgbClr val="0000FF"/>
              </a:solidFill>
              <a:prstDash val="solid"/>
              <a:headEnd type="none" w="med" len="med"/>
              <a:tailEnd type="none" w="med" len="med"/>
            </a:ln>
          </p:spPr>
        </p:sp>
        <p:sp>
          <p:nvSpPr>
            <p:cNvPr id="862230" name="Line 11"/>
            <p:cNvSpPr>
              <a:spLocks noChangeAspect="1"/>
            </p:cNvSpPr>
            <p:nvPr/>
          </p:nvSpPr>
          <p:spPr>
            <a:xfrm>
              <a:off x="1200" y="1392"/>
              <a:ext cx="720" cy="0"/>
            </a:xfrm>
            <a:prstGeom prst="line">
              <a:avLst/>
            </a:prstGeom>
            <a:ln w="28575" cap="flat" cmpd="sng">
              <a:solidFill>
                <a:srgbClr val="0000FF"/>
              </a:solidFill>
              <a:prstDash val="solid"/>
              <a:headEnd type="none" w="med" len="med"/>
              <a:tailEnd type="none" w="med" len="med"/>
            </a:ln>
          </p:spPr>
        </p:sp>
      </p:grpSp>
      <p:sp>
        <p:nvSpPr>
          <p:cNvPr id="35852" name="Rectangle 12"/>
          <p:cNvSpPr/>
          <p:nvPr/>
        </p:nvSpPr>
        <p:spPr>
          <a:xfrm>
            <a:off x="5032375" y="508000"/>
            <a:ext cx="1439863" cy="12954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35853" name="Object 7"/>
          <p:cNvGraphicFramePr>
            <a:graphicFrameLocks noChangeAspect="1"/>
          </p:cNvGraphicFramePr>
          <p:nvPr/>
        </p:nvGraphicFramePr>
        <p:xfrm>
          <a:off x="561975" y="3257550"/>
          <a:ext cx="3505200" cy="2763838"/>
        </p:xfrm>
        <a:graphic>
          <a:graphicData uri="http://schemas.openxmlformats.org/presentationml/2006/ole">
            <mc:AlternateContent xmlns:mc="http://schemas.openxmlformats.org/markup-compatibility/2006">
              <mc:Choice xmlns:v="urn:schemas-microsoft-com:vml" Requires="v">
                <p:oleObj spid="_x0000_s4222" name="" r:id="rId3" imgW="2336800" imgH="1841500" progId="">
                  <p:embed/>
                </p:oleObj>
              </mc:Choice>
              <mc:Fallback>
                <p:oleObj name="" r:id="rId3" imgW="2336800" imgH="1841500" progId="">
                  <p:embed/>
                  <p:pic>
                    <p:nvPicPr>
                      <p:cNvPr id="0" name="图片 4221"/>
                      <p:cNvPicPr/>
                      <p:nvPr/>
                    </p:nvPicPr>
                    <p:blipFill>
                      <a:blip r:embed="rId4"/>
                      <a:stretch>
                        <a:fillRect/>
                      </a:stretch>
                    </p:blipFill>
                    <p:spPr>
                      <a:xfrm>
                        <a:off x="561975" y="3257550"/>
                        <a:ext cx="3505200" cy="2763838"/>
                      </a:xfrm>
                      <a:prstGeom prst="rect">
                        <a:avLst/>
                      </a:prstGeom>
                      <a:solidFill>
                        <a:srgbClr val="FFCCCC"/>
                      </a:solidFill>
                      <a:ln w="38100">
                        <a:noFill/>
                        <a:miter/>
                      </a:ln>
                    </p:spPr>
                  </p:pic>
                </p:oleObj>
              </mc:Fallback>
            </mc:AlternateContent>
          </a:graphicData>
        </a:graphic>
      </p:graphicFrame>
      <p:sp>
        <p:nvSpPr>
          <p:cNvPr id="35854" name="Rectangle 14"/>
          <p:cNvSpPr/>
          <p:nvPr/>
        </p:nvSpPr>
        <p:spPr>
          <a:xfrm>
            <a:off x="596900" y="3241675"/>
            <a:ext cx="1366838" cy="140335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nvGrpSpPr>
          <p:cNvPr id="3" name="Group 15"/>
          <p:cNvGrpSpPr>
            <a:grpSpLocks noChangeAspect="1"/>
          </p:cNvGrpSpPr>
          <p:nvPr/>
        </p:nvGrpSpPr>
        <p:grpSpPr>
          <a:xfrm>
            <a:off x="635000" y="3627438"/>
            <a:ext cx="3360738" cy="1025525"/>
            <a:chOff x="639" y="460"/>
            <a:chExt cx="2228" cy="680"/>
          </a:xfrm>
        </p:grpSpPr>
        <p:sp>
          <p:nvSpPr>
            <p:cNvPr id="862219" name="Line 16"/>
            <p:cNvSpPr>
              <a:spLocks noChangeAspect="1"/>
            </p:cNvSpPr>
            <p:nvPr/>
          </p:nvSpPr>
          <p:spPr>
            <a:xfrm>
              <a:off x="639" y="472"/>
              <a:ext cx="182" cy="0"/>
            </a:xfrm>
            <a:prstGeom prst="line">
              <a:avLst/>
            </a:prstGeom>
            <a:ln w="28575" cap="flat" cmpd="sng">
              <a:solidFill>
                <a:srgbClr val="0000FF"/>
              </a:solidFill>
              <a:prstDash val="solid"/>
              <a:headEnd type="none" w="med" len="med"/>
              <a:tailEnd type="none" w="med" len="med"/>
            </a:ln>
          </p:spPr>
        </p:sp>
        <p:sp>
          <p:nvSpPr>
            <p:cNvPr id="862220" name="Line 17"/>
            <p:cNvSpPr>
              <a:spLocks noChangeAspect="1"/>
            </p:cNvSpPr>
            <p:nvPr/>
          </p:nvSpPr>
          <p:spPr>
            <a:xfrm>
              <a:off x="821" y="460"/>
              <a:ext cx="0" cy="227"/>
            </a:xfrm>
            <a:prstGeom prst="line">
              <a:avLst/>
            </a:prstGeom>
            <a:ln w="28575" cap="flat" cmpd="sng">
              <a:solidFill>
                <a:srgbClr val="0000FF"/>
              </a:solidFill>
              <a:prstDash val="solid"/>
              <a:headEnd type="none" w="med" len="med"/>
              <a:tailEnd type="none" w="med" len="med"/>
            </a:ln>
          </p:spPr>
        </p:sp>
        <p:sp>
          <p:nvSpPr>
            <p:cNvPr id="862221" name="Line 18"/>
            <p:cNvSpPr>
              <a:spLocks noChangeAspect="1"/>
            </p:cNvSpPr>
            <p:nvPr/>
          </p:nvSpPr>
          <p:spPr>
            <a:xfrm>
              <a:off x="814" y="681"/>
              <a:ext cx="182" cy="0"/>
            </a:xfrm>
            <a:prstGeom prst="line">
              <a:avLst/>
            </a:prstGeom>
            <a:ln w="28575" cap="flat" cmpd="sng">
              <a:solidFill>
                <a:srgbClr val="0000FF"/>
              </a:solidFill>
              <a:prstDash val="solid"/>
              <a:headEnd type="none" w="med" len="med"/>
              <a:tailEnd type="none" w="med" len="med"/>
            </a:ln>
          </p:spPr>
        </p:sp>
        <p:sp>
          <p:nvSpPr>
            <p:cNvPr id="862222" name="Line 19"/>
            <p:cNvSpPr>
              <a:spLocks noChangeAspect="1"/>
            </p:cNvSpPr>
            <p:nvPr/>
          </p:nvSpPr>
          <p:spPr>
            <a:xfrm>
              <a:off x="1008" y="669"/>
              <a:ext cx="0" cy="227"/>
            </a:xfrm>
            <a:prstGeom prst="line">
              <a:avLst/>
            </a:prstGeom>
            <a:ln w="28575" cap="flat" cmpd="sng">
              <a:solidFill>
                <a:srgbClr val="0000FF"/>
              </a:solidFill>
              <a:prstDash val="sysDot"/>
              <a:headEnd type="none" w="med" len="med"/>
              <a:tailEnd type="none" w="med" len="med"/>
            </a:ln>
          </p:spPr>
        </p:sp>
        <p:sp>
          <p:nvSpPr>
            <p:cNvPr id="862223" name="Line 20"/>
            <p:cNvSpPr>
              <a:spLocks noChangeAspect="1"/>
            </p:cNvSpPr>
            <p:nvPr/>
          </p:nvSpPr>
          <p:spPr>
            <a:xfrm>
              <a:off x="1001" y="890"/>
              <a:ext cx="295" cy="0"/>
            </a:xfrm>
            <a:prstGeom prst="line">
              <a:avLst/>
            </a:prstGeom>
            <a:ln w="28575" cap="flat" cmpd="sng">
              <a:solidFill>
                <a:srgbClr val="0000FF"/>
              </a:solidFill>
              <a:prstDash val="sysDot"/>
              <a:headEnd type="none" w="med" len="med"/>
              <a:tailEnd type="none" w="med" len="med"/>
            </a:ln>
          </p:spPr>
        </p:sp>
        <p:sp>
          <p:nvSpPr>
            <p:cNvPr id="862224" name="Line 21"/>
            <p:cNvSpPr>
              <a:spLocks noChangeAspect="1"/>
            </p:cNvSpPr>
            <p:nvPr/>
          </p:nvSpPr>
          <p:spPr>
            <a:xfrm>
              <a:off x="1287" y="913"/>
              <a:ext cx="0" cy="227"/>
            </a:xfrm>
            <a:prstGeom prst="line">
              <a:avLst/>
            </a:prstGeom>
            <a:ln w="28575" cap="flat" cmpd="sng">
              <a:solidFill>
                <a:srgbClr val="0000FF"/>
              </a:solidFill>
              <a:prstDash val="solid"/>
              <a:headEnd type="none" w="med" len="med"/>
              <a:tailEnd type="none" w="med" len="med"/>
            </a:ln>
          </p:spPr>
        </p:sp>
        <p:sp>
          <p:nvSpPr>
            <p:cNvPr id="862225" name="Line 22"/>
            <p:cNvSpPr>
              <a:spLocks noChangeAspect="1"/>
            </p:cNvSpPr>
            <p:nvPr/>
          </p:nvSpPr>
          <p:spPr>
            <a:xfrm>
              <a:off x="1280" y="1134"/>
              <a:ext cx="1587" cy="0"/>
            </a:xfrm>
            <a:prstGeom prst="line">
              <a:avLst/>
            </a:prstGeom>
            <a:ln w="28575" cap="flat" cmpd="sng">
              <a:solidFill>
                <a:srgbClr val="0000FF"/>
              </a:solidFill>
              <a:prstDash val="solid"/>
              <a:headEnd type="none" w="med" len="med"/>
              <a:tailEnd type="none" w="med" len="med"/>
            </a:ln>
          </p:spPr>
        </p:sp>
      </p:grpSp>
      <p:sp>
        <p:nvSpPr>
          <p:cNvPr id="35863" name="Rectangle 23"/>
          <p:cNvSpPr/>
          <p:nvPr/>
        </p:nvSpPr>
        <p:spPr>
          <a:xfrm>
            <a:off x="500063" y="2495550"/>
            <a:ext cx="802798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有无限多解的充分必要条件是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，这时</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5864" name="AutoShape 24"/>
          <p:cNvSpPr/>
          <p:nvPr/>
        </p:nvSpPr>
        <p:spPr>
          <a:xfrm>
            <a:off x="4427538" y="3429000"/>
            <a:ext cx="4572000" cy="2663825"/>
          </a:xfrm>
          <a:prstGeom prst="cloudCallout">
            <a:avLst>
              <a:gd name="adj1" fmla="val -60662"/>
              <a:gd name="adj2" fmla="val 64245"/>
            </a:avLst>
          </a:prstGeom>
          <a:solidFill>
            <a:schemeClr val="folHlink"/>
          </a:solidFill>
          <a:ln w="9525" cap="flat" cmpd="sng">
            <a:solidFill>
              <a:schemeClr val="tx1"/>
            </a:solidFill>
            <a:prstDash val="solid"/>
            <a:headEnd type="none" w="med" len="med"/>
            <a:tailEnd type="none" w="med" len="med"/>
          </a:ln>
        </p:spPr>
        <p:txBody>
          <a:bodyPr/>
          <a:p>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还能根据</a:t>
            </a:r>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a:t>
            </a:r>
            <a:endParaRPr lang="en-US" altLang="zh-CN" sz="2400" b="1" i="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判断该线性方程组有无限多解吗？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63"/>
                                        </p:tgtEl>
                                        <p:attrNameLst>
                                          <p:attrName>style.visibility</p:attrName>
                                        </p:attrNameLst>
                                      </p:cBhvr>
                                      <p:to>
                                        <p:strVal val="visible"/>
                                      </p:to>
                                    </p:set>
                                    <p:animEffect transition="in" filter="slide(fromBottom)">
                                      <p:cBhvr>
                                        <p:cTn id="7" dur="500"/>
                                        <p:tgtEl>
                                          <p:spTgt spid="35863"/>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5853"/>
                                        </p:tgtEl>
                                        <p:attrNameLst>
                                          <p:attrName>style.visibility</p:attrName>
                                        </p:attrNameLst>
                                      </p:cBhvr>
                                      <p:to>
                                        <p:strVal val="visible"/>
                                      </p:to>
                                    </p:set>
                                    <p:animEffect transition="in" filter="box(in)">
                                      <p:cBhvr>
                                        <p:cTn id="11" dur="500"/>
                                        <p:tgtEl>
                                          <p:spTgt spid="35853"/>
                                        </p:tgtEl>
                                      </p:cBhvr>
                                    </p:animEffect>
                                  </p:childTnLst>
                                </p:cTn>
                              </p:par>
                              <p:par>
                                <p:cTn id="12" presetID="18" presetClass="entr" presetSubtype="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xit" presetSubtype="0" fill="hold" nodeType="clickEffect">
                                  <p:stCondLst>
                                    <p:cond delay="0"/>
                                  </p:stCondLst>
                                  <p:childTnLst>
                                    <p:anim calcmode="lin" valueType="num">
                                      <p:cBhvr>
                                        <p:cTn id="18" dur="1000"/>
                                        <p:tgtEl>
                                          <p:spTgt spid="3"/>
                                        </p:tgtEl>
                                        <p:attrNameLst>
                                          <p:attrName>ppt_x</p:attrName>
                                        </p:attrNameLst>
                                      </p:cBhvr>
                                      <p:tavLst>
                                        <p:tav tm="0">
                                          <p:val>
                                            <p:strVal val="ppt_x"/>
                                          </p:val>
                                        </p:tav>
                                        <p:tav tm="100000">
                                          <p:val>
                                            <p:strVal val="ppt_x-.2"/>
                                          </p:val>
                                        </p:tav>
                                      </p:tavLst>
                                    </p:anim>
                                    <p:anim calcmode="lin" valueType="num">
                                      <p:cBhvr>
                                        <p:cTn id="19" dur="1000"/>
                                        <p:tgtEl>
                                          <p:spTgt spid="3"/>
                                        </p:tgtEl>
                                        <p:attrNameLst>
                                          <p:attrName>ppt_y</p:attrName>
                                        </p:attrNameLst>
                                      </p:cBhvr>
                                      <p:tavLst>
                                        <p:tav tm="0">
                                          <p:val>
                                            <p:strVal val="ppt_y"/>
                                          </p:val>
                                        </p:tav>
                                        <p:tav tm="100000">
                                          <p:val>
                                            <p:strVal val="ppt_y"/>
                                          </p:val>
                                        </p:tav>
                                      </p:tavLst>
                                    </p:anim>
                                    <p:animEffect transition="out" filter="fade">
                                      <p:cBhvr>
                                        <p:cTn id="20" dur="1000"/>
                                        <p:tgtEl>
                                          <p:spTgt spid="3"/>
                                        </p:tgtEl>
                                      </p:cBhvr>
                                    </p:animEffect>
                                    <p:set>
                                      <p:cBhvr>
                                        <p:cTn id="21" dur="1" fill="hold">
                                          <p:stCondLst>
                                            <p:cond delay="999"/>
                                          </p:stCondLst>
                                        </p:cTn>
                                        <p:tgtEl>
                                          <p:spTgt spid="3"/>
                                        </p:tgtEl>
                                        <p:attrNameLst>
                                          <p:attrName>style.visibility</p:attrName>
                                        </p:attrNameLst>
                                      </p:cBhvr>
                                      <p:to>
                                        <p:strVal val="hidden"/>
                                      </p:to>
                                    </p:set>
                                  </p:childTnLst>
                                </p:cTn>
                              </p:par>
                            </p:childTnLst>
                          </p:cTn>
                        </p:par>
                        <p:par>
                          <p:cTn id="22" fill="hold">
                            <p:stCondLst>
                              <p:cond delay="1000"/>
                            </p:stCondLst>
                            <p:childTnLst>
                              <p:par>
                                <p:cTn id="23" presetID="18" presetClass="entr" presetSubtype="6" fill="hold" grpId="0" nodeType="afterEffect">
                                  <p:stCondLst>
                                    <p:cond delay="0"/>
                                  </p:stCondLst>
                                  <p:childTnLst>
                                    <p:set>
                                      <p:cBhvr>
                                        <p:cTn id="24" dur="1" fill="hold">
                                          <p:stCondLst>
                                            <p:cond delay="0"/>
                                          </p:stCondLst>
                                        </p:cTn>
                                        <p:tgtEl>
                                          <p:spTgt spid="35854"/>
                                        </p:tgtEl>
                                        <p:attrNameLst>
                                          <p:attrName>style.visibility</p:attrName>
                                        </p:attrNameLst>
                                      </p:cBhvr>
                                      <p:to>
                                        <p:strVal val="visible"/>
                                      </p:to>
                                    </p:set>
                                    <p:animEffect transition="in" filter="strips(downRight)">
                                      <p:cBhvr>
                                        <p:cTn id="25" dur="500"/>
                                        <p:tgtEl>
                                          <p:spTgt spid="35854"/>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xit" presetSubtype="0" fill="hold" nodeType="clickEffect">
                                  <p:stCondLst>
                                    <p:cond delay="0"/>
                                  </p:stCondLst>
                                  <p:childTnLst>
                                    <p:anim calcmode="lin" valueType="num">
                                      <p:cBhvr>
                                        <p:cTn id="29" dur="1000"/>
                                        <p:tgtEl>
                                          <p:spTgt spid="2"/>
                                        </p:tgtEl>
                                        <p:attrNameLst>
                                          <p:attrName>ppt_x</p:attrName>
                                        </p:attrNameLst>
                                      </p:cBhvr>
                                      <p:tavLst>
                                        <p:tav tm="0">
                                          <p:val>
                                            <p:strVal val="ppt_x"/>
                                          </p:val>
                                        </p:tav>
                                        <p:tav tm="100000">
                                          <p:val>
                                            <p:strVal val="ppt_x-.2"/>
                                          </p:val>
                                        </p:tav>
                                      </p:tavLst>
                                    </p:anim>
                                    <p:anim calcmode="lin" valueType="num">
                                      <p:cBhvr>
                                        <p:cTn id="30" dur="1000"/>
                                        <p:tgtEl>
                                          <p:spTgt spid="2"/>
                                        </p:tgtEl>
                                        <p:attrNameLst>
                                          <p:attrName>ppt_y</p:attrName>
                                        </p:attrNameLst>
                                      </p:cBhvr>
                                      <p:tavLst>
                                        <p:tav tm="0">
                                          <p:val>
                                            <p:strVal val="ppt_y"/>
                                          </p:val>
                                        </p:tav>
                                        <p:tav tm="100000">
                                          <p:val>
                                            <p:strVal val="ppt_y"/>
                                          </p:val>
                                        </p:tav>
                                      </p:tavLst>
                                    </p:anim>
                                    <p:animEffect transition="out" filter="fade">
                                      <p:cBhvr>
                                        <p:cTn id="31" dur="1000"/>
                                        <p:tgtEl>
                                          <p:spTgt spid="2"/>
                                        </p:tgtEl>
                                      </p:cBhvr>
                                    </p:animEffect>
                                    <p:set>
                                      <p:cBhvr>
                                        <p:cTn id="32" dur="1" fill="hold">
                                          <p:stCondLst>
                                            <p:cond delay="999"/>
                                          </p:stCondLst>
                                        </p:cTn>
                                        <p:tgtEl>
                                          <p:spTgt spid="2"/>
                                        </p:tgtEl>
                                        <p:attrNameLst>
                                          <p:attrName>style.visibility</p:attrName>
                                        </p:attrNameLst>
                                      </p:cBhvr>
                                      <p:to>
                                        <p:strVal val="hidden"/>
                                      </p:to>
                                    </p:set>
                                  </p:childTnLst>
                                </p:cTn>
                              </p:par>
                            </p:childTnLst>
                          </p:cTn>
                        </p:par>
                        <p:par>
                          <p:cTn id="33" fill="hold">
                            <p:stCondLst>
                              <p:cond delay="1000"/>
                            </p:stCondLst>
                            <p:childTnLst>
                              <p:par>
                                <p:cTn id="34" presetID="18" presetClass="entr" presetSubtype="6" fill="hold" grpId="0" nodeType="afterEffect">
                                  <p:stCondLst>
                                    <p:cond delay="0"/>
                                  </p:stCondLst>
                                  <p:childTnLst>
                                    <p:set>
                                      <p:cBhvr>
                                        <p:cTn id="35" dur="1" fill="hold">
                                          <p:stCondLst>
                                            <p:cond delay="0"/>
                                          </p:stCondLst>
                                        </p:cTn>
                                        <p:tgtEl>
                                          <p:spTgt spid="35852"/>
                                        </p:tgtEl>
                                        <p:attrNameLst>
                                          <p:attrName>style.visibility</p:attrName>
                                        </p:attrNameLst>
                                      </p:cBhvr>
                                      <p:to>
                                        <p:strVal val="visible"/>
                                      </p:to>
                                    </p:set>
                                    <p:animEffect transition="in" filter="strips(downRight)">
                                      <p:cBhvr>
                                        <p:cTn id="36" dur="500"/>
                                        <p:tgtEl>
                                          <p:spTgt spid="3585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5864"/>
                                        </p:tgtEl>
                                        <p:attrNameLst>
                                          <p:attrName>style.visibility</p:attrName>
                                        </p:attrNameLst>
                                      </p:cBhvr>
                                      <p:to>
                                        <p:strVal val="visible"/>
                                      </p:to>
                                    </p:set>
                                    <p:animEffect transition="in" filter="box(in)">
                                      <p:cBhvr>
                                        <p:cTn id="41" dur="500"/>
                                        <p:tgtEl>
                                          <p:spTgt spid="35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2" grpId="0" animBg="1"/>
      <p:bldP spid="35854" grpId="0" animBg="1"/>
      <p:bldP spid="35863" grpId="0"/>
      <p:bldP spid="35864" grpId="0" animBg="1"/>
    </p:bld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aphicFrame>
        <p:nvGraphicFramePr>
          <p:cNvPr id="863234" name="Object 10"/>
          <p:cNvGraphicFramePr>
            <a:graphicFrameLocks noChangeAspect="1"/>
          </p:cNvGraphicFramePr>
          <p:nvPr/>
        </p:nvGraphicFramePr>
        <p:xfrm>
          <a:off x="1116013" y="423863"/>
          <a:ext cx="3122612" cy="1852612"/>
        </p:xfrm>
        <a:graphic>
          <a:graphicData uri="http://schemas.openxmlformats.org/presentationml/2006/ole">
            <mc:AlternateContent xmlns:mc="http://schemas.openxmlformats.org/markup-compatibility/2006">
              <mc:Choice xmlns:v="urn:schemas-microsoft-com:vml" Requires="v">
                <p:oleObj spid="_x0000_s4223" name="" r:id="rId1" imgW="1562100" imgH="927100" progId="">
                  <p:embed/>
                </p:oleObj>
              </mc:Choice>
              <mc:Fallback>
                <p:oleObj name="" r:id="rId1" imgW="1562100" imgH="927100" progId="">
                  <p:embed/>
                  <p:pic>
                    <p:nvPicPr>
                      <p:cNvPr id="0" name="图片 4222"/>
                      <p:cNvPicPr/>
                      <p:nvPr/>
                    </p:nvPicPr>
                    <p:blipFill>
                      <a:blip r:embed="rId2"/>
                      <a:stretch>
                        <a:fillRect/>
                      </a:stretch>
                    </p:blipFill>
                    <p:spPr>
                      <a:xfrm>
                        <a:off x="1116013" y="423863"/>
                        <a:ext cx="3122612" cy="1852612"/>
                      </a:xfrm>
                      <a:prstGeom prst="rect">
                        <a:avLst/>
                      </a:prstGeom>
                      <a:noFill/>
                      <a:ln w="38100">
                        <a:noFill/>
                        <a:miter/>
                      </a:ln>
                    </p:spPr>
                  </p:pic>
                </p:oleObj>
              </mc:Fallback>
            </mc:AlternateContent>
          </a:graphicData>
        </a:graphic>
      </p:graphicFrame>
      <p:grpSp>
        <p:nvGrpSpPr>
          <p:cNvPr id="2" name="Group 16"/>
          <p:cNvGrpSpPr/>
          <p:nvPr/>
        </p:nvGrpSpPr>
        <p:grpSpPr>
          <a:xfrm>
            <a:off x="1631950" y="476250"/>
            <a:ext cx="449263" cy="2592388"/>
            <a:chOff x="2191" y="300"/>
            <a:chExt cx="283" cy="1633"/>
          </a:xfrm>
        </p:grpSpPr>
        <p:sp>
          <p:nvSpPr>
            <p:cNvPr id="863273" name="Rectangle 13"/>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74" name="Line 14"/>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75" name="Rectangle 15"/>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1</a:t>
              </a:r>
              <a:endParaRPr lang="en-US" altLang="zh-CN" sz="2400" b="1" baseline="-25000" dirty="0">
                <a:solidFill>
                  <a:srgbClr val="000000"/>
                </a:solidFill>
                <a:latin typeface="Times New Roman" panose="02020603050405020304" pitchFamily="18" charset="0"/>
              </a:endParaRPr>
            </a:p>
          </p:txBody>
        </p:sp>
      </p:grpSp>
      <p:grpSp>
        <p:nvGrpSpPr>
          <p:cNvPr id="3" name="Group 17"/>
          <p:cNvGrpSpPr/>
          <p:nvPr/>
        </p:nvGrpSpPr>
        <p:grpSpPr>
          <a:xfrm>
            <a:off x="2128838" y="476250"/>
            <a:ext cx="449262" cy="2592388"/>
            <a:chOff x="2191" y="300"/>
            <a:chExt cx="283" cy="1633"/>
          </a:xfrm>
        </p:grpSpPr>
        <p:sp>
          <p:nvSpPr>
            <p:cNvPr id="863270" name="Rectangle 18"/>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71" name="Line 19"/>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72" name="Rectangle 20"/>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2</a:t>
              </a:r>
              <a:endParaRPr lang="en-US" altLang="zh-CN" sz="2400" b="1" baseline="-25000" dirty="0">
                <a:solidFill>
                  <a:srgbClr val="000000"/>
                </a:solidFill>
                <a:latin typeface="Times New Roman" panose="02020603050405020304" pitchFamily="18" charset="0"/>
              </a:endParaRPr>
            </a:p>
          </p:txBody>
        </p:sp>
      </p:grpSp>
      <p:grpSp>
        <p:nvGrpSpPr>
          <p:cNvPr id="4" name="Group 21"/>
          <p:cNvGrpSpPr/>
          <p:nvPr/>
        </p:nvGrpSpPr>
        <p:grpSpPr>
          <a:xfrm>
            <a:off x="2627313" y="476250"/>
            <a:ext cx="449262" cy="2592388"/>
            <a:chOff x="2191" y="300"/>
            <a:chExt cx="283" cy="1633"/>
          </a:xfrm>
        </p:grpSpPr>
        <p:sp>
          <p:nvSpPr>
            <p:cNvPr id="863267" name="Rectangle 22"/>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68" name="Line 23"/>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69" name="Rectangle 24"/>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3</a:t>
              </a:r>
              <a:endParaRPr lang="en-US" altLang="zh-CN" sz="2400" b="1" baseline="-25000" dirty="0">
                <a:solidFill>
                  <a:srgbClr val="000000"/>
                </a:solidFill>
                <a:latin typeface="Times New Roman" panose="02020603050405020304" pitchFamily="18" charset="0"/>
              </a:endParaRPr>
            </a:p>
          </p:txBody>
        </p:sp>
      </p:grpSp>
      <p:grpSp>
        <p:nvGrpSpPr>
          <p:cNvPr id="5" name="Group 25"/>
          <p:cNvGrpSpPr/>
          <p:nvPr/>
        </p:nvGrpSpPr>
        <p:grpSpPr>
          <a:xfrm>
            <a:off x="3125788" y="476250"/>
            <a:ext cx="449262" cy="2592388"/>
            <a:chOff x="2191" y="300"/>
            <a:chExt cx="283" cy="1633"/>
          </a:xfrm>
        </p:grpSpPr>
        <p:sp>
          <p:nvSpPr>
            <p:cNvPr id="863264" name="Rectangle 26"/>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65" name="Line 27"/>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66" name="Rectangle 28"/>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4</a:t>
              </a:r>
              <a:endParaRPr lang="en-US" altLang="zh-CN" sz="2400" b="1" baseline="-25000" dirty="0">
                <a:solidFill>
                  <a:srgbClr val="000000"/>
                </a:solidFill>
                <a:latin typeface="Times New Roman" panose="02020603050405020304" pitchFamily="18" charset="0"/>
              </a:endParaRPr>
            </a:p>
          </p:txBody>
        </p:sp>
      </p:grpSp>
      <p:graphicFrame>
        <p:nvGraphicFramePr>
          <p:cNvPr id="30749" name="Object 11"/>
          <p:cNvGraphicFramePr>
            <a:graphicFrameLocks noChangeAspect="1"/>
          </p:cNvGraphicFramePr>
          <p:nvPr/>
        </p:nvGraphicFramePr>
        <p:xfrm>
          <a:off x="4181475" y="423863"/>
          <a:ext cx="3198813" cy="1852612"/>
        </p:xfrm>
        <a:graphic>
          <a:graphicData uri="http://schemas.openxmlformats.org/presentationml/2006/ole">
            <mc:AlternateContent xmlns:mc="http://schemas.openxmlformats.org/markup-compatibility/2006">
              <mc:Choice xmlns:v="urn:schemas-microsoft-com:vml" Requires="v">
                <p:oleObj spid="_x0000_s4224" name="" r:id="rId3" imgW="1600200" imgH="927100" progId="">
                  <p:embed/>
                </p:oleObj>
              </mc:Choice>
              <mc:Fallback>
                <p:oleObj name="" r:id="rId3" imgW="1600200" imgH="927100" progId="">
                  <p:embed/>
                  <p:pic>
                    <p:nvPicPr>
                      <p:cNvPr id="0" name="图片 4223"/>
                      <p:cNvPicPr/>
                      <p:nvPr/>
                    </p:nvPicPr>
                    <p:blipFill>
                      <a:blip r:embed="rId4"/>
                      <a:stretch>
                        <a:fillRect/>
                      </a:stretch>
                    </p:blipFill>
                    <p:spPr>
                      <a:xfrm>
                        <a:off x="4181475" y="423863"/>
                        <a:ext cx="3198813" cy="1852612"/>
                      </a:xfrm>
                      <a:prstGeom prst="rect">
                        <a:avLst/>
                      </a:prstGeom>
                      <a:noFill/>
                      <a:ln w="38100">
                        <a:noFill/>
                        <a:miter/>
                      </a:ln>
                    </p:spPr>
                  </p:pic>
                </p:oleObj>
              </mc:Fallback>
            </mc:AlternateContent>
          </a:graphicData>
        </a:graphic>
      </p:graphicFrame>
      <p:graphicFrame>
        <p:nvGraphicFramePr>
          <p:cNvPr id="30750" name="Object 12"/>
          <p:cNvGraphicFramePr>
            <a:graphicFrameLocks noChangeAspect="1"/>
          </p:cNvGraphicFramePr>
          <p:nvPr/>
        </p:nvGraphicFramePr>
        <p:xfrm>
          <a:off x="969963" y="3935413"/>
          <a:ext cx="3078162" cy="1425575"/>
        </p:xfrm>
        <a:graphic>
          <a:graphicData uri="http://schemas.openxmlformats.org/presentationml/2006/ole">
            <mc:AlternateContent xmlns:mc="http://schemas.openxmlformats.org/markup-compatibility/2006">
              <mc:Choice xmlns:v="urn:schemas-microsoft-com:vml" Requires="v">
                <p:oleObj spid="_x0000_s4225" name="" r:id="rId5" imgW="1536700" imgH="711200" progId="">
                  <p:embed/>
                </p:oleObj>
              </mc:Choice>
              <mc:Fallback>
                <p:oleObj name="" r:id="rId5" imgW="1536700" imgH="711200" progId="">
                  <p:embed/>
                  <p:pic>
                    <p:nvPicPr>
                      <p:cNvPr id="0" name="图片 4224"/>
                      <p:cNvPicPr/>
                      <p:nvPr/>
                    </p:nvPicPr>
                    <p:blipFill>
                      <a:blip r:embed="rId6"/>
                      <a:stretch>
                        <a:fillRect/>
                      </a:stretch>
                    </p:blipFill>
                    <p:spPr>
                      <a:xfrm>
                        <a:off x="969963" y="3935413"/>
                        <a:ext cx="3078162" cy="1425575"/>
                      </a:xfrm>
                      <a:prstGeom prst="rect">
                        <a:avLst/>
                      </a:prstGeom>
                      <a:noFill/>
                      <a:ln w="38100">
                        <a:noFill/>
                        <a:miter/>
                      </a:ln>
                    </p:spPr>
                  </p:pic>
                </p:oleObj>
              </mc:Fallback>
            </mc:AlternateContent>
          </a:graphicData>
        </a:graphic>
      </p:graphicFrame>
      <p:graphicFrame>
        <p:nvGraphicFramePr>
          <p:cNvPr id="30751" name="Object 13"/>
          <p:cNvGraphicFramePr>
            <a:graphicFrameLocks noChangeAspect="1"/>
          </p:cNvGraphicFramePr>
          <p:nvPr/>
        </p:nvGraphicFramePr>
        <p:xfrm>
          <a:off x="4716463" y="3935413"/>
          <a:ext cx="3076575" cy="1425575"/>
        </p:xfrm>
        <a:graphic>
          <a:graphicData uri="http://schemas.openxmlformats.org/presentationml/2006/ole">
            <mc:AlternateContent xmlns:mc="http://schemas.openxmlformats.org/markup-compatibility/2006">
              <mc:Choice xmlns:v="urn:schemas-microsoft-com:vml" Requires="v">
                <p:oleObj spid="_x0000_s4226" name="" r:id="rId7" imgW="1536700" imgH="711200" progId="">
                  <p:embed/>
                </p:oleObj>
              </mc:Choice>
              <mc:Fallback>
                <p:oleObj name="" r:id="rId7" imgW="1536700" imgH="711200" progId="">
                  <p:embed/>
                  <p:pic>
                    <p:nvPicPr>
                      <p:cNvPr id="0" name="图片 4225"/>
                      <p:cNvPicPr/>
                      <p:nvPr/>
                    </p:nvPicPr>
                    <p:blipFill>
                      <a:blip r:embed="rId8"/>
                      <a:stretch>
                        <a:fillRect/>
                      </a:stretch>
                    </p:blipFill>
                    <p:spPr>
                      <a:xfrm>
                        <a:off x="4716463" y="3935413"/>
                        <a:ext cx="3076575" cy="1425575"/>
                      </a:xfrm>
                      <a:prstGeom prst="rect">
                        <a:avLst/>
                      </a:prstGeom>
                      <a:noFill/>
                      <a:ln w="38100">
                        <a:noFill/>
                        <a:miter/>
                      </a:ln>
                    </p:spPr>
                  </p:pic>
                </p:oleObj>
              </mc:Fallback>
            </mc:AlternateContent>
          </a:graphicData>
        </a:graphic>
      </p:graphicFrame>
      <p:grpSp>
        <p:nvGrpSpPr>
          <p:cNvPr id="6" name="Group 32"/>
          <p:cNvGrpSpPr/>
          <p:nvPr/>
        </p:nvGrpSpPr>
        <p:grpSpPr>
          <a:xfrm>
            <a:off x="4775200" y="476250"/>
            <a:ext cx="449263" cy="2592388"/>
            <a:chOff x="2191" y="300"/>
            <a:chExt cx="283" cy="1633"/>
          </a:xfrm>
        </p:grpSpPr>
        <p:sp>
          <p:nvSpPr>
            <p:cNvPr id="863261" name="Rectangle 33"/>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62" name="Line 34"/>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63" name="Rectangle 35"/>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1</a:t>
              </a:r>
              <a:endParaRPr lang="en-US" altLang="zh-CN" sz="2400" b="1" baseline="-25000" dirty="0">
                <a:solidFill>
                  <a:srgbClr val="000000"/>
                </a:solidFill>
                <a:latin typeface="Times New Roman" panose="02020603050405020304" pitchFamily="18" charset="0"/>
              </a:endParaRPr>
            </a:p>
          </p:txBody>
        </p:sp>
      </p:grpSp>
      <p:grpSp>
        <p:nvGrpSpPr>
          <p:cNvPr id="7" name="Group 36"/>
          <p:cNvGrpSpPr/>
          <p:nvPr/>
        </p:nvGrpSpPr>
        <p:grpSpPr>
          <a:xfrm>
            <a:off x="5259388" y="476250"/>
            <a:ext cx="449262" cy="2592388"/>
            <a:chOff x="2191" y="300"/>
            <a:chExt cx="283" cy="1633"/>
          </a:xfrm>
        </p:grpSpPr>
        <p:sp>
          <p:nvSpPr>
            <p:cNvPr id="863258" name="Rectangle 37"/>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59" name="Line 38"/>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60" name="Rectangle 39"/>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2</a:t>
              </a:r>
              <a:endParaRPr lang="en-US" altLang="zh-CN" sz="2400" b="1" baseline="-25000" dirty="0">
                <a:solidFill>
                  <a:srgbClr val="000000"/>
                </a:solidFill>
                <a:latin typeface="Times New Roman" panose="02020603050405020304" pitchFamily="18" charset="0"/>
              </a:endParaRPr>
            </a:p>
          </p:txBody>
        </p:sp>
      </p:grpSp>
      <p:grpSp>
        <p:nvGrpSpPr>
          <p:cNvPr id="8" name="Group 40"/>
          <p:cNvGrpSpPr/>
          <p:nvPr/>
        </p:nvGrpSpPr>
        <p:grpSpPr>
          <a:xfrm>
            <a:off x="5743575" y="476250"/>
            <a:ext cx="449263" cy="2592388"/>
            <a:chOff x="2191" y="300"/>
            <a:chExt cx="283" cy="1633"/>
          </a:xfrm>
        </p:grpSpPr>
        <p:sp>
          <p:nvSpPr>
            <p:cNvPr id="863255" name="Rectangle 41"/>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56" name="Line 42"/>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57" name="Rectangle 43"/>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4</a:t>
              </a:r>
              <a:endParaRPr lang="en-US" altLang="zh-CN" sz="2400" b="1" baseline="-25000" dirty="0">
                <a:solidFill>
                  <a:srgbClr val="000000"/>
                </a:solidFill>
                <a:latin typeface="Times New Roman" panose="02020603050405020304" pitchFamily="18" charset="0"/>
              </a:endParaRPr>
            </a:p>
          </p:txBody>
        </p:sp>
      </p:grpSp>
      <p:grpSp>
        <p:nvGrpSpPr>
          <p:cNvPr id="9" name="Group 44"/>
          <p:cNvGrpSpPr/>
          <p:nvPr/>
        </p:nvGrpSpPr>
        <p:grpSpPr>
          <a:xfrm>
            <a:off x="6227763" y="476250"/>
            <a:ext cx="449262" cy="2592388"/>
            <a:chOff x="2191" y="300"/>
            <a:chExt cx="283" cy="1633"/>
          </a:xfrm>
        </p:grpSpPr>
        <p:sp>
          <p:nvSpPr>
            <p:cNvPr id="863252" name="Rectangle 45"/>
            <p:cNvSpPr/>
            <p:nvPr/>
          </p:nvSpPr>
          <p:spPr>
            <a:xfrm>
              <a:off x="2200" y="300"/>
              <a:ext cx="272" cy="1089"/>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863253" name="Line 46"/>
            <p:cNvSpPr/>
            <p:nvPr/>
          </p:nvSpPr>
          <p:spPr>
            <a:xfrm>
              <a:off x="2336" y="1480"/>
              <a:ext cx="0" cy="181"/>
            </a:xfrm>
            <a:prstGeom prst="line">
              <a:avLst/>
            </a:prstGeom>
            <a:ln w="38100" cap="flat" cmpd="sng">
              <a:solidFill>
                <a:srgbClr val="0000FF"/>
              </a:solidFill>
              <a:prstDash val="solid"/>
              <a:headEnd type="none" w="med" len="med"/>
              <a:tailEnd type="triangle" w="med" len="med"/>
            </a:ln>
          </p:spPr>
        </p:sp>
        <p:sp>
          <p:nvSpPr>
            <p:cNvPr id="863254" name="Rectangle 47"/>
            <p:cNvSpPr/>
            <p:nvPr/>
          </p:nvSpPr>
          <p:spPr>
            <a:xfrm>
              <a:off x="2191" y="1627"/>
              <a:ext cx="283" cy="306"/>
            </a:xfrm>
            <a:prstGeom prst="rect">
              <a:avLst/>
            </a:prstGeom>
            <a:noFill/>
            <a:ln w="9525">
              <a:noFill/>
            </a:ln>
          </p:spPr>
          <p:txBody>
            <a:bodyPr wrap="none" anchor="ctr" anchorCtr="0"/>
            <a:p>
              <a:pPr algn="ctr"/>
              <a:r>
                <a:rPr lang="en-US" altLang="zh-CN" sz="2400" b="1" i="1" dirty="0">
                  <a:solidFill>
                    <a:srgbClr val="000000"/>
                  </a:solidFill>
                  <a:latin typeface="Times New Roman" panose="02020603050405020304" pitchFamily="18" charset="0"/>
                </a:rPr>
                <a:t>x</a:t>
              </a:r>
              <a:r>
                <a:rPr lang="en-US" altLang="zh-CN" sz="2400" b="1" baseline="-25000" dirty="0">
                  <a:solidFill>
                    <a:srgbClr val="000000"/>
                  </a:solidFill>
                  <a:latin typeface="Times New Roman" panose="02020603050405020304" pitchFamily="18" charset="0"/>
                </a:rPr>
                <a:t>3</a:t>
              </a:r>
              <a:endParaRPr lang="en-US" altLang="zh-CN" sz="2400" b="1" baseline="-25000" dirty="0">
                <a:solidFill>
                  <a:srgbClr val="000000"/>
                </a:solidFill>
                <a:latin typeface="Times New Roman" panose="02020603050405020304" pitchFamily="18" charset="0"/>
              </a:endParaRPr>
            </a:p>
          </p:txBody>
        </p:sp>
      </p:grpSp>
      <p:sp>
        <p:nvSpPr>
          <p:cNvPr id="30768" name="Freeform 48"/>
          <p:cNvSpPr/>
          <p:nvPr/>
        </p:nvSpPr>
        <p:spPr>
          <a:xfrm>
            <a:off x="5983288" y="3011488"/>
            <a:ext cx="431800" cy="215900"/>
          </a:xfrm>
          <a:custGeom>
            <a:avLst/>
            <a:gdLst>
              <a:gd name="txL" fmla="*/ 0 w 272"/>
              <a:gd name="txT" fmla="*/ 0 h 136"/>
              <a:gd name="txR" fmla="*/ 272 w 272"/>
              <a:gd name="txB" fmla="*/ 136 h 136"/>
            </a:gdLst>
            <a:ahLst/>
            <a:cxnLst>
              <a:cxn ang="0">
                <a:pos x="0" y="0"/>
              </a:cxn>
              <a:cxn ang="0">
                <a:pos x="2147483647" y="2147483647"/>
              </a:cxn>
              <a:cxn ang="0">
                <a:pos x="2147483647" y="0"/>
              </a:cxn>
            </a:cxnLst>
            <a:rect l="txL" t="txT" r="txR" b="txB"/>
            <a:pathLst>
              <a:path w="272" h="136">
                <a:moveTo>
                  <a:pt x="0" y="0"/>
                </a:moveTo>
                <a:cubicBezTo>
                  <a:pt x="45" y="68"/>
                  <a:pt x="91" y="136"/>
                  <a:pt x="136" y="136"/>
                </a:cubicBezTo>
                <a:cubicBezTo>
                  <a:pt x="181" y="136"/>
                  <a:pt x="226" y="68"/>
                  <a:pt x="272" y="0"/>
                </a:cubicBezTo>
              </a:path>
            </a:pathLst>
          </a:custGeom>
          <a:noFill/>
          <a:ln w="28575" cap="flat" cmpd="sng">
            <a:solidFill>
              <a:srgbClr val="FF0000">
                <a:alpha val="100000"/>
              </a:srgbClr>
            </a:solidFill>
            <a:prstDash val="solid"/>
            <a:round/>
            <a:headEnd type="stealth" w="lg" len="lg"/>
            <a:tailEnd type="stealth" w="lg" len="lg"/>
          </a:ln>
        </p:spPr>
        <p:txBody>
          <a:bodyPr/>
          <a:p>
            <a:endParaRPr lang="zh-CN" altLang="en-US"/>
          </a:p>
        </p:txBody>
      </p:sp>
      <p:sp>
        <p:nvSpPr>
          <p:cNvPr id="30769" name="AutoShape 49"/>
          <p:cNvSpPr/>
          <p:nvPr/>
        </p:nvSpPr>
        <p:spPr>
          <a:xfrm>
            <a:off x="3506788" y="5445125"/>
            <a:ext cx="2087562" cy="720725"/>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p>
            <a:pPr algn="ctr"/>
            <a:r>
              <a:rPr lang="zh-CN" altLang="en-US" sz="3200" b="1" dirty="0">
                <a:solidFill>
                  <a:srgbClr val="FF0000"/>
                </a:solidFill>
                <a:latin typeface="Times New Roman" panose="02020603050405020304" pitchFamily="18" charset="0"/>
                <a:ea typeface="楷体_GB2312" panose="02010609030101010101" pitchFamily="49" charset="-122"/>
              </a:rPr>
              <a:t>同解</a:t>
            </a:r>
            <a:endParaRPr lang="zh-CN" altLang="en-US" sz="3200" b="1" dirty="0">
              <a:solidFill>
                <a:srgbClr val="FF0000"/>
              </a:solidFill>
              <a:latin typeface="Times New Roman" panose="02020603050405020304" pitchFamily="18" charset="0"/>
              <a:ea typeface="楷体_GB2312" panose="02010609030101010101" pitchFamily="49" charset="-122"/>
            </a:endParaRPr>
          </a:p>
        </p:txBody>
      </p:sp>
      <p:sp>
        <p:nvSpPr>
          <p:cNvPr id="30770" name="AutoShape 50">
            <a:hlinkClick r:id="rId9" action="ppaction://hlinksldjump"/>
          </p:cNvPr>
          <p:cNvSpPr/>
          <p:nvPr/>
        </p:nvSpPr>
        <p:spPr>
          <a:xfrm>
            <a:off x="8262938" y="6223000"/>
            <a:ext cx="747712" cy="406400"/>
          </a:xfrm>
          <a:prstGeom prst="actionButtonBlank">
            <a:avLst/>
          </a:prstGeom>
          <a:solidFill>
            <a:schemeClr val="folHlink"/>
          </a:solidFill>
          <a:ln w="9525">
            <a:noFill/>
          </a:ln>
        </p:spPr>
        <p:txBody>
          <a:bodyPr wrap="none" anchor="ctr" anchorCtr="0">
            <a:spAutoFit/>
          </a:bodyPr>
          <a:p>
            <a:pPr algn="ctr"/>
            <a:r>
              <a:rPr lang="zh-CN" altLang="en-US" b="1" dirty="0">
                <a:solidFill>
                  <a:srgbClr val="000000"/>
                </a:solidFill>
                <a:latin typeface="Arial" panose="020B0604020202090204" pitchFamily="34" charset="0"/>
                <a:ea typeface="楷体_GB2312" panose="02010609030101010101" pitchFamily="49" charset="-122"/>
              </a:rPr>
              <a:t>返回 </a:t>
            </a:r>
            <a:endParaRPr lang="zh-CN" altLang="en-US" b="1" dirty="0">
              <a:solidFill>
                <a:srgbClr val="000000"/>
              </a:solidFill>
              <a:latin typeface="Arial" panose="020B0604020202090204" pitchFamily="34" charset="0"/>
              <a:ea typeface="楷体_GB2312" panose="02010609030101010101" pitchFamily="49" charset="-122"/>
            </a:endParaRPr>
          </a:p>
        </p:txBody>
      </p:sp>
      <p:sp>
        <p:nvSpPr>
          <p:cNvPr id="30771" name="Rectangle 51"/>
          <p:cNvSpPr/>
          <p:nvPr/>
        </p:nvSpPr>
        <p:spPr>
          <a:xfrm>
            <a:off x="4787900" y="522288"/>
            <a:ext cx="1325563" cy="1192212"/>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0772" name="AutoShape 52"/>
          <p:cNvSpPr/>
          <p:nvPr/>
        </p:nvSpPr>
        <p:spPr>
          <a:xfrm>
            <a:off x="2339975" y="3141663"/>
            <a:ext cx="503238" cy="503237"/>
          </a:xfrm>
          <a:prstGeom prst="downArrow">
            <a:avLst>
              <a:gd name="adj1" fmla="val 50000"/>
              <a:gd name="adj2" fmla="val 25000"/>
            </a:avLst>
          </a:prstGeom>
          <a:solidFill>
            <a:srgbClr val="FFCC99"/>
          </a:solidFill>
          <a:ln w="9525" cap="flat" cmpd="sng">
            <a:solidFill>
              <a:schemeClr val="tx1"/>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
        <p:nvSpPr>
          <p:cNvPr id="30773" name="AutoShape 53"/>
          <p:cNvSpPr/>
          <p:nvPr/>
        </p:nvSpPr>
        <p:spPr>
          <a:xfrm>
            <a:off x="5508625" y="3141663"/>
            <a:ext cx="503238" cy="503237"/>
          </a:xfrm>
          <a:prstGeom prst="downArrow">
            <a:avLst>
              <a:gd name="adj1" fmla="val 50000"/>
              <a:gd name="adj2" fmla="val 25000"/>
            </a:avLst>
          </a:prstGeom>
          <a:solidFill>
            <a:srgbClr val="FFCC99"/>
          </a:solidFill>
          <a:ln w="9525" cap="flat" cmpd="sng">
            <a:solidFill>
              <a:schemeClr val="tx1"/>
            </a:solidFill>
            <a:prstDash val="solid"/>
            <a:miter/>
            <a:headEnd type="none" w="med" len="med"/>
            <a:tailEnd type="none" w="med" len="med"/>
          </a:ln>
        </p:spPr>
        <p:txBody>
          <a:bodyPr vert="eaVert" wrap="none" anchor="ctr" anchorCtr="0"/>
          <a:p>
            <a:endParaRPr lang="zh-CN" altLang="en-US" dirty="0">
              <a:solidFill>
                <a:srgbClr val="000000"/>
              </a:solidFill>
              <a:latin typeface="Arial" panose="020B060402020209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749"/>
                                        </p:tgtEl>
                                        <p:attrNameLst>
                                          <p:attrName>style.visibility</p:attrName>
                                        </p:attrNameLst>
                                      </p:cBhvr>
                                      <p:to>
                                        <p:strVal val="visible"/>
                                      </p:to>
                                    </p:set>
                                    <p:animEffect transition="in" filter="wipe(left)">
                                      <p:cBhvr>
                                        <p:cTn id="21" dur="500"/>
                                        <p:tgtEl>
                                          <p:spTgt spid="30749"/>
                                        </p:tgtEl>
                                      </p:cBhvr>
                                    </p:animEffect>
                                  </p:childTnLst>
                                </p:cTn>
                              </p:par>
                            </p:childTnLst>
                          </p:cTn>
                        </p:par>
                        <p:par>
                          <p:cTn id="22" fill="hold">
                            <p:stCondLst>
                              <p:cond delay="500"/>
                            </p:stCondLst>
                            <p:childTnLst>
                              <p:par>
                                <p:cTn id="23" presetID="18" presetClass="entr" presetSubtype="6" fill="hold" grpId="0" nodeType="afterEffect">
                                  <p:stCondLst>
                                    <p:cond delay="0"/>
                                  </p:stCondLst>
                                  <p:iterate type="lt">
                                    <p:tmPct val="0"/>
                                  </p:iterate>
                                  <p:childTnLst>
                                    <p:set>
                                      <p:cBhvr>
                                        <p:cTn id="24" dur="1" fill="hold">
                                          <p:stCondLst>
                                            <p:cond delay="0"/>
                                          </p:stCondLst>
                                        </p:cTn>
                                        <p:tgtEl>
                                          <p:spTgt spid="30771"/>
                                        </p:tgtEl>
                                        <p:attrNameLst>
                                          <p:attrName>style.visibility</p:attrName>
                                        </p:attrNameLst>
                                      </p:cBhvr>
                                      <p:to>
                                        <p:strVal val="visible"/>
                                      </p:to>
                                    </p:set>
                                    <p:animEffect transition="in" filter="strips(downRight)">
                                      <p:cBhvr>
                                        <p:cTn id="25" dur="500"/>
                                        <p:tgtEl>
                                          <p:spTgt spid="3077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xit" presetSubtype="0" fill="hold" grpId="1" nodeType="clickEffect">
                                  <p:stCondLst>
                                    <p:cond delay="0"/>
                                  </p:stCondLst>
                                  <p:iterate type="lt">
                                    <p:tmPct val="5000"/>
                                  </p:iterate>
                                  <p:childTnLst>
                                    <p:anim calcmode="lin" valueType="num">
                                      <p:cBhvr>
                                        <p:cTn id="29" dur="1000"/>
                                        <p:tgtEl>
                                          <p:spTgt spid="30771"/>
                                        </p:tgtEl>
                                        <p:attrNameLst>
                                          <p:attrName>ppt_w</p:attrName>
                                        </p:attrNameLst>
                                      </p:cBhvr>
                                      <p:tavLst>
                                        <p:tav tm="0">
                                          <p:val>
                                            <p:strVal val="ppt_w"/>
                                          </p:val>
                                        </p:tav>
                                        <p:tav tm="100000">
                                          <p:val>
                                            <p:fltVal val="0.000000"/>
                                          </p:val>
                                        </p:tav>
                                      </p:tavLst>
                                    </p:anim>
                                    <p:anim calcmode="lin" valueType="num">
                                      <p:cBhvr>
                                        <p:cTn id="30" dur="1000"/>
                                        <p:tgtEl>
                                          <p:spTgt spid="30771"/>
                                        </p:tgtEl>
                                        <p:attrNameLst>
                                          <p:attrName>ppt_h</p:attrName>
                                        </p:attrNameLst>
                                      </p:cBhvr>
                                      <p:tavLst>
                                        <p:tav tm="0">
                                          <p:val>
                                            <p:strVal val="ppt_h"/>
                                          </p:val>
                                        </p:tav>
                                        <p:tav tm="100000">
                                          <p:val>
                                            <p:fltVal val="0.000000"/>
                                          </p:val>
                                        </p:tav>
                                      </p:tavLst>
                                    </p:anim>
                                    <p:anim calcmode="lin" valueType="num">
                                      <p:cBhvr>
                                        <p:cTn id="31" dur="1000"/>
                                        <p:tgtEl>
                                          <p:spTgt spid="30771"/>
                                        </p:tgtEl>
                                        <p:attrNameLst>
                                          <p:attrName>style.rotation</p:attrName>
                                        </p:attrNameLst>
                                      </p:cBhvr>
                                      <p:tavLst>
                                        <p:tav tm="0">
                                          <p:val>
                                            <p:fltVal val="0.000000"/>
                                          </p:val>
                                        </p:tav>
                                        <p:tav tm="100000">
                                          <p:val>
                                            <p:fltVal val="90.000000"/>
                                          </p:val>
                                        </p:tav>
                                      </p:tavLst>
                                    </p:anim>
                                    <p:animEffect transition="out" filter="fade">
                                      <p:cBhvr>
                                        <p:cTn id="32" dur="1000"/>
                                        <p:tgtEl>
                                          <p:spTgt spid="30771"/>
                                        </p:tgtEl>
                                      </p:cBhvr>
                                    </p:animEffect>
                                    <p:set>
                                      <p:cBhvr>
                                        <p:cTn id="33" dur="1" fill="hold">
                                          <p:stCondLst>
                                            <p:cond delay="999"/>
                                          </p:stCondLst>
                                        </p:cTn>
                                        <p:tgtEl>
                                          <p:spTgt spid="30771"/>
                                        </p:tgtEl>
                                        <p:attrNameLst>
                                          <p:attrName>style.visibility</p:attrName>
                                        </p:attrNameLst>
                                      </p:cBhvr>
                                      <p:to>
                                        <p:strVal val="hidden"/>
                                      </p:to>
                                    </p:se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par>
                                <p:cTn id="38" presetID="22" presetClass="entr" presetSubtype="1"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500"/>
                                        <p:tgtEl>
                                          <p:spTgt spid="7"/>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p:stCondLst>
                              <p:cond delay="2000"/>
                            </p:stCondLst>
                            <p:childTnLst>
                              <p:par>
                                <p:cTn id="46" presetID="22" presetClass="entr" presetSubtype="1"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par>
                          <p:cTn id="49" fill="hold">
                            <p:stCondLst>
                              <p:cond delay="2500"/>
                            </p:stCondLst>
                            <p:childTnLst>
                              <p:par>
                                <p:cTn id="50" presetID="19" presetClass="entr" presetSubtype="10" fill="hold" nodeType="afterEffect">
                                  <p:stCondLst>
                                    <p:cond delay="0"/>
                                  </p:stCondLst>
                                  <p:childTnLst>
                                    <p:set>
                                      <p:cBhvr>
                                        <p:cTn id="51" dur="1" fill="hold">
                                          <p:stCondLst>
                                            <p:cond delay="0"/>
                                          </p:stCondLst>
                                        </p:cTn>
                                        <p:tgtEl>
                                          <p:spTgt spid="30768"/>
                                        </p:tgtEl>
                                        <p:attrNameLst>
                                          <p:attrName>style.visibility</p:attrName>
                                        </p:attrNameLst>
                                      </p:cBhvr>
                                      <p:to>
                                        <p:strVal val="visible"/>
                                      </p:to>
                                    </p:set>
                                    <p:anim calcmode="lin" valueType="num">
                                      <p:cBhvr>
                                        <p:cTn id="52" dur="5000" fill="hold"/>
                                        <p:tgtEl>
                                          <p:spTgt spid="30768"/>
                                        </p:tgtEl>
                                        <p:attrNameLst>
                                          <p:attrName>ppt_w</p:attrName>
                                        </p:attrNameLst>
                                      </p:cBhvr>
                                      <p:tavLst>
                                        <p:tav tm="0" fmla="#ppt_w*sin(2.5*pi*$)">
                                          <p:val>
                                            <p:fltVal val="0.000000"/>
                                          </p:val>
                                        </p:tav>
                                        <p:tav tm="100000">
                                          <p:val>
                                            <p:fltVal val="1.000000"/>
                                          </p:val>
                                        </p:tav>
                                      </p:tavLst>
                                    </p:anim>
                                    <p:anim calcmode="lin" valueType="num">
                                      <p:cBhvr>
                                        <p:cTn id="53" dur="5000" fill="hold"/>
                                        <p:tgtEl>
                                          <p:spTgt spid="3076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0772"/>
                                        </p:tgtEl>
                                        <p:attrNameLst>
                                          <p:attrName>style.visibility</p:attrName>
                                        </p:attrNameLst>
                                      </p:cBhvr>
                                      <p:to>
                                        <p:strVal val="visible"/>
                                      </p:to>
                                    </p:set>
                                    <p:animEffect transition="in" filter="wipe(up)">
                                      <p:cBhvr>
                                        <p:cTn id="58" dur="500"/>
                                        <p:tgtEl>
                                          <p:spTgt spid="30772"/>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0773"/>
                                        </p:tgtEl>
                                        <p:attrNameLst>
                                          <p:attrName>style.visibility</p:attrName>
                                        </p:attrNameLst>
                                      </p:cBhvr>
                                      <p:to>
                                        <p:strVal val="visible"/>
                                      </p:to>
                                    </p:set>
                                    <p:animEffect transition="in" filter="wipe(up)">
                                      <p:cBhvr>
                                        <p:cTn id="61" dur="500"/>
                                        <p:tgtEl>
                                          <p:spTgt spid="30773"/>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30750"/>
                                        </p:tgtEl>
                                        <p:attrNameLst>
                                          <p:attrName>style.visibility</p:attrName>
                                        </p:attrNameLst>
                                      </p:cBhvr>
                                      <p:to>
                                        <p:strVal val="visible"/>
                                      </p:to>
                                    </p:set>
                                    <p:animEffect transition="in" filter="wipe(up)">
                                      <p:cBhvr>
                                        <p:cTn id="65" dur="500"/>
                                        <p:tgtEl>
                                          <p:spTgt spid="30750"/>
                                        </p:tgtEl>
                                      </p:cBhvr>
                                    </p:animEffect>
                                  </p:childTnLst>
                                </p:cTn>
                              </p:par>
                              <p:par>
                                <p:cTn id="66" presetID="22" presetClass="entr" presetSubtype="1" fill="hold" nodeType="withEffect">
                                  <p:stCondLst>
                                    <p:cond delay="0"/>
                                  </p:stCondLst>
                                  <p:childTnLst>
                                    <p:set>
                                      <p:cBhvr>
                                        <p:cTn id="67" dur="1" fill="hold">
                                          <p:stCondLst>
                                            <p:cond delay="0"/>
                                          </p:stCondLst>
                                        </p:cTn>
                                        <p:tgtEl>
                                          <p:spTgt spid="30751"/>
                                        </p:tgtEl>
                                        <p:attrNameLst>
                                          <p:attrName>style.visibility</p:attrName>
                                        </p:attrNameLst>
                                      </p:cBhvr>
                                      <p:to>
                                        <p:strVal val="visible"/>
                                      </p:to>
                                    </p:set>
                                    <p:animEffect transition="in" filter="wipe(up)">
                                      <p:cBhvr>
                                        <p:cTn id="68" dur="500"/>
                                        <p:tgtEl>
                                          <p:spTgt spid="30751"/>
                                        </p:tgtEl>
                                      </p:cBhvr>
                                    </p:animEffect>
                                  </p:childTnLst>
                                </p:cTn>
                              </p:par>
                            </p:childTnLst>
                          </p:cTn>
                        </p:par>
                      </p:childTnLst>
                    </p:cTn>
                  </p:par>
                  <p:par>
                    <p:cTn id="69" fill="hold">
                      <p:stCondLst>
                        <p:cond delay="indefinite"/>
                      </p:stCondLst>
                      <p:childTnLst>
                        <p:par>
                          <p:cTn id="70" fill="hold">
                            <p:stCondLst>
                              <p:cond delay="0"/>
                            </p:stCondLst>
                            <p:childTnLst>
                              <p:par>
                                <p:cTn id="71" presetID="34" presetClass="entr" presetSubtype="0" fill="hold" grpId="0" nodeType="clickEffect">
                                  <p:stCondLst>
                                    <p:cond delay="0"/>
                                  </p:stCondLst>
                                  <p:childTnLst>
                                    <p:set>
                                      <p:cBhvr>
                                        <p:cTn id="72" dur="1" fill="hold">
                                          <p:stCondLst>
                                            <p:cond delay="0"/>
                                          </p:stCondLst>
                                        </p:cTn>
                                        <p:tgtEl>
                                          <p:spTgt spid="30769"/>
                                        </p:tgtEl>
                                        <p:attrNameLst>
                                          <p:attrName>style.visibility</p:attrName>
                                        </p:attrNameLst>
                                      </p:cBhvr>
                                      <p:to>
                                        <p:strVal val="visible"/>
                                      </p:to>
                                    </p:set>
                                    <p:anim from="(-#ppt_w/2)" to="(#ppt_x)" calcmode="lin" valueType="num">
                                      <p:cBhvr>
                                        <p:cTn id="73" dur="600" fill="hold">
                                          <p:stCondLst>
                                            <p:cond delay="0"/>
                                          </p:stCondLst>
                                        </p:cTn>
                                        <p:tgtEl>
                                          <p:spTgt spid="30769"/>
                                        </p:tgtEl>
                                        <p:attrNameLst>
                                          <p:attrName>ppt_x</p:attrName>
                                        </p:attrNameLst>
                                      </p:cBhvr>
                                    </p:anim>
                                    <p:anim from="0" to="-1.0" calcmode="lin" valueType="num">
                                      <p:cBhvr>
                                        <p:cTn id="74" dur="200" decel="50000" autoRev="1" fill="hold">
                                          <p:stCondLst>
                                            <p:cond delay="600"/>
                                          </p:stCondLst>
                                        </p:cTn>
                                        <p:tgtEl>
                                          <p:spTgt spid="30769"/>
                                        </p:tgtEl>
                                        <p:attrNameLst>
                                          <p:attrName>xshear</p:attrName>
                                        </p:attrNameLst>
                                      </p:cBhvr>
                                    </p:anim>
                                    <p:animScale>
                                      <p:cBhvr>
                                        <p:cTn id="75" dur="200" decel="100000" autoRev="1" fill="hold">
                                          <p:stCondLst>
                                            <p:cond delay="600"/>
                                          </p:stCondLst>
                                        </p:cTn>
                                        <p:tgtEl>
                                          <p:spTgt spid="30769"/>
                                        </p:tgtEl>
                                      </p:cBhvr>
                                      <p:from x="100000" y="100000"/>
                                      <p:to x="80000" y="100000"/>
                                    </p:animScale>
                                    <p:anim by="(#ppt_h/3+#ppt_w*0.1)" calcmode="lin" valueType="num">
                                      <p:cBhvr additive="sum">
                                        <p:cTn id="76" dur="200" decel="100000" autoRev="1" fill="hold">
                                          <p:stCondLst>
                                            <p:cond delay="600"/>
                                          </p:stCondLst>
                                        </p:cTn>
                                        <p:tgtEl>
                                          <p:spTgt spid="30769"/>
                                        </p:tgtEl>
                                        <p:attrNameLst>
                                          <p:attrName>ppt_x</p:attrName>
                                        </p:attrNameLst>
                                      </p:cBhvr>
                                    </p:anim>
                                  </p:childTnLst>
                                </p:cTn>
                              </p:par>
                              <p:par>
                                <p:cTn id="77" presetID="1" presetClass="entr" presetSubtype="0" fill="hold" grpId="0" nodeType="withEffect">
                                  <p:stCondLst>
                                    <p:cond delay="0"/>
                                  </p:stCondLst>
                                  <p:childTnLst>
                                    <p:set>
                                      <p:cBhvr>
                                        <p:cTn id="78" dur="1" fill="hold">
                                          <p:stCondLst>
                                            <p:cond delay="0"/>
                                          </p:stCondLst>
                                        </p:cTn>
                                        <p:tgtEl>
                                          <p:spTgt spid="30770"/>
                                        </p:tgtEl>
                                        <p:attrNameLst>
                                          <p:attrName>style.visibility</p:attrName>
                                        </p:attrNameLst>
                                      </p:cBhvr>
                                      <p:to>
                                        <p:strVal val="visible"/>
                                      </p:to>
                                    </p:set>
                                  </p:childTnLst>
                                  <p:subTnLst>
                                    <p:audio>
                                      <p:cMediaNode>
                                        <p:cTn display="0" masterRel="sameClick">
                                          <p:stCondLst>
                                            <p:cond evt="begin" delay="0">
                                              <p:tn val="77"/>
                                            </p:cond>
                                          </p:stCondLst>
                                          <p:endCondLst>
                                            <p:cond evt="onStopAudio" delay="0">
                                              <p:tgtEl>
                                                <p:sldTgt/>
                                              </p:tgtEl>
                                            </p:cond>
                                          </p:endCondLst>
                                        </p:cTn>
                                        <p:tgtEl>
                                          <p:sndTgt r:embed="rId10"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9" grpId="0" animBg="1"/>
      <p:bldP spid="30770" grpId="0" animBg="1"/>
      <p:bldP spid="30771" grpId="0" animBg="1"/>
      <p:bldP spid="30771" grpId="1" animBg="1"/>
      <p:bldP spid="30772" grpId="0" animBg="1"/>
      <p:bldP spid="307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8258" name="Rectangle 2"/>
          <p:cNvSpPr/>
          <p:nvPr/>
        </p:nvSpPr>
        <p:spPr>
          <a:xfrm>
            <a:off x="4095750" y="3846513"/>
            <a:ext cx="9144000" cy="0"/>
          </a:xfrm>
          <a:prstGeom prst="rect">
            <a:avLst/>
          </a:prstGeom>
          <a:noFill/>
          <a:ln w="9525">
            <a:noFill/>
          </a:ln>
        </p:spPr>
        <p:txBody>
          <a:bodyPr>
            <a:spAutoFit/>
          </a:bodyPr>
          <a:p>
            <a:endParaRPr lang="zh-CN" altLang="en-US" dirty="0">
              <a:solidFill>
                <a:srgbClr val="000000"/>
              </a:solidFill>
              <a:latin typeface="Arial" panose="020B0604020202090204" pitchFamily="34" charset="0"/>
            </a:endParaRPr>
          </a:p>
        </p:txBody>
      </p:sp>
      <p:graphicFrame>
        <p:nvGraphicFramePr>
          <p:cNvPr id="608259" name="Object 22"/>
          <p:cNvGraphicFramePr>
            <a:graphicFrameLocks noChangeAspect="1"/>
          </p:cNvGraphicFramePr>
          <p:nvPr/>
        </p:nvGraphicFramePr>
        <p:xfrm>
          <a:off x="911225" y="2586038"/>
          <a:ext cx="6556375" cy="541337"/>
        </p:xfrm>
        <a:graphic>
          <a:graphicData uri="http://schemas.openxmlformats.org/presentationml/2006/ole">
            <mc:AlternateContent xmlns:mc="http://schemas.openxmlformats.org/markup-compatibility/2006">
              <mc:Choice xmlns:v="urn:schemas-microsoft-com:vml" Requires="v">
                <p:oleObj spid="_x0000_s3143" name="" r:id="rId1" imgW="3035300" imgH="254000" progId="">
                  <p:embed/>
                </p:oleObj>
              </mc:Choice>
              <mc:Fallback>
                <p:oleObj name="" r:id="rId1" imgW="3035300" imgH="254000" progId="">
                  <p:embed/>
                  <p:pic>
                    <p:nvPicPr>
                      <p:cNvPr id="0" name="图片 3142"/>
                      <p:cNvPicPr/>
                      <p:nvPr/>
                    </p:nvPicPr>
                    <p:blipFill>
                      <a:blip r:embed="rId2"/>
                      <a:stretch>
                        <a:fillRect/>
                      </a:stretch>
                    </p:blipFill>
                    <p:spPr>
                      <a:xfrm>
                        <a:off x="911225" y="2586038"/>
                        <a:ext cx="6556375" cy="541337"/>
                      </a:xfrm>
                      <a:prstGeom prst="rect">
                        <a:avLst/>
                      </a:prstGeom>
                      <a:noFill/>
                      <a:ln w="38100">
                        <a:noFill/>
                        <a:miter/>
                      </a:ln>
                    </p:spPr>
                  </p:pic>
                </p:oleObj>
              </mc:Fallback>
            </mc:AlternateContent>
          </a:graphicData>
        </a:graphic>
      </p:graphicFrame>
      <p:sp>
        <p:nvSpPr>
          <p:cNvPr id="608260" name="Text Box 4"/>
          <p:cNvSpPr txBox="1"/>
          <p:nvPr/>
        </p:nvSpPr>
        <p:spPr>
          <a:xfrm>
            <a:off x="860425" y="1341438"/>
            <a:ext cx="7445375" cy="1041400"/>
          </a:xfrm>
          <a:prstGeom prst="rect">
            <a:avLst/>
          </a:prstGeom>
          <a:noFill/>
          <a:ln w="9525">
            <a:noFill/>
          </a:ln>
        </p:spPr>
        <p:txBody>
          <a:bodyPr>
            <a:spAutoFit/>
          </a:bodyPr>
          <a:p>
            <a:pPr>
              <a:lnSpc>
                <a:spcPct val="130000"/>
              </a:lnSpc>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因为数的乘法是可以交换的，</a:t>
            </a: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个元素相乘的次序是可以任意的，即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7653" name="Text Box 5"/>
          <p:cNvSpPr txBox="1"/>
          <p:nvPr/>
        </p:nvSpPr>
        <p:spPr>
          <a:xfrm>
            <a:off x="863600" y="3324225"/>
            <a:ext cx="7696200" cy="1990725"/>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每作一次交换，元素的行标与列标所成的排列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与        都同时作一次对换，即       与        同时改变奇偶性，但是这两个排列的逆序数之和的奇偶性不变</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7654" name="Object 23"/>
          <p:cNvGraphicFramePr>
            <a:graphicFrameLocks noChangeAspect="1"/>
          </p:cNvGraphicFramePr>
          <p:nvPr/>
        </p:nvGraphicFramePr>
        <p:xfrm>
          <a:off x="7094538" y="3444875"/>
          <a:ext cx="1084262" cy="488950"/>
        </p:xfrm>
        <a:graphic>
          <a:graphicData uri="http://schemas.openxmlformats.org/presentationml/2006/ole">
            <mc:AlternateContent xmlns:mc="http://schemas.openxmlformats.org/markup-compatibility/2006">
              <mc:Choice xmlns:v="urn:schemas-microsoft-com:vml" Requires="v">
                <p:oleObj spid="_x0000_s3145" name="" r:id="rId3" imgW="508000" imgH="228600" progId="">
                  <p:embed/>
                </p:oleObj>
              </mc:Choice>
              <mc:Fallback>
                <p:oleObj name="" r:id="rId3" imgW="508000" imgH="228600" progId="">
                  <p:embed/>
                  <p:pic>
                    <p:nvPicPr>
                      <p:cNvPr id="0" name="图片 3144"/>
                      <p:cNvPicPr/>
                      <p:nvPr/>
                    </p:nvPicPr>
                    <p:blipFill>
                      <a:blip r:embed="rId4"/>
                      <a:stretch>
                        <a:fillRect/>
                      </a:stretch>
                    </p:blipFill>
                    <p:spPr>
                      <a:xfrm>
                        <a:off x="7094538" y="3444875"/>
                        <a:ext cx="1084262" cy="488950"/>
                      </a:xfrm>
                      <a:prstGeom prst="rect">
                        <a:avLst/>
                      </a:prstGeom>
                      <a:noFill/>
                      <a:ln w="38100">
                        <a:noFill/>
                        <a:miter/>
                      </a:ln>
                    </p:spPr>
                  </p:pic>
                </p:oleObj>
              </mc:Fallback>
            </mc:AlternateContent>
          </a:graphicData>
        </a:graphic>
      </p:graphicFrame>
      <p:graphicFrame>
        <p:nvGraphicFramePr>
          <p:cNvPr id="27655" name="Object 24"/>
          <p:cNvGraphicFramePr>
            <a:graphicFrameLocks noChangeAspect="1"/>
          </p:cNvGraphicFramePr>
          <p:nvPr/>
        </p:nvGraphicFramePr>
        <p:xfrm>
          <a:off x="1265238" y="3949700"/>
          <a:ext cx="1219200" cy="487363"/>
        </p:xfrm>
        <a:graphic>
          <a:graphicData uri="http://schemas.openxmlformats.org/presentationml/2006/ole">
            <mc:AlternateContent xmlns:mc="http://schemas.openxmlformats.org/markup-compatibility/2006">
              <mc:Choice xmlns:v="urn:schemas-microsoft-com:vml" Requires="v">
                <p:oleObj spid="_x0000_s3144" name="" r:id="rId5" imgW="571500" imgH="228600" progId="">
                  <p:embed/>
                </p:oleObj>
              </mc:Choice>
              <mc:Fallback>
                <p:oleObj name="" r:id="rId5" imgW="571500" imgH="228600" progId="">
                  <p:embed/>
                  <p:pic>
                    <p:nvPicPr>
                      <p:cNvPr id="0" name="图片 3143"/>
                      <p:cNvPicPr/>
                      <p:nvPr/>
                    </p:nvPicPr>
                    <p:blipFill>
                      <a:blip r:embed="rId6"/>
                      <a:stretch>
                        <a:fillRect/>
                      </a:stretch>
                    </p:blipFill>
                    <p:spPr>
                      <a:xfrm>
                        <a:off x="1265238" y="3949700"/>
                        <a:ext cx="1219200" cy="487363"/>
                      </a:xfrm>
                      <a:prstGeom prst="rect">
                        <a:avLst/>
                      </a:prstGeom>
                      <a:noFill/>
                      <a:ln w="38100">
                        <a:noFill/>
                        <a:miter/>
                      </a:ln>
                    </p:spPr>
                  </p:pic>
                </p:oleObj>
              </mc:Fallback>
            </mc:AlternateContent>
          </a:graphicData>
        </a:graphic>
      </p:graphicFrame>
      <p:graphicFrame>
        <p:nvGraphicFramePr>
          <p:cNvPr id="27656" name="Object 25"/>
          <p:cNvGraphicFramePr>
            <a:graphicFrameLocks noChangeAspect="1"/>
          </p:cNvGraphicFramePr>
          <p:nvPr/>
        </p:nvGraphicFramePr>
        <p:xfrm>
          <a:off x="6934200" y="3922713"/>
          <a:ext cx="1219200" cy="487362"/>
        </p:xfrm>
        <a:graphic>
          <a:graphicData uri="http://schemas.openxmlformats.org/presentationml/2006/ole">
            <mc:AlternateContent xmlns:mc="http://schemas.openxmlformats.org/markup-compatibility/2006">
              <mc:Choice xmlns:v="urn:schemas-microsoft-com:vml" Requires="v">
                <p:oleObj spid="_x0000_s3146" name="" r:id="rId7" imgW="571500" imgH="228600" progId="">
                  <p:embed/>
                </p:oleObj>
              </mc:Choice>
              <mc:Fallback>
                <p:oleObj name="" r:id="rId7" imgW="571500" imgH="228600" progId="">
                  <p:embed/>
                  <p:pic>
                    <p:nvPicPr>
                      <p:cNvPr id="0" name="图片 3145"/>
                      <p:cNvPicPr/>
                      <p:nvPr/>
                    </p:nvPicPr>
                    <p:blipFill>
                      <a:blip r:embed="rId8"/>
                      <a:stretch>
                        <a:fillRect/>
                      </a:stretch>
                    </p:blipFill>
                    <p:spPr>
                      <a:xfrm>
                        <a:off x="6934200" y="3922713"/>
                        <a:ext cx="1219200" cy="487362"/>
                      </a:xfrm>
                      <a:prstGeom prst="rect">
                        <a:avLst/>
                      </a:prstGeom>
                      <a:noFill/>
                      <a:ln w="38100">
                        <a:noFill/>
                        <a:miter/>
                      </a:ln>
                    </p:spPr>
                  </p:pic>
                </p:oleObj>
              </mc:Fallback>
            </mc:AlternateContent>
          </a:graphicData>
        </a:graphic>
      </p:graphicFrame>
      <p:graphicFrame>
        <p:nvGraphicFramePr>
          <p:cNvPr id="27657" name="Object 26"/>
          <p:cNvGraphicFramePr>
            <a:graphicFrameLocks noChangeAspect="1"/>
          </p:cNvGraphicFramePr>
          <p:nvPr/>
        </p:nvGraphicFramePr>
        <p:xfrm>
          <a:off x="5562600" y="3922713"/>
          <a:ext cx="1084263" cy="488950"/>
        </p:xfrm>
        <a:graphic>
          <a:graphicData uri="http://schemas.openxmlformats.org/presentationml/2006/ole">
            <mc:AlternateContent xmlns:mc="http://schemas.openxmlformats.org/markup-compatibility/2006">
              <mc:Choice xmlns:v="urn:schemas-microsoft-com:vml" Requires="v">
                <p:oleObj spid="_x0000_s3147" name="" r:id="rId9" imgW="508000" imgH="228600" progId="">
                  <p:embed/>
                </p:oleObj>
              </mc:Choice>
              <mc:Fallback>
                <p:oleObj name="" r:id="rId9" imgW="508000" imgH="228600" progId="">
                  <p:embed/>
                  <p:pic>
                    <p:nvPicPr>
                      <p:cNvPr id="0" name="图片 3146"/>
                      <p:cNvPicPr/>
                      <p:nvPr/>
                    </p:nvPicPr>
                    <p:blipFill>
                      <a:blip r:embed="rId10"/>
                      <a:stretch>
                        <a:fillRect/>
                      </a:stretch>
                    </p:blipFill>
                    <p:spPr>
                      <a:xfrm>
                        <a:off x="5562600" y="3922713"/>
                        <a:ext cx="1084263" cy="48895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4258" name="Object 10"/>
          <p:cNvGraphicFramePr>
            <a:graphicFrameLocks noChangeAspect="1"/>
          </p:cNvGraphicFramePr>
          <p:nvPr/>
        </p:nvGraphicFramePr>
        <p:xfrm>
          <a:off x="2100263" y="460375"/>
          <a:ext cx="6143625" cy="1852613"/>
        </p:xfrm>
        <a:graphic>
          <a:graphicData uri="http://schemas.openxmlformats.org/presentationml/2006/ole">
            <mc:AlternateContent xmlns:mc="http://schemas.openxmlformats.org/markup-compatibility/2006">
              <mc:Choice xmlns:v="urn:schemas-microsoft-com:vml" Requires="v">
                <p:oleObj spid="_x0000_s4227" name="" r:id="rId1" imgW="3073400" imgH="927100" progId="">
                  <p:embed/>
                </p:oleObj>
              </mc:Choice>
              <mc:Fallback>
                <p:oleObj name="" r:id="rId1" imgW="3073400" imgH="927100" progId="">
                  <p:embed/>
                  <p:pic>
                    <p:nvPicPr>
                      <p:cNvPr id="0" name="图片 4226"/>
                      <p:cNvPicPr/>
                      <p:nvPr/>
                    </p:nvPicPr>
                    <p:blipFill>
                      <a:blip r:embed="rId2"/>
                      <a:stretch>
                        <a:fillRect/>
                      </a:stretch>
                    </p:blipFill>
                    <p:spPr>
                      <a:xfrm>
                        <a:off x="2100263" y="460375"/>
                        <a:ext cx="6143625" cy="1852613"/>
                      </a:xfrm>
                      <a:prstGeom prst="rect">
                        <a:avLst/>
                      </a:prstGeom>
                      <a:noFill/>
                      <a:ln w="38100">
                        <a:noFill/>
                        <a:miter/>
                      </a:ln>
                    </p:spPr>
                  </p:pic>
                </p:oleObj>
              </mc:Fallback>
            </mc:AlternateContent>
          </a:graphicData>
        </a:graphic>
      </p:graphicFrame>
      <p:sp>
        <p:nvSpPr>
          <p:cNvPr id="33821" name="Rectangle 29"/>
          <p:cNvSpPr/>
          <p:nvPr/>
        </p:nvSpPr>
        <p:spPr>
          <a:xfrm>
            <a:off x="500063" y="1179513"/>
            <a:ext cx="8229600" cy="5010150"/>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解（续）：</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即得与原方程组同解的方程组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做自由变量，则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方程组的通解可表示为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graphicFrame>
        <p:nvGraphicFramePr>
          <p:cNvPr id="33853" name="Object 11"/>
          <p:cNvGraphicFramePr>
            <a:graphicFrameLocks noChangeAspect="1"/>
          </p:cNvGraphicFramePr>
          <p:nvPr/>
        </p:nvGraphicFramePr>
        <p:xfrm>
          <a:off x="4733925" y="2492375"/>
          <a:ext cx="3078163" cy="1425575"/>
        </p:xfrm>
        <a:graphic>
          <a:graphicData uri="http://schemas.openxmlformats.org/presentationml/2006/ole">
            <mc:AlternateContent xmlns:mc="http://schemas.openxmlformats.org/markup-compatibility/2006">
              <mc:Choice xmlns:v="urn:schemas-microsoft-com:vml" Requires="v">
                <p:oleObj spid="_x0000_s4229" name="" r:id="rId3" imgW="1536700" imgH="711200" progId="">
                  <p:embed/>
                </p:oleObj>
              </mc:Choice>
              <mc:Fallback>
                <p:oleObj name="" r:id="rId3" imgW="1536700" imgH="711200" progId="">
                  <p:embed/>
                  <p:pic>
                    <p:nvPicPr>
                      <p:cNvPr id="0" name="图片 4228"/>
                      <p:cNvPicPr/>
                      <p:nvPr/>
                    </p:nvPicPr>
                    <p:blipFill>
                      <a:blip r:embed="rId4"/>
                      <a:stretch>
                        <a:fillRect/>
                      </a:stretch>
                    </p:blipFill>
                    <p:spPr>
                      <a:xfrm>
                        <a:off x="4733925" y="2492375"/>
                        <a:ext cx="3078163" cy="1425575"/>
                      </a:xfrm>
                      <a:prstGeom prst="rect">
                        <a:avLst/>
                      </a:prstGeom>
                      <a:noFill/>
                      <a:ln w="38100">
                        <a:noFill/>
                        <a:miter/>
                      </a:ln>
                    </p:spPr>
                  </p:pic>
                </p:oleObj>
              </mc:Fallback>
            </mc:AlternateContent>
          </a:graphicData>
        </a:graphic>
      </p:graphicFrame>
      <p:graphicFrame>
        <p:nvGraphicFramePr>
          <p:cNvPr id="33854" name="Object 12"/>
          <p:cNvGraphicFramePr>
            <a:graphicFrameLocks noChangeAspect="1"/>
          </p:cNvGraphicFramePr>
          <p:nvPr/>
        </p:nvGraphicFramePr>
        <p:xfrm>
          <a:off x="3635375" y="3933825"/>
          <a:ext cx="1704975" cy="1425575"/>
        </p:xfrm>
        <a:graphic>
          <a:graphicData uri="http://schemas.openxmlformats.org/presentationml/2006/ole">
            <mc:AlternateContent xmlns:mc="http://schemas.openxmlformats.org/markup-compatibility/2006">
              <mc:Choice xmlns:v="urn:schemas-microsoft-com:vml" Requires="v">
                <p:oleObj spid="_x0000_s4228" name="" r:id="rId5" imgW="850265" imgH="711200" progId="">
                  <p:embed/>
                </p:oleObj>
              </mc:Choice>
              <mc:Fallback>
                <p:oleObj name="" r:id="rId5" imgW="850265" imgH="711200" progId="">
                  <p:embed/>
                  <p:pic>
                    <p:nvPicPr>
                      <p:cNvPr id="0" name="图片 4227"/>
                      <p:cNvPicPr/>
                      <p:nvPr/>
                    </p:nvPicPr>
                    <p:blipFill>
                      <a:blip r:embed="rId6"/>
                      <a:stretch>
                        <a:fillRect/>
                      </a:stretch>
                    </p:blipFill>
                    <p:spPr>
                      <a:xfrm>
                        <a:off x="3635375" y="3933825"/>
                        <a:ext cx="1704975" cy="1425575"/>
                      </a:xfrm>
                      <a:prstGeom prst="rect">
                        <a:avLst/>
                      </a:prstGeom>
                      <a:noFill/>
                      <a:ln w="38100">
                        <a:noFill/>
                        <a:miter/>
                      </a:ln>
                    </p:spPr>
                  </p:pic>
                </p:oleObj>
              </mc:Fallback>
            </mc:AlternateContent>
          </a:graphicData>
        </a:graphic>
      </p:graphicFrame>
      <p:graphicFrame>
        <p:nvGraphicFramePr>
          <p:cNvPr id="33855" name="Object 13"/>
          <p:cNvGraphicFramePr>
            <a:graphicFrameLocks noChangeAspect="1"/>
          </p:cNvGraphicFramePr>
          <p:nvPr/>
        </p:nvGraphicFramePr>
        <p:xfrm>
          <a:off x="5651500" y="4652963"/>
          <a:ext cx="2597150" cy="1884362"/>
        </p:xfrm>
        <a:graphic>
          <a:graphicData uri="http://schemas.openxmlformats.org/presentationml/2006/ole">
            <mc:AlternateContent xmlns:mc="http://schemas.openxmlformats.org/markup-compatibility/2006">
              <mc:Choice xmlns:v="urn:schemas-microsoft-com:vml" Requires="v">
                <p:oleObj spid="_x0000_s4230" name="" r:id="rId7" imgW="1295400" imgH="939800" progId="">
                  <p:embed/>
                </p:oleObj>
              </mc:Choice>
              <mc:Fallback>
                <p:oleObj name="" r:id="rId7" imgW="1295400" imgH="939800" progId="">
                  <p:embed/>
                  <p:pic>
                    <p:nvPicPr>
                      <p:cNvPr id="0" name="图片 4229"/>
                      <p:cNvPicPr/>
                      <p:nvPr/>
                    </p:nvPicPr>
                    <p:blipFill>
                      <a:blip r:embed="rId8"/>
                      <a:stretch>
                        <a:fillRect/>
                      </a:stretch>
                    </p:blipFill>
                    <p:spPr>
                      <a:xfrm>
                        <a:off x="5651500" y="4652963"/>
                        <a:ext cx="2597150" cy="1884362"/>
                      </a:xfrm>
                      <a:prstGeom prst="rect">
                        <a:avLst/>
                      </a:prstGeom>
                      <a:noFill/>
                      <a:ln w="38100">
                        <a:noFill/>
                        <a:miter/>
                      </a:ln>
                    </p:spPr>
                  </p:pic>
                </p:oleObj>
              </mc:Fallback>
            </mc:AlternateContent>
          </a:graphicData>
        </a:graphic>
      </p:graphicFrame>
      <p:sp>
        <p:nvSpPr>
          <p:cNvPr id="33857" name="Oval 65"/>
          <p:cNvSpPr/>
          <p:nvPr/>
        </p:nvSpPr>
        <p:spPr>
          <a:xfrm>
            <a:off x="5722938" y="517525"/>
            <a:ext cx="361950" cy="361950"/>
          </a:xfrm>
          <a:prstGeom prst="ellipse">
            <a:avLst/>
          </a:prstGeom>
          <a:noFill/>
          <a:ln w="28575" cap="flat" cmpd="sng">
            <a:solidFill>
              <a:srgbClr val="0000FF"/>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3858" name="Oval 66"/>
          <p:cNvSpPr/>
          <p:nvPr/>
        </p:nvSpPr>
        <p:spPr>
          <a:xfrm>
            <a:off x="6156325" y="992188"/>
            <a:ext cx="361950" cy="361950"/>
          </a:xfrm>
          <a:prstGeom prst="ellipse">
            <a:avLst/>
          </a:prstGeom>
          <a:noFill/>
          <a:ln w="28575" cap="flat" cmpd="sng">
            <a:solidFill>
              <a:srgbClr val="0000FF"/>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3859" name="Oval 67"/>
          <p:cNvSpPr/>
          <p:nvPr/>
        </p:nvSpPr>
        <p:spPr>
          <a:xfrm>
            <a:off x="7192963" y="1427163"/>
            <a:ext cx="361950" cy="361950"/>
          </a:xfrm>
          <a:prstGeom prst="ellipse">
            <a:avLst/>
          </a:prstGeom>
          <a:noFill/>
          <a:ln w="28575" cap="flat" cmpd="sng">
            <a:solidFill>
              <a:srgbClr val="0000FF"/>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821">
                                            <p:txEl>
                                              <p:charRg st="10" end="24"/>
                                            </p:txEl>
                                          </p:spTgt>
                                        </p:tgtEl>
                                        <p:attrNameLst>
                                          <p:attrName>style.visibility</p:attrName>
                                        </p:attrNameLst>
                                      </p:cBhvr>
                                      <p:to>
                                        <p:strVal val="visible"/>
                                      </p:to>
                                    </p:set>
                                    <p:animEffect transition="in" filter="slide(fromBottom)">
                                      <p:cBhvr>
                                        <p:cTn id="7" dur="500"/>
                                        <p:tgtEl>
                                          <p:spTgt spid="33821">
                                            <p:txEl>
                                              <p:charRg st="10" end="24"/>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33853"/>
                                        </p:tgtEl>
                                        <p:attrNameLst>
                                          <p:attrName>style.visibility</p:attrName>
                                        </p:attrNameLst>
                                      </p:cBhvr>
                                      <p:to>
                                        <p:strVal val="visible"/>
                                      </p:to>
                                    </p:set>
                                    <p:animEffect transition="in" filter="box(in)">
                                      <p:cBhvr>
                                        <p:cTn id="11" dur="500"/>
                                        <p:tgtEl>
                                          <p:spTgt spid="33853"/>
                                        </p:tgtEl>
                                      </p:cBhvr>
                                    </p:animEffec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33857"/>
                                        </p:tgtEl>
                                        <p:attrNameLst>
                                          <p:attrName>style.visibility</p:attrName>
                                        </p:attrNameLst>
                                      </p:cBhvr>
                                      <p:to>
                                        <p:strVal val="visible"/>
                                      </p:to>
                                    </p:set>
                                    <p:animEffect transition="in" filter="wedge">
                                      <p:cBhvr>
                                        <p:cTn id="16" dur="1000"/>
                                        <p:tgtEl>
                                          <p:spTgt spid="33857"/>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33858"/>
                                        </p:tgtEl>
                                        <p:attrNameLst>
                                          <p:attrName>style.visibility</p:attrName>
                                        </p:attrNameLst>
                                      </p:cBhvr>
                                      <p:to>
                                        <p:strVal val="visible"/>
                                      </p:to>
                                    </p:set>
                                    <p:animEffect transition="in" filter="wedge">
                                      <p:cBhvr>
                                        <p:cTn id="19" dur="1000"/>
                                        <p:tgtEl>
                                          <p:spTgt spid="33858"/>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33859"/>
                                        </p:tgtEl>
                                        <p:attrNameLst>
                                          <p:attrName>style.visibility</p:attrName>
                                        </p:attrNameLst>
                                      </p:cBhvr>
                                      <p:to>
                                        <p:strVal val="visible"/>
                                      </p:to>
                                    </p:set>
                                    <p:animEffect transition="in" filter="wedge">
                                      <p:cBhvr>
                                        <p:cTn id="22" dur="1000"/>
                                        <p:tgtEl>
                                          <p:spTgt spid="3385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3821">
                                            <p:txEl>
                                              <p:charRg st="27" end="40"/>
                                            </p:txEl>
                                          </p:spTgt>
                                        </p:tgtEl>
                                        <p:attrNameLst>
                                          <p:attrName>style.visibility</p:attrName>
                                        </p:attrNameLst>
                                      </p:cBhvr>
                                      <p:to>
                                        <p:strVal val="visible"/>
                                      </p:to>
                                    </p:set>
                                    <p:animEffect transition="in" filter="slide(fromBottom)">
                                      <p:cBhvr>
                                        <p:cTn id="27" dur="500"/>
                                        <p:tgtEl>
                                          <p:spTgt spid="33821">
                                            <p:txEl>
                                              <p:charRg st="27" end="40"/>
                                            </p:txEl>
                                          </p:spTgt>
                                        </p:tgtEl>
                                      </p:cBhvr>
                                    </p:animEffect>
                                  </p:childTnLst>
                                </p:cTn>
                              </p:par>
                            </p:childTnLst>
                          </p:cTn>
                        </p:par>
                        <p:par>
                          <p:cTn id="28" fill="hold">
                            <p:stCondLst>
                              <p:cond delay="500"/>
                            </p:stCondLst>
                            <p:childTnLst>
                              <p:par>
                                <p:cTn id="29" presetID="4" presetClass="entr" presetSubtype="16" fill="hold" nodeType="afterEffect">
                                  <p:stCondLst>
                                    <p:cond delay="0"/>
                                  </p:stCondLst>
                                  <p:childTnLst>
                                    <p:set>
                                      <p:cBhvr>
                                        <p:cTn id="30" dur="1" fill="hold">
                                          <p:stCondLst>
                                            <p:cond delay="0"/>
                                          </p:stCondLst>
                                        </p:cTn>
                                        <p:tgtEl>
                                          <p:spTgt spid="33854"/>
                                        </p:tgtEl>
                                        <p:attrNameLst>
                                          <p:attrName>style.visibility</p:attrName>
                                        </p:attrNameLst>
                                      </p:cBhvr>
                                      <p:to>
                                        <p:strVal val="visible"/>
                                      </p:to>
                                    </p:set>
                                    <p:animEffect transition="in" filter="box(in)">
                                      <p:cBhvr>
                                        <p:cTn id="31" dur="500"/>
                                        <p:tgtEl>
                                          <p:spTgt spid="3385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3821">
                                            <p:txEl>
                                              <p:charRg st="42" end="115"/>
                                            </p:txEl>
                                          </p:spTgt>
                                        </p:tgtEl>
                                        <p:attrNameLst>
                                          <p:attrName>style.visibility</p:attrName>
                                        </p:attrNameLst>
                                      </p:cBhvr>
                                      <p:to>
                                        <p:strVal val="visible"/>
                                      </p:to>
                                    </p:set>
                                    <p:animEffect transition="in" filter="slide(fromBottom)">
                                      <p:cBhvr>
                                        <p:cTn id="36" dur="500"/>
                                        <p:tgtEl>
                                          <p:spTgt spid="33821">
                                            <p:txEl>
                                              <p:charRg st="42" end="115"/>
                                            </p:txEl>
                                          </p:spTgt>
                                        </p:tgtEl>
                                      </p:cBhvr>
                                    </p:animEffect>
                                  </p:childTnLst>
                                </p:cTn>
                              </p:par>
                            </p:childTnLst>
                          </p:cTn>
                        </p:par>
                        <p:par>
                          <p:cTn id="37" fill="hold">
                            <p:stCondLst>
                              <p:cond delay="500"/>
                            </p:stCondLst>
                            <p:childTnLst>
                              <p:par>
                                <p:cTn id="38" presetID="4" presetClass="entr" presetSubtype="16" fill="hold" nodeType="afterEffect">
                                  <p:stCondLst>
                                    <p:cond delay="0"/>
                                  </p:stCondLst>
                                  <p:childTnLst>
                                    <p:set>
                                      <p:cBhvr>
                                        <p:cTn id="39" dur="1" fill="hold">
                                          <p:stCondLst>
                                            <p:cond delay="0"/>
                                          </p:stCondLst>
                                        </p:cTn>
                                        <p:tgtEl>
                                          <p:spTgt spid="33855"/>
                                        </p:tgtEl>
                                        <p:attrNameLst>
                                          <p:attrName>style.visibility</p:attrName>
                                        </p:attrNameLst>
                                      </p:cBhvr>
                                      <p:to>
                                        <p:strVal val="visible"/>
                                      </p:to>
                                    </p:set>
                                    <p:animEffect transition="in" filter="box(in)">
                                      <p:cBhvr>
                                        <p:cTn id="40" dur="500"/>
                                        <p:tgtEl>
                                          <p:spTgt spid="33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1" grpId="0" build="p"/>
      <p:bldP spid="33857" grpId="0" animBg="1"/>
      <p:bldP spid="33858" grpId="0" animBg="1"/>
      <p:bldP spid="33859"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5282" name="Rectangle 2"/>
          <p:cNvSpPr/>
          <p:nvPr/>
        </p:nvSpPr>
        <p:spPr>
          <a:xfrm>
            <a:off x="457200" y="5334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求解非齐次线性方程组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65283" name="Object 6"/>
          <p:cNvGraphicFramePr>
            <a:graphicFrameLocks noChangeAspect="1"/>
          </p:cNvGraphicFramePr>
          <p:nvPr/>
        </p:nvGraphicFramePr>
        <p:xfrm>
          <a:off x="2827338" y="1231900"/>
          <a:ext cx="3459162" cy="1425575"/>
        </p:xfrm>
        <a:graphic>
          <a:graphicData uri="http://schemas.openxmlformats.org/presentationml/2006/ole">
            <mc:AlternateContent xmlns:mc="http://schemas.openxmlformats.org/markup-compatibility/2006">
              <mc:Choice xmlns:v="urn:schemas-microsoft-com:vml" Requires="v">
                <p:oleObj spid="_x0000_s4231" name="" r:id="rId1" imgW="1727200" imgH="711200" progId="">
                  <p:embed/>
                </p:oleObj>
              </mc:Choice>
              <mc:Fallback>
                <p:oleObj name="" r:id="rId1" imgW="1727200" imgH="711200" progId="">
                  <p:embed/>
                  <p:pic>
                    <p:nvPicPr>
                      <p:cNvPr id="0" name="图片 4230"/>
                      <p:cNvPicPr/>
                      <p:nvPr/>
                    </p:nvPicPr>
                    <p:blipFill>
                      <a:blip r:embed="rId2"/>
                      <a:stretch>
                        <a:fillRect/>
                      </a:stretch>
                    </p:blipFill>
                    <p:spPr>
                      <a:xfrm>
                        <a:off x="2827338" y="1231900"/>
                        <a:ext cx="3459162" cy="1425575"/>
                      </a:xfrm>
                      <a:prstGeom prst="rect">
                        <a:avLst/>
                      </a:prstGeom>
                      <a:noFill/>
                      <a:ln w="38100">
                        <a:noFill/>
                        <a:miter/>
                      </a:ln>
                    </p:spPr>
                  </p:pic>
                </p:oleObj>
              </mc:Fallback>
            </mc:AlternateContent>
          </a:graphicData>
        </a:graphic>
      </p:graphicFrame>
      <p:graphicFrame>
        <p:nvGraphicFramePr>
          <p:cNvPr id="36868" name="Object 7"/>
          <p:cNvGraphicFramePr>
            <a:graphicFrameLocks noChangeAspect="1"/>
          </p:cNvGraphicFramePr>
          <p:nvPr/>
        </p:nvGraphicFramePr>
        <p:xfrm>
          <a:off x="1130300" y="3559175"/>
          <a:ext cx="6321425" cy="1395413"/>
        </p:xfrm>
        <a:graphic>
          <a:graphicData uri="http://schemas.openxmlformats.org/presentationml/2006/ole">
            <mc:AlternateContent xmlns:mc="http://schemas.openxmlformats.org/markup-compatibility/2006">
              <mc:Choice xmlns:v="urn:schemas-microsoft-com:vml" Requires="v">
                <p:oleObj spid="_x0000_s4232" name="" r:id="rId3" imgW="3162300" imgH="698500" progId="">
                  <p:embed/>
                </p:oleObj>
              </mc:Choice>
              <mc:Fallback>
                <p:oleObj name="" r:id="rId3" imgW="3162300" imgH="698500" progId="">
                  <p:embed/>
                  <p:pic>
                    <p:nvPicPr>
                      <p:cNvPr id="0" name="图片 4231"/>
                      <p:cNvPicPr/>
                      <p:nvPr/>
                    </p:nvPicPr>
                    <p:blipFill>
                      <a:blip r:embed="rId4"/>
                      <a:stretch>
                        <a:fillRect/>
                      </a:stretch>
                    </p:blipFill>
                    <p:spPr>
                      <a:xfrm>
                        <a:off x="1130300" y="3559175"/>
                        <a:ext cx="6321425" cy="1395413"/>
                      </a:xfrm>
                      <a:prstGeom prst="rect">
                        <a:avLst/>
                      </a:prstGeom>
                      <a:noFill/>
                      <a:ln w="38100">
                        <a:noFill/>
                        <a:miter/>
                      </a:ln>
                    </p:spPr>
                  </p:pic>
                </p:oleObj>
              </mc:Fallback>
            </mc:AlternateContent>
          </a:graphicData>
        </a:graphic>
      </p:graphicFrame>
      <p:sp>
        <p:nvSpPr>
          <p:cNvPr id="36869" name="Rectangle 5"/>
          <p:cNvSpPr/>
          <p:nvPr/>
        </p:nvSpPr>
        <p:spPr>
          <a:xfrm>
            <a:off x="500063" y="4049713"/>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6870" name="Rectangle 6"/>
          <p:cNvSpPr/>
          <p:nvPr/>
        </p:nvSpPr>
        <p:spPr>
          <a:xfrm>
            <a:off x="457200" y="5229225"/>
            <a:ext cx="8229600" cy="493713"/>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，故原线性方程组无解．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14"/>
          <p:cNvGrpSpPr/>
          <p:nvPr/>
        </p:nvGrpSpPr>
        <p:grpSpPr>
          <a:xfrm>
            <a:off x="4572000" y="4013200"/>
            <a:ext cx="2247900" cy="914400"/>
            <a:chOff x="2880" y="2528"/>
            <a:chExt cx="1416" cy="576"/>
          </a:xfrm>
        </p:grpSpPr>
        <p:sp>
          <p:nvSpPr>
            <p:cNvPr id="865288" name="Line 8"/>
            <p:cNvSpPr>
              <a:spLocks noChangeAspect="1"/>
            </p:cNvSpPr>
            <p:nvPr/>
          </p:nvSpPr>
          <p:spPr>
            <a:xfrm>
              <a:off x="2880" y="2530"/>
              <a:ext cx="272" cy="1"/>
            </a:xfrm>
            <a:prstGeom prst="line">
              <a:avLst/>
            </a:prstGeom>
            <a:ln w="28575" cap="flat" cmpd="sng">
              <a:solidFill>
                <a:srgbClr val="0000FF"/>
              </a:solidFill>
              <a:prstDash val="solid"/>
              <a:headEnd type="none" w="med" len="med"/>
              <a:tailEnd type="none" w="med" len="med"/>
            </a:ln>
          </p:spPr>
        </p:sp>
        <p:sp>
          <p:nvSpPr>
            <p:cNvPr id="865289" name="Line 9"/>
            <p:cNvSpPr>
              <a:spLocks noChangeAspect="1"/>
            </p:cNvSpPr>
            <p:nvPr/>
          </p:nvSpPr>
          <p:spPr>
            <a:xfrm>
              <a:off x="3162" y="2528"/>
              <a:ext cx="0" cy="288"/>
            </a:xfrm>
            <a:prstGeom prst="line">
              <a:avLst/>
            </a:prstGeom>
            <a:ln w="28575" cap="flat" cmpd="sng">
              <a:solidFill>
                <a:srgbClr val="0000FF"/>
              </a:solidFill>
              <a:prstDash val="solid"/>
              <a:headEnd type="none" w="med" len="med"/>
              <a:tailEnd type="none" w="med" len="med"/>
            </a:ln>
          </p:spPr>
        </p:sp>
        <p:sp>
          <p:nvSpPr>
            <p:cNvPr id="865290" name="Line 10"/>
            <p:cNvSpPr>
              <a:spLocks noChangeAspect="1"/>
            </p:cNvSpPr>
            <p:nvPr/>
          </p:nvSpPr>
          <p:spPr>
            <a:xfrm>
              <a:off x="3162" y="2816"/>
              <a:ext cx="1134" cy="1"/>
            </a:xfrm>
            <a:prstGeom prst="line">
              <a:avLst/>
            </a:prstGeom>
            <a:ln w="28575" cap="flat" cmpd="sng">
              <a:solidFill>
                <a:srgbClr val="0000FF"/>
              </a:solidFill>
              <a:prstDash val="solid"/>
              <a:headEnd type="none" w="med" len="med"/>
              <a:tailEnd type="none" w="med" len="med"/>
            </a:ln>
          </p:spPr>
        </p:sp>
        <p:sp>
          <p:nvSpPr>
            <p:cNvPr id="865291" name="Line 11"/>
            <p:cNvSpPr>
              <a:spLocks noChangeAspect="1"/>
            </p:cNvSpPr>
            <p:nvPr/>
          </p:nvSpPr>
          <p:spPr>
            <a:xfrm>
              <a:off x="4286" y="2816"/>
              <a:ext cx="0" cy="288"/>
            </a:xfrm>
            <a:prstGeom prst="line">
              <a:avLst/>
            </a:prstGeom>
            <a:ln w="28575" cap="flat" cmpd="sng">
              <a:solidFill>
                <a:srgbClr val="0000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left)">
                                      <p:cBhvr>
                                        <p:cTn id="7" dur="500"/>
                                        <p:tgtEl>
                                          <p:spTgt spid="36869"/>
                                        </p:tgtEl>
                                      </p:cBhvr>
                                    </p:animEffect>
                                  </p:childTnLst>
                                </p:cTn>
                              </p:par>
                              <p:par>
                                <p:cTn id="8" presetID="22" presetClass="entr" presetSubtype="8"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wipe(left)">
                                      <p:cBhvr>
                                        <p:cTn id="10" dur="500"/>
                                        <p:tgtEl>
                                          <p:spTgt spid="3686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6870">
                                            <p:txEl>
                                              <p:charRg st="0" end="33"/>
                                            </p:txEl>
                                          </p:spTgt>
                                        </p:tgtEl>
                                        <p:attrNameLst>
                                          <p:attrName>style.visibility</p:attrName>
                                        </p:attrNameLst>
                                      </p:cBhvr>
                                      <p:to>
                                        <p:strVal val="visible"/>
                                      </p:to>
                                    </p:set>
                                    <p:animEffect transition="in" filter="wipe(left)">
                                      <p:cBhvr>
                                        <p:cTn id="20" dur="500"/>
                                        <p:tgtEl>
                                          <p:spTgt spid="36870">
                                            <p:txEl>
                                              <p:charRg st="0" end="3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0"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6306" name="Rectangle 2"/>
          <p:cNvSpPr/>
          <p:nvPr/>
        </p:nvSpPr>
        <p:spPr>
          <a:xfrm>
            <a:off x="457200" y="5334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求解齐次线性方程组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66307" name="Object 4"/>
          <p:cNvGraphicFramePr>
            <a:graphicFrameLocks noChangeAspect="1"/>
          </p:cNvGraphicFramePr>
          <p:nvPr/>
        </p:nvGraphicFramePr>
        <p:xfrm>
          <a:off x="2840038" y="1290638"/>
          <a:ext cx="3433762" cy="1425575"/>
        </p:xfrm>
        <a:graphic>
          <a:graphicData uri="http://schemas.openxmlformats.org/presentationml/2006/ole">
            <mc:AlternateContent xmlns:mc="http://schemas.openxmlformats.org/markup-compatibility/2006">
              <mc:Choice xmlns:v="urn:schemas-microsoft-com:vml" Requires="v">
                <p:oleObj spid="_x0000_s4233" name="" r:id="rId1" imgW="1714500" imgH="711200" progId="">
                  <p:embed/>
                </p:oleObj>
              </mc:Choice>
              <mc:Fallback>
                <p:oleObj name="" r:id="rId1" imgW="1714500" imgH="711200" progId="">
                  <p:embed/>
                  <p:pic>
                    <p:nvPicPr>
                      <p:cNvPr id="0" name="图片 4232"/>
                      <p:cNvPicPr/>
                      <p:nvPr/>
                    </p:nvPicPr>
                    <p:blipFill>
                      <a:blip r:embed="rId2"/>
                      <a:stretch>
                        <a:fillRect/>
                      </a:stretch>
                    </p:blipFill>
                    <p:spPr>
                      <a:xfrm>
                        <a:off x="2840038" y="1290638"/>
                        <a:ext cx="3433762" cy="1425575"/>
                      </a:xfrm>
                      <a:prstGeom prst="rect">
                        <a:avLst/>
                      </a:prstGeom>
                      <a:noFill/>
                      <a:ln w="38100">
                        <a:noFill/>
                        <a:miter/>
                      </a:ln>
                    </p:spPr>
                  </p:pic>
                </p:oleObj>
              </mc:Fallback>
            </mc:AlternateContent>
          </a:graphicData>
        </a:graphic>
      </p:graphicFrame>
      <p:sp>
        <p:nvSpPr>
          <p:cNvPr id="37893" name="Rectangle 5"/>
          <p:cNvSpPr/>
          <p:nvPr/>
        </p:nvSpPr>
        <p:spPr>
          <a:xfrm>
            <a:off x="500063" y="3089275"/>
            <a:ext cx="8229600" cy="858838"/>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提问：</a:t>
            </a:r>
            <a:r>
              <a:rPr lang="zh-CN" altLang="en-US" sz="2400" b="1" dirty="0">
                <a:solidFill>
                  <a:srgbClr val="000000"/>
                </a:solidFill>
                <a:latin typeface="Times New Roman" panose="02020603050405020304" pitchFamily="18" charset="0"/>
                <a:ea typeface="楷体_GB2312" panose="02010609030101010101" pitchFamily="49" charset="-122"/>
              </a:rPr>
              <a:t>为什么只对系数矩阵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进行初等行变换变为行最简形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7894" name="Rectangle 6"/>
          <p:cNvSpPr/>
          <p:nvPr/>
        </p:nvSpPr>
        <p:spPr>
          <a:xfrm>
            <a:off x="457200" y="4321175"/>
            <a:ext cx="8229600" cy="1443038"/>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答：</a:t>
            </a:r>
            <a:r>
              <a:rPr lang="zh-CN" altLang="en-US" sz="2400" b="1" dirty="0">
                <a:solidFill>
                  <a:srgbClr val="000000"/>
                </a:solidFill>
                <a:latin typeface="Times New Roman" panose="02020603050405020304" pitchFamily="18" charset="0"/>
                <a:ea typeface="楷体_GB2312" panose="02010609030101010101" pitchFamily="49" charset="-122"/>
              </a:rPr>
              <a:t>因为齐次线性方程组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的常数项都等于零，于是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必有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，所以可从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判断齐次线性方程组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的解的情况．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left)">
                                      <p:cBhvr>
                                        <p:cTn id="7" dur="500"/>
                                        <p:tgtEl>
                                          <p:spTgt spid="378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4">
                                            <p:txEl>
                                              <p:charRg st="0" end="31"/>
                                            </p:txEl>
                                          </p:spTgt>
                                        </p:tgtEl>
                                        <p:attrNameLst>
                                          <p:attrName>style.visibility</p:attrName>
                                        </p:attrNameLst>
                                      </p:cBhvr>
                                      <p:to>
                                        <p:strVal val="visible"/>
                                      </p:to>
                                    </p:set>
                                    <p:animEffect transition="in" filter="wipe(left)">
                                      <p:cBhvr>
                                        <p:cTn id="12" dur="500"/>
                                        <p:tgtEl>
                                          <p:spTgt spid="37894">
                                            <p:txEl>
                                              <p:charRg st="0" end="3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4">
                                            <p:txEl>
                                              <p:charRg st="31" end="71"/>
                                            </p:txEl>
                                          </p:spTgt>
                                        </p:tgtEl>
                                        <p:attrNameLst>
                                          <p:attrName>style.visibility</p:attrName>
                                        </p:attrNameLst>
                                      </p:cBhvr>
                                      <p:to>
                                        <p:strVal val="visible"/>
                                      </p:to>
                                    </p:set>
                                    <p:animEffect transition="in" filter="wipe(left)">
                                      <p:cBhvr>
                                        <p:cTn id="17" dur="500"/>
                                        <p:tgtEl>
                                          <p:spTgt spid="37894">
                                            <p:txEl>
                                              <p:charRg st="31" end="71"/>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7894">
                                            <p:txEl>
                                              <p:charRg st="71" end="78"/>
                                            </p:txEl>
                                          </p:spTgt>
                                        </p:tgtEl>
                                        <p:attrNameLst>
                                          <p:attrName>style.visibility</p:attrName>
                                        </p:attrNameLst>
                                      </p:cBhvr>
                                      <p:to>
                                        <p:strVal val="visible"/>
                                      </p:to>
                                    </p:set>
                                    <p:animEffect transition="in" filter="wipe(left)">
                                      <p:cBhvr>
                                        <p:cTn id="21" dur="500"/>
                                        <p:tgtEl>
                                          <p:spTgt spid="37894">
                                            <p:txEl>
                                              <p:charRg st="71" end="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P spid="37894"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7330" name="Rectangle 2"/>
          <p:cNvSpPr/>
          <p:nvPr/>
        </p:nvSpPr>
        <p:spPr>
          <a:xfrm>
            <a:off x="457200" y="5334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设有线性方程组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67331" name="Rectangle 4"/>
          <p:cNvSpPr/>
          <p:nvPr/>
        </p:nvSpPr>
        <p:spPr>
          <a:xfrm>
            <a:off x="500063" y="3089275"/>
            <a:ext cx="8229600" cy="858838"/>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问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取何值时，此方程组有</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唯一解；</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无解；</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有无</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限多个解？并在有无限多解时求其通解．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67332" name="Object 4"/>
          <p:cNvGraphicFramePr>
            <a:graphicFrameLocks noChangeAspect="1"/>
          </p:cNvGraphicFramePr>
          <p:nvPr/>
        </p:nvGraphicFramePr>
        <p:xfrm>
          <a:off x="2090738" y="1290638"/>
          <a:ext cx="4933950" cy="1425575"/>
        </p:xfrm>
        <a:graphic>
          <a:graphicData uri="http://schemas.openxmlformats.org/presentationml/2006/ole">
            <mc:AlternateContent xmlns:mc="http://schemas.openxmlformats.org/markup-compatibility/2006">
              <mc:Choice xmlns:v="urn:schemas-microsoft-com:vml" Requires="v">
                <p:oleObj spid="_x0000_s4234" name="" r:id="rId1" imgW="2463800" imgH="711200" progId="">
                  <p:embed/>
                </p:oleObj>
              </mc:Choice>
              <mc:Fallback>
                <p:oleObj name="" r:id="rId1" imgW="2463800" imgH="711200" progId="">
                  <p:embed/>
                  <p:pic>
                    <p:nvPicPr>
                      <p:cNvPr id="0" name="图片 4233"/>
                      <p:cNvPicPr/>
                      <p:nvPr/>
                    </p:nvPicPr>
                    <p:blipFill>
                      <a:blip r:embed="rId2"/>
                      <a:stretch>
                        <a:fillRect/>
                      </a:stretch>
                    </p:blipFill>
                    <p:spPr>
                      <a:xfrm>
                        <a:off x="2090738" y="1290638"/>
                        <a:ext cx="4933950" cy="1425575"/>
                      </a:xfrm>
                      <a:prstGeom prst="rect">
                        <a:avLst/>
                      </a:prstGeom>
                      <a:noFill/>
                      <a:ln w="38100">
                        <a:noFill/>
                        <a:miter/>
                      </a:ln>
                    </p:spPr>
                  </p:pic>
                </p:oleObj>
              </mc:Fallback>
            </mc:AlternateContent>
          </a:graphicData>
        </a:graphic>
      </p:graphicFrame>
      <p:sp>
        <p:nvSpPr>
          <p:cNvPr id="38919" name="Rectangle 7"/>
          <p:cNvSpPr/>
          <p:nvPr/>
        </p:nvSpPr>
        <p:spPr>
          <a:xfrm>
            <a:off x="457200" y="4357688"/>
            <a:ext cx="8229600" cy="1808162"/>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无解的充分必要条件是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有唯一解的充分必要条件是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有无限多解的充分必要条件是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box(in)">
                                      <p:cBhvr>
                                        <p:cTn id="7"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8354" name="Object 12"/>
          <p:cNvGraphicFramePr>
            <a:graphicFrameLocks noChangeAspect="1"/>
          </p:cNvGraphicFramePr>
          <p:nvPr/>
        </p:nvGraphicFramePr>
        <p:xfrm>
          <a:off x="2649538" y="431800"/>
          <a:ext cx="3814762" cy="1400175"/>
        </p:xfrm>
        <a:graphic>
          <a:graphicData uri="http://schemas.openxmlformats.org/presentationml/2006/ole">
            <mc:AlternateContent xmlns:mc="http://schemas.openxmlformats.org/markup-compatibility/2006">
              <mc:Choice xmlns:v="urn:schemas-microsoft-com:vml" Requires="v">
                <p:oleObj spid="_x0000_s4235" name="" r:id="rId1" imgW="1905000" imgH="698500" progId="">
                  <p:embed/>
                </p:oleObj>
              </mc:Choice>
              <mc:Fallback>
                <p:oleObj name="" r:id="rId1" imgW="1905000" imgH="698500" progId="">
                  <p:embed/>
                  <p:pic>
                    <p:nvPicPr>
                      <p:cNvPr id="0" name="图片 4234"/>
                      <p:cNvPicPr/>
                      <p:nvPr/>
                    </p:nvPicPr>
                    <p:blipFill>
                      <a:blip r:embed="rId2"/>
                      <a:stretch>
                        <a:fillRect/>
                      </a:stretch>
                    </p:blipFill>
                    <p:spPr>
                      <a:xfrm>
                        <a:off x="2649538" y="431800"/>
                        <a:ext cx="3814762" cy="1400175"/>
                      </a:xfrm>
                      <a:prstGeom prst="rect">
                        <a:avLst/>
                      </a:prstGeom>
                      <a:noFill/>
                      <a:ln w="38100">
                        <a:noFill/>
                        <a:miter/>
                      </a:ln>
                    </p:spPr>
                  </p:pic>
                </p:oleObj>
              </mc:Fallback>
            </mc:AlternateContent>
          </a:graphicData>
        </a:graphic>
      </p:graphicFrame>
      <p:sp>
        <p:nvSpPr>
          <p:cNvPr id="31762" name="Rectangle 18"/>
          <p:cNvSpPr/>
          <p:nvPr/>
        </p:nvSpPr>
        <p:spPr>
          <a:xfrm>
            <a:off x="457200" y="1916113"/>
            <a:ext cx="8229600" cy="493712"/>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解法</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对增广矩阵作初等行变换把它变为行阶梯形矩阵．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1763" name="Object 13"/>
          <p:cNvGraphicFramePr>
            <a:graphicFrameLocks noChangeAspect="1"/>
          </p:cNvGraphicFramePr>
          <p:nvPr/>
        </p:nvGraphicFramePr>
        <p:xfrm>
          <a:off x="1743075" y="2600325"/>
          <a:ext cx="2911475" cy="1252538"/>
        </p:xfrm>
        <a:graphic>
          <a:graphicData uri="http://schemas.openxmlformats.org/presentationml/2006/ole">
            <mc:AlternateContent xmlns:mc="http://schemas.openxmlformats.org/markup-compatibility/2006">
              <mc:Choice xmlns:v="urn:schemas-microsoft-com:vml" Requires="v">
                <p:oleObj spid="_x0000_s4237" name="" r:id="rId3" imgW="1625600" imgH="698500" progId="">
                  <p:embed/>
                </p:oleObj>
              </mc:Choice>
              <mc:Fallback>
                <p:oleObj name="" r:id="rId3" imgW="1625600" imgH="698500" progId="">
                  <p:embed/>
                  <p:pic>
                    <p:nvPicPr>
                      <p:cNvPr id="0" name="图片 4236"/>
                      <p:cNvPicPr/>
                      <p:nvPr/>
                    </p:nvPicPr>
                    <p:blipFill>
                      <a:blip r:embed="rId4"/>
                      <a:stretch>
                        <a:fillRect/>
                      </a:stretch>
                    </p:blipFill>
                    <p:spPr>
                      <a:xfrm>
                        <a:off x="1743075" y="2600325"/>
                        <a:ext cx="2911475" cy="1252538"/>
                      </a:xfrm>
                      <a:prstGeom prst="rect">
                        <a:avLst/>
                      </a:prstGeom>
                      <a:noFill/>
                      <a:ln w="38100">
                        <a:noFill/>
                        <a:miter/>
                      </a:ln>
                    </p:spPr>
                  </p:pic>
                </p:oleObj>
              </mc:Fallback>
            </mc:AlternateContent>
          </a:graphicData>
        </a:graphic>
      </p:graphicFrame>
      <p:graphicFrame>
        <p:nvGraphicFramePr>
          <p:cNvPr id="31764" name="Object 14"/>
          <p:cNvGraphicFramePr>
            <a:graphicFrameLocks noChangeAspect="1"/>
          </p:cNvGraphicFramePr>
          <p:nvPr/>
        </p:nvGraphicFramePr>
        <p:xfrm>
          <a:off x="4622800" y="2601913"/>
          <a:ext cx="3389313" cy="1252537"/>
        </p:xfrm>
        <a:graphic>
          <a:graphicData uri="http://schemas.openxmlformats.org/presentationml/2006/ole">
            <mc:AlternateContent xmlns:mc="http://schemas.openxmlformats.org/markup-compatibility/2006">
              <mc:Choice xmlns:v="urn:schemas-microsoft-com:vml" Requires="v">
                <p:oleObj spid="_x0000_s4236" name="" r:id="rId5" imgW="1892300" imgH="698500" progId="">
                  <p:embed/>
                </p:oleObj>
              </mc:Choice>
              <mc:Fallback>
                <p:oleObj name="" r:id="rId5" imgW="1892300" imgH="698500" progId="">
                  <p:embed/>
                  <p:pic>
                    <p:nvPicPr>
                      <p:cNvPr id="0" name="图片 4235"/>
                      <p:cNvPicPr/>
                      <p:nvPr/>
                    </p:nvPicPr>
                    <p:blipFill>
                      <a:blip r:embed="rId6"/>
                      <a:stretch>
                        <a:fillRect/>
                      </a:stretch>
                    </p:blipFill>
                    <p:spPr>
                      <a:xfrm>
                        <a:off x="4622800" y="2601913"/>
                        <a:ext cx="3389313" cy="1252537"/>
                      </a:xfrm>
                      <a:prstGeom prst="rect">
                        <a:avLst/>
                      </a:prstGeom>
                      <a:noFill/>
                      <a:ln w="38100">
                        <a:noFill/>
                        <a:miter/>
                      </a:ln>
                    </p:spPr>
                  </p:pic>
                </p:oleObj>
              </mc:Fallback>
            </mc:AlternateContent>
          </a:graphicData>
        </a:graphic>
      </p:graphicFrame>
      <p:graphicFrame>
        <p:nvGraphicFramePr>
          <p:cNvPr id="31765" name="Object 15"/>
          <p:cNvGraphicFramePr>
            <a:graphicFrameLocks noChangeAspect="1"/>
          </p:cNvGraphicFramePr>
          <p:nvPr/>
        </p:nvGraphicFramePr>
        <p:xfrm>
          <a:off x="82550" y="4221163"/>
          <a:ext cx="4572000" cy="1252537"/>
        </p:xfrm>
        <a:graphic>
          <a:graphicData uri="http://schemas.openxmlformats.org/presentationml/2006/ole">
            <mc:AlternateContent xmlns:mc="http://schemas.openxmlformats.org/markup-compatibility/2006">
              <mc:Choice xmlns:v="urn:schemas-microsoft-com:vml" Requires="v">
                <p:oleObj spid="_x0000_s4238" name="" r:id="rId7" imgW="2552700" imgH="698500" progId="">
                  <p:embed/>
                </p:oleObj>
              </mc:Choice>
              <mc:Fallback>
                <p:oleObj name="" r:id="rId7" imgW="2552700" imgH="698500" progId="">
                  <p:embed/>
                  <p:pic>
                    <p:nvPicPr>
                      <p:cNvPr id="0" name="图片 4237"/>
                      <p:cNvPicPr/>
                      <p:nvPr/>
                    </p:nvPicPr>
                    <p:blipFill>
                      <a:blip r:embed="rId8"/>
                      <a:stretch>
                        <a:fillRect/>
                      </a:stretch>
                    </p:blipFill>
                    <p:spPr>
                      <a:xfrm>
                        <a:off x="82550" y="4221163"/>
                        <a:ext cx="4572000" cy="1252537"/>
                      </a:xfrm>
                      <a:prstGeom prst="rect">
                        <a:avLst/>
                      </a:prstGeom>
                      <a:noFill/>
                      <a:ln w="38100">
                        <a:noFill/>
                        <a:miter/>
                      </a:ln>
                    </p:spPr>
                  </p:pic>
                </p:oleObj>
              </mc:Fallback>
            </mc:AlternateContent>
          </a:graphicData>
        </a:graphic>
      </p:graphicFrame>
      <p:graphicFrame>
        <p:nvGraphicFramePr>
          <p:cNvPr id="31766" name="Object 16"/>
          <p:cNvGraphicFramePr>
            <a:graphicFrameLocks noChangeAspect="1"/>
          </p:cNvGraphicFramePr>
          <p:nvPr/>
        </p:nvGraphicFramePr>
        <p:xfrm>
          <a:off x="4622800" y="4221163"/>
          <a:ext cx="4413250" cy="1252537"/>
        </p:xfrm>
        <a:graphic>
          <a:graphicData uri="http://schemas.openxmlformats.org/presentationml/2006/ole">
            <mc:AlternateContent xmlns:mc="http://schemas.openxmlformats.org/markup-compatibility/2006">
              <mc:Choice xmlns:v="urn:schemas-microsoft-com:vml" Requires="v">
                <p:oleObj spid="_x0000_s4240" name="" r:id="rId9" imgW="2463800" imgH="698500" progId="">
                  <p:embed/>
                </p:oleObj>
              </mc:Choice>
              <mc:Fallback>
                <p:oleObj name="" r:id="rId9" imgW="2463800" imgH="698500" progId="">
                  <p:embed/>
                  <p:pic>
                    <p:nvPicPr>
                      <p:cNvPr id="0" name="图片 4239"/>
                      <p:cNvPicPr/>
                      <p:nvPr/>
                    </p:nvPicPr>
                    <p:blipFill>
                      <a:blip r:embed="rId10"/>
                      <a:stretch>
                        <a:fillRect/>
                      </a:stretch>
                    </p:blipFill>
                    <p:spPr>
                      <a:xfrm>
                        <a:off x="4622800" y="4221163"/>
                        <a:ext cx="4413250" cy="12525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62">
                                            <p:txEl>
                                              <p:charRg st="0" end="27"/>
                                            </p:txEl>
                                          </p:spTgt>
                                        </p:tgtEl>
                                        <p:attrNameLst>
                                          <p:attrName>style.visibility</p:attrName>
                                        </p:attrNameLst>
                                      </p:cBhvr>
                                      <p:to>
                                        <p:strVal val="visible"/>
                                      </p:to>
                                    </p:set>
                                    <p:animEffect transition="in" filter="wipe(left)">
                                      <p:cBhvr>
                                        <p:cTn id="7" dur="500"/>
                                        <p:tgtEl>
                                          <p:spTgt spid="31762">
                                            <p:txEl>
                                              <p:charRg st="0" end="2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63"/>
                                        </p:tgtEl>
                                        <p:attrNameLst>
                                          <p:attrName>style.visibility</p:attrName>
                                        </p:attrNameLst>
                                      </p:cBhvr>
                                      <p:to>
                                        <p:strVal val="visible"/>
                                      </p:to>
                                    </p:set>
                                    <p:animEffect transition="in" filter="wipe(left)">
                                      <p:cBhvr>
                                        <p:cTn id="12" dur="500"/>
                                        <p:tgtEl>
                                          <p:spTgt spid="317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764"/>
                                        </p:tgtEl>
                                        <p:attrNameLst>
                                          <p:attrName>style.visibility</p:attrName>
                                        </p:attrNameLst>
                                      </p:cBhvr>
                                      <p:to>
                                        <p:strVal val="visible"/>
                                      </p:to>
                                    </p:set>
                                    <p:animEffect transition="in" filter="wipe(left)">
                                      <p:cBhvr>
                                        <p:cTn id="17" dur="500"/>
                                        <p:tgtEl>
                                          <p:spTgt spid="317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65"/>
                                        </p:tgtEl>
                                        <p:attrNameLst>
                                          <p:attrName>style.visibility</p:attrName>
                                        </p:attrNameLst>
                                      </p:cBhvr>
                                      <p:to>
                                        <p:strVal val="visible"/>
                                      </p:to>
                                    </p:set>
                                    <p:animEffect transition="in" filter="wipe(left)">
                                      <p:cBhvr>
                                        <p:cTn id="22" dur="500"/>
                                        <p:tgtEl>
                                          <p:spTgt spid="317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766"/>
                                        </p:tgtEl>
                                        <p:attrNameLst>
                                          <p:attrName>style.visibility</p:attrName>
                                        </p:attrNameLst>
                                      </p:cBhvr>
                                      <p:to>
                                        <p:strVal val="visible"/>
                                      </p:to>
                                    </p:set>
                                    <p:animEffect transition="in" filter="wipe(left)">
                                      <p:cBhvr>
                                        <p:cTn id="27" dur="500"/>
                                        <p:tgtEl>
                                          <p:spTgt spid="3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2"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60" name="Rectangle 4"/>
          <p:cNvSpPr/>
          <p:nvPr/>
        </p:nvSpPr>
        <p:spPr>
          <a:xfrm>
            <a:off x="457200" y="520700"/>
            <a:ext cx="8229600" cy="3195638"/>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附注：</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对含参数的矩阵作初等变换时，由于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+3 </a:t>
            </a:r>
            <a:r>
              <a:rPr lang="zh-CN" altLang="en-US" sz="2400" b="1" dirty="0">
                <a:solidFill>
                  <a:srgbClr val="000000"/>
                </a:solidFill>
                <a:latin typeface="Times New Roman" panose="02020603050405020304" pitchFamily="18" charset="0"/>
                <a:ea typeface="楷体_GB2312" panose="02010609030101010101" pitchFamily="49" charset="-122"/>
              </a:rPr>
              <a:t>等因式可能等于零，故不宜进行下列的变换：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Font typeface="Wingdings" panose="05000000000000000000" pitchFamily="2" charset="2"/>
              <a:buChar char="ü"/>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Font typeface="Wingdings" panose="05000000000000000000" pitchFamily="2" charset="2"/>
              <a:buChar char="ü"/>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如果作了这样的变换，则需对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+1 = 0</a:t>
            </a:r>
            <a:r>
              <a:rPr lang="zh-CN" altLang="en-US" sz="2400" b="1" dirty="0">
                <a:solidFill>
                  <a:srgbClr val="000000"/>
                </a:solidFill>
                <a:latin typeface="Times New Roman" panose="02020603050405020304" pitchFamily="18" charset="0"/>
                <a:ea typeface="楷体_GB2312" panose="02010609030101010101" pitchFamily="49" charset="-122"/>
              </a:rPr>
              <a:t>（或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+3 = 0</a:t>
            </a:r>
            <a:r>
              <a:rPr lang="zh-CN" altLang="en-US" sz="2400" b="1" dirty="0">
                <a:solidFill>
                  <a:srgbClr val="000000"/>
                </a:solidFill>
                <a:latin typeface="Times New Roman" panose="02020603050405020304" pitchFamily="18" charset="0"/>
                <a:ea typeface="楷体_GB2312" panose="02010609030101010101" pitchFamily="49" charset="-122"/>
              </a:rPr>
              <a:t>）的情况另作讨论．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5061" name="Object 8"/>
          <p:cNvGraphicFramePr>
            <a:graphicFrameLocks noChangeAspect="1"/>
          </p:cNvGraphicFramePr>
          <p:nvPr/>
        </p:nvGraphicFramePr>
        <p:xfrm>
          <a:off x="1763713" y="1943100"/>
          <a:ext cx="1446212" cy="811213"/>
        </p:xfrm>
        <a:graphic>
          <a:graphicData uri="http://schemas.openxmlformats.org/presentationml/2006/ole">
            <mc:AlternateContent xmlns:mc="http://schemas.openxmlformats.org/markup-compatibility/2006">
              <mc:Choice xmlns:v="urn:schemas-microsoft-com:vml" Requires="v">
                <p:oleObj spid="_x0000_s4241" name="" r:id="rId1" imgW="723900" imgH="406400" progId="">
                  <p:embed/>
                </p:oleObj>
              </mc:Choice>
              <mc:Fallback>
                <p:oleObj name="" r:id="rId1" imgW="723900" imgH="406400" progId="">
                  <p:embed/>
                  <p:pic>
                    <p:nvPicPr>
                      <p:cNvPr id="0" name="图片 4240"/>
                      <p:cNvPicPr/>
                      <p:nvPr/>
                    </p:nvPicPr>
                    <p:blipFill>
                      <a:blip r:embed="rId2"/>
                      <a:stretch>
                        <a:fillRect/>
                      </a:stretch>
                    </p:blipFill>
                    <p:spPr>
                      <a:xfrm>
                        <a:off x="1763713" y="1943100"/>
                        <a:ext cx="1446212" cy="811213"/>
                      </a:xfrm>
                      <a:prstGeom prst="rect">
                        <a:avLst/>
                      </a:prstGeom>
                      <a:noFill/>
                      <a:ln w="38100">
                        <a:noFill/>
                        <a:miter/>
                      </a:ln>
                    </p:spPr>
                  </p:pic>
                </p:oleObj>
              </mc:Fallback>
            </mc:AlternateContent>
          </a:graphicData>
        </a:graphic>
      </p:graphicFrame>
      <p:graphicFrame>
        <p:nvGraphicFramePr>
          <p:cNvPr id="45062" name="Object 9"/>
          <p:cNvGraphicFramePr>
            <a:graphicFrameLocks noChangeAspect="1"/>
          </p:cNvGraphicFramePr>
          <p:nvPr/>
        </p:nvGraphicFramePr>
        <p:xfrm>
          <a:off x="3868738" y="2120900"/>
          <a:ext cx="1371600" cy="457200"/>
        </p:xfrm>
        <a:graphic>
          <a:graphicData uri="http://schemas.openxmlformats.org/presentationml/2006/ole">
            <mc:AlternateContent xmlns:mc="http://schemas.openxmlformats.org/markup-compatibility/2006">
              <mc:Choice xmlns:v="urn:schemas-microsoft-com:vml" Requires="v">
                <p:oleObj spid="_x0000_s4239" name="" r:id="rId3" imgW="685800" imgH="228600" progId="">
                  <p:embed/>
                </p:oleObj>
              </mc:Choice>
              <mc:Fallback>
                <p:oleObj name="" r:id="rId3" imgW="685800" imgH="228600" progId="">
                  <p:embed/>
                  <p:pic>
                    <p:nvPicPr>
                      <p:cNvPr id="0" name="图片 4238"/>
                      <p:cNvPicPr/>
                      <p:nvPr/>
                    </p:nvPicPr>
                    <p:blipFill>
                      <a:blip r:embed="rId4"/>
                      <a:stretch>
                        <a:fillRect/>
                      </a:stretch>
                    </p:blipFill>
                    <p:spPr>
                      <a:xfrm>
                        <a:off x="3868738" y="2120900"/>
                        <a:ext cx="1371600" cy="457200"/>
                      </a:xfrm>
                      <a:prstGeom prst="rect">
                        <a:avLst/>
                      </a:prstGeom>
                      <a:noFill/>
                      <a:ln w="38100">
                        <a:noFill/>
                        <a:miter/>
                      </a:ln>
                    </p:spPr>
                  </p:pic>
                </p:oleObj>
              </mc:Fallback>
            </mc:AlternateContent>
          </a:graphicData>
        </a:graphic>
      </p:graphicFrame>
      <p:graphicFrame>
        <p:nvGraphicFramePr>
          <p:cNvPr id="45063" name="Object 10"/>
          <p:cNvGraphicFramePr>
            <a:graphicFrameLocks noChangeAspect="1"/>
          </p:cNvGraphicFramePr>
          <p:nvPr/>
        </p:nvGraphicFramePr>
        <p:xfrm>
          <a:off x="5900738" y="2120900"/>
          <a:ext cx="1420812" cy="457200"/>
        </p:xfrm>
        <a:graphic>
          <a:graphicData uri="http://schemas.openxmlformats.org/presentationml/2006/ole">
            <mc:AlternateContent xmlns:mc="http://schemas.openxmlformats.org/markup-compatibility/2006">
              <mc:Choice xmlns:v="urn:schemas-microsoft-com:vml" Requires="v">
                <p:oleObj spid="_x0000_s4242" name="" r:id="rId5" imgW="711200" imgH="228600" progId="">
                  <p:embed/>
                </p:oleObj>
              </mc:Choice>
              <mc:Fallback>
                <p:oleObj name="" r:id="rId5" imgW="711200" imgH="228600" progId="">
                  <p:embed/>
                  <p:pic>
                    <p:nvPicPr>
                      <p:cNvPr id="0" name="图片 4241"/>
                      <p:cNvPicPr/>
                      <p:nvPr/>
                    </p:nvPicPr>
                    <p:blipFill>
                      <a:blip r:embed="rId6"/>
                      <a:stretch>
                        <a:fillRect/>
                      </a:stretch>
                    </p:blipFill>
                    <p:spPr>
                      <a:xfrm>
                        <a:off x="5900738" y="2120900"/>
                        <a:ext cx="1420812" cy="457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0">
                                            <p:txEl>
                                              <p:charRg st="4" end="53"/>
                                            </p:txEl>
                                          </p:spTgt>
                                        </p:tgtEl>
                                        <p:attrNameLst>
                                          <p:attrName>style.visibility</p:attrName>
                                        </p:attrNameLst>
                                      </p:cBhvr>
                                      <p:to>
                                        <p:strVal val="visible"/>
                                      </p:to>
                                    </p:set>
                                    <p:animEffect transition="in" filter="wipe(left)">
                                      <p:cBhvr>
                                        <p:cTn id="7" dur="500"/>
                                        <p:tgtEl>
                                          <p:spTgt spid="45060">
                                            <p:txEl>
                                              <p:charRg st="4" end="5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wipe(down)">
                                      <p:cBhvr>
                                        <p:cTn id="12" dur="500"/>
                                        <p:tgtEl>
                                          <p:spTgt spid="45061"/>
                                        </p:tgtEl>
                                      </p:cBhvr>
                                    </p:animEffect>
                                  </p:childTnLst>
                                </p:cTn>
                              </p:par>
                              <p:par>
                                <p:cTn id="13" presetID="22" presetClass="entr" presetSubtype="4" fill="hold" nodeType="withEffect">
                                  <p:stCondLst>
                                    <p:cond delay="0"/>
                                  </p:stCondLst>
                                  <p:childTnLst>
                                    <p:set>
                                      <p:cBhvr>
                                        <p:cTn id="14" dur="1" fill="hold">
                                          <p:stCondLst>
                                            <p:cond delay="0"/>
                                          </p:stCondLst>
                                        </p:cTn>
                                        <p:tgtEl>
                                          <p:spTgt spid="45062"/>
                                        </p:tgtEl>
                                        <p:attrNameLst>
                                          <p:attrName>style.visibility</p:attrName>
                                        </p:attrNameLst>
                                      </p:cBhvr>
                                      <p:to>
                                        <p:strVal val="visible"/>
                                      </p:to>
                                    </p:set>
                                    <p:animEffect transition="in" filter="wipe(down)">
                                      <p:cBhvr>
                                        <p:cTn id="15" dur="500"/>
                                        <p:tgtEl>
                                          <p:spTgt spid="45062"/>
                                        </p:tgtEl>
                                      </p:cBhvr>
                                    </p:animEffect>
                                  </p:childTnLst>
                                </p:cTn>
                              </p:par>
                              <p:par>
                                <p:cTn id="16" presetID="22" presetClass="entr" presetSubtype="4" fill="hold" nodeType="withEffect">
                                  <p:stCondLst>
                                    <p:cond delay="0"/>
                                  </p:stCondLst>
                                  <p:childTnLst>
                                    <p:set>
                                      <p:cBhvr>
                                        <p:cTn id="17" dur="1" fill="hold">
                                          <p:stCondLst>
                                            <p:cond delay="0"/>
                                          </p:stCondLst>
                                        </p:cTn>
                                        <p:tgtEl>
                                          <p:spTgt spid="45063"/>
                                        </p:tgtEl>
                                        <p:attrNameLst>
                                          <p:attrName>style.visibility</p:attrName>
                                        </p:attrNameLst>
                                      </p:cBhvr>
                                      <p:to>
                                        <p:strVal val="visible"/>
                                      </p:to>
                                    </p:set>
                                    <p:animEffect transition="in" filter="wipe(down)">
                                      <p:cBhvr>
                                        <p:cTn id="18" dur="500"/>
                                        <p:tgtEl>
                                          <p:spTgt spid="4506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5060">
                                            <p:txEl>
                                              <p:charRg st="55" end="99"/>
                                            </p:txEl>
                                          </p:spTgt>
                                        </p:tgtEl>
                                        <p:attrNameLst>
                                          <p:attrName>style.visibility</p:attrName>
                                        </p:attrNameLst>
                                      </p:cBhvr>
                                      <p:to>
                                        <p:strVal val="visible"/>
                                      </p:to>
                                    </p:set>
                                    <p:animEffect transition="in" filter="wipe(left)">
                                      <p:cBhvr>
                                        <p:cTn id="23" dur="500"/>
                                        <p:tgtEl>
                                          <p:spTgt spid="45060">
                                            <p:txEl>
                                              <p:charRg st="55" end="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70402" name="Object 4"/>
          <p:cNvGraphicFramePr>
            <a:graphicFrameLocks noChangeAspect="1"/>
          </p:cNvGraphicFramePr>
          <p:nvPr/>
        </p:nvGraphicFramePr>
        <p:xfrm>
          <a:off x="334963" y="431800"/>
          <a:ext cx="8443912" cy="1400175"/>
        </p:xfrm>
        <a:graphic>
          <a:graphicData uri="http://schemas.openxmlformats.org/presentationml/2006/ole">
            <mc:AlternateContent xmlns:mc="http://schemas.openxmlformats.org/markup-compatibility/2006">
              <mc:Choice xmlns:v="urn:schemas-microsoft-com:vml" Requires="v">
                <p:oleObj spid="_x0000_s4243" name="" r:id="rId1" imgW="4216400" imgH="698500" progId="">
                  <p:embed/>
                </p:oleObj>
              </mc:Choice>
              <mc:Fallback>
                <p:oleObj name="" r:id="rId1" imgW="4216400" imgH="698500" progId="">
                  <p:embed/>
                  <p:pic>
                    <p:nvPicPr>
                      <p:cNvPr id="0" name="图片 4242"/>
                      <p:cNvPicPr/>
                      <p:nvPr/>
                    </p:nvPicPr>
                    <p:blipFill>
                      <a:blip r:embed="rId2"/>
                      <a:stretch>
                        <a:fillRect/>
                      </a:stretch>
                    </p:blipFill>
                    <p:spPr>
                      <a:xfrm>
                        <a:off x="334963" y="431800"/>
                        <a:ext cx="8443912" cy="1400175"/>
                      </a:xfrm>
                      <a:prstGeom prst="rect">
                        <a:avLst/>
                      </a:prstGeom>
                      <a:noFill/>
                      <a:ln w="38100">
                        <a:noFill/>
                        <a:miter/>
                      </a:ln>
                    </p:spPr>
                  </p:pic>
                </p:oleObj>
              </mc:Fallback>
            </mc:AlternateContent>
          </a:graphicData>
        </a:graphic>
      </p:graphicFrame>
      <p:sp>
        <p:nvSpPr>
          <p:cNvPr id="39941" name="Rectangle 5"/>
          <p:cNvSpPr/>
          <p:nvPr/>
        </p:nvSpPr>
        <p:spPr>
          <a:xfrm>
            <a:off x="457200" y="1916113"/>
            <a:ext cx="8229600" cy="3122612"/>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讨论方程组的解的情况，就是讨论参数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取何值时，</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在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中，有 </a:t>
            </a:r>
            <a:r>
              <a:rPr lang="en-US" altLang="zh-CN" sz="2400" b="1" dirty="0">
                <a:solidFill>
                  <a:srgbClr val="000000"/>
                </a:solidFill>
                <a:latin typeface="Times New Roman" panose="02020603050405020304" pitchFamily="18" charset="0"/>
                <a:ea typeface="楷体_GB2312" panose="02010609030101010101" pitchFamily="49" charset="-122"/>
              </a:rPr>
              <a:t>5 </a:t>
            </a:r>
            <a:r>
              <a:rPr lang="zh-CN" altLang="en-US" sz="2400" b="1" dirty="0">
                <a:solidFill>
                  <a:srgbClr val="000000"/>
                </a:solidFill>
                <a:latin typeface="Times New Roman" panose="02020603050405020304" pitchFamily="18" charset="0"/>
                <a:ea typeface="楷体_GB2312" panose="02010609030101010101" pitchFamily="49" charset="-122"/>
              </a:rPr>
              <a:t>处地方出现了</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，要使这 </a:t>
            </a:r>
            <a:r>
              <a:rPr lang="en-US" altLang="zh-CN" sz="2400" b="1" dirty="0">
                <a:solidFill>
                  <a:srgbClr val="000000"/>
                </a:solidFill>
                <a:latin typeface="Times New Roman" panose="02020603050405020304" pitchFamily="18" charset="0"/>
                <a:ea typeface="楷体_GB2312" panose="02010609030101010101" pitchFamily="49" charset="-122"/>
              </a:rPr>
              <a:t>5 </a:t>
            </a:r>
            <a:r>
              <a:rPr lang="zh-CN" altLang="en-US" sz="2400" b="1" dirty="0">
                <a:solidFill>
                  <a:srgbClr val="000000"/>
                </a:solidFill>
                <a:latin typeface="Times New Roman" panose="02020603050405020304" pitchFamily="18" charset="0"/>
                <a:ea typeface="楷体_GB2312" panose="02010609030101010101" pitchFamily="49" charset="-122"/>
              </a:rPr>
              <a:t>个元素等于零，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实际上没有必要对这 </a:t>
            </a:r>
            <a:r>
              <a:rPr lang="en-US" altLang="zh-CN" sz="2400" b="1"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个可能取值逐一进行讨论，先从方程组有唯一解入手．</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1">
                                            <p:txEl>
                                              <p:charRg st="4" end="42"/>
                                            </p:txEl>
                                          </p:spTgt>
                                        </p:tgtEl>
                                        <p:attrNameLst>
                                          <p:attrName>style.visibility</p:attrName>
                                        </p:attrNameLst>
                                      </p:cBhvr>
                                      <p:to>
                                        <p:strVal val="visible"/>
                                      </p:to>
                                    </p:set>
                                    <p:animEffect transition="in" filter="wipe(left)">
                                      <p:cBhvr>
                                        <p:cTn id="7" dur="500"/>
                                        <p:tgtEl>
                                          <p:spTgt spid="39941">
                                            <p:txEl>
                                              <p:charRg st="4" end="4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41">
                                            <p:txEl>
                                              <p:charRg st="42" end="95"/>
                                            </p:txEl>
                                          </p:spTgt>
                                        </p:tgtEl>
                                        <p:attrNameLst>
                                          <p:attrName>style.visibility</p:attrName>
                                        </p:attrNameLst>
                                      </p:cBhvr>
                                      <p:to>
                                        <p:strVal val="visible"/>
                                      </p:to>
                                    </p:set>
                                    <p:animEffect transition="in" filter="wipe(left)">
                                      <p:cBhvr>
                                        <p:cTn id="12" dur="500"/>
                                        <p:tgtEl>
                                          <p:spTgt spid="39941">
                                            <p:txEl>
                                              <p:charRg st="42" end="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1">
                                            <p:txEl>
                                              <p:charRg st="95" end="132"/>
                                            </p:txEl>
                                          </p:spTgt>
                                        </p:tgtEl>
                                        <p:attrNameLst>
                                          <p:attrName>style.visibility</p:attrName>
                                        </p:attrNameLst>
                                      </p:cBhvr>
                                      <p:to>
                                        <p:strVal val="visible"/>
                                      </p:to>
                                    </p:set>
                                    <p:animEffect transition="in" filter="wipe(left)">
                                      <p:cBhvr>
                                        <p:cTn id="17" dur="500"/>
                                        <p:tgtEl>
                                          <p:spTgt spid="39941">
                                            <p:txEl>
                                              <p:charRg st="95" end="1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71426" name="Object 4"/>
          <p:cNvGraphicFramePr>
            <a:graphicFrameLocks noChangeAspect="1"/>
          </p:cNvGraphicFramePr>
          <p:nvPr/>
        </p:nvGraphicFramePr>
        <p:xfrm>
          <a:off x="334963" y="431800"/>
          <a:ext cx="8443912" cy="1400175"/>
        </p:xfrm>
        <a:graphic>
          <a:graphicData uri="http://schemas.openxmlformats.org/presentationml/2006/ole">
            <mc:AlternateContent xmlns:mc="http://schemas.openxmlformats.org/markup-compatibility/2006">
              <mc:Choice xmlns:v="urn:schemas-microsoft-com:vml" Requires="v">
                <p:oleObj spid="_x0000_s4244" name="" r:id="rId1" imgW="4216400" imgH="698500" progId="">
                  <p:embed/>
                </p:oleObj>
              </mc:Choice>
              <mc:Fallback>
                <p:oleObj name="" r:id="rId1" imgW="4216400" imgH="698500" progId="">
                  <p:embed/>
                  <p:pic>
                    <p:nvPicPr>
                      <p:cNvPr id="0" name="图片 4243"/>
                      <p:cNvPicPr/>
                      <p:nvPr/>
                    </p:nvPicPr>
                    <p:blipFill>
                      <a:blip r:embed="rId2"/>
                      <a:stretch>
                        <a:fillRect/>
                      </a:stretch>
                    </p:blipFill>
                    <p:spPr>
                      <a:xfrm>
                        <a:off x="334963" y="431800"/>
                        <a:ext cx="8443912" cy="1400175"/>
                      </a:xfrm>
                      <a:prstGeom prst="rect">
                        <a:avLst/>
                      </a:prstGeom>
                      <a:noFill/>
                      <a:ln w="38100">
                        <a:noFill/>
                        <a:miter/>
                      </a:ln>
                    </p:spPr>
                  </p:pic>
                </p:oleObj>
              </mc:Fallback>
            </mc:AlternateContent>
          </a:graphicData>
        </a:graphic>
      </p:graphicFrame>
      <p:sp>
        <p:nvSpPr>
          <p:cNvPr id="40964" name="Rectangle 4"/>
          <p:cNvSpPr/>
          <p:nvPr/>
        </p:nvSpPr>
        <p:spPr>
          <a:xfrm>
            <a:off x="457200" y="1916113"/>
            <a:ext cx="8229600" cy="1917700"/>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时，</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，有唯一解．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时，</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，无解．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FF"/>
              </a:buClr>
              <a:buChar char="•"/>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时，</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，有无限多解．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4">
                                            <p:txEl>
                                              <p:charRg st="3" end="44"/>
                                            </p:txEl>
                                          </p:spTgt>
                                        </p:tgtEl>
                                        <p:attrNameLst>
                                          <p:attrName>style.visibility</p:attrName>
                                        </p:attrNameLst>
                                      </p:cBhvr>
                                      <p:to>
                                        <p:strVal val="visible"/>
                                      </p:to>
                                    </p:set>
                                    <p:animEffect transition="in" filter="wipe(left)">
                                      <p:cBhvr>
                                        <p:cTn id="7" dur="500"/>
                                        <p:tgtEl>
                                          <p:spTgt spid="40964">
                                            <p:txEl>
                                              <p:charRg st="3" end="4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4">
                                            <p:txEl>
                                              <p:charRg st="44" end="78"/>
                                            </p:txEl>
                                          </p:spTgt>
                                        </p:tgtEl>
                                        <p:attrNameLst>
                                          <p:attrName>style.visibility</p:attrName>
                                        </p:attrNameLst>
                                      </p:cBhvr>
                                      <p:to>
                                        <p:strVal val="visible"/>
                                      </p:to>
                                    </p:set>
                                    <p:animEffect transition="in" filter="wipe(left)">
                                      <p:cBhvr>
                                        <p:cTn id="12" dur="500"/>
                                        <p:tgtEl>
                                          <p:spTgt spid="40964">
                                            <p:txEl>
                                              <p:charRg st="44" end="7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4">
                                            <p:txEl>
                                              <p:charRg st="78" end="113"/>
                                            </p:txEl>
                                          </p:spTgt>
                                        </p:tgtEl>
                                        <p:attrNameLst>
                                          <p:attrName>style.visibility</p:attrName>
                                        </p:attrNameLst>
                                      </p:cBhvr>
                                      <p:to>
                                        <p:strVal val="visible"/>
                                      </p:to>
                                    </p:set>
                                    <p:animEffect transition="in" filter="wipe(left)">
                                      <p:cBhvr>
                                        <p:cTn id="17" dur="500"/>
                                        <p:tgtEl>
                                          <p:spTgt spid="40964">
                                            <p:txEl>
                                              <p:charRg st="78" end="1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72450" name="Object 6"/>
          <p:cNvGraphicFramePr>
            <a:graphicFrameLocks noChangeAspect="1"/>
          </p:cNvGraphicFramePr>
          <p:nvPr/>
        </p:nvGraphicFramePr>
        <p:xfrm>
          <a:off x="2649538" y="431800"/>
          <a:ext cx="3814762" cy="1400175"/>
        </p:xfrm>
        <a:graphic>
          <a:graphicData uri="http://schemas.openxmlformats.org/presentationml/2006/ole">
            <mc:AlternateContent xmlns:mc="http://schemas.openxmlformats.org/markup-compatibility/2006">
              <mc:Choice xmlns:v="urn:schemas-microsoft-com:vml" Requires="v">
                <p:oleObj spid="_x0000_s4245" name="" r:id="rId1" imgW="1905000" imgH="698500" progId="">
                  <p:embed/>
                </p:oleObj>
              </mc:Choice>
              <mc:Fallback>
                <p:oleObj name="" r:id="rId1" imgW="1905000" imgH="698500" progId="">
                  <p:embed/>
                  <p:pic>
                    <p:nvPicPr>
                      <p:cNvPr id="0" name="图片 4244"/>
                      <p:cNvPicPr/>
                      <p:nvPr/>
                    </p:nvPicPr>
                    <p:blipFill>
                      <a:blip r:embed="rId2"/>
                      <a:stretch>
                        <a:fillRect/>
                      </a:stretch>
                    </p:blipFill>
                    <p:spPr>
                      <a:xfrm>
                        <a:off x="2649538" y="431800"/>
                        <a:ext cx="3814762" cy="1400175"/>
                      </a:xfrm>
                      <a:prstGeom prst="rect">
                        <a:avLst/>
                      </a:prstGeom>
                      <a:noFill/>
                      <a:ln w="38100">
                        <a:noFill/>
                        <a:miter/>
                      </a:ln>
                    </p:spPr>
                  </p:pic>
                </p:oleObj>
              </mc:Fallback>
            </mc:AlternateContent>
          </a:graphicData>
        </a:graphic>
      </p:graphicFrame>
      <p:sp>
        <p:nvSpPr>
          <p:cNvPr id="41987" name="Rectangle 3"/>
          <p:cNvSpPr/>
          <p:nvPr/>
        </p:nvSpPr>
        <p:spPr>
          <a:xfrm>
            <a:off x="457200" y="1968500"/>
            <a:ext cx="8229600" cy="968375"/>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解法</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因为系数矩阵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是方阵，所以方程组有唯一解的充</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分必要条件是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1988" name="Object 7"/>
          <p:cNvGraphicFramePr>
            <a:graphicFrameLocks noChangeAspect="1"/>
          </p:cNvGraphicFramePr>
          <p:nvPr/>
        </p:nvGraphicFramePr>
        <p:xfrm>
          <a:off x="2451100" y="3073400"/>
          <a:ext cx="4208463" cy="1252538"/>
        </p:xfrm>
        <a:graphic>
          <a:graphicData uri="http://schemas.openxmlformats.org/presentationml/2006/ole">
            <mc:AlternateContent xmlns:mc="http://schemas.openxmlformats.org/markup-compatibility/2006">
              <mc:Choice xmlns:v="urn:schemas-microsoft-com:vml" Requires="v">
                <p:oleObj spid="_x0000_s4246" name="" r:id="rId3" imgW="2349500" imgH="698500" progId="">
                  <p:embed/>
                </p:oleObj>
              </mc:Choice>
              <mc:Fallback>
                <p:oleObj name="" r:id="rId3" imgW="2349500" imgH="698500" progId="">
                  <p:embed/>
                  <p:pic>
                    <p:nvPicPr>
                      <p:cNvPr id="0" name="图片 4245"/>
                      <p:cNvPicPr/>
                      <p:nvPr/>
                    </p:nvPicPr>
                    <p:blipFill>
                      <a:blip r:embed="rId4"/>
                      <a:stretch>
                        <a:fillRect/>
                      </a:stretch>
                    </p:blipFill>
                    <p:spPr>
                      <a:xfrm>
                        <a:off x="2451100" y="3073400"/>
                        <a:ext cx="4208463" cy="1252538"/>
                      </a:xfrm>
                      <a:prstGeom prst="rect">
                        <a:avLst/>
                      </a:prstGeom>
                      <a:noFill/>
                      <a:ln w="38100">
                        <a:noFill/>
                        <a:miter/>
                      </a:ln>
                    </p:spPr>
                  </p:pic>
                </p:oleObj>
              </mc:Fallback>
            </mc:AlternateContent>
          </a:graphicData>
        </a:graphic>
      </p:graphicFrame>
      <p:sp>
        <p:nvSpPr>
          <p:cNvPr id="41992" name="Rectangle 8"/>
          <p:cNvSpPr/>
          <p:nvPr/>
        </p:nvSpPr>
        <p:spPr>
          <a:xfrm>
            <a:off x="457200" y="4464050"/>
            <a:ext cx="8229600" cy="493713"/>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且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时，方程组有唯一解．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7">
                                            <p:txEl>
                                              <p:charRg st="0" end="29"/>
                                            </p:txEl>
                                          </p:spTgt>
                                        </p:tgtEl>
                                        <p:attrNameLst>
                                          <p:attrName>style.visibility</p:attrName>
                                        </p:attrNameLst>
                                      </p:cBhvr>
                                      <p:to>
                                        <p:strVal val="visible"/>
                                      </p:to>
                                    </p:set>
                                    <p:animEffect transition="in" filter="wipe(left)">
                                      <p:cBhvr>
                                        <p:cTn id="7" dur="500"/>
                                        <p:tgtEl>
                                          <p:spTgt spid="41987">
                                            <p:txEl>
                                              <p:charRg st="0" end="29"/>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987">
                                            <p:txEl>
                                              <p:charRg st="29" end="46"/>
                                            </p:txEl>
                                          </p:spTgt>
                                        </p:tgtEl>
                                        <p:attrNameLst>
                                          <p:attrName>style.visibility</p:attrName>
                                        </p:attrNameLst>
                                      </p:cBhvr>
                                      <p:to>
                                        <p:strVal val="visible"/>
                                      </p:to>
                                    </p:set>
                                    <p:animEffect transition="in" filter="wipe(left)">
                                      <p:cBhvr>
                                        <p:cTn id="11" dur="500"/>
                                        <p:tgtEl>
                                          <p:spTgt spid="41987">
                                            <p:txEl>
                                              <p:charRg st="29" end="4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1988"/>
                                        </p:tgtEl>
                                        <p:attrNameLst>
                                          <p:attrName>style.visibility</p:attrName>
                                        </p:attrNameLst>
                                      </p:cBhvr>
                                      <p:to>
                                        <p:strVal val="visible"/>
                                      </p:to>
                                    </p:set>
                                    <p:animEffect transition="in" filter="box(in)">
                                      <p:cBhvr>
                                        <p:cTn id="16" dur="500"/>
                                        <p:tgtEl>
                                          <p:spTgt spid="419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992">
                                            <p:txEl>
                                              <p:charRg st="0" end="29"/>
                                            </p:txEl>
                                          </p:spTgt>
                                        </p:tgtEl>
                                        <p:attrNameLst>
                                          <p:attrName>style.visibility</p:attrName>
                                        </p:attrNameLst>
                                      </p:cBhvr>
                                      <p:to>
                                        <p:strVal val="visible"/>
                                      </p:to>
                                    </p:set>
                                    <p:animEffect transition="in" filter="wipe(left)">
                                      <p:cBhvr>
                                        <p:cTn id="21" dur="500"/>
                                        <p:tgtEl>
                                          <p:spTgt spid="41992">
                                            <p:txEl>
                                              <p:charRg st="0"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P spid="41992"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2" name="Rectangle 4"/>
          <p:cNvSpPr/>
          <p:nvPr/>
        </p:nvSpPr>
        <p:spPr>
          <a:xfrm>
            <a:off x="457200" y="952500"/>
            <a:ext cx="8229600" cy="1479550"/>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，方程组无解．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3013" name="Object 8"/>
          <p:cNvGraphicFramePr>
            <a:graphicFrameLocks noChangeAspect="1"/>
          </p:cNvGraphicFramePr>
          <p:nvPr/>
        </p:nvGraphicFramePr>
        <p:xfrm>
          <a:off x="2238375" y="444500"/>
          <a:ext cx="4349750" cy="1400175"/>
        </p:xfrm>
        <a:graphic>
          <a:graphicData uri="http://schemas.openxmlformats.org/presentationml/2006/ole">
            <mc:AlternateContent xmlns:mc="http://schemas.openxmlformats.org/markup-compatibility/2006">
              <mc:Choice xmlns:v="urn:schemas-microsoft-com:vml" Requires="v">
                <p:oleObj spid="_x0000_s4247" name="" r:id="rId1" imgW="2171700" imgH="698500" progId="">
                  <p:embed/>
                </p:oleObj>
              </mc:Choice>
              <mc:Fallback>
                <p:oleObj name="" r:id="rId1" imgW="2171700" imgH="698500" progId="">
                  <p:embed/>
                  <p:pic>
                    <p:nvPicPr>
                      <p:cNvPr id="0" name="图片 4246"/>
                      <p:cNvPicPr/>
                      <p:nvPr/>
                    </p:nvPicPr>
                    <p:blipFill>
                      <a:blip r:embed="rId2"/>
                      <a:stretch>
                        <a:fillRect/>
                      </a:stretch>
                    </p:blipFill>
                    <p:spPr>
                      <a:xfrm>
                        <a:off x="2238375" y="444500"/>
                        <a:ext cx="4349750" cy="1400175"/>
                      </a:xfrm>
                      <a:prstGeom prst="rect">
                        <a:avLst/>
                      </a:prstGeom>
                      <a:noFill/>
                      <a:ln w="38100">
                        <a:noFill/>
                        <a:miter/>
                      </a:ln>
                    </p:spPr>
                  </p:pic>
                </p:oleObj>
              </mc:Fallback>
            </mc:AlternateContent>
          </a:graphicData>
        </a:graphic>
      </p:graphicFrame>
      <p:grpSp>
        <p:nvGrpSpPr>
          <p:cNvPr id="2" name="Group 9"/>
          <p:cNvGrpSpPr/>
          <p:nvPr/>
        </p:nvGrpSpPr>
        <p:grpSpPr>
          <a:xfrm>
            <a:off x="4787900" y="908050"/>
            <a:ext cx="1728788" cy="504825"/>
            <a:chOff x="3016" y="572"/>
            <a:chExt cx="1089" cy="318"/>
          </a:xfrm>
        </p:grpSpPr>
        <p:sp>
          <p:nvSpPr>
            <p:cNvPr id="873484" name="Line 6"/>
            <p:cNvSpPr/>
            <p:nvPr/>
          </p:nvSpPr>
          <p:spPr>
            <a:xfrm>
              <a:off x="3016" y="572"/>
              <a:ext cx="817" cy="0"/>
            </a:xfrm>
            <a:prstGeom prst="line">
              <a:avLst/>
            </a:prstGeom>
            <a:ln w="28575" cap="flat" cmpd="sng">
              <a:solidFill>
                <a:srgbClr val="0000FF"/>
              </a:solidFill>
              <a:prstDash val="solid"/>
              <a:headEnd type="none" w="med" len="med"/>
              <a:tailEnd type="none" w="med" len="med"/>
            </a:ln>
          </p:spPr>
        </p:sp>
        <p:sp>
          <p:nvSpPr>
            <p:cNvPr id="873485" name="Line 7"/>
            <p:cNvSpPr/>
            <p:nvPr/>
          </p:nvSpPr>
          <p:spPr>
            <a:xfrm>
              <a:off x="3833" y="572"/>
              <a:ext cx="0" cy="318"/>
            </a:xfrm>
            <a:prstGeom prst="line">
              <a:avLst/>
            </a:prstGeom>
            <a:ln w="28575" cap="flat" cmpd="sng">
              <a:solidFill>
                <a:srgbClr val="0000FF"/>
              </a:solidFill>
              <a:prstDash val="solid"/>
              <a:headEnd type="none" w="med" len="med"/>
              <a:tailEnd type="none" w="med" len="med"/>
            </a:ln>
          </p:spPr>
        </p:sp>
        <p:sp>
          <p:nvSpPr>
            <p:cNvPr id="873486" name="Line 8"/>
            <p:cNvSpPr/>
            <p:nvPr/>
          </p:nvSpPr>
          <p:spPr>
            <a:xfrm>
              <a:off x="3833" y="890"/>
              <a:ext cx="272" cy="0"/>
            </a:xfrm>
            <a:prstGeom prst="line">
              <a:avLst/>
            </a:prstGeom>
            <a:ln w="28575" cap="flat" cmpd="sng">
              <a:solidFill>
                <a:srgbClr val="0000FF"/>
              </a:solidFill>
              <a:prstDash val="solid"/>
              <a:headEnd type="none" w="med" len="med"/>
              <a:tailEnd type="none" w="med" len="med"/>
            </a:ln>
          </p:spPr>
        </p:sp>
      </p:grpSp>
      <p:sp>
        <p:nvSpPr>
          <p:cNvPr id="43018" name="Rectangle 10"/>
          <p:cNvSpPr/>
          <p:nvPr/>
        </p:nvSpPr>
        <p:spPr>
          <a:xfrm>
            <a:off x="457200" y="3244850"/>
            <a:ext cx="8229600" cy="1479550"/>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，方程组有无限多个解，其通解为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3019" name="Object 9"/>
          <p:cNvGraphicFramePr>
            <a:graphicFrameLocks noChangeAspect="1"/>
          </p:cNvGraphicFramePr>
          <p:nvPr/>
        </p:nvGraphicFramePr>
        <p:xfrm>
          <a:off x="2559050" y="2736850"/>
          <a:ext cx="5468938" cy="1400175"/>
        </p:xfrm>
        <a:graphic>
          <a:graphicData uri="http://schemas.openxmlformats.org/presentationml/2006/ole">
            <mc:AlternateContent xmlns:mc="http://schemas.openxmlformats.org/markup-compatibility/2006">
              <mc:Choice xmlns:v="urn:schemas-microsoft-com:vml" Requires="v">
                <p:oleObj spid="_x0000_s4248" name="" r:id="rId3" imgW="2730500" imgH="698500" progId="">
                  <p:embed/>
                </p:oleObj>
              </mc:Choice>
              <mc:Fallback>
                <p:oleObj name="" r:id="rId3" imgW="2730500" imgH="698500" progId="">
                  <p:embed/>
                  <p:pic>
                    <p:nvPicPr>
                      <p:cNvPr id="0" name="图片 4247"/>
                      <p:cNvPicPr/>
                      <p:nvPr/>
                    </p:nvPicPr>
                    <p:blipFill>
                      <a:blip r:embed="rId4"/>
                      <a:stretch>
                        <a:fillRect/>
                      </a:stretch>
                    </p:blipFill>
                    <p:spPr>
                      <a:xfrm>
                        <a:off x="2559050" y="2736850"/>
                        <a:ext cx="5468938" cy="1400175"/>
                      </a:xfrm>
                      <a:prstGeom prst="rect">
                        <a:avLst/>
                      </a:prstGeom>
                      <a:noFill/>
                      <a:ln w="38100">
                        <a:noFill/>
                        <a:miter/>
                      </a:ln>
                    </p:spPr>
                  </p:pic>
                </p:oleObj>
              </mc:Fallback>
            </mc:AlternateContent>
          </a:graphicData>
        </a:graphic>
      </p:graphicFrame>
      <p:graphicFrame>
        <p:nvGraphicFramePr>
          <p:cNvPr id="43020" name="Object 10"/>
          <p:cNvGraphicFramePr>
            <a:graphicFrameLocks noChangeAspect="1"/>
          </p:cNvGraphicFramePr>
          <p:nvPr/>
        </p:nvGraphicFramePr>
        <p:xfrm>
          <a:off x="3286125" y="4956175"/>
          <a:ext cx="2568575" cy="1425575"/>
        </p:xfrm>
        <a:graphic>
          <a:graphicData uri="http://schemas.openxmlformats.org/presentationml/2006/ole">
            <mc:AlternateContent xmlns:mc="http://schemas.openxmlformats.org/markup-compatibility/2006">
              <mc:Choice xmlns:v="urn:schemas-microsoft-com:vml" Requires="v">
                <p:oleObj spid="_x0000_s4249" name="" r:id="rId5" imgW="1282700" imgH="711200" progId="">
                  <p:embed/>
                </p:oleObj>
              </mc:Choice>
              <mc:Fallback>
                <p:oleObj name="" r:id="rId5" imgW="1282700" imgH="711200" progId="">
                  <p:embed/>
                  <p:pic>
                    <p:nvPicPr>
                      <p:cNvPr id="0" name="图片 4248"/>
                      <p:cNvPicPr/>
                      <p:nvPr/>
                    </p:nvPicPr>
                    <p:blipFill>
                      <a:blip r:embed="rId6"/>
                      <a:stretch>
                        <a:fillRect/>
                      </a:stretch>
                    </p:blipFill>
                    <p:spPr>
                      <a:xfrm>
                        <a:off x="3286125" y="4956175"/>
                        <a:ext cx="2568575" cy="1425575"/>
                      </a:xfrm>
                      <a:prstGeom prst="rect">
                        <a:avLst/>
                      </a:prstGeom>
                      <a:noFill/>
                      <a:ln w="38100">
                        <a:noFill/>
                        <a:miter/>
                      </a:ln>
                    </p:spPr>
                  </p:pic>
                </p:oleObj>
              </mc:Fallback>
            </mc:AlternateContent>
          </a:graphicData>
        </a:graphic>
      </p:graphicFrame>
      <p:grpSp>
        <p:nvGrpSpPr>
          <p:cNvPr id="3" name="Group 17"/>
          <p:cNvGrpSpPr/>
          <p:nvPr/>
        </p:nvGrpSpPr>
        <p:grpSpPr>
          <a:xfrm>
            <a:off x="5895975" y="3197225"/>
            <a:ext cx="2060575" cy="504825"/>
            <a:chOff x="3714" y="2014"/>
            <a:chExt cx="1298" cy="318"/>
          </a:xfrm>
        </p:grpSpPr>
        <p:sp>
          <p:nvSpPr>
            <p:cNvPr id="873481" name="Line 14"/>
            <p:cNvSpPr/>
            <p:nvPr/>
          </p:nvSpPr>
          <p:spPr>
            <a:xfrm>
              <a:off x="3714" y="2023"/>
              <a:ext cx="249" cy="0"/>
            </a:xfrm>
            <a:prstGeom prst="line">
              <a:avLst/>
            </a:prstGeom>
            <a:ln w="28575" cap="flat" cmpd="sng">
              <a:solidFill>
                <a:srgbClr val="0000FF"/>
              </a:solidFill>
              <a:prstDash val="solid"/>
              <a:headEnd type="none" w="med" len="med"/>
              <a:tailEnd type="none" w="med" len="med"/>
            </a:ln>
          </p:spPr>
        </p:sp>
        <p:sp>
          <p:nvSpPr>
            <p:cNvPr id="873482" name="Line 15"/>
            <p:cNvSpPr/>
            <p:nvPr/>
          </p:nvSpPr>
          <p:spPr>
            <a:xfrm>
              <a:off x="3969" y="2014"/>
              <a:ext cx="0" cy="318"/>
            </a:xfrm>
            <a:prstGeom prst="line">
              <a:avLst/>
            </a:prstGeom>
            <a:ln w="28575" cap="flat" cmpd="sng">
              <a:solidFill>
                <a:srgbClr val="0000FF"/>
              </a:solidFill>
              <a:prstDash val="solid"/>
              <a:headEnd type="none" w="med" len="med"/>
              <a:tailEnd type="none" w="med" len="med"/>
            </a:ln>
          </p:spPr>
        </p:sp>
        <p:sp>
          <p:nvSpPr>
            <p:cNvPr id="873483" name="Line 16"/>
            <p:cNvSpPr/>
            <p:nvPr/>
          </p:nvSpPr>
          <p:spPr>
            <a:xfrm>
              <a:off x="3969" y="2332"/>
              <a:ext cx="1043" cy="0"/>
            </a:xfrm>
            <a:prstGeom prst="line">
              <a:avLst/>
            </a:prstGeom>
            <a:ln w="28575" cap="flat" cmpd="sng">
              <a:solidFill>
                <a:srgbClr val="0000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012">
                                            <p:txEl>
                                              <p:charRg st="0" end="11"/>
                                            </p:txEl>
                                          </p:spTgt>
                                        </p:tgtEl>
                                        <p:attrNameLst>
                                          <p:attrName>style.visibility</p:attrName>
                                        </p:attrNameLst>
                                      </p:cBhvr>
                                      <p:to>
                                        <p:strVal val="visible"/>
                                      </p:to>
                                    </p:set>
                                    <p:animEffect transition="in" filter="slide(fromBottom)">
                                      <p:cBhvr>
                                        <p:cTn id="7" dur="500"/>
                                        <p:tgtEl>
                                          <p:spTgt spid="43012">
                                            <p:txEl>
                                              <p:charRg st="0" end="11"/>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3013"/>
                                        </p:tgtEl>
                                        <p:attrNameLst>
                                          <p:attrName>style.visibility</p:attrName>
                                        </p:attrNameLst>
                                      </p:cBhvr>
                                      <p:to>
                                        <p:strVal val="visible"/>
                                      </p:to>
                                    </p:set>
                                    <p:animEffect transition="in" filter="box(in)">
                                      <p:cBhvr>
                                        <p:cTn id="11" dur="500"/>
                                        <p:tgtEl>
                                          <p:spTgt spid="43013"/>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Righ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3012">
                                            <p:txEl>
                                              <p:charRg st="13" end="40"/>
                                            </p:txEl>
                                          </p:spTgt>
                                        </p:tgtEl>
                                        <p:attrNameLst>
                                          <p:attrName>style.visibility</p:attrName>
                                        </p:attrNameLst>
                                      </p:cBhvr>
                                      <p:to>
                                        <p:strVal val="visible"/>
                                      </p:to>
                                    </p:set>
                                    <p:animEffect transition="in" filter="slide(fromBottom)">
                                      <p:cBhvr>
                                        <p:cTn id="20" dur="500"/>
                                        <p:tgtEl>
                                          <p:spTgt spid="43012">
                                            <p:txEl>
                                              <p:charRg st="13" end="4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3018">
                                            <p:txEl>
                                              <p:charRg st="0" end="12"/>
                                            </p:txEl>
                                          </p:spTgt>
                                        </p:tgtEl>
                                        <p:attrNameLst>
                                          <p:attrName>style.visibility</p:attrName>
                                        </p:attrNameLst>
                                      </p:cBhvr>
                                      <p:to>
                                        <p:strVal val="visible"/>
                                      </p:to>
                                    </p:set>
                                    <p:animEffect transition="in" filter="slide(fromBottom)">
                                      <p:cBhvr>
                                        <p:cTn id="25" dur="500"/>
                                        <p:tgtEl>
                                          <p:spTgt spid="43018">
                                            <p:txEl>
                                              <p:charRg st="0" end="12"/>
                                            </p:txEl>
                                          </p:spTgt>
                                        </p:tgtEl>
                                      </p:cBhvr>
                                    </p:animEffect>
                                  </p:childTnLst>
                                </p:cTn>
                              </p:par>
                            </p:childTnLst>
                          </p:cTn>
                        </p:par>
                        <p:par>
                          <p:cTn id="26" fill="hold">
                            <p:stCondLst>
                              <p:cond delay="500"/>
                            </p:stCondLst>
                            <p:childTnLst>
                              <p:par>
                                <p:cTn id="27" presetID="4" presetClass="entr" presetSubtype="16" fill="hold" nodeType="afterEffect">
                                  <p:stCondLst>
                                    <p:cond delay="0"/>
                                  </p:stCondLst>
                                  <p:childTnLst>
                                    <p:set>
                                      <p:cBhvr>
                                        <p:cTn id="28" dur="1" fill="hold">
                                          <p:stCondLst>
                                            <p:cond delay="0"/>
                                          </p:stCondLst>
                                        </p:cTn>
                                        <p:tgtEl>
                                          <p:spTgt spid="43019"/>
                                        </p:tgtEl>
                                        <p:attrNameLst>
                                          <p:attrName>style.visibility</p:attrName>
                                        </p:attrNameLst>
                                      </p:cBhvr>
                                      <p:to>
                                        <p:strVal val="visible"/>
                                      </p:to>
                                    </p:set>
                                    <p:animEffect transition="in" filter="box(in)">
                                      <p:cBhvr>
                                        <p:cTn id="29" dur="500"/>
                                        <p:tgtEl>
                                          <p:spTgt spid="43019"/>
                                        </p:tgtEl>
                                      </p:cBhvr>
                                    </p:animEffect>
                                  </p:childTnLst>
                                </p:cTn>
                              </p:par>
                            </p:childTnLst>
                          </p:cTn>
                        </p:par>
                        <p:par>
                          <p:cTn id="30" fill="hold">
                            <p:stCondLst>
                              <p:cond delay="1000"/>
                            </p:stCondLst>
                            <p:childTnLst>
                              <p:par>
                                <p:cTn id="31" presetID="18" presetClass="entr" presetSubtype="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strips(downRigh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3018">
                                            <p:txEl>
                                              <p:charRg st="14" end="46"/>
                                            </p:txEl>
                                          </p:spTgt>
                                        </p:tgtEl>
                                        <p:attrNameLst>
                                          <p:attrName>style.visibility</p:attrName>
                                        </p:attrNameLst>
                                      </p:cBhvr>
                                      <p:to>
                                        <p:strVal val="visible"/>
                                      </p:to>
                                    </p:set>
                                    <p:animEffect transition="in" filter="slide(fromBottom)">
                                      <p:cBhvr>
                                        <p:cTn id="38" dur="500"/>
                                        <p:tgtEl>
                                          <p:spTgt spid="43018">
                                            <p:txEl>
                                              <p:charRg st="14" end="4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43020"/>
                                        </p:tgtEl>
                                        <p:attrNameLst>
                                          <p:attrName>style.visibility</p:attrName>
                                        </p:attrNameLst>
                                      </p:cBhvr>
                                      <p:to>
                                        <p:strVal val="visible"/>
                                      </p:to>
                                    </p:set>
                                    <p:animEffect transition="in" filter="box(in)">
                                      <p:cBhvr>
                                        <p:cTn id="43" dur="500"/>
                                        <p:tgtEl>
                                          <p:spTgt spid="43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p:bldP spid="430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p:nvPr/>
        </p:nvSpPr>
        <p:spPr>
          <a:xfrm>
            <a:off x="774700" y="4149725"/>
            <a:ext cx="6783388"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于是       与      同时为奇数或同时为偶数</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8675" name="Rectangle 3"/>
          <p:cNvSpPr/>
          <p:nvPr/>
        </p:nvSpPr>
        <p:spPr>
          <a:xfrm>
            <a:off x="774700" y="3429000"/>
            <a:ext cx="6953250"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即              是偶数</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8676" name="Rectangle 4"/>
          <p:cNvSpPr/>
          <p:nvPr/>
        </p:nvSpPr>
        <p:spPr>
          <a:xfrm>
            <a:off x="762000" y="2276475"/>
            <a:ext cx="8202613" cy="457200"/>
          </a:xfrm>
          <a:prstGeom prst="rect">
            <a:avLst/>
          </a:prstGeom>
          <a:noFill/>
          <a:ln w="9525">
            <a:noFill/>
          </a:ln>
        </p:spPr>
        <p:txBody>
          <a:bodyPr/>
          <a:p>
            <a:r>
              <a:rPr lang="zh-CN" altLang="en-US" sz="2400" b="1" dirty="0">
                <a:solidFill>
                  <a:srgbClr val="000000"/>
                </a:solidFill>
                <a:latin typeface="楷体_GB2312" panose="02010609030101010101" pitchFamily="49" charset="-122"/>
                <a:ea typeface="楷体_GB2312" panose="02010609030101010101" pitchFamily="49" charset="-122"/>
              </a:rPr>
              <a:t>因为对换改变排列的奇偶性，    是奇数，     也是奇数</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28677" name="Text Box 5"/>
          <p:cNvSpPr txBox="1"/>
          <p:nvPr/>
        </p:nvSpPr>
        <p:spPr>
          <a:xfrm>
            <a:off x="762000" y="533400"/>
            <a:ext cx="8072438"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设对换前行标排列的逆序数为</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，列标排列的逆序数为</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8678" name="Object 46"/>
          <p:cNvGraphicFramePr>
            <a:graphicFrameLocks noChangeAspect="1"/>
          </p:cNvGraphicFramePr>
          <p:nvPr/>
        </p:nvGraphicFramePr>
        <p:xfrm>
          <a:off x="4872038" y="635000"/>
          <a:ext cx="247650" cy="303213"/>
        </p:xfrm>
        <a:graphic>
          <a:graphicData uri="http://schemas.openxmlformats.org/presentationml/2006/ole">
            <mc:AlternateContent xmlns:mc="http://schemas.openxmlformats.org/markup-compatibility/2006">
              <mc:Choice xmlns:v="urn:schemas-microsoft-com:vml" Requires="v">
                <p:oleObj spid="_x0000_s3148" name="" r:id="rId1" imgW="114300" imgH="139700" progId="">
                  <p:embed/>
                </p:oleObj>
              </mc:Choice>
              <mc:Fallback>
                <p:oleObj name="" r:id="rId1" imgW="114300" imgH="139700" progId="">
                  <p:embed/>
                  <p:pic>
                    <p:nvPicPr>
                      <p:cNvPr id="0" name="图片 3147"/>
                      <p:cNvPicPr/>
                      <p:nvPr/>
                    </p:nvPicPr>
                    <p:blipFill>
                      <a:blip r:embed="rId2"/>
                      <a:stretch>
                        <a:fillRect/>
                      </a:stretch>
                    </p:blipFill>
                    <p:spPr>
                      <a:xfrm>
                        <a:off x="4872038" y="635000"/>
                        <a:ext cx="247650" cy="303213"/>
                      </a:xfrm>
                      <a:prstGeom prst="rect">
                        <a:avLst/>
                      </a:prstGeom>
                      <a:noFill/>
                      <a:ln w="38100">
                        <a:noFill/>
                        <a:miter/>
                      </a:ln>
                    </p:spPr>
                  </p:pic>
                </p:oleObj>
              </mc:Fallback>
            </mc:AlternateContent>
          </a:graphicData>
        </a:graphic>
      </p:graphicFrame>
      <p:graphicFrame>
        <p:nvGraphicFramePr>
          <p:cNvPr id="28679" name="Object 47"/>
          <p:cNvGraphicFramePr>
            <a:graphicFrameLocks noChangeAspect="1"/>
          </p:cNvGraphicFramePr>
          <p:nvPr/>
        </p:nvGraphicFramePr>
        <p:xfrm>
          <a:off x="6135688" y="1631950"/>
          <a:ext cx="307975" cy="388938"/>
        </p:xfrm>
        <a:graphic>
          <a:graphicData uri="http://schemas.openxmlformats.org/presentationml/2006/ole">
            <mc:AlternateContent xmlns:mc="http://schemas.openxmlformats.org/markup-compatibility/2006">
              <mc:Choice xmlns:v="urn:schemas-microsoft-com:vml" Requires="v">
                <p:oleObj spid="_x0000_s3149" name="" r:id="rId3" imgW="139700" imgH="177800" progId="">
                  <p:embed/>
                </p:oleObj>
              </mc:Choice>
              <mc:Fallback>
                <p:oleObj name="" r:id="rId3" imgW="139700" imgH="177800" progId="">
                  <p:embed/>
                  <p:pic>
                    <p:nvPicPr>
                      <p:cNvPr id="0" name="图片 3148"/>
                      <p:cNvPicPr/>
                      <p:nvPr/>
                    </p:nvPicPr>
                    <p:blipFill>
                      <a:blip r:embed="rId4"/>
                      <a:stretch>
                        <a:fillRect/>
                      </a:stretch>
                    </p:blipFill>
                    <p:spPr>
                      <a:xfrm>
                        <a:off x="6135688" y="1631950"/>
                        <a:ext cx="307975" cy="388938"/>
                      </a:xfrm>
                      <a:prstGeom prst="rect">
                        <a:avLst/>
                      </a:prstGeom>
                      <a:noFill/>
                      <a:ln w="38100">
                        <a:noFill/>
                        <a:miter/>
                      </a:ln>
                    </p:spPr>
                  </p:pic>
                </p:oleObj>
              </mc:Fallback>
            </mc:AlternateContent>
          </a:graphicData>
        </a:graphic>
      </p:graphicFrame>
      <p:graphicFrame>
        <p:nvGraphicFramePr>
          <p:cNvPr id="28680" name="Object 48"/>
          <p:cNvGraphicFramePr>
            <a:graphicFrameLocks noChangeAspect="1"/>
          </p:cNvGraphicFramePr>
          <p:nvPr/>
        </p:nvGraphicFramePr>
        <p:xfrm>
          <a:off x="6108700" y="1195388"/>
          <a:ext cx="334963" cy="388937"/>
        </p:xfrm>
        <a:graphic>
          <a:graphicData uri="http://schemas.openxmlformats.org/presentationml/2006/ole">
            <mc:AlternateContent xmlns:mc="http://schemas.openxmlformats.org/markup-compatibility/2006">
              <mc:Choice xmlns:v="urn:schemas-microsoft-com:vml" Requires="v">
                <p:oleObj spid="_x0000_s3150" name="" r:id="rId5" imgW="152400" imgH="177800" progId="">
                  <p:embed/>
                </p:oleObj>
              </mc:Choice>
              <mc:Fallback>
                <p:oleObj name="" r:id="rId5" imgW="152400" imgH="177800" progId="">
                  <p:embed/>
                  <p:pic>
                    <p:nvPicPr>
                      <p:cNvPr id="0" name="图片 3149"/>
                      <p:cNvPicPr/>
                      <p:nvPr/>
                    </p:nvPicPr>
                    <p:blipFill>
                      <a:blip r:embed="rId6"/>
                      <a:stretch>
                        <a:fillRect/>
                      </a:stretch>
                    </p:blipFill>
                    <p:spPr>
                      <a:xfrm>
                        <a:off x="6108700" y="1195388"/>
                        <a:ext cx="334963" cy="388937"/>
                      </a:xfrm>
                      <a:prstGeom prst="rect">
                        <a:avLst/>
                      </a:prstGeom>
                      <a:noFill/>
                      <a:ln w="38100">
                        <a:noFill/>
                        <a:miter/>
                      </a:ln>
                    </p:spPr>
                  </p:pic>
                </p:oleObj>
              </mc:Fallback>
            </mc:AlternateContent>
          </a:graphicData>
        </a:graphic>
      </p:graphicFrame>
      <p:graphicFrame>
        <p:nvGraphicFramePr>
          <p:cNvPr id="28681" name="Object 49"/>
          <p:cNvGraphicFramePr>
            <a:graphicFrameLocks noChangeAspect="1"/>
          </p:cNvGraphicFramePr>
          <p:nvPr/>
        </p:nvGraphicFramePr>
        <p:xfrm>
          <a:off x="8164513" y="571500"/>
          <a:ext cx="223837" cy="366713"/>
        </p:xfrm>
        <a:graphic>
          <a:graphicData uri="http://schemas.openxmlformats.org/presentationml/2006/ole">
            <mc:AlternateContent xmlns:mc="http://schemas.openxmlformats.org/markup-compatibility/2006">
              <mc:Choice xmlns:v="urn:schemas-microsoft-com:vml" Requires="v">
                <p:oleObj spid="_x0000_s3151" name="" r:id="rId7" imgW="101600" imgH="165100" progId="">
                  <p:embed/>
                </p:oleObj>
              </mc:Choice>
              <mc:Fallback>
                <p:oleObj name="" r:id="rId7" imgW="101600" imgH="165100" progId="">
                  <p:embed/>
                  <p:pic>
                    <p:nvPicPr>
                      <p:cNvPr id="0" name="图片 3150"/>
                      <p:cNvPicPr/>
                      <p:nvPr/>
                    </p:nvPicPr>
                    <p:blipFill>
                      <a:blip r:embed="rId8"/>
                      <a:stretch>
                        <a:fillRect/>
                      </a:stretch>
                    </p:blipFill>
                    <p:spPr>
                      <a:xfrm>
                        <a:off x="8164513" y="571500"/>
                        <a:ext cx="223837" cy="366713"/>
                      </a:xfrm>
                      <a:prstGeom prst="rect">
                        <a:avLst/>
                      </a:prstGeom>
                      <a:noFill/>
                      <a:ln w="38100">
                        <a:noFill/>
                        <a:miter/>
                      </a:ln>
                    </p:spPr>
                  </p:pic>
                </p:oleObj>
              </mc:Fallback>
            </mc:AlternateContent>
          </a:graphicData>
        </a:graphic>
      </p:graphicFrame>
      <p:sp>
        <p:nvSpPr>
          <p:cNvPr id="28682" name="Text Box 10"/>
          <p:cNvSpPr txBox="1"/>
          <p:nvPr/>
        </p:nvSpPr>
        <p:spPr>
          <a:xfrm>
            <a:off x="774700" y="2951163"/>
            <a:ext cx="4178300"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所以              是偶数，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8683" name="Object 50"/>
          <p:cNvGraphicFramePr>
            <a:graphicFrameLocks noChangeAspect="1"/>
          </p:cNvGraphicFramePr>
          <p:nvPr/>
        </p:nvGraphicFramePr>
        <p:xfrm>
          <a:off x="4729163" y="2347913"/>
          <a:ext cx="781050" cy="390525"/>
        </p:xfrm>
        <a:graphic>
          <a:graphicData uri="http://schemas.openxmlformats.org/presentationml/2006/ole">
            <mc:AlternateContent xmlns:mc="http://schemas.openxmlformats.org/markup-compatibility/2006">
              <mc:Choice xmlns:v="urn:schemas-microsoft-com:vml" Requires="v">
                <p:oleObj spid="_x0000_s3152" name="" r:id="rId9" imgW="354965" imgH="177800" progId="">
                  <p:embed/>
                </p:oleObj>
              </mc:Choice>
              <mc:Fallback>
                <p:oleObj name="" r:id="rId9" imgW="354965" imgH="177800" progId="">
                  <p:embed/>
                  <p:pic>
                    <p:nvPicPr>
                      <p:cNvPr id="0" name="图片 3151"/>
                      <p:cNvPicPr/>
                      <p:nvPr/>
                    </p:nvPicPr>
                    <p:blipFill>
                      <a:blip r:embed="rId10"/>
                      <a:stretch>
                        <a:fillRect/>
                      </a:stretch>
                    </p:blipFill>
                    <p:spPr>
                      <a:xfrm>
                        <a:off x="4729163" y="2347913"/>
                        <a:ext cx="781050" cy="390525"/>
                      </a:xfrm>
                      <a:prstGeom prst="rect">
                        <a:avLst/>
                      </a:prstGeom>
                      <a:noFill/>
                      <a:ln w="38100">
                        <a:noFill/>
                        <a:miter/>
                      </a:ln>
                    </p:spPr>
                  </p:pic>
                </p:oleObj>
              </mc:Fallback>
            </mc:AlternateContent>
          </a:graphicData>
        </a:graphic>
      </p:graphicFrame>
      <p:graphicFrame>
        <p:nvGraphicFramePr>
          <p:cNvPr id="28684" name="Object 51"/>
          <p:cNvGraphicFramePr>
            <a:graphicFrameLocks noChangeAspect="1"/>
          </p:cNvGraphicFramePr>
          <p:nvPr/>
        </p:nvGraphicFramePr>
        <p:xfrm>
          <a:off x="6732588" y="2347913"/>
          <a:ext cx="725487" cy="390525"/>
        </p:xfrm>
        <a:graphic>
          <a:graphicData uri="http://schemas.openxmlformats.org/presentationml/2006/ole">
            <mc:AlternateContent xmlns:mc="http://schemas.openxmlformats.org/markup-compatibility/2006">
              <mc:Choice xmlns:v="urn:schemas-microsoft-com:vml" Requires="v">
                <p:oleObj spid="_x0000_s3153" name="" r:id="rId11" imgW="330200" imgH="177800" progId="">
                  <p:embed/>
                </p:oleObj>
              </mc:Choice>
              <mc:Fallback>
                <p:oleObj name="" r:id="rId11" imgW="330200" imgH="177800" progId="">
                  <p:embed/>
                  <p:pic>
                    <p:nvPicPr>
                      <p:cNvPr id="0" name="图片 3152"/>
                      <p:cNvPicPr/>
                      <p:nvPr/>
                    </p:nvPicPr>
                    <p:blipFill>
                      <a:blip r:embed="rId12"/>
                      <a:stretch>
                        <a:fillRect/>
                      </a:stretch>
                    </p:blipFill>
                    <p:spPr>
                      <a:xfrm>
                        <a:off x="6732588" y="2347913"/>
                        <a:ext cx="725487" cy="390525"/>
                      </a:xfrm>
                      <a:prstGeom prst="rect">
                        <a:avLst/>
                      </a:prstGeom>
                      <a:noFill/>
                      <a:ln w="38100">
                        <a:noFill/>
                        <a:miter/>
                      </a:ln>
                    </p:spPr>
                  </p:pic>
                </p:oleObj>
              </mc:Fallback>
            </mc:AlternateContent>
          </a:graphicData>
        </a:graphic>
      </p:graphicFrame>
      <p:graphicFrame>
        <p:nvGraphicFramePr>
          <p:cNvPr id="28685" name="Object 52"/>
          <p:cNvGraphicFramePr>
            <a:graphicFrameLocks noChangeAspect="1"/>
          </p:cNvGraphicFramePr>
          <p:nvPr/>
        </p:nvGraphicFramePr>
        <p:xfrm>
          <a:off x="1503363" y="2997200"/>
          <a:ext cx="2205037" cy="446088"/>
        </p:xfrm>
        <a:graphic>
          <a:graphicData uri="http://schemas.openxmlformats.org/presentationml/2006/ole">
            <mc:AlternateContent xmlns:mc="http://schemas.openxmlformats.org/markup-compatibility/2006">
              <mc:Choice xmlns:v="urn:schemas-microsoft-com:vml" Requires="v">
                <p:oleObj spid="_x0000_s3154" name="" r:id="rId13" imgW="1002665" imgH="203200" progId="">
                  <p:embed/>
                </p:oleObj>
              </mc:Choice>
              <mc:Fallback>
                <p:oleObj name="" r:id="rId13" imgW="1002665" imgH="203200" progId="">
                  <p:embed/>
                  <p:pic>
                    <p:nvPicPr>
                      <p:cNvPr id="0" name="图片 3153"/>
                      <p:cNvPicPr/>
                      <p:nvPr/>
                    </p:nvPicPr>
                    <p:blipFill>
                      <a:blip r:embed="rId14"/>
                      <a:stretch>
                        <a:fillRect/>
                      </a:stretch>
                    </p:blipFill>
                    <p:spPr>
                      <a:xfrm>
                        <a:off x="1503363" y="2997200"/>
                        <a:ext cx="2205037" cy="446088"/>
                      </a:xfrm>
                      <a:prstGeom prst="rect">
                        <a:avLst/>
                      </a:prstGeom>
                      <a:noFill/>
                      <a:ln w="38100">
                        <a:noFill/>
                        <a:miter/>
                      </a:ln>
                    </p:spPr>
                  </p:pic>
                </p:oleObj>
              </mc:Fallback>
            </mc:AlternateContent>
          </a:graphicData>
        </a:graphic>
      </p:graphicFrame>
      <p:graphicFrame>
        <p:nvGraphicFramePr>
          <p:cNvPr id="28686" name="Object 53"/>
          <p:cNvGraphicFramePr>
            <a:graphicFrameLocks noChangeAspect="1"/>
          </p:cNvGraphicFramePr>
          <p:nvPr/>
        </p:nvGraphicFramePr>
        <p:xfrm>
          <a:off x="1143000" y="3487738"/>
          <a:ext cx="2205038" cy="446087"/>
        </p:xfrm>
        <a:graphic>
          <a:graphicData uri="http://schemas.openxmlformats.org/presentationml/2006/ole">
            <mc:AlternateContent xmlns:mc="http://schemas.openxmlformats.org/markup-compatibility/2006">
              <mc:Choice xmlns:v="urn:schemas-microsoft-com:vml" Requires="v">
                <p:oleObj spid="_x0000_s3155" name="" r:id="rId15" imgW="1002665" imgH="203200" progId="">
                  <p:embed/>
                </p:oleObj>
              </mc:Choice>
              <mc:Fallback>
                <p:oleObj name="" r:id="rId15" imgW="1002665" imgH="203200" progId="">
                  <p:embed/>
                  <p:pic>
                    <p:nvPicPr>
                      <p:cNvPr id="0" name="图片 3154"/>
                      <p:cNvPicPr/>
                      <p:nvPr/>
                    </p:nvPicPr>
                    <p:blipFill>
                      <a:blip r:embed="rId16"/>
                      <a:stretch>
                        <a:fillRect/>
                      </a:stretch>
                    </p:blipFill>
                    <p:spPr>
                      <a:xfrm>
                        <a:off x="1143000" y="3487738"/>
                        <a:ext cx="2205038" cy="446087"/>
                      </a:xfrm>
                      <a:prstGeom prst="rect">
                        <a:avLst/>
                      </a:prstGeom>
                      <a:noFill/>
                      <a:ln w="38100">
                        <a:noFill/>
                        <a:miter/>
                      </a:ln>
                    </p:spPr>
                  </p:pic>
                </p:oleObj>
              </mc:Fallback>
            </mc:AlternateContent>
          </a:graphicData>
        </a:graphic>
      </p:graphicFrame>
      <p:graphicFrame>
        <p:nvGraphicFramePr>
          <p:cNvPr id="28687" name="Object 54"/>
          <p:cNvGraphicFramePr>
            <a:graphicFrameLocks noChangeAspect="1"/>
          </p:cNvGraphicFramePr>
          <p:nvPr/>
        </p:nvGraphicFramePr>
        <p:xfrm>
          <a:off x="1447800" y="4173538"/>
          <a:ext cx="1089025" cy="446087"/>
        </p:xfrm>
        <a:graphic>
          <a:graphicData uri="http://schemas.openxmlformats.org/presentationml/2006/ole">
            <mc:AlternateContent xmlns:mc="http://schemas.openxmlformats.org/markup-compatibility/2006">
              <mc:Choice xmlns:v="urn:schemas-microsoft-com:vml" Requires="v">
                <p:oleObj spid="_x0000_s3156" name="" r:id="rId17" imgW="494665" imgH="203200" progId="">
                  <p:embed/>
                </p:oleObj>
              </mc:Choice>
              <mc:Fallback>
                <p:oleObj name="" r:id="rId17" imgW="494665" imgH="203200" progId="">
                  <p:embed/>
                  <p:pic>
                    <p:nvPicPr>
                      <p:cNvPr id="0" name="图片 3155"/>
                      <p:cNvPicPr/>
                      <p:nvPr/>
                    </p:nvPicPr>
                    <p:blipFill>
                      <a:blip r:embed="rId18"/>
                      <a:stretch>
                        <a:fillRect/>
                      </a:stretch>
                    </p:blipFill>
                    <p:spPr>
                      <a:xfrm>
                        <a:off x="1447800" y="4173538"/>
                        <a:ext cx="1089025" cy="446087"/>
                      </a:xfrm>
                      <a:prstGeom prst="rect">
                        <a:avLst/>
                      </a:prstGeom>
                      <a:noFill/>
                      <a:ln w="38100">
                        <a:noFill/>
                        <a:miter/>
                      </a:ln>
                    </p:spPr>
                  </p:pic>
                </p:oleObj>
              </mc:Fallback>
            </mc:AlternateContent>
          </a:graphicData>
        </a:graphic>
      </p:graphicFrame>
      <p:graphicFrame>
        <p:nvGraphicFramePr>
          <p:cNvPr id="28688" name="Object 55"/>
          <p:cNvGraphicFramePr>
            <a:graphicFrameLocks noChangeAspect="1"/>
          </p:cNvGraphicFramePr>
          <p:nvPr/>
        </p:nvGraphicFramePr>
        <p:xfrm>
          <a:off x="2857500" y="4173538"/>
          <a:ext cx="922338" cy="446087"/>
        </p:xfrm>
        <a:graphic>
          <a:graphicData uri="http://schemas.openxmlformats.org/presentationml/2006/ole">
            <mc:AlternateContent xmlns:mc="http://schemas.openxmlformats.org/markup-compatibility/2006">
              <mc:Choice xmlns:v="urn:schemas-microsoft-com:vml" Requires="v">
                <p:oleObj spid="_x0000_s3157" name="" r:id="rId19" imgW="419100" imgH="203200" progId="">
                  <p:embed/>
                </p:oleObj>
              </mc:Choice>
              <mc:Fallback>
                <p:oleObj name="" r:id="rId19" imgW="419100" imgH="203200" progId="">
                  <p:embed/>
                  <p:pic>
                    <p:nvPicPr>
                      <p:cNvPr id="0" name="图片 3156"/>
                      <p:cNvPicPr/>
                      <p:nvPr/>
                    </p:nvPicPr>
                    <p:blipFill>
                      <a:blip r:embed="rId20"/>
                      <a:stretch>
                        <a:fillRect/>
                      </a:stretch>
                    </p:blipFill>
                    <p:spPr>
                      <a:xfrm>
                        <a:off x="2857500" y="4173538"/>
                        <a:ext cx="922338" cy="446087"/>
                      </a:xfrm>
                      <a:prstGeom prst="rect">
                        <a:avLst/>
                      </a:prstGeom>
                      <a:noFill/>
                      <a:ln w="38100">
                        <a:noFill/>
                        <a:miter/>
                      </a:ln>
                    </p:spPr>
                  </p:pic>
                </p:oleObj>
              </mc:Fallback>
            </mc:AlternateContent>
          </a:graphicData>
        </a:graphic>
      </p:graphicFrame>
      <p:sp>
        <p:nvSpPr>
          <p:cNvPr id="28689" name="Text Box 17"/>
          <p:cNvSpPr txBox="1"/>
          <p:nvPr/>
        </p:nvSpPr>
        <p:spPr>
          <a:xfrm>
            <a:off x="774700" y="4892675"/>
            <a:ext cx="7848600" cy="1041400"/>
          </a:xfrm>
          <a:prstGeom prst="rect">
            <a:avLst/>
          </a:prstGeom>
          <a:noFill/>
          <a:ln w="9525">
            <a:noFill/>
          </a:ln>
        </p:spPr>
        <p:txBody>
          <a:bodyPr>
            <a:spAutoFit/>
          </a:bodyPr>
          <a:p>
            <a:pPr>
              <a:lnSpc>
                <a:spcPct val="130000"/>
              </a:lnSpc>
            </a:pPr>
            <a:r>
              <a:rPr lang="zh-CN" altLang="en-US" sz="2400" b="1" dirty="0">
                <a:solidFill>
                  <a:srgbClr val="000000"/>
                </a:solidFill>
                <a:latin typeface="楷体_GB2312" panose="02010609030101010101" pitchFamily="49" charset="-122"/>
                <a:ea typeface="楷体_GB2312" panose="02010609030101010101" pitchFamily="49" charset="-122"/>
              </a:rPr>
              <a:t>因此，交换              中任意两个元素的位置后，其行标排列与列标排列的逆序数之和的奇偶性不变</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8690" name="Object 56"/>
          <p:cNvGraphicFramePr>
            <a:graphicFrameLocks noChangeAspect="1"/>
          </p:cNvGraphicFramePr>
          <p:nvPr/>
        </p:nvGraphicFramePr>
        <p:xfrm>
          <a:off x="2484438" y="4975225"/>
          <a:ext cx="2139950" cy="541338"/>
        </p:xfrm>
        <a:graphic>
          <a:graphicData uri="http://schemas.openxmlformats.org/presentationml/2006/ole">
            <mc:AlternateContent xmlns:mc="http://schemas.openxmlformats.org/markup-compatibility/2006">
              <mc:Choice xmlns:v="urn:schemas-microsoft-com:vml" Requires="v">
                <p:oleObj spid="_x0000_s3158" name="" r:id="rId21" imgW="989965" imgH="254000" progId="">
                  <p:embed/>
                </p:oleObj>
              </mc:Choice>
              <mc:Fallback>
                <p:oleObj name="" r:id="rId21" imgW="989965" imgH="254000" progId="">
                  <p:embed/>
                  <p:pic>
                    <p:nvPicPr>
                      <p:cNvPr id="0" name="图片 3157"/>
                      <p:cNvPicPr/>
                      <p:nvPr/>
                    </p:nvPicPr>
                    <p:blipFill>
                      <a:blip r:embed="rId22"/>
                      <a:stretch>
                        <a:fillRect/>
                      </a:stretch>
                    </p:blipFill>
                    <p:spPr>
                      <a:xfrm>
                        <a:off x="2484438" y="4975225"/>
                        <a:ext cx="2139950" cy="541338"/>
                      </a:xfrm>
                      <a:prstGeom prst="rect">
                        <a:avLst/>
                      </a:prstGeom>
                      <a:noFill/>
                      <a:ln w="38100">
                        <a:noFill/>
                        <a:miter/>
                      </a:ln>
                    </p:spPr>
                  </p:pic>
                </p:oleObj>
              </mc:Fallback>
            </mc:AlternateContent>
          </a:graphicData>
        </a:graphic>
      </p:graphicFrame>
      <p:sp>
        <p:nvSpPr>
          <p:cNvPr id="28691" name="Rectangle 19"/>
          <p:cNvSpPr/>
          <p:nvPr/>
        </p:nvSpPr>
        <p:spPr>
          <a:xfrm>
            <a:off x="762000" y="1052513"/>
            <a:ext cx="5405438" cy="968375"/>
          </a:xfrm>
          <a:prstGeom prst="rect">
            <a:avLst/>
          </a:prstGeom>
          <a:noFill/>
          <a:ln w="9525">
            <a:noFill/>
          </a:ln>
        </p:spPr>
        <p:txBody>
          <a:bodyPr wrap="none"/>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设经过一次对换后行标排列的逆序数为</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                列标排列的逆序数为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fade">
                                      <p:cBhvr>
                                        <p:cTn id="7" dur="1000"/>
                                        <p:tgtEl>
                                          <p:spTgt spid="28678"/>
                                        </p:tgtEl>
                                      </p:cBhvr>
                                    </p:animEffect>
                                    <p:anim calcmode="lin" valueType="num">
                                      <p:cBhvr>
                                        <p:cTn id="8" dur="1000" fill="hold"/>
                                        <p:tgtEl>
                                          <p:spTgt spid="28678"/>
                                        </p:tgtEl>
                                        <p:attrNameLst>
                                          <p:attrName>ppt_x</p:attrName>
                                        </p:attrNameLst>
                                      </p:cBhvr>
                                      <p:tavLst>
                                        <p:tav tm="0">
                                          <p:val>
                                            <p:strVal val="#ppt_x"/>
                                          </p:val>
                                        </p:tav>
                                        <p:tav tm="100000">
                                          <p:val>
                                            <p:strVal val="#ppt_x"/>
                                          </p:val>
                                        </p:tav>
                                      </p:tavLst>
                                    </p:anim>
                                    <p:anim calcmode="lin" valueType="num">
                                      <p:cBhvr>
                                        <p:cTn id="9" dur="1000" fill="hold"/>
                                        <p:tgtEl>
                                          <p:spTgt spid="2867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681"/>
                                        </p:tgtEl>
                                        <p:attrNameLst>
                                          <p:attrName>style.visibility</p:attrName>
                                        </p:attrNameLst>
                                      </p:cBhvr>
                                      <p:to>
                                        <p:strVal val="visible"/>
                                      </p:to>
                                    </p:set>
                                    <p:animEffect transition="in" filter="fade">
                                      <p:cBhvr>
                                        <p:cTn id="12" dur="1000"/>
                                        <p:tgtEl>
                                          <p:spTgt spid="28681"/>
                                        </p:tgtEl>
                                      </p:cBhvr>
                                    </p:animEffect>
                                    <p:anim calcmode="lin" valueType="num">
                                      <p:cBhvr>
                                        <p:cTn id="13" dur="1000" fill="hold"/>
                                        <p:tgtEl>
                                          <p:spTgt spid="28681"/>
                                        </p:tgtEl>
                                        <p:attrNameLst>
                                          <p:attrName>ppt_x</p:attrName>
                                        </p:attrNameLst>
                                      </p:cBhvr>
                                      <p:tavLst>
                                        <p:tav tm="0">
                                          <p:val>
                                            <p:strVal val="#ppt_x"/>
                                          </p:val>
                                        </p:tav>
                                        <p:tav tm="100000">
                                          <p:val>
                                            <p:strVal val="#ppt_x"/>
                                          </p:val>
                                        </p:tav>
                                      </p:tavLst>
                                    </p:anim>
                                    <p:anim calcmode="lin" valueType="num">
                                      <p:cBhvr>
                                        <p:cTn id="14" dur="1000" fill="hold"/>
                                        <p:tgtEl>
                                          <p:spTgt spid="286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1000"/>
                                        <p:tgtEl>
                                          <p:spTgt spid="28677"/>
                                        </p:tgtEl>
                                      </p:cBhvr>
                                    </p:animEffect>
                                    <p:anim calcmode="lin" valueType="num">
                                      <p:cBhvr>
                                        <p:cTn id="18" dur="1000" fill="hold"/>
                                        <p:tgtEl>
                                          <p:spTgt spid="28677"/>
                                        </p:tgtEl>
                                        <p:attrNameLst>
                                          <p:attrName>ppt_x</p:attrName>
                                        </p:attrNameLst>
                                      </p:cBhvr>
                                      <p:tavLst>
                                        <p:tav tm="0">
                                          <p:val>
                                            <p:strVal val="#ppt_x"/>
                                          </p:val>
                                        </p:tav>
                                        <p:tav tm="100000">
                                          <p:val>
                                            <p:strVal val="#ppt_x"/>
                                          </p:val>
                                        </p:tav>
                                      </p:tavLst>
                                    </p:anim>
                                    <p:anim calcmode="lin" valueType="num">
                                      <p:cBhvr>
                                        <p:cTn id="19" dur="1000" fill="hold"/>
                                        <p:tgtEl>
                                          <p:spTgt spid="2867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8680"/>
                                        </p:tgtEl>
                                        <p:attrNameLst>
                                          <p:attrName>style.visibility</p:attrName>
                                        </p:attrNameLst>
                                      </p:cBhvr>
                                      <p:to>
                                        <p:strVal val="visible"/>
                                      </p:to>
                                    </p:set>
                                    <p:animEffect transition="in" filter="wipe(left)">
                                      <p:cBhvr>
                                        <p:cTn id="24" dur="500"/>
                                        <p:tgtEl>
                                          <p:spTgt spid="28680"/>
                                        </p:tgtEl>
                                      </p:cBhvr>
                                    </p:animEffect>
                                  </p:childTnLst>
                                </p:cTn>
                              </p:par>
                              <p:par>
                                <p:cTn id="25" presetID="22" presetClass="entr" presetSubtype="8" fill="hold" nodeType="withEffect">
                                  <p:stCondLst>
                                    <p:cond delay="0"/>
                                  </p:stCondLst>
                                  <p:childTnLst>
                                    <p:set>
                                      <p:cBhvr>
                                        <p:cTn id="26" dur="1" fill="hold">
                                          <p:stCondLst>
                                            <p:cond delay="0"/>
                                          </p:stCondLst>
                                        </p:cTn>
                                        <p:tgtEl>
                                          <p:spTgt spid="28679"/>
                                        </p:tgtEl>
                                        <p:attrNameLst>
                                          <p:attrName>style.visibility</p:attrName>
                                        </p:attrNameLst>
                                      </p:cBhvr>
                                      <p:to>
                                        <p:strVal val="visible"/>
                                      </p:to>
                                    </p:set>
                                    <p:animEffect transition="in" filter="wipe(left)">
                                      <p:cBhvr>
                                        <p:cTn id="27" dur="500"/>
                                        <p:tgtEl>
                                          <p:spTgt spid="2867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691"/>
                                        </p:tgtEl>
                                        <p:attrNameLst>
                                          <p:attrName>style.visibility</p:attrName>
                                        </p:attrNameLst>
                                      </p:cBhvr>
                                      <p:to>
                                        <p:strVal val="visible"/>
                                      </p:to>
                                    </p:set>
                                    <p:animEffect transition="in" filter="wipe(left)">
                                      <p:cBhvr>
                                        <p:cTn id="30" dur="500"/>
                                        <p:tgtEl>
                                          <p:spTgt spid="28691"/>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8683"/>
                                        </p:tgtEl>
                                        <p:attrNameLst>
                                          <p:attrName>style.visibility</p:attrName>
                                        </p:attrNameLst>
                                      </p:cBhvr>
                                      <p:to>
                                        <p:strVal val="visible"/>
                                      </p:to>
                                    </p:set>
                                    <p:animEffect transition="in" filter="fade">
                                      <p:cBhvr>
                                        <p:cTn id="35" dur="1000"/>
                                        <p:tgtEl>
                                          <p:spTgt spid="28683"/>
                                        </p:tgtEl>
                                      </p:cBhvr>
                                    </p:animEffect>
                                    <p:anim calcmode="lin" valueType="num">
                                      <p:cBhvr>
                                        <p:cTn id="36" dur="1000" fill="hold"/>
                                        <p:tgtEl>
                                          <p:spTgt spid="28683"/>
                                        </p:tgtEl>
                                        <p:attrNameLst>
                                          <p:attrName>ppt_x</p:attrName>
                                        </p:attrNameLst>
                                      </p:cBhvr>
                                      <p:tavLst>
                                        <p:tav tm="0">
                                          <p:val>
                                            <p:strVal val="#ppt_x"/>
                                          </p:val>
                                        </p:tav>
                                        <p:tav tm="100000">
                                          <p:val>
                                            <p:strVal val="#ppt_x"/>
                                          </p:val>
                                        </p:tav>
                                      </p:tavLst>
                                    </p:anim>
                                    <p:anim calcmode="lin" valueType="num">
                                      <p:cBhvr>
                                        <p:cTn id="37" dur="1000" fill="hold"/>
                                        <p:tgtEl>
                                          <p:spTgt spid="2868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8684"/>
                                        </p:tgtEl>
                                        <p:attrNameLst>
                                          <p:attrName>style.visibility</p:attrName>
                                        </p:attrNameLst>
                                      </p:cBhvr>
                                      <p:to>
                                        <p:strVal val="visible"/>
                                      </p:to>
                                    </p:set>
                                    <p:animEffect transition="in" filter="fade">
                                      <p:cBhvr>
                                        <p:cTn id="40" dur="1000"/>
                                        <p:tgtEl>
                                          <p:spTgt spid="28684"/>
                                        </p:tgtEl>
                                      </p:cBhvr>
                                    </p:animEffect>
                                    <p:anim calcmode="lin" valueType="num">
                                      <p:cBhvr>
                                        <p:cTn id="41" dur="1000" fill="hold"/>
                                        <p:tgtEl>
                                          <p:spTgt spid="28684"/>
                                        </p:tgtEl>
                                        <p:attrNameLst>
                                          <p:attrName>ppt_x</p:attrName>
                                        </p:attrNameLst>
                                      </p:cBhvr>
                                      <p:tavLst>
                                        <p:tav tm="0">
                                          <p:val>
                                            <p:strVal val="#ppt_x"/>
                                          </p:val>
                                        </p:tav>
                                        <p:tav tm="100000">
                                          <p:val>
                                            <p:strVal val="#ppt_x"/>
                                          </p:val>
                                        </p:tav>
                                      </p:tavLst>
                                    </p:anim>
                                    <p:anim calcmode="lin" valueType="num">
                                      <p:cBhvr>
                                        <p:cTn id="42" dur="1000" fill="hold"/>
                                        <p:tgtEl>
                                          <p:spTgt spid="2868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8676"/>
                                        </p:tgtEl>
                                        <p:attrNameLst>
                                          <p:attrName>style.visibility</p:attrName>
                                        </p:attrNameLst>
                                      </p:cBhvr>
                                      <p:to>
                                        <p:strVal val="visible"/>
                                      </p:to>
                                    </p:set>
                                    <p:animEffect transition="in" filter="fade">
                                      <p:cBhvr>
                                        <p:cTn id="45" dur="1000"/>
                                        <p:tgtEl>
                                          <p:spTgt spid="28676"/>
                                        </p:tgtEl>
                                      </p:cBhvr>
                                    </p:animEffect>
                                    <p:anim calcmode="lin" valueType="num">
                                      <p:cBhvr>
                                        <p:cTn id="46" dur="1000" fill="hold"/>
                                        <p:tgtEl>
                                          <p:spTgt spid="28676"/>
                                        </p:tgtEl>
                                        <p:attrNameLst>
                                          <p:attrName>ppt_x</p:attrName>
                                        </p:attrNameLst>
                                      </p:cBhvr>
                                      <p:tavLst>
                                        <p:tav tm="0">
                                          <p:val>
                                            <p:strVal val="#ppt_x"/>
                                          </p:val>
                                        </p:tav>
                                        <p:tav tm="100000">
                                          <p:val>
                                            <p:strVal val="#ppt_x"/>
                                          </p:val>
                                        </p:tav>
                                      </p:tavLst>
                                    </p:anim>
                                    <p:anim calcmode="lin" valueType="num">
                                      <p:cBhvr>
                                        <p:cTn id="47" dur="1000" fill="hold"/>
                                        <p:tgtEl>
                                          <p:spTgt spid="2867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8685"/>
                                        </p:tgtEl>
                                        <p:attrNameLst>
                                          <p:attrName>style.visibility</p:attrName>
                                        </p:attrNameLst>
                                      </p:cBhvr>
                                      <p:to>
                                        <p:strVal val="visible"/>
                                      </p:to>
                                    </p:set>
                                    <p:animEffect transition="in" filter="fade">
                                      <p:cBhvr>
                                        <p:cTn id="52" dur="1000"/>
                                        <p:tgtEl>
                                          <p:spTgt spid="28685"/>
                                        </p:tgtEl>
                                      </p:cBhvr>
                                    </p:animEffect>
                                    <p:anim calcmode="lin" valueType="num">
                                      <p:cBhvr>
                                        <p:cTn id="53" dur="1000" fill="hold"/>
                                        <p:tgtEl>
                                          <p:spTgt spid="28685"/>
                                        </p:tgtEl>
                                        <p:attrNameLst>
                                          <p:attrName>ppt_x</p:attrName>
                                        </p:attrNameLst>
                                      </p:cBhvr>
                                      <p:tavLst>
                                        <p:tav tm="0">
                                          <p:val>
                                            <p:strVal val="#ppt_x"/>
                                          </p:val>
                                        </p:tav>
                                        <p:tav tm="100000">
                                          <p:val>
                                            <p:strVal val="#ppt_x"/>
                                          </p:val>
                                        </p:tav>
                                      </p:tavLst>
                                    </p:anim>
                                    <p:anim calcmode="lin" valueType="num">
                                      <p:cBhvr>
                                        <p:cTn id="54" dur="1000" fill="hold"/>
                                        <p:tgtEl>
                                          <p:spTgt spid="2868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682"/>
                                        </p:tgtEl>
                                        <p:attrNameLst>
                                          <p:attrName>style.visibility</p:attrName>
                                        </p:attrNameLst>
                                      </p:cBhvr>
                                      <p:to>
                                        <p:strVal val="visible"/>
                                      </p:to>
                                    </p:set>
                                    <p:animEffect transition="in" filter="fade">
                                      <p:cBhvr>
                                        <p:cTn id="57" dur="1000"/>
                                        <p:tgtEl>
                                          <p:spTgt spid="28682"/>
                                        </p:tgtEl>
                                      </p:cBhvr>
                                    </p:animEffect>
                                    <p:anim calcmode="lin" valueType="num">
                                      <p:cBhvr>
                                        <p:cTn id="58" dur="1000" fill="hold"/>
                                        <p:tgtEl>
                                          <p:spTgt spid="28682"/>
                                        </p:tgtEl>
                                        <p:attrNameLst>
                                          <p:attrName>ppt_x</p:attrName>
                                        </p:attrNameLst>
                                      </p:cBhvr>
                                      <p:tavLst>
                                        <p:tav tm="0">
                                          <p:val>
                                            <p:strVal val="#ppt_x"/>
                                          </p:val>
                                        </p:tav>
                                        <p:tav tm="100000">
                                          <p:val>
                                            <p:strVal val="#ppt_x"/>
                                          </p:val>
                                        </p:tav>
                                      </p:tavLst>
                                    </p:anim>
                                    <p:anim calcmode="lin" valueType="num">
                                      <p:cBhvr>
                                        <p:cTn id="59" dur="1000" fill="hold"/>
                                        <p:tgtEl>
                                          <p:spTgt spid="2868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8686"/>
                                        </p:tgtEl>
                                        <p:attrNameLst>
                                          <p:attrName>style.visibility</p:attrName>
                                        </p:attrNameLst>
                                      </p:cBhvr>
                                      <p:to>
                                        <p:strVal val="visible"/>
                                      </p:to>
                                    </p:set>
                                    <p:animEffect transition="in" filter="fade">
                                      <p:cBhvr>
                                        <p:cTn id="64" dur="1000"/>
                                        <p:tgtEl>
                                          <p:spTgt spid="28686"/>
                                        </p:tgtEl>
                                      </p:cBhvr>
                                    </p:animEffect>
                                    <p:anim calcmode="lin" valueType="num">
                                      <p:cBhvr>
                                        <p:cTn id="65" dur="1000" fill="hold"/>
                                        <p:tgtEl>
                                          <p:spTgt spid="28686"/>
                                        </p:tgtEl>
                                        <p:attrNameLst>
                                          <p:attrName>ppt_x</p:attrName>
                                        </p:attrNameLst>
                                      </p:cBhvr>
                                      <p:tavLst>
                                        <p:tav tm="0">
                                          <p:val>
                                            <p:strVal val="#ppt_x"/>
                                          </p:val>
                                        </p:tav>
                                        <p:tav tm="100000">
                                          <p:val>
                                            <p:strVal val="#ppt_x"/>
                                          </p:val>
                                        </p:tav>
                                      </p:tavLst>
                                    </p:anim>
                                    <p:anim calcmode="lin" valueType="num">
                                      <p:cBhvr>
                                        <p:cTn id="66" dur="1000" fill="hold"/>
                                        <p:tgtEl>
                                          <p:spTgt spid="2868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8675"/>
                                        </p:tgtEl>
                                        <p:attrNameLst>
                                          <p:attrName>style.visibility</p:attrName>
                                        </p:attrNameLst>
                                      </p:cBhvr>
                                      <p:to>
                                        <p:strVal val="visible"/>
                                      </p:to>
                                    </p:set>
                                    <p:animEffect transition="in" filter="fade">
                                      <p:cBhvr>
                                        <p:cTn id="69" dur="1000"/>
                                        <p:tgtEl>
                                          <p:spTgt spid="28675"/>
                                        </p:tgtEl>
                                      </p:cBhvr>
                                    </p:animEffect>
                                    <p:anim calcmode="lin" valueType="num">
                                      <p:cBhvr>
                                        <p:cTn id="70" dur="1000" fill="hold"/>
                                        <p:tgtEl>
                                          <p:spTgt spid="28675"/>
                                        </p:tgtEl>
                                        <p:attrNameLst>
                                          <p:attrName>ppt_x</p:attrName>
                                        </p:attrNameLst>
                                      </p:cBhvr>
                                      <p:tavLst>
                                        <p:tav tm="0">
                                          <p:val>
                                            <p:strVal val="#ppt_x"/>
                                          </p:val>
                                        </p:tav>
                                        <p:tav tm="100000">
                                          <p:val>
                                            <p:strVal val="#ppt_x"/>
                                          </p:val>
                                        </p:tav>
                                      </p:tavLst>
                                    </p:anim>
                                    <p:anim calcmode="lin" valueType="num">
                                      <p:cBhvr>
                                        <p:cTn id="71" dur="1000" fill="hold"/>
                                        <p:tgtEl>
                                          <p:spTgt spid="2867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28687"/>
                                        </p:tgtEl>
                                        <p:attrNameLst>
                                          <p:attrName>style.visibility</p:attrName>
                                        </p:attrNameLst>
                                      </p:cBhvr>
                                      <p:to>
                                        <p:strVal val="visible"/>
                                      </p:to>
                                    </p:set>
                                    <p:animEffect transition="in" filter="fade">
                                      <p:cBhvr>
                                        <p:cTn id="76" dur="1000"/>
                                        <p:tgtEl>
                                          <p:spTgt spid="28687"/>
                                        </p:tgtEl>
                                      </p:cBhvr>
                                    </p:animEffect>
                                    <p:anim calcmode="lin" valueType="num">
                                      <p:cBhvr>
                                        <p:cTn id="77" dur="1000" fill="hold"/>
                                        <p:tgtEl>
                                          <p:spTgt spid="28687"/>
                                        </p:tgtEl>
                                        <p:attrNameLst>
                                          <p:attrName>ppt_x</p:attrName>
                                        </p:attrNameLst>
                                      </p:cBhvr>
                                      <p:tavLst>
                                        <p:tav tm="0">
                                          <p:val>
                                            <p:strVal val="#ppt_x"/>
                                          </p:val>
                                        </p:tav>
                                        <p:tav tm="100000">
                                          <p:val>
                                            <p:strVal val="#ppt_x"/>
                                          </p:val>
                                        </p:tav>
                                      </p:tavLst>
                                    </p:anim>
                                    <p:anim calcmode="lin" valueType="num">
                                      <p:cBhvr>
                                        <p:cTn id="78" dur="1000" fill="hold"/>
                                        <p:tgtEl>
                                          <p:spTgt spid="2868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8688"/>
                                        </p:tgtEl>
                                        <p:attrNameLst>
                                          <p:attrName>style.visibility</p:attrName>
                                        </p:attrNameLst>
                                      </p:cBhvr>
                                      <p:to>
                                        <p:strVal val="visible"/>
                                      </p:to>
                                    </p:set>
                                    <p:animEffect transition="in" filter="fade">
                                      <p:cBhvr>
                                        <p:cTn id="81" dur="1000"/>
                                        <p:tgtEl>
                                          <p:spTgt spid="28688"/>
                                        </p:tgtEl>
                                      </p:cBhvr>
                                    </p:animEffect>
                                    <p:anim calcmode="lin" valueType="num">
                                      <p:cBhvr>
                                        <p:cTn id="82" dur="1000" fill="hold"/>
                                        <p:tgtEl>
                                          <p:spTgt spid="28688"/>
                                        </p:tgtEl>
                                        <p:attrNameLst>
                                          <p:attrName>ppt_x</p:attrName>
                                        </p:attrNameLst>
                                      </p:cBhvr>
                                      <p:tavLst>
                                        <p:tav tm="0">
                                          <p:val>
                                            <p:strVal val="#ppt_x"/>
                                          </p:val>
                                        </p:tav>
                                        <p:tav tm="100000">
                                          <p:val>
                                            <p:strVal val="#ppt_x"/>
                                          </p:val>
                                        </p:tav>
                                      </p:tavLst>
                                    </p:anim>
                                    <p:anim calcmode="lin" valueType="num">
                                      <p:cBhvr>
                                        <p:cTn id="83" dur="1000" fill="hold"/>
                                        <p:tgtEl>
                                          <p:spTgt spid="2868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8674"/>
                                        </p:tgtEl>
                                        <p:attrNameLst>
                                          <p:attrName>style.visibility</p:attrName>
                                        </p:attrNameLst>
                                      </p:cBhvr>
                                      <p:to>
                                        <p:strVal val="visible"/>
                                      </p:to>
                                    </p:set>
                                    <p:animEffect transition="in" filter="fade">
                                      <p:cBhvr>
                                        <p:cTn id="86" dur="1000"/>
                                        <p:tgtEl>
                                          <p:spTgt spid="28674"/>
                                        </p:tgtEl>
                                      </p:cBhvr>
                                    </p:animEffect>
                                    <p:anim calcmode="lin" valueType="num">
                                      <p:cBhvr>
                                        <p:cTn id="87" dur="1000" fill="hold"/>
                                        <p:tgtEl>
                                          <p:spTgt spid="28674"/>
                                        </p:tgtEl>
                                        <p:attrNameLst>
                                          <p:attrName>ppt_x</p:attrName>
                                        </p:attrNameLst>
                                      </p:cBhvr>
                                      <p:tavLst>
                                        <p:tav tm="0">
                                          <p:val>
                                            <p:strVal val="#ppt_x"/>
                                          </p:val>
                                        </p:tav>
                                        <p:tav tm="100000">
                                          <p:val>
                                            <p:strVal val="#ppt_x"/>
                                          </p:val>
                                        </p:tav>
                                      </p:tavLst>
                                    </p:anim>
                                    <p:anim calcmode="lin" valueType="num">
                                      <p:cBhvr>
                                        <p:cTn id="88"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8690"/>
                                        </p:tgtEl>
                                        <p:attrNameLst>
                                          <p:attrName>style.visibility</p:attrName>
                                        </p:attrNameLst>
                                      </p:cBhvr>
                                      <p:to>
                                        <p:strVal val="visible"/>
                                      </p:to>
                                    </p:set>
                                    <p:animEffect transition="in" filter="fade">
                                      <p:cBhvr>
                                        <p:cTn id="93" dur="1000"/>
                                        <p:tgtEl>
                                          <p:spTgt spid="28690"/>
                                        </p:tgtEl>
                                      </p:cBhvr>
                                    </p:animEffect>
                                    <p:anim calcmode="lin" valueType="num">
                                      <p:cBhvr>
                                        <p:cTn id="94" dur="1000" fill="hold"/>
                                        <p:tgtEl>
                                          <p:spTgt spid="28690"/>
                                        </p:tgtEl>
                                        <p:attrNameLst>
                                          <p:attrName>ppt_x</p:attrName>
                                        </p:attrNameLst>
                                      </p:cBhvr>
                                      <p:tavLst>
                                        <p:tav tm="0">
                                          <p:val>
                                            <p:strVal val="#ppt_x"/>
                                          </p:val>
                                        </p:tav>
                                        <p:tav tm="100000">
                                          <p:val>
                                            <p:strVal val="#ppt_x"/>
                                          </p:val>
                                        </p:tav>
                                      </p:tavLst>
                                    </p:anim>
                                    <p:anim calcmode="lin" valueType="num">
                                      <p:cBhvr>
                                        <p:cTn id="95" dur="1000" fill="hold"/>
                                        <p:tgtEl>
                                          <p:spTgt spid="2869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8689"/>
                                        </p:tgtEl>
                                        <p:attrNameLst>
                                          <p:attrName>style.visibility</p:attrName>
                                        </p:attrNameLst>
                                      </p:cBhvr>
                                      <p:to>
                                        <p:strVal val="visible"/>
                                      </p:to>
                                    </p:set>
                                    <p:animEffect transition="in" filter="fade">
                                      <p:cBhvr>
                                        <p:cTn id="98" dur="1000"/>
                                        <p:tgtEl>
                                          <p:spTgt spid="28689"/>
                                        </p:tgtEl>
                                      </p:cBhvr>
                                    </p:animEffect>
                                    <p:anim calcmode="lin" valueType="num">
                                      <p:cBhvr>
                                        <p:cTn id="99" dur="1000" fill="hold"/>
                                        <p:tgtEl>
                                          <p:spTgt spid="28689"/>
                                        </p:tgtEl>
                                        <p:attrNameLst>
                                          <p:attrName>ppt_x</p:attrName>
                                        </p:attrNameLst>
                                      </p:cBhvr>
                                      <p:tavLst>
                                        <p:tav tm="0">
                                          <p:val>
                                            <p:strVal val="#ppt_x"/>
                                          </p:val>
                                        </p:tav>
                                        <p:tav tm="100000">
                                          <p:val>
                                            <p:strVal val="#ppt_x"/>
                                          </p:val>
                                        </p:tav>
                                      </p:tavLst>
                                    </p:anim>
                                    <p:anim calcmode="lin" valueType="num">
                                      <p:cBhvr>
                                        <p:cTn id="100" dur="1000" fill="hold"/>
                                        <p:tgtEl>
                                          <p:spTgt spid="28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p:bldP spid="28676" grpId="0"/>
      <p:bldP spid="28677" grpId="0"/>
      <p:bldP spid="28682" grpId="0"/>
      <p:bldP spid="28689" grpId="0"/>
      <p:bldP spid="2869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4498" name="Rectangle 6"/>
          <p:cNvSpPr/>
          <p:nvPr/>
        </p:nvSpPr>
        <p:spPr>
          <a:xfrm>
            <a:off x="457200" y="533400"/>
            <a:ext cx="8229600" cy="1808163"/>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无解的充分必要条件是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有唯一解的充分必要条件是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00"/>
              </a:buClr>
              <a:buFont typeface="Wingdings" panose="05000000000000000000" pitchFamily="2" charset="2"/>
              <a:buAutoNum type="circleNumDbPlain"/>
            </a:pPr>
            <a:r>
              <a:rPr lang="zh-CN" altLang="en-US" sz="2400" b="1" dirty="0">
                <a:solidFill>
                  <a:srgbClr val="000000"/>
                </a:solidFill>
                <a:latin typeface="Times New Roman" panose="02020603050405020304" pitchFamily="18" charset="0"/>
                <a:ea typeface="楷体_GB2312" panose="02010609030101010101" pitchFamily="49" charset="-122"/>
              </a:rPr>
              <a:t>有无限多解的充分必要条件是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4039" name="Rectangle 7"/>
          <p:cNvSpPr/>
          <p:nvPr/>
        </p:nvSpPr>
        <p:spPr>
          <a:xfrm>
            <a:off x="457200" y="2500313"/>
            <a:ext cx="8229600" cy="968375"/>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因为对于 </a:t>
            </a:r>
            <a:r>
              <a:rPr lang="en-US" altLang="zh-CN" sz="2400" b="1" i="1" dirty="0">
                <a:solidFill>
                  <a:srgbClr val="FF0000"/>
                </a:solidFill>
                <a:latin typeface="Times New Roman" panose="02020603050405020304" pitchFamily="18" charset="0"/>
                <a:ea typeface="楷体_GB2312" panose="02010609030101010101" pitchFamily="49" charset="-122"/>
              </a:rPr>
              <a:t>AX </a:t>
            </a:r>
            <a:r>
              <a:rPr lang="en-US" altLang="zh-CN" sz="2400" b="1" dirty="0">
                <a:solidFill>
                  <a:srgbClr val="FF0000"/>
                </a:solidFill>
                <a:latin typeface="Times New Roman" panose="02020603050405020304" pitchFamily="18" charset="0"/>
                <a:ea typeface="楷体_GB2312" panose="02010609030101010101" pitchFamily="49" charset="-122"/>
              </a:rPr>
              <a:t>= 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必有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，所以可从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判断齐次线性方程组的解的情况．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4040" name="Rectangle 8"/>
          <p:cNvSpPr/>
          <p:nvPr/>
        </p:nvSpPr>
        <p:spPr>
          <a:xfrm>
            <a:off x="457200" y="3629025"/>
            <a:ext cx="8229600" cy="858838"/>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有非零解的充分必要条件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&lt;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4041" name="Rectangle 9"/>
          <p:cNvSpPr/>
          <p:nvPr/>
        </p:nvSpPr>
        <p:spPr>
          <a:xfrm>
            <a:off x="457200" y="4646613"/>
            <a:ext cx="8229600" cy="858837"/>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线性方程组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有解的充分必要条件是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4042" name="Rectangle 10"/>
          <p:cNvSpPr/>
          <p:nvPr/>
        </p:nvSpPr>
        <p:spPr>
          <a:xfrm>
            <a:off x="457200" y="5665788"/>
            <a:ext cx="8229600" cy="858837"/>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有解的充分必要条件是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pic>
        <p:nvPicPr>
          <p:cNvPr id="874503" name="墨迹 1"/>
          <p:cNvPicPr>
            <a:picLocks noChangeAspect="1"/>
          </p:cNvPicPr>
          <p:nvPr/>
        </p:nvPicPr>
        <p:blipFill>
          <a:blip r:embed="rId1"/>
          <a:stretch>
            <a:fillRect/>
          </a:stretch>
        </p:blipFill>
        <p:spPr>
          <a:xfrm>
            <a:off x="493713" y="4052888"/>
            <a:ext cx="1665287" cy="2968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4039">
                                            <p:txEl>
                                              <p:charRg st="0" end="45"/>
                                            </p:txEl>
                                          </p:spTgt>
                                        </p:tgtEl>
                                        <p:attrNameLst>
                                          <p:attrName>style.visibility</p:attrName>
                                        </p:attrNameLst>
                                      </p:cBhvr>
                                      <p:to>
                                        <p:strVal val="visible"/>
                                      </p:to>
                                    </p:set>
                                  </p:childTnLst>
                                </p:cTn>
                              </p:par>
                            </p:childTnLst>
                          </p:cTn>
                        </p:par>
                        <p:par>
                          <p:cTn id="7" fill="hold">
                            <p:stCondLst>
                              <p:cond delay="44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44039">
                                            <p:txEl>
                                              <p:charRg st="45" end="6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4040"/>
                                        </p:tgtEl>
                                        <p:attrNameLst>
                                          <p:attrName>style.visibility</p:attrName>
                                        </p:attrNameLst>
                                      </p:cBhvr>
                                      <p:to>
                                        <p:strVal val="visible"/>
                                      </p:to>
                                    </p:set>
                                    <p:animEffect transition="in" filter="slide(fromBottom)">
                                      <p:cBhvr>
                                        <p:cTn id="14" dur="500"/>
                                        <p:tgtEl>
                                          <p:spTgt spid="4404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4041"/>
                                        </p:tgtEl>
                                        <p:attrNameLst>
                                          <p:attrName>style.visibility</p:attrName>
                                        </p:attrNameLst>
                                      </p:cBhvr>
                                      <p:to>
                                        <p:strVal val="visible"/>
                                      </p:to>
                                    </p:set>
                                    <p:animEffect transition="in" filter="slide(fromBottom)">
                                      <p:cBhvr>
                                        <p:cTn id="19" dur="500"/>
                                        <p:tgtEl>
                                          <p:spTgt spid="44041"/>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4042"/>
                                        </p:tgtEl>
                                        <p:attrNameLst>
                                          <p:attrName>style.visibility</p:attrName>
                                        </p:attrNameLst>
                                      </p:cBhvr>
                                      <p:to>
                                        <p:strVal val="visible"/>
                                      </p:to>
                                    </p:set>
                                    <p:animEffect transition="in" filter="slide(fromBottom)">
                                      <p:cBhvr>
                                        <p:cTn id="24" dur="500"/>
                                        <p:tgtEl>
                                          <p:spTgt spid="44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build="p"/>
      <p:bldP spid="44040" grpId="0"/>
      <p:bldP spid="44041" grpId="0"/>
      <p:bldP spid="44042"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5522" name="Rectangle 7"/>
          <p:cNvSpPr/>
          <p:nvPr/>
        </p:nvSpPr>
        <p:spPr>
          <a:xfrm>
            <a:off x="457200" y="525463"/>
            <a:ext cx="8229600" cy="858837"/>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有解的充分必要条件是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6088" name="Rectangle 8"/>
          <p:cNvSpPr/>
          <p:nvPr/>
        </p:nvSpPr>
        <p:spPr>
          <a:xfrm>
            <a:off x="457200" y="1524000"/>
            <a:ext cx="8507413" cy="330517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按列分块，记作</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即矩阵方程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        线性方程组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6089" name="Object 12"/>
          <p:cNvGraphicFramePr>
            <a:graphicFrameLocks noChangeAspect="1"/>
          </p:cNvGraphicFramePr>
          <p:nvPr/>
        </p:nvGraphicFramePr>
        <p:xfrm>
          <a:off x="889000" y="3286125"/>
          <a:ext cx="2874963" cy="458788"/>
        </p:xfrm>
        <a:graphic>
          <a:graphicData uri="http://schemas.openxmlformats.org/presentationml/2006/ole">
            <mc:AlternateContent xmlns:mc="http://schemas.openxmlformats.org/markup-compatibility/2006">
              <mc:Choice xmlns:v="urn:schemas-microsoft-com:vml" Requires="v">
                <p:oleObj spid="_x0000_s4251" name="" r:id="rId1" imgW="1435100" imgH="228600" progId="">
                  <p:embed/>
                </p:oleObj>
              </mc:Choice>
              <mc:Fallback>
                <p:oleObj name="" r:id="rId1" imgW="1435100" imgH="228600" progId="">
                  <p:embed/>
                  <p:pic>
                    <p:nvPicPr>
                      <p:cNvPr id="0" name="图片 4250"/>
                      <p:cNvPicPr/>
                      <p:nvPr/>
                    </p:nvPicPr>
                    <p:blipFill>
                      <a:blip r:embed="rId2"/>
                      <a:stretch>
                        <a:fillRect/>
                      </a:stretch>
                    </p:blipFill>
                    <p:spPr>
                      <a:xfrm>
                        <a:off x="889000" y="3286125"/>
                        <a:ext cx="2874963" cy="458788"/>
                      </a:xfrm>
                      <a:prstGeom prst="rect">
                        <a:avLst/>
                      </a:prstGeom>
                      <a:noFill/>
                      <a:ln w="38100">
                        <a:noFill/>
                        <a:miter/>
                      </a:ln>
                    </p:spPr>
                  </p:pic>
                </p:oleObj>
              </mc:Fallback>
            </mc:AlternateContent>
          </a:graphicData>
        </a:graphic>
      </p:graphicFrame>
      <p:graphicFrame>
        <p:nvGraphicFramePr>
          <p:cNvPr id="46090" name="Object 13"/>
          <p:cNvGraphicFramePr>
            <a:graphicFrameLocks noChangeAspect="1"/>
          </p:cNvGraphicFramePr>
          <p:nvPr/>
        </p:nvGraphicFramePr>
        <p:xfrm>
          <a:off x="3763963" y="3286125"/>
          <a:ext cx="2720975" cy="458788"/>
        </p:xfrm>
        <a:graphic>
          <a:graphicData uri="http://schemas.openxmlformats.org/presentationml/2006/ole">
            <mc:AlternateContent xmlns:mc="http://schemas.openxmlformats.org/markup-compatibility/2006">
              <mc:Choice xmlns:v="urn:schemas-microsoft-com:vml" Requires="v">
                <p:oleObj spid="_x0000_s4250" name="" r:id="rId3" imgW="1358900" imgH="228600" progId="">
                  <p:embed/>
                </p:oleObj>
              </mc:Choice>
              <mc:Fallback>
                <p:oleObj name="" r:id="rId3" imgW="1358900" imgH="228600" progId="">
                  <p:embed/>
                  <p:pic>
                    <p:nvPicPr>
                      <p:cNvPr id="0" name="图片 4249"/>
                      <p:cNvPicPr/>
                      <p:nvPr/>
                    </p:nvPicPr>
                    <p:blipFill>
                      <a:blip r:embed="rId4"/>
                      <a:stretch>
                        <a:fillRect/>
                      </a:stretch>
                    </p:blipFill>
                    <p:spPr>
                      <a:xfrm>
                        <a:off x="3763963" y="3286125"/>
                        <a:ext cx="2720975" cy="458788"/>
                      </a:xfrm>
                      <a:prstGeom prst="rect">
                        <a:avLst/>
                      </a:prstGeom>
                      <a:noFill/>
                      <a:ln w="38100">
                        <a:noFill/>
                        <a:miter/>
                      </a:ln>
                    </p:spPr>
                  </p:pic>
                </p:oleObj>
              </mc:Fallback>
            </mc:AlternateContent>
          </a:graphicData>
        </a:graphic>
      </p:graphicFrame>
      <p:graphicFrame>
        <p:nvGraphicFramePr>
          <p:cNvPr id="46091" name="Object 14"/>
          <p:cNvGraphicFramePr>
            <a:graphicFrameLocks noChangeAspect="1"/>
          </p:cNvGraphicFramePr>
          <p:nvPr/>
        </p:nvGraphicFramePr>
        <p:xfrm>
          <a:off x="6470650" y="3286125"/>
          <a:ext cx="2493963" cy="458788"/>
        </p:xfrm>
        <a:graphic>
          <a:graphicData uri="http://schemas.openxmlformats.org/presentationml/2006/ole">
            <mc:AlternateContent xmlns:mc="http://schemas.openxmlformats.org/markup-compatibility/2006">
              <mc:Choice xmlns:v="urn:schemas-microsoft-com:vml" Requires="v">
                <p:oleObj spid="_x0000_s4252" name="" r:id="rId5" imgW="1244600" imgH="228600" progId="">
                  <p:embed/>
                </p:oleObj>
              </mc:Choice>
              <mc:Fallback>
                <p:oleObj name="" r:id="rId5" imgW="1244600" imgH="228600" progId="">
                  <p:embed/>
                  <p:pic>
                    <p:nvPicPr>
                      <p:cNvPr id="0" name="图片 4251"/>
                      <p:cNvPicPr/>
                      <p:nvPr/>
                    </p:nvPicPr>
                    <p:blipFill>
                      <a:blip r:embed="rId6"/>
                      <a:stretch>
                        <a:fillRect/>
                      </a:stretch>
                    </p:blipFill>
                    <p:spPr>
                      <a:xfrm>
                        <a:off x="6470650" y="3286125"/>
                        <a:ext cx="2493963" cy="458788"/>
                      </a:xfrm>
                      <a:prstGeom prst="rect">
                        <a:avLst/>
                      </a:prstGeom>
                      <a:noFill/>
                      <a:ln w="38100">
                        <a:noFill/>
                        <a:miter/>
                      </a:ln>
                    </p:spPr>
                  </p:pic>
                </p:oleObj>
              </mc:Fallback>
            </mc:AlternateContent>
          </a:graphicData>
        </a:graphic>
      </p:graphicFrame>
      <p:graphicFrame>
        <p:nvGraphicFramePr>
          <p:cNvPr id="46092" name="Object 15"/>
          <p:cNvGraphicFramePr>
            <a:graphicFrameLocks noChangeAspect="1"/>
          </p:cNvGraphicFramePr>
          <p:nvPr/>
        </p:nvGraphicFramePr>
        <p:xfrm>
          <a:off x="3924300" y="3933825"/>
          <a:ext cx="431800" cy="279400"/>
        </p:xfrm>
        <a:graphic>
          <a:graphicData uri="http://schemas.openxmlformats.org/presentationml/2006/ole">
            <mc:AlternateContent xmlns:mc="http://schemas.openxmlformats.org/markup-compatibility/2006">
              <mc:Choice xmlns:v="urn:schemas-microsoft-com:vml" Requires="v">
                <p:oleObj spid="_x0000_s4254" name="" r:id="rId7" imgW="215900" imgH="139700" progId="">
                  <p:embed/>
                </p:oleObj>
              </mc:Choice>
              <mc:Fallback>
                <p:oleObj name="" r:id="rId7" imgW="215900" imgH="139700" progId="">
                  <p:embed/>
                  <p:pic>
                    <p:nvPicPr>
                      <p:cNvPr id="0" name="图片 4253"/>
                      <p:cNvPicPr/>
                      <p:nvPr/>
                    </p:nvPicPr>
                    <p:blipFill>
                      <a:blip r:embed="rId8"/>
                      <a:stretch>
                        <a:fillRect/>
                      </a:stretch>
                    </p:blipFill>
                    <p:spPr>
                      <a:xfrm>
                        <a:off x="3924300" y="3933825"/>
                        <a:ext cx="431800" cy="279400"/>
                      </a:xfrm>
                      <a:prstGeom prst="rect">
                        <a:avLst/>
                      </a:prstGeom>
                      <a:noFill/>
                      <a:ln w="38100">
                        <a:noFill/>
                        <a:miter/>
                      </a:ln>
                    </p:spPr>
                  </p:pic>
                </p:oleObj>
              </mc:Fallback>
            </mc:AlternateContent>
          </a:graphicData>
        </a:graphic>
      </p:graphicFrame>
      <p:graphicFrame>
        <p:nvGraphicFramePr>
          <p:cNvPr id="46093" name="Object 16"/>
          <p:cNvGraphicFramePr>
            <a:graphicFrameLocks noChangeAspect="1"/>
          </p:cNvGraphicFramePr>
          <p:nvPr/>
        </p:nvGraphicFramePr>
        <p:xfrm>
          <a:off x="3924300" y="4494213"/>
          <a:ext cx="431800" cy="279400"/>
        </p:xfrm>
        <a:graphic>
          <a:graphicData uri="http://schemas.openxmlformats.org/presentationml/2006/ole">
            <mc:AlternateContent xmlns:mc="http://schemas.openxmlformats.org/markup-compatibility/2006">
              <mc:Choice xmlns:v="urn:schemas-microsoft-com:vml" Requires="v">
                <p:oleObj spid="_x0000_s4255" name="" r:id="rId9" imgW="215900" imgH="139700" progId="">
                  <p:embed/>
                </p:oleObj>
              </mc:Choice>
              <mc:Fallback>
                <p:oleObj name="" r:id="rId9" imgW="215900" imgH="139700" progId="">
                  <p:embed/>
                  <p:pic>
                    <p:nvPicPr>
                      <p:cNvPr id="0" name="图片 4254"/>
                      <p:cNvPicPr/>
                      <p:nvPr/>
                    </p:nvPicPr>
                    <p:blipFill>
                      <a:blip r:embed="rId8"/>
                      <a:stretch>
                        <a:fillRect/>
                      </a:stretch>
                    </p:blipFill>
                    <p:spPr>
                      <a:xfrm>
                        <a:off x="3924300" y="4494213"/>
                        <a:ext cx="431800" cy="279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6088">
                                            <p:txEl>
                                              <p:charRg st="0" end="4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100"/>
                                  </p:iterate>
                                  <p:childTnLst>
                                    <p:set>
                                      <p:cBhvr>
                                        <p:cTn id="10" dur="1" fill="hold">
                                          <p:stCondLst>
                                            <p:cond delay="0"/>
                                          </p:stCondLst>
                                        </p:cTn>
                                        <p:tgtEl>
                                          <p:spTgt spid="46088">
                                            <p:txEl>
                                              <p:charRg st="41" end="5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6088">
                                            <p:txEl>
                                              <p:charRg st="57" end="102"/>
                                            </p:txEl>
                                          </p:spTgt>
                                        </p:tgtEl>
                                        <p:attrNameLst>
                                          <p:attrName>style.visibility</p:attrName>
                                        </p:attrNameLst>
                                      </p:cBhvr>
                                      <p:to>
                                        <p:strVal val="visible"/>
                                      </p:to>
                                    </p:set>
                                    <p:animEffect transition="in" filter="slide(fromBottom)">
                                      <p:cBhvr>
                                        <p:cTn id="15" dur="500"/>
                                        <p:tgtEl>
                                          <p:spTgt spid="46088">
                                            <p:txEl>
                                              <p:charRg st="57" end="10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46088">
                                            <p:txEl>
                                              <p:charRg st="102" end="104"/>
                                            </p:txEl>
                                          </p:spTgt>
                                        </p:tgtEl>
                                        <p:attrNameLst>
                                          <p:attrName>style.visibility</p:attrName>
                                        </p:attrNameLst>
                                      </p:cBhvr>
                                      <p:to>
                                        <p:strVal val="visible"/>
                                      </p:to>
                                    </p:set>
                                  </p:childTnLst>
                                </p:cTn>
                              </p:par>
                            </p:childTnLst>
                          </p:cTn>
                        </p:par>
                        <p:par>
                          <p:cTn id="20" fill="hold">
                            <p:stCondLst>
                              <p:cond delay="100"/>
                            </p:stCondLst>
                            <p:childTnLst>
                              <p:par>
                                <p:cTn id="21" presetID="22" presetClass="entr" presetSubtype="8" fill="hold" nodeType="afterEffect">
                                  <p:stCondLst>
                                    <p:cond delay="0"/>
                                  </p:stCondLst>
                                  <p:childTnLst>
                                    <p:set>
                                      <p:cBhvr>
                                        <p:cTn id="22" dur="1" fill="hold">
                                          <p:stCondLst>
                                            <p:cond delay="0"/>
                                          </p:stCondLst>
                                        </p:cTn>
                                        <p:tgtEl>
                                          <p:spTgt spid="46089"/>
                                        </p:tgtEl>
                                        <p:attrNameLst>
                                          <p:attrName>style.visibility</p:attrName>
                                        </p:attrNameLst>
                                      </p:cBhvr>
                                      <p:to>
                                        <p:strVal val="visible"/>
                                      </p:to>
                                    </p:set>
                                    <p:animEffect transition="in" filter="wipe(left)">
                                      <p:cBhvr>
                                        <p:cTn id="23" dur="500"/>
                                        <p:tgtEl>
                                          <p:spTgt spid="4608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6090"/>
                                        </p:tgtEl>
                                        <p:attrNameLst>
                                          <p:attrName>style.visibility</p:attrName>
                                        </p:attrNameLst>
                                      </p:cBhvr>
                                      <p:to>
                                        <p:strVal val="visible"/>
                                      </p:to>
                                    </p:set>
                                    <p:animEffect transition="in" filter="wipe(left)">
                                      <p:cBhvr>
                                        <p:cTn id="28" dur="500"/>
                                        <p:tgtEl>
                                          <p:spTgt spid="460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6091"/>
                                        </p:tgtEl>
                                        <p:attrNameLst>
                                          <p:attrName>style.visibility</p:attrName>
                                        </p:attrNameLst>
                                      </p:cBhvr>
                                      <p:to>
                                        <p:strVal val="visible"/>
                                      </p:to>
                                    </p:set>
                                    <p:animEffect transition="in" filter="wipe(left)">
                                      <p:cBhvr>
                                        <p:cTn id="33" dur="500"/>
                                        <p:tgtEl>
                                          <p:spTgt spid="4609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6088">
                                            <p:txEl>
                                              <p:charRg st="104" end="145"/>
                                            </p:txEl>
                                          </p:spTgt>
                                        </p:tgtEl>
                                        <p:attrNameLst>
                                          <p:attrName>style.visibility</p:attrName>
                                        </p:attrNameLst>
                                      </p:cBhvr>
                                      <p:to>
                                        <p:strVal val="visible"/>
                                      </p:to>
                                    </p:set>
                                    <p:animEffect transition="in" filter="blinds(horizontal)">
                                      <p:cBhvr>
                                        <p:cTn id="38" dur="500"/>
                                        <p:tgtEl>
                                          <p:spTgt spid="46088">
                                            <p:txEl>
                                              <p:charRg st="104" end="145"/>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46092"/>
                                        </p:tgtEl>
                                        <p:attrNameLst>
                                          <p:attrName>style.visibility</p:attrName>
                                        </p:attrNameLst>
                                      </p:cBhvr>
                                      <p:to>
                                        <p:strVal val="visible"/>
                                      </p:to>
                                    </p:set>
                                    <p:animEffect transition="in" filter="blinds(horizontal)">
                                      <p:cBhvr>
                                        <p:cTn id="41" dur="500"/>
                                        <p:tgtEl>
                                          <p:spTgt spid="4609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6088">
                                            <p:txEl>
                                              <p:charRg st="145" end="213"/>
                                            </p:txEl>
                                          </p:spTgt>
                                        </p:tgtEl>
                                        <p:attrNameLst>
                                          <p:attrName>style.visibility</p:attrName>
                                        </p:attrNameLst>
                                      </p:cBhvr>
                                      <p:to>
                                        <p:strVal val="visible"/>
                                      </p:to>
                                    </p:set>
                                    <p:animEffect transition="in" filter="blinds(horizontal)">
                                      <p:cBhvr>
                                        <p:cTn id="46" dur="500"/>
                                        <p:tgtEl>
                                          <p:spTgt spid="46088">
                                            <p:txEl>
                                              <p:charRg st="145" end="213"/>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46093"/>
                                        </p:tgtEl>
                                        <p:attrNameLst>
                                          <p:attrName>style.visibility</p:attrName>
                                        </p:attrNameLst>
                                      </p:cBhvr>
                                      <p:to>
                                        <p:strVal val="visible"/>
                                      </p:to>
                                    </p:set>
                                    <p:animEffect transition="in" filter="blinds(horizontal)">
                                      <p:cBhvr>
                                        <p:cTn id="49" dur="500"/>
                                        <p:tgtEl>
                                          <p:spTgt spid="46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9" name="Rectangle 5"/>
          <p:cNvSpPr/>
          <p:nvPr/>
        </p:nvSpPr>
        <p:spPr>
          <a:xfrm>
            <a:off x="457200" y="525463"/>
            <a:ext cx="8229600" cy="1917700"/>
          </a:xfrm>
          <a:prstGeom prst="rect">
            <a:avLst/>
          </a:prstGeom>
          <a:noFill/>
          <a:ln w="9525">
            <a:noFill/>
          </a:ln>
        </p:spPr>
        <p:txBody>
          <a:bodyPr>
            <a:spAutoFit/>
          </a:bodyPr>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的行最简形矩阵为    ，则      有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且      的后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行全是零</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再设</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从而             ．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7110" name="Object 26"/>
          <p:cNvGraphicFramePr>
            <a:graphicFrameLocks noChangeAspect="1"/>
          </p:cNvGraphicFramePr>
          <p:nvPr/>
        </p:nvGraphicFramePr>
        <p:xfrm>
          <a:off x="5075238" y="547688"/>
          <a:ext cx="331787" cy="407987"/>
        </p:xfrm>
        <a:graphic>
          <a:graphicData uri="http://schemas.openxmlformats.org/presentationml/2006/ole">
            <mc:AlternateContent xmlns:mc="http://schemas.openxmlformats.org/markup-compatibility/2006">
              <mc:Choice xmlns:v="urn:schemas-microsoft-com:vml" Requires="v">
                <p:oleObj spid="_x0000_s4256" name="" r:id="rId1" imgW="165100" imgH="203200" progId="">
                  <p:embed/>
                </p:oleObj>
              </mc:Choice>
              <mc:Fallback>
                <p:oleObj name="" r:id="rId1" imgW="165100" imgH="203200" progId="">
                  <p:embed/>
                  <p:pic>
                    <p:nvPicPr>
                      <p:cNvPr id="0" name="图片 4255"/>
                      <p:cNvPicPr/>
                      <p:nvPr/>
                    </p:nvPicPr>
                    <p:blipFill>
                      <a:blip r:embed="rId2"/>
                      <a:stretch>
                        <a:fillRect/>
                      </a:stretch>
                    </p:blipFill>
                    <p:spPr>
                      <a:xfrm>
                        <a:off x="5075238" y="547688"/>
                        <a:ext cx="331787" cy="407987"/>
                      </a:xfrm>
                      <a:prstGeom prst="rect">
                        <a:avLst/>
                      </a:prstGeom>
                      <a:noFill/>
                      <a:ln w="38100">
                        <a:noFill/>
                        <a:miter/>
                      </a:ln>
                    </p:spPr>
                  </p:pic>
                </p:oleObj>
              </mc:Fallback>
            </mc:AlternateContent>
          </a:graphicData>
        </a:graphic>
      </p:graphicFrame>
      <p:graphicFrame>
        <p:nvGraphicFramePr>
          <p:cNvPr id="47111" name="Object 27"/>
          <p:cNvGraphicFramePr>
            <a:graphicFrameLocks noChangeAspect="1"/>
          </p:cNvGraphicFramePr>
          <p:nvPr/>
        </p:nvGraphicFramePr>
        <p:xfrm>
          <a:off x="6111875" y="547688"/>
          <a:ext cx="331788" cy="407987"/>
        </p:xfrm>
        <a:graphic>
          <a:graphicData uri="http://schemas.openxmlformats.org/presentationml/2006/ole">
            <mc:AlternateContent xmlns:mc="http://schemas.openxmlformats.org/markup-compatibility/2006">
              <mc:Choice xmlns:v="urn:schemas-microsoft-com:vml" Requires="v">
                <p:oleObj spid="_x0000_s4253" name="" r:id="rId3" imgW="165100" imgH="203200" progId="">
                  <p:embed/>
                </p:oleObj>
              </mc:Choice>
              <mc:Fallback>
                <p:oleObj name="" r:id="rId3" imgW="165100" imgH="203200" progId="">
                  <p:embed/>
                  <p:pic>
                    <p:nvPicPr>
                      <p:cNvPr id="0" name="图片 4252"/>
                      <p:cNvPicPr/>
                      <p:nvPr/>
                    </p:nvPicPr>
                    <p:blipFill>
                      <a:blip r:embed="rId2"/>
                      <a:stretch>
                        <a:fillRect/>
                      </a:stretch>
                    </p:blipFill>
                    <p:spPr>
                      <a:xfrm>
                        <a:off x="6111875" y="547688"/>
                        <a:ext cx="331788" cy="407987"/>
                      </a:xfrm>
                      <a:prstGeom prst="rect">
                        <a:avLst/>
                      </a:prstGeom>
                      <a:noFill/>
                      <a:ln w="38100">
                        <a:noFill/>
                        <a:miter/>
                      </a:ln>
                    </p:spPr>
                  </p:pic>
                </p:oleObj>
              </mc:Fallback>
            </mc:AlternateContent>
          </a:graphicData>
        </a:graphic>
      </p:graphicFrame>
      <p:graphicFrame>
        <p:nvGraphicFramePr>
          <p:cNvPr id="47112" name="Object 28"/>
          <p:cNvGraphicFramePr>
            <a:graphicFrameLocks noChangeAspect="1"/>
          </p:cNvGraphicFramePr>
          <p:nvPr/>
        </p:nvGraphicFramePr>
        <p:xfrm>
          <a:off x="927100" y="1004888"/>
          <a:ext cx="331788" cy="407987"/>
        </p:xfrm>
        <a:graphic>
          <a:graphicData uri="http://schemas.openxmlformats.org/presentationml/2006/ole">
            <mc:AlternateContent xmlns:mc="http://schemas.openxmlformats.org/markup-compatibility/2006">
              <mc:Choice xmlns:v="urn:schemas-microsoft-com:vml" Requires="v">
                <p:oleObj spid="_x0000_s4257" name="" r:id="rId4" imgW="165100" imgH="203200" progId="">
                  <p:embed/>
                </p:oleObj>
              </mc:Choice>
              <mc:Fallback>
                <p:oleObj name="" r:id="rId4" imgW="165100" imgH="203200" progId="">
                  <p:embed/>
                  <p:pic>
                    <p:nvPicPr>
                      <p:cNvPr id="0" name="图片 4256"/>
                      <p:cNvPicPr/>
                      <p:nvPr/>
                    </p:nvPicPr>
                    <p:blipFill>
                      <a:blip r:embed="rId2"/>
                      <a:stretch>
                        <a:fillRect/>
                      </a:stretch>
                    </p:blipFill>
                    <p:spPr>
                      <a:xfrm>
                        <a:off x="927100" y="1004888"/>
                        <a:ext cx="331788" cy="407987"/>
                      </a:xfrm>
                      <a:prstGeom prst="rect">
                        <a:avLst/>
                      </a:prstGeom>
                      <a:noFill/>
                      <a:ln w="38100">
                        <a:noFill/>
                        <a:miter/>
                      </a:ln>
                    </p:spPr>
                  </p:pic>
                </p:oleObj>
              </mc:Fallback>
            </mc:AlternateContent>
          </a:graphicData>
        </a:graphic>
      </p:graphicFrame>
      <p:graphicFrame>
        <p:nvGraphicFramePr>
          <p:cNvPr id="47113" name="Object 29"/>
          <p:cNvGraphicFramePr>
            <a:graphicFrameLocks noChangeAspect="1"/>
          </p:cNvGraphicFramePr>
          <p:nvPr/>
        </p:nvGraphicFramePr>
        <p:xfrm>
          <a:off x="1230313" y="1350963"/>
          <a:ext cx="5238750" cy="636587"/>
        </p:xfrm>
        <a:graphic>
          <a:graphicData uri="http://schemas.openxmlformats.org/presentationml/2006/ole">
            <mc:AlternateContent xmlns:mc="http://schemas.openxmlformats.org/markup-compatibility/2006">
              <mc:Choice xmlns:v="urn:schemas-microsoft-com:vml" Requires="v">
                <p:oleObj spid="_x0000_s4258" name="" r:id="rId5" imgW="2616200" imgH="317500" progId="">
                  <p:embed/>
                </p:oleObj>
              </mc:Choice>
              <mc:Fallback>
                <p:oleObj name="" r:id="rId5" imgW="2616200" imgH="317500" progId="">
                  <p:embed/>
                  <p:pic>
                    <p:nvPicPr>
                      <p:cNvPr id="0" name="图片 4257"/>
                      <p:cNvPicPr/>
                      <p:nvPr/>
                    </p:nvPicPr>
                    <p:blipFill>
                      <a:blip r:embed="rId6"/>
                      <a:stretch>
                        <a:fillRect/>
                      </a:stretch>
                    </p:blipFill>
                    <p:spPr>
                      <a:xfrm>
                        <a:off x="1230313" y="1350963"/>
                        <a:ext cx="5238750" cy="636587"/>
                      </a:xfrm>
                      <a:prstGeom prst="rect">
                        <a:avLst/>
                      </a:prstGeom>
                      <a:noFill/>
                      <a:ln w="38100">
                        <a:noFill/>
                        <a:miter/>
                      </a:ln>
                    </p:spPr>
                  </p:pic>
                </p:oleObj>
              </mc:Fallback>
            </mc:AlternateContent>
          </a:graphicData>
        </a:graphic>
      </p:graphicFrame>
      <p:graphicFrame>
        <p:nvGraphicFramePr>
          <p:cNvPr id="47114" name="Object 30"/>
          <p:cNvGraphicFramePr>
            <a:graphicFrameLocks noChangeAspect="1"/>
          </p:cNvGraphicFramePr>
          <p:nvPr/>
        </p:nvGraphicFramePr>
        <p:xfrm>
          <a:off x="1230313" y="1812925"/>
          <a:ext cx="1882775" cy="636588"/>
        </p:xfrm>
        <a:graphic>
          <a:graphicData uri="http://schemas.openxmlformats.org/presentationml/2006/ole">
            <mc:AlternateContent xmlns:mc="http://schemas.openxmlformats.org/markup-compatibility/2006">
              <mc:Choice xmlns:v="urn:schemas-microsoft-com:vml" Requires="v">
                <p:oleObj spid="_x0000_s4259" name="" r:id="rId7" imgW="939165" imgH="317500" progId="">
                  <p:embed/>
                </p:oleObj>
              </mc:Choice>
              <mc:Fallback>
                <p:oleObj name="" r:id="rId7" imgW="939165" imgH="317500" progId="">
                  <p:embed/>
                  <p:pic>
                    <p:nvPicPr>
                      <p:cNvPr id="0" name="图片 4258"/>
                      <p:cNvPicPr/>
                      <p:nvPr/>
                    </p:nvPicPr>
                    <p:blipFill>
                      <a:blip r:embed="rId8"/>
                      <a:stretch>
                        <a:fillRect/>
                      </a:stretch>
                    </p:blipFill>
                    <p:spPr>
                      <a:xfrm>
                        <a:off x="1230313" y="1812925"/>
                        <a:ext cx="1882775" cy="636588"/>
                      </a:xfrm>
                      <a:prstGeom prst="rect">
                        <a:avLst/>
                      </a:prstGeom>
                      <a:noFill/>
                      <a:ln w="38100">
                        <a:noFill/>
                        <a:miter/>
                      </a:ln>
                    </p:spPr>
                  </p:pic>
                </p:oleObj>
              </mc:Fallback>
            </mc:AlternateContent>
          </a:graphicData>
        </a:graphic>
      </p:graphicFrame>
      <p:sp>
        <p:nvSpPr>
          <p:cNvPr id="47115" name="Rectangle 11"/>
          <p:cNvSpPr/>
          <p:nvPr/>
        </p:nvSpPr>
        <p:spPr>
          <a:xfrm>
            <a:off x="457200" y="2749550"/>
            <a:ext cx="8229600" cy="2757488"/>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        线性方程组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的后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个元素全是零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的后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行全是零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7118" name="Object 31"/>
          <p:cNvGraphicFramePr>
            <a:graphicFrameLocks noChangeAspect="1"/>
          </p:cNvGraphicFramePr>
          <p:nvPr/>
        </p:nvGraphicFramePr>
        <p:xfrm>
          <a:off x="4122738" y="3927475"/>
          <a:ext cx="304800" cy="509588"/>
        </p:xfrm>
        <a:graphic>
          <a:graphicData uri="http://schemas.openxmlformats.org/presentationml/2006/ole">
            <mc:AlternateContent xmlns:mc="http://schemas.openxmlformats.org/markup-compatibility/2006">
              <mc:Choice xmlns:v="urn:schemas-microsoft-com:vml" Requires="v">
                <p:oleObj spid="_x0000_s4260" name="" r:id="rId9" imgW="152400" imgH="254000" progId="">
                  <p:embed/>
                </p:oleObj>
              </mc:Choice>
              <mc:Fallback>
                <p:oleObj name="" r:id="rId9" imgW="152400" imgH="254000" progId="">
                  <p:embed/>
                  <p:pic>
                    <p:nvPicPr>
                      <p:cNvPr id="0" name="图片 4259"/>
                      <p:cNvPicPr/>
                      <p:nvPr/>
                    </p:nvPicPr>
                    <p:blipFill>
                      <a:blip r:embed="rId10"/>
                      <a:stretch>
                        <a:fillRect/>
                      </a:stretch>
                    </p:blipFill>
                    <p:spPr>
                      <a:xfrm>
                        <a:off x="4122738" y="3927475"/>
                        <a:ext cx="304800" cy="509588"/>
                      </a:xfrm>
                      <a:prstGeom prst="rect">
                        <a:avLst/>
                      </a:prstGeom>
                      <a:noFill/>
                      <a:ln w="38100">
                        <a:noFill/>
                        <a:miter/>
                      </a:ln>
                    </p:spPr>
                  </p:pic>
                </p:oleObj>
              </mc:Fallback>
            </mc:AlternateContent>
          </a:graphicData>
        </a:graphic>
      </p:graphicFrame>
      <p:graphicFrame>
        <p:nvGraphicFramePr>
          <p:cNvPr id="47119" name="Object 32"/>
          <p:cNvGraphicFramePr>
            <a:graphicFrameLocks noChangeAspect="1"/>
          </p:cNvGraphicFramePr>
          <p:nvPr/>
        </p:nvGraphicFramePr>
        <p:xfrm>
          <a:off x="3563938" y="2924175"/>
          <a:ext cx="431800" cy="279400"/>
        </p:xfrm>
        <a:graphic>
          <a:graphicData uri="http://schemas.openxmlformats.org/presentationml/2006/ole">
            <mc:AlternateContent xmlns:mc="http://schemas.openxmlformats.org/markup-compatibility/2006">
              <mc:Choice xmlns:v="urn:schemas-microsoft-com:vml" Requires="v">
                <p:oleObj spid="_x0000_s4261" name="" r:id="rId11" imgW="215900" imgH="139700" progId="">
                  <p:embed/>
                </p:oleObj>
              </mc:Choice>
              <mc:Fallback>
                <p:oleObj name="" r:id="rId11" imgW="215900" imgH="139700" progId="">
                  <p:embed/>
                  <p:pic>
                    <p:nvPicPr>
                      <p:cNvPr id="0" name="图片 4260"/>
                      <p:cNvPicPr/>
                      <p:nvPr/>
                    </p:nvPicPr>
                    <p:blipFill>
                      <a:blip r:embed="rId12"/>
                      <a:stretch>
                        <a:fillRect/>
                      </a:stretch>
                    </p:blipFill>
                    <p:spPr>
                      <a:xfrm>
                        <a:off x="3563938" y="2924175"/>
                        <a:ext cx="431800" cy="279400"/>
                      </a:xfrm>
                      <a:prstGeom prst="rect">
                        <a:avLst/>
                      </a:prstGeom>
                      <a:noFill/>
                      <a:ln w="38100">
                        <a:noFill/>
                        <a:miter/>
                      </a:ln>
                    </p:spPr>
                  </p:pic>
                </p:oleObj>
              </mc:Fallback>
            </mc:AlternateContent>
          </a:graphicData>
        </a:graphic>
      </p:graphicFrame>
      <p:graphicFrame>
        <p:nvGraphicFramePr>
          <p:cNvPr id="47120" name="Object 33"/>
          <p:cNvGraphicFramePr>
            <a:graphicFrameLocks noChangeAspect="1"/>
          </p:cNvGraphicFramePr>
          <p:nvPr/>
        </p:nvGraphicFramePr>
        <p:xfrm>
          <a:off x="3563938" y="3484563"/>
          <a:ext cx="431800" cy="279400"/>
        </p:xfrm>
        <a:graphic>
          <a:graphicData uri="http://schemas.openxmlformats.org/presentationml/2006/ole">
            <mc:AlternateContent xmlns:mc="http://schemas.openxmlformats.org/markup-compatibility/2006">
              <mc:Choice xmlns:v="urn:schemas-microsoft-com:vml" Requires="v">
                <p:oleObj spid="_x0000_s4262" name="" r:id="rId13" imgW="215900" imgH="139700" progId="">
                  <p:embed/>
                </p:oleObj>
              </mc:Choice>
              <mc:Fallback>
                <p:oleObj name="" r:id="rId13" imgW="215900" imgH="139700" progId="">
                  <p:embed/>
                  <p:pic>
                    <p:nvPicPr>
                      <p:cNvPr id="0" name="图片 4261"/>
                      <p:cNvPicPr/>
                      <p:nvPr/>
                    </p:nvPicPr>
                    <p:blipFill>
                      <a:blip r:embed="rId12"/>
                      <a:stretch>
                        <a:fillRect/>
                      </a:stretch>
                    </p:blipFill>
                    <p:spPr>
                      <a:xfrm>
                        <a:off x="3563938" y="3484563"/>
                        <a:ext cx="431800" cy="279400"/>
                      </a:xfrm>
                      <a:prstGeom prst="rect">
                        <a:avLst/>
                      </a:prstGeom>
                      <a:noFill/>
                      <a:ln w="38100">
                        <a:noFill/>
                        <a:miter/>
                      </a:ln>
                    </p:spPr>
                  </p:pic>
                </p:oleObj>
              </mc:Fallback>
            </mc:AlternateContent>
          </a:graphicData>
        </a:graphic>
      </p:graphicFrame>
      <p:graphicFrame>
        <p:nvGraphicFramePr>
          <p:cNvPr id="47121" name="Object 34"/>
          <p:cNvGraphicFramePr>
            <a:graphicFrameLocks noChangeAspect="1"/>
          </p:cNvGraphicFramePr>
          <p:nvPr/>
        </p:nvGraphicFramePr>
        <p:xfrm>
          <a:off x="3563938" y="4044950"/>
          <a:ext cx="431800" cy="279400"/>
        </p:xfrm>
        <a:graphic>
          <a:graphicData uri="http://schemas.openxmlformats.org/presentationml/2006/ole">
            <mc:AlternateContent xmlns:mc="http://schemas.openxmlformats.org/markup-compatibility/2006">
              <mc:Choice xmlns:v="urn:schemas-microsoft-com:vml" Requires="v">
                <p:oleObj spid="_x0000_s4263" name="" r:id="rId14" imgW="215900" imgH="139700" progId="">
                  <p:embed/>
                </p:oleObj>
              </mc:Choice>
              <mc:Fallback>
                <p:oleObj name="" r:id="rId14" imgW="215900" imgH="139700" progId="">
                  <p:embed/>
                  <p:pic>
                    <p:nvPicPr>
                      <p:cNvPr id="0" name="图片 4262"/>
                      <p:cNvPicPr/>
                      <p:nvPr/>
                    </p:nvPicPr>
                    <p:blipFill>
                      <a:blip r:embed="rId12"/>
                      <a:stretch>
                        <a:fillRect/>
                      </a:stretch>
                    </p:blipFill>
                    <p:spPr>
                      <a:xfrm>
                        <a:off x="3563938" y="4044950"/>
                        <a:ext cx="431800" cy="279400"/>
                      </a:xfrm>
                      <a:prstGeom prst="rect">
                        <a:avLst/>
                      </a:prstGeom>
                      <a:noFill/>
                      <a:ln w="38100">
                        <a:noFill/>
                        <a:miter/>
                      </a:ln>
                    </p:spPr>
                  </p:pic>
                </p:oleObj>
              </mc:Fallback>
            </mc:AlternateContent>
          </a:graphicData>
        </a:graphic>
      </p:graphicFrame>
      <p:graphicFrame>
        <p:nvGraphicFramePr>
          <p:cNvPr id="47122" name="Object 35"/>
          <p:cNvGraphicFramePr>
            <a:graphicFrameLocks noChangeAspect="1"/>
          </p:cNvGraphicFramePr>
          <p:nvPr/>
        </p:nvGraphicFramePr>
        <p:xfrm>
          <a:off x="3563938" y="4605338"/>
          <a:ext cx="431800" cy="279400"/>
        </p:xfrm>
        <a:graphic>
          <a:graphicData uri="http://schemas.openxmlformats.org/presentationml/2006/ole">
            <mc:AlternateContent xmlns:mc="http://schemas.openxmlformats.org/markup-compatibility/2006">
              <mc:Choice xmlns:v="urn:schemas-microsoft-com:vml" Requires="v">
                <p:oleObj spid="_x0000_s4264" name="" r:id="rId15" imgW="215900" imgH="139700" progId="">
                  <p:embed/>
                </p:oleObj>
              </mc:Choice>
              <mc:Fallback>
                <p:oleObj name="" r:id="rId15" imgW="215900" imgH="139700" progId="">
                  <p:embed/>
                  <p:pic>
                    <p:nvPicPr>
                      <p:cNvPr id="0" name="图片 4263"/>
                      <p:cNvPicPr/>
                      <p:nvPr/>
                    </p:nvPicPr>
                    <p:blipFill>
                      <a:blip r:embed="rId12"/>
                      <a:stretch>
                        <a:fillRect/>
                      </a:stretch>
                    </p:blipFill>
                    <p:spPr>
                      <a:xfrm>
                        <a:off x="3563938" y="4605338"/>
                        <a:ext cx="431800" cy="279400"/>
                      </a:xfrm>
                      <a:prstGeom prst="rect">
                        <a:avLst/>
                      </a:prstGeom>
                      <a:noFill/>
                      <a:ln w="38100">
                        <a:noFill/>
                        <a:miter/>
                      </a:ln>
                    </p:spPr>
                  </p:pic>
                </p:oleObj>
              </mc:Fallback>
            </mc:AlternateContent>
          </a:graphicData>
        </a:graphic>
      </p:graphicFrame>
      <p:graphicFrame>
        <p:nvGraphicFramePr>
          <p:cNvPr id="47123" name="Object 36"/>
          <p:cNvGraphicFramePr>
            <a:graphicFrameLocks noChangeAspect="1"/>
          </p:cNvGraphicFramePr>
          <p:nvPr/>
        </p:nvGraphicFramePr>
        <p:xfrm>
          <a:off x="4140200" y="4448175"/>
          <a:ext cx="1679575" cy="508000"/>
        </p:xfrm>
        <a:graphic>
          <a:graphicData uri="http://schemas.openxmlformats.org/presentationml/2006/ole">
            <mc:AlternateContent xmlns:mc="http://schemas.openxmlformats.org/markup-compatibility/2006">
              <mc:Choice xmlns:v="urn:schemas-microsoft-com:vml" Requires="v">
                <p:oleObj spid="_x0000_s4265" name="" r:id="rId16" imgW="837565" imgH="254000" progId="">
                  <p:embed/>
                </p:oleObj>
              </mc:Choice>
              <mc:Fallback>
                <p:oleObj name="" r:id="rId16" imgW="837565" imgH="254000" progId="">
                  <p:embed/>
                  <p:pic>
                    <p:nvPicPr>
                      <p:cNvPr id="0" name="图片 4264"/>
                      <p:cNvPicPr/>
                      <p:nvPr/>
                    </p:nvPicPr>
                    <p:blipFill>
                      <a:blip r:embed="rId17"/>
                      <a:stretch>
                        <a:fillRect/>
                      </a:stretch>
                    </p:blipFill>
                    <p:spPr>
                      <a:xfrm>
                        <a:off x="4140200" y="4448175"/>
                        <a:ext cx="1679575" cy="508000"/>
                      </a:xfrm>
                      <a:prstGeom prst="rect">
                        <a:avLst/>
                      </a:prstGeom>
                      <a:noFill/>
                      <a:ln w="38100">
                        <a:noFill/>
                        <a:miter/>
                      </a:ln>
                    </p:spPr>
                  </p:pic>
                </p:oleObj>
              </mc:Fallback>
            </mc:AlternateContent>
          </a:graphicData>
        </a:graphic>
      </p:graphicFrame>
      <p:graphicFrame>
        <p:nvGraphicFramePr>
          <p:cNvPr id="47124" name="Object 37"/>
          <p:cNvGraphicFramePr>
            <a:graphicFrameLocks noChangeAspect="1"/>
          </p:cNvGraphicFramePr>
          <p:nvPr/>
        </p:nvGraphicFramePr>
        <p:xfrm>
          <a:off x="3563938" y="5165725"/>
          <a:ext cx="431800" cy="279400"/>
        </p:xfrm>
        <a:graphic>
          <a:graphicData uri="http://schemas.openxmlformats.org/presentationml/2006/ole">
            <mc:AlternateContent xmlns:mc="http://schemas.openxmlformats.org/markup-compatibility/2006">
              <mc:Choice xmlns:v="urn:schemas-microsoft-com:vml" Requires="v">
                <p:oleObj spid="_x0000_s4266" name="" r:id="rId18" imgW="215900" imgH="139700" progId="">
                  <p:embed/>
                </p:oleObj>
              </mc:Choice>
              <mc:Fallback>
                <p:oleObj name="" r:id="rId18" imgW="215900" imgH="139700" progId="">
                  <p:embed/>
                  <p:pic>
                    <p:nvPicPr>
                      <p:cNvPr id="0" name="图片 4265"/>
                      <p:cNvPicPr/>
                      <p:nvPr/>
                    </p:nvPicPr>
                    <p:blipFill>
                      <a:blip r:embed="rId12"/>
                      <a:stretch>
                        <a:fillRect/>
                      </a:stretch>
                    </p:blipFill>
                    <p:spPr>
                      <a:xfrm>
                        <a:off x="3563938" y="5165725"/>
                        <a:ext cx="431800" cy="279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9">
                                            <p:txEl>
                                              <p:charRg st="0" end="44"/>
                                            </p:txEl>
                                          </p:spTgt>
                                        </p:tgtEl>
                                        <p:attrNameLst>
                                          <p:attrName>style.visibility</p:attrName>
                                        </p:attrNameLst>
                                      </p:cBhvr>
                                      <p:to>
                                        <p:strVal val="visible"/>
                                      </p:to>
                                    </p:set>
                                    <p:animEffect transition="in" filter="blinds(horizontal)">
                                      <p:cBhvr>
                                        <p:cTn id="7" dur="500"/>
                                        <p:tgtEl>
                                          <p:spTgt spid="47109">
                                            <p:txEl>
                                              <p:charRg st="0" end="4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7110"/>
                                        </p:tgtEl>
                                        <p:attrNameLst>
                                          <p:attrName>style.visibility</p:attrName>
                                        </p:attrNameLst>
                                      </p:cBhvr>
                                      <p:to>
                                        <p:strVal val="visible"/>
                                      </p:to>
                                    </p:set>
                                    <p:animEffect transition="in" filter="blinds(horizontal)">
                                      <p:cBhvr>
                                        <p:cTn id="10" dur="500"/>
                                        <p:tgtEl>
                                          <p:spTgt spid="47110"/>
                                        </p:tgtEl>
                                      </p:cBhvr>
                                    </p:animEffect>
                                  </p:childTnLst>
                                </p:cTn>
                              </p:par>
                              <p:par>
                                <p:cTn id="11" presetID="3" presetClass="entr" presetSubtype="10" fill="hold" nodeType="withEffect">
                                  <p:stCondLst>
                                    <p:cond delay="0"/>
                                  </p:stCondLst>
                                  <p:childTnLst>
                                    <p:set>
                                      <p:cBhvr>
                                        <p:cTn id="12" dur="1" fill="hold">
                                          <p:stCondLst>
                                            <p:cond delay="0"/>
                                          </p:stCondLst>
                                        </p:cTn>
                                        <p:tgtEl>
                                          <p:spTgt spid="47111"/>
                                        </p:tgtEl>
                                        <p:attrNameLst>
                                          <p:attrName>style.visibility</p:attrName>
                                        </p:attrNameLst>
                                      </p:cBhvr>
                                      <p:to>
                                        <p:strVal val="visible"/>
                                      </p:to>
                                    </p:set>
                                    <p:animEffect transition="in" filter="blinds(horizontal)">
                                      <p:cBhvr>
                                        <p:cTn id="13" dur="500"/>
                                        <p:tgtEl>
                                          <p:spTgt spid="471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7109">
                                            <p:txEl>
                                              <p:charRg st="44" end="64"/>
                                            </p:txEl>
                                          </p:spTgt>
                                        </p:tgtEl>
                                        <p:attrNameLst>
                                          <p:attrName>style.visibility</p:attrName>
                                        </p:attrNameLst>
                                      </p:cBhvr>
                                      <p:to>
                                        <p:strVal val="visible"/>
                                      </p:to>
                                    </p:set>
                                    <p:animEffect transition="in" filter="blinds(horizontal)">
                                      <p:cBhvr>
                                        <p:cTn id="18" dur="500"/>
                                        <p:tgtEl>
                                          <p:spTgt spid="47109">
                                            <p:txEl>
                                              <p:charRg st="44" end="6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7112"/>
                                        </p:tgtEl>
                                        <p:attrNameLst>
                                          <p:attrName>style.visibility</p:attrName>
                                        </p:attrNameLst>
                                      </p:cBhvr>
                                      <p:to>
                                        <p:strVal val="visible"/>
                                      </p:to>
                                    </p:set>
                                    <p:animEffect transition="in" filter="blinds(horizontal)">
                                      <p:cBhvr>
                                        <p:cTn id="21" dur="500"/>
                                        <p:tgtEl>
                                          <p:spTgt spid="471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7109">
                                            <p:txEl>
                                              <p:charRg st="64" end="67"/>
                                            </p:txEl>
                                          </p:spTgt>
                                        </p:tgtEl>
                                        <p:attrNameLst>
                                          <p:attrName>style.visibility</p:attrName>
                                        </p:attrNameLst>
                                      </p:cBhvr>
                                      <p:to>
                                        <p:strVal val="visible"/>
                                      </p:to>
                                    </p:set>
                                    <p:animEffect transition="in" filter="blinds(horizontal)">
                                      <p:cBhvr>
                                        <p:cTn id="26" dur="500"/>
                                        <p:tgtEl>
                                          <p:spTgt spid="47109">
                                            <p:txEl>
                                              <p:charRg st="64" end="6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animEffect transition="in" filter="blinds(horizontal)">
                                      <p:cBhvr>
                                        <p:cTn id="29" dur="500"/>
                                        <p:tgtEl>
                                          <p:spTgt spid="471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7109">
                                            <p:txEl>
                                              <p:charRg st="67" end="85"/>
                                            </p:txEl>
                                          </p:spTgt>
                                        </p:tgtEl>
                                        <p:attrNameLst>
                                          <p:attrName>style.visibility</p:attrName>
                                        </p:attrNameLst>
                                      </p:cBhvr>
                                      <p:to>
                                        <p:strVal val="visible"/>
                                      </p:to>
                                    </p:set>
                                    <p:animEffect transition="in" filter="blinds(horizontal)">
                                      <p:cBhvr>
                                        <p:cTn id="34" dur="500"/>
                                        <p:tgtEl>
                                          <p:spTgt spid="47109">
                                            <p:txEl>
                                              <p:charRg st="67" end="8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47114"/>
                                        </p:tgtEl>
                                        <p:attrNameLst>
                                          <p:attrName>style.visibility</p:attrName>
                                        </p:attrNameLst>
                                      </p:cBhvr>
                                      <p:to>
                                        <p:strVal val="visible"/>
                                      </p:to>
                                    </p:set>
                                    <p:animEffect transition="in" filter="blinds(horizontal)">
                                      <p:cBhvr>
                                        <p:cTn id="37" dur="500"/>
                                        <p:tgtEl>
                                          <p:spTgt spid="471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7115">
                                            <p:txEl>
                                              <p:charRg st="0" end="4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7115">
                                            <p:txEl>
                                              <p:charRg st="40" end="104"/>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71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71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47115">
                                            <p:txEl>
                                              <p:charRg st="104" end="169"/>
                                            </p:txEl>
                                          </p:spTgt>
                                        </p:tgtEl>
                                        <p:attrNameLst>
                                          <p:attrName>style.visibility</p:attrName>
                                        </p:attrNameLst>
                                      </p:cBhvr>
                                      <p:to>
                                        <p:strVal val="visible"/>
                                      </p:to>
                                    </p:set>
                                  </p:childTnLst>
                                </p:cTn>
                              </p:par>
                              <p:par>
                                <p:cTn id="52" presetID="3" presetClass="entr" presetSubtype="10" fill="hold" nodeType="withEffect">
                                  <p:stCondLst>
                                    <p:cond delay="0"/>
                                  </p:stCondLst>
                                  <p:childTnLst>
                                    <p:set>
                                      <p:cBhvr>
                                        <p:cTn id="53" dur="1" fill="hold">
                                          <p:stCondLst>
                                            <p:cond delay="0"/>
                                          </p:stCondLst>
                                        </p:cTn>
                                        <p:tgtEl>
                                          <p:spTgt spid="47118"/>
                                        </p:tgtEl>
                                        <p:attrNameLst>
                                          <p:attrName>style.visibility</p:attrName>
                                        </p:attrNameLst>
                                      </p:cBhvr>
                                      <p:to>
                                        <p:strVal val="visible"/>
                                      </p:to>
                                    </p:set>
                                    <p:animEffect transition="in" filter="blinds(horizontal)">
                                      <p:cBhvr>
                                        <p:cTn id="54" dur="500"/>
                                        <p:tgtEl>
                                          <p:spTgt spid="47118"/>
                                        </p:tgtEl>
                                      </p:cBhvr>
                                    </p:animEffect>
                                  </p:childTnLst>
                                </p:cTn>
                              </p:par>
                              <p:par>
                                <p:cTn id="55" presetID="3" presetClass="entr" presetSubtype="10" fill="hold" nodeType="withEffect">
                                  <p:stCondLst>
                                    <p:cond delay="0"/>
                                  </p:stCondLst>
                                  <p:childTnLst>
                                    <p:set>
                                      <p:cBhvr>
                                        <p:cTn id="56" dur="1" fill="hold">
                                          <p:stCondLst>
                                            <p:cond delay="0"/>
                                          </p:stCondLst>
                                        </p:cTn>
                                        <p:tgtEl>
                                          <p:spTgt spid="47121"/>
                                        </p:tgtEl>
                                        <p:attrNameLst>
                                          <p:attrName>style.visibility</p:attrName>
                                        </p:attrNameLst>
                                      </p:cBhvr>
                                      <p:to>
                                        <p:strVal val="visible"/>
                                      </p:to>
                                    </p:set>
                                    <p:animEffect transition="in" filter="blinds(horizontal)">
                                      <p:cBhvr>
                                        <p:cTn id="57" dur="500"/>
                                        <p:tgtEl>
                                          <p:spTgt spid="4712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type="lt">
                                    <p:tmAbs val="100"/>
                                  </p:iterate>
                                  <p:childTnLst>
                                    <p:set>
                                      <p:cBhvr>
                                        <p:cTn id="61" dur="1" fill="hold">
                                          <p:stCondLst>
                                            <p:cond delay="0"/>
                                          </p:stCondLst>
                                        </p:cTn>
                                        <p:tgtEl>
                                          <p:spTgt spid="47115">
                                            <p:txEl>
                                              <p:charRg st="169" end="251"/>
                                            </p:txEl>
                                          </p:spTgt>
                                        </p:tgtEl>
                                        <p:attrNameLst>
                                          <p:attrName>style.visibility</p:attrName>
                                        </p:attrNameLst>
                                      </p:cBhvr>
                                      <p:to>
                                        <p:strVal val="visible"/>
                                      </p:to>
                                    </p:set>
                                  </p:childTnLst>
                                </p:cTn>
                              </p:par>
                              <p:par>
                                <p:cTn id="62" presetID="3" presetClass="entr" presetSubtype="10" fill="hold" nodeType="withEffect">
                                  <p:stCondLst>
                                    <p:cond delay="0"/>
                                  </p:stCondLst>
                                  <p:childTnLst>
                                    <p:set>
                                      <p:cBhvr>
                                        <p:cTn id="63" dur="1" fill="hold">
                                          <p:stCondLst>
                                            <p:cond delay="0"/>
                                          </p:stCondLst>
                                        </p:cTn>
                                        <p:tgtEl>
                                          <p:spTgt spid="47122"/>
                                        </p:tgtEl>
                                        <p:attrNameLst>
                                          <p:attrName>style.visibility</p:attrName>
                                        </p:attrNameLst>
                                      </p:cBhvr>
                                      <p:to>
                                        <p:strVal val="visible"/>
                                      </p:to>
                                    </p:set>
                                    <p:animEffect transition="in" filter="blinds(horizontal)">
                                      <p:cBhvr>
                                        <p:cTn id="64" dur="500"/>
                                        <p:tgtEl>
                                          <p:spTgt spid="47122"/>
                                        </p:tgtEl>
                                      </p:cBhvr>
                                    </p:animEffect>
                                  </p:childTnLst>
                                </p:cTn>
                              </p:par>
                              <p:par>
                                <p:cTn id="65" presetID="3" presetClass="entr" presetSubtype="10" fill="hold" nodeType="withEffect">
                                  <p:stCondLst>
                                    <p:cond delay="0"/>
                                  </p:stCondLst>
                                  <p:childTnLst>
                                    <p:set>
                                      <p:cBhvr>
                                        <p:cTn id="66" dur="1" fill="hold">
                                          <p:stCondLst>
                                            <p:cond delay="0"/>
                                          </p:stCondLst>
                                        </p:cTn>
                                        <p:tgtEl>
                                          <p:spTgt spid="47123"/>
                                        </p:tgtEl>
                                        <p:attrNameLst>
                                          <p:attrName>style.visibility</p:attrName>
                                        </p:attrNameLst>
                                      </p:cBhvr>
                                      <p:to>
                                        <p:strVal val="visible"/>
                                      </p:to>
                                    </p:set>
                                    <p:animEffect transition="in" filter="blinds(horizontal)">
                                      <p:cBhvr>
                                        <p:cTn id="67" dur="500"/>
                                        <p:tgtEl>
                                          <p:spTgt spid="471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lt">
                                    <p:tmAbs val="100"/>
                                  </p:iterate>
                                  <p:childTnLst>
                                    <p:set>
                                      <p:cBhvr>
                                        <p:cTn id="71" dur="1" fill="hold">
                                          <p:stCondLst>
                                            <p:cond delay="0"/>
                                          </p:stCondLst>
                                        </p:cTn>
                                        <p:tgtEl>
                                          <p:spTgt spid="47115">
                                            <p:txEl>
                                              <p:charRg st="251" end="314"/>
                                            </p:txEl>
                                          </p:spTgt>
                                        </p:tgtEl>
                                        <p:attrNameLst>
                                          <p:attrName>style.visibility</p:attrName>
                                        </p:attrNameLst>
                                      </p:cBhvr>
                                      <p:to>
                                        <p:strVal val="visible"/>
                                      </p:to>
                                    </p:set>
                                  </p:childTnLst>
                                </p:cTn>
                              </p:par>
                              <p:par>
                                <p:cTn id="72" presetID="3" presetClass="entr" presetSubtype="10" fill="hold" nodeType="withEffect">
                                  <p:stCondLst>
                                    <p:cond delay="0"/>
                                  </p:stCondLst>
                                  <p:childTnLst>
                                    <p:set>
                                      <p:cBhvr>
                                        <p:cTn id="73" dur="1" fill="hold">
                                          <p:stCondLst>
                                            <p:cond delay="0"/>
                                          </p:stCondLst>
                                        </p:cTn>
                                        <p:tgtEl>
                                          <p:spTgt spid="47124"/>
                                        </p:tgtEl>
                                        <p:attrNameLst>
                                          <p:attrName>style.visibility</p:attrName>
                                        </p:attrNameLst>
                                      </p:cBhvr>
                                      <p:to>
                                        <p:strVal val="visible"/>
                                      </p:to>
                                    </p:set>
                                    <p:animEffect transition="in" filter="blinds(horizontal)">
                                      <p:cBhvr>
                                        <p:cTn id="74" dur="500"/>
                                        <p:tgtEl>
                                          <p:spTgt spid="47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build="p"/>
      <p:bldP spid="47115"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7570" name="Rectangle 12"/>
          <p:cNvSpPr/>
          <p:nvPr/>
        </p:nvSpPr>
        <p:spPr>
          <a:xfrm>
            <a:off x="457200" y="525463"/>
            <a:ext cx="8229600" cy="858837"/>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有解的充分必要条件是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8143" name="Rectangle 15"/>
          <p:cNvSpPr/>
          <p:nvPr/>
        </p:nvSpPr>
        <p:spPr>
          <a:xfrm>
            <a:off x="457200" y="17780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min{</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8144" name="Rectangle 16"/>
          <p:cNvSpPr/>
          <p:nvPr/>
        </p:nvSpPr>
        <p:spPr>
          <a:xfrm>
            <a:off x="457200" y="2468563"/>
            <a:ext cx="8229600" cy="2757487"/>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因为 </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，所以矩阵方程 </a:t>
            </a:r>
            <a:r>
              <a:rPr lang="en-US" altLang="zh-CN" sz="2400" b="1" i="1" dirty="0">
                <a:solidFill>
                  <a:srgbClr val="FF0000"/>
                </a:solidFill>
                <a:latin typeface="Times New Roman" panose="02020603050405020304" pitchFamily="18" charset="0"/>
                <a:ea typeface="楷体_GB2312" panose="02010609030101010101" pitchFamily="49" charset="-122"/>
              </a:rPr>
              <a:t>AX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，故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又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AB</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，所以矩阵方程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zh-CN" altLang="en-US" sz="2400" b="1" dirty="0">
                <a:solidFill>
                  <a:srgbClr val="000000"/>
                </a:solidFill>
                <a:latin typeface="Times New Roman" panose="02020603050405020304" pitchFamily="18" charset="0"/>
                <a:ea typeface="楷体_GB2312" panose="02010609030101010101" pitchFamily="49" charset="-122"/>
              </a:rPr>
              <a:t>有解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zh-CN" altLang="en-US" sz="2400" b="1" dirty="0">
                <a:solidFill>
                  <a:srgbClr val="000000"/>
                </a:solidFill>
                <a:latin typeface="Times New Roman" panose="02020603050405020304" pitchFamily="18" charset="0"/>
                <a:ea typeface="楷体_GB2312" panose="02010609030101010101" pitchFamily="49" charset="-122"/>
              </a:rPr>
              <a:t>，同理可得，</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综上所述，可知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min{</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8143"/>
                                        </p:tgtEl>
                                        <p:attrNameLst>
                                          <p:attrName>style.visibility</p:attrName>
                                        </p:attrNameLst>
                                      </p:cBhvr>
                                      <p:to>
                                        <p:strVal val="visible"/>
                                      </p:to>
                                    </p:set>
                                    <p:anim calcmode="lin" valueType="num">
                                      <p:cBhvr>
                                        <p:cTn id="7" dur="500" fill="hold"/>
                                        <p:tgtEl>
                                          <p:spTgt spid="48143"/>
                                        </p:tgtEl>
                                        <p:attrNameLst>
                                          <p:attrName>ppt_w</p:attrName>
                                        </p:attrNameLst>
                                      </p:cBhvr>
                                      <p:tavLst>
                                        <p:tav tm="0">
                                          <p:val>
                                            <p:fltVal val="0.000000"/>
                                          </p:val>
                                        </p:tav>
                                        <p:tav tm="100000">
                                          <p:val>
                                            <p:strVal val="#ppt_w"/>
                                          </p:val>
                                        </p:tav>
                                      </p:tavLst>
                                    </p:anim>
                                    <p:anim calcmode="lin" valueType="num">
                                      <p:cBhvr>
                                        <p:cTn id="8" dur="500" fill="hold"/>
                                        <p:tgtEl>
                                          <p:spTgt spid="4814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8144">
                                            <p:txEl>
                                              <p:charRg st="0" end="38"/>
                                            </p:txEl>
                                          </p:spTgt>
                                        </p:tgtEl>
                                        <p:attrNameLst>
                                          <p:attrName>style.visibility</p:attrName>
                                        </p:attrNameLst>
                                      </p:cBhvr>
                                      <p:to>
                                        <p:strVal val="visible"/>
                                      </p:to>
                                    </p:set>
                                    <p:animEffect transition="in" filter="slide(fromBottom)">
                                      <p:cBhvr>
                                        <p:cTn id="13" dur="500"/>
                                        <p:tgtEl>
                                          <p:spTgt spid="48144">
                                            <p:txEl>
                                              <p:charRg st="0" end="3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8144">
                                            <p:txEl>
                                              <p:charRg st="38" end="58"/>
                                            </p:txEl>
                                          </p:spTgt>
                                        </p:tgtEl>
                                        <p:attrNameLst>
                                          <p:attrName>style.visibility</p:attrName>
                                        </p:attrNameLst>
                                      </p:cBhvr>
                                      <p:to>
                                        <p:strVal val="visible"/>
                                      </p:to>
                                    </p:set>
                                    <p:animEffect transition="in" filter="slide(fromBottom)">
                                      <p:cBhvr>
                                        <p:cTn id="18" dur="500"/>
                                        <p:tgtEl>
                                          <p:spTgt spid="48144">
                                            <p:txEl>
                                              <p:charRg st="38" end="5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8144">
                                            <p:txEl>
                                              <p:charRg st="58" end="90"/>
                                            </p:txEl>
                                          </p:spTgt>
                                        </p:tgtEl>
                                        <p:attrNameLst>
                                          <p:attrName>style.visibility</p:attrName>
                                        </p:attrNameLst>
                                      </p:cBhvr>
                                      <p:to>
                                        <p:strVal val="visible"/>
                                      </p:to>
                                    </p:set>
                                    <p:animEffect transition="in" filter="slide(fromBottom)">
                                      <p:cBhvr>
                                        <p:cTn id="23" dur="500"/>
                                        <p:tgtEl>
                                          <p:spTgt spid="48144">
                                            <p:txEl>
                                              <p:charRg st="58" end="9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8144">
                                            <p:txEl>
                                              <p:charRg st="90" end="134"/>
                                            </p:txEl>
                                          </p:spTgt>
                                        </p:tgtEl>
                                        <p:attrNameLst>
                                          <p:attrName>style.visibility</p:attrName>
                                        </p:attrNameLst>
                                      </p:cBhvr>
                                      <p:to>
                                        <p:strVal val="visible"/>
                                      </p:to>
                                    </p:set>
                                    <p:animEffect transition="in" filter="slide(fromBottom)">
                                      <p:cBhvr>
                                        <p:cTn id="28" dur="500"/>
                                        <p:tgtEl>
                                          <p:spTgt spid="48144">
                                            <p:txEl>
                                              <p:charRg st="90" end="13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8144">
                                            <p:txEl>
                                              <p:charRg st="134" end="162"/>
                                            </p:txEl>
                                          </p:spTgt>
                                        </p:tgtEl>
                                        <p:attrNameLst>
                                          <p:attrName>style.visibility</p:attrName>
                                        </p:attrNameLst>
                                      </p:cBhvr>
                                      <p:to>
                                        <p:strVal val="visible"/>
                                      </p:to>
                                    </p:set>
                                    <p:animEffect transition="in" filter="slide(fromBottom)">
                                      <p:cBhvr>
                                        <p:cTn id="33" dur="500"/>
                                        <p:tgtEl>
                                          <p:spTgt spid="48144">
                                            <p:txEl>
                                              <p:charRg st="134" end="16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8144">
                                            <p:txEl>
                                              <p:charRg st="162" end="195"/>
                                            </p:txEl>
                                          </p:spTgt>
                                        </p:tgtEl>
                                        <p:attrNameLst>
                                          <p:attrName>style.visibility</p:attrName>
                                        </p:attrNameLst>
                                      </p:cBhvr>
                                      <p:to>
                                        <p:strVal val="visible"/>
                                      </p:to>
                                    </p:set>
                                    <p:animEffect transition="in" filter="slide(fromBottom)">
                                      <p:cBhvr>
                                        <p:cTn id="38" dur="500"/>
                                        <p:tgtEl>
                                          <p:spTgt spid="48144">
                                            <p:txEl>
                                              <p:charRg st="162" end="1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3" grpId="0"/>
      <p:bldP spid="48144"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8594" name="AutoShape 4"/>
          <p:cNvSpPr/>
          <p:nvPr/>
        </p:nvSpPr>
        <p:spPr>
          <a:xfrm flipV="1">
            <a:off x="4006850" y="549275"/>
            <a:ext cx="3240088" cy="476250"/>
          </a:xfrm>
          <a:prstGeom prst="flowChartProcess">
            <a:avLst/>
          </a:prstGeom>
          <a:solidFill>
            <a:srgbClr val="FFFF99"/>
          </a:solidFill>
          <a:ln w="19050" cap="flat" cmpd="sng">
            <a:solidFill>
              <a:schemeClr val="bg2"/>
            </a:solidFill>
            <a:prstDash val="solid"/>
            <a:miter/>
            <a:headEnd type="none" w="med" len="med"/>
            <a:tailEnd type="none" w="med" len="med"/>
          </a:ln>
        </p:spPr>
        <p:txBody>
          <a:bodyPr rot="10800000" anchor="ctr" anchorCtr="0">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非齐次线性方程组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9158" name="AutoShape 6"/>
          <p:cNvSpPr/>
          <p:nvPr/>
        </p:nvSpPr>
        <p:spPr>
          <a:xfrm>
            <a:off x="4038600" y="1455738"/>
            <a:ext cx="3244850" cy="1079500"/>
          </a:xfrm>
          <a:prstGeom prst="flowChartDecision">
            <a:avLst/>
          </a:prstGeom>
          <a:solidFill>
            <a:srgbClr val="FFFF99"/>
          </a:solidFill>
          <a:ln w="19050" cap="flat" cmpd="sng">
            <a:solidFill>
              <a:schemeClr val="bg2"/>
            </a:solidFill>
            <a:prstDash val="solid"/>
            <a:miter/>
            <a:headEnd type="none" w="med" len="med"/>
            <a:tailEnd type="none" w="med" len="med"/>
          </a:ln>
        </p:spPr>
        <p:txBody>
          <a:bodyPr anchor="ctr" anchorCtr="0">
            <a:spAutoFit/>
          </a:bodyPr>
          <a:p>
            <a:endParaRPr lang="zh-CN" altLang="en-US" dirty="0">
              <a:solidFill>
                <a:srgbClr val="000000"/>
              </a:solidFill>
              <a:latin typeface="Arial" panose="020B0604020202090204" pitchFamily="34" charset="0"/>
            </a:endParaRPr>
          </a:p>
        </p:txBody>
      </p:sp>
      <p:sp>
        <p:nvSpPr>
          <p:cNvPr id="49160" name="Line 8"/>
          <p:cNvSpPr/>
          <p:nvPr/>
        </p:nvSpPr>
        <p:spPr>
          <a:xfrm>
            <a:off x="5662613" y="1023938"/>
            <a:ext cx="0" cy="431800"/>
          </a:xfrm>
          <a:prstGeom prst="line">
            <a:avLst/>
          </a:prstGeom>
          <a:ln w="28575" cap="flat" cmpd="sng">
            <a:solidFill>
              <a:schemeClr val="tx1"/>
            </a:solidFill>
            <a:prstDash val="solid"/>
            <a:headEnd type="none" w="med" len="med"/>
            <a:tailEnd type="arrow" w="lg" len="med"/>
          </a:ln>
        </p:spPr>
      </p:sp>
      <p:grpSp>
        <p:nvGrpSpPr>
          <p:cNvPr id="2" name="Group 10"/>
          <p:cNvGrpSpPr/>
          <p:nvPr/>
        </p:nvGrpSpPr>
        <p:grpSpPr>
          <a:xfrm>
            <a:off x="7283450" y="1993900"/>
            <a:ext cx="611188" cy="431800"/>
            <a:chOff x="4942" y="1456"/>
            <a:chExt cx="385" cy="272"/>
          </a:xfrm>
        </p:grpSpPr>
        <p:sp>
          <p:nvSpPr>
            <p:cNvPr id="878619" name="Line 11"/>
            <p:cNvSpPr/>
            <p:nvPr/>
          </p:nvSpPr>
          <p:spPr>
            <a:xfrm>
              <a:off x="4942" y="1456"/>
              <a:ext cx="385" cy="0"/>
            </a:xfrm>
            <a:prstGeom prst="line">
              <a:avLst/>
            </a:prstGeom>
            <a:ln w="28575" cap="flat" cmpd="sng">
              <a:solidFill>
                <a:schemeClr val="tx1"/>
              </a:solidFill>
              <a:prstDash val="solid"/>
              <a:headEnd type="none" w="med" len="med"/>
              <a:tailEnd type="none" w="med" len="med"/>
            </a:ln>
          </p:spPr>
        </p:sp>
        <p:sp>
          <p:nvSpPr>
            <p:cNvPr id="878620" name="Line 12"/>
            <p:cNvSpPr/>
            <p:nvPr/>
          </p:nvSpPr>
          <p:spPr>
            <a:xfrm>
              <a:off x="5327" y="1456"/>
              <a:ext cx="0" cy="272"/>
            </a:xfrm>
            <a:prstGeom prst="line">
              <a:avLst/>
            </a:prstGeom>
            <a:ln w="28575" cap="flat" cmpd="sng">
              <a:solidFill>
                <a:schemeClr val="tx1"/>
              </a:solidFill>
              <a:prstDash val="solid"/>
              <a:headEnd type="none" w="med" len="med"/>
              <a:tailEnd type="arrow" w="lg" len="med"/>
            </a:ln>
          </p:spPr>
        </p:sp>
      </p:grpSp>
      <p:sp>
        <p:nvSpPr>
          <p:cNvPr id="878598" name="AutoShape 13"/>
          <p:cNvSpPr/>
          <p:nvPr/>
        </p:nvSpPr>
        <p:spPr>
          <a:xfrm flipV="1">
            <a:off x="7356475" y="2435225"/>
            <a:ext cx="1119188" cy="476250"/>
          </a:xfrm>
          <a:prstGeom prst="flowChartProcess">
            <a:avLst/>
          </a:prstGeom>
          <a:solidFill>
            <a:srgbClr val="FFFF99"/>
          </a:solidFill>
          <a:ln w="19050" cap="flat" cmpd="sng">
            <a:solidFill>
              <a:schemeClr val="bg2"/>
            </a:solidFill>
            <a:prstDash val="solid"/>
            <a:miter/>
            <a:headEnd type="none" w="med" len="med"/>
            <a:tailEnd type="none" w="med" len="med"/>
          </a:ln>
        </p:spPr>
        <p:txBody>
          <a:bodyPr rot="10800000" anchor="ctr" anchorCtr="0">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无解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9166" name="Text Box 14"/>
          <p:cNvSpPr txBox="1"/>
          <p:nvPr/>
        </p:nvSpPr>
        <p:spPr>
          <a:xfrm>
            <a:off x="7323138" y="1536700"/>
            <a:ext cx="576262" cy="457200"/>
          </a:xfrm>
          <a:prstGeom prst="rect">
            <a:avLst/>
          </a:prstGeom>
          <a:noFill/>
          <a:ln w="9525">
            <a:noFill/>
          </a:ln>
        </p:spPr>
        <p:txBody>
          <a:bodyPr>
            <a:spAutoFit/>
          </a:bodyPr>
          <a:p>
            <a:pPr marL="342900" indent="-342900" algn="ct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否</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3" name="Group 16"/>
          <p:cNvGrpSpPr/>
          <p:nvPr/>
        </p:nvGrpSpPr>
        <p:grpSpPr>
          <a:xfrm>
            <a:off x="3427413" y="1993900"/>
            <a:ext cx="611187" cy="431800"/>
            <a:chOff x="1812" y="1459"/>
            <a:chExt cx="385" cy="272"/>
          </a:xfrm>
        </p:grpSpPr>
        <p:sp>
          <p:nvSpPr>
            <p:cNvPr id="878617" name="Line 17"/>
            <p:cNvSpPr/>
            <p:nvPr/>
          </p:nvSpPr>
          <p:spPr>
            <a:xfrm>
              <a:off x="1812" y="1459"/>
              <a:ext cx="385" cy="0"/>
            </a:xfrm>
            <a:prstGeom prst="line">
              <a:avLst/>
            </a:prstGeom>
            <a:ln w="28575" cap="flat" cmpd="sng">
              <a:solidFill>
                <a:schemeClr val="tx1"/>
              </a:solidFill>
              <a:prstDash val="solid"/>
              <a:headEnd type="none" w="med" len="med"/>
              <a:tailEnd type="none" w="med" len="med"/>
            </a:ln>
          </p:spPr>
        </p:sp>
        <p:sp>
          <p:nvSpPr>
            <p:cNvPr id="878618" name="Line 18"/>
            <p:cNvSpPr/>
            <p:nvPr/>
          </p:nvSpPr>
          <p:spPr>
            <a:xfrm>
              <a:off x="1822" y="1459"/>
              <a:ext cx="0" cy="272"/>
            </a:xfrm>
            <a:prstGeom prst="line">
              <a:avLst/>
            </a:prstGeom>
            <a:ln w="28575" cap="flat" cmpd="sng">
              <a:solidFill>
                <a:schemeClr val="tx1"/>
              </a:solidFill>
              <a:prstDash val="solid"/>
              <a:headEnd type="none" w="med" len="med"/>
              <a:tailEnd type="arrow" w="lg" len="med"/>
            </a:ln>
          </p:spPr>
        </p:sp>
      </p:grpSp>
      <p:sp>
        <p:nvSpPr>
          <p:cNvPr id="49171" name="Text Box 19"/>
          <p:cNvSpPr txBox="1"/>
          <p:nvPr/>
        </p:nvSpPr>
        <p:spPr>
          <a:xfrm>
            <a:off x="3506788" y="1541463"/>
            <a:ext cx="576262" cy="457200"/>
          </a:xfrm>
          <a:prstGeom prst="rect">
            <a:avLst/>
          </a:prstGeom>
          <a:noFill/>
          <a:ln w="9525">
            <a:noFill/>
          </a:ln>
        </p:spPr>
        <p:txBody>
          <a:bodyPr>
            <a:spAutoFit/>
          </a:bodyPr>
          <a:p>
            <a:pPr marL="342900" indent="-342900" algn="ct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9172" name="AutoShape 20"/>
          <p:cNvSpPr/>
          <p:nvPr/>
        </p:nvSpPr>
        <p:spPr>
          <a:xfrm>
            <a:off x="1822450" y="2433638"/>
            <a:ext cx="3244850" cy="1079500"/>
          </a:xfrm>
          <a:prstGeom prst="flowChartDecision">
            <a:avLst/>
          </a:prstGeom>
          <a:solidFill>
            <a:srgbClr val="FFFF99"/>
          </a:solidFill>
          <a:ln w="19050" cap="flat" cmpd="sng">
            <a:solidFill>
              <a:schemeClr val="bg2"/>
            </a:solidFill>
            <a:prstDash val="solid"/>
            <a:miter/>
            <a:headEnd type="none" w="med" len="med"/>
            <a:tailEnd type="none" w="med" len="med"/>
          </a:ln>
        </p:spPr>
        <p:txBody>
          <a:bodyPr anchor="ctr" anchorCtr="0">
            <a:spAutoFit/>
          </a:bodyPr>
          <a:p>
            <a:endParaRPr lang="zh-CN" altLang="en-US" dirty="0">
              <a:solidFill>
                <a:srgbClr val="000000"/>
              </a:solidFill>
              <a:latin typeface="Arial" panose="020B0604020202090204" pitchFamily="34" charset="0"/>
            </a:endParaRPr>
          </a:p>
        </p:txBody>
      </p:sp>
      <p:grpSp>
        <p:nvGrpSpPr>
          <p:cNvPr id="4" name="Group 23"/>
          <p:cNvGrpSpPr/>
          <p:nvPr/>
        </p:nvGrpSpPr>
        <p:grpSpPr>
          <a:xfrm>
            <a:off x="5081588" y="2971800"/>
            <a:ext cx="611187" cy="431800"/>
            <a:chOff x="4942" y="1456"/>
            <a:chExt cx="385" cy="272"/>
          </a:xfrm>
        </p:grpSpPr>
        <p:sp>
          <p:nvSpPr>
            <p:cNvPr id="878615" name="Line 24"/>
            <p:cNvSpPr/>
            <p:nvPr/>
          </p:nvSpPr>
          <p:spPr>
            <a:xfrm>
              <a:off x="4942" y="1456"/>
              <a:ext cx="385" cy="0"/>
            </a:xfrm>
            <a:prstGeom prst="line">
              <a:avLst/>
            </a:prstGeom>
            <a:ln w="28575" cap="flat" cmpd="sng">
              <a:solidFill>
                <a:schemeClr val="tx1"/>
              </a:solidFill>
              <a:prstDash val="solid"/>
              <a:headEnd type="none" w="med" len="med"/>
              <a:tailEnd type="none" w="med" len="med"/>
            </a:ln>
          </p:spPr>
        </p:sp>
        <p:sp>
          <p:nvSpPr>
            <p:cNvPr id="878616" name="Line 25"/>
            <p:cNvSpPr/>
            <p:nvPr/>
          </p:nvSpPr>
          <p:spPr>
            <a:xfrm>
              <a:off x="5327" y="1456"/>
              <a:ext cx="0" cy="272"/>
            </a:xfrm>
            <a:prstGeom prst="line">
              <a:avLst/>
            </a:prstGeom>
            <a:ln w="28575" cap="flat" cmpd="sng">
              <a:solidFill>
                <a:schemeClr val="tx1"/>
              </a:solidFill>
              <a:prstDash val="solid"/>
              <a:headEnd type="none" w="med" len="med"/>
              <a:tailEnd type="arrow" w="lg" len="med"/>
            </a:ln>
          </p:spPr>
        </p:sp>
      </p:grpSp>
      <p:sp>
        <p:nvSpPr>
          <p:cNvPr id="878604" name="AutoShape 26"/>
          <p:cNvSpPr/>
          <p:nvPr/>
        </p:nvSpPr>
        <p:spPr>
          <a:xfrm flipV="1">
            <a:off x="4672013" y="3429000"/>
            <a:ext cx="2047875" cy="476250"/>
          </a:xfrm>
          <a:prstGeom prst="flowChartProcess">
            <a:avLst/>
          </a:prstGeom>
          <a:solidFill>
            <a:srgbClr val="FFFF99"/>
          </a:solidFill>
          <a:ln w="19050" cap="flat" cmpd="sng">
            <a:solidFill>
              <a:schemeClr val="bg2"/>
            </a:solidFill>
            <a:prstDash val="solid"/>
            <a:miter/>
            <a:headEnd type="none" w="med" len="med"/>
            <a:tailEnd type="none" w="med" len="med"/>
          </a:ln>
        </p:spPr>
        <p:txBody>
          <a:bodyPr rot="10800000" anchor="ctr" anchorCtr="0">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无限多个解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9179" name="Text Box 27"/>
          <p:cNvSpPr txBox="1"/>
          <p:nvPr/>
        </p:nvSpPr>
        <p:spPr>
          <a:xfrm>
            <a:off x="5129213" y="2468563"/>
            <a:ext cx="576262" cy="457200"/>
          </a:xfrm>
          <a:prstGeom prst="rect">
            <a:avLst/>
          </a:prstGeom>
          <a:noFill/>
          <a:ln w="9525">
            <a:noFill/>
          </a:ln>
        </p:spPr>
        <p:txBody>
          <a:bodyPr>
            <a:spAutoFit/>
          </a:bodyPr>
          <a:p>
            <a:pPr marL="342900" indent="-342900" algn="ct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否</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5" name="Group 29"/>
          <p:cNvGrpSpPr/>
          <p:nvPr/>
        </p:nvGrpSpPr>
        <p:grpSpPr>
          <a:xfrm>
            <a:off x="1239838" y="2976563"/>
            <a:ext cx="611187" cy="431800"/>
            <a:chOff x="1812" y="1459"/>
            <a:chExt cx="385" cy="272"/>
          </a:xfrm>
        </p:grpSpPr>
        <p:sp>
          <p:nvSpPr>
            <p:cNvPr id="878613" name="Line 30"/>
            <p:cNvSpPr/>
            <p:nvPr/>
          </p:nvSpPr>
          <p:spPr>
            <a:xfrm>
              <a:off x="1812" y="1459"/>
              <a:ext cx="385" cy="0"/>
            </a:xfrm>
            <a:prstGeom prst="line">
              <a:avLst/>
            </a:prstGeom>
            <a:ln w="28575" cap="flat" cmpd="sng">
              <a:solidFill>
                <a:schemeClr val="tx1"/>
              </a:solidFill>
              <a:prstDash val="solid"/>
              <a:headEnd type="none" w="med" len="med"/>
              <a:tailEnd type="none" w="med" len="med"/>
            </a:ln>
          </p:spPr>
        </p:sp>
        <p:sp>
          <p:nvSpPr>
            <p:cNvPr id="878614" name="Line 31"/>
            <p:cNvSpPr/>
            <p:nvPr/>
          </p:nvSpPr>
          <p:spPr>
            <a:xfrm>
              <a:off x="1822" y="1459"/>
              <a:ext cx="0" cy="272"/>
            </a:xfrm>
            <a:prstGeom prst="line">
              <a:avLst/>
            </a:prstGeom>
            <a:ln w="28575" cap="flat" cmpd="sng">
              <a:solidFill>
                <a:schemeClr val="tx1"/>
              </a:solidFill>
              <a:prstDash val="solid"/>
              <a:headEnd type="none" w="med" len="med"/>
              <a:tailEnd type="arrow" w="lg" len="med"/>
            </a:ln>
          </p:spPr>
        </p:sp>
      </p:grpSp>
      <p:sp>
        <p:nvSpPr>
          <p:cNvPr id="49184" name="Text Box 32"/>
          <p:cNvSpPr txBox="1"/>
          <p:nvPr/>
        </p:nvSpPr>
        <p:spPr>
          <a:xfrm>
            <a:off x="1312863" y="2473325"/>
            <a:ext cx="576262" cy="457200"/>
          </a:xfrm>
          <a:prstGeom prst="rect">
            <a:avLst/>
          </a:prstGeom>
          <a:noFill/>
          <a:ln w="9525">
            <a:noFill/>
          </a:ln>
        </p:spPr>
        <p:txBody>
          <a:bodyPr>
            <a:spAutoFit/>
          </a:bodyPr>
          <a:p>
            <a:pPr marL="342900" indent="-342900" algn="ct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78608" name="AutoShape 33"/>
          <p:cNvSpPr/>
          <p:nvPr/>
        </p:nvSpPr>
        <p:spPr>
          <a:xfrm flipV="1">
            <a:off x="539750" y="3429000"/>
            <a:ext cx="1408113" cy="476250"/>
          </a:xfrm>
          <a:prstGeom prst="flowChartProcess">
            <a:avLst/>
          </a:prstGeom>
          <a:solidFill>
            <a:srgbClr val="FFFF99"/>
          </a:solidFill>
          <a:ln w="19050" cap="flat" cmpd="sng">
            <a:solidFill>
              <a:schemeClr val="bg2"/>
            </a:solidFill>
            <a:prstDash val="solid"/>
            <a:miter/>
            <a:headEnd type="none" w="med" len="med"/>
            <a:tailEnd type="none" w="med" len="med"/>
          </a:ln>
        </p:spPr>
        <p:txBody>
          <a:bodyPr rot="10800000" anchor="ctr" anchorCtr="0">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唯一解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9187" name="Line 35"/>
          <p:cNvSpPr/>
          <p:nvPr/>
        </p:nvSpPr>
        <p:spPr>
          <a:xfrm>
            <a:off x="5695950" y="3905250"/>
            <a:ext cx="0" cy="431800"/>
          </a:xfrm>
          <a:prstGeom prst="line">
            <a:avLst/>
          </a:prstGeom>
          <a:ln w="28575" cap="flat" cmpd="sng">
            <a:solidFill>
              <a:schemeClr val="tx1"/>
            </a:solidFill>
            <a:prstDash val="solid"/>
            <a:headEnd type="none" w="med" len="med"/>
            <a:tailEnd type="arrow" w="lg" len="med"/>
          </a:ln>
        </p:spPr>
      </p:sp>
      <p:sp>
        <p:nvSpPr>
          <p:cNvPr id="878610" name="AutoShape 36"/>
          <p:cNvSpPr/>
          <p:nvPr/>
        </p:nvSpPr>
        <p:spPr>
          <a:xfrm flipV="1">
            <a:off x="3751263" y="4365625"/>
            <a:ext cx="3889375" cy="914400"/>
          </a:xfrm>
          <a:prstGeom prst="flowChartProcess">
            <a:avLst/>
          </a:prstGeom>
          <a:solidFill>
            <a:srgbClr val="FFFF99"/>
          </a:solidFill>
          <a:ln w="19050" cap="flat" cmpd="sng">
            <a:solidFill>
              <a:schemeClr val="bg2"/>
            </a:solidFill>
            <a:prstDash val="solid"/>
            <a:miter/>
            <a:headEnd type="none" w="med" len="med"/>
            <a:tailEnd type="none" w="med" len="med"/>
          </a:ln>
        </p:spPr>
        <p:txBody>
          <a:bodyPr rot="10800000" anchor="ctr" anchorCtr="0">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包含 </a:t>
            </a:r>
            <a:r>
              <a:rPr lang="en-US" altLang="zh-CN" sz="2400" b="1" i="1" dirty="0">
                <a:solidFill>
                  <a:srgbClr val="000000"/>
                </a:solidFill>
                <a:latin typeface="Times New Roman" panose="02020603050405020304" pitchFamily="18" charset="0"/>
                <a:ea typeface="楷体_GB2312" panose="02010609030101010101" pitchFamily="49" charset="-122"/>
              </a:rPr>
              <a:t>n-R(A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个自由变量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的通解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9189" name="Object 6"/>
          <p:cNvGraphicFramePr>
            <a:graphicFrameLocks noChangeAspect="1"/>
          </p:cNvGraphicFramePr>
          <p:nvPr/>
        </p:nvGraphicFramePr>
        <p:xfrm>
          <a:off x="4797425" y="1790700"/>
          <a:ext cx="1728788" cy="407988"/>
        </p:xfrm>
        <a:graphic>
          <a:graphicData uri="http://schemas.openxmlformats.org/presentationml/2006/ole">
            <mc:AlternateContent xmlns:mc="http://schemas.openxmlformats.org/markup-compatibility/2006">
              <mc:Choice xmlns:v="urn:schemas-microsoft-com:vml" Requires="v">
                <p:oleObj spid="_x0000_s4267" name="" r:id="rId1" imgW="862965" imgH="203200" progId="">
                  <p:embed/>
                </p:oleObj>
              </mc:Choice>
              <mc:Fallback>
                <p:oleObj name="" r:id="rId1" imgW="862965" imgH="203200" progId="">
                  <p:embed/>
                  <p:pic>
                    <p:nvPicPr>
                      <p:cNvPr id="0" name="图片 4266"/>
                      <p:cNvPicPr/>
                      <p:nvPr/>
                    </p:nvPicPr>
                    <p:blipFill>
                      <a:blip r:embed="rId2"/>
                      <a:stretch>
                        <a:fillRect/>
                      </a:stretch>
                    </p:blipFill>
                    <p:spPr>
                      <a:xfrm>
                        <a:off x="4797425" y="1790700"/>
                        <a:ext cx="1728788" cy="407988"/>
                      </a:xfrm>
                      <a:prstGeom prst="rect">
                        <a:avLst/>
                      </a:prstGeom>
                      <a:noFill/>
                      <a:ln w="38100">
                        <a:noFill/>
                        <a:miter/>
                      </a:ln>
                    </p:spPr>
                  </p:pic>
                </p:oleObj>
              </mc:Fallback>
            </mc:AlternateContent>
          </a:graphicData>
        </a:graphic>
      </p:graphicFrame>
      <p:graphicFrame>
        <p:nvGraphicFramePr>
          <p:cNvPr id="49190" name="Object 7"/>
          <p:cNvGraphicFramePr>
            <a:graphicFrameLocks noChangeAspect="1"/>
          </p:cNvGraphicFramePr>
          <p:nvPr/>
        </p:nvGraphicFramePr>
        <p:xfrm>
          <a:off x="2822575" y="2770188"/>
          <a:ext cx="1244600" cy="407987"/>
        </p:xfrm>
        <a:graphic>
          <a:graphicData uri="http://schemas.openxmlformats.org/presentationml/2006/ole">
            <mc:AlternateContent xmlns:mc="http://schemas.openxmlformats.org/markup-compatibility/2006">
              <mc:Choice xmlns:v="urn:schemas-microsoft-com:vml" Requires="v">
                <p:oleObj spid="_x0000_s4268" name="" r:id="rId3" imgW="622300" imgH="203200" progId="">
                  <p:embed/>
                </p:oleObj>
              </mc:Choice>
              <mc:Fallback>
                <p:oleObj name="" r:id="rId3" imgW="622300" imgH="203200" progId="">
                  <p:embed/>
                  <p:pic>
                    <p:nvPicPr>
                      <p:cNvPr id="0" name="图片 4267"/>
                      <p:cNvPicPr/>
                      <p:nvPr/>
                    </p:nvPicPr>
                    <p:blipFill>
                      <a:blip r:embed="rId4"/>
                      <a:stretch>
                        <a:fillRect/>
                      </a:stretch>
                    </p:blipFill>
                    <p:spPr>
                      <a:xfrm>
                        <a:off x="2822575" y="2770188"/>
                        <a:ext cx="1244600" cy="4079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wipe(up)">
                                      <p:cBhvr>
                                        <p:cTn id="7" dur="500"/>
                                        <p:tgtEl>
                                          <p:spTgt spid="49160"/>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49158"/>
                                        </p:tgtEl>
                                        <p:attrNameLst>
                                          <p:attrName>style.visibility</p:attrName>
                                        </p:attrNameLst>
                                      </p:cBhvr>
                                      <p:to>
                                        <p:strVal val="visible"/>
                                      </p:to>
                                    </p:set>
                                    <p:animEffect transition="in" filter="wedge">
                                      <p:cBhvr>
                                        <p:cTn id="11" dur="1000"/>
                                        <p:tgtEl>
                                          <p:spTgt spid="49158"/>
                                        </p:tgtEl>
                                      </p:cBhvr>
                                    </p:animEffect>
                                  </p:childTnLst>
                                </p:cTn>
                              </p:par>
                              <p:par>
                                <p:cTn id="12" presetID="20" presetClass="entr" presetSubtype="0" fill="hold" nodeType="withEffect">
                                  <p:stCondLst>
                                    <p:cond delay="0"/>
                                  </p:stCondLst>
                                  <p:childTnLst>
                                    <p:set>
                                      <p:cBhvr>
                                        <p:cTn id="13" dur="1" fill="hold">
                                          <p:stCondLst>
                                            <p:cond delay="0"/>
                                          </p:stCondLst>
                                        </p:cTn>
                                        <p:tgtEl>
                                          <p:spTgt spid="49189"/>
                                        </p:tgtEl>
                                        <p:attrNameLst>
                                          <p:attrName>style.visibility</p:attrName>
                                        </p:attrNameLst>
                                      </p:cBhvr>
                                      <p:to>
                                        <p:strVal val="visible"/>
                                      </p:to>
                                    </p:set>
                                    <p:animEffect transition="in" filter="wedge">
                                      <p:cBhvr>
                                        <p:cTn id="14" dur="1000"/>
                                        <p:tgtEl>
                                          <p:spTgt spid="49189"/>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Right)">
                                      <p:cBhvr>
                                        <p:cTn id="19" dur="500"/>
                                        <p:tgtEl>
                                          <p:spTgt spid="2"/>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49166"/>
                                        </p:tgtEl>
                                        <p:attrNameLst>
                                          <p:attrName>style.visibility</p:attrName>
                                        </p:attrNameLst>
                                      </p:cBhvr>
                                      <p:to>
                                        <p:strVal val="visible"/>
                                      </p:to>
                                    </p:set>
                                    <p:animEffect transition="in" filter="slide(fromRight)">
                                      <p:cBhvr>
                                        <p:cTn id="22" dur="500"/>
                                        <p:tgtEl>
                                          <p:spTgt spid="49166"/>
                                        </p:tgtEl>
                                      </p:cBhvr>
                                    </p:animEffec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878598"/>
                                        </p:tgtEl>
                                        <p:attrNameLst>
                                          <p:attrName>style.visibility</p:attrName>
                                        </p:attrNameLst>
                                      </p:cBhvr>
                                      <p:to>
                                        <p:strVal val="visible"/>
                                      </p:to>
                                    </p:set>
                                    <p:animEffect transition="in" filter="slide(fromBottom)">
                                      <p:cBhvr>
                                        <p:cTn id="26" dur="500"/>
                                        <p:tgtEl>
                                          <p:spTgt spid="87859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trips(downLeft)">
                                      <p:cBhvr>
                                        <p:cTn id="31" dur="500"/>
                                        <p:tgtEl>
                                          <p:spTgt spid="3"/>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49171"/>
                                        </p:tgtEl>
                                        <p:attrNameLst>
                                          <p:attrName>style.visibility</p:attrName>
                                        </p:attrNameLst>
                                      </p:cBhvr>
                                      <p:to>
                                        <p:strVal val="visible"/>
                                      </p:to>
                                    </p:set>
                                    <p:animEffect transition="in" filter="slide(fromLeft)">
                                      <p:cBhvr>
                                        <p:cTn id="34" dur="500"/>
                                        <p:tgtEl>
                                          <p:spTgt spid="49171"/>
                                        </p:tgtEl>
                                      </p:cBhvr>
                                    </p:animEffect>
                                  </p:childTnLst>
                                </p:cTn>
                              </p:par>
                            </p:childTnLst>
                          </p:cTn>
                        </p:par>
                        <p:par>
                          <p:cTn id="35" fill="hold">
                            <p:stCondLst>
                              <p:cond delay="500"/>
                            </p:stCondLst>
                            <p:childTnLst>
                              <p:par>
                                <p:cTn id="36" presetID="20" presetClass="entr" presetSubtype="0" fill="hold" grpId="0" nodeType="afterEffect">
                                  <p:stCondLst>
                                    <p:cond delay="0"/>
                                  </p:stCondLst>
                                  <p:childTnLst>
                                    <p:set>
                                      <p:cBhvr>
                                        <p:cTn id="37" dur="1" fill="hold">
                                          <p:stCondLst>
                                            <p:cond delay="0"/>
                                          </p:stCondLst>
                                        </p:cTn>
                                        <p:tgtEl>
                                          <p:spTgt spid="49172"/>
                                        </p:tgtEl>
                                        <p:attrNameLst>
                                          <p:attrName>style.visibility</p:attrName>
                                        </p:attrNameLst>
                                      </p:cBhvr>
                                      <p:to>
                                        <p:strVal val="visible"/>
                                      </p:to>
                                    </p:set>
                                    <p:animEffect transition="in" filter="wedge">
                                      <p:cBhvr>
                                        <p:cTn id="38" dur="1000"/>
                                        <p:tgtEl>
                                          <p:spTgt spid="49172"/>
                                        </p:tgtEl>
                                      </p:cBhvr>
                                    </p:animEffect>
                                  </p:childTnLst>
                                </p:cTn>
                              </p:par>
                              <p:par>
                                <p:cTn id="39" presetID="20" presetClass="entr" presetSubtype="0" fill="hold" nodeType="withEffect">
                                  <p:stCondLst>
                                    <p:cond delay="0"/>
                                  </p:stCondLst>
                                  <p:childTnLst>
                                    <p:set>
                                      <p:cBhvr>
                                        <p:cTn id="40" dur="1" fill="hold">
                                          <p:stCondLst>
                                            <p:cond delay="0"/>
                                          </p:stCondLst>
                                        </p:cTn>
                                        <p:tgtEl>
                                          <p:spTgt spid="49190"/>
                                        </p:tgtEl>
                                        <p:attrNameLst>
                                          <p:attrName>style.visibility</p:attrName>
                                        </p:attrNameLst>
                                      </p:cBhvr>
                                      <p:to>
                                        <p:strVal val="visible"/>
                                      </p:to>
                                    </p:set>
                                    <p:animEffect transition="in" filter="wedge">
                                      <p:cBhvr>
                                        <p:cTn id="41" dur="1000"/>
                                        <p:tgtEl>
                                          <p:spTgt spid="4919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500"/>
                                        <p:tgtEl>
                                          <p:spTgt spid="5"/>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49184"/>
                                        </p:tgtEl>
                                        <p:attrNameLst>
                                          <p:attrName>style.visibility</p:attrName>
                                        </p:attrNameLst>
                                      </p:cBhvr>
                                      <p:to>
                                        <p:strVal val="visible"/>
                                      </p:to>
                                    </p:set>
                                    <p:animEffect transition="in" filter="slide(fromLeft)">
                                      <p:cBhvr>
                                        <p:cTn id="49" dur="500"/>
                                        <p:tgtEl>
                                          <p:spTgt spid="49184"/>
                                        </p:tgtEl>
                                      </p:cBhvr>
                                    </p:animEffect>
                                  </p:childTnLst>
                                </p:cTn>
                              </p:par>
                            </p:childTnLst>
                          </p:cTn>
                        </p:par>
                        <p:par>
                          <p:cTn id="50" fill="hold">
                            <p:stCondLst>
                              <p:cond delay="500"/>
                            </p:stCondLst>
                            <p:childTnLst>
                              <p:par>
                                <p:cTn id="51" presetID="12" presetClass="entr" presetSubtype="4" fill="hold" grpId="0" nodeType="afterEffect">
                                  <p:stCondLst>
                                    <p:cond delay="0"/>
                                  </p:stCondLst>
                                  <p:childTnLst>
                                    <p:set>
                                      <p:cBhvr>
                                        <p:cTn id="52" dur="1" fill="hold">
                                          <p:stCondLst>
                                            <p:cond delay="0"/>
                                          </p:stCondLst>
                                        </p:cTn>
                                        <p:tgtEl>
                                          <p:spTgt spid="878608"/>
                                        </p:tgtEl>
                                        <p:attrNameLst>
                                          <p:attrName>style.visibility</p:attrName>
                                        </p:attrNameLst>
                                      </p:cBhvr>
                                      <p:to>
                                        <p:strVal val="visible"/>
                                      </p:to>
                                    </p:set>
                                    <p:animEffect transition="in" filter="slide(fromBottom)">
                                      <p:cBhvr>
                                        <p:cTn id="53" dur="500"/>
                                        <p:tgtEl>
                                          <p:spTgt spid="87860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par>
                                <p:cTn id="59" presetID="12" presetClass="entr" presetSubtype="2" fill="hold" grpId="0" nodeType="withEffect">
                                  <p:stCondLst>
                                    <p:cond delay="0"/>
                                  </p:stCondLst>
                                  <p:childTnLst>
                                    <p:set>
                                      <p:cBhvr>
                                        <p:cTn id="60" dur="1" fill="hold">
                                          <p:stCondLst>
                                            <p:cond delay="0"/>
                                          </p:stCondLst>
                                        </p:cTn>
                                        <p:tgtEl>
                                          <p:spTgt spid="49179"/>
                                        </p:tgtEl>
                                        <p:attrNameLst>
                                          <p:attrName>style.visibility</p:attrName>
                                        </p:attrNameLst>
                                      </p:cBhvr>
                                      <p:to>
                                        <p:strVal val="visible"/>
                                      </p:to>
                                    </p:set>
                                    <p:animEffect transition="in" filter="slide(fromRight)">
                                      <p:cBhvr>
                                        <p:cTn id="61" dur="500"/>
                                        <p:tgtEl>
                                          <p:spTgt spid="49179"/>
                                        </p:tgtEl>
                                      </p:cBhvr>
                                    </p:animEffect>
                                  </p:childTnLst>
                                </p:cTn>
                              </p:par>
                            </p:childTnLst>
                          </p:cTn>
                        </p:par>
                        <p:par>
                          <p:cTn id="62" fill="hold">
                            <p:stCondLst>
                              <p:cond delay="500"/>
                            </p:stCondLst>
                            <p:childTnLst>
                              <p:par>
                                <p:cTn id="63" presetID="12" presetClass="entr" presetSubtype="4" fill="hold" grpId="0" nodeType="afterEffect">
                                  <p:stCondLst>
                                    <p:cond delay="0"/>
                                  </p:stCondLst>
                                  <p:childTnLst>
                                    <p:set>
                                      <p:cBhvr>
                                        <p:cTn id="64" dur="1" fill="hold">
                                          <p:stCondLst>
                                            <p:cond delay="0"/>
                                          </p:stCondLst>
                                        </p:cTn>
                                        <p:tgtEl>
                                          <p:spTgt spid="878604"/>
                                        </p:tgtEl>
                                        <p:attrNameLst>
                                          <p:attrName>style.visibility</p:attrName>
                                        </p:attrNameLst>
                                      </p:cBhvr>
                                      <p:to>
                                        <p:strVal val="visible"/>
                                      </p:to>
                                    </p:set>
                                    <p:animEffect transition="in" filter="slide(fromBottom)">
                                      <p:cBhvr>
                                        <p:cTn id="65" dur="500"/>
                                        <p:tgtEl>
                                          <p:spTgt spid="87860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49187"/>
                                        </p:tgtEl>
                                        <p:attrNameLst>
                                          <p:attrName>style.visibility</p:attrName>
                                        </p:attrNameLst>
                                      </p:cBhvr>
                                      <p:to>
                                        <p:strVal val="visible"/>
                                      </p:to>
                                    </p:set>
                                    <p:animEffect transition="in" filter="wipe(up)">
                                      <p:cBhvr>
                                        <p:cTn id="70" dur="500"/>
                                        <p:tgtEl>
                                          <p:spTgt spid="49187"/>
                                        </p:tgtEl>
                                      </p:cBhvr>
                                    </p:animEffect>
                                  </p:childTnLst>
                                </p:cTn>
                              </p:par>
                            </p:childTnLst>
                          </p:cTn>
                        </p:par>
                        <p:par>
                          <p:cTn id="71" fill="hold">
                            <p:stCondLst>
                              <p:cond delay="500"/>
                            </p:stCondLst>
                            <p:childTnLst>
                              <p:par>
                                <p:cTn id="72" presetID="4" presetClass="entr" presetSubtype="16" fill="hold" grpId="0" nodeType="afterEffect">
                                  <p:stCondLst>
                                    <p:cond delay="0"/>
                                  </p:stCondLst>
                                  <p:childTnLst>
                                    <p:set>
                                      <p:cBhvr>
                                        <p:cTn id="73" dur="1" fill="hold">
                                          <p:stCondLst>
                                            <p:cond delay="0"/>
                                          </p:stCondLst>
                                        </p:cTn>
                                        <p:tgtEl>
                                          <p:spTgt spid="878610"/>
                                        </p:tgtEl>
                                        <p:attrNameLst>
                                          <p:attrName>style.visibility</p:attrName>
                                        </p:attrNameLst>
                                      </p:cBhvr>
                                      <p:to>
                                        <p:strVal val="visible"/>
                                      </p:to>
                                    </p:set>
                                    <p:animEffect transition="in" filter="box(in)">
                                      <p:cBhvr>
                                        <p:cTn id="74" dur="500"/>
                                        <p:tgtEl>
                                          <p:spTgt spid="87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nimBg="1"/>
      <p:bldP spid="878598" grpId="0" animBg="1"/>
      <p:bldP spid="49166" grpId="0"/>
      <p:bldP spid="49171" grpId="0"/>
      <p:bldP spid="49172" grpId="0" animBg="1"/>
      <p:bldP spid="878604" grpId="0" animBg="1"/>
      <p:bldP spid="49179" grpId="0"/>
      <p:bldP spid="49184" grpId="0"/>
      <p:bldP spid="878608" grpId="0" animBg="1"/>
      <p:bldP spid="87861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9618" name="Rectangle 2"/>
          <p:cNvSpPr>
            <a:spLocks noGrp="1"/>
          </p:cNvSpPr>
          <p:nvPr>
            <p:ph type="ctrTitle"/>
          </p:nvPr>
        </p:nvSpPr>
        <p:spPr/>
        <p:txBody>
          <a:bodyPr vert="horz" wrap="square" lIns="91440" tIns="45720" rIns="91440" bIns="45720" anchor="ctr" anchorCtr="0"/>
          <a:p>
            <a:pPr algn="ctr" eaLnBrk="1" hangingPunct="1">
              <a:buClrTx/>
              <a:buSzTx/>
              <a:buFontTx/>
            </a:pPr>
            <a:r>
              <a:rPr lang="zh-CN" altLang="en-US" sz="4000" dirty="0">
                <a:solidFill>
                  <a:srgbClr val="FFFFFF"/>
                </a:solidFill>
                <a:latin typeface="楷体_GB2312" panose="02010609030101010101" pitchFamily="49" charset="-122"/>
                <a:ea typeface="+mj-ea"/>
                <a:cs typeface="+mj-cs"/>
              </a:rPr>
              <a:t>第四章</a:t>
            </a:r>
            <a:br>
              <a:rPr lang="zh-CN" altLang="en-US" sz="4000" dirty="0">
                <a:solidFill>
                  <a:srgbClr val="FFFFFF"/>
                </a:solidFill>
                <a:latin typeface="楷体_GB2312" panose="02010609030101010101" pitchFamily="49" charset="-122"/>
                <a:ea typeface="+mj-ea"/>
                <a:cs typeface="+mj-cs"/>
              </a:rPr>
            </a:br>
            <a:r>
              <a:rPr lang="zh-CN" altLang="en-US" sz="4000" dirty="0">
                <a:solidFill>
                  <a:srgbClr val="FFFFFF"/>
                </a:solidFill>
                <a:latin typeface="楷体_GB2312" panose="02010609030101010101" pitchFamily="49" charset="-122"/>
                <a:ea typeface="+mj-ea"/>
                <a:cs typeface="+mj-cs"/>
              </a:rPr>
              <a:t>向量组的线性相关性</a:t>
            </a:r>
            <a:endParaRPr lang="zh-CN" altLang="en-US" sz="4000" dirty="0">
              <a:solidFill>
                <a:srgbClr val="FFFFFF"/>
              </a:solidFill>
              <a:latin typeface="楷体_GB2312" panose="02010609030101010101" pitchFamily="49" charset="-122"/>
              <a:ea typeface="+mj-ea"/>
              <a:cs typeface="+mj-cs"/>
            </a:endParaRPr>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88064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1</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向量组及其线性组合</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7" name="Rectangle 3"/>
          <p:cNvSpPr>
            <a:spLocks noGrp="1"/>
          </p:cNvSpPr>
          <p:nvPr>
            <p:ph idx="1"/>
          </p:nvPr>
        </p:nvSpPr>
        <p:spPr>
          <a:xfrm>
            <a:off x="457200" y="455613"/>
            <a:ext cx="8229600" cy="5772785"/>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en-US" altLang="zh-CN" i="1" dirty="0"/>
              <a:t>n </a:t>
            </a:r>
            <a:r>
              <a:rPr lang="zh-CN" altLang="en-US" dirty="0"/>
              <a:t>个有次序的数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n </a:t>
            </a:r>
            <a:r>
              <a:rPr lang="zh-CN" altLang="en-US" dirty="0"/>
              <a:t>所组成的数组称为</a:t>
            </a:r>
            <a:r>
              <a:rPr lang="en-US" altLang="zh-CN" i="1" dirty="0">
                <a:solidFill>
                  <a:srgbClr val="FF0000"/>
                </a:solidFill>
              </a:rPr>
              <a:t>n </a:t>
            </a:r>
            <a:r>
              <a:rPr lang="zh-CN" altLang="en-US" dirty="0">
                <a:solidFill>
                  <a:srgbClr val="FF0000"/>
                </a:solidFill>
              </a:rPr>
              <a:t>维向</a:t>
            </a:r>
            <a:endParaRPr lang="zh-CN" altLang="en-US" dirty="0">
              <a:solidFill>
                <a:srgbClr val="FF0000"/>
              </a:solidFill>
            </a:endParaRPr>
          </a:p>
          <a:p>
            <a:pPr eaLnBrk="1" hangingPunct="1">
              <a:lnSpc>
                <a:spcPct val="110000"/>
              </a:lnSpc>
              <a:buNone/>
            </a:pPr>
            <a:r>
              <a:rPr lang="zh-CN" altLang="en-US" dirty="0">
                <a:solidFill>
                  <a:srgbClr val="FF0000"/>
                </a:solidFill>
              </a:rPr>
              <a:t>量</a:t>
            </a:r>
            <a:r>
              <a:rPr lang="zh-CN" altLang="en-US" dirty="0"/>
              <a:t>，这 </a:t>
            </a:r>
            <a:r>
              <a:rPr lang="en-US" altLang="zh-CN" i="1" dirty="0"/>
              <a:t>n </a:t>
            </a:r>
            <a:r>
              <a:rPr lang="zh-CN" altLang="en-US" dirty="0"/>
              <a:t>个数称为该向量的 </a:t>
            </a:r>
            <a:r>
              <a:rPr lang="en-US" altLang="zh-CN" i="1" dirty="0"/>
              <a:t>n </a:t>
            </a:r>
            <a:r>
              <a:rPr lang="zh-CN" altLang="en-US" dirty="0"/>
              <a:t>个</a:t>
            </a:r>
            <a:r>
              <a:rPr lang="zh-CN" altLang="en-US" dirty="0">
                <a:solidFill>
                  <a:srgbClr val="FF0000"/>
                </a:solidFill>
              </a:rPr>
              <a:t>分量</a:t>
            </a:r>
            <a:r>
              <a:rPr lang="zh-CN" altLang="en-US" dirty="0"/>
              <a:t>，第 </a:t>
            </a:r>
            <a:r>
              <a:rPr lang="en-US" altLang="zh-CN" i="1" dirty="0"/>
              <a:t>i </a:t>
            </a:r>
            <a:r>
              <a:rPr lang="zh-CN" altLang="en-US" dirty="0"/>
              <a:t>个数 </a:t>
            </a:r>
            <a:r>
              <a:rPr lang="en-US" altLang="zh-CN" i="1" dirty="0"/>
              <a:t>a</a:t>
            </a:r>
            <a:r>
              <a:rPr lang="en-US" altLang="zh-CN" i="1" baseline="-25000" dirty="0"/>
              <a:t>i </a:t>
            </a:r>
            <a:r>
              <a:rPr lang="zh-CN" altLang="en-US" dirty="0"/>
              <a:t>称为第 </a:t>
            </a:r>
            <a:r>
              <a:rPr lang="en-US" altLang="zh-CN" i="1" dirty="0"/>
              <a:t>i </a:t>
            </a:r>
            <a:endParaRPr lang="en-US" altLang="zh-CN" i="1" dirty="0"/>
          </a:p>
          <a:p>
            <a:pPr eaLnBrk="1" hangingPunct="1">
              <a:lnSpc>
                <a:spcPct val="110000"/>
              </a:lnSpc>
              <a:buNone/>
            </a:pPr>
            <a:r>
              <a:rPr lang="zh-CN" altLang="en-US" dirty="0"/>
              <a:t>个分量．</a:t>
            </a:r>
            <a:endParaRPr lang="zh-CN" altLang="en-US" dirty="0"/>
          </a:p>
          <a:p>
            <a:pPr eaLnBrk="1" hangingPunct="1">
              <a:lnSpc>
                <a:spcPct val="110000"/>
              </a:lnSpc>
              <a:buClr>
                <a:srgbClr val="0000FF"/>
              </a:buClr>
              <a:buFont typeface="Wingdings" panose="05000000000000000000" pitchFamily="2" charset="2"/>
              <a:buChar char="p"/>
            </a:pPr>
            <a:r>
              <a:rPr lang="zh-CN" altLang="en-US" dirty="0"/>
              <a:t>分量全为实数的向量称为</a:t>
            </a:r>
            <a:r>
              <a:rPr lang="zh-CN" altLang="en-US" dirty="0">
                <a:solidFill>
                  <a:srgbClr val="FF0000"/>
                </a:solidFill>
              </a:rPr>
              <a:t>实向量</a:t>
            </a:r>
            <a:r>
              <a:rPr lang="zh-CN" altLang="en-US" dirty="0"/>
              <a:t>．</a:t>
            </a:r>
            <a:endParaRPr lang="zh-CN" altLang="en-US" dirty="0"/>
          </a:p>
          <a:p>
            <a:pPr eaLnBrk="1" hangingPunct="1">
              <a:lnSpc>
                <a:spcPct val="110000"/>
              </a:lnSpc>
              <a:buClr>
                <a:srgbClr val="0000FF"/>
              </a:buClr>
              <a:buFont typeface="Wingdings" panose="05000000000000000000" pitchFamily="2" charset="2"/>
              <a:buChar char="p"/>
            </a:pPr>
            <a:r>
              <a:rPr lang="zh-CN" altLang="en-US" dirty="0"/>
              <a:t>分量中</a:t>
            </a:r>
            <a:r>
              <a:rPr lang="zh-CN" altLang="en-US" dirty="0"/>
              <a:t>有复数的向量称为</a:t>
            </a:r>
            <a:r>
              <a:rPr lang="zh-CN" altLang="en-US" dirty="0">
                <a:solidFill>
                  <a:srgbClr val="FF0000"/>
                </a:solidFill>
              </a:rPr>
              <a:t>复向量</a:t>
            </a:r>
            <a:r>
              <a:rPr lang="zh-CN" altLang="en-US" dirty="0"/>
              <a:t>．</a:t>
            </a:r>
            <a:endParaRPr lang="zh-CN" altLang="en-US" dirty="0"/>
          </a:p>
          <a:p>
            <a:pPr eaLnBrk="1" hangingPunct="1">
              <a:lnSpc>
                <a:spcPct val="110000"/>
              </a:lnSpc>
              <a:buClr>
                <a:srgbClr val="0000FF"/>
              </a:buClr>
              <a:buNone/>
            </a:pPr>
            <a:r>
              <a:rPr lang="zh-CN" altLang="en-US" dirty="0">
                <a:solidFill>
                  <a:srgbClr val="0000FF"/>
                </a:solidFill>
              </a:rPr>
              <a:t>备注：</a:t>
            </a:r>
            <a:endParaRPr lang="zh-CN" altLang="en-US" dirty="0">
              <a:solidFill>
                <a:srgbClr val="0000FF"/>
              </a:solidFill>
            </a:endParaRPr>
          </a:p>
          <a:p>
            <a:pPr eaLnBrk="1" hangingPunct="1">
              <a:lnSpc>
                <a:spcPct val="110000"/>
              </a:lnSpc>
              <a:buClr>
                <a:srgbClr val="0000FF"/>
              </a:buClr>
              <a:buSzTx/>
              <a:buFont typeface="Wingdings" panose="05000000000000000000" pitchFamily="2" charset="2"/>
              <a:buChar char="ü"/>
            </a:pPr>
            <a:r>
              <a:rPr lang="zh-CN" altLang="en-US" dirty="0"/>
              <a:t>本书一般只讨论实向量（特别说明的除外） ．</a:t>
            </a:r>
            <a:endParaRPr lang="zh-CN" altLang="en-US" dirty="0"/>
          </a:p>
          <a:p>
            <a:pPr eaLnBrk="1" hangingPunct="1">
              <a:lnSpc>
                <a:spcPct val="110000"/>
              </a:lnSpc>
              <a:buClr>
                <a:srgbClr val="0000FF"/>
              </a:buClr>
              <a:buSzTx/>
              <a:buFont typeface="Wingdings" panose="05000000000000000000" pitchFamily="2" charset="2"/>
              <a:buChar char="ü"/>
            </a:pPr>
            <a:r>
              <a:rPr lang="zh-CN" altLang="en-US" dirty="0"/>
              <a:t>行向量和列向量总被看作是两个不同的向量．</a:t>
            </a:r>
            <a:endParaRPr lang="zh-CN" altLang="en-US" dirty="0"/>
          </a:p>
          <a:p>
            <a:pPr eaLnBrk="1" hangingPunct="1">
              <a:lnSpc>
                <a:spcPct val="110000"/>
              </a:lnSpc>
              <a:buClr>
                <a:srgbClr val="0000FF"/>
              </a:buClr>
              <a:buSzTx/>
              <a:buFont typeface="Wingdings" panose="05000000000000000000" pitchFamily="2" charset="2"/>
              <a:buChar char="ü"/>
            </a:pPr>
            <a:r>
              <a:rPr lang="zh-CN" altLang="en-US" dirty="0"/>
              <a:t>所讨论的向量在没有指明是行向量还是列向量时，都当作列向量．</a:t>
            </a:r>
            <a:endParaRPr lang="zh-CN" altLang="en-US" dirty="0"/>
          </a:p>
          <a:p>
            <a:pPr eaLnBrk="1" hangingPunct="1">
              <a:lnSpc>
                <a:spcPct val="130000"/>
              </a:lnSpc>
              <a:buClr>
                <a:srgbClr val="0000FF"/>
              </a:buClr>
              <a:buSzTx/>
              <a:buFont typeface="Wingdings" panose="05000000000000000000" pitchFamily="2" charset="2"/>
              <a:buChar char="ü"/>
            </a:pPr>
            <a:r>
              <a:rPr lang="zh-CN" altLang="en-US" dirty="0"/>
              <a:t>本书中，列向量用黑色小写字母 </a:t>
            </a:r>
            <a:r>
              <a:rPr lang="en-US" altLang="zh-CN" i="1" dirty="0"/>
              <a:t>a</a:t>
            </a:r>
            <a:r>
              <a:rPr lang="en-US" altLang="zh-CN" dirty="0"/>
              <a:t>, </a:t>
            </a:r>
            <a:r>
              <a:rPr lang="en-US" altLang="zh-CN" i="1" dirty="0"/>
              <a:t>b</a:t>
            </a:r>
            <a:r>
              <a:rPr lang="en-US" altLang="zh-CN" dirty="0"/>
              <a:t>, </a:t>
            </a:r>
            <a:r>
              <a:rPr lang="en-US" altLang="zh-CN" i="1" dirty="0">
                <a:latin typeface="Symbol" panose="05050102010706020507" pitchFamily="18" charset="2"/>
              </a:rPr>
              <a:t>a</a:t>
            </a:r>
            <a:r>
              <a:rPr lang="en-US" altLang="zh-CN" dirty="0"/>
              <a:t>, </a:t>
            </a:r>
            <a:r>
              <a:rPr lang="en-US" altLang="zh-CN" i="1" dirty="0">
                <a:latin typeface="Symbol" panose="05050102010706020507" pitchFamily="18" charset="2"/>
              </a:rPr>
              <a:t>b </a:t>
            </a:r>
            <a:r>
              <a:rPr lang="zh-CN" altLang="en-US" dirty="0"/>
              <a:t>等表示，行向量则用 </a:t>
            </a:r>
            <a:r>
              <a:rPr lang="en-US" altLang="zh-CN" i="1" dirty="0"/>
              <a:t>a</a:t>
            </a:r>
            <a:r>
              <a:rPr lang="en-US" altLang="zh-CN" baseline="30000" dirty="0"/>
              <a:t>T</a:t>
            </a:r>
            <a:r>
              <a:rPr lang="en-US" altLang="zh-CN" dirty="0"/>
              <a:t>, </a:t>
            </a:r>
            <a:r>
              <a:rPr lang="en-US" altLang="zh-CN" i="1" dirty="0"/>
              <a:t>b</a:t>
            </a:r>
            <a:r>
              <a:rPr lang="en-US" altLang="zh-CN" baseline="30000" dirty="0"/>
              <a:t>T</a:t>
            </a:r>
            <a:r>
              <a:rPr lang="en-US" altLang="zh-CN" dirty="0"/>
              <a:t>, </a:t>
            </a:r>
            <a:r>
              <a:rPr lang="en-US" altLang="zh-CN" i="1" dirty="0">
                <a:latin typeface="Symbol" panose="05050102010706020507" pitchFamily="18" charset="2"/>
              </a:rPr>
              <a:t>a</a:t>
            </a:r>
            <a:r>
              <a:rPr lang="en-US" altLang="zh-CN" baseline="30000" dirty="0"/>
              <a:t>T</a:t>
            </a:r>
            <a:r>
              <a:rPr lang="en-US" altLang="zh-CN" dirty="0"/>
              <a:t>, </a:t>
            </a:r>
            <a:r>
              <a:rPr lang="en-US" altLang="zh-CN" i="1" dirty="0">
                <a:latin typeface="Symbol" panose="05050102010706020507" pitchFamily="18" charset="2"/>
              </a:rPr>
              <a:t>b</a:t>
            </a:r>
            <a:r>
              <a:rPr lang="en-US" altLang="zh-CN" baseline="30000" dirty="0"/>
              <a:t>T</a:t>
            </a:r>
            <a:r>
              <a:rPr lang="en-US" altLang="zh-CN" i="1" dirty="0">
                <a:latin typeface="Symbol" panose="05050102010706020507" pitchFamily="18" charset="2"/>
              </a:rPr>
              <a:t> </a:t>
            </a:r>
            <a:r>
              <a:rPr lang="zh-CN" altLang="en-US" dirty="0"/>
              <a:t>表示．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100"/>
                                  </p:iterate>
                                  <p:childTnLst>
                                    <p:set>
                                      <p:cBhvr>
                                        <p:cTn id="6" dur="1" fill="hold">
                                          <p:stCondLst>
                                            <p:cond delay="0"/>
                                          </p:stCondLst>
                                        </p:cTn>
                                        <p:tgtEl>
                                          <p:spTgt spid="139267">
                                            <p:txEl>
                                              <p:charRg st="0" end="39"/>
                                            </p:txEl>
                                          </p:spTgt>
                                        </p:tgtEl>
                                        <p:attrNameLst>
                                          <p:attrName>style.visibility</p:attrName>
                                        </p:attrNameLst>
                                      </p:cBhvr>
                                      <p:to>
                                        <p:strVal val="visible"/>
                                      </p:to>
                                    </p:set>
                                  </p:childTnLst>
                                </p:cTn>
                              </p:par>
                            </p:childTnLst>
                          </p:cTn>
                        </p:par>
                        <p:par>
                          <p:cTn id="7" fill="hold">
                            <p:stCondLst>
                              <p:cond delay="380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139267">
                                            <p:txEl>
                                              <p:charRg st="39" end="77"/>
                                            </p:txEl>
                                          </p:spTgt>
                                        </p:tgtEl>
                                        <p:attrNameLst>
                                          <p:attrName>style.visibility</p:attrName>
                                        </p:attrNameLst>
                                      </p:cBhvr>
                                      <p:to>
                                        <p:strVal val="visible"/>
                                      </p:to>
                                    </p:set>
                                  </p:childTnLst>
                                </p:cTn>
                              </p:par>
                            </p:childTnLst>
                          </p:cTn>
                        </p:par>
                        <p:par>
                          <p:cTn id="10" fill="hold">
                            <p:stCondLst>
                              <p:cond delay="7500"/>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139267">
                                            <p:txEl>
                                              <p:charRg st="77" end="8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9267">
                                            <p:txEl>
                                              <p:charRg st="82" end="98"/>
                                            </p:txEl>
                                          </p:spTgt>
                                        </p:tgtEl>
                                        <p:attrNameLst>
                                          <p:attrName>style.visibility</p:attrName>
                                        </p:attrNameLst>
                                      </p:cBhvr>
                                      <p:to>
                                        <p:strVal val="visible"/>
                                      </p:to>
                                    </p:set>
                                    <p:animEffect transition="in" filter="slide(fromBottom)">
                                      <p:cBhvr>
                                        <p:cTn id="17" dur="500"/>
                                        <p:tgtEl>
                                          <p:spTgt spid="139267">
                                            <p:txEl>
                                              <p:charRg st="82" end="9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9267">
                                            <p:txEl>
                                              <p:charRg st="98" end="114"/>
                                            </p:txEl>
                                          </p:spTgt>
                                        </p:tgtEl>
                                        <p:attrNameLst>
                                          <p:attrName>style.visibility</p:attrName>
                                        </p:attrNameLst>
                                      </p:cBhvr>
                                      <p:to>
                                        <p:strVal val="visible"/>
                                      </p:to>
                                    </p:set>
                                    <p:animEffect transition="in" filter="slide(fromBottom)">
                                      <p:cBhvr>
                                        <p:cTn id="22" dur="500"/>
                                        <p:tgtEl>
                                          <p:spTgt spid="139267">
                                            <p:txEl>
                                              <p:charRg st="98" end="1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9267">
                                            <p:txEl>
                                              <p:charRg st="114" end="118"/>
                                            </p:txEl>
                                          </p:spTgt>
                                        </p:tgtEl>
                                        <p:attrNameLst>
                                          <p:attrName>style.visibility</p:attrName>
                                        </p:attrNameLst>
                                      </p:cBhvr>
                                      <p:to>
                                        <p:strVal val="visible"/>
                                      </p:to>
                                    </p:set>
                                    <p:animEffect transition="in" filter="slide(fromBottom)">
                                      <p:cBhvr>
                                        <p:cTn id="27" dur="500"/>
                                        <p:tgtEl>
                                          <p:spTgt spid="139267">
                                            <p:txEl>
                                              <p:charRg st="114" end="118"/>
                                            </p:txEl>
                                          </p:spTgt>
                                        </p:tgtEl>
                                      </p:cBhvr>
                                    </p:animEffec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139267">
                                            <p:txEl>
                                              <p:charRg st="118" end="140"/>
                                            </p:txEl>
                                          </p:spTgt>
                                        </p:tgtEl>
                                        <p:attrNameLst>
                                          <p:attrName>style.visibility</p:attrName>
                                        </p:attrNameLst>
                                      </p:cBhvr>
                                      <p:to>
                                        <p:strVal val="visible"/>
                                      </p:to>
                                    </p:set>
                                    <p:animEffect transition="in" filter="slide(fromBottom)">
                                      <p:cBhvr>
                                        <p:cTn id="31" dur="500"/>
                                        <p:tgtEl>
                                          <p:spTgt spid="139267">
                                            <p:txEl>
                                              <p:charRg st="118" end="14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139267">
                                            <p:txEl>
                                              <p:charRg st="140" end="161"/>
                                            </p:txEl>
                                          </p:spTgt>
                                        </p:tgtEl>
                                        <p:attrNameLst>
                                          <p:attrName>style.visibility</p:attrName>
                                        </p:attrNameLst>
                                      </p:cBhvr>
                                      <p:to>
                                        <p:strVal val="visible"/>
                                      </p:to>
                                    </p:set>
                                    <p:animEffect transition="in" filter="slide(fromBottom)">
                                      <p:cBhvr>
                                        <p:cTn id="36" dur="500"/>
                                        <p:tgtEl>
                                          <p:spTgt spid="139267">
                                            <p:txEl>
                                              <p:charRg st="140" end="16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39267">
                                            <p:txEl>
                                              <p:charRg st="161" end="191"/>
                                            </p:txEl>
                                          </p:spTgt>
                                        </p:tgtEl>
                                        <p:attrNameLst>
                                          <p:attrName>style.visibility</p:attrName>
                                        </p:attrNameLst>
                                      </p:cBhvr>
                                      <p:to>
                                        <p:strVal val="visible"/>
                                      </p:to>
                                    </p:set>
                                    <p:animEffect transition="in" filter="slide(fromBottom)">
                                      <p:cBhvr>
                                        <p:cTn id="41" dur="500"/>
                                        <p:tgtEl>
                                          <p:spTgt spid="139267">
                                            <p:txEl>
                                              <p:charRg st="161" end="19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39267">
                                            <p:txEl>
                                              <p:charRg st="191" end="246"/>
                                            </p:txEl>
                                          </p:spTgt>
                                        </p:tgtEl>
                                        <p:attrNameLst>
                                          <p:attrName>style.visibility</p:attrName>
                                        </p:attrNameLst>
                                      </p:cBhvr>
                                      <p:to>
                                        <p:strVal val="visible"/>
                                      </p:to>
                                    </p:set>
                                    <p:animEffect transition="in" filter="slide(fromBottom)">
                                      <p:cBhvr>
                                        <p:cTn id="46" dur="500"/>
                                        <p:tgtEl>
                                          <p:spTgt spid="139267">
                                            <p:txEl>
                                              <p:charRg st="191" end="24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2" name="Rectangle 4"/>
          <p:cNvSpPr/>
          <p:nvPr/>
        </p:nvSpPr>
        <p:spPr>
          <a:xfrm>
            <a:off x="457200" y="455613"/>
            <a:ext cx="8229600" cy="2063750"/>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若干个同维数的列向量（行向量）所组成的集合称为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FF"/>
              </a:buClr>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当</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Symbol" panose="05050102010706020507" pitchFamily="18" charset="2"/>
                <a:ea typeface="楷体_GB2312" panose="02010609030101010101" pitchFamily="49" charset="-122"/>
              </a:rPr>
              <a:t>&lt;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时，齐次线性方程组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的全体解组成的向量组含有无穷多个向量．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0293" name="Object 8"/>
          <p:cNvGraphicFramePr>
            <a:graphicFrameLocks noChangeAspect="1"/>
          </p:cNvGraphicFramePr>
          <p:nvPr/>
        </p:nvGraphicFramePr>
        <p:xfrm>
          <a:off x="457200" y="2728913"/>
          <a:ext cx="3452813" cy="1420812"/>
        </p:xfrm>
        <a:graphic>
          <a:graphicData uri="http://schemas.openxmlformats.org/presentationml/2006/ole">
            <mc:AlternateContent xmlns:mc="http://schemas.openxmlformats.org/markup-compatibility/2006">
              <mc:Choice xmlns:v="urn:schemas-microsoft-com:vml" Requires="v">
                <p:oleObj spid="_x0000_s4270" name="" r:id="rId1" imgW="1727200" imgH="711200" progId="">
                  <p:embed/>
                </p:oleObj>
              </mc:Choice>
              <mc:Fallback>
                <p:oleObj name="" r:id="rId1" imgW="1727200" imgH="711200" progId="">
                  <p:embed/>
                  <p:pic>
                    <p:nvPicPr>
                      <p:cNvPr id="0" name="图片 4269"/>
                      <p:cNvPicPr/>
                      <p:nvPr/>
                    </p:nvPicPr>
                    <p:blipFill>
                      <a:blip r:embed="rId2"/>
                      <a:stretch>
                        <a:fillRect/>
                      </a:stretch>
                    </p:blipFill>
                    <p:spPr>
                      <a:xfrm>
                        <a:off x="457200" y="2728913"/>
                        <a:ext cx="3452813" cy="1420812"/>
                      </a:xfrm>
                      <a:prstGeom prst="rect">
                        <a:avLst/>
                      </a:prstGeom>
                      <a:noFill/>
                      <a:ln w="38100">
                        <a:noFill/>
                        <a:miter/>
                      </a:ln>
                    </p:spPr>
                  </p:pic>
                </p:oleObj>
              </mc:Fallback>
            </mc:AlternateContent>
          </a:graphicData>
        </a:graphic>
      </p:graphicFrame>
      <p:graphicFrame>
        <p:nvGraphicFramePr>
          <p:cNvPr id="140294" name="Object 9"/>
          <p:cNvGraphicFramePr>
            <a:graphicFrameLocks noChangeAspect="1"/>
          </p:cNvGraphicFramePr>
          <p:nvPr/>
        </p:nvGraphicFramePr>
        <p:xfrm>
          <a:off x="3879850" y="3178175"/>
          <a:ext cx="2157413" cy="508000"/>
        </p:xfrm>
        <a:graphic>
          <a:graphicData uri="http://schemas.openxmlformats.org/presentationml/2006/ole">
            <mc:AlternateContent xmlns:mc="http://schemas.openxmlformats.org/markup-compatibility/2006">
              <mc:Choice xmlns:v="urn:schemas-microsoft-com:vml" Requires="v">
                <p:oleObj spid="_x0000_s4269" name="" r:id="rId3" imgW="1422400" imgH="330200" progId="">
                  <p:embed/>
                </p:oleObj>
              </mc:Choice>
              <mc:Fallback>
                <p:oleObj name="" r:id="rId3" imgW="1422400" imgH="330200" progId="">
                  <p:embed/>
                  <p:pic>
                    <p:nvPicPr>
                      <p:cNvPr id="0" name="图片 4268"/>
                      <p:cNvPicPr/>
                      <p:nvPr/>
                    </p:nvPicPr>
                    <p:blipFill>
                      <a:blip r:embed="rId4"/>
                      <a:stretch>
                        <a:fillRect/>
                      </a:stretch>
                    </p:blipFill>
                    <p:spPr>
                      <a:xfrm>
                        <a:off x="3879850" y="3178175"/>
                        <a:ext cx="2157413" cy="508000"/>
                      </a:xfrm>
                      <a:prstGeom prst="rect">
                        <a:avLst/>
                      </a:prstGeom>
                      <a:noFill/>
                      <a:ln w="38100">
                        <a:noFill/>
                        <a:miter/>
                      </a:ln>
                    </p:spPr>
                  </p:pic>
                </p:oleObj>
              </mc:Fallback>
            </mc:AlternateContent>
          </a:graphicData>
        </a:graphic>
      </p:graphicFrame>
      <p:graphicFrame>
        <p:nvGraphicFramePr>
          <p:cNvPr id="140295" name="Object 10"/>
          <p:cNvGraphicFramePr>
            <a:graphicFrameLocks noChangeAspect="1"/>
          </p:cNvGraphicFramePr>
          <p:nvPr/>
        </p:nvGraphicFramePr>
        <p:xfrm>
          <a:off x="6026150" y="2701925"/>
          <a:ext cx="1041400" cy="1473200"/>
        </p:xfrm>
        <a:graphic>
          <a:graphicData uri="http://schemas.openxmlformats.org/presentationml/2006/ole">
            <mc:AlternateContent xmlns:mc="http://schemas.openxmlformats.org/markup-compatibility/2006">
              <mc:Choice xmlns:v="urn:schemas-microsoft-com:vml" Requires="v">
                <p:oleObj spid="_x0000_s4271" name="" r:id="rId5" imgW="685800" imgH="965200" progId="">
                  <p:embed/>
                </p:oleObj>
              </mc:Choice>
              <mc:Fallback>
                <p:oleObj name="" r:id="rId5" imgW="685800" imgH="965200" progId="">
                  <p:embed/>
                  <p:pic>
                    <p:nvPicPr>
                      <p:cNvPr id="0" name="图片 4270"/>
                      <p:cNvPicPr/>
                      <p:nvPr/>
                    </p:nvPicPr>
                    <p:blipFill>
                      <a:blip r:embed="rId6"/>
                      <a:stretch>
                        <a:fillRect/>
                      </a:stretch>
                    </p:blipFill>
                    <p:spPr>
                      <a:xfrm>
                        <a:off x="6026150" y="2701925"/>
                        <a:ext cx="1041400" cy="1473200"/>
                      </a:xfrm>
                      <a:prstGeom prst="rect">
                        <a:avLst/>
                      </a:prstGeom>
                      <a:noFill/>
                      <a:ln w="38100">
                        <a:noFill/>
                        <a:miter/>
                      </a:ln>
                    </p:spPr>
                  </p:pic>
                </p:oleObj>
              </mc:Fallback>
            </mc:AlternateContent>
          </a:graphicData>
        </a:graphic>
      </p:graphicFrame>
      <p:sp>
        <p:nvSpPr>
          <p:cNvPr id="140298" name="Line 10"/>
          <p:cNvSpPr/>
          <p:nvPr/>
        </p:nvSpPr>
        <p:spPr>
          <a:xfrm>
            <a:off x="1879600" y="2774950"/>
            <a:ext cx="0" cy="1295400"/>
          </a:xfrm>
          <a:prstGeom prst="line">
            <a:avLst/>
          </a:prstGeom>
          <a:ln w="28575" cap="flat" cmpd="sng">
            <a:solidFill>
              <a:srgbClr val="FF3300"/>
            </a:solidFill>
            <a:prstDash val="solid"/>
            <a:headEnd type="none" w="med" len="med"/>
            <a:tailEnd type="none" w="med" len="med"/>
          </a:ln>
        </p:spPr>
      </p:sp>
      <p:sp>
        <p:nvSpPr>
          <p:cNvPr id="140299" name="Line 11"/>
          <p:cNvSpPr/>
          <p:nvPr/>
        </p:nvSpPr>
        <p:spPr>
          <a:xfrm>
            <a:off x="2505075" y="2774950"/>
            <a:ext cx="0" cy="1295400"/>
          </a:xfrm>
          <a:prstGeom prst="line">
            <a:avLst/>
          </a:prstGeom>
          <a:ln w="28575" cap="flat" cmpd="sng">
            <a:solidFill>
              <a:srgbClr val="FF3300"/>
            </a:solidFill>
            <a:prstDash val="solid"/>
            <a:headEnd type="none" w="med" len="med"/>
            <a:tailEnd type="none" w="med" len="med"/>
          </a:ln>
        </p:spPr>
      </p:sp>
      <p:sp>
        <p:nvSpPr>
          <p:cNvPr id="140300" name="Line 12"/>
          <p:cNvSpPr/>
          <p:nvPr/>
        </p:nvSpPr>
        <p:spPr>
          <a:xfrm>
            <a:off x="3132138" y="2774950"/>
            <a:ext cx="0" cy="1295400"/>
          </a:xfrm>
          <a:prstGeom prst="line">
            <a:avLst/>
          </a:prstGeom>
          <a:ln w="28575" cap="flat" cmpd="sng">
            <a:solidFill>
              <a:srgbClr val="FF3300"/>
            </a:solidFill>
            <a:prstDash val="solid"/>
            <a:headEnd type="none" w="med" len="med"/>
            <a:tailEnd type="none" w="med" len="med"/>
          </a:ln>
        </p:spPr>
      </p:sp>
      <p:sp>
        <p:nvSpPr>
          <p:cNvPr id="140296" name="Line 8"/>
          <p:cNvSpPr/>
          <p:nvPr/>
        </p:nvSpPr>
        <p:spPr>
          <a:xfrm>
            <a:off x="1258888" y="3249613"/>
            <a:ext cx="2592387" cy="0"/>
          </a:xfrm>
          <a:prstGeom prst="line">
            <a:avLst/>
          </a:prstGeom>
          <a:ln w="28575" cap="flat" cmpd="sng">
            <a:solidFill>
              <a:srgbClr val="0000FF"/>
            </a:solidFill>
            <a:prstDash val="solid"/>
            <a:headEnd type="none" w="med" len="med"/>
            <a:tailEnd type="none" w="med" len="med"/>
          </a:ln>
        </p:spPr>
      </p:sp>
      <p:sp>
        <p:nvSpPr>
          <p:cNvPr id="140297" name="Line 9"/>
          <p:cNvSpPr/>
          <p:nvPr/>
        </p:nvSpPr>
        <p:spPr>
          <a:xfrm>
            <a:off x="1258888" y="3711575"/>
            <a:ext cx="2592387" cy="0"/>
          </a:xfrm>
          <a:prstGeom prst="line">
            <a:avLst/>
          </a:prstGeom>
          <a:ln w="28575" cap="flat" cmpd="sng">
            <a:solidFill>
              <a:srgbClr val="0000FF"/>
            </a:solidFill>
            <a:prstDash val="solid"/>
            <a:headEnd type="none" w="med" len="med"/>
            <a:tailEnd type="none" w="med" len="med"/>
          </a:ln>
        </p:spPr>
      </p:sp>
      <p:sp>
        <p:nvSpPr>
          <p:cNvPr id="140301" name="Rectangle 13"/>
          <p:cNvSpPr/>
          <p:nvPr/>
        </p:nvSpPr>
        <p:spPr>
          <a:xfrm>
            <a:off x="457200" y="4340225"/>
            <a:ext cx="8229600"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结论：含有限个向量的有序向量组与矩阵一一对应．</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40302" name="AutoShape 14"/>
          <p:cNvSpPr/>
          <p:nvPr/>
        </p:nvSpPr>
        <p:spPr>
          <a:xfrm>
            <a:off x="6948488" y="2125663"/>
            <a:ext cx="2124075" cy="1152525"/>
          </a:xfrm>
          <a:prstGeom prst="cloudCallout">
            <a:avLst>
              <a:gd name="adj1" fmla="val -38343"/>
              <a:gd name="adj2" fmla="val 84023"/>
            </a:avLst>
          </a:prstGeom>
          <a:solidFill>
            <a:srgbClr val="FFFF99"/>
          </a:solidFill>
          <a:ln w="9525" cap="flat" cmpd="sng">
            <a:solidFill>
              <a:schemeClr val="tx1"/>
            </a:solidFill>
            <a:prstDash val="solid"/>
            <a:headEnd type="none" w="med" len="med"/>
            <a:tailEnd type="none" w="med" len="med"/>
          </a:ln>
        </p:spPr>
        <p:txBody>
          <a:bodyPr lIns="0" tIns="0" rIns="0" bIns="0" anchor="ctr" anchorCtr="1"/>
          <a:p>
            <a:pPr algn="ctr"/>
            <a:r>
              <a:rPr lang="zh-CN" altLang="en-US" sz="2000" b="1" dirty="0">
                <a:solidFill>
                  <a:srgbClr val="000000"/>
                </a:solidFill>
                <a:latin typeface="Times New Roman" panose="02020603050405020304" pitchFamily="18" charset="0"/>
                <a:ea typeface="楷体_GB2312" panose="02010609030101010101" pitchFamily="49" charset="-122"/>
              </a:rPr>
              <a:t>有限向量组</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0292">
                                            <p:txEl>
                                              <p:charRg st="32" end="79"/>
                                            </p:txEl>
                                          </p:spTgt>
                                        </p:tgtEl>
                                        <p:attrNameLst>
                                          <p:attrName>style.visibility</p:attrName>
                                        </p:attrNameLst>
                                      </p:cBhvr>
                                      <p:to>
                                        <p:strVal val="visible"/>
                                      </p:to>
                                    </p:set>
                                    <p:animEffect transition="in" filter="slide(fromBottom)">
                                      <p:cBhvr>
                                        <p:cTn id="7" dur="500"/>
                                        <p:tgtEl>
                                          <p:spTgt spid="140292">
                                            <p:txEl>
                                              <p:charRg st="32" end="79"/>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3"/>
                                        </p:tgtEl>
                                        <p:attrNameLst>
                                          <p:attrName>style.visibility</p:attrName>
                                        </p:attrNameLst>
                                      </p:cBhvr>
                                      <p:to>
                                        <p:strVal val="visible"/>
                                      </p:to>
                                    </p:set>
                                    <p:animEffect transition="in" filter="box(in)">
                                      <p:cBhvr>
                                        <p:cTn id="12" dur="500"/>
                                        <p:tgtEl>
                                          <p:spTgt spid="1402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iterate type="lt">
                                    <p:tmPct val="0"/>
                                  </p:iterate>
                                  <p:childTnLst>
                                    <p:set>
                                      <p:cBhvr>
                                        <p:cTn id="16" dur="1" fill="hold">
                                          <p:stCondLst>
                                            <p:cond delay="0"/>
                                          </p:stCondLst>
                                        </p:cTn>
                                        <p:tgtEl>
                                          <p:spTgt spid="140298"/>
                                        </p:tgtEl>
                                        <p:attrNameLst>
                                          <p:attrName>style.visibility</p:attrName>
                                        </p:attrNameLst>
                                      </p:cBhvr>
                                      <p:to>
                                        <p:strVal val="visible"/>
                                      </p:to>
                                    </p:set>
                                    <p:animEffect transition="in" filter="wipe(up)">
                                      <p:cBhvr>
                                        <p:cTn id="17" dur="500"/>
                                        <p:tgtEl>
                                          <p:spTgt spid="140298"/>
                                        </p:tgtEl>
                                      </p:cBhvr>
                                    </p:animEffect>
                                  </p:childTnLst>
                                </p:cTn>
                              </p:par>
                              <p:par>
                                <p:cTn id="18" presetID="22" presetClass="entr" presetSubtype="1" fill="hold" nodeType="withEffect">
                                  <p:stCondLst>
                                    <p:cond delay="0"/>
                                  </p:stCondLst>
                                  <p:iterate type="lt">
                                    <p:tmPct val="0"/>
                                  </p:iterate>
                                  <p:childTnLst>
                                    <p:set>
                                      <p:cBhvr>
                                        <p:cTn id="19" dur="1" fill="hold">
                                          <p:stCondLst>
                                            <p:cond delay="0"/>
                                          </p:stCondLst>
                                        </p:cTn>
                                        <p:tgtEl>
                                          <p:spTgt spid="140299"/>
                                        </p:tgtEl>
                                        <p:attrNameLst>
                                          <p:attrName>style.visibility</p:attrName>
                                        </p:attrNameLst>
                                      </p:cBhvr>
                                      <p:to>
                                        <p:strVal val="visible"/>
                                      </p:to>
                                    </p:set>
                                    <p:animEffect transition="in" filter="wipe(up)">
                                      <p:cBhvr>
                                        <p:cTn id="20" dur="500"/>
                                        <p:tgtEl>
                                          <p:spTgt spid="140299"/>
                                        </p:tgtEl>
                                      </p:cBhvr>
                                    </p:animEffect>
                                  </p:childTnLst>
                                </p:cTn>
                              </p:par>
                              <p:par>
                                <p:cTn id="21" presetID="22" presetClass="entr" presetSubtype="1" fill="hold" nodeType="withEffect">
                                  <p:stCondLst>
                                    <p:cond delay="0"/>
                                  </p:stCondLst>
                                  <p:iterate type="lt">
                                    <p:tmPct val="0"/>
                                  </p:iterate>
                                  <p:childTnLst>
                                    <p:set>
                                      <p:cBhvr>
                                        <p:cTn id="22" dur="1" fill="hold">
                                          <p:stCondLst>
                                            <p:cond delay="0"/>
                                          </p:stCondLst>
                                        </p:cTn>
                                        <p:tgtEl>
                                          <p:spTgt spid="140300"/>
                                        </p:tgtEl>
                                        <p:attrNameLst>
                                          <p:attrName>style.visibility</p:attrName>
                                        </p:attrNameLst>
                                      </p:cBhvr>
                                      <p:to>
                                        <p:strVal val="visible"/>
                                      </p:to>
                                    </p:set>
                                    <p:animEffect transition="in" filter="wipe(up)">
                                      <p:cBhvr>
                                        <p:cTn id="23" dur="500"/>
                                        <p:tgtEl>
                                          <p:spTgt spid="140300"/>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40294"/>
                                        </p:tgtEl>
                                        <p:attrNameLst>
                                          <p:attrName>style.visibility</p:attrName>
                                        </p:attrNameLst>
                                      </p:cBhvr>
                                      <p:to>
                                        <p:strVal val="visible"/>
                                      </p:to>
                                    </p:set>
                                    <p:animEffect transition="in" filter="wipe(left)">
                                      <p:cBhvr>
                                        <p:cTn id="27" dur="500"/>
                                        <p:tgtEl>
                                          <p:spTgt spid="140294"/>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xit" presetSubtype="0" fill="hold" nodeType="clickEffect">
                                  <p:stCondLst>
                                    <p:cond delay="0"/>
                                  </p:stCondLst>
                                  <p:iterate type="lt">
                                    <p:tmPct val="5000"/>
                                  </p:iterate>
                                  <p:childTnLst>
                                    <p:anim calcmode="lin" valueType="num">
                                      <p:cBhvr>
                                        <p:cTn id="31" dur="1000"/>
                                        <p:tgtEl>
                                          <p:spTgt spid="140298"/>
                                        </p:tgtEl>
                                        <p:attrNameLst>
                                          <p:attrName>ppt_w</p:attrName>
                                        </p:attrNameLst>
                                      </p:cBhvr>
                                      <p:tavLst>
                                        <p:tav tm="0">
                                          <p:val>
                                            <p:strVal val="ppt_w"/>
                                          </p:val>
                                        </p:tav>
                                        <p:tav tm="100000">
                                          <p:val>
                                            <p:fltVal val="0.000000"/>
                                          </p:val>
                                        </p:tav>
                                      </p:tavLst>
                                    </p:anim>
                                    <p:anim calcmode="lin" valueType="num">
                                      <p:cBhvr>
                                        <p:cTn id="32" dur="1000"/>
                                        <p:tgtEl>
                                          <p:spTgt spid="140298"/>
                                        </p:tgtEl>
                                        <p:attrNameLst>
                                          <p:attrName>ppt_h</p:attrName>
                                        </p:attrNameLst>
                                      </p:cBhvr>
                                      <p:tavLst>
                                        <p:tav tm="0">
                                          <p:val>
                                            <p:strVal val="ppt_h"/>
                                          </p:val>
                                        </p:tav>
                                        <p:tav tm="100000">
                                          <p:val>
                                            <p:fltVal val="0.000000"/>
                                          </p:val>
                                        </p:tav>
                                      </p:tavLst>
                                    </p:anim>
                                    <p:anim calcmode="lin" valueType="num">
                                      <p:cBhvr>
                                        <p:cTn id="33" dur="1000"/>
                                        <p:tgtEl>
                                          <p:spTgt spid="140298"/>
                                        </p:tgtEl>
                                        <p:attrNameLst>
                                          <p:attrName>style.rotation</p:attrName>
                                        </p:attrNameLst>
                                      </p:cBhvr>
                                      <p:tavLst>
                                        <p:tav tm="0">
                                          <p:val>
                                            <p:fltVal val="0.000000"/>
                                          </p:val>
                                        </p:tav>
                                        <p:tav tm="100000">
                                          <p:val>
                                            <p:fltVal val="90.000000"/>
                                          </p:val>
                                        </p:tav>
                                      </p:tavLst>
                                    </p:anim>
                                    <p:animEffect transition="out" filter="fade">
                                      <p:cBhvr>
                                        <p:cTn id="34" dur="1000"/>
                                        <p:tgtEl>
                                          <p:spTgt spid="140298"/>
                                        </p:tgtEl>
                                      </p:cBhvr>
                                    </p:animEffect>
                                    <p:set>
                                      <p:cBhvr>
                                        <p:cTn id="35" dur="1" fill="hold">
                                          <p:stCondLst>
                                            <p:cond delay="999"/>
                                          </p:stCondLst>
                                        </p:cTn>
                                        <p:tgtEl>
                                          <p:spTgt spid="140298"/>
                                        </p:tgtEl>
                                        <p:attrNameLst>
                                          <p:attrName>style.visibility</p:attrName>
                                        </p:attrNameLst>
                                      </p:cBhvr>
                                      <p:to>
                                        <p:strVal val="hidden"/>
                                      </p:to>
                                    </p:set>
                                  </p:childTnLst>
                                </p:cTn>
                              </p:par>
                              <p:par>
                                <p:cTn id="36" presetID="31" presetClass="exit" presetSubtype="0" fill="hold" nodeType="withEffect">
                                  <p:stCondLst>
                                    <p:cond delay="0"/>
                                  </p:stCondLst>
                                  <p:iterate type="lt">
                                    <p:tmPct val="5000"/>
                                  </p:iterate>
                                  <p:childTnLst>
                                    <p:anim calcmode="lin" valueType="num">
                                      <p:cBhvr>
                                        <p:cTn id="37" dur="1000"/>
                                        <p:tgtEl>
                                          <p:spTgt spid="140299"/>
                                        </p:tgtEl>
                                        <p:attrNameLst>
                                          <p:attrName>ppt_w</p:attrName>
                                        </p:attrNameLst>
                                      </p:cBhvr>
                                      <p:tavLst>
                                        <p:tav tm="0">
                                          <p:val>
                                            <p:strVal val="ppt_w"/>
                                          </p:val>
                                        </p:tav>
                                        <p:tav tm="100000">
                                          <p:val>
                                            <p:fltVal val="0.000000"/>
                                          </p:val>
                                        </p:tav>
                                      </p:tavLst>
                                    </p:anim>
                                    <p:anim calcmode="lin" valueType="num">
                                      <p:cBhvr>
                                        <p:cTn id="38" dur="1000"/>
                                        <p:tgtEl>
                                          <p:spTgt spid="140299"/>
                                        </p:tgtEl>
                                        <p:attrNameLst>
                                          <p:attrName>ppt_h</p:attrName>
                                        </p:attrNameLst>
                                      </p:cBhvr>
                                      <p:tavLst>
                                        <p:tav tm="0">
                                          <p:val>
                                            <p:strVal val="ppt_h"/>
                                          </p:val>
                                        </p:tav>
                                        <p:tav tm="100000">
                                          <p:val>
                                            <p:fltVal val="0.000000"/>
                                          </p:val>
                                        </p:tav>
                                      </p:tavLst>
                                    </p:anim>
                                    <p:anim calcmode="lin" valueType="num">
                                      <p:cBhvr>
                                        <p:cTn id="39" dur="1000"/>
                                        <p:tgtEl>
                                          <p:spTgt spid="140299"/>
                                        </p:tgtEl>
                                        <p:attrNameLst>
                                          <p:attrName>style.rotation</p:attrName>
                                        </p:attrNameLst>
                                      </p:cBhvr>
                                      <p:tavLst>
                                        <p:tav tm="0">
                                          <p:val>
                                            <p:fltVal val="0.000000"/>
                                          </p:val>
                                        </p:tav>
                                        <p:tav tm="100000">
                                          <p:val>
                                            <p:fltVal val="90.000000"/>
                                          </p:val>
                                        </p:tav>
                                      </p:tavLst>
                                    </p:anim>
                                    <p:animEffect transition="out" filter="fade">
                                      <p:cBhvr>
                                        <p:cTn id="40" dur="1000"/>
                                        <p:tgtEl>
                                          <p:spTgt spid="140299"/>
                                        </p:tgtEl>
                                      </p:cBhvr>
                                    </p:animEffect>
                                    <p:set>
                                      <p:cBhvr>
                                        <p:cTn id="41" dur="1" fill="hold">
                                          <p:stCondLst>
                                            <p:cond delay="999"/>
                                          </p:stCondLst>
                                        </p:cTn>
                                        <p:tgtEl>
                                          <p:spTgt spid="140299"/>
                                        </p:tgtEl>
                                        <p:attrNameLst>
                                          <p:attrName>style.visibility</p:attrName>
                                        </p:attrNameLst>
                                      </p:cBhvr>
                                      <p:to>
                                        <p:strVal val="hidden"/>
                                      </p:to>
                                    </p:set>
                                  </p:childTnLst>
                                </p:cTn>
                              </p:par>
                              <p:par>
                                <p:cTn id="42" presetID="31" presetClass="exit" presetSubtype="0" fill="hold" nodeType="withEffect">
                                  <p:stCondLst>
                                    <p:cond delay="0"/>
                                  </p:stCondLst>
                                  <p:iterate type="lt">
                                    <p:tmPct val="5000"/>
                                  </p:iterate>
                                  <p:childTnLst>
                                    <p:anim calcmode="lin" valueType="num">
                                      <p:cBhvr>
                                        <p:cTn id="43" dur="1000"/>
                                        <p:tgtEl>
                                          <p:spTgt spid="140300"/>
                                        </p:tgtEl>
                                        <p:attrNameLst>
                                          <p:attrName>ppt_w</p:attrName>
                                        </p:attrNameLst>
                                      </p:cBhvr>
                                      <p:tavLst>
                                        <p:tav tm="0">
                                          <p:val>
                                            <p:strVal val="ppt_w"/>
                                          </p:val>
                                        </p:tav>
                                        <p:tav tm="100000">
                                          <p:val>
                                            <p:fltVal val="0.000000"/>
                                          </p:val>
                                        </p:tav>
                                      </p:tavLst>
                                    </p:anim>
                                    <p:anim calcmode="lin" valueType="num">
                                      <p:cBhvr>
                                        <p:cTn id="44" dur="1000"/>
                                        <p:tgtEl>
                                          <p:spTgt spid="140300"/>
                                        </p:tgtEl>
                                        <p:attrNameLst>
                                          <p:attrName>ppt_h</p:attrName>
                                        </p:attrNameLst>
                                      </p:cBhvr>
                                      <p:tavLst>
                                        <p:tav tm="0">
                                          <p:val>
                                            <p:strVal val="ppt_h"/>
                                          </p:val>
                                        </p:tav>
                                        <p:tav tm="100000">
                                          <p:val>
                                            <p:fltVal val="0.000000"/>
                                          </p:val>
                                        </p:tav>
                                      </p:tavLst>
                                    </p:anim>
                                    <p:anim calcmode="lin" valueType="num">
                                      <p:cBhvr>
                                        <p:cTn id="45" dur="1000"/>
                                        <p:tgtEl>
                                          <p:spTgt spid="140300"/>
                                        </p:tgtEl>
                                        <p:attrNameLst>
                                          <p:attrName>style.rotation</p:attrName>
                                        </p:attrNameLst>
                                      </p:cBhvr>
                                      <p:tavLst>
                                        <p:tav tm="0">
                                          <p:val>
                                            <p:fltVal val="0.000000"/>
                                          </p:val>
                                        </p:tav>
                                        <p:tav tm="100000">
                                          <p:val>
                                            <p:fltVal val="90.000000"/>
                                          </p:val>
                                        </p:tav>
                                      </p:tavLst>
                                    </p:anim>
                                    <p:animEffect transition="out" filter="fade">
                                      <p:cBhvr>
                                        <p:cTn id="46" dur="1000"/>
                                        <p:tgtEl>
                                          <p:spTgt spid="140300"/>
                                        </p:tgtEl>
                                      </p:cBhvr>
                                    </p:animEffect>
                                    <p:set>
                                      <p:cBhvr>
                                        <p:cTn id="47" dur="1" fill="hold">
                                          <p:stCondLst>
                                            <p:cond delay="999"/>
                                          </p:stCondLst>
                                        </p:cTn>
                                        <p:tgtEl>
                                          <p:spTgt spid="140300"/>
                                        </p:tgtEl>
                                        <p:attrNameLst>
                                          <p:attrName>style.visibility</p:attrName>
                                        </p:attrNameLst>
                                      </p:cBhvr>
                                      <p:to>
                                        <p:strVal val="hidden"/>
                                      </p:to>
                                    </p:se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40296"/>
                                        </p:tgtEl>
                                        <p:attrNameLst>
                                          <p:attrName>style.visibility</p:attrName>
                                        </p:attrNameLst>
                                      </p:cBhvr>
                                      <p:to>
                                        <p:strVal val="visible"/>
                                      </p:to>
                                    </p:set>
                                    <p:animEffect transition="in" filter="wipe(left)">
                                      <p:cBhvr>
                                        <p:cTn id="51" dur="500"/>
                                        <p:tgtEl>
                                          <p:spTgt spid="140296"/>
                                        </p:tgtEl>
                                      </p:cBhvr>
                                    </p:animEffect>
                                  </p:childTnLst>
                                </p:cTn>
                              </p:par>
                              <p:par>
                                <p:cTn id="52" presetID="22" presetClass="entr" presetSubtype="8" fill="hold" nodeType="withEffect">
                                  <p:stCondLst>
                                    <p:cond delay="0"/>
                                  </p:stCondLst>
                                  <p:childTnLst>
                                    <p:set>
                                      <p:cBhvr>
                                        <p:cTn id="53" dur="1" fill="hold">
                                          <p:stCondLst>
                                            <p:cond delay="0"/>
                                          </p:stCondLst>
                                        </p:cTn>
                                        <p:tgtEl>
                                          <p:spTgt spid="140297"/>
                                        </p:tgtEl>
                                        <p:attrNameLst>
                                          <p:attrName>style.visibility</p:attrName>
                                        </p:attrNameLst>
                                      </p:cBhvr>
                                      <p:to>
                                        <p:strVal val="visible"/>
                                      </p:to>
                                    </p:set>
                                    <p:animEffect transition="in" filter="wipe(left)">
                                      <p:cBhvr>
                                        <p:cTn id="54" dur="500"/>
                                        <p:tgtEl>
                                          <p:spTgt spid="140297"/>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140295"/>
                                        </p:tgtEl>
                                        <p:attrNameLst>
                                          <p:attrName>style.visibility</p:attrName>
                                        </p:attrNameLst>
                                      </p:cBhvr>
                                      <p:to>
                                        <p:strVal val="visible"/>
                                      </p:to>
                                    </p:set>
                                    <p:animEffect transition="in" filter="wipe(left)">
                                      <p:cBhvr>
                                        <p:cTn id="58" dur="500"/>
                                        <p:tgtEl>
                                          <p:spTgt spid="14029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40302"/>
                                        </p:tgtEl>
                                        <p:attrNameLst>
                                          <p:attrName>style.visibility</p:attrName>
                                        </p:attrNameLst>
                                      </p:cBhvr>
                                      <p:to>
                                        <p:strVal val="visible"/>
                                      </p:to>
                                    </p:set>
                                    <p:anim calcmode="lin" valueType="num">
                                      <p:cBhvr additive="base">
                                        <p:cTn id="63" dur="500" fill="hold"/>
                                        <p:tgtEl>
                                          <p:spTgt spid="140302"/>
                                        </p:tgtEl>
                                        <p:attrNameLst>
                                          <p:attrName>ppt_x</p:attrName>
                                        </p:attrNameLst>
                                      </p:cBhvr>
                                      <p:tavLst>
                                        <p:tav tm="0">
                                          <p:val>
                                            <p:strVal val="1+#ppt_w/2"/>
                                          </p:val>
                                        </p:tav>
                                        <p:tav tm="100000">
                                          <p:val>
                                            <p:strVal val="#ppt_x"/>
                                          </p:val>
                                        </p:tav>
                                      </p:tavLst>
                                    </p:anim>
                                    <p:anim calcmode="lin" valueType="num">
                                      <p:cBhvr additive="base">
                                        <p:cTn id="64" dur="500" fill="hold"/>
                                        <p:tgtEl>
                                          <p:spTgt spid="140302"/>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140301"/>
                                        </p:tgtEl>
                                        <p:attrNameLst>
                                          <p:attrName>style.visibility</p:attrName>
                                        </p:attrNameLst>
                                      </p:cBhvr>
                                      <p:to>
                                        <p:strVal val="visible"/>
                                      </p:to>
                                    </p:set>
                                    <p:anim calcmode="lin" valueType="num">
                                      <p:cBhvr>
                                        <p:cTn id="69" dur="500" fill="hold"/>
                                        <p:tgtEl>
                                          <p:spTgt spid="140301"/>
                                        </p:tgtEl>
                                        <p:attrNameLst>
                                          <p:attrName>ppt_w</p:attrName>
                                        </p:attrNameLst>
                                      </p:cBhvr>
                                      <p:tavLst>
                                        <p:tav tm="0">
                                          <p:val>
                                            <p:fltVal val="0.000000"/>
                                          </p:val>
                                        </p:tav>
                                        <p:tav tm="100000">
                                          <p:val>
                                            <p:strVal val="#ppt_w"/>
                                          </p:val>
                                        </p:tav>
                                      </p:tavLst>
                                    </p:anim>
                                    <p:anim calcmode="lin" valueType="num">
                                      <p:cBhvr>
                                        <p:cTn id="70" dur="500" fill="hold"/>
                                        <p:tgtEl>
                                          <p:spTgt spid="140301"/>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1" grpId="0"/>
      <p:bldP spid="140302"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7" name="Rectangle 5"/>
          <p:cNvSpPr/>
          <p:nvPr/>
        </p:nvSpPr>
        <p:spPr>
          <a:xfrm>
            <a:off x="457200" y="455613"/>
            <a:ext cx="8229600" cy="520382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给定向量组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 对于任何一组实数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，表达式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称为向量组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r>
              <a:rPr lang="zh-CN" altLang="en-US" sz="2400" b="1" dirty="0">
                <a:solidFill>
                  <a:srgbClr val="FF0000"/>
                </a:solidFill>
                <a:latin typeface="Times New Roman" panose="02020603050405020304" pitchFamily="18" charset="0"/>
                <a:ea typeface="楷体_GB2312" panose="02010609030101010101" pitchFamily="49" charset="-122"/>
              </a:rPr>
              <a:t>线性组合</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称为这个</a:t>
            </a:r>
            <a:r>
              <a:rPr lang="zh-CN" altLang="en-US" sz="2400" b="1" dirty="0">
                <a:solidFill>
                  <a:srgbClr val="FF0000"/>
                </a:solidFill>
                <a:latin typeface="Times New Roman" panose="02020603050405020304" pitchFamily="18" charset="0"/>
                <a:ea typeface="楷体_GB2312" panose="02010609030101010101" pitchFamily="49" charset="-122"/>
              </a:rPr>
              <a:t>线性组合的系数</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给定向量组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和向量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，如果存在一组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实数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则向量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是向量组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的线性组合，这时称</a:t>
            </a:r>
            <a:r>
              <a:rPr lang="zh-CN" altLang="en-US" sz="2400" b="1" dirty="0">
                <a:solidFill>
                  <a:srgbClr val="FF0000"/>
                </a:solidFill>
                <a:latin typeface="Times New Roman" panose="02020603050405020304" pitchFamily="18" charset="0"/>
                <a:ea typeface="楷体_GB2312" panose="02010609030101010101" pitchFamily="49" charset="-122"/>
              </a:rPr>
              <a:t>向量 </a:t>
            </a:r>
            <a:r>
              <a:rPr lang="en-US" altLang="zh-CN" sz="2400" b="1" i="1" dirty="0">
                <a:solidFill>
                  <a:srgbClr val="FF0000"/>
                </a:solidFill>
                <a:latin typeface="Times New Roman" panose="02020603050405020304" pitchFamily="18" charset="0"/>
                <a:ea typeface="楷体_GB2312" panose="02010609030101010101" pitchFamily="49" charset="-122"/>
              </a:rPr>
              <a:t>b </a:t>
            </a:r>
            <a:r>
              <a:rPr lang="zh-CN" altLang="en-US" sz="2400" b="1" dirty="0">
                <a:solidFill>
                  <a:srgbClr val="FF0000"/>
                </a:solidFill>
                <a:latin typeface="Times New Roman" panose="02020603050405020304" pitchFamily="18" charset="0"/>
                <a:ea typeface="楷体_GB2312" panose="02010609030101010101" pitchFamily="49" charset="-122"/>
              </a:rPr>
              <a:t>能由向量组</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的线性表示</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1317">
                                            <p:txEl>
                                              <p:charRg st="56" end="79"/>
                                            </p:txEl>
                                          </p:spTgt>
                                        </p:tgtEl>
                                        <p:attrNameLst>
                                          <p:attrName>style.visibility</p:attrName>
                                        </p:attrNameLst>
                                      </p:cBhvr>
                                      <p:to>
                                        <p:strVal val="visible"/>
                                      </p:to>
                                    </p:set>
                                    <p:anim calcmode="lin" valueType="num">
                                      <p:cBhvr additive="base">
                                        <p:cTn id="7" dur="500" fill="hold"/>
                                        <p:tgtEl>
                                          <p:spTgt spid="141317">
                                            <p:txEl>
                                              <p:charRg st="56" end="79"/>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1317">
                                            <p:txEl>
                                              <p:charRg st="56" end="7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1317">
                                            <p:txEl>
                                              <p:charRg st="79" end="96"/>
                                            </p:txEl>
                                          </p:spTgt>
                                        </p:tgtEl>
                                        <p:attrNameLst>
                                          <p:attrName>style.visibility</p:attrName>
                                        </p:attrNameLst>
                                      </p:cBhvr>
                                      <p:to>
                                        <p:strVal val="visible"/>
                                      </p:to>
                                    </p:set>
                                    <p:animEffect transition="in" filter="slide(fromBottom)">
                                      <p:cBhvr>
                                        <p:cTn id="13" dur="500"/>
                                        <p:tgtEl>
                                          <p:spTgt spid="141317">
                                            <p:txEl>
                                              <p:charRg st="79" end="9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41317">
                                            <p:txEl>
                                              <p:charRg st="96" end="123"/>
                                            </p:txEl>
                                          </p:spTgt>
                                        </p:tgtEl>
                                        <p:attrNameLst>
                                          <p:attrName>style.visibility</p:attrName>
                                        </p:attrNameLst>
                                      </p:cBhvr>
                                      <p:to>
                                        <p:strVal val="visible"/>
                                      </p:to>
                                    </p:set>
                                    <p:animEffect transition="in" filter="slide(fromBottom)">
                                      <p:cBhvr>
                                        <p:cTn id="18" dur="500"/>
                                        <p:tgtEl>
                                          <p:spTgt spid="141317">
                                            <p:txEl>
                                              <p:charRg st="96" end="12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iterate type="lt">
                                    <p:tmPct val="10000"/>
                                  </p:iterate>
                                  <p:childTnLst>
                                    <p:set>
                                      <p:cBhvr>
                                        <p:cTn id="22" dur="1" fill="hold">
                                          <p:stCondLst>
                                            <p:cond delay="0"/>
                                          </p:stCondLst>
                                        </p:cTn>
                                        <p:tgtEl>
                                          <p:spTgt spid="141317">
                                            <p:txEl>
                                              <p:charRg st="124" end="162"/>
                                            </p:txEl>
                                          </p:spTgt>
                                        </p:tgtEl>
                                        <p:attrNameLst>
                                          <p:attrName>style.visibility</p:attrName>
                                        </p:attrNameLst>
                                      </p:cBhvr>
                                      <p:to>
                                        <p:strVal val="visible"/>
                                      </p:to>
                                    </p:set>
                                    <p:animEffect transition="in" filter="slide(fromBottom)">
                                      <p:cBhvr>
                                        <p:cTn id="23" dur="500"/>
                                        <p:tgtEl>
                                          <p:spTgt spid="141317">
                                            <p:txEl>
                                              <p:charRg st="124" end="162"/>
                                            </p:txEl>
                                          </p:spTgt>
                                        </p:tgtEl>
                                      </p:cBhvr>
                                    </p:animEffect>
                                  </p:childTnLst>
                                </p:cTn>
                              </p:par>
                            </p:childTnLst>
                          </p:cTn>
                        </p:par>
                        <p:par>
                          <p:cTn id="24" fill="hold">
                            <p:stCondLst>
                              <p:cond delay="2300"/>
                            </p:stCondLst>
                            <p:childTnLst>
                              <p:par>
                                <p:cTn id="25" presetID="12" presetClass="entr" presetSubtype="4" fill="hold" nodeType="afterEffect">
                                  <p:stCondLst>
                                    <p:cond delay="0"/>
                                  </p:stCondLst>
                                  <p:iterate type="lt">
                                    <p:tmPct val="10000"/>
                                  </p:iterate>
                                  <p:childTnLst>
                                    <p:set>
                                      <p:cBhvr>
                                        <p:cTn id="26" dur="1" fill="hold">
                                          <p:stCondLst>
                                            <p:cond delay="0"/>
                                          </p:stCondLst>
                                        </p:cTn>
                                        <p:tgtEl>
                                          <p:spTgt spid="141317">
                                            <p:txEl>
                                              <p:charRg st="162" end="183"/>
                                            </p:txEl>
                                          </p:spTgt>
                                        </p:tgtEl>
                                        <p:attrNameLst>
                                          <p:attrName>style.visibility</p:attrName>
                                        </p:attrNameLst>
                                      </p:cBhvr>
                                      <p:to>
                                        <p:strVal val="visible"/>
                                      </p:to>
                                    </p:set>
                                    <p:animEffect transition="in" filter="slide(fromBottom)">
                                      <p:cBhvr>
                                        <p:cTn id="27" dur="500"/>
                                        <p:tgtEl>
                                          <p:spTgt spid="141317">
                                            <p:txEl>
                                              <p:charRg st="162" end="183"/>
                                            </p:txEl>
                                          </p:spTgt>
                                        </p:tgtEl>
                                      </p:cBhvr>
                                    </p:animEffect>
                                  </p:childTnLst>
                                </p:cTn>
                              </p:par>
                            </p:childTnLst>
                          </p:cTn>
                        </p:par>
                        <p:par>
                          <p:cTn id="28" fill="hold">
                            <p:stCondLst>
                              <p:cond delay="3750"/>
                            </p:stCondLst>
                            <p:childTnLst>
                              <p:par>
                                <p:cTn id="29" presetID="2" presetClass="entr" presetSubtype="2" fill="hold" nodeType="afterEffect">
                                  <p:stCondLst>
                                    <p:cond delay="0"/>
                                  </p:stCondLst>
                                  <p:childTnLst>
                                    <p:set>
                                      <p:cBhvr>
                                        <p:cTn id="30" dur="1" fill="hold">
                                          <p:stCondLst>
                                            <p:cond delay="0"/>
                                          </p:stCondLst>
                                        </p:cTn>
                                        <p:tgtEl>
                                          <p:spTgt spid="141317">
                                            <p:txEl>
                                              <p:charRg st="183" end="210"/>
                                            </p:txEl>
                                          </p:spTgt>
                                        </p:tgtEl>
                                        <p:attrNameLst>
                                          <p:attrName>style.visibility</p:attrName>
                                        </p:attrNameLst>
                                      </p:cBhvr>
                                      <p:to>
                                        <p:strVal val="visible"/>
                                      </p:to>
                                    </p:set>
                                    <p:anim calcmode="lin" valueType="num">
                                      <p:cBhvr additive="base">
                                        <p:cTn id="31" dur="500" fill="hold"/>
                                        <p:tgtEl>
                                          <p:spTgt spid="141317">
                                            <p:txEl>
                                              <p:charRg st="183" end="21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41317">
                                            <p:txEl>
                                              <p:charRg st="183" end="21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iterate type="lt">
                                    <p:tmPct val="10000"/>
                                  </p:iterate>
                                  <p:childTnLst>
                                    <p:set>
                                      <p:cBhvr>
                                        <p:cTn id="36" dur="1" fill="hold">
                                          <p:stCondLst>
                                            <p:cond delay="0"/>
                                          </p:stCondLst>
                                        </p:cTn>
                                        <p:tgtEl>
                                          <p:spTgt spid="141317">
                                            <p:txEl>
                                              <p:charRg st="210" end="243"/>
                                            </p:txEl>
                                          </p:spTgt>
                                        </p:tgtEl>
                                        <p:attrNameLst>
                                          <p:attrName>style.visibility</p:attrName>
                                        </p:attrNameLst>
                                      </p:cBhvr>
                                      <p:to>
                                        <p:strVal val="visible"/>
                                      </p:to>
                                    </p:set>
                                    <p:animEffect transition="in" filter="slide(fromBottom)">
                                      <p:cBhvr>
                                        <p:cTn id="37" dur="500"/>
                                        <p:tgtEl>
                                          <p:spTgt spid="141317">
                                            <p:txEl>
                                              <p:charRg st="210" end="243"/>
                                            </p:txEl>
                                          </p:spTgt>
                                        </p:tgtEl>
                                      </p:cBhvr>
                                    </p:animEffect>
                                  </p:childTnLst>
                                </p:cTn>
                              </p:par>
                            </p:childTnLst>
                          </p:cTn>
                        </p:par>
                        <p:par>
                          <p:cTn id="38" fill="hold">
                            <p:stCondLst>
                              <p:cond delay="2050"/>
                            </p:stCondLst>
                            <p:childTnLst>
                              <p:par>
                                <p:cTn id="39" presetID="12" presetClass="entr" presetSubtype="4" fill="hold" nodeType="afterEffect">
                                  <p:stCondLst>
                                    <p:cond delay="0"/>
                                  </p:stCondLst>
                                  <p:iterate type="lt">
                                    <p:tmPct val="10000"/>
                                  </p:iterate>
                                  <p:childTnLst>
                                    <p:set>
                                      <p:cBhvr>
                                        <p:cTn id="40" dur="1" fill="hold">
                                          <p:stCondLst>
                                            <p:cond delay="0"/>
                                          </p:stCondLst>
                                        </p:cTn>
                                        <p:tgtEl>
                                          <p:spTgt spid="141317">
                                            <p:txEl>
                                              <p:charRg st="243" end="253"/>
                                            </p:txEl>
                                          </p:spTgt>
                                        </p:tgtEl>
                                        <p:attrNameLst>
                                          <p:attrName>style.visibility</p:attrName>
                                        </p:attrNameLst>
                                      </p:cBhvr>
                                      <p:to>
                                        <p:strVal val="visible"/>
                                      </p:to>
                                    </p:set>
                                    <p:animEffect transition="in" filter="slide(fromBottom)">
                                      <p:cBhvr>
                                        <p:cTn id="41" dur="500"/>
                                        <p:tgtEl>
                                          <p:spTgt spid="141317">
                                            <p:txEl>
                                              <p:charRg st="243" end="2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582658"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楷体_GB2312" panose="02010609030101010101" pitchFamily="49" charset="-122"/>
                <a:cs typeface="+mj-cs"/>
              </a:rPr>
              <a:t>§</a:t>
            </a:r>
            <a:r>
              <a:rPr lang="en-US" altLang="zh-CN" sz="3600" b="1" dirty="0">
                <a:solidFill>
                  <a:srgbClr val="CC0099"/>
                </a:solidFill>
                <a:latin typeface="Times New Roman" panose="02020603050405020304" pitchFamily="18" charset="0"/>
                <a:ea typeface="楷体_GB2312" panose="02010609030101010101" pitchFamily="49" charset="-122"/>
                <a:cs typeface="+mj-cs"/>
              </a:rPr>
              <a:t>1</a:t>
            </a:r>
            <a:r>
              <a:rPr lang="en-US" altLang="zh-CN" sz="3600" b="1" dirty="0">
                <a:solidFill>
                  <a:srgbClr val="CC0099"/>
                </a:solidFill>
                <a:latin typeface="楷体_GB2312" panose="02010609030101010101" pitchFamily="49" charset="-122"/>
                <a:ea typeface="楷体_GB2312" panose="02010609030101010101" pitchFamily="49" charset="-122"/>
                <a:cs typeface="+mj-cs"/>
              </a:rPr>
              <a:t>  </a:t>
            </a:r>
            <a:r>
              <a:rPr lang="zh-CN" altLang="en-US" sz="3600" b="1" dirty="0">
                <a:solidFill>
                  <a:srgbClr val="CC0099"/>
                </a:solidFill>
                <a:latin typeface="楷体_GB2312" panose="02010609030101010101" pitchFamily="49" charset="-122"/>
                <a:ea typeface="楷体_GB2312" panose="02010609030101010101" pitchFamily="49" charset="-122"/>
                <a:cs typeface="+mj-cs"/>
              </a:rPr>
              <a:t>二阶与三阶行列式</a:t>
            </a:r>
            <a:endParaRPr lang="zh-CN" altLang="en-US" sz="3600" b="1" dirty="0">
              <a:solidFill>
                <a:srgbClr val="CC0099"/>
              </a:solidFill>
              <a:latin typeface="楷体_GB2312" panose="02010609030101010101" pitchFamily="49" charset="-122"/>
              <a:ea typeface="楷体_GB2312" panose="02010609030101010101" pitchFamily="49" charset="-122"/>
              <a:cs typeface="+mj-cs"/>
            </a:endParaRPr>
          </a:p>
        </p:txBody>
      </p:sp>
      <p:sp>
        <p:nvSpPr>
          <p:cNvPr id="31747" name="Text Box 3"/>
          <p:cNvSpPr txBox="1"/>
          <p:nvPr/>
        </p:nvSpPr>
        <p:spPr>
          <a:xfrm>
            <a:off x="1835150" y="3933825"/>
            <a:ext cx="6913563" cy="1108075"/>
          </a:xfrm>
          <a:prstGeom prst="rect">
            <a:avLst/>
          </a:prstGeom>
          <a:solidFill>
            <a:srgbClr val="2A00DC">
              <a:alpha val="56078"/>
            </a:srgbClr>
          </a:solidFill>
          <a:ln w="76200" cap="flat" cmpd="sng">
            <a:solidFill>
              <a:srgbClr val="33CC33"/>
            </a:solidFill>
            <a:prstDash val="solid"/>
            <a:miter/>
            <a:headEnd type="none" w="med" len="med"/>
            <a:tailEnd type="none" w="med" len="med"/>
          </a:ln>
        </p:spPr>
        <p:txBody>
          <a:bodyPr anchor="ctr" anchorCtr="1">
            <a:spAutoFit/>
          </a:bodyPr>
          <a:p>
            <a:r>
              <a:rPr lang="zh-CN" altLang="en-US" sz="2800" b="1" dirty="0">
                <a:solidFill>
                  <a:srgbClr val="FFFFFF"/>
                </a:solidFill>
                <a:latin typeface="楷体_GB2312" panose="02010609030101010101" pitchFamily="49" charset="-122"/>
                <a:ea typeface="楷体_GB2312" panose="02010609030101010101" pitchFamily="49" charset="-122"/>
              </a:rPr>
              <a:t>我们从最简单的二元线性方程组出发，探</a:t>
            </a:r>
            <a:endParaRPr lang="zh-CN" altLang="en-US" sz="2800" b="1" dirty="0">
              <a:solidFill>
                <a:srgbClr val="FFFFFF"/>
              </a:solidFill>
              <a:latin typeface="楷体_GB2312" panose="02010609030101010101" pitchFamily="49" charset="-122"/>
              <a:ea typeface="楷体_GB2312" panose="02010609030101010101" pitchFamily="49" charset="-122"/>
            </a:endParaRPr>
          </a:p>
          <a:p>
            <a:pPr>
              <a:lnSpc>
                <a:spcPct val="120000"/>
              </a:lnSpc>
            </a:pPr>
            <a:r>
              <a:rPr lang="zh-CN" altLang="en-US" sz="2800" b="1" dirty="0">
                <a:solidFill>
                  <a:srgbClr val="FFFFFF"/>
                </a:solidFill>
                <a:latin typeface="楷体_GB2312" panose="02010609030101010101" pitchFamily="49" charset="-122"/>
                <a:ea typeface="楷体_GB2312" panose="02010609030101010101" pitchFamily="49" charset="-122"/>
              </a:rPr>
              <a:t>求其求解公式，并设法化简此公式</a:t>
            </a:r>
            <a:r>
              <a:rPr lang="en-US" altLang="zh-CN" sz="2800" b="1" dirty="0">
                <a:solidFill>
                  <a:srgbClr val="FFFFFF"/>
                </a:solidFill>
                <a:latin typeface="楷体_GB2312" panose="02010609030101010101" pitchFamily="49" charset="-122"/>
                <a:ea typeface="楷体_GB2312" panose="02010609030101010101" pitchFamily="49" charset="-122"/>
              </a:rPr>
              <a:t>.</a:t>
            </a:r>
            <a:endParaRPr lang="en-US" altLang="zh-CN" sz="2800" b="1" dirty="0">
              <a:solidFill>
                <a:srgbClr val="FFFFFF"/>
              </a:solidFill>
              <a:latin typeface="楷体_GB2312" panose="02010609030101010101" pitchFamily="49" charset="-122"/>
              <a:ea typeface="楷体_GB2312" panose="02010609030101010101" pitchFamily="49"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blinds(horizontal)">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10306" name="Object 6"/>
          <p:cNvGraphicFramePr>
            <a:graphicFrameLocks noChangeAspect="1"/>
          </p:cNvGraphicFramePr>
          <p:nvPr/>
        </p:nvGraphicFramePr>
        <p:xfrm>
          <a:off x="1495425" y="2743200"/>
          <a:ext cx="6305550" cy="1222375"/>
        </p:xfrm>
        <a:graphic>
          <a:graphicData uri="http://schemas.openxmlformats.org/presentationml/2006/ole">
            <mc:AlternateContent xmlns:mc="http://schemas.openxmlformats.org/markup-compatibility/2006">
              <mc:Choice xmlns:v="urn:schemas-microsoft-com:vml" Requires="v">
                <p:oleObj spid="_x0000_s3159" name="" r:id="rId1" imgW="2501900" imgH="482600" progId="">
                  <p:embed/>
                </p:oleObj>
              </mc:Choice>
              <mc:Fallback>
                <p:oleObj name="" r:id="rId1" imgW="2501900" imgH="482600" progId="">
                  <p:embed/>
                  <p:pic>
                    <p:nvPicPr>
                      <p:cNvPr id="0" name="图片 3158"/>
                      <p:cNvPicPr/>
                      <p:nvPr/>
                    </p:nvPicPr>
                    <p:blipFill>
                      <a:blip r:embed="rId2"/>
                      <a:stretch>
                        <a:fillRect/>
                      </a:stretch>
                    </p:blipFill>
                    <p:spPr>
                      <a:xfrm>
                        <a:off x="1495425" y="2743200"/>
                        <a:ext cx="6305550" cy="1222375"/>
                      </a:xfrm>
                      <a:prstGeom prst="rect">
                        <a:avLst/>
                      </a:prstGeom>
                      <a:noFill/>
                      <a:ln w="38100">
                        <a:noFill/>
                        <a:miter/>
                      </a:ln>
                    </p:spPr>
                  </p:pic>
                </p:oleObj>
              </mc:Fallback>
            </mc:AlternateContent>
          </a:graphicData>
        </a:graphic>
      </p:graphicFrame>
      <p:sp>
        <p:nvSpPr>
          <p:cNvPr id="610307" name="Text Box 3"/>
          <p:cNvSpPr txBox="1"/>
          <p:nvPr/>
        </p:nvSpPr>
        <p:spPr>
          <a:xfrm>
            <a:off x="914400" y="1628775"/>
            <a:ext cx="7696200" cy="968375"/>
          </a:xfrm>
          <a:prstGeom prst="rect">
            <a:avLst/>
          </a:prstGeom>
          <a:noFill/>
          <a:ln w="9525">
            <a:noFill/>
          </a:ln>
        </p:spPr>
        <p:txBody>
          <a:bodyPr>
            <a:spAutoFit/>
          </a:bodyPr>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经过一次对换是如此，经过多次对换还是如此</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所以，在一系列对换之后有</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412" name="Rectangle 28"/>
          <p:cNvSpPr/>
          <p:nvPr/>
        </p:nvSpPr>
        <p:spPr>
          <a:xfrm>
            <a:off x="5322888" y="2611438"/>
            <a:ext cx="214312" cy="360362"/>
          </a:xfrm>
          <a:prstGeom prst="rect">
            <a:avLst/>
          </a:prstGeom>
          <a:solidFill>
            <a:srgbClr val="FFFF66"/>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4413" name="Rectangle 29"/>
          <p:cNvSpPr/>
          <p:nvPr/>
        </p:nvSpPr>
        <p:spPr>
          <a:xfrm>
            <a:off x="5991225" y="2611438"/>
            <a:ext cx="214313" cy="360362"/>
          </a:xfrm>
          <a:prstGeom prst="rect">
            <a:avLst/>
          </a:prstGeom>
          <a:solidFill>
            <a:srgbClr val="FFFF66"/>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4414" name="Rectangle 30"/>
          <p:cNvSpPr/>
          <p:nvPr/>
        </p:nvSpPr>
        <p:spPr>
          <a:xfrm>
            <a:off x="6688138" y="2611438"/>
            <a:ext cx="214312" cy="360362"/>
          </a:xfrm>
          <a:prstGeom prst="rect">
            <a:avLst/>
          </a:prstGeom>
          <a:solidFill>
            <a:srgbClr val="FFFF66"/>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84741" name="Text Box 2"/>
          <p:cNvSpPr txBox="1"/>
          <p:nvPr/>
        </p:nvSpPr>
        <p:spPr>
          <a:xfrm>
            <a:off x="455613" y="1019175"/>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84742" name="Object 14"/>
          <p:cNvGraphicFramePr>
            <a:graphicFrameLocks noChangeAspect="1"/>
          </p:cNvGraphicFramePr>
          <p:nvPr/>
        </p:nvGraphicFramePr>
        <p:xfrm>
          <a:off x="1476375" y="592138"/>
          <a:ext cx="3529013" cy="1397000"/>
        </p:xfrm>
        <a:graphic>
          <a:graphicData uri="http://schemas.openxmlformats.org/presentationml/2006/ole">
            <mc:AlternateContent xmlns:mc="http://schemas.openxmlformats.org/markup-compatibility/2006">
              <mc:Choice xmlns:v="urn:schemas-microsoft-com:vml" Requires="v">
                <p:oleObj spid="_x0000_s4274" name="" r:id="rId1" imgW="1765300" imgH="698500" progId="">
                  <p:embed/>
                </p:oleObj>
              </mc:Choice>
              <mc:Fallback>
                <p:oleObj name="" r:id="rId1" imgW="1765300" imgH="698500" progId="">
                  <p:embed/>
                  <p:pic>
                    <p:nvPicPr>
                      <p:cNvPr id="0" name="图片 4273"/>
                      <p:cNvPicPr/>
                      <p:nvPr/>
                    </p:nvPicPr>
                    <p:blipFill>
                      <a:blip r:embed="rId2"/>
                      <a:stretch>
                        <a:fillRect/>
                      </a:stretch>
                    </p:blipFill>
                    <p:spPr>
                      <a:xfrm>
                        <a:off x="1476375" y="592138"/>
                        <a:ext cx="3529013" cy="1397000"/>
                      </a:xfrm>
                      <a:prstGeom prst="rect">
                        <a:avLst/>
                      </a:prstGeom>
                      <a:noFill/>
                      <a:ln w="38100">
                        <a:noFill/>
                        <a:miter/>
                      </a:ln>
                    </p:spPr>
                  </p:pic>
                </p:oleObj>
              </mc:Fallback>
            </mc:AlternateContent>
          </a:graphicData>
        </a:graphic>
      </p:graphicFrame>
      <p:graphicFrame>
        <p:nvGraphicFramePr>
          <p:cNvPr id="144388" name="Object 15"/>
          <p:cNvGraphicFramePr>
            <a:graphicFrameLocks noChangeAspect="1"/>
          </p:cNvGraphicFramePr>
          <p:nvPr/>
        </p:nvGraphicFramePr>
        <p:xfrm>
          <a:off x="2254250" y="2143125"/>
          <a:ext cx="2843213" cy="1397000"/>
        </p:xfrm>
        <a:graphic>
          <a:graphicData uri="http://schemas.openxmlformats.org/presentationml/2006/ole">
            <mc:AlternateContent xmlns:mc="http://schemas.openxmlformats.org/markup-compatibility/2006">
              <mc:Choice xmlns:v="urn:schemas-microsoft-com:vml" Requires="v">
                <p:oleObj spid="_x0000_s4273" name="" r:id="rId3" imgW="1422400" imgH="698500" progId="">
                  <p:embed/>
                </p:oleObj>
              </mc:Choice>
              <mc:Fallback>
                <p:oleObj name="" r:id="rId3" imgW="1422400" imgH="698500" progId="">
                  <p:embed/>
                  <p:pic>
                    <p:nvPicPr>
                      <p:cNvPr id="0" name="图片 4272"/>
                      <p:cNvPicPr/>
                      <p:nvPr/>
                    </p:nvPicPr>
                    <p:blipFill>
                      <a:blip r:embed="rId4"/>
                      <a:stretch>
                        <a:fillRect/>
                      </a:stretch>
                    </p:blipFill>
                    <p:spPr>
                      <a:xfrm>
                        <a:off x="2254250" y="2143125"/>
                        <a:ext cx="2843213" cy="1397000"/>
                      </a:xfrm>
                      <a:prstGeom prst="rect">
                        <a:avLst/>
                      </a:prstGeom>
                      <a:noFill/>
                      <a:ln w="38100">
                        <a:noFill/>
                        <a:miter/>
                      </a:ln>
                    </p:spPr>
                  </p:pic>
                </p:oleObj>
              </mc:Fallback>
            </mc:AlternateContent>
          </a:graphicData>
        </a:graphic>
      </p:graphicFrame>
      <p:graphicFrame>
        <p:nvGraphicFramePr>
          <p:cNvPr id="144389" name="Object 16"/>
          <p:cNvGraphicFramePr>
            <a:graphicFrameLocks noChangeAspect="1"/>
          </p:cNvGraphicFramePr>
          <p:nvPr/>
        </p:nvGraphicFramePr>
        <p:xfrm>
          <a:off x="5091113" y="2627313"/>
          <a:ext cx="2108200" cy="457200"/>
        </p:xfrm>
        <a:graphic>
          <a:graphicData uri="http://schemas.openxmlformats.org/presentationml/2006/ole">
            <mc:AlternateContent xmlns:mc="http://schemas.openxmlformats.org/markup-compatibility/2006">
              <mc:Choice xmlns:v="urn:schemas-microsoft-com:vml" Requires="v">
                <p:oleObj spid="_x0000_s4272" name="" r:id="rId5" imgW="1054100" imgH="228600" progId="">
                  <p:embed/>
                </p:oleObj>
              </mc:Choice>
              <mc:Fallback>
                <p:oleObj name="" r:id="rId5" imgW="1054100" imgH="228600" progId="">
                  <p:embed/>
                  <p:pic>
                    <p:nvPicPr>
                      <p:cNvPr id="0" name="图片 4271"/>
                      <p:cNvPicPr/>
                      <p:nvPr/>
                    </p:nvPicPr>
                    <p:blipFill>
                      <a:blip r:embed="rId6"/>
                      <a:stretch>
                        <a:fillRect/>
                      </a:stretch>
                    </p:blipFill>
                    <p:spPr>
                      <a:xfrm>
                        <a:off x="5091113" y="2627313"/>
                        <a:ext cx="2108200" cy="457200"/>
                      </a:xfrm>
                      <a:prstGeom prst="rect">
                        <a:avLst/>
                      </a:prstGeom>
                      <a:noFill/>
                      <a:ln w="38100">
                        <a:noFill/>
                        <a:miter/>
                      </a:ln>
                    </p:spPr>
                  </p:pic>
                </p:oleObj>
              </mc:Fallback>
            </mc:AlternateContent>
          </a:graphicData>
        </a:graphic>
      </p:graphicFrame>
      <p:graphicFrame>
        <p:nvGraphicFramePr>
          <p:cNvPr id="144391" name="Object 17"/>
          <p:cNvGraphicFramePr>
            <a:graphicFrameLocks noChangeAspect="1"/>
          </p:cNvGraphicFramePr>
          <p:nvPr/>
        </p:nvGraphicFramePr>
        <p:xfrm>
          <a:off x="1243013" y="2143125"/>
          <a:ext cx="1014412" cy="1397000"/>
        </p:xfrm>
        <a:graphic>
          <a:graphicData uri="http://schemas.openxmlformats.org/presentationml/2006/ole">
            <mc:AlternateContent xmlns:mc="http://schemas.openxmlformats.org/markup-compatibility/2006">
              <mc:Choice xmlns:v="urn:schemas-microsoft-com:vml" Requires="v">
                <p:oleObj spid="_x0000_s4275" name="" r:id="rId7" imgW="508000" imgH="698500" progId="">
                  <p:embed/>
                </p:oleObj>
              </mc:Choice>
              <mc:Fallback>
                <p:oleObj name="" r:id="rId7" imgW="508000" imgH="698500" progId="">
                  <p:embed/>
                  <p:pic>
                    <p:nvPicPr>
                      <p:cNvPr id="0" name="图片 4274"/>
                      <p:cNvPicPr/>
                      <p:nvPr/>
                    </p:nvPicPr>
                    <p:blipFill>
                      <a:blip r:embed="rId8"/>
                      <a:stretch>
                        <a:fillRect/>
                      </a:stretch>
                    </p:blipFill>
                    <p:spPr>
                      <a:xfrm>
                        <a:off x="1243013" y="2143125"/>
                        <a:ext cx="1014412" cy="1397000"/>
                      </a:xfrm>
                      <a:prstGeom prst="rect">
                        <a:avLst/>
                      </a:prstGeom>
                      <a:noFill/>
                      <a:ln w="38100">
                        <a:noFill/>
                        <a:miter/>
                      </a:ln>
                    </p:spPr>
                  </p:pic>
                </p:oleObj>
              </mc:Fallback>
            </mc:AlternateContent>
          </a:graphicData>
        </a:graphic>
      </p:graphicFrame>
      <p:sp>
        <p:nvSpPr>
          <p:cNvPr id="144392" name="Text Box 8"/>
          <p:cNvSpPr txBox="1"/>
          <p:nvPr/>
        </p:nvSpPr>
        <p:spPr>
          <a:xfrm>
            <a:off x="455613" y="2587625"/>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那么</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44397" name="Text Box 13"/>
          <p:cNvSpPr txBox="1"/>
          <p:nvPr/>
        </p:nvSpPr>
        <p:spPr>
          <a:xfrm>
            <a:off x="4787900" y="3403600"/>
            <a:ext cx="2744788" cy="457200"/>
          </a:xfrm>
          <a:prstGeom prst="rect">
            <a:avLst/>
          </a:prstGeom>
          <a:noFill/>
          <a:ln w="9525">
            <a:noFill/>
          </a:ln>
        </p:spPr>
        <p:txBody>
          <a:bodyPr>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线性组合的系数</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884748" name="Line 14"/>
          <p:cNvSpPr/>
          <p:nvPr/>
        </p:nvSpPr>
        <p:spPr>
          <a:xfrm>
            <a:off x="4068763" y="657225"/>
            <a:ext cx="0" cy="1258888"/>
          </a:xfrm>
          <a:prstGeom prst="line">
            <a:avLst/>
          </a:prstGeom>
          <a:ln w="28575" cap="flat" cmpd="sng">
            <a:solidFill>
              <a:srgbClr val="0000FF"/>
            </a:solidFill>
            <a:prstDash val="solid"/>
            <a:headEnd type="none" w="med" len="med"/>
            <a:tailEnd type="none" w="med" len="med"/>
          </a:ln>
        </p:spPr>
      </p:sp>
      <p:sp>
        <p:nvSpPr>
          <p:cNvPr id="884749" name="Line 15"/>
          <p:cNvSpPr/>
          <p:nvPr/>
        </p:nvSpPr>
        <p:spPr>
          <a:xfrm>
            <a:off x="4529138" y="657225"/>
            <a:ext cx="0" cy="1258888"/>
          </a:xfrm>
          <a:prstGeom prst="line">
            <a:avLst/>
          </a:prstGeom>
          <a:ln w="28575" cap="flat" cmpd="sng">
            <a:solidFill>
              <a:srgbClr val="0000FF"/>
            </a:solidFill>
            <a:prstDash val="solid"/>
            <a:headEnd type="none" w="med" len="med"/>
            <a:tailEnd type="none" w="med" len="med"/>
          </a:ln>
        </p:spPr>
      </p:sp>
      <p:sp>
        <p:nvSpPr>
          <p:cNvPr id="144401" name="AutoShape 17"/>
          <p:cNvSpPr/>
          <p:nvPr/>
        </p:nvSpPr>
        <p:spPr>
          <a:xfrm>
            <a:off x="6084888" y="523875"/>
            <a:ext cx="2489200" cy="1354138"/>
          </a:xfrm>
          <a:prstGeom prst="cloudCallout">
            <a:avLst>
              <a:gd name="adj1" fmla="val -44514"/>
              <a:gd name="adj2" fmla="val 101468"/>
            </a:avLst>
          </a:prstGeom>
          <a:noFill/>
          <a:ln w="28575" cap="flat" cmpd="sng">
            <a:solidFill>
              <a:schemeClr val="hlink"/>
            </a:solidFill>
            <a:prstDash val="solid"/>
            <a:headEnd type="none" w="med" len="med"/>
            <a:tailEnd type="none" w="med" len="med"/>
          </a:ln>
        </p:spPr>
        <p:txBody>
          <a:bodyPr>
            <a:spAutoFit/>
          </a:bodyPr>
          <a:p>
            <a:pPr marL="342900" indent="-342900" algn="ctr">
              <a:spcBef>
                <a:spcPct val="2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baseline="-25000" dirty="0">
                <a:solidFill>
                  <a:srgbClr val="FF0000"/>
                </a:solidFill>
                <a:latin typeface="Times New Roman" panose="02020603050405020304" pitchFamily="18" charset="0"/>
                <a:ea typeface="楷体_GB2312" panose="02010609030101010101" pitchFamily="49" charset="-122"/>
              </a:rPr>
              <a:t>3</a:t>
            </a:r>
            <a:r>
              <a:rPr lang="zh-CN" altLang="en-US" sz="2400" b="1" dirty="0">
                <a:solidFill>
                  <a:srgbClr val="FF0000"/>
                </a:solidFill>
                <a:latin typeface="Times New Roman" panose="02020603050405020304" pitchFamily="18" charset="0"/>
                <a:ea typeface="楷体_GB2312" panose="02010609030101010101" pitchFamily="49" charset="-122"/>
              </a:rPr>
              <a:t>的</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线性组合</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pSp>
        <p:nvGrpSpPr>
          <p:cNvPr id="2" name="Group 22"/>
          <p:cNvGrpSpPr/>
          <p:nvPr/>
        </p:nvGrpSpPr>
        <p:grpSpPr>
          <a:xfrm>
            <a:off x="5348288" y="3086100"/>
            <a:ext cx="1800225" cy="71438"/>
            <a:chOff x="1791" y="3394"/>
            <a:chExt cx="1633" cy="45"/>
          </a:xfrm>
        </p:grpSpPr>
        <p:sp>
          <p:nvSpPr>
            <p:cNvPr id="884759" name="Line 18"/>
            <p:cNvSpPr/>
            <p:nvPr/>
          </p:nvSpPr>
          <p:spPr>
            <a:xfrm>
              <a:off x="1791" y="3394"/>
              <a:ext cx="1633" cy="0"/>
            </a:xfrm>
            <a:prstGeom prst="line">
              <a:avLst/>
            </a:prstGeom>
            <a:ln w="28575" cap="flat" cmpd="sng">
              <a:solidFill>
                <a:srgbClr val="FF0000"/>
              </a:solidFill>
              <a:prstDash val="solid"/>
              <a:headEnd type="none" w="med" len="med"/>
              <a:tailEnd type="none" w="med" len="med"/>
            </a:ln>
          </p:spPr>
        </p:sp>
        <p:sp>
          <p:nvSpPr>
            <p:cNvPr id="884760" name="Line 19"/>
            <p:cNvSpPr/>
            <p:nvPr/>
          </p:nvSpPr>
          <p:spPr>
            <a:xfrm>
              <a:off x="1791" y="3439"/>
              <a:ext cx="1633" cy="0"/>
            </a:xfrm>
            <a:prstGeom prst="line">
              <a:avLst/>
            </a:prstGeom>
            <a:ln w="28575" cap="flat" cmpd="sng">
              <a:solidFill>
                <a:srgbClr val="FF0000"/>
              </a:solidFill>
              <a:prstDash val="solid"/>
              <a:headEnd type="none" w="med" len="med"/>
              <a:tailEnd type="none" w="med" len="med"/>
            </a:ln>
          </p:spPr>
        </p:sp>
      </p:grpSp>
      <p:grpSp>
        <p:nvGrpSpPr>
          <p:cNvPr id="3" name="Group 27"/>
          <p:cNvGrpSpPr/>
          <p:nvPr/>
        </p:nvGrpSpPr>
        <p:grpSpPr>
          <a:xfrm>
            <a:off x="5435600" y="3116263"/>
            <a:ext cx="1441450" cy="331787"/>
            <a:chOff x="3424" y="2024"/>
            <a:chExt cx="908" cy="209"/>
          </a:xfrm>
        </p:grpSpPr>
        <p:sp>
          <p:nvSpPr>
            <p:cNvPr id="884756" name="Line 24"/>
            <p:cNvSpPr/>
            <p:nvPr/>
          </p:nvSpPr>
          <p:spPr>
            <a:xfrm>
              <a:off x="3424" y="2024"/>
              <a:ext cx="363" cy="209"/>
            </a:xfrm>
            <a:prstGeom prst="line">
              <a:avLst/>
            </a:prstGeom>
            <a:ln w="28575" cap="flat" cmpd="sng">
              <a:solidFill>
                <a:srgbClr val="0000FF"/>
              </a:solidFill>
              <a:prstDash val="solid"/>
              <a:headEnd type="none" w="med" len="med"/>
              <a:tailEnd type="triangle" w="med" len="lg"/>
            </a:ln>
          </p:spPr>
        </p:sp>
        <p:sp>
          <p:nvSpPr>
            <p:cNvPr id="884757" name="Line 25"/>
            <p:cNvSpPr/>
            <p:nvPr/>
          </p:nvSpPr>
          <p:spPr>
            <a:xfrm flipH="1">
              <a:off x="3969" y="2024"/>
              <a:ext cx="363" cy="209"/>
            </a:xfrm>
            <a:prstGeom prst="line">
              <a:avLst/>
            </a:prstGeom>
            <a:ln w="28575" cap="flat" cmpd="sng">
              <a:solidFill>
                <a:srgbClr val="0000FF"/>
              </a:solidFill>
              <a:prstDash val="solid"/>
              <a:headEnd type="none" w="med" len="med"/>
              <a:tailEnd type="triangle" w="med" len="lg"/>
            </a:ln>
          </p:spPr>
        </p:sp>
        <p:sp>
          <p:nvSpPr>
            <p:cNvPr id="884758" name="Line 26"/>
            <p:cNvSpPr/>
            <p:nvPr/>
          </p:nvSpPr>
          <p:spPr>
            <a:xfrm>
              <a:off x="3878" y="2024"/>
              <a:ext cx="0" cy="209"/>
            </a:xfrm>
            <a:prstGeom prst="line">
              <a:avLst/>
            </a:prstGeom>
            <a:ln w="28575" cap="flat" cmpd="sng">
              <a:solidFill>
                <a:srgbClr val="0000FF"/>
              </a:solidFill>
              <a:prstDash val="solid"/>
              <a:headEnd type="none" w="med" len="med"/>
              <a:tailEnd type="triangle" w="med" len="lg"/>
            </a:ln>
          </p:spPr>
        </p:sp>
      </p:grpSp>
      <p:sp>
        <p:nvSpPr>
          <p:cNvPr id="144415" name="Text Box 31"/>
          <p:cNvSpPr txBox="1"/>
          <p:nvPr/>
        </p:nvSpPr>
        <p:spPr>
          <a:xfrm>
            <a:off x="455613" y="3933825"/>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一般地，对于任意的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维向量</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，必有</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4416" name="Object 18"/>
          <p:cNvGraphicFramePr>
            <a:graphicFrameLocks noChangeAspect="1"/>
          </p:cNvGraphicFramePr>
          <p:nvPr/>
        </p:nvGraphicFramePr>
        <p:xfrm>
          <a:off x="2384425" y="4406900"/>
          <a:ext cx="4492625" cy="2309813"/>
        </p:xfrm>
        <a:graphic>
          <a:graphicData uri="http://schemas.openxmlformats.org/presentationml/2006/ole">
            <mc:AlternateContent xmlns:mc="http://schemas.openxmlformats.org/markup-compatibility/2006">
              <mc:Choice xmlns:v="urn:schemas-microsoft-com:vml" Requires="v">
                <p:oleObj spid="_x0000_s4276" name="" r:id="rId9" imgW="2247900" imgH="1155700" progId="">
                  <p:embed/>
                </p:oleObj>
              </mc:Choice>
              <mc:Fallback>
                <p:oleObj name="" r:id="rId9" imgW="2247900" imgH="1155700" progId="">
                  <p:embed/>
                  <p:pic>
                    <p:nvPicPr>
                      <p:cNvPr id="0" name="图片 4275"/>
                      <p:cNvPicPr/>
                      <p:nvPr/>
                    </p:nvPicPr>
                    <p:blipFill>
                      <a:blip r:embed="rId10"/>
                      <a:stretch>
                        <a:fillRect/>
                      </a:stretch>
                    </p:blipFill>
                    <p:spPr>
                      <a:xfrm>
                        <a:off x="2384425" y="4406900"/>
                        <a:ext cx="4492625" cy="2309813"/>
                      </a:xfrm>
                      <a:prstGeom prst="rect">
                        <a:avLst/>
                      </a:prstGeom>
                      <a:noFill/>
                      <a:ln w="38100">
                        <a:noFill/>
                        <a:miter/>
                      </a:ln>
                    </p:spPr>
                  </p:pic>
                </p:oleObj>
              </mc:Fallback>
            </mc:AlternateContent>
          </a:graphicData>
        </a:graphic>
      </p:graphicFrame>
      <p:graphicFrame>
        <p:nvGraphicFramePr>
          <p:cNvPr id="144418" name="Object 19"/>
          <p:cNvGraphicFramePr>
            <a:graphicFrameLocks noChangeAspect="1"/>
          </p:cNvGraphicFramePr>
          <p:nvPr/>
        </p:nvGraphicFramePr>
        <p:xfrm>
          <a:off x="1254125" y="4406900"/>
          <a:ext cx="1143000" cy="2335213"/>
        </p:xfrm>
        <a:graphic>
          <a:graphicData uri="http://schemas.openxmlformats.org/presentationml/2006/ole">
            <mc:AlternateContent xmlns:mc="http://schemas.openxmlformats.org/markup-compatibility/2006">
              <mc:Choice xmlns:v="urn:schemas-microsoft-com:vml" Requires="v">
                <p:oleObj spid="_x0000_s4277" name="" r:id="rId11" imgW="571500" imgH="1167765" progId="">
                  <p:embed/>
                </p:oleObj>
              </mc:Choice>
              <mc:Fallback>
                <p:oleObj name="" r:id="rId11" imgW="571500" imgH="1167765" progId="">
                  <p:embed/>
                  <p:pic>
                    <p:nvPicPr>
                      <p:cNvPr id="0" name="图片 4276"/>
                      <p:cNvPicPr/>
                      <p:nvPr/>
                    </p:nvPicPr>
                    <p:blipFill>
                      <a:blip r:embed="rId12"/>
                      <a:stretch>
                        <a:fillRect/>
                      </a:stretch>
                    </p:blipFill>
                    <p:spPr>
                      <a:xfrm>
                        <a:off x="1254125" y="4406900"/>
                        <a:ext cx="1143000" cy="23352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392"/>
                                        </p:tgtEl>
                                        <p:attrNameLst>
                                          <p:attrName>style.visibility</p:attrName>
                                        </p:attrNameLst>
                                      </p:cBhvr>
                                      <p:to>
                                        <p:strVal val="visible"/>
                                      </p:to>
                                    </p:set>
                                    <p:animEffect transition="in" filter="wipe(left)">
                                      <p:cBhvr>
                                        <p:cTn id="7" dur="500"/>
                                        <p:tgtEl>
                                          <p:spTgt spid="1443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4391"/>
                                        </p:tgtEl>
                                        <p:attrNameLst>
                                          <p:attrName>style.visibility</p:attrName>
                                        </p:attrNameLst>
                                      </p:cBhvr>
                                      <p:to>
                                        <p:strVal val="visible"/>
                                      </p:to>
                                    </p:set>
                                    <p:animEffect transition="in" filter="wipe(left)">
                                      <p:cBhvr>
                                        <p:cTn id="11" dur="500"/>
                                        <p:tgtEl>
                                          <p:spTgt spid="1443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4388"/>
                                        </p:tgtEl>
                                        <p:attrNameLst>
                                          <p:attrName>style.visibility</p:attrName>
                                        </p:attrNameLst>
                                      </p:cBhvr>
                                      <p:to>
                                        <p:strVal val="visible"/>
                                      </p:to>
                                    </p:set>
                                    <p:animEffect transition="in" filter="wipe(left)">
                                      <p:cBhvr>
                                        <p:cTn id="16" dur="500"/>
                                        <p:tgtEl>
                                          <p:spTgt spid="14438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4389"/>
                                        </p:tgtEl>
                                        <p:attrNameLst>
                                          <p:attrName>style.visibility</p:attrName>
                                        </p:attrNameLst>
                                      </p:cBhvr>
                                      <p:to>
                                        <p:strVal val="visible"/>
                                      </p:to>
                                    </p:set>
                                    <p:animEffect transition="in" filter="wipe(left)">
                                      <p:cBhvr>
                                        <p:cTn id="21" dur="500"/>
                                        <p:tgtEl>
                                          <p:spTgt spid="1443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iterate type="lt">
                                    <p:tmPct val="0"/>
                                  </p:iterate>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44401"/>
                                        </p:tgtEl>
                                        <p:attrNameLst>
                                          <p:attrName>style.visibility</p:attrName>
                                        </p:attrNameLst>
                                      </p:cBhvr>
                                      <p:to>
                                        <p:strVal val="visible"/>
                                      </p:to>
                                    </p:set>
                                    <p:animEffect transition="in" filter="slide(fromBottom)">
                                      <p:cBhvr>
                                        <p:cTn id="30" dur="500"/>
                                        <p:tgtEl>
                                          <p:spTgt spid="14440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44412"/>
                                        </p:tgtEl>
                                        <p:attrNameLst>
                                          <p:attrName>style.visibility</p:attrName>
                                        </p:attrNameLst>
                                      </p:cBhvr>
                                      <p:to>
                                        <p:strVal val="visible"/>
                                      </p:to>
                                    </p:set>
                                    <p:animEffect transition="in" filter="wipe(up)">
                                      <p:cBhvr>
                                        <p:cTn id="35" dur="500"/>
                                        <p:tgtEl>
                                          <p:spTgt spid="1444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4413"/>
                                        </p:tgtEl>
                                        <p:attrNameLst>
                                          <p:attrName>style.visibility</p:attrName>
                                        </p:attrNameLst>
                                      </p:cBhvr>
                                      <p:to>
                                        <p:strVal val="visible"/>
                                      </p:to>
                                    </p:set>
                                    <p:animEffect transition="in" filter="wipe(up)">
                                      <p:cBhvr>
                                        <p:cTn id="38" dur="500"/>
                                        <p:tgtEl>
                                          <p:spTgt spid="1444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4414"/>
                                        </p:tgtEl>
                                        <p:attrNameLst>
                                          <p:attrName>style.visibility</p:attrName>
                                        </p:attrNameLst>
                                      </p:cBhvr>
                                      <p:to>
                                        <p:strVal val="visible"/>
                                      </p:to>
                                    </p:set>
                                    <p:animEffect transition="in" filter="wipe(up)">
                                      <p:cBhvr>
                                        <p:cTn id="41" dur="500"/>
                                        <p:tgtEl>
                                          <p:spTgt spid="144414"/>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up)">
                                      <p:cBhvr>
                                        <p:cTn id="45" dur="500"/>
                                        <p:tgtEl>
                                          <p:spTgt spid="3"/>
                                        </p:tgtEl>
                                      </p:cBhvr>
                                    </p:animEffec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144397"/>
                                        </p:tgtEl>
                                        <p:attrNameLst>
                                          <p:attrName>style.visibility</p:attrName>
                                        </p:attrNameLst>
                                      </p:cBhvr>
                                      <p:to>
                                        <p:strVal val="visible"/>
                                      </p:to>
                                    </p:set>
                                    <p:animEffect transition="in" filter="slide(fromBottom)">
                                      <p:cBhvr>
                                        <p:cTn id="49" dur="500"/>
                                        <p:tgtEl>
                                          <p:spTgt spid="14439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4415"/>
                                        </p:tgtEl>
                                        <p:attrNameLst>
                                          <p:attrName>style.visibility</p:attrName>
                                        </p:attrNameLst>
                                      </p:cBhvr>
                                      <p:to>
                                        <p:strVal val="visible"/>
                                      </p:to>
                                    </p:set>
                                    <p:animEffect transition="in" filter="wipe(left)">
                                      <p:cBhvr>
                                        <p:cTn id="54" dur="500"/>
                                        <p:tgtEl>
                                          <p:spTgt spid="144415"/>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44418"/>
                                        </p:tgtEl>
                                        <p:attrNameLst>
                                          <p:attrName>style.visibility</p:attrName>
                                        </p:attrNameLst>
                                      </p:cBhvr>
                                      <p:to>
                                        <p:strVal val="visible"/>
                                      </p:to>
                                    </p:set>
                                    <p:animEffect transition="in" filter="wipe(left)">
                                      <p:cBhvr>
                                        <p:cTn id="58" dur="500"/>
                                        <p:tgtEl>
                                          <p:spTgt spid="1444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44416"/>
                                        </p:tgtEl>
                                        <p:attrNameLst>
                                          <p:attrName>style.visibility</p:attrName>
                                        </p:attrNameLst>
                                      </p:cBhvr>
                                      <p:to>
                                        <p:strVal val="visible"/>
                                      </p:to>
                                    </p:set>
                                    <p:animEffect transition="in" filter="wipe(left)">
                                      <p:cBhvr>
                                        <p:cTn id="63" dur="500"/>
                                        <p:tgtEl>
                                          <p:spTgt spid="144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2" grpId="0" animBg="1"/>
      <p:bldP spid="144413" grpId="0" animBg="1"/>
      <p:bldP spid="144414" grpId="0" animBg="1"/>
      <p:bldP spid="144392" grpId="0"/>
      <p:bldP spid="144397" grpId="0"/>
      <p:bldP spid="144401" grpId="0" animBg="1"/>
      <p:bldP spid="144415"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60" name="Rectangle 4"/>
          <p:cNvSpPr/>
          <p:nvPr/>
        </p:nvSpPr>
        <p:spPr>
          <a:xfrm>
            <a:off x="436563" y="5589588"/>
            <a:ext cx="8229600" cy="493712"/>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阶单位矩阵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的列向量叫做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维单位坐标向量</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85763" name="Object 8"/>
          <p:cNvGraphicFramePr>
            <a:graphicFrameLocks noChangeAspect="1"/>
          </p:cNvGraphicFramePr>
          <p:nvPr/>
        </p:nvGraphicFramePr>
        <p:xfrm>
          <a:off x="2309813" y="442913"/>
          <a:ext cx="4494212" cy="2311400"/>
        </p:xfrm>
        <a:graphic>
          <a:graphicData uri="http://schemas.openxmlformats.org/presentationml/2006/ole">
            <mc:AlternateContent xmlns:mc="http://schemas.openxmlformats.org/markup-compatibility/2006">
              <mc:Choice xmlns:v="urn:schemas-microsoft-com:vml" Requires="v">
                <p:oleObj spid="_x0000_s4279" name="" r:id="rId1" imgW="2247900" imgH="1155700" progId="">
                  <p:embed/>
                </p:oleObj>
              </mc:Choice>
              <mc:Fallback>
                <p:oleObj name="" r:id="rId1" imgW="2247900" imgH="1155700" progId="">
                  <p:embed/>
                  <p:pic>
                    <p:nvPicPr>
                      <p:cNvPr id="0" name="图片 4278"/>
                      <p:cNvPicPr/>
                      <p:nvPr/>
                    </p:nvPicPr>
                    <p:blipFill>
                      <a:blip r:embed="rId2"/>
                      <a:stretch>
                        <a:fillRect/>
                      </a:stretch>
                    </p:blipFill>
                    <p:spPr>
                      <a:xfrm>
                        <a:off x="2309813" y="442913"/>
                        <a:ext cx="4494212" cy="2311400"/>
                      </a:xfrm>
                      <a:prstGeom prst="rect">
                        <a:avLst/>
                      </a:prstGeom>
                      <a:noFill/>
                      <a:ln w="38100">
                        <a:noFill/>
                        <a:miter/>
                      </a:ln>
                    </p:spPr>
                  </p:pic>
                </p:oleObj>
              </mc:Fallback>
            </mc:AlternateContent>
          </a:graphicData>
        </a:graphic>
      </p:graphicFrame>
      <p:graphicFrame>
        <p:nvGraphicFramePr>
          <p:cNvPr id="885764" name="Object 9"/>
          <p:cNvGraphicFramePr>
            <a:graphicFrameLocks noChangeAspect="1"/>
          </p:cNvGraphicFramePr>
          <p:nvPr/>
        </p:nvGraphicFramePr>
        <p:xfrm>
          <a:off x="1179513" y="444500"/>
          <a:ext cx="1141412" cy="2336800"/>
        </p:xfrm>
        <a:graphic>
          <a:graphicData uri="http://schemas.openxmlformats.org/presentationml/2006/ole">
            <mc:AlternateContent xmlns:mc="http://schemas.openxmlformats.org/markup-compatibility/2006">
              <mc:Choice xmlns:v="urn:schemas-microsoft-com:vml" Requires="v">
                <p:oleObj spid="_x0000_s4280" name="" r:id="rId3" imgW="571500" imgH="1167765" progId="">
                  <p:embed/>
                </p:oleObj>
              </mc:Choice>
              <mc:Fallback>
                <p:oleObj name="" r:id="rId3" imgW="571500" imgH="1167765" progId="">
                  <p:embed/>
                  <p:pic>
                    <p:nvPicPr>
                      <p:cNvPr id="0" name="图片 4279"/>
                      <p:cNvPicPr/>
                      <p:nvPr/>
                    </p:nvPicPr>
                    <p:blipFill>
                      <a:blip r:embed="rId4"/>
                      <a:stretch>
                        <a:fillRect/>
                      </a:stretch>
                    </p:blipFill>
                    <p:spPr>
                      <a:xfrm>
                        <a:off x="1179513" y="444500"/>
                        <a:ext cx="1141412" cy="2336800"/>
                      </a:xfrm>
                      <a:prstGeom prst="rect">
                        <a:avLst/>
                      </a:prstGeom>
                      <a:noFill/>
                      <a:ln w="38100">
                        <a:noFill/>
                        <a:miter/>
                      </a:ln>
                    </p:spPr>
                  </p:pic>
                </p:oleObj>
              </mc:Fallback>
            </mc:AlternateContent>
          </a:graphicData>
        </a:graphic>
      </p:graphicFrame>
      <p:graphicFrame>
        <p:nvGraphicFramePr>
          <p:cNvPr id="885765" name="Object 10"/>
          <p:cNvGraphicFramePr>
            <a:graphicFrameLocks noChangeAspect="1"/>
          </p:cNvGraphicFramePr>
          <p:nvPr/>
        </p:nvGraphicFramePr>
        <p:xfrm>
          <a:off x="3019425" y="3133725"/>
          <a:ext cx="3073400" cy="2311400"/>
        </p:xfrm>
        <a:graphic>
          <a:graphicData uri="http://schemas.openxmlformats.org/presentationml/2006/ole">
            <mc:AlternateContent xmlns:mc="http://schemas.openxmlformats.org/markup-compatibility/2006">
              <mc:Choice xmlns:v="urn:schemas-microsoft-com:vml" Requires="v">
                <p:oleObj spid="_x0000_s4278" name="" r:id="rId5" imgW="1536700" imgH="1155700" progId="">
                  <p:embed/>
                </p:oleObj>
              </mc:Choice>
              <mc:Fallback>
                <p:oleObj name="" r:id="rId5" imgW="1536700" imgH="1155700" progId="">
                  <p:embed/>
                  <p:pic>
                    <p:nvPicPr>
                      <p:cNvPr id="0" name="图片 4277"/>
                      <p:cNvPicPr/>
                      <p:nvPr/>
                    </p:nvPicPr>
                    <p:blipFill>
                      <a:blip r:embed="rId6"/>
                      <a:stretch>
                        <a:fillRect/>
                      </a:stretch>
                    </p:blipFill>
                    <p:spPr>
                      <a:xfrm>
                        <a:off x="3019425" y="3133725"/>
                        <a:ext cx="3073400" cy="2311400"/>
                      </a:xfrm>
                      <a:prstGeom prst="rect">
                        <a:avLst/>
                      </a:prstGeom>
                      <a:noFill/>
                      <a:ln w="38100">
                        <a:noFill/>
                        <a:miter/>
                      </a:ln>
                    </p:spPr>
                  </p:pic>
                </p:oleObj>
              </mc:Fallback>
            </mc:AlternateContent>
          </a:graphicData>
        </a:graphic>
      </p:graphicFrame>
      <p:sp>
        <p:nvSpPr>
          <p:cNvPr id="173065" name="Line 9"/>
          <p:cNvSpPr/>
          <p:nvPr/>
        </p:nvSpPr>
        <p:spPr>
          <a:xfrm>
            <a:off x="3132138" y="2771775"/>
            <a:ext cx="647700" cy="374650"/>
          </a:xfrm>
          <a:prstGeom prst="line">
            <a:avLst/>
          </a:prstGeom>
          <a:ln w="28575" cap="flat" cmpd="sng">
            <a:solidFill>
              <a:srgbClr val="0000FF"/>
            </a:solidFill>
            <a:prstDash val="solid"/>
            <a:headEnd type="none" w="med" len="med"/>
            <a:tailEnd type="triangle" w="med" len="lg"/>
          </a:ln>
        </p:spPr>
      </p:sp>
      <p:sp>
        <p:nvSpPr>
          <p:cNvPr id="173066" name="Line 10"/>
          <p:cNvSpPr/>
          <p:nvPr/>
        </p:nvSpPr>
        <p:spPr>
          <a:xfrm>
            <a:off x="4140200" y="2771775"/>
            <a:ext cx="207963" cy="374650"/>
          </a:xfrm>
          <a:prstGeom prst="line">
            <a:avLst/>
          </a:prstGeom>
          <a:ln w="28575" cap="flat" cmpd="sng">
            <a:solidFill>
              <a:srgbClr val="0000FF"/>
            </a:solidFill>
            <a:prstDash val="solid"/>
            <a:headEnd type="none" w="med" len="med"/>
            <a:tailEnd type="triangle" w="med" len="lg"/>
          </a:ln>
        </p:spPr>
      </p:sp>
      <p:sp>
        <p:nvSpPr>
          <p:cNvPr id="173067" name="Line 11"/>
          <p:cNvSpPr/>
          <p:nvPr/>
        </p:nvSpPr>
        <p:spPr>
          <a:xfrm flipH="1">
            <a:off x="4940300" y="2771775"/>
            <a:ext cx="207963" cy="374650"/>
          </a:xfrm>
          <a:prstGeom prst="line">
            <a:avLst/>
          </a:prstGeom>
          <a:ln w="28575" cap="flat" cmpd="sng">
            <a:solidFill>
              <a:srgbClr val="0000FF"/>
            </a:solidFill>
            <a:prstDash val="solid"/>
            <a:headEnd type="none" w="med" len="med"/>
            <a:tailEnd type="triangle" w="med" len="lg"/>
          </a:ln>
        </p:spPr>
      </p:sp>
      <p:sp>
        <p:nvSpPr>
          <p:cNvPr id="173068" name="Line 12"/>
          <p:cNvSpPr/>
          <p:nvPr/>
        </p:nvSpPr>
        <p:spPr>
          <a:xfrm flipH="1">
            <a:off x="5867400" y="2771775"/>
            <a:ext cx="647700" cy="374650"/>
          </a:xfrm>
          <a:prstGeom prst="line">
            <a:avLst/>
          </a:prstGeom>
          <a:ln w="28575" cap="flat" cmpd="sng">
            <a:solidFill>
              <a:srgbClr val="0000FF"/>
            </a:solidFill>
            <a:prstDash val="solid"/>
            <a:headEnd type="none" w="med" len="med"/>
            <a:tailEnd type="triangle" w="med" len="lg"/>
          </a:ln>
        </p:spPr>
      </p:sp>
      <p:sp>
        <p:nvSpPr>
          <p:cNvPr id="173070" name="Rectangle 14"/>
          <p:cNvSpPr/>
          <p:nvPr/>
        </p:nvSpPr>
        <p:spPr>
          <a:xfrm>
            <a:off x="3851275" y="3213100"/>
            <a:ext cx="215900"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3071" name="Rectangle 15"/>
          <p:cNvSpPr/>
          <p:nvPr/>
        </p:nvSpPr>
        <p:spPr>
          <a:xfrm>
            <a:off x="4284663" y="3213100"/>
            <a:ext cx="215900"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3072" name="Rectangle 16"/>
          <p:cNvSpPr/>
          <p:nvPr/>
        </p:nvSpPr>
        <p:spPr>
          <a:xfrm>
            <a:off x="4716463" y="3213100"/>
            <a:ext cx="215900"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3073" name="Rectangle 17"/>
          <p:cNvSpPr/>
          <p:nvPr/>
        </p:nvSpPr>
        <p:spPr>
          <a:xfrm>
            <a:off x="5148263" y="3213100"/>
            <a:ext cx="360362"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3074" name="Rectangle 18"/>
          <p:cNvSpPr/>
          <p:nvPr/>
        </p:nvSpPr>
        <p:spPr>
          <a:xfrm>
            <a:off x="5695950" y="3213100"/>
            <a:ext cx="215900" cy="21605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3075" name="Rectangle 19"/>
          <p:cNvSpPr/>
          <p:nvPr/>
        </p:nvSpPr>
        <p:spPr>
          <a:xfrm>
            <a:off x="3030538" y="4076700"/>
            <a:ext cx="647700"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3065"/>
                                        </p:tgtEl>
                                        <p:attrNameLst>
                                          <p:attrName>style.visibility</p:attrName>
                                        </p:attrNameLst>
                                      </p:cBhvr>
                                      <p:to>
                                        <p:strVal val="visible"/>
                                      </p:to>
                                    </p:set>
                                    <p:animEffect transition="in" filter="wipe(up)">
                                      <p:cBhvr>
                                        <p:cTn id="7" dur="500"/>
                                        <p:tgtEl>
                                          <p:spTgt spid="173065"/>
                                        </p:tgtEl>
                                      </p:cBhvr>
                                    </p:animEffect>
                                  </p:childTnLst>
                                </p:cTn>
                              </p:par>
                            </p:childTnLst>
                          </p:cTn>
                        </p:par>
                        <p:par>
                          <p:cTn id="8" fill="hold">
                            <p:stCondLst>
                              <p:cond delay="500"/>
                            </p:stCondLst>
                            <p:childTnLst>
                              <p:par>
                                <p:cTn id="9" presetID="22" presetClass="exit" presetSubtype="1" fill="hold" grpId="0" nodeType="afterEffect">
                                  <p:stCondLst>
                                    <p:cond delay="0"/>
                                  </p:stCondLst>
                                  <p:childTnLst>
                                    <p:animEffect transition="out" filter="wipe(up)">
                                      <p:cBhvr>
                                        <p:cTn id="10" dur="500"/>
                                        <p:tgtEl>
                                          <p:spTgt spid="173070"/>
                                        </p:tgtEl>
                                      </p:cBhvr>
                                    </p:animEffect>
                                    <p:set>
                                      <p:cBhvr>
                                        <p:cTn id="11" dur="1" fill="hold">
                                          <p:stCondLst>
                                            <p:cond delay="499"/>
                                          </p:stCondLst>
                                        </p:cTn>
                                        <p:tgtEl>
                                          <p:spTgt spid="17307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73066"/>
                                        </p:tgtEl>
                                        <p:attrNameLst>
                                          <p:attrName>style.visibility</p:attrName>
                                        </p:attrNameLst>
                                      </p:cBhvr>
                                      <p:to>
                                        <p:strVal val="visible"/>
                                      </p:to>
                                    </p:set>
                                    <p:animEffect transition="in" filter="wipe(up)">
                                      <p:cBhvr>
                                        <p:cTn id="16" dur="500"/>
                                        <p:tgtEl>
                                          <p:spTgt spid="173066"/>
                                        </p:tgtEl>
                                      </p:cBhvr>
                                    </p:animEffect>
                                  </p:childTnLst>
                                </p:cTn>
                              </p:par>
                            </p:childTnLst>
                          </p:cTn>
                        </p:par>
                        <p:par>
                          <p:cTn id="17" fill="hold">
                            <p:stCondLst>
                              <p:cond delay="500"/>
                            </p:stCondLst>
                            <p:childTnLst>
                              <p:par>
                                <p:cTn id="18" presetID="22" presetClass="exit" presetSubtype="1" fill="hold" grpId="0" nodeType="afterEffect">
                                  <p:stCondLst>
                                    <p:cond delay="0"/>
                                  </p:stCondLst>
                                  <p:childTnLst>
                                    <p:animEffect transition="out" filter="wipe(up)">
                                      <p:cBhvr>
                                        <p:cTn id="19" dur="500"/>
                                        <p:tgtEl>
                                          <p:spTgt spid="173071"/>
                                        </p:tgtEl>
                                      </p:cBhvr>
                                    </p:animEffect>
                                    <p:set>
                                      <p:cBhvr>
                                        <p:cTn id="20" dur="1" fill="hold">
                                          <p:stCondLst>
                                            <p:cond delay="499"/>
                                          </p:stCondLst>
                                        </p:cTn>
                                        <p:tgtEl>
                                          <p:spTgt spid="17307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3067"/>
                                        </p:tgtEl>
                                        <p:attrNameLst>
                                          <p:attrName>style.visibility</p:attrName>
                                        </p:attrNameLst>
                                      </p:cBhvr>
                                      <p:to>
                                        <p:strVal val="visible"/>
                                      </p:to>
                                    </p:set>
                                    <p:animEffect transition="in" filter="wipe(up)">
                                      <p:cBhvr>
                                        <p:cTn id="25" dur="500"/>
                                        <p:tgtEl>
                                          <p:spTgt spid="173067"/>
                                        </p:tgtEl>
                                      </p:cBhvr>
                                    </p:animEffect>
                                  </p:childTnLst>
                                </p:cTn>
                              </p:par>
                            </p:childTnLst>
                          </p:cTn>
                        </p:par>
                        <p:par>
                          <p:cTn id="26" fill="hold">
                            <p:stCondLst>
                              <p:cond delay="500"/>
                            </p:stCondLst>
                            <p:childTnLst>
                              <p:par>
                                <p:cTn id="27" presetID="22" presetClass="exit" presetSubtype="1" fill="hold" grpId="0" nodeType="afterEffect">
                                  <p:stCondLst>
                                    <p:cond delay="0"/>
                                  </p:stCondLst>
                                  <p:childTnLst>
                                    <p:animEffect transition="out" filter="wipe(up)">
                                      <p:cBhvr>
                                        <p:cTn id="28" dur="500"/>
                                        <p:tgtEl>
                                          <p:spTgt spid="173072"/>
                                        </p:tgtEl>
                                      </p:cBhvr>
                                    </p:animEffect>
                                    <p:set>
                                      <p:cBhvr>
                                        <p:cTn id="29" dur="1" fill="hold">
                                          <p:stCondLst>
                                            <p:cond delay="499"/>
                                          </p:stCondLst>
                                        </p:cTn>
                                        <p:tgtEl>
                                          <p:spTgt spid="173072"/>
                                        </p:tgtEl>
                                        <p:attrNameLst>
                                          <p:attrName>style.visibility</p:attrName>
                                        </p:attrNameLst>
                                      </p:cBhvr>
                                      <p:to>
                                        <p:strVal val="hidden"/>
                                      </p:to>
                                    </p:set>
                                  </p:childTnLst>
                                </p:cTn>
                              </p:par>
                              <p:par>
                                <p:cTn id="30" presetID="22" presetClass="exit" presetSubtype="1" fill="hold" grpId="0" nodeType="withEffect">
                                  <p:stCondLst>
                                    <p:cond delay="0"/>
                                  </p:stCondLst>
                                  <p:childTnLst>
                                    <p:animEffect transition="out" filter="wipe(up)">
                                      <p:cBhvr>
                                        <p:cTn id="31" dur="500"/>
                                        <p:tgtEl>
                                          <p:spTgt spid="173073"/>
                                        </p:tgtEl>
                                      </p:cBhvr>
                                    </p:animEffect>
                                    <p:set>
                                      <p:cBhvr>
                                        <p:cTn id="32" dur="1" fill="hold">
                                          <p:stCondLst>
                                            <p:cond delay="499"/>
                                          </p:stCondLst>
                                        </p:cTn>
                                        <p:tgtEl>
                                          <p:spTgt spid="17307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73068"/>
                                        </p:tgtEl>
                                        <p:attrNameLst>
                                          <p:attrName>style.visibility</p:attrName>
                                        </p:attrNameLst>
                                      </p:cBhvr>
                                      <p:to>
                                        <p:strVal val="visible"/>
                                      </p:to>
                                    </p:set>
                                    <p:animEffect transition="in" filter="wipe(up)">
                                      <p:cBhvr>
                                        <p:cTn id="37" dur="500"/>
                                        <p:tgtEl>
                                          <p:spTgt spid="173068"/>
                                        </p:tgtEl>
                                      </p:cBhvr>
                                    </p:animEffect>
                                  </p:childTnLst>
                                </p:cTn>
                              </p:par>
                            </p:childTnLst>
                          </p:cTn>
                        </p:par>
                        <p:par>
                          <p:cTn id="38" fill="hold">
                            <p:stCondLst>
                              <p:cond delay="500"/>
                            </p:stCondLst>
                            <p:childTnLst>
                              <p:par>
                                <p:cTn id="39" presetID="22" presetClass="exit" presetSubtype="1" fill="hold" grpId="0" nodeType="afterEffect">
                                  <p:stCondLst>
                                    <p:cond delay="0"/>
                                  </p:stCondLst>
                                  <p:childTnLst>
                                    <p:animEffect transition="out" filter="wipe(up)">
                                      <p:cBhvr>
                                        <p:cTn id="40" dur="500"/>
                                        <p:tgtEl>
                                          <p:spTgt spid="173074"/>
                                        </p:tgtEl>
                                      </p:cBhvr>
                                    </p:animEffect>
                                    <p:set>
                                      <p:cBhvr>
                                        <p:cTn id="41" dur="1" fill="hold">
                                          <p:stCondLst>
                                            <p:cond delay="499"/>
                                          </p:stCondLst>
                                        </p:cTn>
                                        <p:tgtEl>
                                          <p:spTgt spid="17307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173075"/>
                                        </p:tgtEl>
                                      </p:cBhvr>
                                    </p:animEffect>
                                    <p:set>
                                      <p:cBhvr>
                                        <p:cTn id="46" dur="1" fill="hold">
                                          <p:stCondLst>
                                            <p:cond delay="499"/>
                                          </p:stCondLst>
                                        </p:cTn>
                                        <p:tgtEl>
                                          <p:spTgt spid="17307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73060">
                                            <p:txEl>
                                              <p:charRg st="0" end="29"/>
                                            </p:txEl>
                                          </p:spTgt>
                                        </p:tgtEl>
                                        <p:attrNameLst>
                                          <p:attrName>style.visibility</p:attrName>
                                        </p:attrNameLst>
                                      </p:cBhvr>
                                      <p:to>
                                        <p:strVal val="visible"/>
                                      </p:to>
                                    </p:set>
                                    <p:animEffect transition="in" filter="slide(fromBottom)">
                                      <p:cBhvr>
                                        <p:cTn id="51" dur="500"/>
                                        <p:tgtEl>
                                          <p:spTgt spid="173060">
                                            <p:txEl>
                                              <p:charRg st="0"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p:bldP spid="173070" grpId="0" animBg="1"/>
      <p:bldP spid="173071" grpId="0" animBg="1"/>
      <p:bldP spid="173072" grpId="0" animBg="1"/>
      <p:bldP spid="173073" grpId="0" animBg="1"/>
      <p:bldP spid="173074" grpId="0" animBg="1"/>
      <p:bldP spid="173075"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6786" name="Rectangle 2"/>
          <p:cNvSpPr>
            <a:spLocks noGrp="1"/>
          </p:cNvSpPr>
          <p:nvPr>
            <p:ph type="title"/>
          </p:nvPr>
        </p:nvSpPr>
        <p:spPr/>
        <p:txBody>
          <a:bodyPr vert="horz" wrap="square" lIns="91440" tIns="45720" rIns="91440" bIns="45720" anchor="ctr" anchorCtr="0"/>
          <a:p>
            <a:pPr eaLnBrk="1" hangingPunct="1"/>
            <a:r>
              <a:rPr lang="zh-CN" altLang="en-US" dirty="0"/>
              <a:t>回顾：线性方程组的表达式</a:t>
            </a:r>
            <a:endParaRPr lang="zh-CN" altLang="en-US" dirty="0"/>
          </a:p>
        </p:txBody>
      </p:sp>
      <p:sp>
        <p:nvSpPr>
          <p:cNvPr id="886787" name="Rectangle 3"/>
          <p:cNvSpPr>
            <a:spLocks noGrp="1"/>
          </p:cNvSpPr>
          <p:nvPr>
            <p:ph sz="half" idx="1"/>
          </p:nvPr>
        </p:nvSpPr>
        <p:spPr>
          <a:xfrm>
            <a:off x="457200" y="1295400"/>
            <a:ext cx="4038600" cy="4454525"/>
          </a:xfrm>
        </p:spPr>
        <p:txBody>
          <a:bodyPr vert="horz" wrap="square" lIns="91440" tIns="45720" rIns="91440" bIns="45720" anchor="t" anchorCtr="0"/>
          <a:p>
            <a:pPr marL="381000" indent="-381000" eaLnBrk="1" hangingPunct="1">
              <a:lnSpc>
                <a:spcPct val="80000"/>
              </a:lnSpc>
              <a:buClr>
                <a:srgbClr val="0000FF"/>
              </a:buClr>
              <a:buSzTx/>
              <a:buFont typeface="Wingdings" panose="05000000000000000000" pitchFamily="2" charset="2"/>
              <a:buAutoNum type="arabicPeriod"/>
            </a:pPr>
            <a:r>
              <a:rPr lang="zh-CN" altLang="en-US" sz="2400" dirty="0">
                <a:solidFill>
                  <a:srgbClr val="0000FF"/>
                </a:solidFill>
                <a:latin typeface="+mn-lt"/>
                <a:ea typeface="+mn-ea"/>
                <a:cs typeface="+mn-cs"/>
              </a:rPr>
              <a:t>一般形式</a:t>
            </a: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None/>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None/>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AutoNum type="arabicPeriod"/>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None/>
            </a:pPr>
            <a:endParaRPr lang="zh-CN" altLang="en-US" sz="2400" dirty="0">
              <a:solidFill>
                <a:srgbClr val="0000FF"/>
              </a:solidFill>
              <a:latin typeface="+mn-lt"/>
              <a:ea typeface="+mn-ea"/>
              <a:cs typeface="+mn-cs"/>
            </a:endParaRPr>
          </a:p>
          <a:p>
            <a:pPr marL="381000" indent="-381000" eaLnBrk="1" hangingPunct="1">
              <a:lnSpc>
                <a:spcPct val="80000"/>
              </a:lnSpc>
              <a:buClr>
                <a:srgbClr val="0000FF"/>
              </a:buClr>
              <a:buSzTx/>
              <a:buFont typeface="Wingdings" panose="05000000000000000000" pitchFamily="2" charset="2"/>
              <a:buAutoNum type="arabicPeriod" startAt="3"/>
            </a:pPr>
            <a:r>
              <a:rPr lang="zh-CN" altLang="en-US" sz="2400" dirty="0">
                <a:solidFill>
                  <a:srgbClr val="0000FF"/>
                </a:solidFill>
                <a:latin typeface="+mn-lt"/>
                <a:ea typeface="+mn-ea"/>
                <a:cs typeface="+mn-cs"/>
              </a:rPr>
              <a:t> 向量方程的形式</a:t>
            </a:r>
            <a:endParaRPr lang="zh-CN" altLang="en-US" sz="2400" dirty="0">
              <a:latin typeface="+mn-lt"/>
              <a:ea typeface="+mn-ea"/>
              <a:cs typeface="+mn-cs"/>
            </a:endParaRPr>
          </a:p>
        </p:txBody>
      </p:sp>
      <p:sp>
        <p:nvSpPr>
          <p:cNvPr id="886788" name="Rectangle 4"/>
          <p:cNvSpPr>
            <a:spLocks noGrp="1"/>
          </p:cNvSpPr>
          <p:nvPr>
            <p:ph sz="half" idx="2"/>
          </p:nvPr>
        </p:nvSpPr>
        <p:spPr>
          <a:xfrm>
            <a:off x="4648200" y="1295400"/>
            <a:ext cx="4038600" cy="4454525"/>
          </a:xfrm>
        </p:spPr>
        <p:txBody>
          <a:bodyPr vert="horz" wrap="square" lIns="91440" tIns="45720" rIns="91440" bIns="45720" anchor="t" anchorCtr="0"/>
          <a:p>
            <a:pPr marL="381000" indent="-381000" eaLnBrk="1" hangingPunct="1">
              <a:buClr>
                <a:srgbClr val="0000FF"/>
              </a:buClr>
              <a:buSzTx/>
              <a:buFont typeface="Wingdings" panose="05000000000000000000" pitchFamily="2" charset="2"/>
              <a:buAutoNum type="arabicPeriod" startAt="2"/>
            </a:pPr>
            <a:r>
              <a:rPr lang="zh-CN" altLang="en-US" sz="2400" dirty="0">
                <a:solidFill>
                  <a:srgbClr val="0000FF"/>
                </a:solidFill>
                <a:latin typeface="+mn-lt"/>
                <a:ea typeface="+mn-ea"/>
                <a:cs typeface="+mn-cs"/>
              </a:rPr>
              <a:t>增广矩阵的形式</a:t>
            </a: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2"/>
            </a:pPr>
            <a:endParaRPr lang="zh-CN" altLang="en-US" sz="2400" dirty="0">
              <a:solidFill>
                <a:srgbClr val="0000FF"/>
              </a:solidFill>
              <a:latin typeface="+mn-lt"/>
              <a:ea typeface="+mn-ea"/>
              <a:cs typeface="+mn-cs"/>
            </a:endParaRPr>
          </a:p>
          <a:p>
            <a:pPr marL="381000" indent="-381000" eaLnBrk="1" hangingPunct="1">
              <a:buClr>
                <a:srgbClr val="0000FF"/>
              </a:buClr>
              <a:buSzTx/>
              <a:buFont typeface="Wingdings" panose="05000000000000000000" pitchFamily="2" charset="2"/>
              <a:buAutoNum type="arabicPeriod" startAt="4"/>
            </a:pPr>
            <a:r>
              <a:rPr lang="zh-CN" altLang="en-US" sz="2400" dirty="0">
                <a:solidFill>
                  <a:srgbClr val="0000FF"/>
                </a:solidFill>
                <a:latin typeface="+mn-lt"/>
                <a:ea typeface="+mn-ea"/>
                <a:cs typeface="+mn-cs"/>
              </a:rPr>
              <a:t>向量组线性组合的形式</a:t>
            </a:r>
            <a:endParaRPr lang="zh-CN" altLang="en-US" sz="2400" dirty="0">
              <a:solidFill>
                <a:srgbClr val="0000FF"/>
              </a:solidFill>
              <a:latin typeface="+mn-lt"/>
              <a:ea typeface="+mn-ea"/>
              <a:cs typeface="+mn-cs"/>
            </a:endParaRPr>
          </a:p>
        </p:txBody>
      </p:sp>
      <p:graphicFrame>
        <p:nvGraphicFramePr>
          <p:cNvPr id="886789" name="Object 14"/>
          <p:cNvGraphicFramePr>
            <a:graphicFrameLocks noChangeAspect="1"/>
          </p:cNvGraphicFramePr>
          <p:nvPr/>
        </p:nvGraphicFramePr>
        <p:xfrm>
          <a:off x="1198563" y="1857375"/>
          <a:ext cx="2640012" cy="965200"/>
        </p:xfrm>
        <a:graphic>
          <a:graphicData uri="http://schemas.openxmlformats.org/presentationml/2006/ole">
            <mc:AlternateContent xmlns:mc="http://schemas.openxmlformats.org/markup-compatibility/2006">
              <mc:Choice xmlns:v="urn:schemas-microsoft-com:vml" Requires="v">
                <p:oleObj spid="_x0000_s4281" name="" r:id="rId1" imgW="1320165" imgH="482600" progId="">
                  <p:embed/>
                </p:oleObj>
              </mc:Choice>
              <mc:Fallback>
                <p:oleObj name="" r:id="rId1" imgW="1320165" imgH="482600" progId="">
                  <p:embed/>
                  <p:pic>
                    <p:nvPicPr>
                      <p:cNvPr id="0" name="图片 4280"/>
                      <p:cNvPicPr/>
                      <p:nvPr/>
                    </p:nvPicPr>
                    <p:blipFill>
                      <a:blip r:embed="rId2"/>
                      <a:stretch>
                        <a:fillRect/>
                      </a:stretch>
                    </p:blipFill>
                    <p:spPr>
                      <a:xfrm>
                        <a:off x="1198563" y="1857375"/>
                        <a:ext cx="2640012" cy="965200"/>
                      </a:xfrm>
                      <a:prstGeom prst="rect">
                        <a:avLst/>
                      </a:prstGeom>
                      <a:noFill/>
                      <a:ln w="38100">
                        <a:noFill/>
                        <a:miter/>
                      </a:ln>
                    </p:spPr>
                  </p:pic>
                </p:oleObj>
              </mc:Fallback>
            </mc:AlternateContent>
          </a:graphicData>
        </a:graphic>
      </p:graphicFrame>
      <p:graphicFrame>
        <p:nvGraphicFramePr>
          <p:cNvPr id="886790" name="Object 15"/>
          <p:cNvGraphicFramePr>
            <a:graphicFrameLocks noChangeAspect="1"/>
          </p:cNvGraphicFramePr>
          <p:nvPr/>
        </p:nvGraphicFramePr>
        <p:xfrm>
          <a:off x="5553075" y="1857375"/>
          <a:ext cx="2360613" cy="939800"/>
        </p:xfrm>
        <a:graphic>
          <a:graphicData uri="http://schemas.openxmlformats.org/presentationml/2006/ole">
            <mc:AlternateContent xmlns:mc="http://schemas.openxmlformats.org/markup-compatibility/2006">
              <mc:Choice xmlns:v="urn:schemas-microsoft-com:vml" Requires="v">
                <p:oleObj spid="_x0000_s4282" name="" r:id="rId3" imgW="1180465" imgH="469900" progId="">
                  <p:embed/>
                </p:oleObj>
              </mc:Choice>
              <mc:Fallback>
                <p:oleObj name="" r:id="rId3" imgW="1180465" imgH="469900" progId="">
                  <p:embed/>
                  <p:pic>
                    <p:nvPicPr>
                      <p:cNvPr id="0" name="图片 4281"/>
                      <p:cNvPicPr/>
                      <p:nvPr/>
                    </p:nvPicPr>
                    <p:blipFill>
                      <a:blip r:embed="rId4"/>
                      <a:stretch>
                        <a:fillRect/>
                      </a:stretch>
                    </p:blipFill>
                    <p:spPr>
                      <a:xfrm>
                        <a:off x="5553075" y="1857375"/>
                        <a:ext cx="2360613" cy="939800"/>
                      </a:xfrm>
                      <a:prstGeom prst="rect">
                        <a:avLst/>
                      </a:prstGeom>
                      <a:noFill/>
                      <a:ln w="38100">
                        <a:noFill/>
                        <a:miter/>
                      </a:ln>
                    </p:spPr>
                  </p:pic>
                </p:oleObj>
              </mc:Fallback>
            </mc:AlternateContent>
          </a:graphicData>
        </a:graphic>
      </p:graphicFrame>
      <p:graphicFrame>
        <p:nvGraphicFramePr>
          <p:cNvPr id="886791" name="Object 16"/>
          <p:cNvGraphicFramePr>
            <a:graphicFrameLocks noChangeAspect="1"/>
          </p:cNvGraphicFramePr>
          <p:nvPr/>
        </p:nvGraphicFramePr>
        <p:xfrm>
          <a:off x="836613" y="3659188"/>
          <a:ext cx="3365500" cy="1425575"/>
        </p:xfrm>
        <a:graphic>
          <a:graphicData uri="http://schemas.openxmlformats.org/presentationml/2006/ole">
            <mc:AlternateContent xmlns:mc="http://schemas.openxmlformats.org/markup-compatibility/2006">
              <mc:Choice xmlns:v="urn:schemas-microsoft-com:vml" Requires="v">
                <p:oleObj spid="_x0000_s4283" name="" r:id="rId5" imgW="1676400" imgH="711200" progId="">
                  <p:embed/>
                </p:oleObj>
              </mc:Choice>
              <mc:Fallback>
                <p:oleObj name="" r:id="rId5" imgW="1676400" imgH="711200" progId="">
                  <p:embed/>
                  <p:pic>
                    <p:nvPicPr>
                      <p:cNvPr id="0" name="图片 4282"/>
                      <p:cNvPicPr/>
                      <p:nvPr/>
                    </p:nvPicPr>
                    <p:blipFill>
                      <a:blip r:embed="rId6"/>
                      <a:stretch>
                        <a:fillRect/>
                      </a:stretch>
                    </p:blipFill>
                    <p:spPr>
                      <a:xfrm>
                        <a:off x="836613" y="3659188"/>
                        <a:ext cx="3365500" cy="1425575"/>
                      </a:xfrm>
                      <a:prstGeom prst="rect">
                        <a:avLst/>
                      </a:prstGeom>
                      <a:noFill/>
                      <a:ln w="38100">
                        <a:noFill/>
                        <a:miter/>
                      </a:ln>
                    </p:spPr>
                  </p:pic>
                </p:oleObj>
              </mc:Fallback>
            </mc:AlternateContent>
          </a:graphicData>
        </a:graphic>
      </p:graphicFrame>
      <p:graphicFrame>
        <p:nvGraphicFramePr>
          <p:cNvPr id="886792" name="Object 17"/>
          <p:cNvGraphicFramePr>
            <a:graphicFrameLocks noChangeAspect="1"/>
          </p:cNvGraphicFramePr>
          <p:nvPr/>
        </p:nvGraphicFramePr>
        <p:xfrm>
          <a:off x="4575175" y="3902075"/>
          <a:ext cx="4318000" cy="938213"/>
        </p:xfrm>
        <a:graphic>
          <a:graphicData uri="http://schemas.openxmlformats.org/presentationml/2006/ole">
            <mc:AlternateContent xmlns:mc="http://schemas.openxmlformats.org/markup-compatibility/2006">
              <mc:Choice xmlns:v="urn:schemas-microsoft-com:vml" Requires="v">
                <p:oleObj spid="_x0000_s4284" name="" r:id="rId7" imgW="2159000" imgH="469900" progId="">
                  <p:embed/>
                </p:oleObj>
              </mc:Choice>
              <mc:Fallback>
                <p:oleObj name="" r:id="rId7" imgW="2159000" imgH="469900" progId="">
                  <p:embed/>
                  <p:pic>
                    <p:nvPicPr>
                      <p:cNvPr id="0" name="图片 4283"/>
                      <p:cNvPicPr/>
                      <p:nvPr/>
                    </p:nvPicPr>
                    <p:blipFill>
                      <a:blip r:embed="rId8"/>
                      <a:stretch>
                        <a:fillRect/>
                      </a:stretch>
                    </p:blipFill>
                    <p:spPr>
                      <a:xfrm>
                        <a:off x="4575175" y="3902075"/>
                        <a:ext cx="4318000" cy="938213"/>
                      </a:xfrm>
                      <a:prstGeom prst="rect">
                        <a:avLst/>
                      </a:prstGeom>
                      <a:noFill/>
                      <a:ln w="38100">
                        <a:noFill/>
                        <a:miter/>
                      </a:ln>
                    </p:spPr>
                  </p:pic>
                </p:oleObj>
              </mc:Fallback>
            </mc:AlternateContent>
          </a:graphicData>
        </a:graphic>
      </p:graphicFrame>
      <p:sp>
        <p:nvSpPr>
          <p:cNvPr id="149517" name="Rectangle 13"/>
          <p:cNvSpPr/>
          <p:nvPr/>
        </p:nvSpPr>
        <p:spPr>
          <a:xfrm>
            <a:off x="152400" y="5472113"/>
            <a:ext cx="2057400" cy="457200"/>
          </a:xfrm>
          <a:prstGeom prst="rect">
            <a:avLst/>
          </a:prstGeom>
          <a:noFill/>
          <a:ln w="9525">
            <a:noFill/>
          </a:ln>
        </p:spPr>
        <p:txBody>
          <a:bodyPr>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方程组有解？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49518" name="Rectangle 14"/>
          <p:cNvSpPr/>
          <p:nvPr/>
        </p:nvSpPr>
        <p:spPr>
          <a:xfrm>
            <a:off x="2627313" y="5472113"/>
            <a:ext cx="6516687" cy="457200"/>
          </a:xfrm>
          <a:prstGeom prst="rect">
            <a:avLst/>
          </a:prstGeom>
          <a:noFill/>
          <a:ln w="9525">
            <a:noFill/>
          </a:ln>
        </p:spPr>
        <p:txBody>
          <a:bodyPr>
            <a:spAutoFit/>
          </a:bodyPr>
          <a:p>
            <a:pPr marL="342900" indent="-342900">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     是否能用              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49519" name="Object 18"/>
          <p:cNvGraphicFramePr>
            <a:graphicFrameLocks noChangeAspect="1"/>
          </p:cNvGraphicFramePr>
          <p:nvPr/>
        </p:nvGraphicFramePr>
        <p:xfrm>
          <a:off x="5343525" y="5226050"/>
          <a:ext cx="2108200" cy="939800"/>
        </p:xfrm>
        <a:graphic>
          <a:graphicData uri="http://schemas.openxmlformats.org/presentationml/2006/ole">
            <mc:AlternateContent xmlns:mc="http://schemas.openxmlformats.org/markup-compatibility/2006">
              <mc:Choice xmlns:v="urn:schemas-microsoft-com:vml" Requires="v">
                <p:oleObj spid="_x0000_s4285" name="" r:id="rId9" imgW="1054100" imgH="469900" progId="">
                  <p:embed/>
                </p:oleObj>
              </mc:Choice>
              <mc:Fallback>
                <p:oleObj name="" r:id="rId9" imgW="1054100" imgH="469900" progId="">
                  <p:embed/>
                  <p:pic>
                    <p:nvPicPr>
                      <p:cNvPr id="0" name="图片 4284"/>
                      <p:cNvPicPr/>
                      <p:nvPr/>
                    </p:nvPicPr>
                    <p:blipFill>
                      <a:blip r:embed="rId10"/>
                      <a:stretch>
                        <a:fillRect/>
                      </a:stretch>
                    </p:blipFill>
                    <p:spPr>
                      <a:xfrm>
                        <a:off x="5343525" y="5226050"/>
                        <a:ext cx="2108200" cy="939800"/>
                      </a:xfrm>
                      <a:prstGeom prst="rect">
                        <a:avLst/>
                      </a:prstGeom>
                      <a:noFill/>
                      <a:ln w="38100">
                        <a:noFill/>
                        <a:miter/>
                      </a:ln>
                    </p:spPr>
                  </p:pic>
                </p:oleObj>
              </mc:Fallback>
            </mc:AlternateContent>
          </a:graphicData>
        </a:graphic>
      </p:graphicFrame>
      <p:graphicFrame>
        <p:nvGraphicFramePr>
          <p:cNvPr id="149520" name="Object 19"/>
          <p:cNvGraphicFramePr>
            <a:graphicFrameLocks noChangeAspect="1"/>
          </p:cNvGraphicFramePr>
          <p:nvPr/>
        </p:nvGraphicFramePr>
        <p:xfrm>
          <a:off x="3351213" y="5226050"/>
          <a:ext cx="711200" cy="939800"/>
        </p:xfrm>
        <a:graphic>
          <a:graphicData uri="http://schemas.openxmlformats.org/presentationml/2006/ole">
            <mc:AlternateContent xmlns:mc="http://schemas.openxmlformats.org/markup-compatibility/2006">
              <mc:Choice xmlns:v="urn:schemas-microsoft-com:vml" Requires="v">
                <p:oleObj spid="_x0000_s4286" name="" r:id="rId11" imgW="355600" imgH="469900" progId="">
                  <p:embed/>
                </p:oleObj>
              </mc:Choice>
              <mc:Fallback>
                <p:oleObj name="" r:id="rId11" imgW="355600" imgH="469900" progId="">
                  <p:embed/>
                  <p:pic>
                    <p:nvPicPr>
                      <p:cNvPr id="0" name="图片 4285"/>
                      <p:cNvPicPr/>
                      <p:nvPr/>
                    </p:nvPicPr>
                    <p:blipFill>
                      <a:blip r:embed="rId12"/>
                      <a:stretch>
                        <a:fillRect/>
                      </a:stretch>
                    </p:blipFill>
                    <p:spPr>
                      <a:xfrm>
                        <a:off x="3351213" y="5226050"/>
                        <a:ext cx="711200" cy="939800"/>
                      </a:xfrm>
                      <a:prstGeom prst="rect">
                        <a:avLst/>
                      </a:prstGeom>
                      <a:noFill/>
                      <a:ln w="38100">
                        <a:noFill/>
                        <a:miter/>
                      </a:ln>
                    </p:spPr>
                  </p:pic>
                </p:oleObj>
              </mc:Fallback>
            </mc:AlternateContent>
          </a:graphicData>
        </a:graphic>
      </p:graphicFrame>
      <p:sp>
        <p:nvSpPr>
          <p:cNvPr id="149521" name="AutoShape 17"/>
          <p:cNvSpPr/>
          <p:nvPr/>
        </p:nvSpPr>
        <p:spPr>
          <a:xfrm>
            <a:off x="2051050" y="5473700"/>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9517"/>
                                        </p:tgtEl>
                                        <p:attrNameLst>
                                          <p:attrName>style.visibility</p:attrName>
                                        </p:attrNameLst>
                                      </p:cBhvr>
                                      <p:to>
                                        <p:strVal val="visible"/>
                                      </p:to>
                                    </p:set>
                                    <p:animEffect transition="in" filter="checkerboard(across)">
                                      <p:cBhvr>
                                        <p:cTn id="7" dur="500"/>
                                        <p:tgtEl>
                                          <p:spTgt spid="14951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49521"/>
                                        </p:tgtEl>
                                        <p:attrNameLst>
                                          <p:attrName>style.visibility</p:attrName>
                                        </p:attrNameLst>
                                      </p:cBhvr>
                                      <p:to>
                                        <p:strVal val="visible"/>
                                      </p:to>
                                    </p:set>
                                    <p:anim calcmode="lin" valueType="num">
                                      <p:cBhvr>
                                        <p:cTn id="12" dur="500" fill="hold"/>
                                        <p:tgtEl>
                                          <p:spTgt spid="149521"/>
                                        </p:tgtEl>
                                        <p:attrNameLst>
                                          <p:attrName>ppt_w</p:attrName>
                                        </p:attrNameLst>
                                      </p:cBhvr>
                                      <p:tavLst>
                                        <p:tav tm="0">
                                          <p:val>
                                            <p:fltVal val="0.000000"/>
                                          </p:val>
                                        </p:tav>
                                        <p:tav tm="100000">
                                          <p:val>
                                            <p:strVal val="#ppt_w"/>
                                          </p:val>
                                        </p:tav>
                                      </p:tavLst>
                                    </p:anim>
                                    <p:anim calcmode="lin" valueType="num">
                                      <p:cBhvr>
                                        <p:cTn id="13" dur="500" fill="hold"/>
                                        <p:tgtEl>
                                          <p:spTgt spid="149521"/>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49520"/>
                                        </p:tgtEl>
                                        <p:attrNameLst>
                                          <p:attrName>style.visibility</p:attrName>
                                        </p:attrNameLst>
                                      </p:cBhvr>
                                      <p:to>
                                        <p:strVal val="visible"/>
                                      </p:to>
                                    </p:set>
                                    <p:animEffect transition="in" filter="checkerboard(across)">
                                      <p:cBhvr>
                                        <p:cTn id="18" dur="500"/>
                                        <p:tgtEl>
                                          <p:spTgt spid="149520"/>
                                        </p:tgtEl>
                                      </p:cBhvr>
                                    </p:animEffect>
                                  </p:childTnLst>
                                </p:cTn>
                              </p:par>
                              <p:par>
                                <p:cTn id="19" presetID="5" presetClass="entr" presetSubtype="10" fill="hold" nodeType="withEffect">
                                  <p:stCondLst>
                                    <p:cond delay="0"/>
                                  </p:stCondLst>
                                  <p:childTnLst>
                                    <p:set>
                                      <p:cBhvr>
                                        <p:cTn id="20" dur="1" fill="hold">
                                          <p:stCondLst>
                                            <p:cond delay="0"/>
                                          </p:stCondLst>
                                        </p:cTn>
                                        <p:tgtEl>
                                          <p:spTgt spid="149519"/>
                                        </p:tgtEl>
                                        <p:attrNameLst>
                                          <p:attrName>style.visibility</p:attrName>
                                        </p:attrNameLst>
                                      </p:cBhvr>
                                      <p:to>
                                        <p:strVal val="visible"/>
                                      </p:to>
                                    </p:set>
                                    <p:animEffect transition="in" filter="checkerboard(across)">
                                      <p:cBhvr>
                                        <p:cTn id="21" dur="500"/>
                                        <p:tgtEl>
                                          <p:spTgt spid="14951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49518"/>
                                        </p:tgtEl>
                                        <p:attrNameLst>
                                          <p:attrName>style.visibility</p:attrName>
                                        </p:attrNameLst>
                                      </p:cBhvr>
                                      <p:to>
                                        <p:strVal val="visible"/>
                                      </p:to>
                                    </p:set>
                                    <p:animEffect transition="in" filter="checkerboard(across)">
                                      <p:cBhvr>
                                        <p:cTn id="24" dur="500"/>
                                        <p:tgtEl>
                                          <p:spTgt spid="149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7" grpId="0"/>
      <p:bldP spid="149518" grpId="0"/>
      <p:bldP spid="149521"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7810" name="Rectangle 4"/>
          <p:cNvSpPr/>
          <p:nvPr/>
        </p:nvSpPr>
        <p:spPr>
          <a:xfrm>
            <a:off x="457200" y="455613"/>
            <a:ext cx="8229600"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结论：含有限个向量的有序向量组与矩阵一一对应．</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887811" name="Object 10"/>
          <p:cNvGraphicFramePr>
            <a:graphicFrameLocks noChangeAspect="1"/>
          </p:cNvGraphicFramePr>
          <p:nvPr/>
        </p:nvGraphicFramePr>
        <p:xfrm>
          <a:off x="323850" y="1125538"/>
          <a:ext cx="8443913" cy="1692275"/>
        </p:xfrm>
        <a:graphic>
          <a:graphicData uri="http://schemas.openxmlformats.org/presentationml/2006/ole">
            <mc:AlternateContent xmlns:mc="http://schemas.openxmlformats.org/markup-compatibility/2006">
              <mc:Choice xmlns:v="urn:schemas-microsoft-com:vml" Requires="v">
                <p:oleObj spid="_x0000_s4287" name="" r:id="rId1" imgW="4699000" imgH="939800" progId="">
                  <p:embed/>
                </p:oleObj>
              </mc:Choice>
              <mc:Fallback>
                <p:oleObj name="" r:id="rId1" imgW="4699000" imgH="939800" progId="">
                  <p:embed/>
                  <p:pic>
                    <p:nvPicPr>
                      <p:cNvPr id="0" name="图片 4286"/>
                      <p:cNvPicPr/>
                      <p:nvPr/>
                    </p:nvPicPr>
                    <p:blipFill>
                      <a:blip r:embed="rId2"/>
                      <a:stretch>
                        <a:fillRect/>
                      </a:stretch>
                    </p:blipFill>
                    <p:spPr>
                      <a:xfrm>
                        <a:off x="323850" y="1125538"/>
                        <a:ext cx="8443913" cy="1692275"/>
                      </a:xfrm>
                      <a:prstGeom prst="rect">
                        <a:avLst/>
                      </a:prstGeom>
                      <a:noFill/>
                      <a:ln w="38100">
                        <a:noFill/>
                        <a:miter/>
                      </a:ln>
                    </p:spPr>
                  </p:pic>
                </p:oleObj>
              </mc:Fallback>
            </mc:AlternateContent>
          </a:graphicData>
        </a:graphic>
      </p:graphicFrame>
      <p:graphicFrame>
        <p:nvGraphicFramePr>
          <p:cNvPr id="152582" name="Object 11"/>
          <p:cNvGraphicFramePr>
            <a:graphicFrameLocks noChangeAspect="1"/>
          </p:cNvGraphicFramePr>
          <p:nvPr/>
        </p:nvGraphicFramePr>
        <p:xfrm>
          <a:off x="323850" y="3744913"/>
          <a:ext cx="3013075" cy="412750"/>
        </p:xfrm>
        <a:graphic>
          <a:graphicData uri="http://schemas.openxmlformats.org/presentationml/2006/ole">
            <mc:AlternateContent xmlns:mc="http://schemas.openxmlformats.org/markup-compatibility/2006">
              <mc:Choice xmlns:v="urn:schemas-microsoft-com:vml" Requires="v">
                <p:oleObj spid="_x0000_s4288" name="" r:id="rId3" imgW="1676400" imgH="228600" progId="">
                  <p:embed/>
                </p:oleObj>
              </mc:Choice>
              <mc:Fallback>
                <p:oleObj name="" r:id="rId3" imgW="1676400" imgH="228600" progId="">
                  <p:embed/>
                  <p:pic>
                    <p:nvPicPr>
                      <p:cNvPr id="0" name="图片 4287"/>
                      <p:cNvPicPr/>
                      <p:nvPr/>
                    </p:nvPicPr>
                    <p:blipFill>
                      <a:blip r:embed="rId4"/>
                      <a:stretch>
                        <a:fillRect/>
                      </a:stretch>
                    </p:blipFill>
                    <p:spPr>
                      <a:xfrm>
                        <a:off x="323850" y="3744913"/>
                        <a:ext cx="3013075" cy="412750"/>
                      </a:xfrm>
                      <a:prstGeom prst="rect">
                        <a:avLst/>
                      </a:prstGeom>
                      <a:noFill/>
                      <a:ln w="38100">
                        <a:noFill/>
                        <a:miter/>
                      </a:ln>
                    </p:spPr>
                  </p:pic>
                </p:oleObj>
              </mc:Fallback>
            </mc:AlternateContent>
          </a:graphicData>
        </a:graphic>
      </p:graphicFrame>
      <p:graphicFrame>
        <p:nvGraphicFramePr>
          <p:cNvPr id="152583" name="Object 12"/>
          <p:cNvGraphicFramePr>
            <a:graphicFrameLocks noChangeAspect="1"/>
          </p:cNvGraphicFramePr>
          <p:nvPr/>
        </p:nvGraphicFramePr>
        <p:xfrm>
          <a:off x="4787900" y="3105150"/>
          <a:ext cx="3490913" cy="1692275"/>
        </p:xfrm>
        <a:graphic>
          <a:graphicData uri="http://schemas.openxmlformats.org/presentationml/2006/ole">
            <mc:AlternateContent xmlns:mc="http://schemas.openxmlformats.org/markup-compatibility/2006">
              <mc:Choice xmlns:v="urn:schemas-microsoft-com:vml" Requires="v">
                <p:oleObj spid="_x0000_s4289" name="" r:id="rId5" imgW="1943100" imgH="939800" progId="">
                  <p:embed/>
                </p:oleObj>
              </mc:Choice>
              <mc:Fallback>
                <p:oleObj name="" r:id="rId5" imgW="1943100" imgH="939800" progId="">
                  <p:embed/>
                  <p:pic>
                    <p:nvPicPr>
                      <p:cNvPr id="0" name="图片 4288"/>
                      <p:cNvPicPr/>
                      <p:nvPr/>
                    </p:nvPicPr>
                    <p:blipFill>
                      <a:blip r:embed="rId6"/>
                      <a:stretch>
                        <a:fillRect/>
                      </a:stretch>
                    </p:blipFill>
                    <p:spPr>
                      <a:xfrm>
                        <a:off x="4787900" y="3105150"/>
                        <a:ext cx="3490913" cy="1692275"/>
                      </a:xfrm>
                      <a:prstGeom prst="rect">
                        <a:avLst/>
                      </a:prstGeom>
                      <a:noFill/>
                      <a:ln w="38100">
                        <a:noFill/>
                        <a:miter/>
                      </a:ln>
                    </p:spPr>
                  </p:pic>
                </p:oleObj>
              </mc:Fallback>
            </mc:AlternateContent>
          </a:graphicData>
        </a:graphic>
      </p:graphicFrame>
      <p:sp>
        <p:nvSpPr>
          <p:cNvPr id="152584" name="AutoShape 8"/>
          <p:cNvSpPr/>
          <p:nvPr/>
        </p:nvSpPr>
        <p:spPr>
          <a:xfrm>
            <a:off x="3773488" y="372268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52587" name="Object 13"/>
          <p:cNvGraphicFramePr>
            <a:graphicFrameLocks noChangeAspect="1"/>
          </p:cNvGraphicFramePr>
          <p:nvPr/>
        </p:nvGraphicFramePr>
        <p:xfrm>
          <a:off x="6780213" y="5583238"/>
          <a:ext cx="2011362" cy="406400"/>
        </p:xfrm>
        <a:graphic>
          <a:graphicData uri="http://schemas.openxmlformats.org/presentationml/2006/ole">
            <mc:AlternateContent xmlns:mc="http://schemas.openxmlformats.org/markup-compatibility/2006">
              <mc:Choice xmlns:v="urn:schemas-microsoft-com:vml" Requires="v">
                <p:oleObj spid="_x0000_s4290" name="" r:id="rId7" imgW="1002665" imgH="203200" progId="">
                  <p:embed/>
                </p:oleObj>
              </mc:Choice>
              <mc:Fallback>
                <p:oleObj name="" r:id="rId7" imgW="1002665" imgH="203200" progId="">
                  <p:embed/>
                  <p:pic>
                    <p:nvPicPr>
                      <p:cNvPr id="0" name="图片 4289"/>
                      <p:cNvPicPr/>
                      <p:nvPr/>
                    </p:nvPicPr>
                    <p:blipFill>
                      <a:blip r:embed="rId8"/>
                      <a:stretch>
                        <a:fillRect/>
                      </a:stretch>
                    </p:blipFill>
                    <p:spPr>
                      <a:xfrm>
                        <a:off x="6780213" y="5583238"/>
                        <a:ext cx="2011362" cy="406400"/>
                      </a:xfrm>
                      <a:prstGeom prst="rect">
                        <a:avLst/>
                      </a:prstGeom>
                      <a:noFill/>
                      <a:ln w="38100">
                        <a:noFill/>
                        <a:miter/>
                      </a:ln>
                    </p:spPr>
                  </p:pic>
                </p:oleObj>
              </mc:Fallback>
            </mc:AlternateContent>
          </a:graphicData>
        </a:graphic>
      </p:graphicFrame>
      <p:sp>
        <p:nvSpPr>
          <p:cNvPr id="152589" name="Rectangle 13"/>
          <p:cNvSpPr/>
          <p:nvPr/>
        </p:nvSpPr>
        <p:spPr>
          <a:xfrm>
            <a:off x="439738" y="5119688"/>
            <a:ext cx="1900237"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楷体_GB2312" panose="02010609030101010101" pitchFamily="49" charset="-122"/>
                <a:ea typeface="楷体_GB2312" panose="02010609030101010101" pitchFamily="49" charset="-122"/>
              </a:rPr>
              <a:t>能由</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52592" name="Rectangle 16"/>
          <p:cNvSpPr/>
          <p:nvPr/>
        </p:nvSpPr>
        <p:spPr>
          <a:xfrm>
            <a:off x="3609975" y="5119688"/>
            <a:ext cx="1900238"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线性方程组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有解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52595" name="AutoShape 19"/>
          <p:cNvSpPr/>
          <p:nvPr/>
        </p:nvSpPr>
        <p:spPr>
          <a:xfrm>
            <a:off x="2686050" y="5557838"/>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2596" name="AutoShape 20"/>
          <p:cNvSpPr/>
          <p:nvPr/>
        </p:nvSpPr>
        <p:spPr>
          <a:xfrm>
            <a:off x="5856288" y="555783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2597" name="Rectangle 21"/>
          <p:cNvSpPr/>
          <p:nvPr/>
        </p:nvSpPr>
        <p:spPr>
          <a:xfrm>
            <a:off x="457200" y="4627563"/>
            <a:ext cx="7231063" cy="457200"/>
          </a:xfrm>
          <a:prstGeom prst="rect">
            <a:avLst/>
          </a:prstGeom>
          <a:noFill/>
          <a:ln w="9525">
            <a:noFill/>
          </a:ln>
        </p:spPr>
        <p:txBody>
          <a:bodyPr/>
          <a:p>
            <a:r>
              <a:rPr lang="en-US" altLang="zh-CN" sz="2400" b="1" dirty="0">
                <a:solidFill>
                  <a:srgbClr val="FF0000"/>
                </a:solidFill>
                <a:latin typeface="Times New Roman" panose="02020603050405020304" pitchFamily="18" charset="0"/>
                <a:ea typeface="楷体_GB2312" panose="02010609030101010101" pitchFamily="49" charset="-122"/>
              </a:rPr>
              <a:t>P.84 </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1 </a:t>
            </a:r>
            <a:r>
              <a:rPr lang="zh-CN" altLang="en-US" sz="2400" b="1" dirty="0">
                <a:solidFill>
                  <a:srgbClr val="FF0000"/>
                </a:solidFill>
                <a:latin typeface="Times New Roman" panose="02020603050405020304" pitchFamily="18" charset="0"/>
                <a:ea typeface="楷体_GB2312" panose="02010609030101010101" pitchFamily="49" charset="-122"/>
              </a:rPr>
              <a:t>的结论：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52598" name="Rectangle 22"/>
          <p:cNvSpPr/>
          <p:nvPr/>
        </p:nvSpPr>
        <p:spPr>
          <a:xfrm>
            <a:off x="2916238" y="1125538"/>
            <a:ext cx="2519362" cy="17272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2599" name="Rectangle 23"/>
          <p:cNvSpPr/>
          <p:nvPr/>
        </p:nvSpPr>
        <p:spPr>
          <a:xfrm>
            <a:off x="5435600" y="1125538"/>
            <a:ext cx="3313113" cy="17272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52598"/>
                                        </p:tgtEl>
                                      </p:cBhvr>
                                    </p:animEffect>
                                    <p:set>
                                      <p:cBhvr>
                                        <p:cTn id="7" dur="1" fill="hold">
                                          <p:stCondLst>
                                            <p:cond delay="499"/>
                                          </p:stCondLst>
                                        </p:cTn>
                                        <p:tgtEl>
                                          <p:spTgt spid="1525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52599"/>
                                        </p:tgtEl>
                                      </p:cBhvr>
                                    </p:animEffect>
                                    <p:set>
                                      <p:cBhvr>
                                        <p:cTn id="12" dur="1" fill="hold">
                                          <p:stCondLst>
                                            <p:cond delay="499"/>
                                          </p:stCondLst>
                                        </p:cTn>
                                        <p:tgtEl>
                                          <p:spTgt spid="15259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2582"/>
                                        </p:tgtEl>
                                        <p:attrNameLst>
                                          <p:attrName>style.visibility</p:attrName>
                                        </p:attrNameLst>
                                      </p:cBhvr>
                                      <p:to>
                                        <p:strVal val="visible"/>
                                      </p:to>
                                    </p:set>
                                    <p:animEffect transition="in" filter="slide(fromBottom)">
                                      <p:cBhvr>
                                        <p:cTn id="17" dur="500"/>
                                        <p:tgtEl>
                                          <p:spTgt spid="152582"/>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52584"/>
                                        </p:tgtEl>
                                        <p:attrNameLst>
                                          <p:attrName>style.visibility</p:attrName>
                                        </p:attrNameLst>
                                      </p:cBhvr>
                                      <p:to>
                                        <p:strVal val="visible"/>
                                      </p:to>
                                    </p:set>
                                    <p:anim calcmode="lin" valueType="num">
                                      <p:cBhvr>
                                        <p:cTn id="22" dur="500" fill="hold"/>
                                        <p:tgtEl>
                                          <p:spTgt spid="152584"/>
                                        </p:tgtEl>
                                        <p:attrNameLst>
                                          <p:attrName>ppt_w</p:attrName>
                                        </p:attrNameLst>
                                      </p:cBhvr>
                                      <p:tavLst>
                                        <p:tav tm="0">
                                          <p:val>
                                            <p:fltVal val="0.000000"/>
                                          </p:val>
                                        </p:tav>
                                        <p:tav tm="100000">
                                          <p:val>
                                            <p:strVal val="#ppt_w"/>
                                          </p:val>
                                        </p:tav>
                                      </p:tavLst>
                                    </p:anim>
                                    <p:anim calcmode="lin" valueType="num">
                                      <p:cBhvr>
                                        <p:cTn id="23" dur="500" fill="hold"/>
                                        <p:tgtEl>
                                          <p:spTgt spid="152584"/>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52583"/>
                                        </p:tgtEl>
                                        <p:attrNameLst>
                                          <p:attrName>style.visibility</p:attrName>
                                        </p:attrNameLst>
                                      </p:cBhvr>
                                      <p:to>
                                        <p:strVal val="visible"/>
                                      </p:to>
                                    </p:set>
                                    <p:animEffect transition="in" filter="box(in)">
                                      <p:cBhvr>
                                        <p:cTn id="28" dur="500"/>
                                        <p:tgtEl>
                                          <p:spTgt spid="15258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52589"/>
                                        </p:tgtEl>
                                        <p:attrNameLst>
                                          <p:attrName>style.visibility</p:attrName>
                                        </p:attrNameLst>
                                      </p:cBhvr>
                                      <p:to>
                                        <p:strVal val="visible"/>
                                      </p:to>
                                    </p:set>
                                    <p:animEffect transition="in" filter="box(in)">
                                      <p:cBhvr>
                                        <p:cTn id="33" dur="500"/>
                                        <p:tgtEl>
                                          <p:spTgt spid="152589"/>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52595"/>
                                        </p:tgtEl>
                                        <p:attrNameLst>
                                          <p:attrName>style.visibility</p:attrName>
                                        </p:attrNameLst>
                                      </p:cBhvr>
                                      <p:to>
                                        <p:strVal val="visible"/>
                                      </p:to>
                                    </p:set>
                                    <p:anim calcmode="lin" valueType="num">
                                      <p:cBhvr>
                                        <p:cTn id="38" dur="500" fill="hold"/>
                                        <p:tgtEl>
                                          <p:spTgt spid="152595"/>
                                        </p:tgtEl>
                                        <p:attrNameLst>
                                          <p:attrName>ppt_w</p:attrName>
                                        </p:attrNameLst>
                                      </p:cBhvr>
                                      <p:tavLst>
                                        <p:tav tm="0">
                                          <p:val>
                                            <p:fltVal val="0.000000"/>
                                          </p:val>
                                        </p:tav>
                                        <p:tav tm="100000">
                                          <p:val>
                                            <p:strVal val="#ppt_w"/>
                                          </p:val>
                                        </p:tav>
                                      </p:tavLst>
                                    </p:anim>
                                    <p:anim calcmode="lin" valueType="num">
                                      <p:cBhvr>
                                        <p:cTn id="39" dur="500" fill="hold"/>
                                        <p:tgtEl>
                                          <p:spTgt spid="152595"/>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4" presetClass="entr" presetSubtype="16" fill="hold" grpId="0" nodeType="afterEffect">
                                  <p:stCondLst>
                                    <p:cond delay="0"/>
                                  </p:stCondLst>
                                  <p:childTnLst>
                                    <p:set>
                                      <p:cBhvr>
                                        <p:cTn id="42" dur="1" fill="hold">
                                          <p:stCondLst>
                                            <p:cond delay="0"/>
                                          </p:stCondLst>
                                        </p:cTn>
                                        <p:tgtEl>
                                          <p:spTgt spid="152592"/>
                                        </p:tgtEl>
                                        <p:attrNameLst>
                                          <p:attrName>style.visibility</p:attrName>
                                        </p:attrNameLst>
                                      </p:cBhvr>
                                      <p:to>
                                        <p:strVal val="visible"/>
                                      </p:to>
                                    </p:set>
                                    <p:animEffect transition="in" filter="box(in)">
                                      <p:cBhvr>
                                        <p:cTn id="43" dur="500"/>
                                        <p:tgtEl>
                                          <p:spTgt spid="152592"/>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152596"/>
                                        </p:tgtEl>
                                        <p:attrNameLst>
                                          <p:attrName>style.visibility</p:attrName>
                                        </p:attrNameLst>
                                      </p:cBhvr>
                                      <p:to>
                                        <p:strVal val="visible"/>
                                      </p:to>
                                    </p:set>
                                    <p:anim calcmode="lin" valueType="num">
                                      <p:cBhvr>
                                        <p:cTn id="48" dur="500" fill="hold"/>
                                        <p:tgtEl>
                                          <p:spTgt spid="152596"/>
                                        </p:tgtEl>
                                        <p:attrNameLst>
                                          <p:attrName>ppt_w</p:attrName>
                                        </p:attrNameLst>
                                      </p:cBhvr>
                                      <p:tavLst>
                                        <p:tav tm="0">
                                          <p:val>
                                            <p:fltVal val="0.000000"/>
                                          </p:val>
                                        </p:tav>
                                        <p:tav tm="100000">
                                          <p:val>
                                            <p:strVal val="#ppt_w"/>
                                          </p:val>
                                        </p:tav>
                                      </p:tavLst>
                                    </p:anim>
                                    <p:anim calcmode="lin" valueType="num">
                                      <p:cBhvr>
                                        <p:cTn id="49" dur="500" fill="hold"/>
                                        <p:tgtEl>
                                          <p:spTgt spid="152596"/>
                                        </p:tgtEl>
                                        <p:attrNameLst>
                                          <p:attrName>ppt_h</p:attrName>
                                        </p:attrNameLst>
                                      </p:cBhvr>
                                      <p:tavLst>
                                        <p:tav tm="0">
                                          <p:val>
                                            <p:strVal val="#ppt_h"/>
                                          </p:val>
                                        </p:tav>
                                        <p:tav tm="100000">
                                          <p:val>
                                            <p:strVal val="#ppt_h"/>
                                          </p:val>
                                        </p:tav>
                                      </p:tavLst>
                                    </p:anim>
                                  </p:childTnLst>
                                </p:cTn>
                              </p:par>
                            </p:childTnLst>
                          </p:cTn>
                        </p:par>
                        <p:par>
                          <p:cTn id="50" fill="hold">
                            <p:stCondLst>
                              <p:cond delay="500"/>
                            </p:stCondLst>
                            <p:childTnLst>
                              <p:par>
                                <p:cTn id="51" presetID="4" presetClass="entr" presetSubtype="16" fill="hold" nodeType="afterEffect">
                                  <p:stCondLst>
                                    <p:cond delay="0"/>
                                  </p:stCondLst>
                                  <p:childTnLst>
                                    <p:set>
                                      <p:cBhvr>
                                        <p:cTn id="52" dur="1" fill="hold">
                                          <p:stCondLst>
                                            <p:cond delay="0"/>
                                          </p:stCondLst>
                                        </p:cTn>
                                        <p:tgtEl>
                                          <p:spTgt spid="152587"/>
                                        </p:tgtEl>
                                        <p:attrNameLst>
                                          <p:attrName>style.visibility</p:attrName>
                                        </p:attrNameLst>
                                      </p:cBhvr>
                                      <p:to>
                                        <p:strVal val="visible"/>
                                      </p:to>
                                    </p:set>
                                    <p:animEffect transition="in" filter="box(in)">
                                      <p:cBhvr>
                                        <p:cTn id="53" dur="500"/>
                                        <p:tgtEl>
                                          <p:spTgt spid="15258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52597"/>
                                        </p:tgtEl>
                                        <p:attrNameLst>
                                          <p:attrName>style.visibility</p:attrName>
                                        </p:attrNameLst>
                                      </p:cBhvr>
                                      <p:to>
                                        <p:strVal val="visible"/>
                                      </p:to>
                                    </p:set>
                                    <p:anim calcmode="lin" valueType="num">
                                      <p:cBhvr additive="base">
                                        <p:cTn id="58" dur="500" fill="hold"/>
                                        <p:tgtEl>
                                          <p:spTgt spid="152597"/>
                                        </p:tgtEl>
                                        <p:attrNameLst>
                                          <p:attrName>ppt_x</p:attrName>
                                        </p:attrNameLst>
                                      </p:cBhvr>
                                      <p:tavLst>
                                        <p:tav tm="0">
                                          <p:val>
                                            <p:strVal val="0-#ppt_w/2"/>
                                          </p:val>
                                        </p:tav>
                                        <p:tav tm="100000">
                                          <p:val>
                                            <p:strVal val="#ppt_x"/>
                                          </p:val>
                                        </p:tav>
                                      </p:tavLst>
                                    </p:anim>
                                    <p:anim calcmode="lin" valueType="num">
                                      <p:cBhvr additive="base">
                                        <p:cTn id="59" dur="500" fill="hold"/>
                                        <p:tgtEl>
                                          <p:spTgt spid="1525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4" grpId="0" animBg="1"/>
      <p:bldP spid="152589" grpId="0"/>
      <p:bldP spid="152592" grpId="0"/>
      <p:bldP spid="152595" grpId="0" animBg="1"/>
      <p:bldP spid="152596" grpId="0" animBg="1"/>
      <p:bldP spid="152597" grpId="0"/>
      <p:bldP spid="152598" grpId="0" animBg="1"/>
      <p:bldP spid="152599"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2"/>
          <p:cNvSpPr/>
          <p:nvPr/>
        </p:nvSpPr>
        <p:spPr>
          <a:xfrm>
            <a:off x="457200" y="455613"/>
            <a:ext cx="8229600" cy="2757487"/>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zh-CN" sz="2400" b="1" dirty="0">
                <a:solidFill>
                  <a:srgbClr val="000000"/>
                </a:solidFill>
                <a:latin typeface="Times New Roman" panose="02020603050405020304" pitchFamily="18" charset="0"/>
                <a:ea typeface="楷体_GB2312" panose="02010609030101010101" pitchFamily="49" charset="-122"/>
              </a:rPr>
              <a:t>设有向量组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zh-CN" sz="2400" b="1" dirty="0">
                <a:solidFill>
                  <a:srgbClr val="000000"/>
                </a:solidFill>
                <a:latin typeface="Times New Roman" panose="02020603050405020304" pitchFamily="18" charset="0"/>
                <a:ea typeface="楷体_GB2312" panose="02010609030101010101" pitchFamily="49" charset="-122"/>
              </a:rPr>
              <a:t>及</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zh-CN" sz="2400" b="1" dirty="0">
                <a:solidFill>
                  <a:srgbClr val="000000"/>
                </a:solidFill>
                <a:latin typeface="Times New Roman" panose="02020603050405020304" pitchFamily="18" charset="0"/>
                <a:ea typeface="楷体_GB2312" panose="02010609030101010101" pitchFamily="49" charset="-122"/>
              </a:rPr>
              <a:t>， 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中的每个向量都能由向量组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线性表示，则称</a:t>
            </a:r>
            <a:r>
              <a:rPr lang="zh-CN" altLang="zh-CN" sz="2400" b="1" dirty="0">
                <a:solidFill>
                  <a:srgbClr val="FF0000"/>
                </a:solidFill>
                <a:latin typeface="Times New Roman" panose="02020603050405020304" pitchFamily="18" charset="0"/>
                <a:ea typeface="楷体_GB2312" panose="02010609030101010101" pitchFamily="49" charset="-122"/>
              </a:rPr>
              <a:t>向</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zh-CN" sz="2400" b="1" dirty="0">
                <a:solidFill>
                  <a:srgbClr val="FF0000"/>
                </a:solidFill>
                <a:latin typeface="Times New Roman" panose="02020603050405020304" pitchFamily="18" charset="0"/>
                <a:ea typeface="楷体_GB2312" panose="02010609030101010101" pitchFamily="49" charset="-122"/>
              </a:rPr>
              <a:t>量组</a:t>
            </a:r>
            <a:r>
              <a:rPr lang="zh-CN" altLang="en-US" sz="2400" b="1" dirty="0">
                <a:solidFill>
                  <a:srgbClr val="FF0000"/>
                </a:solidFill>
                <a:latin typeface="Times New Roman" panose="02020603050405020304" pitchFamily="18" charset="0"/>
                <a:ea typeface="楷体_GB2312" panose="02010609030101010101" pitchFamily="49" charset="-122"/>
              </a:rPr>
              <a:t> </a:t>
            </a:r>
            <a:r>
              <a:rPr lang="zh-CN"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zh-CN" sz="2400" b="1" dirty="0">
                <a:solidFill>
                  <a:srgbClr val="FF0000"/>
                </a:solidFill>
                <a:latin typeface="Times New Roman" panose="02020603050405020304" pitchFamily="18" charset="0"/>
                <a:ea typeface="楷体_GB2312" panose="02010609030101010101" pitchFamily="49" charset="-122"/>
              </a:rPr>
              <a:t>能由向量组</a:t>
            </a:r>
            <a:r>
              <a:rPr lang="zh-CN" altLang="en-US" sz="2400" b="1" dirty="0">
                <a:solidFill>
                  <a:srgbClr val="FF0000"/>
                </a:solidFill>
                <a:latin typeface="Times New Roman" panose="02020603050405020304" pitchFamily="18" charset="0"/>
                <a:ea typeface="楷体_GB2312" panose="02010609030101010101" pitchFamily="49" charset="-122"/>
              </a:rPr>
              <a:t> </a:t>
            </a:r>
            <a:r>
              <a:rPr lang="zh-CN"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zh-CN" sz="2400" b="1" dirty="0">
                <a:solidFill>
                  <a:srgbClr val="FF0000"/>
                </a:solidFill>
                <a:latin typeface="Times New Roman" panose="02020603050405020304" pitchFamily="18" charset="0"/>
                <a:ea typeface="楷体_GB2312" panose="02010609030101010101" pitchFamily="49" charset="-122"/>
              </a:rPr>
              <a:t>线性表示</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与向量组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能互相线性表示，则称这两个</a:t>
            </a:r>
            <a:r>
              <a:rPr lang="zh-CN" altLang="en-US" sz="2400" b="1" dirty="0">
                <a:solidFill>
                  <a:srgbClr val="FF0000"/>
                </a:solidFill>
                <a:latin typeface="Times New Roman" panose="02020603050405020304" pitchFamily="18" charset="0"/>
                <a:ea typeface="楷体_GB2312" panose="02010609030101010101" pitchFamily="49" charset="-122"/>
              </a:rPr>
              <a:t>向量</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组等价</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53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2"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9858" name="Rectangle 2"/>
          <p:cNvSpPr/>
          <p:nvPr/>
        </p:nvSpPr>
        <p:spPr>
          <a:xfrm>
            <a:off x="457200" y="455613"/>
            <a:ext cx="8229600" cy="111442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zh-CN" sz="2400" b="1" dirty="0">
                <a:solidFill>
                  <a:srgbClr val="000000"/>
                </a:solidFill>
                <a:latin typeface="Times New Roman" panose="02020603050405020304" pitchFamily="18" charset="0"/>
                <a:ea typeface="楷体_GB2312" panose="02010609030101010101" pitchFamily="49" charset="-122"/>
              </a:rPr>
              <a:t>设有向量组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zh-CN" sz="2400" b="1" dirty="0">
                <a:solidFill>
                  <a:srgbClr val="000000"/>
                </a:solidFill>
                <a:latin typeface="Times New Roman" panose="02020603050405020304" pitchFamily="18" charset="0"/>
                <a:ea typeface="楷体_GB2312" panose="02010609030101010101" pitchFamily="49" charset="-122"/>
              </a:rPr>
              <a:t>及</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zh-CN" sz="2400" b="1" dirty="0">
                <a:solidFill>
                  <a:srgbClr val="000000"/>
                </a:solidFill>
                <a:latin typeface="Times New Roman" panose="02020603050405020304" pitchFamily="18" charset="0"/>
                <a:ea typeface="楷体_GB2312" panose="02010609030101010101" pitchFamily="49" charset="-122"/>
              </a:rPr>
              <a:t>， 若向量组</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能由向量组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线性表示，即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89859" name="Object 6"/>
          <p:cNvGraphicFramePr>
            <a:graphicFrameLocks noChangeAspect="1"/>
          </p:cNvGraphicFramePr>
          <p:nvPr/>
        </p:nvGraphicFramePr>
        <p:xfrm>
          <a:off x="2671763" y="1708150"/>
          <a:ext cx="3757612" cy="1854200"/>
        </p:xfrm>
        <a:graphic>
          <a:graphicData uri="http://schemas.openxmlformats.org/presentationml/2006/ole">
            <mc:AlternateContent xmlns:mc="http://schemas.openxmlformats.org/markup-compatibility/2006">
              <mc:Choice xmlns:v="urn:schemas-microsoft-com:vml" Requires="v">
                <p:oleObj spid="_x0000_s4291" name="" r:id="rId1" imgW="1879600" imgH="927100" progId="">
                  <p:embed/>
                </p:oleObj>
              </mc:Choice>
              <mc:Fallback>
                <p:oleObj name="" r:id="rId1" imgW="1879600" imgH="927100" progId="">
                  <p:embed/>
                  <p:pic>
                    <p:nvPicPr>
                      <p:cNvPr id="0" name="图片 4290"/>
                      <p:cNvPicPr/>
                      <p:nvPr/>
                    </p:nvPicPr>
                    <p:blipFill>
                      <a:blip r:embed="rId2"/>
                      <a:stretch>
                        <a:fillRect/>
                      </a:stretch>
                    </p:blipFill>
                    <p:spPr>
                      <a:xfrm>
                        <a:off x="2671763" y="1708150"/>
                        <a:ext cx="3757612" cy="1854200"/>
                      </a:xfrm>
                      <a:prstGeom prst="rect">
                        <a:avLst/>
                      </a:prstGeom>
                      <a:noFill/>
                      <a:ln w="38100">
                        <a:noFill/>
                        <a:miter/>
                      </a:ln>
                    </p:spPr>
                  </p:pic>
                </p:oleObj>
              </mc:Fallback>
            </mc:AlternateContent>
          </a:graphicData>
        </a:graphic>
      </p:graphicFrame>
      <p:graphicFrame>
        <p:nvGraphicFramePr>
          <p:cNvPr id="157700" name="Object 7"/>
          <p:cNvGraphicFramePr>
            <a:graphicFrameLocks noChangeAspect="1"/>
          </p:cNvGraphicFramePr>
          <p:nvPr/>
        </p:nvGraphicFramePr>
        <p:xfrm>
          <a:off x="1123950" y="3922713"/>
          <a:ext cx="6854825" cy="1882775"/>
        </p:xfrm>
        <a:graphic>
          <a:graphicData uri="http://schemas.openxmlformats.org/presentationml/2006/ole">
            <mc:AlternateContent xmlns:mc="http://schemas.openxmlformats.org/markup-compatibility/2006">
              <mc:Choice xmlns:v="urn:schemas-microsoft-com:vml" Requires="v">
                <p:oleObj spid="_x0000_s4292" name="" r:id="rId3" imgW="3429000" imgH="939800" progId="">
                  <p:embed/>
                </p:oleObj>
              </mc:Choice>
              <mc:Fallback>
                <p:oleObj name="" r:id="rId3" imgW="3429000" imgH="939800" progId="">
                  <p:embed/>
                  <p:pic>
                    <p:nvPicPr>
                      <p:cNvPr id="0" name="图片 4291"/>
                      <p:cNvPicPr/>
                      <p:nvPr/>
                    </p:nvPicPr>
                    <p:blipFill>
                      <a:blip r:embed="rId4"/>
                      <a:stretch>
                        <a:fillRect/>
                      </a:stretch>
                    </p:blipFill>
                    <p:spPr>
                      <a:xfrm>
                        <a:off x="1123950" y="3922713"/>
                        <a:ext cx="6854825" cy="1882775"/>
                      </a:xfrm>
                      <a:prstGeom prst="rect">
                        <a:avLst/>
                      </a:prstGeom>
                      <a:solidFill>
                        <a:schemeClr val="bg1"/>
                      </a:solidFill>
                      <a:ln w="38100">
                        <a:noFill/>
                        <a:miter/>
                      </a:ln>
                    </p:spPr>
                  </p:pic>
                </p:oleObj>
              </mc:Fallback>
            </mc:AlternateContent>
          </a:graphicData>
        </a:graphic>
      </p:graphicFrame>
      <p:sp>
        <p:nvSpPr>
          <p:cNvPr id="157702" name="Rectangle 6"/>
          <p:cNvSpPr/>
          <p:nvPr/>
        </p:nvSpPr>
        <p:spPr>
          <a:xfrm>
            <a:off x="2627313" y="1700213"/>
            <a:ext cx="3744912" cy="43338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3" name="Rectangle 7"/>
          <p:cNvSpPr/>
          <p:nvPr/>
        </p:nvSpPr>
        <p:spPr>
          <a:xfrm>
            <a:off x="2627313" y="2179638"/>
            <a:ext cx="3744912" cy="43338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4" name="Rectangle 8"/>
          <p:cNvSpPr/>
          <p:nvPr/>
        </p:nvSpPr>
        <p:spPr>
          <a:xfrm>
            <a:off x="2627313" y="2660650"/>
            <a:ext cx="3744912" cy="4333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5" name="Rectangle 9"/>
          <p:cNvSpPr/>
          <p:nvPr/>
        </p:nvSpPr>
        <p:spPr>
          <a:xfrm>
            <a:off x="2627313" y="3141663"/>
            <a:ext cx="3744912" cy="43338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6" name="Rectangle 10"/>
          <p:cNvSpPr/>
          <p:nvPr/>
        </p:nvSpPr>
        <p:spPr>
          <a:xfrm>
            <a:off x="1908175" y="4652963"/>
            <a:ext cx="733425"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7" name="Rectangle 11"/>
          <p:cNvSpPr/>
          <p:nvPr/>
        </p:nvSpPr>
        <p:spPr>
          <a:xfrm>
            <a:off x="1533525" y="4652963"/>
            <a:ext cx="503238"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8" name="Rectangle 12"/>
          <p:cNvSpPr/>
          <p:nvPr/>
        </p:nvSpPr>
        <p:spPr>
          <a:xfrm>
            <a:off x="5651500" y="3933825"/>
            <a:ext cx="576263"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9" name="Rectangle 13"/>
          <p:cNvSpPr/>
          <p:nvPr/>
        </p:nvSpPr>
        <p:spPr>
          <a:xfrm>
            <a:off x="6270625" y="3933825"/>
            <a:ext cx="1152525" cy="18716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10" name="Rectangle 14"/>
          <p:cNvSpPr/>
          <p:nvPr/>
        </p:nvSpPr>
        <p:spPr>
          <a:xfrm>
            <a:off x="7596188" y="5589588"/>
            <a:ext cx="360362" cy="2159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7701" name="AutoShape 5"/>
          <p:cNvSpPr/>
          <p:nvPr/>
        </p:nvSpPr>
        <p:spPr>
          <a:xfrm>
            <a:off x="6516688" y="2482850"/>
            <a:ext cx="2447925" cy="1296988"/>
          </a:xfrm>
          <a:prstGeom prst="cloudCallout">
            <a:avLst>
              <a:gd name="adj1" fmla="val -51167"/>
              <a:gd name="adj2" fmla="val 68847"/>
            </a:avLst>
          </a:prstGeom>
          <a:solidFill>
            <a:srgbClr val="FFFF99"/>
          </a:solidFill>
          <a:ln w="9525" cap="flat" cmpd="sng">
            <a:solidFill>
              <a:schemeClr val="tx1"/>
            </a:solidFill>
            <a:prstDash val="solid"/>
            <a:headEnd type="none" w="med" len="med"/>
            <a:tailEnd type="none" w="med" len="med"/>
          </a:ln>
        </p:spPr>
        <p:txBody>
          <a:bodyPr anchor="ctr" anchorCtr="1"/>
          <a:p>
            <a:pPr algn="ctr"/>
            <a:r>
              <a:rPr lang="zh-CN" altLang="en-US" sz="2000" b="1" dirty="0">
                <a:solidFill>
                  <a:srgbClr val="000000"/>
                </a:solidFill>
                <a:latin typeface="Times New Roman" panose="02020603050405020304" pitchFamily="18" charset="0"/>
                <a:ea typeface="楷体_GB2312" panose="02010609030101010101" pitchFamily="49" charset="-122"/>
              </a:rPr>
              <a:t>线性表示的</a:t>
            </a:r>
            <a:endParaRPr lang="zh-CN" altLang="en-US" sz="2000" b="1" dirty="0">
              <a:solidFill>
                <a:srgbClr val="000000"/>
              </a:solidFill>
              <a:latin typeface="Times New Roman" panose="02020603050405020304" pitchFamily="18" charset="0"/>
              <a:ea typeface="楷体_GB2312" panose="02010609030101010101" pitchFamily="49" charset="-122"/>
            </a:endParaRPr>
          </a:p>
          <a:p>
            <a:pPr algn="ctr"/>
            <a:r>
              <a:rPr lang="zh-CN" altLang="en-US" sz="2000" b="1" dirty="0">
                <a:solidFill>
                  <a:srgbClr val="000000"/>
                </a:solidFill>
                <a:latin typeface="Times New Roman" panose="02020603050405020304" pitchFamily="18" charset="0"/>
                <a:ea typeface="楷体_GB2312" panose="02010609030101010101" pitchFamily="49" charset="-122"/>
              </a:rPr>
              <a:t>系数矩阵</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57702"/>
                                        </p:tgtEl>
                                      </p:cBhvr>
                                    </p:animEffect>
                                    <p:set>
                                      <p:cBhvr>
                                        <p:cTn id="7" dur="1" fill="hold">
                                          <p:stCondLst>
                                            <p:cond delay="499"/>
                                          </p:stCondLst>
                                        </p:cTn>
                                        <p:tgtEl>
                                          <p:spTgt spid="15770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7703"/>
                                        </p:tgtEl>
                                      </p:cBhvr>
                                    </p:animEffect>
                                    <p:set>
                                      <p:cBhvr>
                                        <p:cTn id="12" dur="1" fill="hold">
                                          <p:stCondLst>
                                            <p:cond delay="499"/>
                                          </p:stCondLst>
                                        </p:cTn>
                                        <p:tgtEl>
                                          <p:spTgt spid="1577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57704"/>
                                        </p:tgtEl>
                                        <p:attrNameLst>
                                          <p:attrName>style.visibility</p:attrName>
                                        </p:attrNameLst>
                                      </p:cBhvr>
                                      <p:to>
                                        <p:strVal val="hidden"/>
                                      </p:to>
                                    </p:set>
                                  </p:childTnLst>
                                </p:cTn>
                              </p:par>
                            </p:childTnLst>
                          </p:cTn>
                        </p:par>
                        <p:par>
                          <p:cTn id="17" fill="hold">
                            <p:stCondLst>
                              <p:cond delay="0"/>
                            </p:stCondLst>
                            <p:childTnLst>
                              <p:par>
                                <p:cTn id="18" presetID="3" presetClass="exit" presetSubtype="10" fill="hold" grpId="0" nodeType="afterEffect">
                                  <p:stCondLst>
                                    <p:cond delay="0"/>
                                  </p:stCondLst>
                                  <p:childTnLst>
                                    <p:animEffect transition="out" filter="blinds(horizontal)">
                                      <p:cBhvr>
                                        <p:cTn id="19" dur="500"/>
                                        <p:tgtEl>
                                          <p:spTgt spid="157705"/>
                                        </p:tgtEl>
                                      </p:cBhvr>
                                    </p:animEffect>
                                    <p:set>
                                      <p:cBhvr>
                                        <p:cTn id="20" dur="1" fill="hold">
                                          <p:stCondLst>
                                            <p:cond delay="499"/>
                                          </p:stCondLst>
                                        </p:cTn>
                                        <p:tgtEl>
                                          <p:spTgt spid="15770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57700"/>
                                        </p:tgtEl>
                                        <p:attrNameLst>
                                          <p:attrName>style.visibility</p:attrName>
                                        </p:attrNameLst>
                                      </p:cBhvr>
                                      <p:to>
                                        <p:strVal val="visible"/>
                                      </p:to>
                                    </p:set>
                                    <p:animEffect transition="in" filter="box(in)">
                                      <p:cBhvr>
                                        <p:cTn id="25" dur="500"/>
                                        <p:tgtEl>
                                          <p:spTgt spid="15770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157707"/>
                                        </p:tgtEl>
                                      </p:cBhvr>
                                    </p:animEffect>
                                    <p:set>
                                      <p:cBhvr>
                                        <p:cTn id="30" dur="1" fill="hold">
                                          <p:stCondLst>
                                            <p:cond delay="499"/>
                                          </p:stCondLst>
                                        </p:cTn>
                                        <p:tgtEl>
                                          <p:spTgt spid="157707"/>
                                        </p:tgtEl>
                                        <p:attrNameLst>
                                          <p:attrName>style.visibility</p:attrName>
                                        </p:attrNameLst>
                                      </p:cBhvr>
                                      <p:to>
                                        <p:strVal val="hidden"/>
                                      </p:to>
                                    </p:set>
                                  </p:childTnLst>
                                </p:cTn>
                              </p:par>
                              <p:par>
                                <p:cTn id="31" presetID="22" presetClass="exit" presetSubtype="8" fill="hold" grpId="0" nodeType="withEffect">
                                  <p:stCondLst>
                                    <p:cond delay="0"/>
                                  </p:stCondLst>
                                  <p:childTnLst>
                                    <p:animEffect transition="out" filter="wipe(left)">
                                      <p:cBhvr>
                                        <p:cTn id="32" dur="500"/>
                                        <p:tgtEl>
                                          <p:spTgt spid="157708"/>
                                        </p:tgtEl>
                                      </p:cBhvr>
                                    </p:animEffect>
                                    <p:set>
                                      <p:cBhvr>
                                        <p:cTn id="33" dur="1" fill="hold">
                                          <p:stCondLst>
                                            <p:cond delay="499"/>
                                          </p:stCondLst>
                                        </p:cTn>
                                        <p:tgtEl>
                                          <p:spTgt spid="15770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57706"/>
                                        </p:tgtEl>
                                      </p:cBhvr>
                                    </p:animEffect>
                                    <p:set>
                                      <p:cBhvr>
                                        <p:cTn id="38" dur="1" fill="hold">
                                          <p:stCondLst>
                                            <p:cond delay="499"/>
                                          </p:stCondLst>
                                        </p:cTn>
                                        <p:tgtEl>
                                          <p:spTgt spid="157706"/>
                                        </p:tgtEl>
                                        <p:attrNameLst>
                                          <p:attrName>style.visibility</p:attrName>
                                        </p:attrNameLst>
                                      </p:cBhvr>
                                      <p:to>
                                        <p:strVal val="hidden"/>
                                      </p:to>
                                    </p:set>
                                  </p:childTnLst>
                                </p:cTn>
                              </p:par>
                              <p:par>
                                <p:cTn id="39" presetID="22" presetClass="exit" presetSubtype="8" fill="hold" grpId="0" nodeType="withEffect">
                                  <p:stCondLst>
                                    <p:cond delay="0"/>
                                  </p:stCondLst>
                                  <p:childTnLst>
                                    <p:animEffect transition="out" filter="wipe(left)">
                                      <p:cBhvr>
                                        <p:cTn id="40" dur="500"/>
                                        <p:tgtEl>
                                          <p:spTgt spid="157709"/>
                                        </p:tgtEl>
                                      </p:cBhvr>
                                    </p:animEffect>
                                    <p:set>
                                      <p:cBhvr>
                                        <p:cTn id="41" dur="1" fill="hold">
                                          <p:stCondLst>
                                            <p:cond delay="499"/>
                                          </p:stCondLst>
                                        </p:cTn>
                                        <p:tgtEl>
                                          <p:spTgt spid="157709"/>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1577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157701"/>
                                        </p:tgtEl>
                                        <p:attrNameLst>
                                          <p:attrName>style.visibility</p:attrName>
                                        </p:attrNameLst>
                                      </p:cBhvr>
                                      <p:to>
                                        <p:strVal val="visible"/>
                                      </p:to>
                                    </p:set>
                                    <p:animEffect transition="in" filter="strips(upRight)">
                                      <p:cBhvr>
                                        <p:cTn id="48"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2" grpId="0" animBg="1"/>
      <p:bldP spid="157703" grpId="0" animBg="1"/>
      <p:bldP spid="157704" grpId="0" animBg="1"/>
      <p:bldP spid="157705" grpId="0" animBg="1"/>
      <p:bldP spid="157706" grpId="0" animBg="1"/>
      <p:bldP spid="157707" grpId="0" animBg="1"/>
      <p:bldP spid="157708" grpId="0" animBg="1"/>
      <p:bldP spid="157709" grpId="0" animBg="1"/>
      <p:bldP spid="157710" grpId="0" animBg="1"/>
      <p:bldP spid="157701" grpId="0" animBg="1"/>
    </p:bldLst>
  </p:timing>
</p:sld>
</file>

<file path=ppt/slides/slide3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55650" name="Rectangle 2"/>
          <p:cNvSpPr/>
          <p:nvPr/>
        </p:nvSpPr>
        <p:spPr>
          <a:xfrm>
            <a:off x="457200" y="455613"/>
            <a:ext cx="8229600" cy="4948237"/>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zh-CN" sz="2400" b="1" dirty="0">
                <a:solidFill>
                  <a:srgbClr val="000000"/>
                </a:solidFill>
                <a:latin typeface="Times New Roman" panose="02020603050405020304" pitchFamily="18" charset="0"/>
                <a:ea typeface="楷体_GB2312" panose="02010609030101010101" pitchFamily="49" charset="-122"/>
              </a:rPr>
              <a:t>设有向量组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zh-CN" sz="2400" b="1" dirty="0">
                <a:solidFill>
                  <a:srgbClr val="000000"/>
                </a:solidFill>
                <a:latin typeface="Times New Roman" panose="02020603050405020304" pitchFamily="18" charset="0"/>
                <a:ea typeface="楷体_GB2312" panose="02010609030101010101" pitchFamily="49" charset="-122"/>
              </a:rPr>
              <a:t>及</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zh-CN" sz="2400" b="1" dirty="0">
                <a:solidFill>
                  <a:srgbClr val="000000"/>
                </a:solidFill>
                <a:latin typeface="Times New Roman" panose="02020603050405020304" pitchFamily="18" charset="0"/>
                <a:ea typeface="楷体_GB2312" panose="02010609030101010101" pitchFamily="49" charset="-122"/>
              </a:rPr>
              <a:t>， 若向量组</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能由向量组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线性表示，即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对于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，存在一组实数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dirty="0">
                <a:solidFill>
                  <a:srgbClr val="000000"/>
                </a:solidFill>
                <a:latin typeface="Times New Roman" panose="02020603050405020304" pitchFamily="18" charset="0"/>
                <a:ea typeface="楷体_GB2312" panose="02010609030101010101" pitchFamily="49" charset="-122"/>
              </a:rPr>
              <a:t> =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对于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，存在一组实数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dirty="0">
                <a:solidFill>
                  <a:srgbClr val="000000"/>
                </a:solidFill>
                <a:latin typeface="Times New Roman" panose="02020603050405020304" pitchFamily="18" charset="0"/>
                <a:ea typeface="楷体_GB2312" panose="02010609030101010101" pitchFamily="49" charset="-122"/>
              </a:rPr>
              <a:t> =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对于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，存在一组实数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baseline="-25000" dirty="0">
                <a:solidFill>
                  <a:srgbClr val="FF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dirty="0">
                <a:solidFill>
                  <a:srgbClr val="000000"/>
                </a:solidFill>
                <a:latin typeface="Times New Roman" panose="02020603050405020304" pitchFamily="18" charset="0"/>
                <a:ea typeface="楷体_GB2312" panose="02010609030101010101" pitchFamily="49" charset="-122"/>
              </a:rPr>
              <a:t> =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baseline="-25000" dirty="0">
                <a:solidFill>
                  <a:srgbClr val="FF0000"/>
                </a:solidFill>
                <a:latin typeface="Times New Roman" panose="02020603050405020304" pitchFamily="18" charset="0"/>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5650">
                                            <p:txEl>
                                              <p:charRg st="65" end="100"/>
                                            </p:txEl>
                                          </p:spTgt>
                                        </p:tgtEl>
                                        <p:attrNameLst>
                                          <p:attrName>style.visibility</p:attrName>
                                        </p:attrNameLst>
                                      </p:cBhvr>
                                      <p:to>
                                        <p:strVal val="visible"/>
                                      </p:to>
                                    </p:set>
                                    <p:animEffect transition="in" filter="slide(fromBottom)">
                                      <p:cBhvr>
                                        <p:cTn id="7" dur="500"/>
                                        <p:tgtEl>
                                          <p:spTgt spid="155650">
                                            <p:txEl>
                                              <p:charRg st="65" end="100"/>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55650">
                                            <p:txEl>
                                              <p:charRg st="100" end="137"/>
                                            </p:txEl>
                                          </p:spTgt>
                                        </p:tgtEl>
                                        <p:attrNameLst>
                                          <p:attrName>style.visibility</p:attrName>
                                        </p:attrNameLst>
                                      </p:cBhvr>
                                      <p:to>
                                        <p:strVal val="visible"/>
                                      </p:to>
                                    </p:set>
                                    <p:animEffect transition="in" filter="slide(fromBottom)">
                                      <p:cBhvr>
                                        <p:cTn id="11" dur="500"/>
                                        <p:tgtEl>
                                          <p:spTgt spid="155650">
                                            <p:txEl>
                                              <p:charRg st="100" end="13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55650">
                                            <p:txEl>
                                              <p:charRg st="137" end="172"/>
                                            </p:txEl>
                                          </p:spTgt>
                                        </p:tgtEl>
                                        <p:attrNameLst>
                                          <p:attrName>style.visibility</p:attrName>
                                        </p:attrNameLst>
                                      </p:cBhvr>
                                      <p:to>
                                        <p:strVal val="visible"/>
                                      </p:to>
                                    </p:set>
                                    <p:animEffect transition="in" filter="slide(fromBottom)">
                                      <p:cBhvr>
                                        <p:cTn id="16" dur="500"/>
                                        <p:tgtEl>
                                          <p:spTgt spid="155650">
                                            <p:txEl>
                                              <p:charRg st="137" end="172"/>
                                            </p:txEl>
                                          </p:spTgt>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55650">
                                            <p:txEl>
                                              <p:charRg st="172" end="209"/>
                                            </p:txEl>
                                          </p:spTgt>
                                        </p:tgtEl>
                                        <p:attrNameLst>
                                          <p:attrName>style.visibility</p:attrName>
                                        </p:attrNameLst>
                                      </p:cBhvr>
                                      <p:to>
                                        <p:strVal val="visible"/>
                                      </p:to>
                                    </p:set>
                                    <p:animEffect transition="in" filter="slide(fromBottom)">
                                      <p:cBhvr>
                                        <p:cTn id="20" dur="500"/>
                                        <p:tgtEl>
                                          <p:spTgt spid="155650">
                                            <p:txEl>
                                              <p:charRg st="172" end="20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5650">
                                            <p:txEl>
                                              <p:charRg st="209" end="212"/>
                                            </p:txEl>
                                          </p:spTgt>
                                        </p:tgtEl>
                                        <p:attrNameLst>
                                          <p:attrName>style.visibility</p:attrName>
                                        </p:attrNameLst>
                                      </p:cBhvr>
                                      <p:to>
                                        <p:strVal val="visible"/>
                                      </p:to>
                                    </p:set>
                                    <p:animEffect transition="in" filter="slide(fromBottom)">
                                      <p:cBhvr>
                                        <p:cTn id="25" dur="500"/>
                                        <p:tgtEl>
                                          <p:spTgt spid="155650">
                                            <p:txEl>
                                              <p:charRg st="209" end="212"/>
                                            </p:txEl>
                                          </p:spTgt>
                                        </p:tgtEl>
                                      </p:cBhvr>
                                    </p:animEffect>
                                  </p:childTnLst>
                                </p:cTn>
                              </p:par>
                            </p:childTnLst>
                          </p:cTn>
                        </p:par>
                        <p:par>
                          <p:cTn id="26" fill="hold">
                            <p:stCondLst>
                              <p:cond delay="500"/>
                            </p:stCondLst>
                            <p:childTnLst>
                              <p:par>
                                <p:cTn id="27" presetID="12" presetClass="entr" presetSubtype="4" fill="hold" nodeType="afterEffect">
                                  <p:stCondLst>
                                    <p:cond delay="0"/>
                                  </p:stCondLst>
                                  <p:childTnLst>
                                    <p:set>
                                      <p:cBhvr>
                                        <p:cTn id="28" dur="1" fill="hold">
                                          <p:stCondLst>
                                            <p:cond delay="0"/>
                                          </p:stCondLst>
                                        </p:cTn>
                                        <p:tgtEl>
                                          <p:spTgt spid="155650">
                                            <p:txEl>
                                              <p:charRg st="212" end="249"/>
                                            </p:txEl>
                                          </p:spTgt>
                                        </p:tgtEl>
                                        <p:attrNameLst>
                                          <p:attrName>style.visibility</p:attrName>
                                        </p:attrNameLst>
                                      </p:cBhvr>
                                      <p:to>
                                        <p:strVal val="visible"/>
                                      </p:to>
                                    </p:set>
                                    <p:animEffect transition="in" filter="slide(fromBottom)">
                                      <p:cBhvr>
                                        <p:cTn id="29" dur="500"/>
                                        <p:tgtEl>
                                          <p:spTgt spid="155650">
                                            <p:txEl>
                                              <p:charRg st="212" end="249"/>
                                            </p:txEl>
                                          </p:spTgt>
                                        </p:tgtEl>
                                      </p:cBhvr>
                                    </p:animEffec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155650">
                                            <p:txEl>
                                              <p:charRg st="249" end="285"/>
                                            </p:txEl>
                                          </p:spTgt>
                                        </p:tgtEl>
                                        <p:attrNameLst>
                                          <p:attrName>style.visibility</p:attrName>
                                        </p:attrNameLst>
                                      </p:cBhvr>
                                      <p:to>
                                        <p:strVal val="visible"/>
                                      </p:to>
                                    </p:set>
                                    <p:animEffect transition="in" filter="slide(fromBottom)">
                                      <p:cBhvr>
                                        <p:cTn id="33" dur="500"/>
                                        <p:tgtEl>
                                          <p:spTgt spid="155650">
                                            <p:txEl>
                                              <p:charRg st="249" end="2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1906" name="Rectangle 2"/>
          <p:cNvSpPr/>
          <p:nvPr/>
        </p:nvSpPr>
        <p:spPr>
          <a:xfrm>
            <a:off x="436563" y="455613"/>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58724" name="Line 4"/>
          <p:cNvSpPr/>
          <p:nvPr/>
        </p:nvSpPr>
        <p:spPr>
          <a:xfrm>
            <a:off x="1116013" y="1193800"/>
            <a:ext cx="0" cy="1727200"/>
          </a:xfrm>
          <a:prstGeom prst="line">
            <a:avLst/>
          </a:prstGeom>
          <a:ln w="28575" cap="flat" cmpd="sng">
            <a:solidFill>
              <a:srgbClr val="0000FF"/>
            </a:solidFill>
            <a:prstDash val="solid"/>
            <a:headEnd type="none" w="med" len="med"/>
            <a:tailEnd type="none" w="med" len="med"/>
          </a:ln>
        </p:spPr>
      </p:sp>
      <p:sp>
        <p:nvSpPr>
          <p:cNvPr id="158725" name="Line 5"/>
          <p:cNvSpPr/>
          <p:nvPr/>
        </p:nvSpPr>
        <p:spPr>
          <a:xfrm>
            <a:off x="1763713" y="1193800"/>
            <a:ext cx="0" cy="1727200"/>
          </a:xfrm>
          <a:prstGeom prst="line">
            <a:avLst/>
          </a:prstGeom>
          <a:ln w="28575" cap="flat" cmpd="sng">
            <a:solidFill>
              <a:srgbClr val="0000FF"/>
            </a:solidFill>
            <a:prstDash val="solid"/>
            <a:headEnd type="none" w="med" len="med"/>
            <a:tailEnd type="none" w="med" len="med"/>
          </a:ln>
        </p:spPr>
      </p:sp>
      <p:sp>
        <p:nvSpPr>
          <p:cNvPr id="158726" name="Line 6"/>
          <p:cNvSpPr/>
          <p:nvPr/>
        </p:nvSpPr>
        <p:spPr>
          <a:xfrm>
            <a:off x="2411413" y="1193800"/>
            <a:ext cx="0" cy="1727200"/>
          </a:xfrm>
          <a:prstGeom prst="line">
            <a:avLst/>
          </a:prstGeom>
          <a:ln w="28575" cap="flat" cmpd="sng">
            <a:solidFill>
              <a:srgbClr val="0000FF"/>
            </a:solidFill>
            <a:prstDash val="solid"/>
            <a:headEnd type="none" w="med" len="med"/>
            <a:tailEnd type="none" w="med" len="med"/>
          </a:ln>
        </p:spPr>
      </p:sp>
      <p:sp>
        <p:nvSpPr>
          <p:cNvPr id="158727" name="Line 7"/>
          <p:cNvSpPr/>
          <p:nvPr/>
        </p:nvSpPr>
        <p:spPr>
          <a:xfrm>
            <a:off x="4111625" y="1193800"/>
            <a:ext cx="0" cy="1727200"/>
          </a:xfrm>
          <a:prstGeom prst="line">
            <a:avLst/>
          </a:prstGeom>
          <a:ln w="28575" cap="flat" cmpd="sng">
            <a:solidFill>
              <a:srgbClr val="0000FF"/>
            </a:solidFill>
            <a:prstDash val="solid"/>
            <a:headEnd type="none" w="med" len="med"/>
            <a:tailEnd type="none" w="med" len="med"/>
          </a:ln>
        </p:spPr>
      </p:sp>
      <p:sp>
        <p:nvSpPr>
          <p:cNvPr id="158728" name="Line 8"/>
          <p:cNvSpPr/>
          <p:nvPr/>
        </p:nvSpPr>
        <p:spPr>
          <a:xfrm>
            <a:off x="4759325" y="1193800"/>
            <a:ext cx="0" cy="1727200"/>
          </a:xfrm>
          <a:prstGeom prst="line">
            <a:avLst/>
          </a:prstGeom>
          <a:ln w="28575" cap="flat" cmpd="sng">
            <a:solidFill>
              <a:srgbClr val="0000FF"/>
            </a:solidFill>
            <a:prstDash val="solid"/>
            <a:headEnd type="none" w="med" len="med"/>
            <a:tailEnd type="none" w="med" len="med"/>
          </a:ln>
        </p:spPr>
      </p:sp>
      <p:sp>
        <p:nvSpPr>
          <p:cNvPr id="158729" name="Line 9"/>
          <p:cNvSpPr/>
          <p:nvPr/>
        </p:nvSpPr>
        <p:spPr>
          <a:xfrm>
            <a:off x="5407025" y="1193800"/>
            <a:ext cx="0" cy="1727200"/>
          </a:xfrm>
          <a:prstGeom prst="line">
            <a:avLst/>
          </a:prstGeom>
          <a:ln w="28575" cap="flat" cmpd="sng">
            <a:solidFill>
              <a:srgbClr val="0000FF"/>
            </a:solidFill>
            <a:prstDash val="solid"/>
            <a:headEnd type="none" w="med" len="med"/>
            <a:tailEnd type="none" w="med" len="med"/>
          </a:ln>
        </p:spPr>
      </p:sp>
      <p:sp>
        <p:nvSpPr>
          <p:cNvPr id="158730" name="Rectangle 10"/>
          <p:cNvSpPr/>
          <p:nvPr/>
        </p:nvSpPr>
        <p:spPr>
          <a:xfrm>
            <a:off x="457200" y="3914775"/>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58731" name="Object 6"/>
          <p:cNvGraphicFramePr>
            <a:graphicFrameLocks noChangeAspect="1"/>
          </p:cNvGraphicFramePr>
          <p:nvPr/>
        </p:nvGraphicFramePr>
        <p:xfrm>
          <a:off x="1416050" y="3201988"/>
          <a:ext cx="6270625" cy="1882775"/>
        </p:xfrm>
        <a:graphic>
          <a:graphicData uri="http://schemas.openxmlformats.org/presentationml/2006/ole">
            <mc:AlternateContent xmlns:mc="http://schemas.openxmlformats.org/markup-compatibility/2006">
              <mc:Choice xmlns:v="urn:schemas-microsoft-com:vml" Requires="v">
                <p:oleObj spid="_x0000_s4293" name="" r:id="rId1" imgW="3136900" imgH="939800" progId="">
                  <p:embed/>
                </p:oleObj>
              </mc:Choice>
              <mc:Fallback>
                <p:oleObj name="" r:id="rId1" imgW="3136900" imgH="939800" progId="">
                  <p:embed/>
                  <p:pic>
                    <p:nvPicPr>
                      <p:cNvPr id="0" name="图片 4292"/>
                      <p:cNvPicPr/>
                      <p:nvPr/>
                    </p:nvPicPr>
                    <p:blipFill>
                      <a:blip r:embed="rId2"/>
                      <a:stretch>
                        <a:fillRect/>
                      </a:stretch>
                    </p:blipFill>
                    <p:spPr>
                      <a:xfrm>
                        <a:off x="1416050" y="3201988"/>
                        <a:ext cx="6270625" cy="1882775"/>
                      </a:xfrm>
                      <a:prstGeom prst="rect">
                        <a:avLst/>
                      </a:prstGeom>
                      <a:noFill/>
                      <a:ln w="38100">
                        <a:noFill/>
                        <a:miter/>
                      </a:ln>
                    </p:spPr>
                  </p:pic>
                </p:oleObj>
              </mc:Fallback>
            </mc:AlternateContent>
          </a:graphicData>
        </a:graphic>
      </p:graphicFrame>
      <p:sp>
        <p:nvSpPr>
          <p:cNvPr id="158732" name="Rectangle 12"/>
          <p:cNvSpPr/>
          <p:nvPr/>
        </p:nvSpPr>
        <p:spPr>
          <a:xfrm>
            <a:off x="338138" y="5267325"/>
            <a:ext cx="8435975" cy="111442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的列向量组</a:t>
            </a:r>
            <a:r>
              <a:rPr lang="zh-CN" altLang="en-US" sz="2400" b="1" dirty="0">
                <a:solidFill>
                  <a:srgbClr val="000000"/>
                </a:solidFill>
                <a:latin typeface="Times New Roman" panose="02020603050405020304" pitchFamily="18" charset="0"/>
                <a:ea typeface="楷体_GB2312" panose="02010609030101010101" pitchFamily="49" charset="-122"/>
              </a:rPr>
              <a:t>能由矩阵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的列向量组</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为这一线性表示的系数矩阵．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91916" name="Object 7"/>
          <p:cNvGraphicFramePr>
            <a:graphicFrameLocks noChangeAspect="1"/>
          </p:cNvGraphicFramePr>
          <p:nvPr/>
        </p:nvGraphicFramePr>
        <p:xfrm>
          <a:off x="412750" y="1116013"/>
          <a:ext cx="8277225" cy="1882775"/>
        </p:xfrm>
        <a:graphic>
          <a:graphicData uri="http://schemas.openxmlformats.org/presentationml/2006/ole">
            <mc:AlternateContent xmlns:mc="http://schemas.openxmlformats.org/markup-compatibility/2006">
              <mc:Choice xmlns:v="urn:schemas-microsoft-com:vml" Requires="v">
                <p:oleObj spid="_x0000_s4294" name="" r:id="rId3" imgW="4140200" imgH="939800" progId="">
                  <p:embed/>
                </p:oleObj>
              </mc:Choice>
              <mc:Fallback>
                <p:oleObj name="" r:id="rId3" imgW="4140200" imgH="939800" progId="">
                  <p:embed/>
                  <p:pic>
                    <p:nvPicPr>
                      <p:cNvPr id="0" name="图片 4293"/>
                      <p:cNvPicPr/>
                      <p:nvPr/>
                    </p:nvPicPr>
                    <p:blipFill>
                      <a:blip r:embed="rId4"/>
                      <a:stretch>
                        <a:fillRect/>
                      </a:stretch>
                    </p:blipFill>
                    <p:spPr>
                      <a:xfrm>
                        <a:off x="412750" y="1116013"/>
                        <a:ext cx="8277225" cy="18827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wipe(up)">
                                      <p:cBhvr>
                                        <p:cTn id="7" dur="500"/>
                                        <p:tgtEl>
                                          <p:spTgt spid="158724"/>
                                        </p:tgtEl>
                                      </p:cBhvr>
                                    </p:animEffect>
                                  </p:childTnLst>
                                </p:cTn>
                              </p:par>
                              <p:par>
                                <p:cTn id="8" presetID="22" presetClass="entr" presetSubtype="1" fill="hold" nodeType="withEffect">
                                  <p:stCondLst>
                                    <p:cond delay="0"/>
                                  </p:stCondLst>
                                  <p:childTnLst>
                                    <p:set>
                                      <p:cBhvr>
                                        <p:cTn id="9" dur="1" fill="hold">
                                          <p:stCondLst>
                                            <p:cond delay="0"/>
                                          </p:stCondLst>
                                        </p:cTn>
                                        <p:tgtEl>
                                          <p:spTgt spid="158725"/>
                                        </p:tgtEl>
                                        <p:attrNameLst>
                                          <p:attrName>style.visibility</p:attrName>
                                        </p:attrNameLst>
                                      </p:cBhvr>
                                      <p:to>
                                        <p:strVal val="visible"/>
                                      </p:to>
                                    </p:set>
                                    <p:animEffect transition="in" filter="wipe(up)">
                                      <p:cBhvr>
                                        <p:cTn id="10" dur="500"/>
                                        <p:tgtEl>
                                          <p:spTgt spid="158725"/>
                                        </p:tgtEl>
                                      </p:cBhvr>
                                    </p:animEffect>
                                  </p:childTnLst>
                                </p:cTn>
                              </p:par>
                              <p:par>
                                <p:cTn id="11" presetID="22" presetClass="entr" presetSubtype="1" fill="hold" nodeType="withEffect">
                                  <p:stCondLst>
                                    <p:cond delay="0"/>
                                  </p:stCondLst>
                                  <p:childTnLst>
                                    <p:set>
                                      <p:cBhvr>
                                        <p:cTn id="12" dur="1" fill="hold">
                                          <p:stCondLst>
                                            <p:cond delay="0"/>
                                          </p:stCondLst>
                                        </p:cTn>
                                        <p:tgtEl>
                                          <p:spTgt spid="158726"/>
                                        </p:tgtEl>
                                        <p:attrNameLst>
                                          <p:attrName>style.visibility</p:attrName>
                                        </p:attrNameLst>
                                      </p:cBhvr>
                                      <p:to>
                                        <p:strVal val="visible"/>
                                      </p:to>
                                    </p:set>
                                    <p:animEffect transition="in" filter="wipe(up)">
                                      <p:cBhvr>
                                        <p:cTn id="13" dur="500"/>
                                        <p:tgtEl>
                                          <p:spTgt spid="158726"/>
                                        </p:tgtEl>
                                      </p:cBhvr>
                                    </p:animEffect>
                                  </p:childTnLst>
                                </p:cTn>
                              </p:par>
                              <p:par>
                                <p:cTn id="14" presetID="22" presetClass="entr" presetSubtype="1" fill="hold" nodeType="withEffect">
                                  <p:stCondLst>
                                    <p:cond delay="0"/>
                                  </p:stCondLst>
                                  <p:childTnLst>
                                    <p:set>
                                      <p:cBhvr>
                                        <p:cTn id="15" dur="1" fill="hold">
                                          <p:stCondLst>
                                            <p:cond delay="0"/>
                                          </p:stCondLst>
                                        </p:cTn>
                                        <p:tgtEl>
                                          <p:spTgt spid="158727"/>
                                        </p:tgtEl>
                                        <p:attrNameLst>
                                          <p:attrName>style.visibility</p:attrName>
                                        </p:attrNameLst>
                                      </p:cBhvr>
                                      <p:to>
                                        <p:strVal val="visible"/>
                                      </p:to>
                                    </p:set>
                                    <p:animEffect transition="in" filter="wipe(up)">
                                      <p:cBhvr>
                                        <p:cTn id="16" dur="500"/>
                                        <p:tgtEl>
                                          <p:spTgt spid="158727"/>
                                        </p:tgtEl>
                                      </p:cBhvr>
                                    </p:animEffect>
                                  </p:childTnLst>
                                </p:cTn>
                              </p:par>
                              <p:par>
                                <p:cTn id="17" presetID="22" presetClass="entr" presetSubtype="1" fill="hold" nodeType="withEffect">
                                  <p:stCondLst>
                                    <p:cond delay="0"/>
                                  </p:stCondLst>
                                  <p:childTnLst>
                                    <p:set>
                                      <p:cBhvr>
                                        <p:cTn id="18" dur="1" fill="hold">
                                          <p:stCondLst>
                                            <p:cond delay="0"/>
                                          </p:stCondLst>
                                        </p:cTn>
                                        <p:tgtEl>
                                          <p:spTgt spid="158728"/>
                                        </p:tgtEl>
                                        <p:attrNameLst>
                                          <p:attrName>style.visibility</p:attrName>
                                        </p:attrNameLst>
                                      </p:cBhvr>
                                      <p:to>
                                        <p:strVal val="visible"/>
                                      </p:to>
                                    </p:set>
                                    <p:animEffect transition="in" filter="wipe(up)">
                                      <p:cBhvr>
                                        <p:cTn id="19" dur="500"/>
                                        <p:tgtEl>
                                          <p:spTgt spid="158728"/>
                                        </p:tgtEl>
                                      </p:cBhvr>
                                    </p:animEffect>
                                  </p:childTnLst>
                                </p:cTn>
                              </p:par>
                              <p:par>
                                <p:cTn id="20" presetID="22" presetClass="entr" presetSubtype="1" fill="hold" nodeType="withEffect">
                                  <p:stCondLst>
                                    <p:cond delay="0"/>
                                  </p:stCondLst>
                                  <p:childTnLst>
                                    <p:set>
                                      <p:cBhvr>
                                        <p:cTn id="21" dur="1" fill="hold">
                                          <p:stCondLst>
                                            <p:cond delay="0"/>
                                          </p:stCondLst>
                                        </p:cTn>
                                        <p:tgtEl>
                                          <p:spTgt spid="158729"/>
                                        </p:tgtEl>
                                        <p:attrNameLst>
                                          <p:attrName>style.visibility</p:attrName>
                                        </p:attrNameLst>
                                      </p:cBhvr>
                                      <p:to>
                                        <p:strVal val="visible"/>
                                      </p:to>
                                    </p:set>
                                    <p:animEffect transition="in" filter="wipe(up)">
                                      <p:cBhvr>
                                        <p:cTn id="22" dur="500"/>
                                        <p:tgtEl>
                                          <p:spTgt spid="1587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8730"/>
                                        </p:tgtEl>
                                        <p:attrNameLst>
                                          <p:attrName>style.visibility</p:attrName>
                                        </p:attrNameLst>
                                      </p:cBhvr>
                                      <p:to>
                                        <p:strVal val="visible"/>
                                      </p:to>
                                    </p:set>
                                    <p:animEffect transition="in" filter="wipe(left)">
                                      <p:cBhvr>
                                        <p:cTn id="27" dur="500"/>
                                        <p:tgtEl>
                                          <p:spTgt spid="15873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58731"/>
                                        </p:tgtEl>
                                        <p:attrNameLst>
                                          <p:attrName>style.visibility</p:attrName>
                                        </p:attrNameLst>
                                      </p:cBhvr>
                                      <p:to>
                                        <p:strVal val="visible"/>
                                      </p:to>
                                    </p:set>
                                    <p:animEffect transition="in" filter="wipe(left)">
                                      <p:cBhvr>
                                        <p:cTn id="31" dur="500"/>
                                        <p:tgtEl>
                                          <p:spTgt spid="158731"/>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iterate type="lt">
                                    <p:tmPct val="10000"/>
                                  </p:iterate>
                                  <p:childTnLst>
                                    <p:set>
                                      <p:cBhvr>
                                        <p:cTn id="35" dur="1" fill="hold">
                                          <p:stCondLst>
                                            <p:cond delay="0"/>
                                          </p:stCondLst>
                                        </p:cTn>
                                        <p:tgtEl>
                                          <p:spTgt spid="158732"/>
                                        </p:tgtEl>
                                        <p:attrNameLst>
                                          <p:attrName>style.visibility</p:attrName>
                                        </p:attrNameLst>
                                      </p:cBhvr>
                                      <p:to>
                                        <p:strVal val="visible"/>
                                      </p:to>
                                    </p:set>
                                    <p:animEffect transition="in" filter="slide(fromBottom)">
                                      <p:cBhvr>
                                        <p:cTn id="36" dur="500"/>
                                        <p:tgtEl>
                                          <p:spTgt spid="158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0" grpId="0"/>
      <p:bldP spid="158732"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2930" name="Rectangle 2"/>
          <p:cNvSpPr/>
          <p:nvPr/>
        </p:nvSpPr>
        <p:spPr>
          <a:xfrm>
            <a:off x="436563" y="455613"/>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en-US"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92931" name="Object 6"/>
          <p:cNvGraphicFramePr>
            <a:graphicFrameLocks noChangeAspect="1"/>
          </p:cNvGraphicFramePr>
          <p:nvPr/>
        </p:nvGraphicFramePr>
        <p:xfrm>
          <a:off x="412750" y="1116013"/>
          <a:ext cx="8277225" cy="1882775"/>
        </p:xfrm>
        <a:graphic>
          <a:graphicData uri="http://schemas.openxmlformats.org/presentationml/2006/ole">
            <mc:AlternateContent xmlns:mc="http://schemas.openxmlformats.org/markup-compatibility/2006">
              <mc:Choice xmlns:v="urn:schemas-microsoft-com:vml" Requires="v">
                <p:oleObj spid="_x0000_s4295" name="" r:id="rId1" imgW="4140200" imgH="939800" progId="">
                  <p:embed/>
                </p:oleObj>
              </mc:Choice>
              <mc:Fallback>
                <p:oleObj name="" r:id="rId1" imgW="4140200" imgH="939800" progId="">
                  <p:embed/>
                  <p:pic>
                    <p:nvPicPr>
                      <p:cNvPr id="0" name="图片 4294"/>
                      <p:cNvPicPr/>
                      <p:nvPr/>
                    </p:nvPicPr>
                    <p:blipFill>
                      <a:blip r:embed="rId2"/>
                      <a:stretch>
                        <a:fillRect/>
                      </a:stretch>
                    </p:blipFill>
                    <p:spPr>
                      <a:xfrm>
                        <a:off x="412750" y="1116013"/>
                        <a:ext cx="8277225" cy="1882775"/>
                      </a:xfrm>
                      <a:prstGeom prst="rect">
                        <a:avLst/>
                      </a:prstGeom>
                      <a:noFill/>
                      <a:ln w="38100">
                        <a:noFill/>
                        <a:miter/>
                      </a:ln>
                    </p:spPr>
                  </p:pic>
                </p:oleObj>
              </mc:Fallback>
            </mc:AlternateContent>
          </a:graphicData>
        </a:graphic>
      </p:graphicFrame>
      <p:sp>
        <p:nvSpPr>
          <p:cNvPr id="159754" name="Rectangle 10"/>
          <p:cNvSpPr/>
          <p:nvPr/>
        </p:nvSpPr>
        <p:spPr>
          <a:xfrm>
            <a:off x="457200" y="3914775"/>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59755" name="Object 7"/>
          <p:cNvGraphicFramePr>
            <a:graphicFrameLocks noChangeAspect="1"/>
          </p:cNvGraphicFramePr>
          <p:nvPr/>
        </p:nvGraphicFramePr>
        <p:xfrm>
          <a:off x="2366963" y="3189288"/>
          <a:ext cx="4367212" cy="1908175"/>
        </p:xfrm>
        <a:graphic>
          <a:graphicData uri="http://schemas.openxmlformats.org/presentationml/2006/ole">
            <mc:AlternateContent xmlns:mc="http://schemas.openxmlformats.org/markup-compatibility/2006">
              <mc:Choice xmlns:v="urn:schemas-microsoft-com:vml" Requires="v">
                <p:oleObj spid="_x0000_s4296" name="" r:id="rId3" imgW="2184400" imgH="952500" progId="">
                  <p:embed/>
                </p:oleObj>
              </mc:Choice>
              <mc:Fallback>
                <p:oleObj name="" r:id="rId3" imgW="2184400" imgH="952500" progId="">
                  <p:embed/>
                  <p:pic>
                    <p:nvPicPr>
                      <p:cNvPr id="0" name="图片 4295"/>
                      <p:cNvPicPr/>
                      <p:nvPr/>
                    </p:nvPicPr>
                    <p:blipFill>
                      <a:blip r:embed="rId4"/>
                      <a:stretch>
                        <a:fillRect/>
                      </a:stretch>
                    </p:blipFill>
                    <p:spPr>
                      <a:xfrm>
                        <a:off x="2366963" y="3189288"/>
                        <a:ext cx="4367212" cy="1908175"/>
                      </a:xfrm>
                      <a:prstGeom prst="rect">
                        <a:avLst/>
                      </a:prstGeom>
                      <a:noFill/>
                      <a:ln w="38100">
                        <a:noFill/>
                        <a:miter/>
                      </a:ln>
                    </p:spPr>
                  </p:pic>
                </p:oleObj>
              </mc:Fallback>
            </mc:AlternateContent>
          </a:graphicData>
        </a:graphic>
      </p:graphicFrame>
      <p:sp>
        <p:nvSpPr>
          <p:cNvPr id="159757" name="Line 13"/>
          <p:cNvSpPr/>
          <p:nvPr/>
        </p:nvSpPr>
        <p:spPr>
          <a:xfrm>
            <a:off x="482600" y="1600200"/>
            <a:ext cx="2590800" cy="0"/>
          </a:xfrm>
          <a:prstGeom prst="line">
            <a:avLst/>
          </a:prstGeom>
          <a:ln w="28575" cap="flat" cmpd="sng">
            <a:solidFill>
              <a:srgbClr val="0000FF"/>
            </a:solidFill>
            <a:prstDash val="solid"/>
            <a:headEnd type="none" w="med" len="med"/>
            <a:tailEnd type="none" w="med" len="med"/>
          </a:ln>
        </p:spPr>
      </p:sp>
      <p:sp>
        <p:nvSpPr>
          <p:cNvPr id="159758" name="Line 14"/>
          <p:cNvSpPr/>
          <p:nvPr/>
        </p:nvSpPr>
        <p:spPr>
          <a:xfrm>
            <a:off x="482600" y="2068513"/>
            <a:ext cx="2590800" cy="0"/>
          </a:xfrm>
          <a:prstGeom prst="line">
            <a:avLst/>
          </a:prstGeom>
          <a:ln w="28575" cap="flat" cmpd="sng">
            <a:solidFill>
              <a:srgbClr val="0000FF"/>
            </a:solidFill>
            <a:prstDash val="solid"/>
            <a:headEnd type="none" w="med" len="med"/>
            <a:tailEnd type="none" w="med" len="med"/>
          </a:ln>
        </p:spPr>
      </p:sp>
      <p:sp>
        <p:nvSpPr>
          <p:cNvPr id="159759" name="Line 15"/>
          <p:cNvSpPr/>
          <p:nvPr/>
        </p:nvSpPr>
        <p:spPr>
          <a:xfrm>
            <a:off x="482600" y="2536825"/>
            <a:ext cx="2590800" cy="0"/>
          </a:xfrm>
          <a:prstGeom prst="line">
            <a:avLst/>
          </a:prstGeom>
          <a:ln w="28575" cap="flat" cmpd="sng">
            <a:solidFill>
              <a:srgbClr val="0000FF"/>
            </a:solidFill>
            <a:prstDash val="solid"/>
            <a:headEnd type="none" w="med" len="med"/>
            <a:tailEnd type="none" w="med" len="med"/>
          </a:ln>
        </p:spPr>
      </p:sp>
      <p:sp>
        <p:nvSpPr>
          <p:cNvPr id="159760" name="Line 16"/>
          <p:cNvSpPr/>
          <p:nvPr/>
        </p:nvSpPr>
        <p:spPr>
          <a:xfrm>
            <a:off x="6156325" y="1600200"/>
            <a:ext cx="2447925" cy="0"/>
          </a:xfrm>
          <a:prstGeom prst="line">
            <a:avLst/>
          </a:prstGeom>
          <a:ln w="28575" cap="flat" cmpd="sng">
            <a:solidFill>
              <a:srgbClr val="0000FF"/>
            </a:solidFill>
            <a:prstDash val="solid"/>
            <a:headEnd type="none" w="med" len="med"/>
            <a:tailEnd type="none" w="med" len="med"/>
          </a:ln>
        </p:spPr>
      </p:sp>
      <p:sp>
        <p:nvSpPr>
          <p:cNvPr id="159761" name="Line 17"/>
          <p:cNvSpPr/>
          <p:nvPr/>
        </p:nvSpPr>
        <p:spPr>
          <a:xfrm>
            <a:off x="6156325" y="2068513"/>
            <a:ext cx="2447925" cy="0"/>
          </a:xfrm>
          <a:prstGeom prst="line">
            <a:avLst/>
          </a:prstGeom>
          <a:ln w="28575" cap="flat" cmpd="sng">
            <a:solidFill>
              <a:srgbClr val="0000FF"/>
            </a:solidFill>
            <a:prstDash val="solid"/>
            <a:headEnd type="none" w="med" len="med"/>
            <a:tailEnd type="none" w="med" len="med"/>
          </a:ln>
        </p:spPr>
      </p:sp>
      <p:sp>
        <p:nvSpPr>
          <p:cNvPr id="159762" name="Line 18"/>
          <p:cNvSpPr/>
          <p:nvPr/>
        </p:nvSpPr>
        <p:spPr>
          <a:xfrm>
            <a:off x="6156325" y="2536825"/>
            <a:ext cx="2447925" cy="0"/>
          </a:xfrm>
          <a:prstGeom prst="line">
            <a:avLst/>
          </a:prstGeom>
          <a:ln w="28575" cap="flat" cmpd="sng">
            <a:solidFill>
              <a:srgbClr val="0000FF"/>
            </a:solidFill>
            <a:prstDash val="solid"/>
            <a:headEnd type="none" w="med" len="med"/>
            <a:tailEnd type="none" w="med" len="med"/>
          </a:ln>
        </p:spPr>
      </p:sp>
      <p:sp>
        <p:nvSpPr>
          <p:cNvPr id="159763" name="Rectangle 19"/>
          <p:cNvSpPr/>
          <p:nvPr/>
        </p:nvSpPr>
        <p:spPr>
          <a:xfrm>
            <a:off x="338138" y="5267325"/>
            <a:ext cx="8435975" cy="111442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的行向量组</a:t>
            </a:r>
            <a:r>
              <a:rPr lang="zh-CN" altLang="en-US" sz="2400" b="1" dirty="0">
                <a:solidFill>
                  <a:srgbClr val="000000"/>
                </a:solidFill>
                <a:latin typeface="Times New Roman" panose="02020603050405020304" pitchFamily="18" charset="0"/>
                <a:ea typeface="楷体_GB2312" panose="02010609030101010101" pitchFamily="49" charset="-122"/>
              </a:rPr>
              <a:t>能由矩阵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的行向量组</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为这一线性表示的系数矩阵．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757"/>
                                        </p:tgtEl>
                                        <p:attrNameLst>
                                          <p:attrName>style.visibility</p:attrName>
                                        </p:attrNameLst>
                                      </p:cBhvr>
                                      <p:to>
                                        <p:strVal val="visible"/>
                                      </p:to>
                                    </p:set>
                                    <p:animEffect transition="in" filter="wipe(left)">
                                      <p:cBhvr>
                                        <p:cTn id="7" dur="500"/>
                                        <p:tgtEl>
                                          <p:spTgt spid="159757"/>
                                        </p:tgtEl>
                                      </p:cBhvr>
                                    </p:animEffect>
                                  </p:childTnLst>
                                </p:cTn>
                              </p:par>
                              <p:par>
                                <p:cTn id="8" presetID="22" presetClass="entr" presetSubtype="8" fill="hold" nodeType="withEffect">
                                  <p:stCondLst>
                                    <p:cond delay="0"/>
                                  </p:stCondLst>
                                  <p:childTnLst>
                                    <p:set>
                                      <p:cBhvr>
                                        <p:cTn id="9" dur="1" fill="hold">
                                          <p:stCondLst>
                                            <p:cond delay="0"/>
                                          </p:stCondLst>
                                        </p:cTn>
                                        <p:tgtEl>
                                          <p:spTgt spid="159758"/>
                                        </p:tgtEl>
                                        <p:attrNameLst>
                                          <p:attrName>style.visibility</p:attrName>
                                        </p:attrNameLst>
                                      </p:cBhvr>
                                      <p:to>
                                        <p:strVal val="visible"/>
                                      </p:to>
                                    </p:set>
                                    <p:animEffect transition="in" filter="wipe(left)">
                                      <p:cBhvr>
                                        <p:cTn id="10" dur="500"/>
                                        <p:tgtEl>
                                          <p:spTgt spid="159758"/>
                                        </p:tgtEl>
                                      </p:cBhvr>
                                    </p:animEffect>
                                  </p:childTnLst>
                                </p:cTn>
                              </p:par>
                              <p:par>
                                <p:cTn id="11" presetID="22" presetClass="entr" presetSubtype="8" fill="hold" nodeType="withEffect">
                                  <p:stCondLst>
                                    <p:cond delay="0"/>
                                  </p:stCondLst>
                                  <p:childTnLst>
                                    <p:set>
                                      <p:cBhvr>
                                        <p:cTn id="12" dur="1" fill="hold">
                                          <p:stCondLst>
                                            <p:cond delay="0"/>
                                          </p:stCondLst>
                                        </p:cTn>
                                        <p:tgtEl>
                                          <p:spTgt spid="159759"/>
                                        </p:tgtEl>
                                        <p:attrNameLst>
                                          <p:attrName>style.visibility</p:attrName>
                                        </p:attrNameLst>
                                      </p:cBhvr>
                                      <p:to>
                                        <p:strVal val="visible"/>
                                      </p:to>
                                    </p:set>
                                    <p:animEffect transition="in" filter="wipe(left)">
                                      <p:cBhvr>
                                        <p:cTn id="13" dur="500"/>
                                        <p:tgtEl>
                                          <p:spTgt spid="159759"/>
                                        </p:tgtEl>
                                      </p:cBhvr>
                                    </p:animEffect>
                                  </p:childTnLst>
                                </p:cTn>
                              </p:par>
                              <p:par>
                                <p:cTn id="14" presetID="22" presetClass="entr" presetSubtype="8" fill="hold" nodeType="withEffect">
                                  <p:stCondLst>
                                    <p:cond delay="0"/>
                                  </p:stCondLst>
                                  <p:childTnLst>
                                    <p:set>
                                      <p:cBhvr>
                                        <p:cTn id="15" dur="1" fill="hold">
                                          <p:stCondLst>
                                            <p:cond delay="0"/>
                                          </p:stCondLst>
                                        </p:cTn>
                                        <p:tgtEl>
                                          <p:spTgt spid="159760"/>
                                        </p:tgtEl>
                                        <p:attrNameLst>
                                          <p:attrName>style.visibility</p:attrName>
                                        </p:attrNameLst>
                                      </p:cBhvr>
                                      <p:to>
                                        <p:strVal val="visible"/>
                                      </p:to>
                                    </p:set>
                                    <p:animEffect transition="in" filter="wipe(left)">
                                      <p:cBhvr>
                                        <p:cTn id="16" dur="500"/>
                                        <p:tgtEl>
                                          <p:spTgt spid="159760"/>
                                        </p:tgtEl>
                                      </p:cBhvr>
                                    </p:animEffect>
                                  </p:childTnLst>
                                </p:cTn>
                              </p:par>
                              <p:par>
                                <p:cTn id="17" presetID="22" presetClass="entr" presetSubtype="8" fill="hold" nodeType="withEffect">
                                  <p:stCondLst>
                                    <p:cond delay="0"/>
                                  </p:stCondLst>
                                  <p:childTnLst>
                                    <p:set>
                                      <p:cBhvr>
                                        <p:cTn id="18" dur="1" fill="hold">
                                          <p:stCondLst>
                                            <p:cond delay="0"/>
                                          </p:stCondLst>
                                        </p:cTn>
                                        <p:tgtEl>
                                          <p:spTgt spid="159761"/>
                                        </p:tgtEl>
                                        <p:attrNameLst>
                                          <p:attrName>style.visibility</p:attrName>
                                        </p:attrNameLst>
                                      </p:cBhvr>
                                      <p:to>
                                        <p:strVal val="visible"/>
                                      </p:to>
                                    </p:set>
                                    <p:animEffect transition="in" filter="wipe(left)">
                                      <p:cBhvr>
                                        <p:cTn id="19" dur="500"/>
                                        <p:tgtEl>
                                          <p:spTgt spid="159761"/>
                                        </p:tgtEl>
                                      </p:cBhvr>
                                    </p:animEffect>
                                  </p:childTnLst>
                                </p:cTn>
                              </p:par>
                              <p:par>
                                <p:cTn id="20" presetID="22" presetClass="entr" presetSubtype="8" fill="hold" nodeType="withEffect">
                                  <p:stCondLst>
                                    <p:cond delay="0"/>
                                  </p:stCondLst>
                                  <p:childTnLst>
                                    <p:set>
                                      <p:cBhvr>
                                        <p:cTn id="21" dur="1" fill="hold">
                                          <p:stCondLst>
                                            <p:cond delay="0"/>
                                          </p:stCondLst>
                                        </p:cTn>
                                        <p:tgtEl>
                                          <p:spTgt spid="159762"/>
                                        </p:tgtEl>
                                        <p:attrNameLst>
                                          <p:attrName>style.visibility</p:attrName>
                                        </p:attrNameLst>
                                      </p:cBhvr>
                                      <p:to>
                                        <p:strVal val="visible"/>
                                      </p:to>
                                    </p:set>
                                    <p:animEffect transition="in" filter="wipe(left)">
                                      <p:cBhvr>
                                        <p:cTn id="22" dur="500"/>
                                        <p:tgtEl>
                                          <p:spTgt spid="1597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9754"/>
                                        </p:tgtEl>
                                        <p:attrNameLst>
                                          <p:attrName>style.visibility</p:attrName>
                                        </p:attrNameLst>
                                      </p:cBhvr>
                                      <p:to>
                                        <p:strVal val="visible"/>
                                      </p:to>
                                    </p:set>
                                    <p:animEffect transition="in" filter="wipe(left)">
                                      <p:cBhvr>
                                        <p:cTn id="27" dur="500"/>
                                        <p:tgtEl>
                                          <p:spTgt spid="15975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59755"/>
                                        </p:tgtEl>
                                        <p:attrNameLst>
                                          <p:attrName>style.visibility</p:attrName>
                                        </p:attrNameLst>
                                      </p:cBhvr>
                                      <p:to>
                                        <p:strVal val="visible"/>
                                      </p:to>
                                    </p:set>
                                    <p:animEffect transition="in" filter="wipe(left)">
                                      <p:cBhvr>
                                        <p:cTn id="31" dur="500"/>
                                        <p:tgtEl>
                                          <p:spTgt spid="15975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iterate type="lt">
                                    <p:tmPct val="10000"/>
                                  </p:iterate>
                                  <p:childTnLst>
                                    <p:set>
                                      <p:cBhvr>
                                        <p:cTn id="35" dur="1" fill="hold">
                                          <p:stCondLst>
                                            <p:cond delay="0"/>
                                          </p:stCondLst>
                                        </p:cTn>
                                        <p:tgtEl>
                                          <p:spTgt spid="159763"/>
                                        </p:tgtEl>
                                        <p:attrNameLst>
                                          <p:attrName>style.visibility</p:attrName>
                                        </p:attrNameLst>
                                      </p:cBhvr>
                                      <p:to>
                                        <p:strVal val="visible"/>
                                      </p:to>
                                    </p:set>
                                    <p:animEffect transition="in" filter="slide(fromBottom)">
                                      <p:cBhvr>
                                        <p:cTn id="36" dur="500"/>
                                        <p:tgtEl>
                                          <p:spTgt spid="159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p:bldP spid="159763"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3954" name="Rectangle 2"/>
          <p:cNvSpPr>
            <a:spLocks noGrp="1"/>
          </p:cNvSpPr>
          <p:nvPr>
            <p:ph type="title"/>
          </p:nvPr>
        </p:nvSpPr>
        <p:spPr/>
        <p:txBody>
          <a:bodyPr vert="horz" wrap="square" lIns="91440" tIns="45720" rIns="91440" bIns="45720" anchor="ctr" anchorCtr="0"/>
          <a:p>
            <a:pPr eaLnBrk="1" hangingPunct="1"/>
            <a:r>
              <a:rPr lang="zh-CN" altLang="en-US" dirty="0"/>
              <a:t>口诀：左行右列</a:t>
            </a:r>
            <a:endParaRPr lang="zh-CN" altLang="en-US" dirty="0"/>
          </a:p>
        </p:txBody>
      </p:sp>
      <p:sp>
        <p:nvSpPr>
          <p:cNvPr id="165891" name="Rectangle 3"/>
          <p:cNvSpPr>
            <a:spLocks noGrp="1"/>
          </p:cNvSpPr>
          <p:nvPr>
            <p:ph idx="1"/>
          </p:nvPr>
        </p:nvSpPr>
        <p:spPr>
          <a:xfrm>
            <a:off x="457200" y="1341438"/>
            <a:ext cx="8229600" cy="5057775"/>
          </a:xfrm>
        </p:spPr>
        <p:txBody>
          <a:bodyPr vert="horz" wrap="square" lIns="91440" tIns="45720" rIns="91440" bIns="45720" anchor="t" anchorCtr="0">
            <a:spAutoFit/>
          </a:bodyPr>
          <a:p>
            <a:pPr eaLnBrk="1" hangingPunct="1">
              <a:spcBef>
                <a:spcPct val="0"/>
              </a:spcBef>
              <a:buClrTx/>
              <a:buSzTx/>
              <a:buFontTx/>
              <a:buNone/>
            </a:pPr>
            <a:r>
              <a:rPr lang="zh-CN" altLang="en-US" dirty="0">
                <a:solidFill>
                  <a:srgbClr val="0000FF"/>
                </a:solidFill>
              </a:rPr>
              <a:t>定理：</a:t>
            </a:r>
            <a:r>
              <a:rPr lang="zh-CN" altLang="en-US" dirty="0"/>
              <a:t>设</a:t>
            </a:r>
            <a:r>
              <a:rPr lang="en-US" altLang="zh-CN" i="1" dirty="0"/>
              <a:t>A</a:t>
            </a:r>
            <a:r>
              <a:rPr lang="zh-CN" altLang="en-US" dirty="0"/>
              <a:t>是一个 </a:t>
            </a:r>
            <a:r>
              <a:rPr lang="en-US" altLang="zh-CN" i="1" dirty="0"/>
              <a:t>m</a:t>
            </a:r>
            <a:r>
              <a:rPr lang="en-US" altLang="en-US" dirty="0"/>
              <a:t>×</a:t>
            </a:r>
            <a:r>
              <a:rPr lang="en-US" altLang="zh-CN" i="1" dirty="0"/>
              <a:t>n </a:t>
            </a:r>
            <a:r>
              <a:rPr lang="zh-CN" altLang="en-US" dirty="0"/>
              <a:t>矩阵，</a:t>
            </a:r>
            <a:endParaRPr lang="zh-CN" altLang="en-US" dirty="0"/>
          </a:p>
          <a:p>
            <a:pPr eaLnBrk="1" hangingPunct="1">
              <a:lnSpc>
                <a:spcPct val="140000"/>
              </a:lnSpc>
              <a:spcBef>
                <a:spcPct val="0"/>
              </a:spcBef>
              <a:buClr>
                <a:srgbClr val="0000FF"/>
              </a:buClr>
              <a:buSzTx/>
              <a:buFont typeface="Wingdings" panose="05000000000000000000" pitchFamily="2" charset="2"/>
              <a:buChar char="ü"/>
            </a:pPr>
            <a:r>
              <a:rPr lang="zh-CN" altLang="en-US" dirty="0"/>
              <a:t>对 </a:t>
            </a:r>
            <a:r>
              <a:rPr lang="en-US" altLang="zh-CN" i="1" dirty="0"/>
              <a:t>A </a:t>
            </a:r>
            <a:r>
              <a:rPr lang="zh-CN" altLang="en-US" dirty="0"/>
              <a:t>施行一次</a:t>
            </a:r>
            <a:r>
              <a:rPr lang="zh-CN" altLang="en-US" dirty="0">
                <a:solidFill>
                  <a:srgbClr val="FF0000"/>
                </a:solidFill>
              </a:rPr>
              <a:t>初等行变换</a:t>
            </a:r>
            <a:r>
              <a:rPr lang="zh-CN" altLang="en-US" dirty="0"/>
              <a:t>，相当于在</a:t>
            </a:r>
            <a:r>
              <a:rPr lang="zh-CN" altLang="en-US" dirty="0">
                <a:solidFill>
                  <a:schemeClr val="bg2"/>
                </a:solidFill>
              </a:rPr>
              <a:t> </a:t>
            </a:r>
            <a:r>
              <a:rPr lang="en-US" altLang="zh-CN" i="1" dirty="0">
                <a:solidFill>
                  <a:srgbClr val="FF0000"/>
                </a:solidFill>
              </a:rPr>
              <a:t>A </a:t>
            </a:r>
            <a:r>
              <a:rPr lang="zh-CN" altLang="en-US" dirty="0">
                <a:solidFill>
                  <a:srgbClr val="FF0000"/>
                </a:solidFill>
              </a:rPr>
              <a:t>的左边</a:t>
            </a:r>
            <a:r>
              <a:rPr lang="zh-CN" altLang="en-US" dirty="0"/>
              <a:t>乘以相应的 </a:t>
            </a:r>
            <a:r>
              <a:rPr lang="en-US" altLang="zh-CN" i="1" dirty="0"/>
              <a:t>m </a:t>
            </a:r>
            <a:r>
              <a:rPr lang="zh-CN" altLang="en-US" dirty="0"/>
              <a:t>阶初等矩阵；</a:t>
            </a:r>
            <a:endParaRPr lang="zh-CN" altLang="en-US" dirty="0"/>
          </a:p>
          <a:p>
            <a:pPr eaLnBrk="1" hangingPunct="1">
              <a:lnSpc>
                <a:spcPct val="140000"/>
              </a:lnSpc>
              <a:spcBef>
                <a:spcPct val="0"/>
              </a:spcBef>
              <a:buClr>
                <a:srgbClr val="0000FF"/>
              </a:buClr>
              <a:buSzTx/>
              <a:buFont typeface="Wingdings" panose="05000000000000000000" pitchFamily="2" charset="2"/>
              <a:buChar char="ü"/>
            </a:pPr>
            <a:r>
              <a:rPr lang="zh-CN" altLang="en-US" dirty="0"/>
              <a:t>对 </a:t>
            </a:r>
            <a:r>
              <a:rPr lang="en-US" altLang="zh-CN" i="1" dirty="0"/>
              <a:t>A </a:t>
            </a:r>
            <a:r>
              <a:rPr lang="zh-CN" altLang="en-US" dirty="0"/>
              <a:t>施行一次</a:t>
            </a:r>
            <a:r>
              <a:rPr lang="zh-CN" altLang="en-US" dirty="0">
                <a:solidFill>
                  <a:srgbClr val="FF0000"/>
                </a:solidFill>
              </a:rPr>
              <a:t>初等列变换</a:t>
            </a:r>
            <a:r>
              <a:rPr lang="zh-CN" altLang="en-US" dirty="0"/>
              <a:t>，相当于在</a:t>
            </a:r>
            <a:r>
              <a:rPr lang="zh-CN" altLang="en-US" dirty="0">
                <a:solidFill>
                  <a:schemeClr val="bg2"/>
                </a:solidFill>
              </a:rPr>
              <a:t> </a:t>
            </a:r>
            <a:r>
              <a:rPr lang="en-US" altLang="zh-CN" i="1" dirty="0">
                <a:solidFill>
                  <a:srgbClr val="FF0000"/>
                </a:solidFill>
              </a:rPr>
              <a:t>A </a:t>
            </a:r>
            <a:r>
              <a:rPr lang="zh-CN" altLang="en-US" dirty="0">
                <a:solidFill>
                  <a:srgbClr val="FF0000"/>
                </a:solidFill>
              </a:rPr>
              <a:t>的右边</a:t>
            </a:r>
            <a:r>
              <a:rPr lang="zh-CN" altLang="en-US" dirty="0"/>
              <a:t>乘以相应的 </a:t>
            </a:r>
            <a:r>
              <a:rPr lang="en-US" altLang="zh-CN" i="1" dirty="0"/>
              <a:t>n </a:t>
            </a:r>
            <a:r>
              <a:rPr lang="zh-CN" altLang="en-US" dirty="0"/>
              <a:t>阶初等矩阵</a:t>
            </a:r>
            <a:r>
              <a:rPr lang="en-US" altLang="zh-CN" dirty="0">
                <a:latin typeface="楷体_GB2312" panose="02010609030101010101" pitchFamily="49" charset="-122"/>
              </a:rPr>
              <a:t>.</a:t>
            </a:r>
            <a:endParaRPr lang="en-US" altLang="zh-CN" dirty="0">
              <a:latin typeface="楷体_GB2312" panose="02010609030101010101" pitchFamily="49" charset="-122"/>
            </a:endParaRPr>
          </a:p>
          <a:p>
            <a:pPr eaLnBrk="1" hangingPunct="1">
              <a:lnSpc>
                <a:spcPct val="140000"/>
              </a:lnSpc>
              <a:spcBef>
                <a:spcPct val="0"/>
              </a:spcBef>
              <a:buClr>
                <a:srgbClr val="0000FF"/>
              </a:buClr>
              <a:buSzTx/>
              <a:buNone/>
            </a:pPr>
            <a:r>
              <a:rPr lang="zh-CN" altLang="en-US" dirty="0">
                <a:solidFill>
                  <a:srgbClr val="0000FF"/>
                </a:solidFill>
              </a:rPr>
              <a:t>结论：</a:t>
            </a:r>
            <a:r>
              <a:rPr lang="zh-CN" altLang="en-US" dirty="0"/>
              <a:t>若 </a:t>
            </a:r>
            <a:r>
              <a:rPr lang="en-US" altLang="zh-CN" i="1" dirty="0"/>
              <a:t>C </a:t>
            </a:r>
            <a:r>
              <a:rPr lang="en-US" altLang="zh-CN" dirty="0"/>
              <a:t>= </a:t>
            </a:r>
            <a:r>
              <a:rPr lang="en-US" altLang="zh-CN" i="1" dirty="0"/>
              <a:t>AB </a:t>
            </a:r>
            <a:r>
              <a:rPr lang="zh-CN" altLang="en-US" dirty="0"/>
              <a:t>，那么</a:t>
            </a:r>
            <a:endParaRPr lang="zh-CN" altLang="en-US" dirty="0"/>
          </a:p>
          <a:p>
            <a:pPr eaLnBrk="1" hangingPunct="1">
              <a:lnSpc>
                <a:spcPct val="130000"/>
              </a:lnSpc>
              <a:buClr>
                <a:srgbClr val="0000FF"/>
              </a:buClr>
              <a:buFont typeface="Wingdings" panose="05000000000000000000" pitchFamily="2" charset="2"/>
              <a:buChar char="p"/>
            </a:pPr>
            <a:r>
              <a:rPr lang="zh-CN" altLang="en-US" dirty="0"/>
              <a:t>矩阵 </a:t>
            </a:r>
            <a:r>
              <a:rPr lang="en-US" altLang="zh-CN" i="1" dirty="0">
                <a:solidFill>
                  <a:srgbClr val="FF0000"/>
                </a:solidFill>
              </a:rPr>
              <a:t>C</a:t>
            </a:r>
            <a:r>
              <a:rPr lang="en-US" altLang="zh-CN" dirty="0">
                <a:solidFill>
                  <a:srgbClr val="FF0000"/>
                </a:solidFill>
              </a:rPr>
              <a:t> </a:t>
            </a:r>
            <a:r>
              <a:rPr lang="zh-CN" altLang="en-US" dirty="0">
                <a:solidFill>
                  <a:srgbClr val="FF0000"/>
                </a:solidFill>
              </a:rPr>
              <a:t>的行向量组</a:t>
            </a:r>
            <a:r>
              <a:rPr lang="zh-CN" altLang="en-US" dirty="0"/>
              <a:t>能由矩阵 </a:t>
            </a:r>
            <a:r>
              <a:rPr lang="en-US" altLang="zh-CN" i="1" dirty="0">
                <a:solidFill>
                  <a:srgbClr val="FF0000"/>
                </a:solidFill>
              </a:rPr>
              <a:t>B</a:t>
            </a:r>
            <a:r>
              <a:rPr lang="en-US" altLang="zh-CN" dirty="0">
                <a:solidFill>
                  <a:srgbClr val="FF0000"/>
                </a:solidFill>
              </a:rPr>
              <a:t> </a:t>
            </a:r>
            <a:r>
              <a:rPr lang="zh-CN" altLang="en-US" dirty="0">
                <a:solidFill>
                  <a:srgbClr val="FF0000"/>
                </a:solidFill>
              </a:rPr>
              <a:t>的行向量组</a:t>
            </a:r>
            <a:r>
              <a:rPr lang="zh-CN" altLang="en-US" dirty="0"/>
              <a:t>线性表示，</a:t>
            </a:r>
            <a:r>
              <a:rPr lang="en-US" altLang="zh-CN" i="1" dirty="0">
                <a:solidFill>
                  <a:srgbClr val="FF0000"/>
                </a:solidFill>
              </a:rPr>
              <a:t>A</a:t>
            </a:r>
            <a:r>
              <a:rPr lang="zh-CN" altLang="en-US" dirty="0"/>
              <a:t>为这一线性表示的系数矩阵．</a:t>
            </a:r>
            <a:r>
              <a:rPr lang="zh-CN" altLang="en-US" dirty="0">
                <a:solidFill>
                  <a:srgbClr val="0000FF"/>
                </a:solidFill>
              </a:rPr>
              <a:t>（</a:t>
            </a:r>
            <a:r>
              <a:rPr lang="en-US" altLang="zh-CN" i="1" dirty="0">
                <a:solidFill>
                  <a:srgbClr val="0000FF"/>
                </a:solidFill>
              </a:rPr>
              <a:t>A</a:t>
            </a:r>
            <a:r>
              <a:rPr lang="en-US" altLang="zh-CN" dirty="0">
                <a:solidFill>
                  <a:srgbClr val="0000FF"/>
                </a:solidFill>
              </a:rPr>
              <a:t> </a:t>
            </a:r>
            <a:r>
              <a:rPr lang="zh-CN" altLang="en-US" dirty="0">
                <a:solidFill>
                  <a:srgbClr val="0000FF"/>
                </a:solidFill>
              </a:rPr>
              <a:t>在左边）</a:t>
            </a:r>
            <a:endParaRPr lang="zh-CN" altLang="en-US" dirty="0">
              <a:solidFill>
                <a:srgbClr val="0000FF"/>
              </a:solidFill>
            </a:endParaRPr>
          </a:p>
          <a:p>
            <a:pPr eaLnBrk="1" hangingPunct="1">
              <a:lnSpc>
                <a:spcPct val="130000"/>
              </a:lnSpc>
              <a:buClr>
                <a:srgbClr val="0000FF"/>
              </a:buClr>
              <a:buFont typeface="Wingdings" panose="05000000000000000000" pitchFamily="2" charset="2"/>
              <a:buChar char="p"/>
            </a:pPr>
            <a:r>
              <a:rPr lang="zh-CN" altLang="en-US" dirty="0"/>
              <a:t>矩阵 </a:t>
            </a:r>
            <a:r>
              <a:rPr lang="en-US" altLang="zh-CN" i="1" dirty="0">
                <a:solidFill>
                  <a:srgbClr val="FF0000"/>
                </a:solidFill>
              </a:rPr>
              <a:t>C</a:t>
            </a:r>
            <a:r>
              <a:rPr lang="en-US" altLang="zh-CN" dirty="0">
                <a:solidFill>
                  <a:srgbClr val="FF0000"/>
                </a:solidFill>
              </a:rPr>
              <a:t> </a:t>
            </a:r>
            <a:r>
              <a:rPr lang="zh-CN" altLang="en-US" dirty="0">
                <a:solidFill>
                  <a:srgbClr val="FF0000"/>
                </a:solidFill>
              </a:rPr>
              <a:t>的列向量组</a:t>
            </a:r>
            <a:r>
              <a:rPr lang="zh-CN" altLang="en-US" dirty="0"/>
              <a:t>能由矩阵 </a:t>
            </a:r>
            <a:r>
              <a:rPr lang="en-US" altLang="zh-CN" i="1" dirty="0">
                <a:solidFill>
                  <a:srgbClr val="FF0000"/>
                </a:solidFill>
              </a:rPr>
              <a:t>A</a:t>
            </a:r>
            <a:r>
              <a:rPr lang="en-US" altLang="zh-CN" dirty="0">
                <a:solidFill>
                  <a:srgbClr val="FF0000"/>
                </a:solidFill>
              </a:rPr>
              <a:t> </a:t>
            </a:r>
            <a:r>
              <a:rPr lang="zh-CN" altLang="en-US" dirty="0">
                <a:solidFill>
                  <a:srgbClr val="FF0000"/>
                </a:solidFill>
              </a:rPr>
              <a:t>的列向量组</a:t>
            </a:r>
            <a:r>
              <a:rPr lang="zh-CN" altLang="en-US" dirty="0"/>
              <a:t>线性表示，</a:t>
            </a:r>
            <a:r>
              <a:rPr lang="en-US" altLang="zh-CN" i="1" dirty="0">
                <a:solidFill>
                  <a:srgbClr val="FF0000"/>
                </a:solidFill>
              </a:rPr>
              <a:t>B</a:t>
            </a:r>
            <a:r>
              <a:rPr lang="zh-CN" altLang="en-US" dirty="0"/>
              <a:t>为这一线性表示的系数矩阵．</a:t>
            </a:r>
            <a:r>
              <a:rPr lang="zh-CN" altLang="en-US" dirty="0">
                <a:solidFill>
                  <a:srgbClr val="0000FF"/>
                </a:solidFill>
              </a:rPr>
              <a:t>（</a:t>
            </a:r>
            <a:r>
              <a:rPr lang="en-US" altLang="zh-CN" i="1" dirty="0">
                <a:solidFill>
                  <a:srgbClr val="0000FF"/>
                </a:solidFill>
              </a:rPr>
              <a:t>B</a:t>
            </a:r>
            <a:r>
              <a:rPr lang="en-US" altLang="zh-CN" dirty="0">
                <a:solidFill>
                  <a:srgbClr val="0000FF"/>
                </a:solidFill>
              </a:rPr>
              <a:t> </a:t>
            </a:r>
            <a:r>
              <a:rPr lang="zh-CN" altLang="en-US" dirty="0">
                <a:solidFill>
                  <a:srgbClr val="0000FF"/>
                </a:solidFill>
              </a:rPr>
              <a:t>在右边）</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5891">
                                            <p:txEl>
                                              <p:charRg st="0" end="17"/>
                                            </p:txEl>
                                          </p:spTgt>
                                        </p:tgtEl>
                                        <p:attrNameLst>
                                          <p:attrName>style.visibility</p:attrName>
                                        </p:attrNameLst>
                                      </p:cBhvr>
                                      <p:to>
                                        <p:strVal val="visible"/>
                                      </p:to>
                                    </p:set>
                                    <p:animEffect transition="in" filter="slide(fromBottom)">
                                      <p:cBhvr>
                                        <p:cTn id="7" dur="500"/>
                                        <p:tgtEl>
                                          <p:spTgt spid="165891">
                                            <p:txEl>
                                              <p:charRg st="0" end="1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65891">
                                            <p:txEl>
                                              <p:charRg st="17" end="56"/>
                                            </p:txEl>
                                          </p:spTgt>
                                        </p:tgtEl>
                                        <p:attrNameLst>
                                          <p:attrName>style.visibility</p:attrName>
                                        </p:attrNameLst>
                                      </p:cBhvr>
                                      <p:to>
                                        <p:strVal val="visible"/>
                                      </p:to>
                                    </p:set>
                                    <p:animEffect transition="in" filter="slide(fromBottom)">
                                      <p:cBhvr>
                                        <p:cTn id="12" dur="500"/>
                                        <p:tgtEl>
                                          <p:spTgt spid="165891">
                                            <p:txEl>
                                              <p:charRg st="17" end="5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5891">
                                            <p:txEl>
                                              <p:charRg st="56" end="95"/>
                                            </p:txEl>
                                          </p:spTgt>
                                        </p:tgtEl>
                                        <p:attrNameLst>
                                          <p:attrName>style.visibility</p:attrName>
                                        </p:attrNameLst>
                                      </p:cBhvr>
                                      <p:to>
                                        <p:strVal val="visible"/>
                                      </p:to>
                                    </p:set>
                                    <p:animEffect transition="in" filter="slide(fromBottom)">
                                      <p:cBhvr>
                                        <p:cTn id="17" dur="500"/>
                                        <p:tgtEl>
                                          <p:spTgt spid="165891">
                                            <p:txEl>
                                              <p:charRg st="56" end="9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5891">
                                            <p:txEl>
                                              <p:charRg st="95" end="111"/>
                                            </p:txEl>
                                          </p:spTgt>
                                        </p:tgtEl>
                                        <p:attrNameLst>
                                          <p:attrName>style.visibility</p:attrName>
                                        </p:attrNameLst>
                                      </p:cBhvr>
                                      <p:to>
                                        <p:strVal val="visible"/>
                                      </p:to>
                                    </p:set>
                                    <p:animEffect transition="in" filter="slide(fromBottom)">
                                      <p:cBhvr>
                                        <p:cTn id="22" dur="500"/>
                                        <p:tgtEl>
                                          <p:spTgt spid="165891">
                                            <p:txEl>
                                              <p:charRg st="95" end="1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5891">
                                            <p:txEl>
                                              <p:charRg st="111" end="160"/>
                                            </p:txEl>
                                          </p:spTgt>
                                        </p:tgtEl>
                                        <p:attrNameLst>
                                          <p:attrName>style.visibility</p:attrName>
                                        </p:attrNameLst>
                                      </p:cBhvr>
                                      <p:to>
                                        <p:strVal val="visible"/>
                                      </p:to>
                                    </p:set>
                                    <p:animEffect transition="in" filter="slide(fromBottom)">
                                      <p:cBhvr>
                                        <p:cTn id="27" dur="500"/>
                                        <p:tgtEl>
                                          <p:spTgt spid="165891">
                                            <p:txEl>
                                              <p:charRg st="111" end="16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65891">
                                            <p:txEl>
                                              <p:charRg st="160" end="209"/>
                                            </p:txEl>
                                          </p:spTgt>
                                        </p:tgtEl>
                                        <p:attrNameLst>
                                          <p:attrName>style.visibility</p:attrName>
                                        </p:attrNameLst>
                                      </p:cBhvr>
                                      <p:to>
                                        <p:strVal val="visible"/>
                                      </p:to>
                                    </p:set>
                                    <p:animEffect transition="in" filter="slide(fromBottom)">
                                      <p:cBhvr>
                                        <p:cTn id="32" dur="500"/>
                                        <p:tgtEl>
                                          <p:spTgt spid="165891">
                                            <p:txEl>
                                              <p:charRg st="160" end="2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61133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楷体_GB2312" panose="02010609030101010101" pitchFamily="49" charset="-122"/>
                <a:cs typeface="+mj-cs"/>
              </a:rPr>
              <a:t>§</a:t>
            </a:r>
            <a:r>
              <a:rPr lang="en-US" altLang="zh-CN" sz="3600" b="1" dirty="0">
                <a:solidFill>
                  <a:srgbClr val="CC0099"/>
                </a:solidFill>
                <a:latin typeface="Times New Roman" panose="02020603050405020304" pitchFamily="18" charset="0"/>
                <a:ea typeface="楷体_GB2312" panose="02010609030101010101" pitchFamily="49" charset="-122"/>
                <a:cs typeface="+mj-cs"/>
              </a:rPr>
              <a:t>3</a:t>
            </a:r>
            <a:r>
              <a:rPr lang="en-US" altLang="zh-CN" sz="3600" b="1" dirty="0">
                <a:solidFill>
                  <a:srgbClr val="CC0099"/>
                </a:solidFill>
                <a:latin typeface="楷体_GB2312" panose="02010609030101010101" pitchFamily="49" charset="-122"/>
                <a:ea typeface="楷体_GB2312" panose="02010609030101010101" pitchFamily="49" charset="-122"/>
                <a:cs typeface="+mj-cs"/>
              </a:rPr>
              <a:t>  </a:t>
            </a:r>
            <a:r>
              <a:rPr lang="en-US" altLang="zh-CN" sz="3600" b="1" i="1" dirty="0">
                <a:solidFill>
                  <a:srgbClr val="CC0099"/>
                </a:solidFill>
                <a:latin typeface="Times New Roman" panose="02020603050405020304" pitchFamily="18" charset="0"/>
                <a:ea typeface="楷体_GB2312" panose="02010609030101010101" pitchFamily="49" charset="-122"/>
                <a:cs typeface="+mj-cs"/>
              </a:rPr>
              <a:t>n </a:t>
            </a:r>
            <a:r>
              <a:rPr lang="zh-CN" altLang="en-US" sz="3600" b="1" dirty="0">
                <a:solidFill>
                  <a:srgbClr val="CC0099"/>
                </a:solidFill>
                <a:latin typeface="楷体_GB2312" panose="02010609030101010101" pitchFamily="49" charset="-122"/>
                <a:ea typeface="楷体_GB2312" panose="02010609030101010101" pitchFamily="49" charset="-122"/>
                <a:cs typeface="+mj-cs"/>
              </a:rPr>
              <a:t>阶行列式的定义</a:t>
            </a:r>
            <a:endParaRPr lang="zh-CN" altLang="en-US" sz="3600" b="1" dirty="0">
              <a:solidFill>
                <a:srgbClr val="CC0099"/>
              </a:solidFill>
              <a:latin typeface="楷体_GB2312" panose="02010609030101010101" pitchFamily="49" charset="-122"/>
              <a:ea typeface="楷体_GB2312" panose="02010609030101010101" pitchFamily="49" charset="-122"/>
              <a:cs typeface="+mj-cs"/>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7" name="AutoShape 5"/>
          <p:cNvSpPr/>
          <p:nvPr/>
        </p:nvSpPr>
        <p:spPr>
          <a:xfrm>
            <a:off x="930275" y="3259138"/>
            <a:ext cx="576263" cy="457200"/>
          </a:xfrm>
          <a:prstGeom prst="leftRightArrow">
            <a:avLst>
              <a:gd name="adj1" fmla="val 50000"/>
              <a:gd name="adj2" fmla="val 25208"/>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94979" name="Object 6"/>
          <p:cNvGraphicFramePr>
            <a:graphicFrameLocks noChangeAspect="1"/>
          </p:cNvGraphicFramePr>
          <p:nvPr/>
        </p:nvGraphicFramePr>
        <p:xfrm>
          <a:off x="107950" y="725488"/>
          <a:ext cx="792163" cy="533400"/>
        </p:xfrm>
        <a:graphic>
          <a:graphicData uri="http://schemas.openxmlformats.org/presentationml/2006/ole">
            <mc:AlternateContent xmlns:mc="http://schemas.openxmlformats.org/markup-compatibility/2006">
              <mc:Choice xmlns:v="urn:schemas-microsoft-com:vml" Requires="v">
                <p:oleObj spid="_x0000_s4297" name="" r:id="rId1" imgW="393065" imgH="266700" progId="">
                  <p:embed/>
                </p:oleObj>
              </mc:Choice>
              <mc:Fallback>
                <p:oleObj name="" r:id="rId1" imgW="393065" imgH="266700" progId="">
                  <p:embed/>
                  <p:pic>
                    <p:nvPicPr>
                      <p:cNvPr id="0" name="图片 4296"/>
                      <p:cNvPicPr/>
                      <p:nvPr/>
                    </p:nvPicPr>
                    <p:blipFill>
                      <a:blip r:embed="rId2"/>
                      <a:stretch>
                        <a:fillRect/>
                      </a:stretch>
                    </p:blipFill>
                    <p:spPr>
                      <a:xfrm>
                        <a:off x="107950" y="725488"/>
                        <a:ext cx="792163" cy="533400"/>
                      </a:xfrm>
                      <a:prstGeom prst="rect">
                        <a:avLst/>
                      </a:prstGeom>
                      <a:noFill/>
                      <a:ln w="38100">
                        <a:noFill/>
                        <a:miter/>
                      </a:ln>
                    </p:spPr>
                  </p:pic>
                </p:oleObj>
              </mc:Fallback>
            </mc:AlternateContent>
          </a:graphicData>
        </a:graphic>
      </p:graphicFrame>
      <p:sp>
        <p:nvSpPr>
          <p:cNvPr id="161799" name="Rectangle 7"/>
          <p:cNvSpPr/>
          <p:nvPr/>
        </p:nvSpPr>
        <p:spPr>
          <a:xfrm>
            <a:off x="1495425" y="868363"/>
            <a:ext cx="7419975" cy="2867025"/>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经过有限次初等</a:t>
            </a:r>
            <a:r>
              <a:rPr lang="zh-CN" altLang="en-US" sz="2400" b="1" dirty="0">
                <a:solidFill>
                  <a:srgbClr val="FF0000"/>
                </a:solidFill>
                <a:latin typeface="Times New Roman" panose="02020603050405020304" pitchFamily="18" charset="0"/>
                <a:ea typeface="楷体_GB2312" panose="02010609030101010101" pitchFamily="49" charset="-122"/>
              </a:rPr>
              <a:t>列</a:t>
            </a:r>
            <a:r>
              <a:rPr lang="zh-CN" altLang="en-US" sz="2400" b="1" dirty="0">
                <a:solidFill>
                  <a:srgbClr val="000000"/>
                </a:solidFill>
                <a:latin typeface="Times New Roman" panose="02020603050405020304" pitchFamily="18" charset="0"/>
                <a:ea typeface="楷体_GB2312" panose="02010609030101010101" pitchFamily="49" charset="-122"/>
              </a:rPr>
              <a:t>变换变成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存在有限个初等矩阵</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存在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a:t>
            </a:r>
            <a:r>
              <a:rPr lang="zh-CN" altLang="en-US" sz="2400" b="1" dirty="0">
                <a:solidFill>
                  <a:srgbClr val="FF0000"/>
                </a:solidFill>
                <a:latin typeface="Times New Roman" panose="02020603050405020304" pitchFamily="18" charset="0"/>
                <a:ea typeface="楷体_GB2312" panose="02010609030101010101" pitchFamily="49" charset="-122"/>
              </a:rPr>
              <a:t>可逆矩阵</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，使得 </a:t>
            </a:r>
            <a:r>
              <a:rPr lang="en-US" altLang="zh-CN" sz="2400" b="1" i="1" dirty="0">
                <a:solidFill>
                  <a:srgbClr val="000000"/>
                </a:solidFill>
                <a:latin typeface="Times New Roman" panose="02020603050405020304" pitchFamily="18" charset="0"/>
                <a:ea typeface="楷体_GB2312" panose="02010609030101010101" pitchFamily="49" charset="-122"/>
              </a:rPr>
              <a:t>AP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的列向量组</a:t>
            </a:r>
            <a:r>
              <a:rPr lang="zh-CN" altLang="en-US" sz="2400" b="1" dirty="0">
                <a:solidFill>
                  <a:srgbClr val="000000"/>
                </a:solidFill>
                <a:latin typeface="Times New Roman" panose="02020603050405020304" pitchFamily="18" charset="0"/>
                <a:ea typeface="楷体_GB2312" panose="02010609030101010101" pitchFamily="49" charset="-122"/>
              </a:rPr>
              <a:t>与矩阵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的列向量组</a:t>
            </a:r>
            <a:r>
              <a:rPr lang="zh-CN" altLang="en-US" sz="2400" b="1" dirty="0">
                <a:solidFill>
                  <a:srgbClr val="000000"/>
                </a:solidFill>
                <a:latin typeface="Times New Roman" panose="02020603050405020304" pitchFamily="18" charset="0"/>
                <a:ea typeface="楷体_GB2312" panose="02010609030101010101" pitchFamily="49" charset="-122"/>
              </a:rPr>
              <a:t>等价</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61800" name="AutoShape 8"/>
          <p:cNvSpPr/>
          <p:nvPr/>
        </p:nvSpPr>
        <p:spPr>
          <a:xfrm>
            <a:off x="930275" y="854075"/>
            <a:ext cx="576263" cy="457200"/>
          </a:xfrm>
          <a:prstGeom prst="leftRightArrow">
            <a:avLst>
              <a:gd name="adj1" fmla="val 50000"/>
              <a:gd name="adj2" fmla="val 25208"/>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1801" name="AutoShape 9"/>
          <p:cNvSpPr/>
          <p:nvPr/>
        </p:nvSpPr>
        <p:spPr>
          <a:xfrm>
            <a:off x="930275" y="1655763"/>
            <a:ext cx="576263" cy="457200"/>
          </a:xfrm>
          <a:prstGeom prst="leftRightArrow">
            <a:avLst>
              <a:gd name="adj1" fmla="val 50000"/>
              <a:gd name="adj2" fmla="val 25208"/>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1802" name="AutoShape 10"/>
          <p:cNvSpPr/>
          <p:nvPr/>
        </p:nvSpPr>
        <p:spPr>
          <a:xfrm>
            <a:off x="930275" y="2457450"/>
            <a:ext cx="576263" cy="457200"/>
          </a:xfrm>
          <a:prstGeom prst="leftRightArrow">
            <a:avLst>
              <a:gd name="adj1" fmla="val 50000"/>
              <a:gd name="adj2" fmla="val 25208"/>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61807" name="Object 7"/>
          <p:cNvGraphicFramePr>
            <a:graphicFrameLocks noChangeAspect="1"/>
          </p:cNvGraphicFramePr>
          <p:nvPr/>
        </p:nvGraphicFramePr>
        <p:xfrm>
          <a:off x="107950" y="4773613"/>
          <a:ext cx="792163" cy="533400"/>
        </p:xfrm>
        <a:graphic>
          <a:graphicData uri="http://schemas.openxmlformats.org/presentationml/2006/ole">
            <mc:AlternateContent xmlns:mc="http://schemas.openxmlformats.org/markup-compatibility/2006">
              <mc:Choice xmlns:v="urn:schemas-microsoft-com:vml" Requires="v">
                <p:oleObj spid="_x0000_s4298" name="" r:id="rId3" imgW="393065" imgH="266700" progId="">
                  <p:embed/>
                </p:oleObj>
              </mc:Choice>
              <mc:Fallback>
                <p:oleObj name="" r:id="rId3" imgW="393065" imgH="266700" progId="">
                  <p:embed/>
                  <p:pic>
                    <p:nvPicPr>
                      <p:cNvPr id="0" name="图片 4297"/>
                      <p:cNvPicPr/>
                      <p:nvPr/>
                    </p:nvPicPr>
                    <p:blipFill>
                      <a:blip r:embed="rId4"/>
                      <a:stretch>
                        <a:fillRect/>
                      </a:stretch>
                    </p:blipFill>
                    <p:spPr>
                      <a:xfrm>
                        <a:off x="107950" y="4773613"/>
                        <a:ext cx="792163" cy="533400"/>
                      </a:xfrm>
                      <a:prstGeom prst="rect">
                        <a:avLst/>
                      </a:prstGeom>
                      <a:noFill/>
                      <a:ln w="38100">
                        <a:noFill/>
                        <a:miter/>
                      </a:ln>
                    </p:spPr>
                  </p:pic>
                </p:oleObj>
              </mc:Fallback>
            </mc:AlternateContent>
          </a:graphicData>
        </a:graphic>
      </p:graphicFrame>
      <p:sp>
        <p:nvSpPr>
          <p:cNvPr id="161808" name="Rectangle 16"/>
          <p:cNvSpPr/>
          <p:nvPr/>
        </p:nvSpPr>
        <p:spPr>
          <a:xfrm>
            <a:off x="1495425" y="4916488"/>
            <a:ext cx="6605588"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的行向量组</a:t>
            </a:r>
            <a:r>
              <a:rPr lang="zh-CN" altLang="en-US" sz="2400" b="1" dirty="0">
                <a:solidFill>
                  <a:srgbClr val="000000"/>
                </a:solidFill>
                <a:latin typeface="Times New Roman" panose="02020603050405020304" pitchFamily="18" charset="0"/>
                <a:ea typeface="楷体_GB2312" panose="02010609030101010101" pitchFamily="49" charset="-122"/>
              </a:rPr>
              <a:t>与矩阵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的行向量组</a:t>
            </a:r>
            <a:r>
              <a:rPr lang="zh-CN" altLang="en-US" sz="2400" b="1" dirty="0">
                <a:solidFill>
                  <a:srgbClr val="000000"/>
                </a:solidFill>
                <a:latin typeface="Times New Roman" panose="02020603050405020304" pitchFamily="18" charset="0"/>
                <a:ea typeface="楷体_GB2312" panose="02010609030101010101" pitchFamily="49" charset="-122"/>
              </a:rPr>
              <a:t>等价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61809" name="AutoShape 17"/>
          <p:cNvSpPr/>
          <p:nvPr/>
        </p:nvSpPr>
        <p:spPr>
          <a:xfrm>
            <a:off x="930275" y="4902200"/>
            <a:ext cx="576263" cy="457200"/>
          </a:xfrm>
          <a:prstGeom prst="leftRightArrow">
            <a:avLst>
              <a:gd name="adj1" fmla="val 50000"/>
              <a:gd name="adj2" fmla="val 25208"/>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1810" name="Rectangle 18"/>
          <p:cNvSpPr/>
          <p:nvPr/>
        </p:nvSpPr>
        <p:spPr>
          <a:xfrm>
            <a:off x="107950" y="4175125"/>
            <a:ext cx="1589088" cy="457200"/>
          </a:xfrm>
          <a:prstGeom prst="rect">
            <a:avLst/>
          </a:prstGeom>
          <a:noFill/>
          <a:ln w="9525">
            <a:noFill/>
          </a:ln>
        </p:spPr>
        <p:txBody>
          <a:bodyPr/>
          <a:p>
            <a:r>
              <a:rPr lang="zh-CN" altLang="en-US" sz="2400" b="1" dirty="0">
                <a:solidFill>
                  <a:srgbClr val="000000"/>
                </a:solidFill>
                <a:latin typeface="Times New Roman" panose="02020603050405020304" pitchFamily="18" charset="0"/>
                <a:ea typeface="楷体_GB2312" panose="02010609030101010101" pitchFamily="49" charset="-122"/>
              </a:rPr>
              <a:t>同理可得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61811" name="AutoShape 19"/>
          <p:cNvSpPr/>
          <p:nvPr/>
        </p:nvSpPr>
        <p:spPr>
          <a:xfrm>
            <a:off x="6203950" y="600075"/>
            <a:ext cx="2551113" cy="525463"/>
          </a:xfrm>
          <a:prstGeom prst="roundRect">
            <a:avLst>
              <a:gd name="adj" fmla="val 16667"/>
            </a:avLst>
          </a:prstGeom>
          <a:noFill/>
          <a:ln w="28575" cap="flat" cmpd="sng">
            <a:solidFill>
              <a:schemeClr val="accent2"/>
            </a:solidFill>
            <a:prstDash val="solid"/>
            <a:headEnd type="none" w="med" len="med"/>
            <a:tailEnd type="none" w="med" len="med"/>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口诀：左行右列</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
        <p:nvSpPr>
          <p:cNvPr id="161812" name="AutoShape 20"/>
          <p:cNvSpPr/>
          <p:nvPr/>
        </p:nvSpPr>
        <p:spPr>
          <a:xfrm>
            <a:off x="6761163" y="1987550"/>
            <a:ext cx="2232025" cy="1441450"/>
          </a:xfrm>
          <a:prstGeom prst="cloudCallout">
            <a:avLst>
              <a:gd name="adj1" fmla="val -101282"/>
              <a:gd name="adj2" fmla="val 14759"/>
            </a:avLst>
          </a:prstGeom>
          <a:solidFill>
            <a:srgbClr val="FFFF99"/>
          </a:solidFill>
          <a:ln w="9525" cap="flat" cmpd="sng">
            <a:solidFill>
              <a:schemeClr val="tx1"/>
            </a:solidFill>
            <a:prstDash val="solid"/>
            <a:headEnd type="none" w="med" len="med"/>
            <a:tailEnd type="none" w="med" len="med"/>
          </a:ln>
        </p:spPr>
        <p:txBody>
          <a:bodyPr anchor="ctr" anchorCtr="1"/>
          <a:p>
            <a:pPr algn="ctr"/>
            <a:r>
              <a:rPr lang="zh-CN" altLang="en-US" sz="2000" b="1" dirty="0">
                <a:solidFill>
                  <a:srgbClr val="000000"/>
                </a:solidFill>
                <a:latin typeface="Times New Roman" panose="02020603050405020304" pitchFamily="18" charset="0"/>
                <a:ea typeface="楷体_GB2312" panose="02010609030101010101" pitchFamily="49" charset="-122"/>
              </a:rPr>
              <a:t>把</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P</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看成是</a:t>
            </a:r>
            <a:endParaRPr lang="zh-CN" altLang="en-US" sz="2000" b="1" dirty="0">
              <a:solidFill>
                <a:srgbClr val="000000"/>
              </a:solidFill>
              <a:latin typeface="Times New Roman" panose="02020603050405020304" pitchFamily="18" charset="0"/>
              <a:ea typeface="楷体_GB2312" panose="02010609030101010101" pitchFamily="49" charset="-122"/>
            </a:endParaRPr>
          </a:p>
          <a:p>
            <a:pPr algn="ctr"/>
            <a:r>
              <a:rPr lang="zh-CN" altLang="en-US" sz="2000" b="1" dirty="0">
                <a:solidFill>
                  <a:srgbClr val="000000"/>
                </a:solidFill>
                <a:latin typeface="Times New Roman" panose="02020603050405020304" pitchFamily="18" charset="0"/>
                <a:ea typeface="楷体_GB2312" panose="02010609030101010101" pitchFamily="49" charset="-122"/>
              </a:rPr>
              <a:t>线性表示的</a:t>
            </a:r>
            <a:endParaRPr lang="zh-CN" altLang="en-US" sz="2000" b="1" dirty="0">
              <a:solidFill>
                <a:srgbClr val="000000"/>
              </a:solidFill>
              <a:latin typeface="Times New Roman" panose="02020603050405020304" pitchFamily="18" charset="0"/>
              <a:ea typeface="楷体_GB2312" panose="02010609030101010101" pitchFamily="49" charset="-122"/>
            </a:endParaRPr>
          </a:p>
          <a:p>
            <a:pPr algn="ctr"/>
            <a:r>
              <a:rPr lang="zh-CN" altLang="en-US" sz="2000" b="1" dirty="0">
                <a:solidFill>
                  <a:srgbClr val="000000"/>
                </a:solidFill>
                <a:latin typeface="Times New Roman" panose="02020603050405020304" pitchFamily="18" charset="0"/>
                <a:ea typeface="楷体_GB2312" panose="02010609030101010101" pitchFamily="49" charset="-122"/>
              </a:rPr>
              <a:t>系数矩阵</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61800"/>
                                        </p:tgtEl>
                                        <p:attrNameLst>
                                          <p:attrName>style.visibility</p:attrName>
                                        </p:attrNameLst>
                                      </p:cBhvr>
                                      <p:to>
                                        <p:strVal val="visible"/>
                                      </p:to>
                                    </p:set>
                                    <p:anim calcmode="lin" valueType="num">
                                      <p:cBhvr>
                                        <p:cTn id="7" dur="500" fill="hold"/>
                                        <p:tgtEl>
                                          <p:spTgt spid="161800"/>
                                        </p:tgtEl>
                                        <p:attrNameLst>
                                          <p:attrName>ppt_w</p:attrName>
                                        </p:attrNameLst>
                                      </p:cBhvr>
                                      <p:tavLst>
                                        <p:tav tm="0">
                                          <p:val>
                                            <p:fltVal val="0.000000"/>
                                          </p:val>
                                        </p:tav>
                                        <p:tav tm="100000">
                                          <p:val>
                                            <p:strVal val="#ppt_w"/>
                                          </p:val>
                                        </p:tav>
                                      </p:tavLst>
                                    </p:anim>
                                    <p:anim calcmode="lin" valueType="num">
                                      <p:cBhvr>
                                        <p:cTn id="8" dur="500" fill="hold"/>
                                        <p:tgtEl>
                                          <p:spTgt spid="16180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61799">
                                            <p:txEl>
                                              <p:charRg st="0" end="17"/>
                                            </p:txEl>
                                          </p:spTgt>
                                        </p:tgtEl>
                                        <p:attrNameLst>
                                          <p:attrName>style.visibility</p:attrName>
                                        </p:attrNameLst>
                                      </p:cBhvr>
                                      <p:to>
                                        <p:strVal val="visible"/>
                                      </p:to>
                                    </p:set>
                                    <p:animEffect transition="in" filter="slide(fromBottom)">
                                      <p:cBhvr>
                                        <p:cTn id="12" dur="500"/>
                                        <p:tgtEl>
                                          <p:spTgt spid="161799">
                                            <p:txEl>
                                              <p:charRg st="0" end="1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811"/>
                                        </p:tgtEl>
                                        <p:attrNameLst>
                                          <p:attrName>style.visibility</p:attrName>
                                        </p:attrNameLst>
                                      </p:cBhvr>
                                      <p:to>
                                        <p:strVal val="visible"/>
                                      </p:to>
                                    </p:set>
                                    <p:animEffect transition="in" filter="dissolve">
                                      <p:cBhvr>
                                        <p:cTn id="17" dur="500"/>
                                        <p:tgtEl>
                                          <p:spTgt spid="161811"/>
                                        </p:tgtEl>
                                      </p:cBhvr>
                                    </p:animEffect>
                                  </p:childTnLst>
                                  <p:subTnLst>
                                    <p:audio>
                                      <p:cMediaNode>
                                        <p:cTn display="0" masterRel="sameClick">
                                          <p:stCondLst>
                                            <p:cond evt="begin" delay="0">
                                              <p:tn val="15"/>
                                            </p:cond>
                                          </p:stCondLst>
                                          <p:endCondLst>
                                            <p:cond evt="onStopAudio" delay="0">
                                              <p:tgtEl>
                                                <p:sldTgt/>
                                              </p:tgtEl>
                                            </p:cond>
                                          </p:endCondLst>
                                        </p:cTn>
                                        <p:tgtEl>
                                          <p:sndTgt r:embed="rId5" name="cashreg.wav"/>
                                        </p:tgtEl>
                                      </p:cMediaNode>
                                    </p:audio>
                                  </p:sub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61801"/>
                                        </p:tgtEl>
                                        <p:attrNameLst>
                                          <p:attrName>style.visibility</p:attrName>
                                        </p:attrNameLst>
                                      </p:cBhvr>
                                      <p:to>
                                        <p:strVal val="visible"/>
                                      </p:to>
                                    </p:set>
                                    <p:anim calcmode="lin" valueType="num">
                                      <p:cBhvr>
                                        <p:cTn id="22" dur="500" fill="hold"/>
                                        <p:tgtEl>
                                          <p:spTgt spid="161801"/>
                                        </p:tgtEl>
                                        <p:attrNameLst>
                                          <p:attrName>ppt_w</p:attrName>
                                        </p:attrNameLst>
                                      </p:cBhvr>
                                      <p:tavLst>
                                        <p:tav tm="0">
                                          <p:val>
                                            <p:fltVal val="0.000000"/>
                                          </p:val>
                                        </p:tav>
                                        <p:tav tm="100000">
                                          <p:val>
                                            <p:strVal val="#ppt_w"/>
                                          </p:val>
                                        </p:tav>
                                      </p:tavLst>
                                    </p:anim>
                                    <p:anim calcmode="lin" valueType="num">
                                      <p:cBhvr>
                                        <p:cTn id="23" dur="500" fill="hold"/>
                                        <p:tgtEl>
                                          <p:spTgt spid="161801"/>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12" presetClass="entr" presetSubtype="4" fill="hold" nodeType="afterEffect">
                                  <p:stCondLst>
                                    <p:cond delay="0"/>
                                  </p:stCondLst>
                                  <p:childTnLst>
                                    <p:set>
                                      <p:cBhvr>
                                        <p:cTn id="26" dur="1" fill="hold">
                                          <p:stCondLst>
                                            <p:cond delay="0"/>
                                          </p:stCondLst>
                                        </p:cTn>
                                        <p:tgtEl>
                                          <p:spTgt spid="161799">
                                            <p:txEl>
                                              <p:charRg st="18" end="61"/>
                                            </p:txEl>
                                          </p:spTgt>
                                        </p:tgtEl>
                                        <p:attrNameLst>
                                          <p:attrName>style.visibility</p:attrName>
                                        </p:attrNameLst>
                                      </p:cBhvr>
                                      <p:to>
                                        <p:strVal val="visible"/>
                                      </p:to>
                                    </p:set>
                                    <p:animEffect transition="in" filter="slide(fromBottom)">
                                      <p:cBhvr>
                                        <p:cTn id="27" dur="500"/>
                                        <p:tgtEl>
                                          <p:spTgt spid="161799">
                                            <p:txEl>
                                              <p:charRg st="18" end="6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161802"/>
                                        </p:tgtEl>
                                        <p:attrNameLst>
                                          <p:attrName>style.visibility</p:attrName>
                                        </p:attrNameLst>
                                      </p:cBhvr>
                                      <p:to>
                                        <p:strVal val="visible"/>
                                      </p:to>
                                    </p:set>
                                    <p:anim calcmode="lin" valueType="num">
                                      <p:cBhvr>
                                        <p:cTn id="32" dur="500" fill="hold"/>
                                        <p:tgtEl>
                                          <p:spTgt spid="161802"/>
                                        </p:tgtEl>
                                        <p:attrNameLst>
                                          <p:attrName>ppt_w</p:attrName>
                                        </p:attrNameLst>
                                      </p:cBhvr>
                                      <p:tavLst>
                                        <p:tav tm="0">
                                          <p:val>
                                            <p:fltVal val="0.000000"/>
                                          </p:val>
                                        </p:tav>
                                        <p:tav tm="100000">
                                          <p:val>
                                            <p:strVal val="#ppt_w"/>
                                          </p:val>
                                        </p:tav>
                                      </p:tavLst>
                                    </p:anim>
                                    <p:anim calcmode="lin" valueType="num">
                                      <p:cBhvr>
                                        <p:cTn id="33" dur="500" fill="hold"/>
                                        <p:tgtEl>
                                          <p:spTgt spid="161802"/>
                                        </p:tgtEl>
                                        <p:attrNameLst>
                                          <p:attrName>ppt_h</p:attrName>
                                        </p:attrNameLst>
                                      </p:cBhvr>
                                      <p:tavLst>
                                        <p:tav tm="0">
                                          <p:val>
                                            <p:strVal val="#ppt_h"/>
                                          </p:val>
                                        </p:tav>
                                        <p:tav tm="100000">
                                          <p:val>
                                            <p:strVal val="#ppt_h"/>
                                          </p:val>
                                        </p:tav>
                                      </p:tavLst>
                                    </p:anim>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161799">
                                            <p:txEl>
                                              <p:charRg st="62" end="85"/>
                                            </p:txEl>
                                          </p:spTgt>
                                        </p:tgtEl>
                                        <p:attrNameLst>
                                          <p:attrName>style.visibility</p:attrName>
                                        </p:attrNameLst>
                                      </p:cBhvr>
                                      <p:to>
                                        <p:strVal val="visible"/>
                                      </p:to>
                                    </p:set>
                                    <p:animEffect transition="in" filter="slide(fromBottom)">
                                      <p:cBhvr>
                                        <p:cTn id="37" dur="500"/>
                                        <p:tgtEl>
                                          <p:spTgt spid="161799">
                                            <p:txEl>
                                              <p:charRg st="62" end="8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grpId="0" nodeType="clickEffect">
                                  <p:stCondLst>
                                    <p:cond delay="0"/>
                                  </p:stCondLst>
                                  <p:childTnLst>
                                    <p:set>
                                      <p:cBhvr>
                                        <p:cTn id="41" dur="1" fill="hold">
                                          <p:stCondLst>
                                            <p:cond delay="0"/>
                                          </p:stCondLst>
                                        </p:cTn>
                                        <p:tgtEl>
                                          <p:spTgt spid="161812"/>
                                        </p:tgtEl>
                                        <p:attrNameLst>
                                          <p:attrName>style.visibility</p:attrName>
                                        </p:attrNameLst>
                                      </p:cBhvr>
                                      <p:to>
                                        <p:strVal val="visible"/>
                                      </p:to>
                                    </p:set>
                                    <p:animEffect transition="in" filter="strips(upRight)">
                                      <p:cBhvr>
                                        <p:cTn id="42" dur="500"/>
                                        <p:tgtEl>
                                          <p:spTgt spid="161812"/>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61797"/>
                                        </p:tgtEl>
                                        <p:attrNameLst>
                                          <p:attrName>style.visibility</p:attrName>
                                        </p:attrNameLst>
                                      </p:cBhvr>
                                      <p:to>
                                        <p:strVal val="visible"/>
                                      </p:to>
                                    </p:set>
                                    <p:anim calcmode="lin" valueType="num">
                                      <p:cBhvr>
                                        <p:cTn id="47" dur="500" fill="hold"/>
                                        <p:tgtEl>
                                          <p:spTgt spid="161797"/>
                                        </p:tgtEl>
                                        <p:attrNameLst>
                                          <p:attrName>ppt_w</p:attrName>
                                        </p:attrNameLst>
                                      </p:cBhvr>
                                      <p:tavLst>
                                        <p:tav tm="0">
                                          <p:val>
                                            <p:fltVal val="0.000000"/>
                                          </p:val>
                                        </p:tav>
                                        <p:tav tm="100000">
                                          <p:val>
                                            <p:strVal val="#ppt_w"/>
                                          </p:val>
                                        </p:tav>
                                      </p:tavLst>
                                    </p:anim>
                                    <p:anim calcmode="lin" valueType="num">
                                      <p:cBhvr>
                                        <p:cTn id="48" dur="500" fill="hold"/>
                                        <p:tgtEl>
                                          <p:spTgt spid="161797"/>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2" presetClass="entr" presetSubtype="4" fill="hold" nodeType="afterEffect">
                                  <p:stCondLst>
                                    <p:cond delay="0"/>
                                  </p:stCondLst>
                                  <p:childTnLst>
                                    <p:set>
                                      <p:cBhvr>
                                        <p:cTn id="51" dur="1" fill="hold">
                                          <p:stCondLst>
                                            <p:cond delay="0"/>
                                          </p:stCondLst>
                                        </p:cTn>
                                        <p:tgtEl>
                                          <p:spTgt spid="161799">
                                            <p:txEl>
                                              <p:charRg st="86" end="110"/>
                                            </p:txEl>
                                          </p:spTgt>
                                        </p:tgtEl>
                                        <p:attrNameLst>
                                          <p:attrName>style.visibility</p:attrName>
                                        </p:attrNameLst>
                                      </p:cBhvr>
                                      <p:to>
                                        <p:strVal val="visible"/>
                                      </p:to>
                                    </p:set>
                                    <p:animEffect transition="in" filter="slide(fromBottom)">
                                      <p:cBhvr>
                                        <p:cTn id="52" dur="500"/>
                                        <p:tgtEl>
                                          <p:spTgt spid="161799">
                                            <p:txEl>
                                              <p:charRg st="86" end="1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61810"/>
                                        </p:tgtEl>
                                        <p:attrNameLst>
                                          <p:attrName>style.visibility</p:attrName>
                                        </p:attrNameLst>
                                      </p:cBhvr>
                                      <p:to>
                                        <p:strVal val="visible"/>
                                      </p:to>
                                    </p:set>
                                    <p:anim calcmode="lin" valueType="num">
                                      <p:cBhvr additive="base">
                                        <p:cTn id="57" dur="500" fill="hold"/>
                                        <p:tgtEl>
                                          <p:spTgt spid="161810"/>
                                        </p:tgtEl>
                                        <p:attrNameLst>
                                          <p:attrName>ppt_x</p:attrName>
                                        </p:attrNameLst>
                                      </p:cBhvr>
                                      <p:tavLst>
                                        <p:tav tm="0">
                                          <p:val>
                                            <p:strVal val="1+#ppt_w/2"/>
                                          </p:val>
                                        </p:tav>
                                        <p:tav tm="100000">
                                          <p:val>
                                            <p:strVal val="#ppt_x"/>
                                          </p:val>
                                        </p:tav>
                                      </p:tavLst>
                                    </p:anim>
                                    <p:anim calcmode="lin" valueType="num">
                                      <p:cBhvr additive="base">
                                        <p:cTn id="58" dur="500" fill="hold"/>
                                        <p:tgtEl>
                                          <p:spTgt spid="161810"/>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161807"/>
                                        </p:tgtEl>
                                        <p:attrNameLst>
                                          <p:attrName>style.visibility</p:attrName>
                                        </p:attrNameLst>
                                      </p:cBhvr>
                                      <p:to>
                                        <p:strVal val="visible"/>
                                      </p:to>
                                    </p:set>
                                    <p:animEffect transition="in" filter="checkerboard(across)">
                                      <p:cBhvr>
                                        <p:cTn id="63" dur="500"/>
                                        <p:tgtEl>
                                          <p:spTgt spid="161807"/>
                                        </p:tgtEl>
                                      </p:cBhvr>
                                    </p:animEffect>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grpId="0" nodeType="clickEffect">
                                  <p:stCondLst>
                                    <p:cond delay="0"/>
                                  </p:stCondLst>
                                  <p:childTnLst>
                                    <p:set>
                                      <p:cBhvr>
                                        <p:cTn id="67" dur="1" fill="hold">
                                          <p:stCondLst>
                                            <p:cond delay="0"/>
                                          </p:stCondLst>
                                        </p:cTn>
                                        <p:tgtEl>
                                          <p:spTgt spid="161809"/>
                                        </p:tgtEl>
                                        <p:attrNameLst>
                                          <p:attrName>style.visibility</p:attrName>
                                        </p:attrNameLst>
                                      </p:cBhvr>
                                      <p:to>
                                        <p:strVal val="visible"/>
                                      </p:to>
                                    </p:set>
                                    <p:anim calcmode="lin" valueType="num">
                                      <p:cBhvr>
                                        <p:cTn id="68" dur="500" fill="hold"/>
                                        <p:tgtEl>
                                          <p:spTgt spid="161809"/>
                                        </p:tgtEl>
                                        <p:attrNameLst>
                                          <p:attrName>ppt_w</p:attrName>
                                        </p:attrNameLst>
                                      </p:cBhvr>
                                      <p:tavLst>
                                        <p:tav tm="0">
                                          <p:val>
                                            <p:fltVal val="0.000000"/>
                                          </p:val>
                                        </p:tav>
                                        <p:tav tm="100000">
                                          <p:val>
                                            <p:strVal val="#ppt_w"/>
                                          </p:val>
                                        </p:tav>
                                      </p:tavLst>
                                    </p:anim>
                                    <p:anim calcmode="lin" valueType="num">
                                      <p:cBhvr>
                                        <p:cTn id="69" dur="500" fill="hold"/>
                                        <p:tgtEl>
                                          <p:spTgt spid="161809"/>
                                        </p:tgtEl>
                                        <p:attrNameLst>
                                          <p:attrName>ppt_h</p:attrName>
                                        </p:attrNameLst>
                                      </p:cBhvr>
                                      <p:tavLst>
                                        <p:tav tm="0">
                                          <p:val>
                                            <p:strVal val="#ppt_h"/>
                                          </p:val>
                                        </p:tav>
                                        <p:tav tm="100000">
                                          <p:val>
                                            <p:strVal val="#ppt_h"/>
                                          </p:val>
                                        </p:tav>
                                      </p:tavLst>
                                    </p:anim>
                                  </p:childTnLst>
                                </p:cTn>
                              </p:par>
                            </p:childTnLst>
                          </p:cTn>
                        </p:par>
                        <p:par>
                          <p:cTn id="70" fill="hold">
                            <p:stCondLst>
                              <p:cond delay="500"/>
                            </p:stCondLst>
                            <p:childTnLst>
                              <p:par>
                                <p:cTn id="71" presetID="12" presetClass="entr" presetSubtype="4" fill="hold" grpId="0" nodeType="afterEffect">
                                  <p:stCondLst>
                                    <p:cond delay="0"/>
                                  </p:stCondLst>
                                  <p:childTnLst>
                                    <p:set>
                                      <p:cBhvr>
                                        <p:cTn id="72" dur="1" fill="hold">
                                          <p:stCondLst>
                                            <p:cond delay="0"/>
                                          </p:stCondLst>
                                        </p:cTn>
                                        <p:tgtEl>
                                          <p:spTgt spid="161808"/>
                                        </p:tgtEl>
                                        <p:attrNameLst>
                                          <p:attrName>style.visibility</p:attrName>
                                        </p:attrNameLst>
                                      </p:cBhvr>
                                      <p:to>
                                        <p:strVal val="visible"/>
                                      </p:to>
                                    </p:set>
                                    <p:animEffect transition="in" filter="slide(fromBottom)">
                                      <p:cBhvr>
                                        <p:cTn id="73" dur="500"/>
                                        <p:tgtEl>
                                          <p:spTgt spid="161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animBg="1"/>
      <p:bldP spid="161800" grpId="0" animBg="1"/>
      <p:bldP spid="161801" grpId="0" animBg="1"/>
      <p:bldP spid="161802" grpId="0" animBg="1"/>
      <p:bldP spid="161808" grpId="0"/>
      <p:bldP spid="161809" grpId="0" animBg="1"/>
      <p:bldP spid="161810" grpId="0"/>
      <p:bldP spid="161811" grpId="0" animBg="1"/>
      <p:bldP spid="16181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2"/>
          <p:cNvSpPr/>
          <p:nvPr/>
        </p:nvSpPr>
        <p:spPr>
          <a:xfrm>
            <a:off x="457200" y="455613"/>
            <a:ext cx="8229600" cy="2757487"/>
          </a:xfrm>
          <a:prstGeom prst="rect">
            <a:avLst/>
          </a:prstGeom>
          <a:noFill/>
          <a:ln w="9525">
            <a:noFill/>
          </a:ln>
        </p:spPr>
        <p:txBody>
          <a:bodyPr/>
          <a:p>
            <a:pPr marL="342900" indent="-342900">
              <a:lnSpc>
                <a:spcPct val="130000"/>
              </a:lnSpc>
              <a:spcBef>
                <a:spcPct val="20000"/>
              </a:spcBef>
              <a:buClr>
                <a:srgbClr val="00007D"/>
              </a:buClr>
              <a:buSzPct val="75000"/>
              <a:buFont typeface="Wingdings" panose="05000000000000000000" pitchFamily="2" charset="2"/>
            </a:pP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能由向量组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存在矩阵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zh-CN" altLang="en-US" sz="2400" b="1" dirty="0">
                <a:solidFill>
                  <a:srgbClr val="000000"/>
                </a:solidFill>
                <a:latin typeface="Times New Roman" panose="02020603050405020304" pitchFamily="18" charset="0"/>
                <a:ea typeface="楷体_GB2312" panose="02010609030101010101" pitchFamily="49" charset="-122"/>
              </a:rPr>
              <a:t>，使得 </a:t>
            </a:r>
            <a:r>
              <a:rPr lang="en-US" altLang="zh-CN" sz="2400" b="1" i="1" dirty="0">
                <a:solidFill>
                  <a:srgbClr val="000000"/>
                </a:solidFill>
                <a:latin typeface="Times New Roman" panose="02020603050405020304" pitchFamily="18" charset="0"/>
                <a:ea typeface="楷体_GB2312" panose="02010609030101010101" pitchFamily="49" charset="-122"/>
              </a:rPr>
              <a:t>AK = B</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矩阵方程 </a:t>
            </a:r>
            <a:r>
              <a:rPr lang="en-US" altLang="zh-CN" sz="2400" b="1" i="1" dirty="0">
                <a:solidFill>
                  <a:srgbClr val="000000"/>
                </a:solidFill>
                <a:latin typeface="Times New Roman" panose="02020603050405020304" pitchFamily="18" charset="0"/>
                <a:ea typeface="楷体_GB2312" panose="02010609030101010101" pitchFamily="49" charset="-122"/>
              </a:rPr>
              <a:t>AX = 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有解</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endParaRPr lang="zh-CN" altLang="en-US"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P.85 </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2</a:t>
            </a:r>
            <a:r>
              <a:rPr lang="zh-CN" altLang="en-US" sz="2400" b="1" dirty="0">
                <a:solidFill>
                  <a:srgbClr val="FF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P.87 </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3</a:t>
            </a:r>
            <a:r>
              <a:rPr lang="zh-CN" altLang="en-US" sz="2400" b="1" dirty="0">
                <a:solidFill>
                  <a:srgbClr val="FF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68967" name="AutoShape 7"/>
          <p:cNvSpPr>
            <a:spLocks noChangeAspect="1"/>
          </p:cNvSpPr>
          <p:nvPr/>
        </p:nvSpPr>
        <p:spPr>
          <a:xfrm>
            <a:off x="611188" y="1111250"/>
            <a:ext cx="496887" cy="395288"/>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8968" name="AutoShape 8"/>
          <p:cNvSpPr>
            <a:spLocks noChangeAspect="1"/>
          </p:cNvSpPr>
          <p:nvPr/>
        </p:nvSpPr>
        <p:spPr>
          <a:xfrm>
            <a:off x="611188" y="1670050"/>
            <a:ext cx="496887" cy="395288"/>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8969" name="Rectangle 9"/>
          <p:cNvSpPr/>
          <p:nvPr/>
        </p:nvSpPr>
        <p:spPr>
          <a:xfrm>
            <a:off x="457200" y="3500438"/>
            <a:ext cx="8291513" cy="32321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zh-CN" sz="2400" b="1" dirty="0">
                <a:solidFill>
                  <a:srgbClr val="000000"/>
                </a:solidFill>
                <a:latin typeface="Times New Roman" panose="02020603050405020304" pitchFamily="18" charset="0"/>
                <a:ea typeface="楷体_GB2312" panose="02010609030101010101" pitchFamily="49" charset="-122"/>
              </a:rPr>
              <a:t>及</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等价的充分</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必要条件是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 等价</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 能由向量组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能由向量组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从而有</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168971" name="AutoShape 11"/>
          <p:cNvSpPr>
            <a:spLocks noChangeAspect="1"/>
          </p:cNvSpPr>
          <p:nvPr/>
        </p:nvSpPr>
        <p:spPr>
          <a:xfrm>
            <a:off x="611188" y="2787650"/>
            <a:ext cx="517525" cy="411163"/>
          </a:xfrm>
          <a:prstGeom prst="rightArrow">
            <a:avLst>
              <a:gd name="adj1" fmla="val 50000"/>
              <a:gd name="adj2" fmla="val 31467"/>
            </a:avLst>
          </a:prstGeom>
          <a:solidFill>
            <a:srgbClr val="FFFF66"/>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8972" name="AutoShape 12"/>
          <p:cNvSpPr>
            <a:spLocks noChangeAspect="1"/>
          </p:cNvSpPr>
          <p:nvPr/>
        </p:nvSpPr>
        <p:spPr>
          <a:xfrm>
            <a:off x="611188" y="2228850"/>
            <a:ext cx="496887" cy="395288"/>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 name="AutoShape 19"/>
          <p:cNvSpPr/>
          <p:nvPr/>
        </p:nvSpPr>
        <p:spPr>
          <a:xfrm>
            <a:off x="5378450" y="2687638"/>
            <a:ext cx="2908300" cy="511175"/>
          </a:xfrm>
          <a:prstGeom prst="roundRect">
            <a:avLst>
              <a:gd name="adj" fmla="val 16667"/>
            </a:avLst>
          </a:prstGeom>
          <a:noFill/>
          <a:ln w="28575" cap="flat" cmpd="sng">
            <a:solidFill>
              <a:schemeClr val="accent2"/>
            </a:solidFill>
            <a:prstDash val="solid"/>
            <a:headEnd type="none" w="med" len="med"/>
            <a:tailEnd type="none" w="med" len="med"/>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因为 </a:t>
            </a:r>
            <a:r>
              <a:rPr lang="en-US" altLang="zh-CN" sz="2400" b="1" i="1" dirty="0">
                <a:solidFill>
                  <a:srgbClr val="0000FF"/>
                </a:solidFill>
                <a:latin typeface="Times New Roman" panose="02020603050405020304" pitchFamily="18" charset="0"/>
                <a:ea typeface="楷体_GB2312" panose="02010609030101010101" pitchFamily="49" charset="-122"/>
              </a:rPr>
              <a:t>R</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B</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R</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dirty="0">
                <a:solidFill>
                  <a:srgbClr val="0000FF"/>
                </a:solidFill>
                <a:latin typeface="Times New Roman" panose="02020603050405020304" pitchFamily="18" charset="0"/>
                <a:ea typeface="楷体_GB2312" panose="02010609030101010101" pitchFamily="49" charset="-122"/>
              </a:rPr>
              <a:t>,</a:t>
            </a:r>
            <a:r>
              <a:rPr lang="zh-CN" altLang="en-US" sz="2400" b="1" i="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B</a:t>
            </a:r>
            <a:r>
              <a:rPr lang="en-US" altLang="zh-CN" sz="2400" b="1" dirty="0">
                <a:solidFill>
                  <a:srgbClr val="0000FF"/>
                </a:solidFill>
                <a:latin typeface="Times New Roman" panose="02020603050405020304" pitchFamily="18" charset="0"/>
                <a:ea typeface="楷体_GB2312" panose="02010609030101010101" pitchFamily="49" charset="-122"/>
              </a:rPr>
              <a:t>) </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sp>
        <p:nvSpPr>
          <p:cNvPr id="11" name="AutoShape 7"/>
          <p:cNvSpPr>
            <a:spLocks noChangeAspect="1"/>
          </p:cNvSpPr>
          <p:nvPr/>
        </p:nvSpPr>
        <p:spPr>
          <a:xfrm>
            <a:off x="611188" y="5410200"/>
            <a:ext cx="496887" cy="395288"/>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2" name="AutoShape 7"/>
          <p:cNvSpPr>
            <a:spLocks noChangeAspect="1"/>
          </p:cNvSpPr>
          <p:nvPr/>
        </p:nvSpPr>
        <p:spPr>
          <a:xfrm>
            <a:off x="6289675" y="5072063"/>
            <a:ext cx="496888" cy="395287"/>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3" name="左大括号 12"/>
          <p:cNvSpPr/>
          <p:nvPr/>
        </p:nvSpPr>
        <p:spPr>
          <a:xfrm>
            <a:off x="1285875" y="5265738"/>
            <a:ext cx="144463" cy="720725"/>
          </a:xfrm>
          <a:prstGeom prst="leftBrace">
            <a:avLst>
              <a:gd name="adj1" fmla="val 8314"/>
              <a:gd name="adj2" fmla="val 50000"/>
            </a:avLst>
          </a:prstGeom>
          <a:solidFill>
            <a:schemeClr val="bg1"/>
          </a:solidFill>
          <a:ln w="9525" cap="flat" cmpd="sng">
            <a:solidFill>
              <a:schemeClr val="tx1"/>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 name="AutoShape 7"/>
          <p:cNvSpPr>
            <a:spLocks noChangeAspect="1"/>
          </p:cNvSpPr>
          <p:nvPr/>
        </p:nvSpPr>
        <p:spPr>
          <a:xfrm>
            <a:off x="6289675" y="5643563"/>
            <a:ext cx="496888" cy="395287"/>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 name="矩形 15"/>
          <p:cNvSpPr/>
          <p:nvPr/>
        </p:nvSpPr>
        <p:spPr>
          <a:xfrm>
            <a:off x="6754813" y="5086350"/>
            <a:ext cx="2103437" cy="461963"/>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sp>
        <p:nvSpPr>
          <p:cNvPr id="17" name="矩形 16"/>
          <p:cNvSpPr/>
          <p:nvPr/>
        </p:nvSpPr>
        <p:spPr>
          <a:xfrm>
            <a:off x="6754813" y="5645150"/>
            <a:ext cx="2103437" cy="461963"/>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Effect transition="in" filter="box(out)">
                                      <p:cBhvr>
                                        <p:cTn id="7" dur="500"/>
                                        <p:tgtEl>
                                          <p:spTgt spid="16896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68962">
                                            <p:txEl>
                                              <p:charRg st="48" end="68"/>
                                            </p:txEl>
                                          </p:spTgt>
                                        </p:tgtEl>
                                        <p:attrNameLst>
                                          <p:attrName>style.visibility</p:attrName>
                                        </p:attrNameLst>
                                      </p:cBhvr>
                                      <p:to>
                                        <p:strVal val="visible"/>
                                      </p:to>
                                    </p:set>
                                    <p:anim calcmode="lin" valueType="num">
                                      <p:cBhvr additive="base">
                                        <p:cTn id="11" dur="500" fill="hold"/>
                                        <p:tgtEl>
                                          <p:spTgt spid="168962">
                                            <p:txEl>
                                              <p:charRg st="48" end="68"/>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68962">
                                            <p:txEl>
                                              <p:charRg st="48" end="68"/>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8968"/>
                                        </p:tgtEl>
                                        <p:attrNameLst>
                                          <p:attrName>style.visibility</p:attrName>
                                        </p:attrNameLst>
                                      </p:cBhvr>
                                      <p:to>
                                        <p:strVal val="visible"/>
                                      </p:to>
                                    </p:set>
                                    <p:animEffect transition="in" filter="box(out)">
                                      <p:cBhvr>
                                        <p:cTn id="17" dur="500"/>
                                        <p:tgtEl>
                                          <p:spTgt spid="168968"/>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168962">
                                            <p:txEl>
                                              <p:charRg st="68" end="86"/>
                                            </p:txEl>
                                          </p:spTgt>
                                        </p:tgtEl>
                                        <p:attrNameLst>
                                          <p:attrName>style.visibility</p:attrName>
                                        </p:attrNameLst>
                                      </p:cBhvr>
                                      <p:to>
                                        <p:strVal val="visible"/>
                                      </p:to>
                                    </p:set>
                                    <p:anim calcmode="lin" valueType="num">
                                      <p:cBhvr additive="base">
                                        <p:cTn id="21" dur="500" fill="hold"/>
                                        <p:tgtEl>
                                          <p:spTgt spid="168962">
                                            <p:txEl>
                                              <p:charRg st="68" end="86"/>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68962">
                                            <p:txEl>
                                              <p:charRg st="68" end="86"/>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68972"/>
                                        </p:tgtEl>
                                        <p:attrNameLst>
                                          <p:attrName>style.visibility</p:attrName>
                                        </p:attrNameLst>
                                      </p:cBhvr>
                                      <p:to>
                                        <p:strVal val="visible"/>
                                      </p:to>
                                    </p:set>
                                    <p:animEffect transition="in" filter="box(out)">
                                      <p:cBhvr>
                                        <p:cTn id="27" dur="500"/>
                                        <p:tgtEl>
                                          <p:spTgt spid="168972"/>
                                        </p:tgtEl>
                                      </p:cBhvr>
                                    </p:animEffect>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168962">
                                            <p:txEl>
                                              <p:charRg st="86" end="114"/>
                                            </p:txEl>
                                          </p:spTgt>
                                        </p:tgtEl>
                                        <p:attrNameLst>
                                          <p:attrName>style.visibility</p:attrName>
                                        </p:attrNameLst>
                                      </p:cBhvr>
                                      <p:to>
                                        <p:strVal val="visible"/>
                                      </p:to>
                                    </p:set>
                                    <p:anim calcmode="lin" valueType="num">
                                      <p:cBhvr additive="base">
                                        <p:cTn id="31" dur="500" fill="hold"/>
                                        <p:tgtEl>
                                          <p:spTgt spid="168962">
                                            <p:txEl>
                                              <p:charRg st="86" end="11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8962">
                                            <p:txEl>
                                              <p:charRg st="86" end="11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68969">
                                            <p:txEl>
                                              <p:charRg st="0" end="48"/>
                                            </p:txEl>
                                          </p:spTgt>
                                        </p:tgtEl>
                                        <p:attrNameLst>
                                          <p:attrName>style.visibility</p:attrName>
                                        </p:attrNameLst>
                                      </p:cBhvr>
                                      <p:to>
                                        <p:strVal val="visible"/>
                                      </p:to>
                                    </p:set>
                                    <p:animEffect transition="in" filter="slide(fromBottom)">
                                      <p:cBhvr>
                                        <p:cTn id="37" dur="500"/>
                                        <p:tgtEl>
                                          <p:spTgt spid="168969">
                                            <p:txEl>
                                              <p:charRg st="0" end="48"/>
                                            </p:txEl>
                                          </p:spTgt>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68969">
                                            <p:txEl>
                                              <p:charRg st="48" end="77"/>
                                            </p:txEl>
                                          </p:spTgt>
                                        </p:tgtEl>
                                        <p:attrNameLst>
                                          <p:attrName>style.visibility</p:attrName>
                                        </p:attrNameLst>
                                      </p:cBhvr>
                                      <p:to>
                                        <p:strVal val="visible"/>
                                      </p:to>
                                    </p:set>
                                    <p:animEffect transition="in" filter="slide(fromBottom)">
                                      <p:cBhvr>
                                        <p:cTn id="40" dur="500"/>
                                        <p:tgtEl>
                                          <p:spTgt spid="168969">
                                            <p:txEl>
                                              <p:charRg st="48" end="7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68969">
                                            <p:txEl>
                                              <p:charRg st="77" end="93"/>
                                            </p:txEl>
                                          </p:spTgt>
                                        </p:tgtEl>
                                        <p:attrNameLst>
                                          <p:attrName>style.visibility</p:attrName>
                                        </p:attrNameLst>
                                      </p:cBhvr>
                                      <p:to>
                                        <p:strVal val="visible"/>
                                      </p:to>
                                    </p:set>
                                    <p:animEffect transition="in" filter="slide(fromBottom)">
                                      <p:cBhvr>
                                        <p:cTn id="45" dur="500"/>
                                        <p:tgtEl>
                                          <p:spTgt spid="168969">
                                            <p:txEl>
                                              <p:charRg st="77" end="9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ox(out)">
                                      <p:cBhvr>
                                        <p:cTn id="50" dur="500"/>
                                        <p:tgtEl>
                                          <p:spTgt spid="11"/>
                                        </p:tgtEl>
                                      </p:cBhvr>
                                    </p:animEffect>
                                  </p:childTnLst>
                                </p:cTn>
                              </p:par>
                            </p:childTnLst>
                          </p:cTn>
                        </p:par>
                        <p:par>
                          <p:cTn id="51" fill="hold">
                            <p:stCondLst>
                              <p:cond delay="500"/>
                            </p:stCondLst>
                            <p:childTnLst>
                              <p:par>
                                <p:cTn id="52" presetID="4" presetClass="entr" presetSubtype="16"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ox(in)">
                                      <p:cBhvr>
                                        <p:cTn id="54" dur="500"/>
                                        <p:tgtEl>
                                          <p:spTgt spid="1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8969">
                                            <p:txEl>
                                              <p:charRg st="93" end="128"/>
                                            </p:txEl>
                                          </p:spTgt>
                                        </p:tgtEl>
                                        <p:attrNameLst>
                                          <p:attrName>style.visibility</p:attrName>
                                        </p:attrNameLst>
                                      </p:cBhvr>
                                      <p:to>
                                        <p:strVal val="visible"/>
                                      </p:to>
                                    </p:set>
                                    <p:animEffect transition="in" filter="wipe(left)">
                                      <p:cBhvr>
                                        <p:cTn id="57" dur="500"/>
                                        <p:tgtEl>
                                          <p:spTgt spid="168969">
                                            <p:txEl>
                                              <p:charRg st="93" end="12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8969">
                                            <p:txEl>
                                              <p:charRg st="128" end="163"/>
                                            </p:txEl>
                                          </p:spTgt>
                                        </p:tgtEl>
                                        <p:attrNameLst>
                                          <p:attrName>style.visibility</p:attrName>
                                        </p:attrNameLst>
                                      </p:cBhvr>
                                      <p:to>
                                        <p:strVal val="visible"/>
                                      </p:to>
                                    </p:set>
                                    <p:animEffect transition="in" filter="wipe(left)">
                                      <p:cBhvr>
                                        <p:cTn id="62" dur="500"/>
                                        <p:tgtEl>
                                          <p:spTgt spid="168969">
                                            <p:txEl>
                                              <p:charRg st="128" end="16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ox(out)">
                                      <p:cBhvr>
                                        <p:cTn id="67" dur="500"/>
                                        <p:tgtEl>
                                          <p:spTgt spid="12"/>
                                        </p:tgtEl>
                                      </p:cBhvr>
                                    </p:animEffect>
                                  </p:childTnLst>
                                </p:cTn>
                              </p:par>
                            </p:childTnLst>
                          </p:cTn>
                        </p:par>
                        <p:par>
                          <p:cTn id="68" fill="hold">
                            <p:stCondLst>
                              <p:cond delay="500"/>
                            </p:stCondLst>
                            <p:childTnLst>
                              <p:par>
                                <p:cTn id="69" presetID="2" presetClass="entr" presetSubtype="2"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1+#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ox(out)">
                                      <p:cBhvr>
                                        <p:cTn id="77" dur="500"/>
                                        <p:tgtEl>
                                          <p:spTgt spid="14"/>
                                        </p:tgtEl>
                                      </p:cBhvr>
                                    </p:animEffect>
                                  </p:childTnLst>
                                </p:cTn>
                              </p:par>
                            </p:childTnLst>
                          </p:cTn>
                        </p:par>
                        <p:par>
                          <p:cTn id="78" fill="hold">
                            <p:stCondLst>
                              <p:cond delay="500"/>
                            </p:stCondLst>
                            <p:childTnLst>
                              <p:par>
                                <p:cTn id="79" presetID="2" presetClass="entr" presetSubtype="2"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1+#ppt_w/2"/>
                                          </p:val>
                                        </p:tav>
                                        <p:tav tm="100000">
                                          <p:val>
                                            <p:strVal val="#ppt_x"/>
                                          </p:val>
                                        </p:tav>
                                      </p:tavLst>
                                    </p:anim>
                                    <p:anim calcmode="lin" valueType="num">
                                      <p:cBhvr additive="base">
                                        <p:cTn id="8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168969">
                                            <p:txEl>
                                              <p:charRg st="163" end="190"/>
                                            </p:txEl>
                                          </p:spTgt>
                                        </p:tgtEl>
                                        <p:attrNameLst>
                                          <p:attrName>style.visibility</p:attrName>
                                        </p:attrNameLst>
                                      </p:cBhvr>
                                      <p:to>
                                        <p:strVal val="visible"/>
                                      </p:to>
                                    </p:set>
                                    <p:animEffect transition="in" filter="slide(fromBottom)">
                                      <p:cBhvr>
                                        <p:cTn id="87" dur="500"/>
                                        <p:tgtEl>
                                          <p:spTgt spid="168969">
                                            <p:txEl>
                                              <p:charRg st="163" end="19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dissolve">
                                      <p:cBhvr>
                                        <p:cTn id="92" dur="500"/>
                                        <p:tgtEl>
                                          <p:spTgt spid="10"/>
                                        </p:tgtEl>
                                      </p:cBhvr>
                                    </p:animEffect>
                                  </p:childTnLst>
                                  <p:subTnLst>
                                    <p:audio>
                                      <p:cMediaNode>
                                        <p:cTn display="0" masterRel="sameClick">
                                          <p:stCondLst>
                                            <p:cond evt="begin" delay="0">
                                              <p:tn val="90"/>
                                            </p:cond>
                                          </p:stCondLst>
                                          <p:endCondLst>
                                            <p:cond evt="onStopAudio" delay="0">
                                              <p:tgtEl>
                                                <p:sldTgt/>
                                              </p:tgtEl>
                                            </p:cond>
                                          </p:endCondLst>
                                        </p:cTn>
                                        <p:tgtEl>
                                          <p:sndTgt r:embed="rId1" name="cashreg.wav"/>
                                        </p:tgtEl>
                                      </p:cMediaNode>
                                    </p:audio>
                                  </p:sub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68971"/>
                                        </p:tgtEl>
                                        <p:attrNameLst>
                                          <p:attrName>style.visibility</p:attrName>
                                        </p:attrNameLst>
                                      </p:cBhvr>
                                      <p:to>
                                        <p:strVal val="visible"/>
                                      </p:to>
                                    </p:set>
                                    <p:anim calcmode="lin" valueType="num">
                                      <p:cBhvr additive="base">
                                        <p:cTn id="97" dur="500" fill="hold"/>
                                        <p:tgtEl>
                                          <p:spTgt spid="168971"/>
                                        </p:tgtEl>
                                        <p:attrNameLst>
                                          <p:attrName>ppt_x</p:attrName>
                                        </p:attrNameLst>
                                      </p:cBhvr>
                                      <p:tavLst>
                                        <p:tav tm="0">
                                          <p:val>
                                            <p:strVal val="0-#ppt_w/2"/>
                                          </p:val>
                                        </p:tav>
                                        <p:tav tm="100000">
                                          <p:val>
                                            <p:strVal val="#ppt_x"/>
                                          </p:val>
                                        </p:tav>
                                      </p:tavLst>
                                    </p:anim>
                                    <p:anim calcmode="lin" valueType="num">
                                      <p:cBhvr additive="base">
                                        <p:cTn id="98" dur="500" fill="hold"/>
                                        <p:tgtEl>
                                          <p:spTgt spid="168971"/>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2" presetClass="entr" presetSubtype="2" fill="hold" nodeType="afterEffect">
                                  <p:stCondLst>
                                    <p:cond delay="0"/>
                                  </p:stCondLst>
                                  <p:childTnLst>
                                    <p:set>
                                      <p:cBhvr>
                                        <p:cTn id="101" dur="1" fill="hold">
                                          <p:stCondLst>
                                            <p:cond delay="0"/>
                                          </p:stCondLst>
                                        </p:cTn>
                                        <p:tgtEl>
                                          <p:spTgt spid="168962">
                                            <p:txEl>
                                              <p:charRg st="114" end="139"/>
                                            </p:txEl>
                                          </p:spTgt>
                                        </p:tgtEl>
                                        <p:attrNameLst>
                                          <p:attrName>style.visibility</p:attrName>
                                        </p:attrNameLst>
                                      </p:cBhvr>
                                      <p:to>
                                        <p:strVal val="visible"/>
                                      </p:to>
                                    </p:set>
                                    <p:anim calcmode="lin" valueType="num">
                                      <p:cBhvr additive="base">
                                        <p:cTn id="102" dur="500" fill="hold"/>
                                        <p:tgtEl>
                                          <p:spTgt spid="168962">
                                            <p:txEl>
                                              <p:charRg st="114" end="139"/>
                                            </p:tx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168962">
                                            <p:txEl>
                                              <p:charRg st="114" end="13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nimBg="1"/>
      <p:bldP spid="168968" grpId="0" animBg="1"/>
      <p:bldP spid="168969" grpId="0" build="p"/>
      <p:bldP spid="168971" grpId="0" animBg="1"/>
      <p:bldP spid="168972" grpId="0" animBg="1"/>
      <p:bldP spid="10" grpId="0" animBg="1"/>
      <p:bldP spid="11" grpId="0" animBg="1"/>
      <p:bldP spid="12" grpId="0" animBg="1"/>
      <p:bldP spid="13" grpId="0" animBg="1"/>
      <p:bldP spid="14" grpId="0" animBg="1"/>
      <p:bldP spid="16" grpId="0"/>
      <p:bldP spid="17"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7026" name="Rectangle 6"/>
          <p:cNvSpPr/>
          <p:nvPr/>
        </p:nvSpPr>
        <p:spPr>
          <a:xfrm>
            <a:off x="457200" y="1063625"/>
            <a:ext cx="8229600" cy="189928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9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证明向量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能由向量组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线性表示，并求出表示式．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97027" name="Object 6"/>
          <p:cNvGraphicFramePr>
            <a:graphicFrameLocks noChangeAspect="1"/>
          </p:cNvGraphicFramePr>
          <p:nvPr/>
        </p:nvGraphicFramePr>
        <p:xfrm>
          <a:off x="1543050" y="465138"/>
          <a:ext cx="5045075" cy="1855787"/>
        </p:xfrm>
        <a:graphic>
          <a:graphicData uri="http://schemas.openxmlformats.org/presentationml/2006/ole">
            <mc:AlternateContent xmlns:mc="http://schemas.openxmlformats.org/markup-compatibility/2006">
              <mc:Choice xmlns:v="urn:schemas-microsoft-com:vml" Requires="v">
                <p:oleObj spid="_x0000_s4299" name="" r:id="rId1" imgW="2514600" imgH="927100" progId="">
                  <p:embed/>
                </p:oleObj>
              </mc:Choice>
              <mc:Fallback>
                <p:oleObj name="" r:id="rId1" imgW="2514600" imgH="927100" progId="">
                  <p:embed/>
                  <p:pic>
                    <p:nvPicPr>
                      <p:cNvPr id="0" name="图片 4298"/>
                      <p:cNvPicPr/>
                      <p:nvPr/>
                    </p:nvPicPr>
                    <p:blipFill>
                      <a:blip r:embed="rId2"/>
                      <a:stretch>
                        <a:fillRect/>
                      </a:stretch>
                    </p:blipFill>
                    <p:spPr>
                      <a:xfrm>
                        <a:off x="1543050" y="465138"/>
                        <a:ext cx="5045075" cy="1855787"/>
                      </a:xfrm>
                      <a:prstGeom prst="rect">
                        <a:avLst/>
                      </a:prstGeom>
                      <a:noFill/>
                      <a:ln w="38100">
                        <a:noFill/>
                        <a:miter/>
                      </a:ln>
                    </p:spPr>
                  </p:pic>
                </p:oleObj>
              </mc:Fallback>
            </mc:AlternateContent>
          </a:graphicData>
        </a:graphic>
      </p:graphicFrame>
      <p:sp>
        <p:nvSpPr>
          <p:cNvPr id="167944" name="Rectangle 8"/>
          <p:cNvSpPr/>
          <p:nvPr/>
        </p:nvSpPr>
        <p:spPr>
          <a:xfrm>
            <a:off x="457200" y="2987675"/>
            <a:ext cx="8229600" cy="566738"/>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向量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能由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线性表示当且仅当</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67945" name="Object 7"/>
          <p:cNvGraphicFramePr>
            <a:graphicFrameLocks noChangeAspect="1"/>
          </p:cNvGraphicFramePr>
          <p:nvPr/>
        </p:nvGraphicFramePr>
        <p:xfrm>
          <a:off x="1835150" y="3733800"/>
          <a:ext cx="5426075" cy="1855788"/>
        </p:xfrm>
        <a:graphic>
          <a:graphicData uri="http://schemas.openxmlformats.org/presentationml/2006/ole">
            <mc:AlternateContent xmlns:mc="http://schemas.openxmlformats.org/markup-compatibility/2006">
              <mc:Choice xmlns:v="urn:schemas-microsoft-com:vml" Requires="v">
                <p:oleObj spid="_x0000_s4300" name="" r:id="rId3" imgW="2705100" imgH="927100" progId="">
                  <p:embed/>
                </p:oleObj>
              </mc:Choice>
              <mc:Fallback>
                <p:oleObj name="" r:id="rId3" imgW="2705100" imgH="927100" progId="">
                  <p:embed/>
                  <p:pic>
                    <p:nvPicPr>
                      <p:cNvPr id="0" name="图片 4299"/>
                      <p:cNvPicPr/>
                      <p:nvPr/>
                    </p:nvPicPr>
                    <p:blipFill>
                      <a:blip r:embed="rId4"/>
                      <a:stretch>
                        <a:fillRect/>
                      </a:stretch>
                    </p:blipFill>
                    <p:spPr>
                      <a:xfrm>
                        <a:off x="1835150" y="3733800"/>
                        <a:ext cx="5426075" cy="1855788"/>
                      </a:xfrm>
                      <a:prstGeom prst="rect">
                        <a:avLst/>
                      </a:prstGeom>
                      <a:noFill/>
                      <a:ln w="38100">
                        <a:noFill/>
                        <a:miter/>
                      </a:ln>
                    </p:spPr>
                  </p:pic>
                </p:oleObj>
              </mc:Fallback>
            </mc:AlternateContent>
          </a:graphicData>
        </a:graphic>
      </p:graphicFrame>
      <p:sp>
        <p:nvSpPr>
          <p:cNvPr id="167946" name="Rectangle 10"/>
          <p:cNvSpPr/>
          <p:nvPr/>
        </p:nvSpPr>
        <p:spPr>
          <a:xfrm>
            <a:off x="457200" y="5661025"/>
            <a:ext cx="8507413" cy="566738"/>
          </a:xfrm>
          <a:prstGeom prst="rect">
            <a:avLst/>
          </a:prstGeom>
          <a:noFill/>
          <a:ln w="9525">
            <a:noFill/>
          </a:ln>
        </p:spPr>
        <p:txBody>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 所以向量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能由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7944"/>
                                        </p:tgtEl>
                                        <p:attrNameLst>
                                          <p:attrName>style.visibility</p:attrName>
                                        </p:attrNameLst>
                                      </p:cBhvr>
                                      <p:to>
                                        <p:strVal val="visible"/>
                                      </p:to>
                                    </p:set>
                                    <p:animEffect transition="in" filter="slide(fromBottom)">
                                      <p:cBhvr>
                                        <p:cTn id="7" dur="500"/>
                                        <p:tgtEl>
                                          <p:spTgt spid="1679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67945"/>
                                        </p:tgtEl>
                                        <p:attrNameLst>
                                          <p:attrName>style.visibility</p:attrName>
                                        </p:attrNameLst>
                                      </p:cBhvr>
                                      <p:to>
                                        <p:strVal val="visible"/>
                                      </p:to>
                                    </p:set>
                                    <p:animEffect transition="in" filter="box(in)">
                                      <p:cBhvr>
                                        <p:cTn id="12" dur="500"/>
                                        <p:tgtEl>
                                          <p:spTgt spid="1679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7946"/>
                                        </p:tgtEl>
                                        <p:attrNameLst>
                                          <p:attrName>style.visibility</p:attrName>
                                        </p:attrNameLst>
                                      </p:cBhvr>
                                      <p:to>
                                        <p:strVal val="visible"/>
                                      </p:to>
                                    </p:set>
                                    <p:animEffect transition="in" filter="slide(fromBottom)">
                                      <p:cBhvr>
                                        <p:cTn id="17" dur="500"/>
                                        <p:tgtEl>
                                          <p:spTgt spid="167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4" grpId="0"/>
      <p:bldP spid="167946"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98050" name="Object 8"/>
          <p:cNvGraphicFramePr>
            <a:graphicFrameLocks noChangeAspect="1"/>
          </p:cNvGraphicFramePr>
          <p:nvPr/>
        </p:nvGraphicFramePr>
        <p:xfrm>
          <a:off x="1835150" y="430213"/>
          <a:ext cx="5426075" cy="1855787"/>
        </p:xfrm>
        <a:graphic>
          <a:graphicData uri="http://schemas.openxmlformats.org/presentationml/2006/ole">
            <mc:AlternateContent xmlns:mc="http://schemas.openxmlformats.org/markup-compatibility/2006">
              <mc:Choice xmlns:v="urn:schemas-microsoft-com:vml" Requires="v">
                <p:oleObj spid="_x0000_s4301" name="" r:id="rId1" imgW="2705100" imgH="927100" progId="">
                  <p:embed/>
                </p:oleObj>
              </mc:Choice>
              <mc:Fallback>
                <p:oleObj name="" r:id="rId1" imgW="2705100" imgH="927100" progId="">
                  <p:embed/>
                  <p:pic>
                    <p:nvPicPr>
                      <p:cNvPr id="0" name="图片 4300"/>
                      <p:cNvPicPr/>
                      <p:nvPr/>
                    </p:nvPicPr>
                    <p:blipFill>
                      <a:blip r:embed="rId2"/>
                      <a:stretch>
                        <a:fillRect/>
                      </a:stretch>
                    </p:blipFill>
                    <p:spPr>
                      <a:xfrm>
                        <a:off x="1835150" y="430213"/>
                        <a:ext cx="5426075" cy="1855787"/>
                      </a:xfrm>
                      <a:prstGeom prst="rect">
                        <a:avLst/>
                      </a:prstGeom>
                      <a:noFill/>
                      <a:ln w="38100">
                        <a:noFill/>
                        <a:miter/>
                      </a:ln>
                    </p:spPr>
                  </p:pic>
                </p:oleObj>
              </mc:Fallback>
            </mc:AlternateContent>
          </a:graphicData>
        </a:graphic>
      </p:graphicFrame>
      <p:sp>
        <p:nvSpPr>
          <p:cNvPr id="169993" name="Rectangle 9"/>
          <p:cNvSpPr/>
          <p:nvPr/>
        </p:nvSpPr>
        <p:spPr>
          <a:xfrm>
            <a:off x="457200" y="2692400"/>
            <a:ext cx="8229600" cy="2830513"/>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行最简形矩阵对应的方程组为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通解为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(2</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 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69994" name="Object 9"/>
          <p:cNvGraphicFramePr>
            <a:graphicFrameLocks noChangeAspect="1"/>
          </p:cNvGraphicFramePr>
          <p:nvPr/>
        </p:nvGraphicFramePr>
        <p:xfrm>
          <a:off x="4572000" y="2492375"/>
          <a:ext cx="2446338" cy="966788"/>
        </p:xfrm>
        <a:graphic>
          <a:graphicData uri="http://schemas.openxmlformats.org/presentationml/2006/ole">
            <mc:AlternateContent xmlns:mc="http://schemas.openxmlformats.org/markup-compatibility/2006">
              <mc:Choice xmlns:v="urn:schemas-microsoft-com:vml" Requires="v">
                <p:oleObj spid="_x0000_s4303" name="" r:id="rId3" imgW="1218565" imgH="482600" progId="">
                  <p:embed/>
                </p:oleObj>
              </mc:Choice>
              <mc:Fallback>
                <p:oleObj name="" r:id="rId3" imgW="1218565" imgH="482600" progId="">
                  <p:embed/>
                  <p:pic>
                    <p:nvPicPr>
                      <p:cNvPr id="0" name="图片 4302"/>
                      <p:cNvPicPr/>
                      <p:nvPr/>
                    </p:nvPicPr>
                    <p:blipFill>
                      <a:blip r:embed="rId4"/>
                      <a:stretch>
                        <a:fillRect/>
                      </a:stretch>
                    </p:blipFill>
                    <p:spPr>
                      <a:xfrm>
                        <a:off x="4572000" y="2492375"/>
                        <a:ext cx="2446338" cy="966788"/>
                      </a:xfrm>
                      <a:prstGeom prst="rect">
                        <a:avLst/>
                      </a:prstGeom>
                      <a:noFill/>
                      <a:ln w="38100">
                        <a:noFill/>
                        <a:miter/>
                      </a:ln>
                    </p:spPr>
                  </p:pic>
                </p:oleObj>
              </mc:Fallback>
            </mc:AlternateContent>
          </a:graphicData>
        </a:graphic>
      </p:graphicFrame>
      <p:graphicFrame>
        <p:nvGraphicFramePr>
          <p:cNvPr id="169995" name="Object 10"/>
          <p:cNvGraphicFramePr>
            <a:graphicFrameLocks noChangeAspect="1"/>
          </p:cNvGraphicFramePr>
          <p:nvPr/>
        </p:nvGraphicFramePr>
        <p:xfrm>
          <a:off x="1547813" y="3543300"/>
          <a:ext cx="3873500" cy="1398588"/>
        </p:xfrm>
        <a:graphic>
          <a:graphicData uri="http://schemas.openxmlformats.org/presentationml/2006/ole">
            <mc:AlternateContent xmlns:mc="http://schemas.openxmlformats.org/markup-compatibility/2006">
              <mc:Choice xmlns:v="urn:schemas-microsoft-com:vml" Requires="v">
                <p:oleObj spid="_x0000_s4302" name="" r:id="rId5" imgW="1930400" imgH="698500" progId="">
                  <p:embed/>
                </p:oleObj>
              </mc:Choice>
              <mc:Fallback>
                <p:oleObj name="" r:id="rId5" imgW="1930400" imgH="698500" progId="">
                  <p:embed/>
                  <p:pic>
                    <p:nvPicPr>
                      <p:cNvPr id="0" name="图片 4301"/>
                      <p:cNvPicPr/>
                      <p:nvPr/>
                    </p:nvPicPr>
                    <p:blipFill>
                      <a:blip r:embed="rId6"/>
                      <a:stretch>
                        <a:fillRect/>
                      </a:stretch>
                    </p:blipFill>
                    <p:spPr>
                      <a:xfrm>
                        <a:off x="1547813" y="3543300"/>
                        <a:ext cx="3873500" cy="13985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9993">
                                            <p:txEl>
                                              <p:charRg st="0" end="14"/>
                                            </p:txEl>
                                          </p:spTgt>
                                        </p:tgtEl>
                                        <p:attrNameLst>
                                          <p:attrName>style.visibility</p:attrName>
                                        </p:attrNameLst>
                                      </p:cBhvr>
                                      <p:to>
                                        <p:strVal val="visible"/>
                                      </p:to>
                                    </p:set>
                                    <p:animEffect transition="in" filter="wipe(left)">
                                      <p:cBhvr>
                                        <p:cTn id="7" dur="500"/>
                                        <p:tgtEl>
                                          <p:spTgt spid="169993">
                                            <p:txEl>
                                              <p:charRg st="0" end="14"/>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9994"/>
                                        </p:tgtEl>
                                        <p:attrNameLst>
                                          <p:attrName>style.visibility</p:attrName>
                                        </p:attrNameLst>
                                      </p:cBhvr>
                                      <p:to>
                                        <p:strVal val="visible"/>
                                      </p:to>
                                    </p:set>
                                    <p:animEffect transition="in" filter="wipe(left)">
                                      <p:cBhvr>
                                        <p:cTn id="11" dur="500"/>
                                        <p:tgtEl>
                                          <p:spTgt spid="1699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9993">
                                            <p:txEl>
                                              <p:charRg st="15" end="19"/>
                                            </p:txEl>
                                          </p:spTgt>
                                        </p:tgtEl>
                                        <p:attrNameLst>
                                          <p:attrName>style.visibility</p:attrName>
                                        </p:attrNameLst>
                                      </p:cBhvr>
                                      <p:to>
                                        <p:strVal val="visible"/>
                                      </p:to>
                                    </p:set>
                                    <p:animEffect transition="in" filter="wipe(left)">
                                      <p:cBhvr>
                                        <p:cTn id="16" dur="500"/>
                                        <p:tgtEl>
                                          <p:spTgt spid="169993">
                                            <p:txEl>
                                              <p:charRg st="15" end="19"/>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9995"/>
                                        </p:tgtEl>
                                        <p:attrNameLst>
                                          <p:attrName>style.visibility</p:attrName>
                                        </p:attrNameLst>
                                      </p:cBhvr>
                                      <p:to>
                                        <p:strVal val="visible"/>
                                      </p:to>
                                    </p:set>
                                    <p:animEffect transition="in" filter="wipe(left)">
                                      <p:cBhvr>
                                        <p:cTn id="20" dur="500"/>
                                        <p:tgtEl>
                                          <p:spTgt spid="1699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9993">
                                            <p:txEl>
                                              <p:charRg st="20" end="61"/>
                                            </p:txEl>
                                          </p:spTgt>
                                        </p:tgtEl>
                                        <p:attrNameLst>
                                          <p:attrName>style.visibility</p:attrName>
                                        </p:attrNameLst>
                                      </p:cBhvr>
                                      <p:to>
                                        <p:strVal val="visible"/>
                                      </p:to>
                                    </p:set>
                                    <p:animEffect transition="in" filter="wipe(left)">
                                      <p:cBhvr>
                                        <p:cTn id="25" dur="500"/>
                                        <p:tgtEl>
                                          <p:spTgt spid="169993">
                                            <p:txEl>
                                              <p:charRg st="20" end="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2" name="Rectangle 4"/>
          <p:cNvSpPr/>
          <p:nvPr/>
        </p:nvSpPr>
        <p:spPr>
          <a:xfrm>
            <a:off x="436563" y="455613"/>
            <a:ext cx="8229600" cy="191770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阶单位矩阵的列向量叫做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维单位坐标向量</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设有</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，试证：</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维单位坐标向</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量组能由矩阵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的列向量组线性表示的充分必要条件是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71013" name="Rectangle 5"/>
          <p:cNvSpPr/>
          <p:nvPr/>
        </p:nvSpPr>
        <p:spPr>
          <a:xfrm>
            <a:off x="457200" y="2903538"/>
            <a:ext cx="8229600" cy="1990725"/>
          </a:xfrm>
          <a:prstGeom prst="rect">
            <a:avLst/>
          </a:prstGeom>
          <a:noFill/>
          <a:ln w="9525">
            <a:noFill/>
          </a:ln>
        </p:spPr>
        <p:txBody>
          <a:bodyPr>
            <a:spAutoFit/>
          </a:bodyPr>
          <a:p>
            <a:pPr marL="342900" indent="-342900">
              <a:lnSpc>
                <a:spcPct val="13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维单位坐标向量组能由矩阵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		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dirty="0">
                <a:solidFill>
                  <a:srgbClr val="000000"/>
                </a:solidFill>
                <a:latin typeface="Times New Roman" panose="02020603050405020304" pitchFamily="18" charset="0"/>
                <a:ea typeface="楷体_GB2312" panose="02010609030101010101" pitchFamily="49" charset="-122"/>
              </a:rPr>
              <a:t> </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sp>
        <p:nvSpPr>
          <p:cNvPr id="171014" name="AutoShape 6"/>
          <p:cNvSpPr>
            <a:spLocks noChangeAspect="1"/>
          </p:cNvSpPr>
          <p:nvPr/>
        </p:nvSpPr>
        <p:spPr>
          <a:xfrm>
            <a:off x="611188" y="3970338"/>
            <a:ext cx="496887" cy="395287"/>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1018" name="AutoShape 10"/>
          <p:cNvSpPr>
            <a:spLocks noChangeAspect="1"/>
          </p:cNvSpPr>
          <p:nvPr/>
        </p:nvSpPr>
        <p:spPr>
          <a:xfrm>
            <a:off x="611188" y="4473575"/>
            <a:ext cx="496887" cy="395288"/>
          </a:xfrm>
          <a:prstGeom prst="leftRightArrow">
            <a:avLst>
              <a:gd name="adj1" fmla="val 50000"/>
              <a:gd name="adj2" fmla="val 25140"/>
            </a:avLst>
          </a:prstGeom>
          <a:solidFill>
            <a:srgbClr val="9999FF"/>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1020" name="Rectangle 12"/>
          <p:cNvSpPr/>
          <p:nvPr/>
        </p:nvSpPr>
        <p:spPr>
          <a:xfrm>
            <a:off x="2854325" y="4437063"/>
            <a:ext cx="5102225" cy="457200"/>
          </a:xfrm>
          <a:prstGeom prst="rect">
            <a:avLst/>
          </a:prstGeom>
          <a:noFill/>
          <a:ln w="9525">
            <a:noFill/>
          </a:ln>
        </p:spPr>
        <p:txBody>
          <a:bodyPr/>
          <a:p>
            <a:r>
              <a:rPr lang="zh-CN" altLang="en-US" sz="2400" b="1" dirty="0">
                <a:solidFill>
                  <a:srgbClr val="FF0000"/>
                </a:solidFill>
                <a:latin typeface="Times New Roman" panose="02020603050405020304" pitchFamily="18" charset="0"/>
                <a:ea typeface="楷体_GB2312" panose="02010609030101010101" pitchFamily="49" charset="-122"/>
              </a:rPr>
              <a:t>（注意到：</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E</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一定成立）</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1012">
                                            <p:txEl>
                                              <p:charRg st="25" end="67"/>
                                            </p:txEl>
                                          </p:spTgt>
                                        </p:tgtEl>
                                        <p:attrNameLst>
                                          <p:attrName>style.visibility</p:attrName>
                                        </p:attrNameLst>
                                      </p:cBhvr>
                                      <p:to>
                                        <p:strVal val="visible"/>
                                      </p:to>
                                    </p:set>
                                    <p:animEffect transition="in" filter="slide(fromBottom)">
                                      <p:cBhvr>
                                        <p:cTn id="7" dur="500"/>
                                        <p:tgtEl>
                                          <p:spTgt spid="171012">
                                            <p:txEl>
                                              <p:charRg st="25" end="67"/>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71012">
                                            <p:txEl>
                                              <p:charRg st="67" end="94"/>
                                            </p:txEl>
                                          </p:spTgt>
                                        </p:tgtEl>
                                        <p:attrNameLst>
                                          <p:attrName>style.visibility</p:attrName>
                                        </p:attrNameLst>
                                      </p:cBhvr>
                                      <p:to>
                                        <p:strVal val="visible"/>
                                      </p:to>
                                    </p:set>
                                    <p:animEffect transition="in" filter="slide(fromBottom)">
                                      <p:cBhvr>
                                        <p:cTn id="10" dur="500"/>
                                        <p:tgtEl>
                                          <p:spTgt spid="171012">
                                            <p:txEl>
                                              <p:charRg st="67" end="94"/>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71012">
                                            <p:txEl>
                                              <p:charRg st="94" end="105"/>
                                            </p:txEl>
                                          </p:spTgt>
                                        </p:tgtEl>
                                        <p:attrNameLst>
                                          <p:attrName>style.visibility</p:attrName>
                                        </p:attrNameLst>
                                      </p:cBhvr>
                                      <p:to>
                                        <p:strVal val="visible"/>
                                      </p:to>
                                    </p:set>
                                    <p:animEffect transition="in" filter="slide(fromBottom)">
                                      <p:cBhvr>
                                        <p:cTn id="13" dur="500"/>
                                        <p:tgtEl>
                                          <p:spTgt spid="171012">
                                            <p:txEl>
                                              <p:charRg st="94" end="10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71013">
                                            <p:txEl>
                                              <p:charRg st="0" end="4"/>
                                            </p:txEl>
                                          </p:spTgt>
                                        </p:tgtEl>
                                        <p:attrNameLst>
                                          <p:attrName>style.visibility</p:attrName>
                                        </p:attrNameLst>
                                      </p:cBhvr>
                                      <p:to>
                                        <p:strVal val="visible"/>
                                      </p:to>
                                    </p:set>
                                    <p:animEffect transition="in" filter="slide(fromBottom)">
                                      <p:cBhvr>
                                        <p:cTn id="18" dur="500"/>
                                        <p:tgtEl>
                                          <p:spTgt spid="171013">
                                            <p:txEl>
                                              <p:charRg st="0" end="4"/>
                                            </p:txEl>
                                          </p:spTgt>
                                        </p:tgtEl>
                                      </p:cBhvr>
                                    </p:animEffect>
                                  </p:childTnLst>
                                </p:cTn>
                              </p:par>
                            </p:childTnLst>
                          </p:cTn>
                        </p:par>
                        <p:par>
                          <p:cTn id="19" fill="hold">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171013">
                                            <p:txEl>
                                              <p:charRg st="4" end="31"/>
                                            </p:txEl>
                                          </p:spTgt>
                                        </p:tgtEl>
                                        <p:attrNameLst>
                                          <p:attrName>style.visibility</p:attrName>
                                        </p:attrNameLst>
                                      </p:cBhvr>
                                      <p:to>
                                        <p:strVal val="visible"/>
                                      </p:to>
                                    </p:set>
                                    <p:animEffect transition="in" filter="slide(fromBottom)">
                                      <p:cBhvr>
                                        <p:cTn id="22" dur="500"/>
                                        <p:tgtEl>
                                          <p:spTgt spid="171013">
                                            <p:txEl>
                                              <p:charRg st="4" end="3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71014"/>
                                        </p:tgtEl>
                                        <p:attrNameLst>
                                          <p:attrName>style.visibility</p:attrName>
                                        </p:attrNameLst>
                                      </p:cBhvr>
                                      <p:to>
                                        <p:strVal val="visible"/>
                                      </p:to>
                                    </p:set>
                                    <p:anim calcmode="lin" valueType="num">
                                      <p:cBhvr>
                                        <p:cTn id="27" dur="500" fill="hold"/>
                                        <p:tgtEl>
                                          <p:spTgt spid="171014"/>
                                        </p:tgtEl>
                                        <p:attrNameLst>
                                          <p:attrName>ppt_w</p:attrName>
                                        </p:attrNameLst>
                                      </p:cBhvr>
                                      <p:tavLst>
                                        <p:tav tm="0">
                                          <p:val>
                                            <p:fltVal val="0.000000"/>
                                          </p:val>
                                        </p:tav>
                                        <p:tav tm="100000">
                                          <p:val>
                                            <p:strVal val="#ppt_w"/>
                                          </p:val>
                                        </p:tav>
                                      </p:tavLst>
                                    </p:anim>
                                    <p:anim calcmode="lin" valueType="num">
                                      <p:cBhvr>
                                        <p:cTn id="28" dur="500" fill="hold"/>
                                        <p:tgtEl>
                                          <p:spTgt spid="171014"/>
                                        </p:tgtEl>
                                        <p:attrNameLst>
                                          <p:attrName>ppt_h</p:attrName>
                                        </p:attrNameLst>
                                      </p:cBhvr>
                                      <p:tavLst>
                                        <p:tav tm="0">
                                          <p:val>
                                            <p:fltVal val="0.000000"/>
                                          </p:val>
                                        </p:tav>
                                        <p:tav tm="100000">
                                          <p:val>
                                            <p:strVal val="#ppt_h"/>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71013">
                                            <p:txEl>
                                              <p:charRg st="31" end="49"/>
                                            </p:txEl>
                                          </p:spTgt>
                                        </p:tgtEl>
                                        <p:attrNameLst>
                                          <p:attrName>style.visibility</p:attrName>
                                        </p:attrNameLst>
                                      </p:cBhvr>
                                      <p:to>
                                        <p:strVal val="visible"/>
                                      </p:to>
                                    </p:set>
                                    <p:animEffect transition="in" filter="slide(fromBottom)">
                                      <p:cBhvr>
                                        <p:cTn id="32" dur="500"/>
                                        <p:tgtEl>
                                          <p:spTgt spid="171013">
                                            <p:txEl>
                                              <p:charRg st="31" end="4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1020"/>
                                        </p:tgtEl>
                                        <p:attrNameLst>
                                          <p:attrName>style.visibility</p:attrName>
                                        </p:attrNameLst>
                                      </p:cBhvr>
                                      <p:to>
                                        <p:strVal val="visible"/>
                                      </p:to>
                                    </p:set>
                                    <p:anim calcmode="lin" valueType="num">
                                      <p:cBhvr additive="base">
                                        <p:cTn id="37" dur="500" fill="hold"/>
                                        <p:tgtEl>
                                          <p:spTgt spid="171020"/>
                                        </p:tgtEl>
                                        <p:attrNameLst>
                                          <p:attrName>ppt_x</p:attrName>
                                        </p:attrNameLst>
                                      </p:cBhvr>
                                      <p:tavLst>
                                        <p:tav tm="0">
                                          <p:val>
                                            <p:strVal val="1+#ppt_w/2"/>
                                          </p:val>
                                        </p:tav>
                                        <p:tav tm="100000">
                                          <p:val>
                                            <p:strVal val="#ppt_x"/>
                                          </p:val>
                                        </p:tav>
                                      </p:tavLst>
                                    </p:anim>
                                    <p:anim calcmode="lin" valueType="num">
                                      <p:cBhvr additive="base">
                                        <p:cTn id="38" dur="500" fill="hold"/>
                                        <p:tgtEl>
                                          <p:spTgt spid="17102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71018"/>
                                        </p:tgtEl>
                                        <p:attrNameLst>
                                          <p:attrName>style.visibility</p:attrName>
                                        </p:attrNameLst>
                                      </p:cBhvr>
                                      <p:to>
                                        <p:strVal val="visible"/>
                                      </p:to>
                                    </p:set>
                                    <p:anim calcmode="lin" valueType="num">
                                      <p:cBhvr>
                                        <p:cTn id="43" dur="500" fill="hold"/>
                                        <p:tgtEl>
                                          <p:spTgt spid="171018"/>
                                        </p:tgtEl>
                                        <p:attrNameLst>
                                          <p:attrName>ppt_w</p:attrName>
                                        </p:attrNameLst>
                                      </p:cBhvr>
                                      <p:tavLst>
                                        <p:tav tm="0">
                                          <p:val>
                                            <p:fltVal val="0.000000"/>
                                          </p:val>
                                        </p:tav>
                                        <p:tav tm="100000">
                                          <p:val>
                                            <p:strVal val="#ppt_w"/>
                                          </p:val>
                                        </p:tav>
                                      </p:tavLst>
                                    </p:anim>
                                    <p:anim calcmode="lin" valueType="num">
                                      <p:cBhvr>
                                        <p:cTn id="44" dur="500" fill="hold"/>
                                        <p:tgtEl>
                                          <p:spTgt spid="171018"/>
                                        </p:tgtEl>
                                        <p:attrNameLst>
                                          <p:attrName>ppt_h</p:attrName>
                                        </p:attrNameLst>
                                      </p:cBhvr>
                                      <p:tavLst>
                                        <p:tav tm="0">
                                          <p:val>
                                            <p:fltVal val="0.000000"/>
                                          </p:val>
                                        </p:tav>
                                        <p:tav tm="100000">
                                          <p:val>
                                            <p:strVal val="#ppt_h"/>
                                          </p:val>
                                        </p:tav>
                                      </p:tavLst>
                                    </p:anim>
                                  </p:childTnLst>
                                </p:cTn>
                              </p:par>
                            </p:childTnLst>
                          </p:cTn>
                        </p:par>
                        <p:par>
                          <p:cTn id="45" fill="hold">
                            <p:stCondLst>
                              <p:cond delay="500"/>
                            </p:stCondLst>
                            <p:childTnLst>
                              <p:par>
                                <p:cTn id="46" presetID="12" presetClass="entr" presetSubtype="4" fill="hold" grpId="0" nodeType="afterEffect">
                                  <p:stCondLst>
                                    <p:cond delay="0"/>
                                  </p:stCondLst>
                                  <p:childTnLst>
                                    <p:set>
                                      <p:cBhvr>
                                        <p:cTn id="47" dur="1" fill="hold">
                                          <p:stCondLst>
                                            <p:cond delay="0"/>
                                          </p:stCondLst>
                                        </p:cTn>
                                        <p:tgtEl>
                                          <p:spTgt spid="171013">
                                            <p:txEl>
                                              <p:charRg st="49" end="63"/>
                                            </p:txEl>
                                          </p:spTgt>
                                        </p:tgtEl>
                                        <p:attrNameLst>
                                          <p:attrName>style.visibility</p:attrName>
                                        </p:attrNameLst>
                                      </p:cBhvr>
                                      <p:to>
                                        <p:strVal val="visible"/>
                                      </p:to>
                                    </p:set>
                                    <p:animEffect transition="in" filter="slide(fromBottom)">
                                      <p:cBhvr>
                                        <p:cTn id="48" dur="500"/>
                                        <p:tgtEl>
                                          <p:spTgt spid="171013">
                                            <p:txEl>
                                              <p:charRg st="49" end="6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build="p"/>
      <p:bldP spid="171013" grpId="0" build="p"/>
      <p:bldP spid="171014" grpId="0" animBg="1"/>
      <p:bldP spid="171018" grpId="0" animBg="1"/>
      <p:bldP spid="171020"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0098" name="Rectangle 2"/>
          <p:cNvSpPr>
            <a:spLocks noGrp="1"/>
          </p:cNvSpPr>
          <p:nvPr>
            <p:ph type="title"/>
          </p:nvPr>
        </p:nvSpPr>
        <p:spPr/>
        <p:txBody>
          <a:bodyPr vert="horz" wrap="square" lIns="91440" tIns="45720" rIns="91440" bIns="45720" anchor="ctr" anchorCtr="0"/>
          <a:p>
            <a:pPr eaLnBrk="1" hangingPunct="1"/>
            <a:r>
              <a:rPr lang="zh-CN" altLang="en-US" dirty="0"/>
              <a:t>小结</a:t>
            </a:r>
            <a:endParaRPr lang="zh-CN" altLang="en-US" dirty="0"/>
          </a:p>
        </p:txBody>
      </p:sp>
      <p:graphicFrame>
        <p:nvGraphicFramePr>
          <p:cNvPr id="176131" name="Object 10"/>
          <p:cNvGraphicFramePr>
            <a:graphicFrameLocks noChangeAspect="1"/>
          </p:cNvGraphicFramePr>
          <p:nvPr/>
        </p:nvGraphicFramePr>
        <p:xfrm>
          <a:off x="6780213" y="2236788"/>
          <a:ext cx="2011362" cy="406400"/>
        </p:xfrm>
        <a:graphic>
          <a:graphicData uri="http://schemas.openxmlformats.org/presentationml/2006/ole">
            <mc:AlternateContent xmlns:mc="http://schemas.openxmlformats.org/markup-compatibility/2006">
              <mc:Choice xmlns:v="urn:schemas-microsoft-com:vml" Requires="v">
                <p:oleObj spid="_x0000_s4304" name="" r:id="rId1" imgW="1002665" imgH="203200" progId="">
                  <p:embed/>
                </p:oleObj>
              </mc:Choice>
              <mc:Fallback>
                <p:oleObj name="" r:id="rId1" imgW="1002665" imgH="203200" progId="">
                  <p:embed/>
                  <p:pic>
                    <p:nvPicPr>
                      <p:cNvPr id="0" name="图片 4303"/>
                      <p:cNvPicPr/>
                      <p:nvPr/>
                    </p:nvPicPr>
                    <p:blipFill>
                      <a:blip r:embed="rId2"/>
                      <a:stretch>
                        <a:fillRect/>
                      </a:stretch>
                    </p:blipFill>
                    <p:spPr>
                      <a:xfrm>
                        <a:off x="6780213" y="2236788"/>
                        <a:ext cx="2011362" cy="406400"/>
                      </a:xfrm>
                      <a:prstGeom prst="rect">
                        <a:avLst/>
                      </a:prstGeom>
                      <a:noFill/>
                      <a:ln w="38100">
                        <a:noFill/>
                        <a:miter/>
                      </a:ln>
                    </p:spPr>
                  </p:pic>
                </p:oleObj>
              </mc:Fallback>
            </mc:AlternateContent>
          </a:graphicData>
        </a:graphic>
      </p:graphicFrame>
      <p:sp>
        <p:nvSpPr>
          <p:cNvPr id="176132" name="Rectangle 4"/>
          <p:cNvSpPr/>
          <p:nvPr/>
        </p:nvSpPr>
        <p:spPr>
          <a:xfrm>
            <a:off x="439738" y="1773238"/>
            <a:ext cx="1900237"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能由</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endParaRPr lang="en-US" altLang="zh-CN" sz="2400" b="1" i="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6133" name="Rectangle 5"/>
          <p:cNvSpPr/>
          <p:nvPr/>
        </p:nvSpPr>
        <p:spPr>
          <a:xfrm>
            <a:off x="3609975" y="1773238"/>
            <a:ext cx="1900238"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FF"/>
                </a:solidFill>
                <a:latin typeface="楷体_GB2312" panose="02010609030101010101" pitchFamily="49" charset="-122"/>
                <a:ea typeface="楷体_GB2312" panose="02010609030101010101" pitchFamily="49" charset="-122"/>
              </a:rPr>
              <a:t>线性方程组</a:t>
            </a:r>
            <a:r>
              <a:rPr lang="zh-CN" altLang="en-US" sz="2400" b="1" dirty="0">
                <a:solidFill>
                  <a:srgbClr val="000000"/>
                </a:solidFill>
                <a:latin typeface="楷体_GB2312" panose="02010609030101010101" pitchFamily="49" charset="-122"/>
                <a:ea typeface="楷体_GB2312" panose="02010609030101010101" pitchFamily="49" charset="-122"/>
              </a:rPr>
              <a:t>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有解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6134" name="AutoShape 6"/>
          <p:cNvSpPr/>
          <p:nvPr/>
        </p:nvSpPr>
        <p:spPr>
          <a:xfrm>
            <a:off x="2686050" y="2211388"/>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6135" name="AutoShape 7"/>
          <p:cNvSpPr/>
          <p:nvPr/>
        </p:nvSpPr>
        <p:spPr>
          <a:xfrm>
            <a:off x="5856288" y="221138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76136" name="Object 11"/>
          <p:cNvGraphicFramePr>
            <a:graphicFrameLocks noChangeAspect="1"/>
          </p:cNvGraphicFramePr>
          <p:nvPr/>
        </p:nvGraphicFramePr>
        <p:xfrm>
          <a:off x="6742113" y="3965575"/>
          <a:ext cx="2087562" cy="406400"/>
        </p:xfrm>
        <a:graphic>
          <a:graphicData uri="http://schemas.openxmlformats.org/presentationml/2006/ole">
            <mc:AlternateContent xmlns:mc="http://schemas.openxmlformats.org/markup-compatibility/2006">
              <mc:Choice xmlns:v="urn:schemas-microsoft-com:vml" Requires="v">
                <p:oleObj spid="_x0000_s4305" name="" r:id="rId3" imgW="1040765" imgH="203200" progId="">
                  <p:embed/>
                </p:oleObj>
              </mc:Choice>
              <mc:Fallback>
                <p:oleObj name="" r:id="rId3" imgW="1040765" imgH="203200" progId="">
                  <p:embed/>
                  <p:pic>
                    <p:nvPicPr>
                      <p:cNvPr id="0" name="图片 4304"/>
                      <p:cNvPicPr/>
                      <p:nvPr/>
                    </p:nvPicPr>
                    <p:blipFill>
                      <a:blip r:embed="rId4"/>
                      <a:stretch>
                        <a:fillRect/>
                      </a:stretch>
                    </p:blipFill>
                    <p:spPr>
                      <a:xfrm>
                        <a:off x="6742113" y="3965575"/>
                        <a:ext cx="2087562" cy="406400"/>
                      </a:xfrm>
                      <a:prstGeom prst="rect">
                        <a:avLst/>
                      </a:prstGeom>
                      <a:noFill/>
                      <a:ln w="38100">
                        <a:noFill/>
                        <a:miter/>
                      </a:ln>
                    </p:spPr>
                  </p:pic>
                </p:oleObj>
              </mc:Fallback>
            </mc:AlternateContent>
          </a:graphicData>
        </a:graphic>
      </p:graphicFrame>
      <p:sp>
        <p:nvSpPr>
          <p:cNvPr id="176137" name="Rectangle 9"/>
          <p:cNvSpPr/>
          <p:nvPr/>
        </p:nvSpPr>
        <p:spPr>
          <a:xfrm>
            <a:off x="439738" y="3500438"/>
            <a:ext cx="1900237"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能</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由向量组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endParaRPr lang="en-US" altLang="zh-CN" sz="2400" b="1" i="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6138" name="Rectangle 10"/>
          <p:cNvSpPr/>
          <p:nvPr/>
        </p:nvSpPr>
        <p:spPr>
          <a:xfrm>
            <a:off x="3609975" y="3500438"/>
            <a:ext cx="1900238"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FF"/>
                </a:solidFill>
                <a:latin typeface="楷体_GB2312" panose="02010609030101010101" pitchFamily="49" charset="-122"/>
                <a:ea typeface="楷体_GB2312" panose="02010609030101010101" pitchFamily="49" charset="-122"/>
              </a:rPr>
              <a:t>矩阵方程组</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有解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6139" name="AutoShape 11"/>
          <p:cNvSpPr/>
          <p:nvPr/>
        </p:nvSpPr>
        <p:spPr>
          <a:xfrm>
            <a:off x="2686050" y="3940175"/>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6140" name="AutoShape 12"/>
          <p:cNvSpPr/>
          <p:nvPr/>
        </p:nvSpPr>
        <p:spPr>
          <a:xfrm>
            <a:off x="5856288" y="394017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6141" name="AutoShape 13"/>
          <p:cNvSpPr>
            <a:spLocks noChangeAspect="1"/>
          </p:cNvSpPr>
          <p:nvPr/>
        </p:nvSpPr>
        <p:spPr>
          <a:xfrm>
            <a:off x="5915025" y="4652963"/>
            <a:ext cx="517525" cy="411162"/>
          </a:xfrm>
          <a:prstGeom prst="rightArrow">
            <a:avLst>
              <a:gd name="adj1" fmla="val 50000"/>
              <a:gd name="adj2" fmla="val 31467"/>
            </a:avLst>
          </a:prstGeom>
          <a:solidFill>
            <a:srgbClr val="FFFF66"/>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76142" name="Object 12"/>
          <p:cNvGraphicFramePr>
            <a:graphicFrameLocks noChangeAspect="1"/>
          </p:cNvGraphicFramePr>
          <p:nvPr/>
        </p:nvGraphicFramePr>
        <p:xfrm>
          <a:off x="6742113" y="4656138"/>
          <a:ext cx="1730375" cy="406400"/>
        </p:xfrm>
        <a:graphic>
          <a:graphicData uri="http://schemas.openxmlformats.org/presentationml/2006/ole">
            <mc:AlternateContent xmlns:mc="http://schemas.openxmlformats.org/markup-compatibility/2006">
              <mc:Choice xmlns:v="urn:schemas-microsoft-com:vml" Requires="v">
                <p:oleObj spid="_x0000_s4306" name="" r:id="rId5" imgW="862965" imgH="203200" progId="">
                  <p:embed/>
                </p:oleObj>
              </mc:Choice>
              <mc:Fallback>
                <p:oleObj name="" r:id="rId5" imgW="862965" imgH="203200" progId="">
                  <p:embed/>
                  <p:pic>
                    <p:nvPicPr>
                      <p:cNvPr id="0" name="图片 4305"/>
                      <p:cNvPicPr/>
                      <p:nvPr/>
                    </p:nvPicPr>
                    <p:blipFill>
                      <a:blip r:embed="rId6"/>
                      <a:stretch>
                        <a:fillRect/>
                      </a:stretch>
                    </p:blipFill>
                    <p:spPr>
                      <a:xfrm>
                        <a:off x="6742113" y="4656138"/>
                        <a:ext cx="1730375" cy="406400"/>
                      </a:xfrm>
                      <a:prstGeom prst="rect">
                        <a:avLst/>
                      </a:prstGeom>
                      <a:noFill/>
                      <a:ln w="38100">
                        <a:noFill/>
                        <a:miter/>
                      </a:ln>
                    </p:spPr>
                  </p:pic>
                </p:oleObj>
              </mc:Fallback>
            </mc:AlternateContent>
          </a:graphicData>
        </a:graphic>
      </p:graphicFrame>
      <p:graphicFrame>
        <p:nvGraphicFramePr>
          <p:cNvPr id="176143" name="Object 13"/>
          <p:cNvGraphicFramePr>
            <a:graphicFrameLocks noChangeAspect="1"/>
          </p:cNvGraphicFramePr>
          <p:nvPr/>
        </p:nvGraphicFramePr>
        <p:xfrm>
          <a:off x="3609975" y="5692775"/>
          <a:ext cx="3055938" cy="406400"/>
        </p:xfrm>
        <a:graphic>
          <a:graphicData uri="http://schemas.openxmlformats.org/presentationml/2006/ole">
            <mc:AlternateContent xmlns:mc="http://schemas.openxmlformats.org/markup-compatibility/2006">
              <mc:Choice xmlns:v="urn:schemas-microsoft-com:vml" Requires="v">
                <p:oleObj spid="_x0000_s4307" name="" r:id="rId7" imgW="1524000" imgH="203200" progId="">
                  <p:embed/>
                </p:oleObj>
              </mc:Choice>
              <mc:Fallback>
                <p:oleObj name="" r:id="rId7" imgW="1524000" imgH="203200" progId="">
                  <p:embed/>
                  <p:pic>
                    <p:nvPicPr>
                      <p:cNvPr id="0" name="图片 4306"/>
                      <p:cNvPicPr/>
                      <p:nvPr/>
                    </p:nvPicPr>
                    <p:blipFill>
                      <a:blip r:embed="rId8"/>
                      <a:stretch>
                        <a:fillRect/>
                      </a:stretch>
                    </p:blipFill>
                    <p:spPr>
                      <a:xfrm>
                        <a:off x="3609975" y="5692775"/>
                        <a:ext cx="3055938" cy="406400"/>
                      </a:xfrm>
                      <a:prstGeom prst="rect">
                        <a:avLst/>
                      </a:prstGeom>
                      <a:noFill/>
                      <a:ln w="38100">
                        <a:noFill/>
                        <a:miter/>
                      </a:ln>
                    </p:spPr>
                  </p:pic>
                </p:oleObj>
              </mc:Fallback>
            </mc:AlternateContent>
          </a:graphicData>
        </a:graphic>
      </p:graphicFrame>
      <p:sp>
        <p:nvSpPr>
          <p:cNvPr id="176144" name="Rectangle 16"/>
          <p:cNvSpPr/>
          <p:nvPr/>
        </p:nvSpPr>
        <p:spPr>
          <a:xfrm>
            <a:off x="439738" y="5229225"/>
            <a:ext cx="1900237" cy="1335088"/>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与</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endParaRPr lang="en-US" altLang="zh-CN" sz="2400" b="1" i="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等价</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6145" name="AutoShape 17"/>
          <p:cNvSpPr/>
          <p:nvPr/>
        </p:nvSpPr>
        <p:spPr>
          <a:xfrm>
            <a:off x="2686050" y="5667375"/>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6132"/>
                                        </p:tgtEl>
                                        <p:attrNameLst>
                                          <p:attrName>style.visibility</p:attrName>
                                        </p:attrNameLst>
                                      </p:cBhvr>
                                      <p:to>
                                        <p:strVal val="visible"/>
                                      </p:to>
                                    </p:set>
                                    <p:animEffect transition="in" filter="box(in)">
                                      <p:cBhvr>
                                        <p:cTn id="7" dur="500"/>
                                        <p:tgtEl>
                                          <p:spTgt spid="17613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76134"/>
                                        </p:tgtEl>
                                        <p:attrNameLst>
                                          <p:attrName>style.visibility</p:attrName>
                                        </p:attrNameLst>
                                      </p:cBhvr>
                                      <p:to>
                                        <p:strVal val="visible"/>
                                      </p:to>
                                    </p:set>
                                    <p:anim calcmode="lin" valueType="num">
                                      <p:cBhvr>
                                        <p:cTn id="12" dur="500" fill="hold"/>
                                        <p:tgtEl>
                                          <p:spTgt spid="176134"/>
                                        </p:tgtEl>
                                        <p:attrNameLst>
                                          <p:attrName>ppt_w</p:attrName>
                                        </p:attrNameLst>
                                      </p:cBhvr>
                                      <p:tavLst>
                                        <p:tav tm="0">
                                          <p:val>
                                            <p:fltVal val="0.000000"/>
                                          </p:val>
                                        </p:tav>
                                        <p:tav tm="100000">
                                          <p:val>
                                            <p:strVal val="#ppt_w"/>
                                          </p:val>
                                        </p:tav>
                                      </p:tavLst>
                                    </p:anim>
                                    <p:anim calcmode="lin" valueType="num">
                                      <p:cBhvr>
                                        <p:cTn id="13" dur="500" fill="hold"/>
                                        <p:tgtEl>
                                          <p:spTgt spid="176134"/>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4" presetClass="entr" presetSubtype="16" fill="hold" grpId="0" nodeType="after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box(in)">
                                      <p:cBhvr>
                                        <p:cTn id="17" dur="500"/>
                                        <p:tgtEl>
                                          <p:spTgt spid="17613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176135"/>
                                        </p:tgtEl>
                                        <p:attrNameLst>
                                          <p:attrName>style.visibility</p:attrName>
                                        </p:attrNameLst>
                                      </p:cBhvr>
                                      <p:to>
                                        <p:strVal val="visible"/>
                                      </p:to>
                                    </p:set>
                                    <p:anim calcmode="lin" valueType="num">
                                      <p:cBhvr>
                                        <p:cTn id="22" dur="500" fill="hold"/>
                                        <p:tgtEl>
                                          <p:spTgt spid="176135"/>
                                        </p:tgtEl>
                                        <p:attrNameLst>
                                          <p:attrName>ppt_w</p:attrName>
                                        </p:attrNameLst>
                                      </p:cBhvr>
                                      <p:tavLst>
                                        <p:tav tm="0">
                                          <p:val>
                                            <p:fltVal val="0.000000"/>
                                          </p:val>
                                        </p:tav>
                                        <p:tav tm="100000">
                                          <p:val>
                                            <p:strVal val="#ppt_w"/>
                                          </p:val>
                                        </p:tav>
                                      </p:tavLst>
                                    </p:anim>
                                    <p:anim calcmode="lin" valueType="num">
                                      <p:cBhvr>
                                        <p:cTn id="23" dur="500" fill="hold"/>
                                        <p:tgtEl>
                                          <p:spTgt spid="176135"/>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4" presetClass="entr" presetSubtype="16" fill="hold" nodeType="afterEffect">
                                  <p:stCondLst>
                                    <p:cond delay="0"/>
                                  </p:stCondLst>
                                  <p:childTnLst>
                                    <p:set>
                                      <p:cBhvr>
                                        <p:cTn id="26" dur="1" fill="hold">
                                          <p:stCondLst>
                                            <p:cond delay="0"/>
                                          </p:stCondLst>
                                        </p:cTn>
                                        <p:tgtEl>
                                          <p:spTgt spid="176131"/>
                                        </p:tgtEl>
                                        <p:attrNameLst>
                                          <p:attrName>style.visibility</p:attrName>
                                        </p:attrNameLst>
                                      </p:cBhvr>
                                      <p:to>
                                        <p:strVal val="visible"/>
                                      </p:to>
                                    </p:set>
                                    <p:animEffect transition="in" filter="box(in)">
                                      <p:cBhvr>
                                        <p:cTn id="27" dur="500"/>
                                        <p:tgtEl>
                                          <p:spTgt spid="17613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6137"/>
                                        </p:tgtEl>
                                        <p:attrNameLst>
                                          <p:attrName>style.visibility</p:attrName>
                                        </p:attrNameLst>
                                      </p:cBhvr>
                                      <p:to>
                                        <p:strVal val="visible"/>
                                      </p:to>
                                    </p:set>
                                    <p:animEffect transition="in" filter="box(in)">
                                      <p:cBhvr>
                                        <p:cTn id="32" dur="500"/>
                                        <p:tgtEl>
                                          <p:spTgt spid="176137"/>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76139"/>
                                        </p:tgtEl>
                                        <p:attrNameLst>
                                          <p:attrName>style.visibility</p:attrName>
                                        </p:attrNameLst>
                                      </p:cBhvr>
                                      <p:to>
                                        <p:strVal val="visible"/>
                                      </p:to>
                                    </p:set>
                                    <p:anim calcmode="lin" valueType="num">
                                      <p:cBhvr>
                                        <p:cTn id="37" dur="500" fill="hold"/>
                                        <p:tgtEl>
                                          <p:spTgt spid="176139"/>
                                        </p:tgtEl>
                                        <p:attrNameLst>
                                          <p:attrName>ppt_w</p:attrName>
                                        </p:attrNameLst>
                                      </p:cBhvr>
                                      <p:tavLst>
                                        <p:tav tm="0">
                                          <p:val>
                                            <p:fltVal val="0.000000"/>
                                          </p:val>
                                        </p:tav>
                                        <p:tav tm="100000">
                                          <p:val>
                                            <p:strVal val="#ppt_w"/>
                                          </p:val>
                                        </p:tav>
                                      </p:tavLst>
                                    </p:anim>
                                    <p:anim calcmode="lin" valueType="num">
                                      <p:cBhvr>
                                        <p:cTn id="38" dur="500" fill="hold"/>
                                        <p:tgtEl>
                                          <p:spTgt spid="176139"/>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176138"/>
                                        </p:tgtEl>
                                        <p:attrNameLst>
                                          <p:attrName>style.visibility</p:attrName>
                                        </p:attrNameLst>
                                      </p:cBhvr>
                                      <p:to>
                                        <p:strVal val="visible"/>
                                      </p:to>
                                    </p:set>
                                    <p:animEffect transition="in" filter="box(in)">
                                      <p:cBhvr>
                                        <p:cTn id="42" dur="500"/>
                                        <p:tgtEl>
                                          <p:spTgt spid="176138"/>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76140"/>
                                        </p:tgtEl>
                                        <p:attrNameLst>
                                          <p:attrName>style.visibility</p:attrName>
                                        </p:attrNameLst>
                                      </p:cBhvr>
                                      <p:to>
                                        <p:strVal val="visible"/>
                                      </p:to>
                                    </p:set>
                                    <p:anim calcmode="lin" valueType="num">
                                      <p:cBhvr>
                                        <p:cTn id="47" dur="500" fill="hold"/>
                                        <p:tgtEl>
                                          <p:spTgt spid="176140"/>
                                        </p:tgtEl>
                                        <p:attrNameLst>
                                          <p:attrName>ppt_w</p:attrName>
                                        </p:attrNameLst>
                                      </p:cBhvr>
                                      <p:tavLst>
                                        <p:tav tm="0">
                                          <p:val>
                                            <p:fltVal val="0.000000"/>
                                          </p:val>
                                        </p:tav>
                                        <p:tav tm="100000">
                                          <p:val>
                                            <p:strVal val="#ppt_w"/>
                                          </p:val>
                                        </p:tav>
                                      </p:tavLst>
                                    </p:anim>
                                    <p:anim calcmode="lin" valueType="num">
                                      <p:cBhvr>
                                        <p:cTn id="48" dur="500" fill="hold"/>
                                        <p:tgtEl>
                                          <p:spTgt spid="176140"/>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4" presetClass="entr" presetSubtype="16" fill="hold" nodeType="afterEffect">
                                  <p:stCondLst>
                                    <p:cond delay="0"/>
                                  </p:stCondLst>
                                  <p:childTnLst>
                                    <p:set>
                                      <p:cBhvr>
                                        <p:cTn id="51" dur="1" fill="hold">
                                          <p:stCondLst>
                                            <p:cond delay="0"/>
                                          </p:stCondLst>
                                        </p:cTn>
                                        <p:tgtEl>
                                          <p:spTgt spid="176136"/>
                                        </p:tgtEl>
                                        <p:attrNameLst>
                                          <p:attrName>style.visibility</p:attrName>
                                        </p:attrNameLst>
                                      </p:cBhvr>
                                      <p:to>
                                        <p:strVal val="visible"/>
                                      </p:to>
                                    </p:set>
                                    <p:animEffect transition="in" filter="box(in)">
                                      <p:cBhvr>
                                        <p:cTn id="52" dur="500"/>
                                        <p:tgtEl>
                                          <p:spTgt spid="1761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76141"/>
                                        </p:tgtEl>
                                        <p:attrNameLst>
                                          <p:attrName>style.visibility</p:attrName>
                                        </p:attrNameLst>
                                      </p:cBhvr>
                                      <p:to>
                                        <p:strVal val="visible"/>
                                      </p:to>
                                    </p:set>
                                    <p:anim calcmode="lin" valueType="num">
                                      <p:cBhvr additive="base">
                                        <p:cTn id="57" dur="500" fill="hold"/>
                                        <p:tgtEl>
                                          <p:spTgt spid="176141"/>
                                        </p:tgtEl>
                                        <p:attrNameLst>
                                          <p:attrName>ppt_x</p:attrName>
                                        </p:attrNameLst>
                                      </p:cBhvr>
                                      <p:tavLst>
                                        <p:tav tm="0">
                                          <p:val>
                                            <p:strVal val="0-#ppt_w/2"/>
                                          </p:val>
                                        </p:tav>
                                        <p:tav tm="100000">
                                          <p:val>
                                            <p:strVal val="#ppt_x"/>
                                          </p:val>
                                        </p:tav>
                                      </p:tavLst>
                                    </p:anim>
                                    <p:anim calcmode="lin" valueType="num">
                                      <p:cBhvr additive="base">
                                        <p:cTn id="58" dur="500" fill="hold"/>
                                        <p:tgtEl>
                                          <p:spTgt spid="176141"/>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4" presetClass="entr" presetSubtype="16" fill="hold" nodeType="afterEffect">
                                  <p:stCondLst>
                                    <p:cond delay="0"/>
                                  </p:stCondLst>
                                  <p:childTnLst>
                                    <p:set>
                                      <p:cBhvr>
                                        <p:cTn id="61" dur="1" fill="hold">
                                          <p:stCondLst>
                                            <p:cond delay="0"/>
                                          </p:stCondLst>
                                        </p:cTn>
                                        <p:tgtEl>
                                          <p:spTgt spid="176142"/>
                                        </p:tgtEl>
                                        <p:attrNameLst>
                                          <p:attrName>style.visibility</p:attrName>
                                        </p:attrNameLst>
                                      </p:cBhvr>
                                      <p:to>
                                        <p:strVal val="visible"/>
                                      </p:to>
                                    </p:set>
                                    <p:animEffect transition="in" filter="box(in)">
                                      <p:cBhvr>
                                        <p:cTn id="62" dur="500"/>
                                        <p:tgtEl>
                                          <p:spTgt spid="176142"/>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76144"/>
                                        </p:tgtEl>
                                        <p:attrNameLst>
                                          <p:attrName>style.visibility</p:attrName>
                                        </p:attrNameLst>
                                      </p:cBhvr>
                                      <p:to>
                                        <p:strVal val="visible"/>
                                      </p:to>
                                    </p:set>
                                    <p:animEffect transition="in" filter="box(in)">
                                      <p:cBhvr>
                                        <p:cTn id="67" dur="500"/>
                                        <p:tgtEl>
                                          <p:spTgt spid="176144"/>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176145"/>
                                        </p:tgtEl>
                                        <p:attrNameLst>
                                          <p:attrName>style.visibility</p:attrName>
                                        </p:attrNameLst>
                                      </p:cBhvr>
                                      <p:to>
                                        <p:strVal val="visible"/>
                                      </p:to>
                                    </p:set>
                                    <p:anim calcmode="lin" valueType="num">
                                      <p:cBhvr>
                                        <p:cTn id="72" dur="500" fill="hold"/>
                                        <p:tgtEl>
                                          <p:spTgt spid="176145"/>
                                        </p:tgtEl>
                                        <p:attrNameLst>
                                          <p:attrName>ppt_w</p:attrName>
                                        </p:attrNameLst>
                                      </p:cBhvr>
                                      <p:tavLst>
                                        <p:tav tm="0">
                                          <p:val>
                                            <p:fltVal val="0.000000"/>
                                          </p:val>
                                        </p:tav>
                                        <p:tav tm="100000">
                                          <p:val>
                                            <p:strVal val="#ppt_w"/>
                                          </p:val>
                                        </p:tav>
                                      </p:tavLst>
                                    </p:anim>
                                    <p:anim calcmode="lin" valueType="num">
                                      <p:cBhvr>
                                        <p:cTn id="73" dur="500" fill="hold"/>
                                        <p:tgtEl>
                                          <p:spTgt spid="176145"/>
                                        </p:tgtEl>
                                        <p:attrNameLst>
                                          <p:attrName>ppt_h</p:attrName>
                                        </p:attrNameLst>
                                      </p:cBhvr>
                                      <p:tavLst>
                                        <p:tav tm="0">
                                          <p:val>
                                            <p:strVal val="#ppt_h"/>
                                          </p:val>
                                        </p:tav>
                                        <p:tav tm="100000">
                                          <p:val>
                                            <p:strVal val="#ppt_h"/>
                                          </p:val>
                                        </p:tav>
                                      </p:tavLst>
                                    </p:anim>
                                  </p:childTnLst>
                                </p:cTn>
                              </p:par>
                            </p:childTnLst>
                          </p:cTn>
                        </p:par>
                        <p:par>
                          <p:cTn id="74" fill="hold">
                            <p:stCondLst>
                              <p:cond delay="500"/>
                            </p:stCondLst>
                            <p:childTnLst>
                              <p:par>
                                <p:cTn id="75" presetID="4" presetClass="entr" presetSubtype="16" fill="hold" nodeType="afterEffect">
                                  <p:stCondLst>
                                    <p:cond delay="0"/>
                                  </p:stCondLst>
                                  <p:childTnLst>
                                    <p:set>
                                      <p:cBhvr>
                                        <p:cTn id="76" dur="1" fill="hold">
                                          <p:stCondLst>
                                            <p:cond delay="0"/>
                                          </p:stCondLst>
                                        </p:cTn>
                                        <p:tgtEl>
                                          <p:spTgt spid="176143"/>
                                        </p:tgtEl>
                                        <p:attrNameLst>
                                          <p:attrName>style.visibility</p:attrName>
                                        </p:attrNameLst>
                                      </p:cBhvr>
                                      <p:to>
                                        <p:strVal val="visible"/>
                                      </p:to>
                                    </p:set>
                                    <p:animEffect transition="in" filter="box(in)">
                                      <p:cBhvr>
                                        <p:cTn id="77" dur="500"/>
                                        <p:tgtEl>
                                          <p:spTgt spid="176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p:bldP spid="176133" grpId="0"/>
      <p:bldP spid="176134" grpId="0" animBg="1"/>
      <p:bldP spid="176135" grpId="0" animBg="1"/>
      <p:bldP spid="176137" grpId="0"/>
      <p:bldP spid="176138" grpId="0"/>
      <p:bldP spid="176139" grpId="0" animBg="1"/>
      <p:bldP spid="176140" grpId="0" animBg="1"/>
      <p:bldP spid="176141" grpId="0" animBg="1"/>
      <p:bldP spid="176144" grpId="0"/>
      <p:bldP spid="176145"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22" name="Rectangle 2"/>
          <p:cNvSpPr/>
          <p:nvPr/>
        </p:nvSpPr>
        <p:spPr>
          <a:xfrm>
            <a:off x="685800" y="333375"/>
            <a:ext cx="7772400" cy="1143000"/>
          </a:xfrm>
          <a:prstGeom prst="rect">
            <a:avLst/>
          </a:prstGeom>
          <a:noFill/>
          <a:ln w="9525">
            <a:noFill/>
          </a:ln>
        </p:spPr>
        <p:txBody>
          <a:bodyPr lIns="92075" tIns="46038" rIns="92075" bIns="46038" anchor="ctr" anchorCtr="0"/>
          <a:p>
            <a:r>
              <a:rPr lang="zh-CN" altLang="en-US" sz="3200" b="1" dirty="0">
                <a:solidFill>
                  <a:srgbClr val="0000FF"/>
                </a:solidFill>
                <a:latin typeface="Times New Roman" panose="02020603050405020304" pitchFamily="18" charset="0"/>
                <a:ea typeface="楷体_GB2312" panose="02010609030101010101" pitchFamily="49" charset="-122"/>
              </a:rPr>
              <a:t>知识结构图</a:t>
            </a:r>
            <a:endParaRPr lang="zh-CN" altLang="en-US" sz="3200" b="1" dirty="0">
              <a:solidFill>
                <a:srgbClr val="0000FF"/>
              </a:solidFill>
              <a:latin typeface="Times New Roman" panose="02020603050405020304" pitchFamily="18" charset="0"/>
              <a:ea typeface="楷体_GB2312" panose="02010609030101010101" pitchFamily="49" charset="-122"/>
            </a:endParaRPr>
          </a:p>
        </p:txBody>
      </p:sp>
      <p:sp>
        <p:nvSpPr>
          <p:cNvPr id="172035" name="Rectangle 3"/>
          <p:cNvSpPr/>
          <p:nvPr/>
        </p:nvSpPr>
        <p:spPr>
          <a:xfrm>
            <a:off x="1333500" y="1568450"/>
            <a:ext cx="1725613" cy="609600"/>
          </a:xfrm>
          <a:prstGeom prst="rect">
            <a:avLst/>
          </a:prstGeom>
          <a:noFill/>
          <a:ln w="9525">
            <a:noFill/>
          </a:ln>
        </p:spPr>
        <p:txBody>
          <a:bodyPr anchor="ctr" anchorCtr="1"/>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楷体_GB2312" panose="02010609030101010101" pitchFamily="49" charset="-122"/>
                <a:ea typeface="楷体_GB2312" panose="02010609030101010101" pitchFamily="49" charset="-122"/>
              </a:rPr>
              <a:t>维向量</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36" name="Line 4"/>
          <p:cNvSpPr/>
          <p:nvPr/>
        </p:nvSpPr>
        <p:spPr>
          <a:xfrm>
            <a:off x="2195513" y="2135188"/>
            <a:ext cx="0" cy="503237"/>
          </a:xfrm>
          <a:prstGeom prst="line">
            <a:avLst/>
          </a:prstGeom>
          <a:ln w="57150" cap="flat" cmpd="sng">
            <a:solidFill>
              <a:srgbClr val="0000FF"/>
            </a:solidFill>
            <a:prstDash val="solid"/>
            <a:headEnd type="none" w="med" len="med"/>
            <a:tailEnd type="arrow" w="lg" len="med"/>
          </a:ln>
        </p:spPr>
      </p:sp>
      <p:sp>
        <p:nvSpPr>
          <p:cNvPr id="172037" name="Rectangle 5"/>
          <p:cNvSpPr/>
          <p:nvPr/>
        </p:nvSpPr>
        <p:spPr>
          <a:xfrm>
            <a:off x="1330325" y="2593975"/>
            <a:ext cx="1725613" cy="609600"/>
          </a:xfrm>
          <a:prstGeom prst="rect">
            <a:avLst/>
          </a:prstGeom>
          <a:noFill/>
          <a:ln w="9525">
            <a:noFill/>
          </a:ln>
        </p:spPr>
        <p:txBody>
          <a:bodyPr anchor="ctr" anchorCtr="1"/>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38" name="Line 6"/>
          <p:cNvSpPr/>
          <p:nvPr/>
        </p:nvSpPr>
        <p:spPr>
          <a:xfrm>
            <a:off x="2195513" y="3159125"/>
            <a:ext cx="0" cy="503238"/>
          </a:xfrm>
          <a:prstGeom prst="line">
            <a:avLst/>
          </a:prstGeom>
          <a:ln w="57150" cap="flat" cmpd="sng">
            <a:solidFill>
              <a:srgbClr val="0000FF"/>
            </a:solidFill>
            <a:prstDash val="solid"/>
            <a:headEnd type="none" w="med" len="med"/>
            <a:tailEnd type="arrow" w="lg" len="med"/>
          </a:ln>
        </p:spPr>
      </p:sp>
      <p:sp>
        <p:nvSpPr>
          <p:cNvPr id="172039" name="Line 7"/>
          <p:cNvSpPr/>
          <p:nvPr/>
        </p:nvSpPr>
        <p:spPr>
          <a:xfrm flipV="1">
            <a:off x="3562350" y="2895600"/>
            <a:ext cx="723900" cy="1588"/>
          </a:xfrm>
          <a:prstGeom prst="line">
            <a:avLst/>
          </a:prstGeom>
          <a:ln w="57150" cap="flat" cmpd="sng">
            <a:solidFill>
              <a:srgbClr val="FF3300"/>
            </a:solidFill>
            <a:prstDash val="solid"/>
            <a:headEnd type="none" w="med" len="med"/>
            <a:tailEnd type="arrow" w="lg" len="med"/>
          </a:ln>
        </p:spPr>
      </p:sp>
      <p:sp>
        <p:nvSpPr>
          <p:cNvPr id="172040" name="Rectangle 8"/>
          <p:cNvSpPr/>
          <p:nvPr/>
        </p:nvSpPr>
        <p:spPr>
          <a:xfrm>
            <a:off x="4286250" y="2592388"/>
            <a:ext cx="4389438" cy="609600"/>
          </a:xfrm>
          <a:prstGeom prst="rect">
            <a:avLst/>
          </a:prstGeom>
          <a:noFill/>
          <a:ln w="9525">
            <a:noFill/>
          </a:ln>
        </p:spPr>
        <p:txBody>
          <a:bodyPr anchor="ctr" anchorCtr="0"/>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向量组与矩阵的对应</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41" name="Rectangle 9"/>
          <p:cNvSpPr/>
          <p:nvPr/>
        </p:nvSpPr>
        <p:spPr>
          <a:xfrm>
            <a:off x="387350" y="3617913"/>
            <a:ext cx="3600450" cy="609600"/>
          </a:xfrm>
          <a:prstGeom prst="rect">
            <a:avLst/>
          </a:prstGeom>
          <a:noFill/>
          <a:ln w="9525">
            <a:noFill/>
          </a:ln>
        </p:spPr>
        <p:txBody>
          <a:bodyPr anchor="ctr" anchorCtr="1"/>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向量组的线性组合</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42" name="Line 10"/>
          <p:cNvSpPr/>
          <p:nvPr/>
        </p:nvSpPr>
        <p:spPr>
          <a:xfrm>
            <a:off x="2193925" y="4184650"/>
            <a:ext cx="0" cy="503238"/>
          </a:xfrm>
          <a:prstGeom prst="line">
            <a:avLst/>
          </a:prstGeom>
          <a:ln w="57150" cap="flat" cmpd="sng">
            <a:solidFill>
              <a:srgbClr val="0000FF"/>
            </a:solidFill>
            <a:prstDash val="solid"/>
            <a:headEnd type="none" w="med" len="med"/>
            <a:tailEnd type="arrow" w="lg" len="med"/>
          </a:ln>
        </p:spPr>
      </p:sp>
      <p:sp>
        <p:nvSpPr>
          <p:cNvPr id="172043" name="Rectangle 11"/>
          <p:cNvSpPr/>
          <p:nvPr/>
        </p:nvSpPr>
        <p:spPr>
          <a:xfrm>
            <a:off x="381000" y="4643438"/>
            <a:ext cx="3600450" cy="609600"/>
          </a:xfrm>
          <a:prstGeom prst="rect">
            <a:avLst/>
          </a:prstGeom>
          <a:noFill/>
          <a:ln w="9525">
            <a:noFill/>
          </a:ln>
        </p:spPr>
        <p:txBody>
          <a:bodyPr anchor="ctr" anchorCtr="1"/>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向量组的线性表示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44" name="Line 12"/>
          <p:cNvSpPr/>
          <p:nvPr/>
        </p:nvSpPr>
        <p:spPr>
          <a:xfrm>
            <a:off x="2187575" y="5208588"/>
            <a:ext cx="0" cy="503237"/>
          </a:xfrm>
          <a:prstGeom prst="line">
            <a:avLst/>
          </a:prstGeom>
          <a:ln w="57150" cap="flat" cmpd="sng">
            <a:solidFill>
              <a:srgbClr val="0000FF"/>
            </a:solidFill>
            <a:prstDash val="solid"/>
            <a:headEnd type="none" w="med" len="med"/>
            <a:tailEnd type="arrow" w="lg" len="med"/>
          </a:ln>
        </p:spPr>
      </p:sp>
      <p:sp>
        <p:nvSpPr>
          <p:cNvPr id="172045" name="Rectangle 13"/>
          <p:cNvSpPr/>
          <p:nvPr/>
        </p:nvSpPr>
        <p:spPr>
          <a:xfrm>
            <a:off x="395288" y="5667375"/>
            <a:ext cx="3600450" cy="609600"/>
          </a:xfrm>
          <a:prstGeom prst="rect">
            <a:avLst/>
          </a:prstGeom>
          <a:noFill/>
          <a:ln w="9525">
            <a:noFill/>
          </a:ln>
        </p:spPr>
        <p:txBody>
          <a:bodyPr anchor="ctr" anchorCtr="1"/>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向量组的等价</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46" name="Line 14"/>
          <p:cNvSpPr/>
          <p:nvPr/>
        </p:nvSpPr>
        <p:spPr>
          <a:xfrm flipV="1">
            <a:off x="3562350" y="4916488"/>
            <a:ext cx="723900" cy="1587"/>
          </a:xfrm>
          <a:prstGeom prst="line">
            <a:avLst/>
          </a:prstGeom>
          <a:ln w="57150" cap="flat" cmpd="sng">
            <a:solidFill>
              <a:srgbClr val="FF3300"/>
            </a:solidFill>
            <a:prstDash val="solid"/>
            <a:headEnd type="none" w="med" len="med"/>
            <a:tailEnd type="arrow" w="lg" len="med"/>
          </a:ln>
        </p:spPr>
      </p:sp>
      <p:sp>
        <p:nvSpPr>
          <p:cNvPr id="172047" name="Rectangle 15"/>
          <p:cNvSpPr/>
          <p:nvPr/>
        </p:nvSpPr>
        <p:spPr>
          <a:xfrm>
            <a:off x="4286250" y="4613275"/>
            <a:ext cx="4389438" cy="609600"/>
          </a:xfrm>
          <a:prstGeom prst="rect">
            <a:avLst/>
          </a:prstGeom>
          <a:noFill/>
          <a:ln w="9525">
            <a:noFill/>
          </a:ln>
        </p:spPr>
        <p:txBody>
          <a:bodyPr anchor="ctr" anchorCtr="0"/>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判定定理及必要条件</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172048" name="Line 16"/>
          <p:cNvSpPr/>
          <p:nvPr/>
        </p:nvSpPr>
        <p:spPr>
          <a:xfrm flipV="1">
            <a:off x="3562350" y="5970588"/>
            <a:ext cx="723900" cy="1587"/>
          </a:xfrm>
          <a:prstGeom prst="line">
            <a:avLst/>
          </a:prstGeom>
          <a:ln w="57150" cap="flat" cmpd="sng">
            <a:solidFill>
              <a:srgbClr val="FF3300"/>
            </a:solidFill>
            <a:prstDash val="solid"/>
            <a:headEnd type="none" w="med" len="med"/>
            <a:tailEnd type="arrow" w="lg" len="med"/>
          </a:ln>
        </p:spPr>
      </p:sp>
      <p:sp>
        <p:nvSpPr>
          <p:cNvPr id="172049" name="Rectangle 17"/>
          <p:cNvSpPr/>
          <p:nvPr/>
        </p:nvSpPr>
        <p:spPr>
          <a:xfrm>
            <a:off x="4286250" y="5667375"/>
            <a:ext cx="4389438" cy="609600"/>
          </a:xfrm>
          <a:prstGeom prst="rect">
            <a:avLst/>
          </a:prstGeom>
          <a:noFill/>
          <a:ln w="9525">
            <a:noFill/>
          </a:ln>
        </p:spPr>
        <p:txBody>
          <a:bodyPr anchor="ctr" anchorCtr="0"/>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判定定理</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wipe(up)">
                                      <p:cBhvr>
                                        <p:cTn id="7" dur="500"/>
                                        <p:tgtEl>
                                          <p:spTgt spid="1720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2036"/>
                                        </p:tgtEl>
                                        <p:attrNameLst>
                                          <p:attrName>style.visibility</p:attrName>
                                        </p:attrNameLst>
                                      </p:cBhvr>
                                      <p:to>
                                        <p:strVal val="visible"/>
                                      </p:to>
                                    </p:set>
                                    <p:animEffect transition="in" filter="wipe(up)">
                                      <p:cBhvr>
                                        <p:cTn id="12" dur="500"/>
                                        <p:tgtEl>
                                          <p:spTgt spid="1720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72037"/>
                                        </p:tgtEl>
                                        <p:attrNameLst>
                                          <p:attrName>style.visibility</p:attrName>
                                        </p:attrNameLst>
                                      </p:cBhvr>
                                      <p:to>
                                        <p:strVal val="visible"/>
                                      </p:to>
                                    </p:set>
                                    <p:animEffect transition="in" filter="wipe(up)">
                                      <p:cBhvr>
                                        <p:cTn id="16" dur="500"/>
                                        <p:tgtEl>
                                          <p:spTgt spid="1720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2039"/>
                                        </p:tgtEl>
                                        <p:attrNameLst>
                                          <p:attrName>style.visibility</p:attrName>
                                        </p:attrNameLst>
                                      </p:cBhvr>
                                      <p:to>
                                        <p:strVal val="visible"/>
                                      </p:to>
                                    </p:set>
                                    <p:animEffect transition="in" filter="wipe(left)">
                                      <p:cBhvr>
                                        <p:cTn id="21" dur="500"/>
                                        <p:tgtEl>
                                          <p:spTgt spid="172039"/>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2040"/>
                                        </p:tgtEl>
                                        <p:attrNameLst>
                                          <p:attrName>style.visibility</p:attrName>
                                        </p:attrNameLst>
                                      </p:cBhvr>
                                      <p:to>
                                        <p:strVal val="visible"/>
                                      </p:to>
                                    </p:set>
                                    <p:animEffect transition="in" filter="wipe(left)">
                                      <p:cBhvr>
                                        <p:cTn id="25" dur="500"/>
                                        <p:tgtEl>
                                          <p:spTgt spid="1720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72038"/>
                                        </p:tgtEl>
                                        <p:attrNameLst>
                                          <p:attrName>style.visibility</p:attrName>
                                        </p:attrNameLst>
                                      </p:cBhvr>
                                      <p:to>
                                        <p:strVal val="visible"/>
                                      </p:to>
                                    </p:set>
                                    <p:animEffect transition="in" filter="wipe(up)">
                                      <p:cBhvr>
                                        <p:cTn id="30" dur="500"/>
                                        <p:tgtEl>
                                          <p:spTgt spid="172038"/>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72041"/>
                                        </p:tgtEl>
                                        <p:attrNameLst>
                                          <p:attrName>style.visibility</p:attrName>
                                        </p:attrNameLst>
                                      </p:cBhvr>
                                      <p:to>
                                        <p:strVal val="visible"/>
                                      </p:to>
                                    </p:set>
                                    <p:animEffect transition="in" filter="wipe(up)">
                                      <p:cBhvr>
                                        <p:cTn id="34" dur="500"/>
                                        <p:tgtEl>
                                          <p:spTgt spid="17204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2042"/>
                                        </p:tgtEl>
                                        <p:attrNameLst>
                                          <p:attrName>style.visibility</p:attrName>
                                        </p:attrNameLst>
                                      </p:cBhvr>
                                      <p:to>
                                        <p:strVal val="visible"/>
                                      </p:to>
                                    </p:set>
                                    <p:animEffect transition="in" filter="wipe(up)">
                                      <p:cBhvr>
                                        <p:cTn id="39" dur="500"/>
                                        <p:tgtEl>
                                          <p:spTgt spid="172042"/>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172043"/>
                                        </p:tgtEl>
                                        <p:attrNameLst>
                                          <p:attrName>style.visibility</p:attrName>
                                        </p:attrNameLst>
                                      </p:cBhvr>
                                      <p:to>
                                        <p:strVal val="visible"/>
                                      </p:to>
                                    </p:set>
                                    <p:animEffect transition="in" filter="wipe(up)">
                                      <p:cBhvr>
                                        <p:cTn id="43" dur="500"/>
                                        <p:tgtEl>
                                          <p:spTgt spid="17204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2046"/>
                                        </p:tgtEl>
                                        <p:attrNameLst>
                                          <p:attrName>style.visibility</p:attrName>
                                        </p:attrNameLst>
                                      </p:cBhvr>
                                      <p:to>
                                        <p:strVal val="visible"/>
                                      </p:to>
                                    </p:set>
                                    <p:animEffect transition="in" filter="wipe(left)">
                                      <p:cBhvr>
                                        <p:cTn id="48" dur="500"/>
                                        <p:tgtEl>
                                          <p:spTgt spid="172046"/>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72047"/>
                                        </p:tgtEl>
                                        <p:attrNameLst>
                                          <p:attrName>style.visibility</p:attrName>
                                        </p:attrNameLst>
                                      </p:cBhvr>
                                      <p:to>
                                        <p:strVal val="visible"/>
                                      </p:to>
                                    </p:set>
                                    <p:animEffect transition="in" filter="wipe(left)">
                                      <p:cBhvr>
                                        <p:cTn id="52" dur="500"/>
                                        <p:tgtEl>
                                          <p:spTgt spid="1720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72044"/>
                                        </p:tgtEl>
                                        <p:attrNameLst>
                                          <p:attrName>style.visibility</p:attrName>
                                        </p:attrNameLst>
                                      </p:cBhvr>
                                      <p:to>
                                        <p:strVal val="visible"/>
                                      </p:to>
                                    </p:set>
                                    <p:animEffect transition="in" filter="wipe(up)">
                                      <p:cBhvr>
                                        <p:cTn id="57" dur="500"/>
                                        <p:tgtEl>
                                          <p:spTgt spid="172044"/>
                                        </p:tgtEl>
                                      </p:cBhvr>
                                    </p:animEffect>
                                  </p:childTnLst>
                                </p:cTn>
                              </p:par>
                            </p:childTnLst>
                          </p:cTn>
                        </p:par>
                        <p:par>
                          <p:cTn id="58" fill="hold">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172045"/>
                                        </p:tgtEl>
                                        <p:attrNameLst>
                                          <p:attrName>style.visibility</p:attrName>
                                        </p:attrNameLst>
                                      </p:cBhvr>
                                      <p:to>
                                        <p:strVal val="visible"/>
                                      </p:to>
                                    </p:set>
                                    <p:animEffect transition="in" filter="wipe(up)">
                                      <p:cBhvr>
                                        <p:cTn id="61" dur="500"/>
                                        <p:tgtEl>
                                          <p:spTgt spid="17204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2048"/>
                                        </p:tgtEl>
                                        <p:attrNameLst>
                                          <p:attrName>style.visibility</p:attrName>
                                        </p:attrNameLst>
                                      </p:cBhvr>
                                      <p:to>
                                        <p:strVal val="visible"/>
                                      </p:to>
                                    </p:set>
                                    <p:animEffect transition="in" filter="wipe(left)">
                                      <p:cBhvr>
                                        <p:cTn id="66" dur="500"/>
                                        <p:tgtEl>
                                          <p:spTgt spid="172048"/>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172049"/>
                                        </p:tgtEl>
                                        <p:attrNameLst>
                                          <p:attrName>style.visibility</p:attrName>
                                        </p:attrNameLst>
                                      </p:cBhvr>
                                      <p:to>
                                        <p:strVal val="visible"/>
                                      </p:to>
                                    </p:set>
                                    <p:animEffect transition="in" filter="wipe(left)">
                                      <p:cBhvr>
                                        <p:cTn id="70" dur="500"/>
                                        <p:tgtEl>
                                          <p:spTgt spid="17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p:bldP spid="172037" grpId="0"/>
      <p:bldP spid="172040" grpId="0"/>
      <p:bldP spid="172041" grpId="0"/>
      <p:bldP spid="172043" grpId="0"/>
      <p:bldP spid="172045" grpId="0"/>
      <p:bldP spid="172047" grpId="0"/>
      <p:bldP spid="172049" grpId="0"/>
    </p:bldLst>
  </p:timing>
</p:sld>
</file>

<file path=ppt/slides/slide31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902146"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dirty="0">
                <a:solidFill>
                  <a:srgbClr val="CC0099"/>
                </a:solidFill>
                <a:latin typeface="楷体_GB2312" panose="02010609030101010101" pitchFamily="49" charset="-122"/>
                <a:ea typeface="+mj-ea"/>
                <a:cs typeface="+mj-cs"/>
              </a:rPr>
              <a:t>§</a:t>
            </a:r>
            <a:r>
              <a:rPr lang="en-US" altLang="zh-CN" sz="3600" dirty="0">
                <a:solidFill>
                  <a:srgbClr val="CC0099"/>
                </a:solidFill>
                <a:latin typeface="+mj-lt"/>
                <a:ea typeface="+mj-ea"/>
                <a:cs typeface="+mj-cs"/>
              </a:rPr>
              <a:t>2</a:t>
            </a:r>
            <a:r>
              <a:rPr lang="en-US" altLang="zh-CN" sz="3600" dirty="0">
                <a:solidFill>
                  <a:srgbClr val="CC0099"/>
                </a:solidFill>
                <a:latin typeface="楷体_GB2312" panose="02010609030101010101" pitchFamily="49" charset="-122"/>
                <a:ea typeface="+mj-ea"/>
                <a:cs typeface="+mj-cs"/>
              </a:rPr>
              <a:t>  </a:t>
            </a:r>
            <a:r>
              <a:rPr lang="zh-CN" altLang="en-US" sz="3600" dirty="0">
                <a:solidFill>
                  <a:srgbClr val="CC0099"/>
                </a:solidFill>
                <a:latin typeface="楷体_GB2312" panose="02010609030101010101" pitchFamily="49" charset="-122"/>
                <a:ea typeface="+mj-ea"/>
                <a:cs typeface="+mj-cs"/>
              </a:rPr>
              <a:t>向量组的线性相关性</a:t>
            </a:r>
            <a:endParaRPr lang="zh-CN" altLang="en-US" sz="3600"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3170" name="Rectangle 12"/>
          <p:cNvSpPr>
            <a:spLocks noGrp="1"/>
          </p:cNvSpPr>
          <p:nvPr>
            <p:ph type="title"/>
          </p:nvPr>
        </p:nvSpPr>
        <p:spPr/>
        <p:txBody>
          <a:bodyPr vert="horz" wrap="square" lIns="91440" tIns="45720" rIns="91440" bIns="45720" anchor="ctr" anchorCtr="0"/>
          <a:p>
            <a:pPr eaLnBrk="1" hangingPunct="1"/>
            <a:r>
              <a:rPr lang="zh-CN" altLang="en-US" dirty="0"/>
              <a:t>回顾：向量组的线性组合</a:t>
            </a:r>
            <a:endParaRPr lang="zh-CN" altLang="en-US" dirty="0"/>
          </a:p>
        </p:txBody>
      </p:sp>
      <p:sp>
        <p:nvSpPr>
          <p:cNvPr id="14349" name="Rectangle 13"/>
          <p:cNvSpPr>
            <a:spLocks noGrp="1"/>
          </p:cNvSpPr>
          <p:nvPr>
            <p:ph idx="1"/>
          </p:nvPr>
        </p:nvSpPr>
        <p:spPr>
          <a:xfrm>
            <a:off x="457200" y="1628775"/>
            <a:ext cx="8229600" cy="4437063"/>
          </a:xfrm>
        </p:spPr>
        <p:txBody>
          <a:bodyPr vert="horz" wrap="square" lIns="91440" tIns="45720" rIns="91440" bIns="45720" anchor="t" anchorCtr="0">
            <a:spAutoFit/>
          </a:bodyPr>
          <a:p>
            <a:pPr eaLnBrk="1" hangingPunct="1">
              <a:lnSpc>
                <a:spcPct val="70000"/>
              </a:lnSpc>
              <a:buNone/>
            </a:pPr>
            <a:r>
              <a:rPr lang="zh-CN" altLang="en-US" dirty="0">
                <a:solidFill>
                  <a:srgbClr val="0000FF"/>
                </a:solidFill>
              </a:rPr>
              <a:t>定义：</a:t>
            </a:r>
            <a:r>
              <a:rPr lang="zh-CN" altLang="en-US" dirty="0"/>
              <a:t>给定向量组 </a:t>
            </a:r>
            <a:r>
              <a:rPr lang="en-US" altLang="zh-CN" i="1" dirty="0"/>
              <a:t>A</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m </a:t>
            </a:r>
            <a:r>
              <a:rPr lang="zh-CN" altLang="en-US" dirty="0"/>
              <a:t>， 对于任何一组实数 </a:t>
            </a:r>
            <a:r>
              <a:rPr lang="en-US" altLang="zh-CN" i="1" dirty="0"/>
              <a:t>k</a:t>
            </a:r>
            <a:r>
              <a:rPr lang="en-US" altLang="zh-CN" baseline="-25000" dirty="0"/>
              <a:t>1</a:t>
            </a:r>
            <a:r>
              <a:rPr lang="en-US" altLang="zh-CN" dirty="0"/>
              <a:t>,</a:t>
            </a:r>
            <a:endParaRPr lang="en-US" altLang="zh-CN" dirty="0"/>
          </a:p>
          <a:p>
            <a:pPr eaLnBrk="1" hangingPunct="1">
              <a:lnSpc>
                <a:spcPct val="120000"/>
              </a:lnSpc>
              <a:buNone/>
            </a:pPr>
            <a:r>
              <a:rPr lang="en-US" altLang="zh-CN" dirty="0"/>
              <a:t> </a:t>
            </a:r>
            <a:r>
              <a:rPr lang="en-US" altLang="zh-CN" i="1" dirty="0"/>
              <a:t>k</a:t>
            </a:r>
            <a:r>
              <a:rPr lang="en-US" altLang="zh-CN" baseline="-25000" dirty="0"/>
              <a:t>2</a:t>
            </a:r>
            <a:r>
              <a:rPr lang="en-US" altLang="zh-CN" dirty="0"/>
              <a:t>, …, </a:t>
            </a:r>
            <a:r>
              <a:rPr lang="en-US" altLang="zh-CN" i="1" dirty="0"/>
              <a:t>k</a:t>
            </a:r>
            <a:r>
              <a:rPr lang="en-US" altLang="zh-CN" i="1" baseline="-25000" dirty="0"/>
              <a:t>m</a:t>
            </a:r>
            <a:r>
              <a:rPr lang="en-US" altLang="zh-CN" dirty="0"/>
              <a:t> </a:t>
            </a:r>
            <a:r>
              <a:rPr lang="zh-CN" altLang="en-US" dirty="0"/>
              <a:t>，表达式</a:t>
            </a:r>
            <a:endParaRPr lang="zh-CN" altLang="en-US" dirty="0"/>
          </a:p>
          <a:p>
            <a:pPr algn="ctr" eaLnBrk="1" hangingPunct="1">
              <a:lnSpc>
                <a:spcPct val="120000"/>
              </a:lnSpc>
              <a:buNone/>
            </a:pPr>
            <a:r>
              <a:rPr lang="en-US" altLang="zh-CN" i="1" dirty="0"/>
              <a:t>k</a:t>
            </a:r>
            <a:r>
              <a:rPr lang="en-US" altLang="zh-CN" baseline="-25000" dirty="0"/>
              <a:t>1</a:t>
            </a:r>
            <a:r>
              <a:rPr lang="en-US" altLang="zh-CN" i="1" dirty="0"/>
              <a:t>a</a:t>
            </a:r>
            <a:r>
              <a:rPr lang="en-US" altLang="zh-CN" baseline="-25000" dirty="0"/>
              <a:t>1 </a:t>
            </a:r>
            <a:r>
              <a:rPr lang="en-US" altLang="zh-CN" dirty="0"/>
              <a:t>+ </a:t>
            </a:r>
            <a:r>
              <a:rPr lang="en-US" altLang="zh-CN" i="1" dirty="0"/>
              <a:t>k</a:t>
            </a:r>
            <a:r>
              <a:rPr lang="en-US" altLang="zh-CN" baseline="-25000" dirty="0"/>
              <a:t>2</a:t>
            </a:r>
            <a:r>
              <a:rPr lang="en-US" altLang="zh-CN" i="1" dirty="0"/>
              <a:t>a</a:t>
            </a:r>
            <a:r>
              <a:rPr lang="en-US" altLang="zh-CN" baseline="-25000" dirty="0"/>
              <a:t>2 </a:t>
            </a:r>
            <a:r>
              <a:rPr lang="en-US" altLang="zh-CN" dirty="0"/>
              <a:t>+ … + </a:t>
            </a:r>
            <a:r>
              <a:rPr lang="en-US" altLang="zh-CN" i="1" dirty="0"/>
              <a:t>k</a:t>
            </a:r>
            <a:r>
              <a:rPr lang="en-US" altLang="zh-CN" i="1" baseline="-25000" dirty="0"/>
              <a:t>m</a:t>
            </a:r>
            <a:r>
              <a:rPr lang="en-US" altLang="zh-CN" i="1" dirty="0"/>
              <a:t>a</a:t>
            </a:r>
            <a:r>
              <a:rPr lang="en-US" altLang="zh-CN" i="1" baseline="-25000" dirty="0"/>
              <a:t>m</a:t>
            </a:r>
            <a:endParaRPr lang="en-US" altLang="zh-CN" baseline="-25000" dirty="0"/>
          </a:p>
          <a:p>
            <a:pPr eaLnBrk="1" hangingPunct="1">
              <a:lnSpc>
                <a:spcPct val="120000"/>
              </a:lnSpc>
              <a:buNone/>
            </a:pPr>
            <a:r>
              <a:rPr lang="zh-CN" altLang="en-US" dirty="0"/>
              <a:t>称为向量组 </a:t>
            </a:r>
            <a:r>
              <a:rPr lang="en-US" altLang="zh-CN" i="1" dirty="0"/>
              <a:t>A</a:t>
            </a:r>
            <a:r>
              <a:rPr lang="en-US" altLang="zh-CN" dirty="0"/>
              <a:t> </a:t>
            </a:r>
            <a:r>
              <a:rPr lang="zh-CN" altLang="en-US" dirty="0"/>
              <a:t>的一个</a:t>
            </a:r>
            <a:r>
              <a:rPr lang="zh-CN" altLang="en-US" dirty="0">
                <a:solidFill>
                  <a:srgbClr val="FF0000"/>
                </a:solidFill>
              </a:rPr>
              <a:t>线性组合</a:t>
            </a:r>
            <a:r>
              <a:rPr lang="zh-CN" altLang="en-US" dirty="0"/>
              <a:t>．</a:t>
            </a:r>
            <a:endParaRPr lang="zh-CN" altLang="en-US" dirty="0"/>
          </a:p>
          <a:p>
            <a:pPr eaLnBrk="1" hangingPunct="1">
              <a:lnSpc>
                <a:spcPct val="120000"/>
              </a:lnSpc>
              <a:buNone/>
            </a:pPr>
            <a:r>
              <a:rPr lang="en-US" altLang="zh-CN" i="1" dirty="0"/>
              <a:t>k</a:t>
            </a:r>
            <a:r>
              <a:rPr lang="en-US" altLang="zh-CN" baseline="-25000" dirty="0"/>
              <a:t>1</a:t>
            </a:r>
            <a:r>
              <a:rPr lang="en-US" altLang="zh-CN" dirty="0"/>
              <a:t>, </a:t>
            </a:r>
            <a:r>
              <a:rPr lang="en-US" altLang="zh-CN" i="1" dirty="0"/>
              <a:t>k</a:t>
            </a:r>
            <a:r>
              <a:rPr lang="en-US" altLang="zh-CN" baseline="-25000" dirty="0"/>
              <a:t>2</a:t>
            </a:r>
            <a:r>
              <a:rPr lang="en-US" altLang="zh-CN" dirty="0"/>
              <a:t>, …, </a:t>
            </a:r>
            <a:r>
              <a:rPr lang="en-US" altLang="zh-CN" i="1" dirty="0"/>
              <a:t>k</a:t>
            </a:r>
            <a:r>
              <a:rPr lang="en-US" altLang="zh-CN" i="1" baseline="-25000" dirty="0"/>
              <a:t>m </a:t>
            </a:r>
            <a:r>
              <a:rPr lang="zh-CN" altLang="en-US" dirty="0"/>
              <a:t>称为这个</a:t>
            </a:r>
            <a:r>
              <a:rPr lang="zh-CN" altLang="en-US" dirty="0">
                <a:solidFill>
                  <a:srgbClr val="FF0000"/>
                </a:solidFill>
              </a:rPr>
              <a:t>线性组合的系数</a:t>
            </a:r>
            <a:r>
              <a:rPr lang="zh-CN" altLang="en-US" dirty="0"/>
              <a:t>．</a:t>
            </a:r>
            <a:endParaRPr lang="zh-CN" altLang="en-US" dirty="0"/>
          </a:p>
          <a:p>
            <a:pPr eaLnBrk="1" hangingPunct="1">
              <a:lnSpc>
                <a:spcPct val="120000"/>
              </a:lnSpc>
              <a:buNone/>
            </a:pPr>
            <a:r>
              <a:rPr lang="zh-CN" altLang="en-US" dirty="0">
                <a:solidFill>
                  <a:srgbClr val="0000FF"/>
                </a:solidFill>
              </a:rPr>
              <a:t>定义：</a:t>
            </a:r>
            <a:r>
              <a:rPr lang="zh-CN" altLang="en-US" dirty="0"/>
              <a:t>给定向量组 </a:t>
            </a:r>
            <a:r>
              <a:rPr lang="en-US" altLang="zh-CN" i="1" dirty="0"/>
              <a:t>A</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m </a:t>
            </a:r>
            <a:r>
              <a:rPr lang="zh-CN" altLang="en-US" dirty="0"/>
              <a:t>和向量 </a:t>
            </a:r>
            <a:r>
              <a:rPr lang="en-US" altLang="zh-CN" i="1" dirty="0"/>
              <a:t>b</a:t>
            </a:r>
            <a:r>
              <a:rPr lang="zh-CN" altLang="en-US" dirty="0"/>
              <a:t>，如果存在一组</a:t>
            </a:r>
            <a:endParaRPr lang="zh-CN" altLang="en-US" dirty="0"/>
          </a:p>
          <a:p>
            <a:pPr eaLnBrk="1" hangingPunct="1">
              <a:lnSpc>
                <a:spcPct val="120000"/>
              </a:lnSpc>
              <a:buNone/>
            </a:pPr>
            <a:r>
              <a:rPr lang="zh-CN" altLang="en-US" dirty="0"/>
              <a:t>实数 </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m</a:t>
            </a:r>
            <a:r>
              <a:rPr lang="en-US" altLang="zh-CN" dirty="0"/>
              <a:t> </a:t>
            </a:r>
            <a:r>
              <a:rPr lang="zh-CN" altLang="en-US" dirty="0"/>
              <a:t>，使得</a:t>
            </a:r>
            <a:endParaRPr lang="zh-CN" altLang="en-US" dirty="0"/>
          </a:p>
          <a:p>
            <a:pPr algn="ctr" eaLnBrk="1" hangingPunct="1">
              <a:lnSpc>
                <a:spcPct val="120000"/>
              </a:lnSpc>
              <a:buNone/>
            </a:pPr>
            <a:r>
              <a:rPr lang="en-US" altLang="zh-CN" i="1" dirty="0"/>
              <a:t>b</a:t>
            </a:r>
            <a:r>
              <a:rPr lang="en-US" altLang="zh-CN" b="0" dirty="0"/>
              <a:t> = </a:t>
            </a:r>
            <a:r>
              <a:rPr lang="en-US" altLang="zh-CN" i="1" dirty="0">
                <a:latin typeface="Symbol" panose="05050102010706020507" pitchFamily="18" charset="2"/>
              </a:rPr>
              <a:t>l</a:t>
            </a:r>
            <a:r>
              <a:rPr lang="en-US" altLang="zh-CN" baseline="-25000" dirty="0"/>
              <a:t>1</a:t>
            </a:r>
            <a:r>
              <a:rPr lang="en-US" altLang="zh-CN" i="1" dirty="0"/>
              <a:t>a</a:t>
            </a:r>
            <a:r>
              <a:rPr lang="en-US" altLang="zh-CN" baseline="-25000" dirty="0"/>
              <a:t>1 </a:t>
            </a:r>
            <a:r>
              <a:rPr lang="en-US" altLang="zh-CN" dirty="0"/>
              <a:t>+ </a:t>
            </a:r>
            <a:r>
              <a:rPr lang="en-US" altLang="zh-CN" i="1" dirty="0">
                <a:latin typeface="Symbol" panose="05050102010706020507" pitchFamily="18" charset="2"/>
              </a:rPr>
              <a:t>l</a:t>
            </a:r>
            <a:r>
              <a:rPr lang="en-US" altLang="zh-CN" baseline="-25000" dirty="0"/>
              <a:t>2</a:t>
            </a:r>
            <a:r>
              <a:rPr lang="en-US" altLang="zh-CN" i="1" dirty="0"/>
              <a:t>a</a:t>
            </a:r>
            <a:r>
              <a:rPr lang="en-US" altLang="zh-CN" baseline="-25000" dirty="0"/>
              <a:t>2 </a:t>
            </a:r>
            <a:r>
              <a:rPr lang="en-US" altLang="zh-CN" dirty="0"/>
              <a:t>+ … + </a:t>
            </a:r>
            <a:r>
              <a:rPr lang="en-US" altLang="zh-CN" i="1" dirty="0">
                <a:latin typeface="Symbol" panose="05050102010706020507" pitchFamily="18" charset="2"/>
              </a:rPr>
              <a:t>l</a:t>
            </a:r>
            <a:r>
              <a:rPr lang="en-US" altLang="zh-CN" i="1" baseline="-25000" dirty="0"/>
              <a:t>m</a:t>
            </a:r>
            <a:r>
              <a:rPr lang="en-US" altLang="zh-CN" i="1" dirty="0"/>
              <a:t>a</a:t>
            </a:r>
            <a:r>
              <a:rPr lang="en-US" altLang="zh-CN" i="1" baseline="-25000" dirty="0"/>
              <a:t>m</a:t>
            </a:r>
            <a:endParaRPr lang="en-US" altLang="zh-CN" dirty="0"/>
          </a:p>
          <a:p>
            <a:pPr eaLnBrk="1" hangingPunct="1">
              <a:lnSpc>
                <a:spcPct val="120000"/>
              </a:lnSpc>
              <a:buNone/>
            </a:pPr>
            <a:r>
              <a:rPr lang="zh-CN" altLang="en-US" dirty="0"/>
              <a:t>则称</a:t>
            </a:r>
            <a:r>
              <a:rPr lang="zh-CN" altLang="en-US" dirty="0">
                <a:solidFill>
                  <a:srgbClr val="FF0000"/>
                </a:solidFill>
              </a:rPr>
              <a:t>向量 </a:t>
            </a:r>
            <a:r>
              <a:rPr lang="en-US" altLang="zh-CN" i="1" dirty="0">
                <a:solidFill>
                  <a:srgbClr val="FF0000"/>
                </a:solidFill>
              </a:rPr>
              <a:t>b </a:t>
            </a:r>
            <a:r>
              <a:rPr lang="zh-CN" altLang="en-US" dirty="0">
                <a:solidFill>
                  <a:srgbClr val="FF0000"/>
                </a:solidFill>
              </a:rPr>
              <a:t>能由向量组 </a:t>
            </a:r>
            <a:r>
              <a:rPr lang="en-US" altLang="zh-CN" i="1" dirty="0">
                <a:solidFill>
                  <a:srgbClr val="FF0000"/>
                </a:solidFill>
              </a:rPr>
              <a:t>A</a:t>
            </a:r>
            <a:r>
              <a:rPr lang="en-US" altLang="zh-CN" dirty="0">
                <a:solidFill>
                  <a:srgbClr val="FF0000"/>
                </a:solidFill>
              </a:rPr>
              <a:t> </a:t>
            </a:r>
            <a:r>
              <a:rPr lang="zh-CN" altLang="en-US" dirty="0">
                <a:solidFill>
                  <a:srgbClr val="FF0000"/>
                </a:solidFill>
              </a:rPr>
              <a:t>的线性表示</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9">
                                            <p:txEl>
                                              <p:charRg st="0" end="40"/>
                                            </p:txEl>
                                          </p:spTgt>
                                        </p:tgtEl>
                                        <p:attrNameLst>
                                          <p:attrName>style.visibility</p:attrName>
                                        </p:attrNameLst>
                                      </p:cBhvr>
                                      <p:to>
                                        <p:strVal val="visible"/>
                                      </p:to>
                                    </p:set>
                                    <p:animEffect transition="in" filter="blinds(horizontal)">
                                      <p:cBhvr>
                                        <p:cTn id="7" dur="500"/>
                                        <p:tgtEl>
                                          <p:spTgt spid="14349">
                                            <p:txEl>
                                              <p:charRg st="0" end="4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349">
                                            <p:txEl>
                                              <p:charRg st="40" end="56"/>
                                            </p:txEl>
                                          </p:spTgt>
                                        </p:tgtEl>
                                        <p:attrNameLst>
                                          <p:attrName>style.visibility</p:attrName>
                                        </p:attrNameLst>
                                      </p:cBhvr>
                                      <p:to>
                                        <p:strVal val="visible"/>
                                      </p:to>
                                    </p:set>
                                    <p:animEffect transition="in" filter="blinds(horizontal)">
                                      <p:cBhvr>
                                        <p:cTn id="10" dur="500"/>
                                        <p:tgtEl>
                                          <p:spTgt spid="14349">
                                            <p:txEl>
                                              <p:charRg st="40" end="5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4349">
                                            <p:txEl>
                                              <p:charRg st="56" end="79"/>
                                            </p:txEl>
                                          </p:spTgt>
                                        </p:tgtEl>
                                        <p:attrNameLst>
                                          <p:attrName>style.visibility</p:attrName>
                                        </p:attrNameLst>
                                      </p:cBhvr>
                                      <p:to>
                                        <p:strVal val="visible"/>
                                      </p:to>
                                    </p:set>
                                    <p:anim calcmode="lin" valueType="num">
                                      <p:cBhvr additive="base">
                                        <p:cTn id="15" dur="500" fill="hold"/>
                                        <p:tgtEl>
                                          <p:spTgt spid="14349">
                                            <p:txEl>
                                              <p:charRg st="56" end="79"/>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349">
                                            <p:txEl>
                                              <p:charRg st="56" end="79"/>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349">
                                            <p:txEl>
                                              <p:charRg st="79" end="96"/>
                                            </p:txEl>
                                          </p:spTgt>
                                        </p:tgtEl>
                                        <p:attrNameLst>
                                          <p:attrName>style.visibility</p:attrName>
                                        </p:attrNameLst>
                                      </p:cBhvr>
                                      <p:to>
                                        <p:strVal val="visible"/>
                                      </p:to>
                                    </p:set>
                                    <p:animEffect transition="in" filter="blinds(horizontal)">
                                      <p:cBhvr>
                                        <p:cTn id="21" dur="500"/>
                                        <p:tgtEl>
                                          <p:spTgt spid="14349">
                                            <p:txEl>
                                              <p:charRg st="79" end="9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4349">
                                            <p:txEl>
                                              <p:charRg st="96" end="123"/>
                                            </p:txEl>
                                          </p:spTgt>
                                        </p:tgtEl>
                                        <p:attrNameLst>
                                          <p:attrName>style.visibility</p:attrName>
                                        </p:attrNameLst>
                                      </p:cBhvr>
                                      <p:to>
                                        <p:strVal val="visible"/>
                                      </p:to>
                                    </p:set>
                                    <p:animEffect transition="in" filter="blinds(horizontal)">
                                      <p:cBhvr>
                                        <p:cTn id="26" dur="500"/>
                                        <p:tgtEl>
                                          <p:spTgt spid="14349">
                                            <p:txEl>
                                              <p:charRg st="96" end="12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49">
                                            <p:txEl>
                                              <p:charRg st="123" end="161"/>
                                            </p:txEl>
                                          </p:spTgt>
                                        </p:tgtEl>
                                        <p:attrNameLst>
                                          <p:attrName>style.visibility</p:attrName>
                                        </p:attrNameLst>
                                      </p:cBhvr>
                                      <p:to>
                                        <p:strVal val="visible"/>
                                      </p:to>
                                    </p:set>
                                    <p:animEffect transition="in" filter="blinds(horizontal)">
                                      <p:cBhvr>
                                        <p:cTn id="31" dur="500"/>
                                        <p:tgtEl>
                                          <p:spTgt spid="14349">
                                            <p:txEl>
                                              <p:charRg st="123" end="161"/>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349">
                                            <p:txEl>
                                              <p:charRg st="161" end="182"/>
                                            </p:txEl>
                                          </p:spTgt>
                                        </p:tgtEl>
                                        <p:attrNameLst>
                                          <p:attrName>style.visibility</p:attrName>
                                        </p:attrNameLst>
                                      </p:cBhvr>
                                      <p:to>
                                        <p:strVal val="visible"/>
                                      </p:to>
                                    </p:set>
                                    <p:animEffect transition="in" filter="blinds(horizontal)">
                                      <p:cBhvr>
                                        <p:cTn id="34" dur="500"/>
                                        <p:tgtEl>
                                          <p:spTgt spid="14349">
                                            <p:txEl>
                                              <p:charRg st="161" end="18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4349">
                                            <p:txEl>
                                              <p:charRg st="182" end="209"/>
                                            </p:txEl>
                                          </p:spTgt>
                                        </p:tgtEl>
                                        <p:attrNameLst>
                                          <p:attrName>style.visibility</p:attrName>
                                        </p:attrNameLst>
                                      </p:cBhvr>
                                      <p:to>
                                        <p:strVal val="visible"/>
                                      </p:to>
                                    </p:set>
                                    <p:anim calcmode="lin" valueType="num">
                                      <p:cBhvr additive="base">
                                        <p:cTn id="39" dur="500" fill="hold"/>
                                        <p:tgtEl>
                                          <p:spTgt spid="14349">
                                            <p:txEl>
                                              <p:charRg st="182" end="209"/>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349">
                                            <p:txEl>
                                              <p:charRg st="182" end="209"/>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4349">
                                            <p:txEl>
                                              <p:charRg st="209" end="231"/>
                                            </p:txEl>
                                          </p:spTgt>
                                        </p:tgtEl>
                                        <p:attrNameLst>
                                          <p:attrName>style.visibility</p:attrName>
                                        </p:attrNameLst>
                                      </p:cBhvr>
                                      <p:to>
                                        <p:strVal val="visible"/>
                                      </p:to>
                                    </p:set>
                                    <p:animEffect transition="in" filter="blinds(horizontal)">
                                      <p:cBhvr>
                                        <p:cTn id="45" dur="500"/>
                                        <p:tgtEl>
                                          <p:spTgt spid="14349">
                                            <p:txEl>
                                              <p:charRg st="209" end="2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4194" name="Rectangle 2"/>
          <p:cNvSpPr>
            <a:spLocks noGrp="1"/>
          </p:cNvSpPr>
          <p:nvPr>
            <p:ph type="title"/>
          </p:nvPr>
        </p:nvSpPr>
        <p:spPr/>
        <p:txBody>
          <a:bodyPr vert="horz" wrap="square" lIns="91440" tIns="45720" rIns="91440" bIns="45720" anchor="ctr" anchorCtr="0"/>
          <a:p>
            <a:pPr eaLnBrk="1" hangingPunct="1"/>
            <a:r>
              <a:rPr lang="zh-CN" altLang="en-US" dirty="0"/>
              <a:t>引言</a:t>
            </a:r>
            <a:endParaRPr lang="zh-CN" altLang="en-US" dirty="0"/>
          </a:p>
        </p:txBody>
      </p:sp>
      <p:sp>
        <p:nvSpPr>
          <p:cNvPr id="36867" name="Rectangle 3"/>
          <p:cNvSpPr>
            <a:spLocks noGrp="1"/>
          </p:cNvSpPr>
          <p:nvPr>
            <p:ph idx="1"/>
          </p:nvPr>
        </p:nvSpPr>
        <p:spPr/>
        <p:txBody>
          <a:bodyPr vert="horz" wrap="square" lIns="91440" tIns="45720" rIns="91440" bIns="45720" anchor="t" anchorCtr="0"/>
          <a:p>
            <a:pPr eaLnBrk="1" hangingPunct="1">
              <a:lnSpc>
                <a:spcPct val="110000"/>
              </a:lnSpc>
              <a:buNone/>
            </a:pPr>
            <a:r>
              <a:rPr lang="zh-CN" altLang="en-US" dirty="0">
                <a:solidFill>
                  <a:srgbClr val="0000FF"/>
                </a:solidFill>
              </a:rPr>
              <a:t>问题</a:t>
            </a:r>
            <a:r>
              <a:rPr lang="en-US" altLang="zh-CN" dirty="0">
                <a:solidFill>
                  <a:srgbClr val="0000FF"/>
                </a:solidFill>
              </a:rPr>
              <a:t>1</a:t>
            </a:r>
            <a:r>
              <a:rPr lang="zh-CN" altLang="en-US" dirty="0">
                <a:solidFill>
                  <a:srgbClr val="0000FF"/>
                </a:solidFill>
              </a:rPr>
              <a:t>：</a:t>
            </a:r>
            <a:r>
              <a:rPr lang="zh-CN" altLang="en-US" dirty="0"/>
              <a:t>给定向量组 </a:t>
            </a:r>
            <a:r>
              <a:rPr lang="en-US" altLang="zh-CN" i="1" dirty="0"/>
              <a:t>A</a:t>
            </a:r>
            <a:r>
              <a:rPr lang="zh-CN" altLang="en-US" dirty="0"/>
              <a:t>，零向量是否可以由向量组 </a:t>
            </a:r>
            <a:r>
              <a:rPr lang="en-US" altLang="zh-CN" i="1" dirty="0"/>
              <a:t>A </a:t>
            </a:r>
            <a:r>
              <a:rPr lang="zh-CN" altLang="en-US" dirty="0"/>
              <a:t>线性表</a:t>
            </a:r>
            <a:endParaRPr lang="zh-CN" altLang="en-US" dirty="0"/>
          </a:p>
          <a:p>
            <a:pPr eaLnBrk="1" hangingPunct="1">
              <a:lnSpc>
                <a:spcPct val="110000"/>
              </a:lnSpc>
              <a:buNone/>
            </a:pPr>
            <a:r>
              <a:rPr lang="zh-CN" altLang="en-US" dirty="0"/>
              <a:t>		  示？</a:t>
            </a:r>
            <a:endParaRPr lang="zh-CN" altLang="en-US" dirty="0"/>
          </a:p>
          <a:p>
            <a:pPr eaLnBrk="1" hangingPunct="1">
              <a:lnSpc>
                <a:spcPct val="110000"/>
              </a:lnSpc>
              <a:buNone/>
            </a:pPr>
            <a:r>
              <a:rPr lang="zh-CN" altLang="en-US" dirty="0">
                <a:solidFill>
                  <a:srgbClr val="0000FF"/>
                </a:solidFill>
              </a:rPr>
              <a:t>问题</a:t>
            </a:r>
            <a:r>
              <a:rPr lang="en-US" altLang="zh-CN" dirty="0">
                <a:solidFill>
                  <a:srgbClr val="0000FF"/>
                </a:solidFill>
              </a:rPr>
              <a:t>2</a:t>
            </a:r>
            <a:r>
              <a:rPr lang="zh-CN" altLang="en-US" dirty="0">
                <a:solidFill>
                  <a:srgbClr val="0000FF"/>
                </a:solidFill>
              </a:rPr>
              <a:t>：</a:t>
            </a:r>
            <a:r>
              <a:rPr lang="zh-CN" altLang="en-US" dirty="0"/>
              <a:t>如果零向量可以由向量组 </a:t>
            </a:r>
            <a:r>
              <a:rPr lang="en-US" altLang="zh-CN" i="1" dirty="0"/>
              <a:t>A </a:t>
            </a:r>
            <a:r>
              <a:rPr lang="zh-CN" altLang="en-US" dirty="0"/>
              <a:t>线性表示，线性组合的</a:t>
            </a:r>
            <a:endParaRPr lang="zh-CN" altLang="en-US" dirty="0"/>
          </a:p>
          <a:p>
            <a:pPr eaLnBrk="1" hangingPunct="1">
              <a:lnSpc>
                <a:spcPct val="110000"/>
              </a:lnSpc>
              <a:buNone/>
            </a:pPr>
            <a:r>
              <a:rPr lang="zh-CN" altLang="en-US" dirty="0">
                <a:latin typeface="楷体_GB2312" panose="02010609030101010101" pitchFamily="49" charset="-122"/>
              </a:rPr>
              <a:t>       </a:t>
            </a:r>
            <a:r>
              <a:rPr lang="zh-CN" altLang="en-US" dirty="0"/>
              <a:t>系数是否不全为零？</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6867">
                                            <p:txEl>
                                              <p:charRg st="0" end="3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36867">
                                            <p:txEl>
                                              <p:charRg st="30" end="3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dur="1" fill="hold">
                                          <p:stCondLst>
                                            <p:cond delay="0"/>
                                          </p:stCondLst>
                                        </p:cTn>
                                        <p:tgtEl>
                                          <p:spTgt spid="36867">
                                            <p:txEl>
                                              <p:charRg st="37" end="66"/>
                                            </p:txEl>
                                          </p:spTgt>
                                        </p:tgtEl>
                                        <p:attrNameLst>
                                          <p:attrName>style.visibility</p:attrName>
                                        </p:attrNameLst>
                                      </p:cBhvr>
                                      <p:to>
                                        <p:strVal val="visible"/>
                                      </p:to>
                                    </p:set>
                                  </p:childTnLst>
                                </p:cTn>
                              </p:par>
                            </p:childTnLst>
                          </p:cTn>
                        </p:par>
                        <p:par>
                          <p:cTn id="14" fill="hold">
                            <p:stCondLst>
                              <p:cond delay="2800"/>
                            </p:stCondLst>
                            <p:childTnLst>
                              <p:par>
                                <p:cTn id="15" presetID="1" presetClass="entr" presetSubtype="0" fill="hold" grpId="0" nodeType="afterEffect">
                                  <p:stCondLst>
                                    <p:cond delay="0"/>
                                  </p:stCondLst>
                                  <p:iterate type="lt">
                                    <p:tmAbs val="100"/>
                                  </p:iterate>
                                  <p:childTnLst>
                                    <p:set>
                                      <p:cBhvr>
                                        <p:cTn id="16" dur="1" fill="hold">
                                          <p:stCondLst>
                                            <p:cond delay="0"/>
                                          </p:stCondLst>
                                        </p:cTn>
                                        <p:tgtEl>
                                          <p:spTgt spid="36867">
                                            <p:txEl>
                                              <p:charRg st="66" end="8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2354" name="Rectangle 2"/>
          <p:cNvSpPr>
            <a:spLocks noGrp="1"/>
          </p:cNvSpPr>
          <p:nvPr>
            <p:ph type="title"/>
          </p:nvPr>
        </p:nvSpPr>
        <p:spPr>
          <a:xfrm>
            <a:off x="457200" y="76200"/>
            <a:ext cx="8229600" cy="1371600"/>
          </a:xfrm>
        </p:spPr>
        <p:txBody>
          <a:bodyPr vert="horz" wrap="square" lIns="91440" tIns="45720" rIns="91440" bIns="45720" anchor="ctr" anchorCtr="0"/>
          <a:p>
            <a:pPr eaLnBrk="1" hangingPunct="1"/>
            <a:r>
              <a:rPr lang="zh-CN" altLang="en-US" sz="3600" b="1" dirty="0">
                <a:solidFill>
                  <a:srgbClr val="0000FF"/>
                </a:solidFill>
                <a:ea typeface="楷体_GB2312" panose="02010609030101010101" pitchFamily="49" charset="-122"/>
              </a:rPr>
              <a:t>一、概念的引入</a:t>
            </a:r>
            <a:endParaRPr lang="zh-CN" altLang="en-US" sz="3600" b="1" dirty="0">
              <a:solidFill>
                <a:srgbClr val="0000FF"/>
              </a:solidFill>
              <a:ea typeface="楷体_GB2312" panose="02010609030101010101" pitchFamily="49" charset="-122"/>
            </a:endParaRPr>
          </a:p>
        </p:txBody>
      </p:sp>
      <p:graphicFrame>
        <p:nvGraphicFramePr>
          <p:cNvPr id="612355" name="Object 30"/>
          <p:cNvGraphicFramePr>
            <a:graphicFrameLocks noChangeAspect="1"/>
          </p:cNvGraphicFramePr>
          <p:nvPr/>
        </p:nvGraphicFramePr>
        <p:xfrm>
          <a:off x="611188" y="1119188"/>
          <a:ext cx="2652712" cy="1563687"/>
        </p:xfrm>
        <a:graphic>
          <a:graphicData uri="http://schemas.openxmlformats.org/presentationml/2006/ole">
            <mc:AlternateContent xmlns:mc="http://schemas.openxmlformats.org/markup-compatibility/2006">
              <mc:Choice xmlns:v="urn:schemas-microsoft-com:vml" Requires="v">
                <p:oleObj spid="_x0000_s3160" name="" r:id="rId1" imgW="1206500" imgH="711200" progId="">
                  <p:embed/>
                </p:oleObj>
              </mc:Choice>
              <mc:Fallback>
                <p:oleObj name="" r:id="rId1" imgW="1206500" imgH="711200" progId="">
                  <p:embed/>
                  <p:pic>
                    <p:nvPicPr>
                      <p:cNvPr id="0" name="图片 3159"/>
                      <p:cNvPicPr/>
                      <p:nvPr/>
                    </p:nvPicPr>
                    <p:blipFill>
                      <a:blip r:embed="rId2"/>
                      <a:stretch>
                        <a:fillRect/>
                      </a:stretch>
                    </p:blipFill>
                    <p:spPr>
                      <a:xfrm>
                        <a:off x="611188" y="1119188"/>
                        <a:ext cx="2652712" cy="1563687"/>
                      </a:xfrm>
                      <a:prstGeom prst="rect">
                        <a:avLst/>
                      </a:prstGeom>
                      <a:noFill/>
                      <a:ln w="38100">
                        <a:noFill/>
                        <a:miter/>
                      </a:ln>
                    </p:spPr>
                  </p:pic>
                </p:oleObj>
              </mc:Fallback>
            </mc:AlternateContent>
          </a:graphicData>
        </a:graphic>
      </p:graphicFrame>
      <p:graphicFrame>
        <p:nvGraphicFramePr>
          <p:cNvPr id="612356" name="Object 31"/>
          <p:cNvGraphicFramePr>
            <a:graphicFrameLocks noChangeAspect="1"/>
          </p:cNvGraphicFramePr>
          <p:nvPr/>
        </p:nvGraphicFramePr>
        <p:xfrm>
          <a:off x="3276600" y="1806575"/>
          <a:ext cx="306388" cy="250825"/>
        </p:xfrm>
        <a:graphic>
          <a:graphicData uri="http://schemas.openxmlformats.org/presentationml/2006/ole">
            <mc:AlternateContent xmlns:mc="http://schemas.openxmlformats.org/markup-compatibility/2006">
              <mc:Choice xmlns:v="urn:schemas-microsoft-com:vml" Requires="v">
                <p:oleObj spid="_x0000_s3161" name="" r:id="rId3" imgW="139700" imgH="114300" progId="">
                  <p:embed/>
                </p:oleObj>
              </mc:Choice>
              <mc:Fallback>
                <p:oleObj name="" r:id="rId3" imgW="139700" imgH="114300" progId="">
                  <p:embed/>
                  <p:pic>
                    <p:nvPicPr>
                      <p:cNvPr id="0" name="图片 3160"/>
                      <p:cNvPicPr/>
                      <p:nvPr/>
                    </p:nvPicPr>
                    <p:blipFill>
                      <a:blip r:embed="rId4"/>
                      <a:stretch>
                        <a:fillRect/>
                      </a:stretch>
                    </p:blipFill>
                    <p:spPr>
                      <a:xfrm>
                        <a:off x="3276600" y="1806575"/>
                        <a:ext cx="306388" cy="250825"/>
                      </a:xfrm>
                      <a:prstGeom prst="rect">
                        <a:avLst/>
                      </a:prstGeom>
                      <a:noFill/>
                      <a:ln w="38100">
                        <a:noFill/>
                        <a:miter/>
                      </a:ln>
                    </p:spPr>
                  </p:pic>
                </p:oleObj>
              </mc:Fallback>
            </mc:AlternateContent>
          </a:graphicData>
        </a:graphic>
      </p:graphicFrame>
      <p:graphicFrame>
        <p:nvGraphicFramePr>
          <p:cNvPr id="612357" name="Object 32"/>
          <p:cNvGraphicFramePr>
            <a:graphicFrameLocks noChangeAspect="1"/>
          </p:cNvGraphicFramePr>
          <p:nvPr/>
        </p:nvGraphicFramePr>
        <p:xfrm>
          <a:off x="3581400" y="1676400"/>
          <a:ext cx="4308475" cy="1008063"/>
        </p:xfrm>
        <a:graphic>
          <a:graphicData uri="http://schemas.openxmlformats.org/presentationml/2006/ole">
            <mc:AlternateContent xmlns:mc="http://schemas.openxmlformats.org/markup-compatibility/2006">
              <mc:Choice xmlns:v="urn:schemas-microsoft-com:vml" Requires="v">
                <p:oleObj spid="_x0000_s3162" name="" r:id="rId5" imgW="1955800" imgH="457200" progId="">
                  <p:embed/>
                </p:oleObj>
              </mc:Choice>
              <mc:Fallback>
                <p:oleObj name="" r:id="rId5" imgW="1955800" imgH="457200" progId="">
                  <p:embed/>
                  <p:pic>
                    <p:nvPicPr>
                      <p:cNvPr id="0" name="图片 3161"/>
                      <p:cNvPicPr/>
                      <p:nvPr/>
                    </p:nvPicPr>
                    <p:blipFill>
                      <a:blip r:embed="rId6"/>
                      <a:stretch>
                        <a:fillRect/>
                      </a:stretch>
                    </p:blipFill>
                    <p:spPr>
                      <a:xfrm>
                        <a:off x="3581400" y="1676400"/>
                        <a:ext cx="4308475" cy="1008063"/>
                      </a:xfrm>
                      <a:prstGeom prst="rect">
                        <a:avLst/>
                      </a:prstGeom>
                      <a:noFill/>
                      <a:ln w="38100">
                        <a:noFill/>
                        <a:miter/>
                      </a:ln>
                    </p:spPr>
                  </p:pic>
                </p:oleObj>
              </mc:Fallback>
            </mc:AlternateContent>
          </a:graphicData>
        </a:graphic>
      </p:graphicFrame>
      <p:sp>
        <p:nvSpPr>
          <p:cNvPr id="23558" name="Rectangle 6"/>
          <p:cNvSpPr/>
          <p:nvPr/>
        </p:nvSpPr>
        <p:spPr>
          <a:xfrm>
            <a:off x="228600" y="2995613"/>
            <a:ext cx="8763000" cy="3367087"/>
          </a:xfrm>
          <a:prstGeom prst="rect">
            <a:avLst/>
          </a:prstGeom>
          <a:noFill/>
          <a:ln w="9525">
            <a:noFill/>
          </a:ln>
        </p:spPr>
        <p:txBody>
          <a:bodyPr>
            <a:spAutoFit/>
          </a:bodyPr>
          <a:p>
            <a:pPr marL="342900" indent="-342900">
              <a:buNone/>
            </a:pPr>
            <a:r>
              <a:rPr lang="zh-CN" altLang="en-US" sz="2800" b="1" dirty="0">
                <a:solidFill>
                  <a:srgbClr val="0000FF"/>
                </a:solidFill>
                <a:latin typeface="楷体_GB2312" panose="02010609030101010101" pitchFamily="49" charset="-122"/>
                <a:ea typeface="楷体_GB2312" panose="02010609030101010101" pitchFamily="49" charset="-122"/>
              </a:rPr>
              <a:t>规律：</a:t>
            </a:r>
            <a:endParaRPr lang="zh-CN" altLang="en-US" sz="2800" b="1" dirty="0">
              <a:solidFill>
                <a:srgbClr val="0000FF"/>
              </a:solidFill>
              <a:latin typeface="楷体_GB2312" panose="02010609030101010101" pitchFamily="49" charset="-122"/>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三阶行列式共有</a:t>
            </a:r>
            <a:r>
              <a:rPr lang="en-US" altLang="zh-CN" sz="2400" b="1" dirty="0">
                <a:solidFill>
                  <a:srgbClr val="000000"/>
                </a:solidFill>
                <a:latin typeface="Times New Roman" panose="02020603050405020304" pitchFamily="18" charset="0"/>
                <a:ea typeface="楷体_GB2312" panose="02010609030101010101" pitchFamily="49" charset="-122"/>
              </a:rPr>
              <a:t>6</a:t>
            </a:r>
            <a:r>
              <a:rPr lang="zh-CN" altLang="en-US" sz="2400" b="1" dirty="0">
                <a:solidFill>
                  <a:srgbClr val="000000"/>
                </a:solidFill>
                <a:latin typeface="楷体_GB2312" panose="02010609030101010101" pitchFamily="49" charset="-122"/>
                <a:ea typeface="楷体_GB2312" panose="02010609030101010101" pitchFamily="49" charset="-122"/>
              </a:rPr>
              <a:t>项，即</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项．</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每一项都是位于不同行不同列的三个元素的乘积．</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每一项可以写成           （正负号除外），其中</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zh-CN" altLang="en-US" sz="2400" b="1" dirty="0">
                <a:solidFill>
                  <a:srgbClr val="000000"/>
                </a:solidFill>
                <a:latin typeface="楷体_GB2312" panose="02010609030101010101" pitchFamily="49" charset="-122"/>
                <a:ea typeface="楷体_GB2312" panose="02010609030101010101" pitchFamily="49" charset="-122"/>
              </a:rPr>
              <a:t>  是</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的某个排列</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startAt="4"/>
            </a:pPr>
            <a:r>
              <a:rPr lang="zh-CN" altLang="en-US" sz="2400" b="1" dirty="0">
                <a:solidFill>
                  <a:srgbClr val="000000"/>
                </a:solidFill>
                <a:latin typeface="楷体_GB2312" panose="02010609030101010101" pitchFamily="49" charset="-122"/>
                <a:ea typeface="楷体_GB2312" panose="02010609030101010101" pitchFamily="49" charset="-122"/>
              </a:rPr>
              <a:t>当       是</a:t>
            </a:r>
            <a:r>
              <a:rPr lang="zh-CN" altLang="en-US" sz="2400" b="1" dirty="0">
                <a:solidFill>
                  <a:srgbClr val="0000FF"/>
                </a:solidFill>
                <a:latin typeface="楷体_GB2312" panose="02010609030101010101" pitchFamily="49" charset="-122"/>
                <a:ea typeface="楷体_GB2312" panose="02010609030101010101" pitchFamily="49" charset="-122"/>
              </a:rPr>
              <a:t>偶排列</a:t>
            </a:r>
            <a:r>
              <a:rPr lang="zh-CN" altLang="en-US" sz="2400" b="1" dirty="0">
                <a:solidFill>
                  <a:srgbClr val="000000"/>
                </a:solidFill>
                <a:latin typeface="楷体_GB2312" panose="02010609030101010101" pitchFamily="49" charset="-122"/>
                <a:ea typeface="楷体_GB2312" panose="02010609030101010101" pitchFamily="49" charset="-122"/>
              </a:rPr>
              <a:t>时，对应的项取</a:t>
            </a:r>
            <a:r>
              <a:rPr lang="zh-CN" altLang="en-US" sz="2400" b="1" dirty="0">
                <a:solidFill>
                  <a:srgbClr val="0000FF"/>
                </a:solidFill>
                <a:latin typeface="楷体_GB2312" panose="02010609030101010101" pitchFamily="49" charset="-122"/>
                <a:ea typeface="楷体_GB2312" panose="02010609030101010101" pitchFamily="49" charset="-122"/>
              </a:rPr>
              <a:t>正号</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zh-CN" altLang="en-US" sz="2400" b="1" dirty="0">
                <a:solidFill>
                  <a:srgbClr val="000000"/>
                </a:solidFill>
                <a:latin typeface="楷体_GB2312" panose="02010609030101010101" pitchFamily="49" charset="-122"/>
                <a:ea typeface="楷体_GB2312" panose="02010609030101010101" pitchFamily="49" charset="-122"/>
              </a:rPr>
              <a:t>  当       是</a:t>
            </a:r>
            <a:r>
              <a:rPr lang="zh-CN" altLang="en-US" sz="2400" b="1" dirty="0">
                <a:solidFill>
                  <a:srgbClr val="0000FF"/>
                </a:solidFill>
                <a:latin typeface="楷体_GB2312" panose="02010609030101010101" pitchFamily="49" charset="-122"/>
                <a:ea typeface="楷体_GB2312" panose="02010609030101010101" pitchFamily="49" charset="-122"/>
              </a:rPr>
              <a:t>奇排列</a:t>
            </a:r>
            <a:r>
              <a:rPr lang="zh-CN" altLang="en-US" sz="2400" b="1" dirty="0">
                <a:solidFill>
                  <a:srgbClr val="000000"/>
                </a:solidFill>
                <a:latin typeface="楷体_GB2312" panose="02010609030101010101" pitchFamily="49" charset="-122"/>
                <a:ea typeface="楷体_GB2312" panose="02010609030101010101" pitchFamily="49" charset="-122"/>
              </a:rPr>
              <a:t>时，对应的项取</a:t>
            </a:r>
            <a:r>
              <a:rPr lang="zh-CN" altLang="en-US" sz="2400" b="1" dirty="0">
                <a:solidFill>
                  <a:srgbClr val="0000FF"/>
                </a:solidFill>
                <a:latin typeface="楷体_GB2312" panose="02010609030101010101" pitchFamily="49" charset="-122"/>
                <a:ea typeface="楷体_GB2312" panose="02010609030101010101" pitchFamily="49" charset="-122"/>
              </a:rPr>
              <a:t>负号</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3559" name="Object 33"/>
          <p:cNvGraphicFramePr>
            <a:graphicFrameLocks noChangeAspect="1"/>
          </p:cNvGraphicFramePr>
          <p:nvPr/>
        </p:nvGraphicFramePr>
        <p:xfrm>
          <a:off x="2876550" y="4419600"/>
          <a:ext cx="1604963" cy="558800"/>
        </p:xfrm>
        <a:graphic>
          <a:graphicData uri="http://schemas.openxmlformats.org/presentationml/2006/ole">
            <mc:AlternateContent xmlns:mc="http://schemas.openxmlformats.org/markup-compatibility/2006">
              <mc:Choice xmlns:v="urn:schemas-microsoft-com:vml" Requires="v">
                <p:oleObj spid="_x0000_s3164" name="" r:id="rId7" imgW="723900" imgH="254000" progId="">
                  <p:embed/>
                </p:oleObj>
              </mc:Choice>
              <mc:Fallback>
                <p:oleObj name="" r:id="rId7" imgW="723900" imgH="254000" progId="">
                  <p:embed/>
                  <p:pic>
                    <p:nvPicPr>
                      <p:cNvPr id="0" name="图片 3163"/>
                      <p:cNvPicPr/>
                      <p:nvPr/>
                    </p:nvPicPr>
                    <p:blipFill>
                      <a:blip r:embed="rId8"/>
                      <a:stretch>
                        <a:fillRect/>
                      </a:stretch>
                    </p:blipFill>
                    <p:spPr>
                      <a:xfrm>
                        <a:off x="2876550" y="4419600"/>
                        <a:ext cx="1604963" cy="558800"/>
                      </a:xfrm>
                      <a:prstGeom prst="rect">
                        <a:avLst/>
                      </a:prstGeom>
                      <a:noFill/>
                      <a:ln w="38100">
                        <a:noFill/>
                        <a:miter/>
                      </a:ln>
                    </p:spPr>
                  </p:pic>
                </p:oleObj>
              </mc:Fallback>
            </mc:AlternateContent>
          </a:graphicData>
        </a:graphic>
      </p:graphicFrame>
      <p:graphicFrame>
        <p:nvGraphicFramePr>
          <p:cNvPr id="23560" name="Object 34"/>
          <p:cNvGraphicFramePr>
            <a:graphicFrameLocks noChangeAspect="1"/>
          </p:cNvGraphicFramePr>
          <p:nvPr/>
        </p:nvGraphicFramePr>
        <p:xfrm>
          <a:off x="7529513" y="4422775"/>
          <a:ext cx="1036637" cy="503238"/>
        </p:xfrm>
        <a:graphic>
          <a:graphicData uri="http://schemas.openxmlformats.org/presentationml/2006/ole">
            <mc:AlternateContent xmlns:mc="http://schemas.openxmlformats.org/markup-compatibility/2006">
              <mc:Choice xmlns:v="urn:schemas-microsoft-com:vml" Requires="v">
                <p:oleObj spid="_x0000_s3163" name="" r:id="rId9" imgW="469900" imgH="228600" progId="">
                  <p:embed/>
                </p:oleObj>
              </mc:Choice>
              <mc:Fallback>
                <p:oleObj name="" r:id="rId9" imgW="469900" imgH="228600" progId="">
                  <p:embed/>
                  <p:pic>
                    <p:nvPicPr>
                      <p:cNvPr id="0" name="图片 3162"/>
                      <p:cNvPicPr/>
                      <p:nvPr/>
                    </p:nvPicPr>
                    <p:blipFill>
                      <a:blip r:embed="rId10"/>
                      <a:stretch>
                        <a:fillRect/>
                      </a:stretch>
                    </p:blipFill>
                    <p:spPr>
                      <a:xfrm>
                        <a:off x="7529513" y="4422775"/>
                        <a:ext cx="1036637" cy="503238"/>
                      </a:xfrm>
                      <a:prstGeom prst="rect">
                        <a:avLst/>
                      </a:prstGeom>
                      <a:noFill/>
                      <a:ln w="38100">
                        <a:noFill/>
                        <a:miter/>
                      </a:ln>
                    </p:spPr>
                  </p:pic>
                </p:oleObj>
              </mc:Fallback>
            </mc:AlternateContent>
          </a:graphicData>
        </a:graphic>
      </p:graphicFrame>
      <p:graphicFrame>
        <p:nvGraphicFramePr>
          <p:cNvPr id="23561" name="Object 35"/>
          <p:cNvGraphicFramePr>
            <a:graphicFrameLocks noChangeAspect="1"/>
          </p:cNvGraphicFramePr>
          <p:nvPr/>
        </p:nvGraphicFramePr>
        <p:xfrm>
          <a:off x="935038" y="5375275"/>
          <a:ext cx="1036637" cy="503238"/>
        </p:xfrm>
        <a:graphic>
          <a:graphicData uri="http://schemas.openxmlformats.org/presentationml/2006/ole">
            <mc:AlternateContent xmlns:mc="http://schemas.openxmlformats.org/markup-compatibility/2006">
              <mc:Choice xmlns:v="urn:schemas-microsoft-com:vml" Requires="v">
                <p:oleObj spid="_x0000_s3165" name="" r:id="rId11" imgW="469900" imgH="228600" progId="">
                  <p:embed/>
                </p:oleObj>
              </mc:Choice>
              <mc:Fallback>
                <p:oleObj name="" r:id="rId11" imgW="469900" imgH="228600" progId="">
                  <p:embed/>
                  <p:pic>
                    <p:nvPicPr>
                      <p:cNvPr id="0" name="图片 3164"/>
                      <p:cNvPicPr/>
                      <p:nvPr/>
                    </p:nvPicPr>
                    <p:blipFill>
                      <a:blip r:embed="rId10"/>
                      <a:stretch>
                        <a:fillRect/>
                      </a:stretch>
                    </p:blipFill>
                    <p:spPr>
                      <a:xfrm>
                        <a:off x="935038" y="5375275"/>
                        <a:ext cx="1036637" cy="503238"/>
                      </a:xfrm>
                      <a:prstGeom prst="rect">
                        <a:avLst/>
                      </a:prstGeom>
                      <a:noFill/>
                      <a:ln w="38100">
                        <a:noFill/>
                        <a:miter/>
                      </a:ln>
                    </p:spPr>
                  </p:pic>
                </p:oleObj>
              </mc:Fallback>
            </mc:AlternateContent>
          </a:graphicData>
        </a:graphic>
      </p:graphicFrame>
      <p:graphicFrame>
        <p:nvGraphicFramePr>
          <p:cNvPr id="23562" name="Object 36"/>
          <p:cNvGraphicFramePr>
            <a:graphicFrameLocks noChangeAspect="1"/>
          </p:cNvGraphicFramePr>
          <p:nvPr/>
        </p:nvGraphicFramePr>
        <p:xfrm>
          <a:off x="935038" y="5867400"/>
          <a:ext cx="1036637" cy="503238"/>
        </p:xfrm>
        <a:graphic>
          <a:graphicData uri="http://schemas.openxmlformats.org/presentationml/2006/ole">
            <mc:AlternateContent xmlns:mc="http://schemas.openxmlformats.org/markup-compatibility/2006">
              <mc:Choice xmlns:v="urn:schemas-microsoft-com:vml" Requires="v">
                <p:oleObj spid="_x0000_s3166" name="" r:id="rId12" imgW="469900" imgH="228600" progId="">
                  <p:embed/>
                </p:oleObj>
              </mc:Choice>
              <mc:Fallback>
                <p:oleObj name="" r:id="rId12" imgW="469900" imgH="228600" progId="">
                  <p:embed/>
                  <p:pic>
                    <p:nvPicPr>
                      <p:cNvPr id="0" name="图片 3165"/>
                      <p:cNvPicPr/>
                      <p:nvPr/>
                    </p:nvPicPr>
                    <p:blipFill>
                      <a:blip r:embed="rId10"/>
                      <a:stretch>
                        <a:fillRect/>
                      </a:stretch>
                    </p:blipFill>
                    <p:spPr>
                      <a:xfrm>
                        <a:off x="935038" y="5867400"/>
                        <a:ext cx="1036637" cy="503238"/>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558">
                                            <p:txEl>
                                              <p:charRg st="0" end="4"/>
                                            </p:txEl>
                                          </p:spTgt>
                                        </p:tgtEl>
                                        <p:attrNameLst>
                                          <p:attrName>style.visibility</p:attrName>
                                        </p:attrNameLst>
                                      </p:cBhvr>
                                      <p:to>
                                        <p:strVal val="visible"/>
                                      </p:to>
                                    </p:set>
                                    <p:animEffect transition="in" filter="checkerboard(across)">
                                      <p:cBhvr>
                                        <p:cTn id="7" dur="500"/>
                                        <p:tgtEl>
                                          <p:spTgt spid="23558">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3558">
                                            <p:txEl>
                                              <p:charRg st="4" end="20"/>
                                            </p:txEl>
                                          </p:spTgt>
                                        </p:tgtEl>
                                        <p:attrNameLst>
                                          <p:attrName>style.visibility</p:attrName>
                                        </p:attrNameLst>
                                      </p:cBhvr>
                                      <p:to>
                                        <p:strVal val="visible"/>
                                      </p:to>
                                    </p:set>
                                    <p:animEffect transition="in" filter="checkerboard(across)">
                                      <p:cBhvr>
                                        <p:cTn id="12" dur="500"/>
                                        <p:tgtEl>
                                          <p:spTgt spid="23558">
                                            <p:txEl>
                                              <p:charRg st="4" end="2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3558">
                                            <p:txEl>
                                              <p:charRg st="20" end="43"/>
                                            </p:txEl>
                                          </p:spTgt>
                                        </p:tgtEl>
                                        <p:attrNameLst>
                                          <p:attrName>style.visibility</p:attrName>
                                        </p:attrNameLst>
                                      </p:cBhvr>
                                      <p:to>
                                        <p:strVal val="visible"/>
                                      </p:to>
                                    </p:set>
                                    <p:animEffect transition="in" filter="checkerboard(across)">
                                      <p:cBhvr>
                                        <p:cTn id="17" dur="500"/>
                                        <p:tgtEl>
                                          <p:spTgt spid="23558">
                                            <p:txEl>
                                              <p:charRg st="20" end="4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3558">
                                            <p:txEl>
                                              <p:charRg st="43" end="72"/>
                                            </p:txEl>
                                          </p:spTgt>
                                        </p:tgtEl>
                                        <p:attrNameLst>
                                          <p:attrName>style.visibility</p:attrName>
                                        </p:attrNameLst>
                                      </p:cBhvr>
                                      <p:to>
                                        <p:strVal val="visible"/>
                                      </p:to>
                                    </p:set>
                                    <p:animEffect transition="in" filter="checkerboard(across)">
                                      <p:cBhvr>
                                        <p:cTn id="22" dur="500"/>
                                        <p:tgtEl>
                                          <p:spTgt spid="23558">
                                            <p:txEl>
                                              <p:charRg st="43" end="72"/>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3559"/>
                                        </p:tgtEl>
                                        <p:attrNameLst>
                                          <p:attrName>style.visibility</p:attrName>
                                        </p:attrNameLst>
                                      </p:cBhvr>
                                      <p:to>
                                        <p:strVal val="visible"/>
                                      </p:to>
                                    </p:set>
                                    <p:animEffect transition="in" filter="checkerboard(across)">
                                      <p:cBhvr>
                                        <p:cTn id="25" dur="500"/>
                                        <p:tgtEl>
                                          <p:spTgt spid="23559"/>
                                        </p:tgtEl>
                                      </p:cBhvr>
                                    </p:animEffect>
                                  </p:childTnLst>
                                </p:cTn>
                              </p:par>
                              <p:par>
                                <p:cTn id="26" presetID="5" presetClass="entr" presetSubtype="10" fill="hold" nodeType="withEffect">
                                  <p:stCondLst>
                                    <p:cond delay="0"/>
                                  </p:stCondLst>
                                  <p:childTnLst>
                                    <p:set>
                                      <p:cBhvr>
                                        <p:cTn id="27" dur="1" fill="hold">
                                          <p:stCondLst>
                                            <p:cond delay="0"/>
                                          </p:stCondLst>
                                        </p:cTn>
                                        <p:tgtEl>
                                          <p:spTgt spid="23560"/>
                                        </p:tgtEl>
                                        <p:attrNameLst>
                                          <p:attrName>style.visibility</p:attrName>
                                        </p:attrNameLst>
                                      </p:cBhvr>
                                      <p:to>
                                        <p:strVal val="visible"/>
                                      </p:to>
                                    </p:set>
                                    <p:animEffect transition="in" filter="checkerboard(across)">
                                      <p:cBhvr>
                                        <p:cTn id="28" dur="500"/>
                                        <p:tgtEl>
                                          <p:spTgt spid="23560"/>
                                        </p:tgtEl>
                                      </p:cBhvr>
                                    </p:animEffect>
                                  </p:childTnLst>
                                </p:cTn>
                              </p:par>
                              <p:par>
                                <p:cTn id="29" presetID="5" presetClass="entr" presetSubtype="10" fill="hold" nodeType="withEffect">
                                  <p:stCondLst>
                                    <p:cond delay="0"/>
                                  </p:stCondLst>
                                  <p:childTnLst>
                                    <p:set>
                                      <p:cBhvr>
                                        <p:cTn id="30" dur="1" fill="hold">
                                          <p:stCondLst>
                                            <p:cond delay="0"/>
                                          </p:stCondLst>
                                        </p:cTn>
                                        <p:tgtEl>
                                          <p:spTgt spid="23558">
                                            <p:txEl>
                                              <p:charRg st="72" end="87"/>
                                            </p:txEl>
                                          </p:spTgt>
                                        </p:tgtEl>
                                        <p:attrNameLst>
                                          <p:attrName>style.visibility</p:attrName>
                                        </p:attrNameLst>
                                      </p:cBhvr>
                                      <p:to>
                                        <p:strVal val="visible"/>
                                      </p:to>
                                    </p:set>
                                    <p:animEffect transition="in" filter="checkerboard(across)">
                                      <p:cBhvr>
                                        <p:cTn id="31" dur="500"/>
                                        <p:tgtEl>
                                          <p:spTgt spid="23558">
                                            <p:txEl>
                                              <p:charRg st="72" end="8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23558">
                                            <p:txEl>
                                              <p:charRg st="87" end="110"/>
                                            </p:txEl>
                                          </p:spTgt>
                                        </p:tgtEl>
                                        <p:attrNameLst>
                                          <p:attrName>style.visibility</p:attrName>
                                        </p:attrNameLst>
                                      </p:cBhvr>
                                      <p:to>
                                        <p:strVal val="visible"/>
                                      </p:to>
                                    </p:set>
                                    <p:animEffect transition="in" filter="checkerboard(across)">
                                      <p:cBhvr>
                                        <p:cTn id="36" dur="500"/>
                                        <p:tgtEl>
                                          <p:spTgt spid="23558">
                                            <p:txEl>
                                              <p:charRg st="87" end="110"/>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23561"/>
                                        </p:tgtEl>
                                        <p:attrNameLst>
                                          <p:attrName>style.visibility</p:attrName>
                                        </p:attrNameLst>
                                      </p:cBhvr>
                                      <p:to>
                                        <p:strVal val="visible"/>
                                      </p:to>
                                    </p:set>
                                    <p:animEffect transition="in" filter="checkerboard(across)">
                                      <p:cBhvr>
                                        <p:cTn id="39" dur="500"/>
                                        <p:tgtEl>
                                          <p:spTgt spid="23561"/>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23558">
                                            <p:txEl>
                                              <p:charRg st="110" end="136"/>
                                            </p:txEl>
                                          </p:spTgt>
                                        </p:tgtEl>
                                        <p:attrNameLst>
                                          <p:attrName>style.visibility</p:attrName>
                                        </p:attrNameLst>
                                      </p:cBhvr>
                                      <p:to>
                                        <p:strVal val="visible"/>
                                      </p:to>
                                    </p:set>
                                    <p:animEffect transition="in" filter="checkerboard(across)">
                                      <p:cBhvr>
                                        <p:cTn id="44" dur="500"/>
                                        <p:tgtEl>
                                          <p:spTgt spid="23558">
                                            <p:txEl>
                                              <p:charRg st="110" end="136"/>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23562"/>
                                        </p:tgtEl>
                                        <p:attrNameLst>
                                          <p:attrName>style.visibility</p:attrName>
                                        </p:attrNameLst>
                                      </p:cBhvr>
                                      <p:to>
                                        <p:strVal val="visible"/>
                                      </p:to>
                                    </p:set>
                                    <p:animEffect transition="in" filter="checkerboard(across)">
                                      <p:cBhvr>
                                        <p:cTn id="47"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3556" name="Object 4"/>
          <p:cNvGraphicFramePr>
            <a:graphicFrameLocks noChangeAspect="1"/>
          </p:cNvGraphicFramePr>
          <p:nvPr/>
        </p:nvGraphicFramePr>
        <p:xfrm>
          <a:off x="6529388" y="1477963"/>
          <a:ext cx="2011362" cy="406400"/>
        </p:xfrm>
        <a:graphic>
          <a:graphicData uri="http://schemas.openxmlformats.org/presentationml/2006/ole">
            <mc:AlternateContent xmlns:mc="http://schemas.openxmlformats.org/markup-compatibility/2006">
              <mc:Choice xmlns:v="urn:schemas-microsoft-com:vml" Requires="v">
                <p:oleObj spid="_x0000_s4308" name="" r:id="rId1" imgW="1002665" imgH="203200" progId="">
                  <p:embed/>
                </p:oleObj>
              </mc:Choice>
              <mc:Fallback>
                <p:oleObj name="" r:id="rId1" imgW="1002665" imgH="203200" progId="">
                  <p:embed/>
                  <p:pic>
                    <p:nvPicPr>
                      <p:cNvPr id="0" name="图片 4307"/>
                      <p:cNvPicPr/>
                      <p:nvPr/>
                    </p:nvPicPr>
                    <p:blipFill>
                      <a:blip r:embed="rId2"/>
                      <a:stretch>
                        <a:fillRect/>
                      </a:stretch>
                    </p:blipFill>
                    <p:spPr>
                      <a:xfrm>
                        <a:off x="6529388" y="1477963"/>
                        <a:ext cx="2011362" cy="406400"/>
                      </a:xfrm>
                      <a:prstGeom prst="rect">
                        <a:avLst/>
                      </a:prstGeom>
                      <a:noFill/>
                      <a:ln w="38100">
                        <a:noFill/>
                        <a:miter/>
                      </a:ln>
                    </p:spPr>
                  </p:pic>
                </p:oleObj>
              </mc:Fallback>
            </mc:AlternateContent>
          </a:graphicData>
        </a:graphic>
      </p:graphicFrame>
      <p:sp>
        <p:nvSpPr>
          <p:cNvPr id="23557" name="Rectangle 5"/>
          <p:cNvSpPr/>
          <p:nvPr/>
        </p:nvSpPr>
        <p:spPr>
          <a:xfrm>
            <a:off x="188913" y="1014413"/>
            <a:ext cx="1900237" cy="1335087"/>
          </a:xfrm>
          <a:prstGeom prst="rect">
            <a:avLst/>
          </a:prstGeom>
          <a:noFill/>
          <a:ln w="9525">
            <a:noFill/>
          </a:ln>
        </p:spPr>
        <p:txBody>
          <a:bodyPr anchor="ctr" anchorCtr="1"/>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楷体_GB2312" panose="02010609030101010101" pitchFamily="49" charset="-122"/>
                <a:ea typeface="楷体_GB2312" panose="02010609030101010101" pitchFamily="49" charset="-122"/>
              </a:rPr>
              <a:t>能由</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向量组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3558" name="Rectangle 6"/>
          <p:cNvSpPr/>
          <p:nvPr/>
        </p:nvSpPr>
        <p:spPr>
          <a:xfrm>
            <a:off x="3359150" y="1014413"/>
            <a:ext cx="1900238" cy="1335087"/>
          </a:xfrm>
          <a:prstGeom prst="rect">
            <a:avLst/>
          </a:prstGeom>
          <a:noFill/>
          <a:ln w="9525">
            <a:noFill/>
          </a:ln>
        </p:spPr>
        <p:txBody>
          <a:bodyPr anchor="ctr" anchorCtr="1"/>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线性方程组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有解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3559" name="AutoShape 7"/>
          <p:cNvSpPr/>
          <p:nvPr/>
        </p:nvSpPr>
        <p:spPr>
          <a:xfrm>
            <a:off x="2435225" y="1452563"/>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3560" name="AutoShape 8"/>
          <p:cNvSpPr/>
          <p:nvPr/>
        </p:nvSpPr>
        <p:spPr>
          <a:xfrm>
            <a:off x="5605463" y="1452563"/>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3561" name="Rectangle 9"/>
          <p:cNvSpPr/>
          <p:nvPr/>
        </p:nvSpPr>
        <p:spPr>
          <a:xfrm>
            <a:off x="206375" y="455613"/>
            <a:ext cx="7231063" cy="457200"/>
          </a:xfrm>
          <a:prstGeom prst="rect">
            <a:avLst/>
          </a:prstGeom>
          <a:noFill/>
          <a:ln w="9525">
            <a:noFill/>
          </a:ln>
        </p:spPr>
        <p:txBody>
          <a:bodyPr/>
          <a:p>
            <a:r>
              <a:rPr lang="en-US" altLang="zh-CN" sz="2400" b="1" dirty="0">
                <a:solidFill>
                  <a:srgbClr val="FF0000"/>
                </a:solidFill>
                <a:latin typeface="Times New Roman" panose="02020603050405020304" pitchFamily="18" charset="0"/>
                <a:ea typeface="楷体_GB2312" panose="02010609030101010101" pitchFamily="49" charset="-122"/>
              </a:rPr>
              <a:t>P.83 </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1 </a:t>
            </a:r>
            <a:r>
              <a:rPr lang="zh-CN" altLang="en-US" sz="2400" b="1" dirty="0">
                <a:solidFill>
                  <a:srgbClr val="FF0000"/>
                </a:solidFill>
                <a:latin typeface="Times New Roman" panose="02020603050405020304" pitchFamily="18" charset="0"/>
                <a:ea typeface="楷体_GB2312" panose="02010609030101010101" pitchFamily="49" charset="-122"/>
              </a:rPr>
              <a:t>的结论：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23569" name="Rectangle 17"/>
          <p:cNvSpPr/>
          <p:nvPr/>
        </p:nvSpPr>
        <p:spPr>
          <a:xfrm>
            <a:off x="247650" y="2420938"/>
            <a:ext cx="8631238" cy="2574925"/>
          </a:xfrm>
          <a:prstGeom prst="rect">
            <a:avLst/>
          </a:prstGeom>
          <a:noFill/>
          <a:ln w="9525">
            <a:noFill/>
          </a:ln>
        </p:spPr>
        <p:txBody>
          <a:bodyPr/>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给定向量组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，零向量是否可以由向量组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是否存在解？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回答：</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一定存在解．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事实上，可令</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2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FF"/>
                </a:solidFill>
                <a:latin typeface="Times New Roman" panose="02020603050405020304" pitchFamily="18" charset="0"/>
                <a:ea typeface="楷体_GB2312" panose="02010609030101010101" pitchFamily="49" charset="-122"/>
              </a:rPr>
              <a:t>（零向量）</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561"/>
                                        </p:tgtEl>
                                        <p:attrNameLst>
                                          <p:attrName>style.visibility</p:attrName>
                                        </p:attrNameLst>
                                      </p:cBhvr>
                                      <p:to>
                                        <p:strVal val="visible"/>
                                      </p:to>
                                    </p:set>
                                    <p:animEffect transition="in" filter="slide(fromBottom)">
                                      <p:cBhvr>
                                        <p:cTn id="7" dur="500"/>
                                        <p:tgtEl>
                                          <p:spTgt spid="235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box(in)">
                                      <p:cBhvr>
                                        <p:cTn id="12" dur="500"/>
                                        <p:tgtEl>
                                          <p:spTgt spid="23557"/>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23559"/>
                                        </p:tgtEl>
                                        <p:attrNameLst>
                                          <p:attrName>style.visibility</p:attrName>
                                        </p:attrNameLst>
                                      </p:cBhvr>
                                      <p:to>
                                        <p:strVal val="visible"/>
                                      </p:to>
                                    </p:set>
                                    <p:anim calcmode="lin" valueType="num">
                                      <p:cBhvr>
                                        <p:cTn id="17" dur="500" fill="hold"/>
                                        <p:tgtEl>
                                          <p:spTgt spid="23559"/>
                                        </p:tgtEl>
                                        <p:attrNameLst>
                                          <p:attrName>ppt_w</p:attrName>
                                        </p:attrNameLst>
                                      </p:cBhvr>
                                      <p:tavLst>
                                        <p:tav tm="0">
                                          <p:val>
                                            <p:fltVal val="0.000000"/>
                                          </p:val>
                                        </p:tav>
                                        <p:tav tm="100000">
                                          <p:val>
                                            <p:strVal val="#ppt_w"/>
                                          </p:val>
                                        </p:tav>
                                      </p:tavLst>
                                    </p:anim>
                                    <p:anim calcmode="lin" valueType="num">
                                      <p:cBhvr>
                                        <p:cTn id="18" dur="500" fill="hold"/>
                                        <p:tgtEl>
                                          <p:spTgt spid="23559"/>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4" presetClass="entr" presetSubtype="16" fill="hold" grpId="0" nodeType="afterEffect">
                                  <p:stCondLst>
                                    <p:cond delay="0"/>
                                  </p:stCondLst>
                                  <p:childTnLst>
                                    <p:set>
                                      <p:cBhvr>
                                        <p:cTn id="21" dur="1" fill="hold">
                                          <p:stCondLst>
                                            <p:cond delay="0"/>
                                          </p:stCondLst>
                                        </p:cTn>
                                        <p:tgtEl>
                                          <p:spTgt spid="23558"/>
                                        </p:tgtEl>
                                        <p:attrNameLst>
                                          <p:attrName>style.visibility</p:attrName>
                                        </p:attrNameLst>
                                      </p:cBhvr>
                                      <p:to>
                                        <p:strVal val="visible"/>
                                      </p:to>
                                    </p:set>
                                    <p:animEffect transition="in" filter="box(in)">
                                      <p:cBhvr>
                                        <p:cTn id="22" dur="500"/>
                                        <p:tgtEl>
                                          <p:spTgt spid="23558"/>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23560"/>
                                        </p:tgtEl>
                                        <p:attrNameLst>
                                          <p:attrName>style.visibility</p:attrName>
                                        </p:attrNameLst>
                                      </p:cBhvr>
                                      <p:to>
                                        <p:strVal val="visible"/>
                                      </p:to>
                                    </p:set>
                                    <p:anim calcmode="lin" valueType="num">
                                      <p:cBhvr>
                                        <p:cTn id="27" dur="500" fill="hold"/>
                                        <p:tgtEl>
                                          <p:spTgt spid="23560"/>
                                        </p:tgtEl>
                                        <p:attrNameLst>
                                          <p:attrName>ppt_w</p:attrName>
                                        </p:attrNameLst>
                                      </p:cBhvr>
                                      <p:tavLst>
                                        <p:tav tm="0">
                                          <p:val>
                                            <p:fltVal val="0.000000"/>
                                          </p:val>
                                        </p:tav>
                                        <p:tav tm="100000">
                                          <p:val>
                                            <p:strVal val="#ppt_w"/>
                                          </p:val>
                                        </p:tav>
                                      </p:tavLst>
                                    </p:anim>
                                    <p:anim calcmode="lin" valueType="num">
                                      <p:cBhvr>
                                        <p:cTn id="28" dur="500" fill="hold"/>
                                        <p:tgtEl>
                                          <p:spTgt spid="23560"/>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4" presetClass="entr" presetSubtype="16" fill="hold" nodeType="afterEffect">
                                  <p:stCondLst>
                                    <p:cond delay="0"/>
                                  </p:stCondLst>
                                  <p:childTnLst>
                                    <p:set>
                                      <p:cBhvr>
                                        <p:cTn id="31" dur="1" fill="hold">
                                          <p:stCondLst>
                                            <p:cond delay="0"/>
                                          </p:stCondLst>
                                        </p:cTn>
                                        <p:tgtEl>
                                          <p:spTgt spid="23556"/>
                                        </p:tgtEl>
                                        <p:attrNameLst>
                                          <p:attrName>style.visibility</p:attrName>
                                        </p:attrNameLst>
                                      </p:cBhvr>
                                      <p:to>
                                        <p:strVal val="visible"/>
                                      </p:to>
                                    </p:set>
                                    <p:animEffect transition="in" filter="box(in)">
                                      <p:cBhvr>
                                        <p:cTn id="32" dur="500"/>
                                        <p:tgtEl>
                                          <p:spTgt spid="2355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3569">
                                            <p:txEl>
                                              <p:charRg st="32" end="59"/>
                                            </p:txEl>
                                          </p:spTgt>
                                        </p:tgtEl>
                                        <p:attrNameLst>
                                          <p:attrName>style.visibility</p:attrName>
                                        </p:attrNameLst>
                                      </p:cBhvr>
                                      <p:to>
                                        <p:strVal val="visible"/>
                                      </p:to>
                                    </p:set>
                                    <p:animEffect transition="in" filter="slide(fromBottom)">
                                      <p:cBhvr>
                                        <p:cTn id="37" dur="500"/>
                                        <p:tgtEl>
                                          <p:spTgt spid="23569">
                                            <p:txEl>
                                              <p:charRg st="32" end="5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569">
                                            <p:txEl>
                                              <p:charRg st="59" end="83"/>
                                            </p:txEl>
                                          </p:spTgt>
                                        </p:tgtEl>
                                        <p:attrNameLst>
                                          <p:attrName>style.visibility</p:attrName>
                                        </p:attrNameLst>
                                      </p:cBhvr>
                                      <p:to>
                                        <p:strVal val="visible"/>
                                      </p:to>
                                    </p:set>
                                    <p:animEffect transition="in" filter="wipe(left)">
                                      <p:cBhvr>
                                        <p:cTn id="42" dur="500"/>
                                        <p:tgtEl>
                                          <p:spTgt spid="23569">
                                            <p:txEl>
                                              <p:charRg st="59" end="8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3569">
                                            <p:txEl>
                                              <p:charRg st="83" end="114"/>
                                            </p:txEl>
                                          </p:spTgt>
                                        </p:tgtEl>
                                        <p:attrNameLst>
                                          <p:attrName>style.visibility</p:attrName>
                                        </p:attrNameLst>
                                      </p:cBhvr>
                                      <p:to>
                                        <p:strVal val="visible"/>
                                      </p:to>
                                    </p:set>
                                    <p:animEffect transition="in" filter="wipe(left)">
                                      <p:cBhvr>
                                        <p:cTn id="47" dur="500"/>
                                        <p:tgtEl>
                                          <p:spTgt spid="23569">
                                            <p:txEl>
                                              <p:charRg st="83" end="1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569">
                                            <p:txEl>
                                              <p:charRg st="114" end="145"/>
                                            </p:txEl>
                                          </p:spTgt>
                                        </p:tgtEl>
                                        <p:attrNameLst>
                                          <p:attrName>style.visibility</p:attrName>
                                        </p:attrNameLst>
                                      </p:cBhvr>
                                      <p:to>
                                        <p:strVal val="visible"/>
                                      </p:to>
                                    </p:set>
                                    <p:animEffect transition="in" filter="wipe(left)">
                                      <p:cBhvr>
                                        <p:cTn id="52" dur="500"/>
                                        <p:tgtEl>
                                          <p:spTgt spid="23569">
                                            <p:txEl>
                                              <p:charRg st="114" end="1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8" grpId="0"/>
      <p:bldP spid="23559" grpId="0" animBg="1"/>
      <p:bldP spid="23560" grpId="0" animBg="1"/>
      <p:bldP spid="23561"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8" name="Rectangle 8"/>
          <p:cNvSpPr/>
          <p:nvPr/>
        </p:nvSpPr>
        <p:spPr>
          <a:xfrm>
            <a:off x="206375" y="455613"/>
            <a:ext cx="8674100" cy="2355850"/>
          </a:xfrm>
          <a:prstGeom prst="rect">
            <a:avLst/>
          </a:prstGeom>
          <a:noFill/>
          <a:ln w="9525">
            <a:noFill/>
          </a:ln>
        </p:spPr>
        <p:txBody>
          <a:bodyPr/>
          <a:p>
            <a:pPr>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如果零向量可以由向量组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线性表示，线性组合的系数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是否不全为零？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是否存在</a:t>
            </a:r>
            <a:r>
              <a:rPr lang="zh-CN" altLang="en-US" sz="2400" b="1" dirty="0">
                <a:solidFill>
                  <a:srgbClr val="0000FF"/>
                </a:solidFill>
                <a:latin typeface="Times New Roman" panose="02020603050405020304" pitchFamily="18" charset="0"/>
                <a:ea typeface="楷体_GB2312" panose="02010609030101010101" pitchFamily="49" charset="-122"/>
              </a:rPr>
              <a:t>非零解</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回答：</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齐次线性方程组不一定有非零解，从而线性组合的系数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不一定全等于零．</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0732" name="Text Box 12"/>
          <p:cNvSpPr txBox="1"/>
          <p:nvPr/>
        </p:nvSpPr>
        <p:spPr>
          <a:xfrm>
            <a:off x="206375" y="3297238"/>
            <a:ext cx="7920038"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0733" name="Object 6"/>
          <p:cNvGraphicFramePr>
            <a:graphicFrameLocks noChangeAspect="1"/>
          </p:cNvGraphicFramePr>
          <p:nvPr/>
        </p:nvGraphicFramePr>
        <p:xfrm>
          <a:off x="1258888" y="2870200"/>
          <a:ext cx="3529012" cy="1397000"/>
        </p:xfrm>
        <a:graphic>
          <a:graphicData uri="http://schemas.openxmlformats.org/presentationml/2006/ole">
            <mc:AlternateContent xmlns:mc="http://schemas.openxmlformats.org/markup-compatibility/2006">
              <mc:Choice xmlns:v="urn:schemas-microsoft-com:vml" Requires="v">
                <p:oleObj spid="_x0000_s4309" name="" r:id="rId1" imgW="1765300" imgH="698500" progId="">
                  <p:embed/>
                </p:oleObj>
              </mc:Choice>
              <mc:Fallback>
                <p:oleObj name="" r:id="rId1" imgW="1765300" imgH="698500" progId="">
                  <p:embed/>
                  <p:pic>
                    <p:nvPicPr>
                      <p:cNvPr id="0" name="图片 4308"/>
                      <p:cNvPicPr/>
                      <p:nvPr/>
                    </p:nvPicPr>
                    <p:blipFill>
                      <a:blip r:embed="rId2"/>
                      <a:stretch>
                        <a:fillRect/>
                      </a:stretch>
                    </p:blipFill>
                    <p:spPr>
                      <a:xfrm>
                        <a:off x="1258888" y="2870200"/>
                        <a:ext cx="3529012" cy="1397000"/>
                      </a:xfrm>
                      <a:prstGeom prst="rect">
                        <a:avLst/>
                      </a:prstGeom>
                      <a:noFill/>
                      <a:ln w="38100">
                        <a:noFill/>
                        <a:miter/>
                      </a:ln>
                    </p:spPr>
                  </p:pic>
                </p:oleObj>
              </mc:Fallback>
            </mc:AlternateContent>
          </a:graphicData>
        </a:graphic>
      </p:graphicFrame>
      <p:graphicFrame>
        <p:nvGraphicFramePr>
          <p:cNvPr id="30734" name="Object 7"/>
          <p:cNvGraphicFramePr>
            <a:graphicFrameLocks noChangeAspect="1"/>
          </p:cNvGraphicFramePr>
          <p:nvPr/>
        </p:nvGraphicFramePr>
        <p:xfrm>
          <a:off x="1263650" y="4508500"/>
          <a:ext cx="7053263" cy="1422400"/>
        </p:xfrm>
        <a:graphic>
          <a:graphicData uri="http://schemas.openxmlformats.org/presentationml/2006/ole">
            <mc:AlternateContent xmlns:mc="http://schemas.openxmlformats.org/markup-compatibility/2006">
              <mc:Choice xmlns:v="urn:schemas-microsoft-com:vml" Requires="v">
                <p:oleObj spid="_x0000_s4310" name="" r:id="rId3" imgW="3530600" imgH="711200" progId="">
                  <p:embed/>
                </p:oleObj>
              </mc:Choice>
              <mc:Fallback>
                <p:oleObj name="" r:id="rId3" imgW="3530600" imgH="711200" progId="">
                  <p:embed/>
                  <p:pic>
                    <p:nvPicPr>
                      <p:cNvPr id="0" name="图片 4309"/>
                      <p:cNvPicPr/>
                      <p:nvPr/>
                    </p:nvPicPr>
                    <p:blipFill>
                      <a:blip r:embed="rId4"/>
                      <a:stretch>
                        <a:fillRect/>
                      </a:stretch>
                    </p:blipFill>
                    <p:spPr>
                      <a:xfrm>
                        <a:off x="1263650" y="4508500"/>
                        <a:ext cx="7053263" cy="1422400"/>
                      </a:xfrm>
                      <a:prstGeom prst="rect">
                        <a:avLst/>
                      </a:prstGeom>
                      <a:noFill/>
                      <a:ln w="38100">
                        <a:noFill/>
                        <a:miter/>
                      </a:ln>
                    </p:spPr>
                  </p:pic>
                </p:oleObj>
              </mc:Fallback>
            </mc:AlternateContent>
          </a:graphicData>
        </a:graphic>
      </p:graphicFrame>
      <p:sp>
        <p:nvSpPr>
          <p:cNvPr id="30735" name="Text Box 15"/>
          <p:cNvSpPr txBox="1"/>
          <p:nvPr/>
        </p:nvSpPr>
        <p:spPr>
          <a:xfrm>
            <a:off x="827088" y="4951413"/>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0736" name="Line 16"/>
          <p:cNvSpPr/>
          <p:nvPr/>
        </p:nvSpPr>
        <p:spPr>
          <a:xfrm>
            <a:off x="3851275" y="2935288"/>
            <a:ext cx="0" cy="1258887"/>
          </a:xfrm>
          <a:prstGeom prst="line">
            <a:avLst/>
          </a:prstGeom>
          <a:ln w="28575" cap="flat" cmpd="sng">
            <a:solidFill>
              <a:srgbClr val="0000FF"/>
            </a:solidFill>
            <a:prstDash val="solid"/>
            <a:headEnd type="none" w="med" len="med"/>
            <a:tailEnd type="none" w="med" len="med"/>
          </a:ln>
        </p:spPr>
      </p:sp>
      <p:sp>
        <p:nvSpPr>
          <p:cNvPr id="30737" name="Line 17"/>
          <p:cNvSpPr/>
          <p:nvPr/>
        </p:nvSpPr>
        <p:spPr>
          <a:xfrm>
            <a:off x="4311650" y="2935288"/>
            <a:ext cx="0" cy="1258887"/>
          </a:xfrm>
          <a:prstGeom prst="line">
            <a:avLst/>
          </a:prstGeom>
          <a:ln w="28575" cap="flat" cmpd="sng">
            <a:solidFill>
              <a:srgbClr val="0000FF"/>
            </a:solidFill>
            <a:prstDash val="solid"/>
            <a:headEnd type="none" w="med" len="med"/>
            <a:tailEnd type="none" w="med" len="med"/>
          </a:ln>
        </p:spPr>
      </p:sp>
      <p:sp>
        <p:nvSpPr>
          <p:cNvPr id="30738" name="Text Box 18"/>
          <p:cNvSpPr txBox="1"/>
          <p:nvPr/>
        </p:nvSpPr>
        <p:spPr>
          <a:xfrm>
            <a:off x="827088" y="6211888"/>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728">
                                            <p:txEl>
                                              <p:charRg st="46" end="75"/>
                                            </p:txEl>
                                          </p:spTgt>
                                        </p:tgtEl>
                                        <p:attrNameLst>
                                          <p:attrName>style.visibility</p:attrName>
                                        </p:attrNameLst>
                                      </p:cBhvr>
                                      <p:to>
                                        <p:strVal val="visible"/>
                                      </p:to>
                                    </p:set>
                                    <p:animEffect transition="in" filter="slide(fromBottom)">
                                      <p:cBhvr>
                                        <p:cTn id="7" dur="500"/>
                                        <p:tgtEl>
                                          <p:spTgt spid="30728">
                                            <p:txEl>
                                              <p:charRg st="46" end="7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28">
                                            <p:txEl>
                                              <p:charRg st="75" end="103"/>
                                            </p:txEl>
                                          </p:spTgt>
                                        </p:tgtEl>
                                        <p:attrNameLst>
                                          <p:attrName>style.visibility</p:attrName>
                                        </p:attrNameLst>
                                      </p:cBhvr>
                                      <p:to>
                                        <p:strVal val="visible"/>
                                      </p:to>
                                    </p:set>
                                    <p:animEffect transition="in" filter="wipe(left)">
                                      <p:cBhvr>
                                        <p:cTn id="12" dur="500"/>
                                        <p:tgtEl>
                                          <p:spTgt spid="30728">
                                            <p:txEl>
                                              <p:charRg st="75" end="103"/>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0728">
                                            <p:txEl>
                                              <p:charRg st="103" end="118"/>
                                            </p:txEl>
                                          </p:spTgt>
                                        </p:tgtEl>
                                        <p:attrNameLst>
                                          <p:attrName>style.visibility</p:attrName>
                                        </p:attrNameLst>
                                      </p:cBhvr>
                                      <p:to>
                                        <p:strVal val="visible"/>
                                      </p:to>
                                    </p:set>
                                    <p:animEffect transition="in" filter="wipe(left)">
                                      <p:cBhvr>
                                        <p:cTn id="16" dur="500"/>
                                        <p:tgtEl>
                                          <p:spTgt spid="30728">
                                            <p:txEl>
                                              <p:charRg st="103" end="11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0732"/>
                                        </p:tgtEl>
                                        <p:attrNameLst>
                                          <p:attrName>style.visibility</p:attrName>
                                        </p:attrNameLst>
                                      </p:cBhvr>
                                      <p:to>
                                        <p:strVal val="visible"/>
                                      </p:to>
                                    </p:set>
                                    <p:animEffect transition="in" filter="box(in)">
                                      <p:cBhvr>
                                        <p:cTn id="21" dur="500"/>
                                        <p:tgtEl>
                                          <p:spTgt spid="30732"/>
                                        </p:tgtEl>
                                      </p:cBhvr>
                                    </p:animEffect>
                                  </p:childTnLst>
                                </p:cTn>
                              </p:par>
                              <p:par>
                                <p:cTn id="22" presetID="4" presetClass="entr" presetSubtype="16" fill="hold" nodeType="withEffect">
                                  <p:stCondLst>
                                    <p:cond delay="0"/>
                                  </p:stCondLst>
                                  <p:childTnLst>
                                    <p:set>
                                      <p:cBhvr>
                                        <p:cTn id="23" dur="1" fill="hold">
                                          <p:stCondLst>
                                            <p:cond delay="0"/>
                                          </p:stCondLst>
                                        </p:cTn>
                                        <p:tgtEl>
                                          <p:spTgt spid="30733"/>
                                        </p:tgtEl>
                                        <p:attrNameLst>
                                          <p:attrName>style.visibility</p:attrName>
                                        </p:attrNameLst>
                                      </p:cBhvr>
                                      <p:to>
                                        <p:strVal val="visible"/>
                                      </p:to>
                                    </p:set>
                                    <p:animEffect transition="in" filter="box(in)">
                                      <p:cBhvr>
                                        <p:cTn id="24" dur="500"/>
                                        <p:tgtEl>
                                          <p:spTgt spid="30733"/>
                                        </p:tgtEl>
                                      </p:cBhvr>
                                    </p:animEffect>
                                  </p:childTnLst>
                                </p:cTn>
                              </p:par>
                              <p:par>
                                <p:cTn id="25" presetID="22" presetClass="entr" presetSubtype="1" fill="hold" nodeType="withEffect">
                                  <p:stCondLst>
                                    <p:cond delay="0"/>
                                  </p:stCondLst>
                                  <p:childTnLst>
                                    <p:set>
                                      <p:cBhvr>
                                        <p:cTn id="26" dur="1" fill="hold">
                                          <p:stCondLst>
                                            <p:cond delay="0"/>
                                          </p:stCondLst>
                                        </p:cTn>
                                        <p:tgtEl>
                                          <p:spTgt spid="30736"/>
                                        </p:tgtEl>
                                        <p:attrNameLst>
                                          <p:attrName>style.visibility</p:attrName>
                                        </p:attrNameLst>
                                      </p:cBhvr>
                                      <p:to>
                                        <p:strVal val="visible"/>
                                      </p:to>
                                    </p:set>
                                    <p:animEffect transition="in" filter="wipe(up)">
                                      <p:cBhvr>
                                        <p:cTn id="27" dur="500"/>
                                        <p:tgtEl>
                                          <p:spTgt spid="30736"/>
                                        </p:tgtEl>
                                      </p:cBhvr>
                                    </p:animEffect>
                                  </p:childTnLst>
                                </p:cTn>
                              </p:par>
                              <p:par>
                                <p:cTn id="28" presetID="22" presetClass="entr" presetSubtype="1" fill="hold" nodeType="withEffect">
                                  <p:stCondLst>
                                    <p:cond delay="0"/>
                                  </p:stCondLst>
                                  <p:childTnLst>
                                    <p:set>
                                      <p:cBhvr>
                                        <p:cTn id="29" dur="1" fill="hold">
                                          <p:stCondLst>
                                            <p:cond delay="0"/>
                                          </p:stCondLst>
                                        </p:cTn>
                                        <p:tgtEl>
                                          <p:spTgt spid="30737"/>
                                        </p:tgtEl>
                                        <p:attrNameLst>
                                          <p:attrName>style.visibility</p:attrName>
                                        </p:attrNameLst>
                                      </p:cBhvr>
                                      <p:to>
                                        <p:strVal val="visible"/>
                                      </p:to>
                                    </p:set>
                                    <p:animEffect transition="in" filter="wipe(up)">
                                      <p:cBhvr>
                                        <p:cTn id="30" dur="500"/>
                                        <p:tgtEl>
                                          <p:spTgt spid="307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735"/>
                                        </p:tgtEl>
                                        <p:attrNameLst>
                                          <p:attrName>style.visibility</p:attrName>
                                        </p:attrNameLst>
                                      </p:cBhvr>
                                      <p:to>
                                        <p:strVal val="visible"/>
                                      </p:to>
                                    </p:set>
                                    <p:animEffect transition="in" filter="wipe(left)">
                                      <p:cBhvr>
                                        <p:cTn id="35" dur="500"/>
                                        <p:tgtEl>
                                          <p:spTgt spid="30735"/>
                                        </p:tgtEl>
                                      </p:cBhvr>
                                    </p:animEffect>
                                  </p:childTnLst>
                                </p:cTn>
                              </p:par>
                              <p:par>
                                <p:cTn id="36" presetID="22" presetClass="entr" presetSubtype="8" fill="hold" nodeType="withEffect">
                                  <p:stCondLst>
                                    <p:cond delay="0"/>
                                  </p:stCondLst>
                                  <p:childTnLst>
                                    <p:set>
                                      <p:cBhvr>
                                        <p:cTn id="37" dur="1" fill="hold">
                                          <p:stCondLst>
                                            <p:cond delay="0"/>
                                          </p:stCondLst>
                                        </p:cTn>
                                        <p:tgtEl>
                                          <p:spTgt spid="30734"/>
                                        </p:tgtEl>
                                        <p:attrNameLst>
                                          <p:attrName>style.visibility</p:attrName>
                                        </p:attrNameLst>
                                      </p:cBhvr>
                                      <p:to>
                                        <p:strVal val="visible"/>
                                      </p:to>
                                    </p:set>
                                    <p:animEffect transition="in" filter="wipe(left)">
                                      <p:cBhvr>
                                        <p:cTn id="38" dur="500"/>
                                        <p:tgtEl>
                                          <p:spTgt spid="307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0738"/>
                                        </p:tgtEl>
                                        <p:attrNameLst>
                                          <p:attrName>style.visibility</p:attrName>
                                        </p:attrNameLst>
                                      </p:cBhvr>
                                      <p:to>
                                        <p:strVal val="visible"/>
                                      </p:to>
                                    </p:set>
                                    <p:animEffect transition="in" filter="wipe(left)">
                                      <p:cBhvr>
                                        <p:cTn id="43" dur="500"/>
                                        <p:tgtEl>
                                          <p:spTgt spid="30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2" grpId="0"/>
      <p:bldP spid="30735" grpId="0"/>
      <p:bldP spid="30738"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7266" name="Rectangle 2"/>
          <p:cNvSpPr>
            <a:spLocks noGrp="1"/>
          </p:cNvSpPr>
          <p:nvPr>
            <p:ph type="title"/>
          </p:nvPr>
        </p:nvSpPr>
        <p:spPr/>
        <p:txBody>
          <a:bodyPr vert="horz" wrap="square" lIns="91440" tIns="45720" rIns="91440" bIns="45720" anchor="ctr" anchorCtr="0"/>
          <a:p>
            <a:pPr eaLnBrk="1" hangingPunct="1"/>
            <a:r>
              <a:rPr lang="zh-CN" altLang="en-US" dirty="0"/>
              <a:t>向量组的线性相关性</a:t>
            </a:r>
            <a:endParaRPr lang="zh-CN" altLang="en-US" dirty="0"/>
          </a:p>
        </p:txBody>
      </p:sp>
      <p:sp>
        <p:nvSpPr>
          <p:cNvPr id="24579" name="Rectangle 3"/>
          <p:cNvSpPr>
            <a:spLocks noGrp="1"/>
          </p:cNvSpPr>
          <p:nvPr>
            <p:ph idx="1"/>
          </p:nvPr>
        </p:nvSpPr>
        <p:spPr>
          <a:xfrm>
            <a:off x="457200" y="1628775"/>
            <a:ext cx="8229600" cy="1917700"/>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给定向量组 </a:t>
            </a:r>
            <a:r>
              <a:rPr lang="en-US" altLang="zh-CN" i="1" dirty="0"/>
              <a:t>A</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m </a:t>
            </a:r>
            <a:r>
              <a:rPr lang="zh-CN" altLang="en-US" dirty="0"/>
              <a:t>，如果存在</a:t>
            </a:r>
            <a:r>
              <a:rPr lang="zh-CN" altLang="en-US" dirty="0">
                <a:solidFill>
                  <a:srgbClr val="0000FF"/>
                </a:solidFill>
              </a:rPr>
              <a:t>不全为零</a:t>
            </a:r>
            <a:r>
              <a:rPr lang="zh-CN" altLang="en-US" dirty="0"/>
              <a:t>的实</a:t>
            </a:r>
            <a:endParaRPr lang="zh-CN" altLang="en-US" dirty="0"/>
          </a:p>
          <a:p>
            <a:pPr eaLnBrk="1" hangingPunct="1">
              <a:lnSpc>
                <a:spcPct val="110000"/>
              </a:lnSpc>
              <a:buNone/>
            </a:pPr>
            <a:r>
              <a:rPr lang="zh-CN" altLang="en-US" dirty="0"/>
              <a:t>数 </a:t>
            </a:r>
            <a:r>
              <a:rPr lang="en-US" altLang="zh-CN" i="1" dirty="0"/>
              <a:t>k</a:t>
            </a:r>
            <a:r>
              <a:rPr lang="en-US" altLang="zh-CN" baseline="-25000" dirty="0"/>
              <a:t>1</a:t>
            </a:r>
            <a:r>
              <a:rPr lang="en-US" altLang="zh-CN" dirty="0"/>
              <a:t>, </a:t>
            </a:r>
            <a:r>
              <a:rPr lang="en-US" altLang="zh-CN" i="1" dirty="0"/>
              <a:t>k</a:t>
            </a:r>
            <a:r>
              <a:rPr lang="en-US" altLang="zh-CN" baseline="-25000" dirty="0"/>
              <a:t>2</a:t>
            </a:r>
            <a:r>
              <a:rPr lang="en-US" altLang="zh-CN" dirty="0"/>
              <a:t>, …, </a:t>
            </a:r>
            <a:r>
              <a:rPr lang="en-US" altLang="zh-CN" i="1" dirty="0"/>
              <a:t>k</a:t>
            </a:r>
            <a:r>
              <a:rPr lang="en-US" altLang="zh-CN" i="1" baseline="-25000" dirty="0"/>
              <a:t>m</a:t>
            </a:r>
            <a:r>
              <a:rPr lang="en-US" altLang="zh-CN" dirty="0"/>
              <a:t> </a:t>
            </a:r>
            <a:r>
              <a:rPr lang="zh-CN" altLang="en-US" dirty="0"/>
              <a:t>，使得</a:t>
            </a:r>
            <a:endParaRPr lang="zh-CN" altLang="en-US" dirty="0"/>
          </a:p>
          <a:p>
            <a:pPr algn="ctr" eaLnBrk="1" hangingPunct="1">
              <a:lnSpc>
                <a:spcPct val="110000"/>
              </a:lnSpc>
              <a:buNone/>
            </a:pPr>
            <a:r>
              <a:rPr lang="en-US" altLang="zh-CN" i="1" dirty="0"/>
              <a:t>k</a:t>
            </a:r>
            <a:r>
              <a:rPr lang="en-US" altLang="zh-CN" baseline="-25000" dirty="0"/>
              <a:t>1</a:t>
            </a:r>
            <a:r>
              <a:rPr lang="en-US" altLang="zh-CN" i="1" dirty="0"/>
              <a:t>a</a:t>
            </a:r>
            <a:r>
              <a:rPr lang="en-US" altLang="zh-CN" baseline="-25000" dirty="0"/>
              <a:t>1 </a:t>
            </a:r>
            <a:r>
              <a:rPr lang="en-US" altLang="zh-CN" dirty="0"/>
              <a:t>+ </a:t>
            </a:r>
            <a:r>
              <a:rPr lang="en-US" altLang="zh-CN" i="1" dirty="0"/>
              <a:t>k</a:t>
            </a:r>
            <a:r>
              <a:rPr lang="en-US" altLang="zh-CN" baseline="-25000" dirty="0"/>
              <a:t>2</a:t>
            </a:r>
            <a:r>
              <a:rPr lang="en-US" altLang="zh-CN" i="1" dirty="0"/>
              <a:t>a</a:t>
            </a:r>
            <a:r>
              <a:rPr lang="en-US" altLang="zh-CN" baseline="-25000" dirty="0"/>
              <a:t>2 </a:t>
            </a:r>
            <a:r>
              <a:rPr lang="en-US" altLang="zh-CN" dirty="0"/>
              <a:t>+ … + </a:t>
            </a:r>
            <a:r>
              <a:rPr lang="en-US" altLang="zh-CN" i="1" dirty="0"/>
              <a:t>k</a:t>
            </a:r>
            <a:r>
              <a:rPr lang="en-US" altLang="zh-CN" i="1" baseline="-25000" dirty="0"/>
              <a:t>m</a:t>
            </a:r>
            <a:r>
              <a:rPr lang="en-US" altLang="zh-CN" i="1" dirty="0"/>
              <a:t>a</a:t>
            </a:r>
            <a:r>
              <a:rPr lang="en-US" altLang="zh-CN" i="1" baseline="-25000" dirty="0"/>
              <a:t>m </a:t>
            </a:r>
            <a:r>
              <a:rPr lang="en-US" altLang="zh-CN" dirty="0"/>
              <a:t>=0</a:t>
            </a:r>
            <a:r>
              <a:rPr lang="zh-CN" altLang="en-US" dirty="0">
                <a:solidFill>
                  <a:srgbClr val="0000FF"/>
                </a:solidFill>
              </a:rPr>
              <a:t>（零向量）</a:t>
            </a:r>
            <a:endParaRPr lang="zh-CN" altLang="en-US" dirty="0">
              <a:solidFill>
                <a:srgbClr val="0000FF"/>
              </a:solidFill>
            </a:endParaRPr>
          </a:p>
          <a:p>
            <a:pPr eaLnBrk="1" hangingPunct="1">
              <a:lnSpc>
                <a:spcPct val="110000"/>
              </a:lnSpc>
              <a:buNone/>
            </a:pPr>
            <a:r>
              <a:rPr lang="zh-CN" altLang="en-US" dirty="0"/>
              <a:t>则称向量组 </a:t>
            </a:r>
            <a:r>
              <a:rPr lang="en-US" altLang="zh-CN" i="1" dirty="0"/>
              <a:t>A </a:t>
            </a:r>
            <a:r>
              <a:rPr lang="zh-CN" altLang="en-US" dirty="0"/>
              <a:t>是</a:t>
            </a:r>
            <a:r>
              <a:rPr lang="zh-CN" altLang="en-US" dirty="0">
                <a:solidFill>
                  <a:srgbClr val="FF0000"/>
                </a:solidFill>
              </a:rPr>
              <a:t>线性相关</a:t>
            </a:r>
            <a:r>
              <a:rPr lang="zh-CN" altLang="en-US" dirty="0"/>
              <a:t>的，否则称它是</a:t>
            </a:r>
            <a:r>
              <a:rPr lang="zh-CN" altLang="en-US" dirty="0">
                <a:solidFill>
                  <a:srgbClr val="FF0000"/>
                </a:solidFill>
              </a:rPr>
              <a:t>线性无关</a:t>
            </a:r>
            <a:r>
              <a:rPr lang="zh-CN" altLang="en-US" dirty="0"/>
              <a:t>的．</a:t>
            </a:r>
            <a:endParaRPr lang="zh-CN" altLang="en-US" dirty="0"/>
          </a:p>
        </p:txBody>
      </p:sp>
      <p:sp>
        <p:nvSpPr>
          <p:cNvPr id="24586" name="Rectangle 10"/>
          <p:cNvSpPr/>
          <p:nvPr/>
        </p:nvSpPr>
        <p:spPr>
          <a:xfrm>
            <a:off x="511175" y="4078288"/>
            <a:ext cx="2332038" cy="1333500"/>
          </a:xfrm>
          <a:prstGeom prst="rect">
            <a:avLst/>
          </a:prstGeom>
          <a:noFill/>
          <a:ln w="9525">
            <a:noFill/>
          </a:ln>
        </p:spPr>
        <p:txBody>
          <a:bodyPr>
            <a:spAutoFit/>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endParaRPr lang="en-US" altLang="zh-CN" sz="2400" b="1" dirty="0">
              <a:solidFill>
                <a:srgbClr val="FF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线性相关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4587" name="Rectangle 11"/>
          <p:cNvSpPr/>
          <p:nvPr/>
        </p:nvSpPr>
        <p:spPr>
          <a:xfrm>
            <a:off x="3546475" y="4076700"/>
            <a:ext cx="3016250" cy="1335088"/>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楷体_GB2312" panose="02010609030101010101" pitchFamily="49" charset="-122"/>
                <a:ea typeface="楷体_GB2312" panose="02010609030101010101" pitchFamily="49" charset="-122"/>
              </a:rPr>
              <a:t>元齐次线性方程组</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有非零解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4588" name="AutoShape 12"/>
          <p:cNvSpPr/>
          <p:nvPr/>
        </p:nvSpPr>
        <p:spPr>
          <a:xfrm>
            <a:off x="2906713" y="451643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24589" name="Rectangle 13"/>
          <p:cNvSpPr/>
          <p:nvPr/>
        </p:nvSpPr>
        <p:spPr>
          <a:xfrm>
            <a:off x="7267575" y="4516438"/>
            <a:ext cx="1393825" cy="457200"/>
          </a:xfrm>
          <a:prstGeom prst="rect">
            <a:avLst/>
          </a:prstGeom>
          <a:noFill/>
          <a:ln w="9525">
            <a:noFill/>
          </a:ln>
        </p:spPr>
        <p:txBody>
          <a:bodyPr anchor="ctr" anchorCtr="1">
            <a:spAutoFit/>
          </a:bodyPr>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Symbol" panose="05050102010706020507" pitchFamily="18" charset="2"/>
                <a:ea typeface="楷体_GB2312" panose="02010609030101010101" pitchFamily="49" charset="-122"/>
              </a:rPr>
              <a:t>&lt;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m</a:t>
            </a:r>
            <a:endParaRPr lang="en-US" altLang="zh-CN" sz="2400" b="1" i="1" dirty="0">
              <a:solidFill>
                <a:srgbClr val="FF0000"/>
              </a:solidFill>
              <a:latin typeface="楷体_GB2312" panose="02010609030101010101" pitchFamily="49" charset="-122"/>
              <a:ea typeface="楷体_GB2312" panose="02010609030101010101" pitchFamily="49" charset="-122"/>
            </a:endParaRPr>
          </a:p>
        </p:txBody>
      </p:sp>
      <p:sp>
        <p:nvSpPr>
          <p:cNvPr id="24590" name="AutoShape 14"/>
          <p:cNvSpPr/>
          <p:nvPr/>
        </p:nvSpPr>
        <p:spPr>
          <a:xfrm>
            <a:off x="6626225" y="4516438"/>
            <a:ext cx="576263"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24579">
                                            <p:txEl>
                                              <p:charRg st="0" end="37"/>
                                            </p:txEl>
                                          </p:spTgt>
                                        </p:tgtEl>
                                        <p:attrNameLst>
                                          <p:attrName>style.visibility</p:attrName>
                                        </p:attrNameLst>
                                      </p:cBhvr>
                                      <p:to>
                                        <p:strVal val="visible"/>
                                      </p:to>
                                    </p:set>
                                  </p:childTnLst>
                                </p:cTn>
                              </p:par>
                            </p:childTnLst>
                          </p:cTn>
                        </p:par>
                        <p:par>
                          <p:cTn id="7" fill="hold">
                            <p:stCondLst>
                              <p:cond delay="36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4579">
                                            <p:txEl>
                                              <p:charRg st="37" end="5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24579">
                                            <p:txEl>
                                              <p:charRg st="57" end="88"/>
                                            </p:txEl>
                                          </p:spTgt>
                                        </p:tgtEl>
                                        <p:attrNameLst>
                                          <p:attrName>style.visibility</p:attrName>
                                        </p:attrNameLst>
                                      </p:cBhvr>
                                      <p:to>
                                        <p:strVal val="visible"/>
                                      </p:to>
                                    </p:set>
                                    <p:anim calcmode="lin" valueType="num">
                                      <p:cBhvr additive="base">
                                        <p:cTn id="14" dur="500" fill="hold"/>
                                        <p:tgtEl>
                                          <p:spTgt spid="24579">
                                            <p:txEl>
                                              <p:charRg st="57" end="88"/>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24579">
                                            <p:txEl>
                                              <p:charRg st="57" end="88"/>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24579">
                                            <p:txEl>
                                              <p:charRg st="88" end="11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4586"/>
                                        </p:tgtEl>
                                        <p:attrNameLst>
                                          <p:attrName>style.visibility</p:attrName>
                                        </p:attrNameLst>
                                      </p:cBhvr>
                                      <p:to>
                                        <p:strVal val="visible"/>
                                      </p:to>
                                    </p:set>
                                    <p:animEffect transition="in" filter="box(in)">
                                      <p:cBhvr>
                                        <p:cTn id="24" dur="500"/>
                                        <p:tgtEl>
                                          <p:spTgt spid="24586"/>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4588"/>
                                        </p:tgtEl>
                                        <p:attrNameLst>
                                          <p:attrName>style.visibility</p:attrName>
                                        </p:attrNameLst>
                                      </p:cBhvr>
                                      <p:to>
                                        <p:strVal val="visible"/>
                                      </p:to>
                                    </p:set>
                                    <p:anim calcmode="lin" valueType="num">
                                      <p:cBhvr>
                                        <p:cTn id="29" dur="500" fill="hold"/>
                                        <p:tgtEl>
                                          <p:spTgt spid="24588"/>
                                        </p:tgtEl>
                                        <p:attrNameLst>
                                          <p:attrName>ppt_w</p:attrName>
                                        </p:attrNameLst>
                                      </p:cBhvr>
                                      <p:tavLst>
                                        <p:tav tm="0">
                                          <p:val>
                                            <p:fltVal val="0.000000"/>
                                          </p:val>
                                        </p:tav>
                                        <p:tav tm="100000">
                                          <p:val>
                                            <p:strVal val="#ppt_w"/>
                                          </p:val>
                                        </p:tav>
                                      </p:tavLst>
                                    </p:anim>
                                    <p:anim calcmode="lin" valueType="num">
                                      <p:cBhvr>
                                        <p:cTn id="30" dur="500" fill="hold"/>
                                        <p:tgtEl>
                                          <p:spTgt spid="24588"/>
                                        </p:tgtEl>
                                        <p:attrNameLst>
                                          <p:attrName>ppt_h</p:attrName>
                                        </p:attrNameLst>
                                      </p:cBhvr>
                                      <p:tavLst>
                                        <p:tav tm="0">
                                          <p:val>
                                            <p:fltVal val="0.000000"/>
                                          </p:val>
                                        </p:tav>
                                        <p:tav tm="100000">
                                          <p:val>
                                            <p:strVal val="#ppt_h"/>
                                          </p:val>
                                        </p:tav>
                                      </p:tavLst>
                                    </p:anim>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4587"/>
                                        </p:tgtEl>
                                        <p:attrNameLst>
                                          <p:attrName>style.visibility</p:attrName>
                                        </p:attrNameLst>
                                      </p:cBhvr>
                                      <p:to>
                                        <p:strVal val="visible"/>
                                      </p:to>
                                    </p:set>
                                    <p:animEffect transition="in" filter="box(in)">
                                      <p:cBhvr>
                                        <p:cTn id="34" dur="500"/>
                                        <p:tgtEl>
                                          <p:spTgt spid="24587"/>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4590"/>
                                        </p:tgtEl>
                                        <p:attrNameLst>
                                          <p:attrName>style.visibility</p:attrName>
                                        </p:attrNameLst>
                                      </p:cBhvr>
                                      <p:to>
                                        <p:strVal val="visible"/>
                                      </p:to>
                                    </p:set>
                                    <p:anim calcmode="lin" valueType="num">
                                      <p:cBhvr>
                                        <p:cTn id="39" dur="500" fill="hold"/>
                                        <p:tgtEl>
                                          <p:spTgt spid="24590"/>
                                        </p:tgtEl>
                                        <p:attrNameLst>
                                          <p:attrName>ppt_w</p:attrName>
                                        </p:attrNameLst>
                                      </p:cBhvr>
                                      <p:tavLst>
                                        <p:tav tm="0">
                                          <p:val>
                                            <p:fltVal val="0.000000"/>
                                          </p:val>
                                        </p:tav>
                                        <p:tav tm="100000">
                                          <p:val>
                                            <p:strVal val="#ppt_w"/>
                                          </p:val>
                                        </p:tav>
                                      </p:tavLst>
                                    </p:anim>
                                    <p:anim calcmode="lin" valueType="num">
                                      <p:cBhvr>
                                        <p:cTn id="40" dur="500" fill="hold"/>
                                        <p:tgtEl>
                                          <p:spTgt spid="24590"/>
                                        </p:tgtEl>
                                        <p:attrNameLst>
                                          <p:attrName>ppt_h</p:attrName>
                                        </p:attrNameLst>
                                      </p:cBhvr>
                                      <p:tavLst>
                                        <p:tav tm="0">
                                          <p:val>
                                            <p:fltVal val="0.000000"/>
                                          </p:val>
                                        </p:tav>
                                        <p:tav tm="100000">
                                          <p:val>
                                            <p:strVal val="#ppt_h"/>
                                          </p:val>
                                        </p:tav>
                                      </p:tavLst>
                                    </p:anim>
                                  </p:childTnLst>
                                </p:cTn>
                              </p:par>
                            </p:childTnLst>
                          </p:cTn>
                        </p:par>
                        <p:par>
                          <p:cTn id="41" fill="hold">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24589"/>
                                        </p:tgtEl>
                                        <p:attrNameLst>
                                          <p:attrName>style.visibility</p:attrName>
                                        </p:attrNameLst>
                                      </p:cBhvr>
                                      <p:to>
                                        <p:strVal val="visible"/>
                                      </p:to>
                                    </p:set>
                                    <p:animEffect transition="in" filter="box(in)">
                                      <p:cBhvr>
                                        <p:cTn id="44" dur="500"/>
                                        <p:tgtEl>
                                          <p:spTgt spid="24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6" grpId="0"/>
      <p:bldP spid="24587" grpId="0"/>
      <p:bldP spid="24588" grpId="0" animBg="1"/>
      <p:bldP spid="24589" grpId="0"/>
      <p:bldP spid="24590"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2" name="Rectangle 4"/>
          <p:cNvSpPr/>
          <p:nvPr/>
        </p:nvSpPr>
        <p:spPr>
          <a:xfrm>
            <a:off x="457200" y="455613"/>
            <a:ext cx="8435975" cy="542290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备注：</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给定向量组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，不是线性相关，就是线性无关，两者必居其一．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线性相关，通常是指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≥2 </a:t>
            </a:r>
            <a:r>
              <a:rPr lang="zh-CN" altLang="en-US" sz="2400" b="1" dirty="0">
                <a:solidFill>
                  <a:srgbClr val="000000"/>
                </a:solidFill>
                <a:latin typeface="Times New Roman" panose="02020603050405020304" pitchFamily="18" charset="0"/>
                <a:ea typeface="楷体_GB2312" panose="02010609030101010101" pitchFamily="49" charset="-122"/>
              </a:rPr>
              <a:t>的情形</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若向量组只包含一个向量：当</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zh-CN" altLang="en-US" sz="2400" b="1" dirty="0">
                <a:solidFill>
                  <a:srgbClr val="0000FF"/>
                </a:solidFill>
                <a:latin typeface="Times New Roman" panose="02020603050405020304" pitchFamily="18" charset="0"/>
                <a:ea typeface="楷体_GB2312" panose="02010609030101010101" pitchFamily="49" charset="-122"/>
              </a:rPr>
              <a:t>零向量</a:t>
            </a:r>
            <a:r>
              <a:rPr lang="zh-CN" altLang="en-US" sz="2400" b="1" dirty="0">
                <a:solidFill>
                  <a:srgbClr val="000000"/>
                </a:solidFill>
                <a:latin typeface="Times New Roman" panose="02020603050405020304" pitchFamily="18" charset="0"/>
                <a:ea typeface="楷体_GB2312" panose="02010609030101010101" pitchFamily="49" charset="-122"/>
              </a:rPr>
              <a:t>时，线性相关；当</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不是</a:t>
            </a:r>
            <a:r>
              <a:rPr lang="zh-CN" altLang="en-US" sz="2400" b="1" dirty="0">
                <a:solidFill>
                  <a:srgbClr val="0000FF"/>
                </a:solidFill>
                <a:latin typeface="Times New Roman" panose="02020603050405020304" pitchFamily="18" charset="0"/>
                <a:ea typeface="楷体_GB2312" panose="02010609030101010101" pitchFamily="49" charset="-122"/>
              </a:rPr>
              <a:t>零向量</a:t>
            </a:r>
            <a:r>
              <a:rPr lang="zh-CN" altLang="en-US" sz="2400" b="1" dirty="0">
                <a:solidFill>
                  <a:srgbClr val="000000"/>
                </a:solidFill>
                <a:latin typeface="Times New Roman" panose="02020603050405020304" pitchFamily="18" charset="0"/>
                <a:ea typeface="楷体_GB2312" panose="02010609030101010101" pitchFamily="49" charset="-122"/>
              </a:rPr>
              <a:t>时，线性无关．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≥2) </a:t>
            </a:r>
            <a:r>
              <a:rPr lang="zh-CN" altLang="en-US" sz="2400" b="1" dirty="0">
                <a:solidFill>
                  <a:srgbClr val="000000"/>
                </a:solidFill>
                <a:latin typeface="Times New Roman" panose="02020603050405020304" pitchFamily="18" charset="0"/>
                <a:ea typeface="楷体_GB2312" panose="02010609030101010101" pitchFamily="49" charset="-122"/>
              </a:rPr>
              <a:t>线性相关，也就是向量组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中，至少有一个向量能由其余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个向量线性表示．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特别地，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742950" lvl="1" indent="-285750" eaLnBrk="1" hangingPunct="1">
              <a:lnSpc>
                <a:spcPct val="110000"/>
              </a:lnSpc>
              <a:spcBef>
                <a:spcPct val="20000"/>
              </a:spcBef>
              <a:buClr>
                <a:srgbClr val="0000FF"/>
              </a:buClr>
              <a:buFont typeface="Wingdings" panose="05000000000000000000" pitchFamily="2" charset="2"/>
              <a:buBlip>
                <a:blip r:embed="rId1"/>
              </a:buBlip>
            </a:pP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1</a:t>
            </a:r>
            <a:r>
              <a:rPr lang="en-US" altLang="zh-CN" sz="2400" b="1" dirty="0">
                <a:solidFill>
                  <a:srgbClr val="008000"/>
                </a:solidFill>
                <a:latin typeface="Times New Roman" panose="02020603050405020304" pitchFamily="18" charset="0"/>
                <a:ea typeface="楷体_GB2312" panose="02010609030101010101" pitchFamily="49" charset="-122"/>
              </a:rPr>
              <a:t>, </a:t>
            </a: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2 </a:t>
            </a:r>
            <a:r>
              <a:rPr lang="zh-CN" altLang="en-US" sz="2400" b="1" dirty="0">
                <a:solidFill>
                  <a:srgbClr val="008000"/>
                </a:solidFill>
                <a:latin typeface="Times New Roman" panose="02020603050405020304" pitchFamily="18" charset="0"/>
                <a:ea typeface="楷体_GB2312" panose="02010609030101010101" pitchFamily="49" charset="-122"/>
              </a:rPr>
              <a:t>线性相关当且仅当 </a:t>
            </a: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1</a:t>
            </a:r>
            <a:r>
              <a:rPr lang="en-US" altLang="zh-CN" sz="2400" b="1" dirty="0">
                <a:solidFill>
                  <a:srgbClr val="008000"/>
                </a:solidFill>
                <a:latin typeface="Times New Roman" panose="02020603050405020304" pitchFamily="18" charset="0"/>
                <a:ea typeface="楷体_GB2312" panose="02010609030101010101" pitchFamily="49" charset="-122"/>
              </a:rPr>
              <a:t>, </a:t>
            </a: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2 </a:t>
            </a:r>
            <a:r>
              <a:rPr lang="zh-CN" altLang="en-US" sz="2400" b="1" dirty="0">
                <a:solidFill>
                  <a:srgbClr val="008000"/>
                </a:solidFill>
                <a:latin typeface="Times New Roman" panose="02020603050405020304" pitchFamily="18" charset="0"/>
                <a:ea typeface="楷体_GB2312" panose="02010609030101010101" pitchFamily="49" charset="-122"/>
              </a:rPr>
              <a:t>的分量对应成比例，其几何意义是两向量共线．</a:t>
            </a:r>
            <a:endParaRPr lang="zh-CN" altLang="en-US" sz="2400" b="1" dirty="0">
              <a:solidFill>
                <a:srgbClr val="008000"/>
              </a:solidFill>
              <a:latin typeface="Times New Roman" panose="02020603050405020304" pitchFamily="18" charset="0"/>
              <a:ea typeface="楷体_GB2312" panose="02010609030101010101" pitchFamily="49" charset="-122"/>
            </a:endParaRPr>
          </a:p>
          <a:p>
            <a:pPr marL="742950" lvl="1" indent="-285750" eaLnBrk="1" hangingPunct="1">
              <a:lnSpc>
                <a:spcPct val="110000"/>
              </a:lnSpc>
              <a:spcBef>
                <a:spcPct val="20000"/>
              </a:spcBef>
              <a:buClr>
                <a:srgbClr val="0000FF"/>
              </a:buClr>
              <a:buFont typeface="Wingdings" panose="05000000000000000000" pitchFamily="2" charset="2"/>
              <a:buBlip>
                <a:blip r:embed="rId1"/>
              </a:buBlip>
            </a:pP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1</a:t>
            </a:r>
            <a:r>
              <a:rPr lang="en-US" altLang="zh-CN" sz="2400" b="1" dirty="0">
                <a:solidFill>
                  <a:srgbClr val="008000"/>
                </a:solidFill>
                <a:latin typeface="Times New Roman" panose="02020603050405020304" pitchFamily="18" charset="0"/>
                <a:ea typeface="楷体_GB2312" panose="02010609030101010101" pitchFamily="49" charset="-122"/>
              </a:rPr>
              <a:t>, </a:t>
            </a: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2</a:t>
            </a:r>
            <a:r>
              <a:rPr lang="en-US" altLang="zh-CN" sz="2400" b="1" dirty="0">
                <a:solidFill>
                  <a:srgbClr val="008000"/>
                </a:solidFill>
                <a:latin typeface="Times New Roman" panose="02020603050405020304" pitchFamily="18" charset="0"/>
                <a:ea typeface="楷体_GB2312" panose="02010609030101010101" pitchFamily="49" charset="-122"/>
              </a:rPr>
              <a:t>, </a:t>
            </a:r>
            <a:r>
              <a:rPr lang="en-US" altLang="zh-CN" sz="2400" b="1" i="1" dirty="0">
                <a:solidFill>
                  <a:srgbClr val="008000"/>
                </a:solidFill>
                <a:latin typeface="Times New Roman" panose="02020603050405020304" pitchFamily="18" charset="0"/>
                <a:ea typeface="楷体_GB2312" panose="02010609030101010101" pitchFamily="49" charset="-122"/>
              </a:rPr>
              <a:t>a</a:t>
            </a:r>
            <a:r>
              <a:rPr lang="en-US" altLang="zh-CN" sz="2400" b="1" baseline="-25000" dirty="0">
                <a:solidFill>
                  <a:srgbClr val="008000"/>
                </a:solidFill>
                <a:latin typeface="Times New Roman" panose="02020603050405020304" pitchFamily="18" charset="0"/>
                <a:ea typeface="楷体_GB2312" panose="02010609030101010101" pitchFamily="49" charset="-122"/>
              </a:rPr>
              <a:t>3</a:t>
            </a:r>
            <a:r>
              <a:rPr lang="en-US" altLang="zh-CN" sz="2400" b="1" i="1" baseline="-25000" dirty="0">
                <a:solidFill>
                  <a:srgbClr val="008000"/>
                </a:solidFill>
                <a:latin typeface="Times New Roman" panose="02020603050405020304" pitchFamily="18" charset="0"/>
                <a:ea typeface="楷体_GB2312" panose="02010609030101010101" pitchFamily="49" charset="-122"/>
              </a:rPr>
              <a:t> </a:t>
            </a:r>
            <a:r>
              <a:rPr lang="zh-CN" altLang="en-US" sz="2400" b="1" dirty="0">
                <a:solidFill>
                  <a:srgbClr val="008000"/>
                </a:solidFill>
                <a:latin typeface="Times New Roman" panose="02020603050405020304" pitchFamily="18" charset="0"/>
                <a:ea typeface="楷体_GB2312" panose="02010609030101010101" pitchFamily="49" charset="-122"/>
              </a:rPr>
              <a:t>线性相关的几何意义是三个向量共面．</a:t>
            </a:r>
            <a:endParaRPr lang="zh-CN" altLang="en-US" sz="2400" b="1" dirty="0">
              <a:solidFill>
                <a:srgbClr val="008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2">
                                            <p:txEl>
                                              <p:charRg st="4" end="34"/>
                                            </p:txEl>
                                          </p:spTgt>
                                        </p:tgtEl>
                                        <p:attrNameLst>
                                          <p:attrName>style.visibility</p:attrName>
                                        </p:attrNameLst>
                                      </p:cBhvr>
                                      <p:to>
                                        <p:strVal val="visible"/>
                                      </p:to>
                                    </p:set>
                                    <p:animEffect transition="in" filter="wipe(left)">
                                      <p:cBhvr>
                                        <p:cTn id="7" dur="500"/>
                                        <p:tgtEl>
                                          <p:spTgt spid="37892">
                                            <p:txEl>
                                              <p:charRg st="4"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xEl>
                                              <p:charRg st="34" end="74"/>
                                            </p:txEl>
                                          </p:spTgt>
                                        </p:tgtEl>
                                        <p:attrNameLst>
                                          <p:attrName>style.visibility</p:attrName>
                                        </p:attrNameLst>
                                      </p:cBhvr>
                                      <p:to>
                                        <p:strVal val="visible"/>
                                      </p:to>
                                    </p:set>
                                    <p:animEffect transition="in" filter="wipe(left)">
                                      <p:cBhvr>
                                        <p:cTn id="12" dur="500"/>
                                        <p:tgtEl>
                                          <p:spTgt spid="37892">
                                            <p:txEl>
                                              <p:charRg st="34" end="7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2">
                                            <p:txEl>
                                              <p:charRg st="74" end="119"/>
                                            </p:txEl>
                                          </p:spTgt>
                                        </p:tgtEl>
                                        <p:attrNameLst>
                                          <p:attrName>style.visibility</p:attrName>
                                        </p:attrNameLst>
                                      </p:cBhvr>
                                      <p:to>
                                        <p:strVal val="visible"/>
                                      </p:to>
                                    </p:set>
                                    <p:animEffect transition="in" filter="wipe(left)">
                                      <p:cBhvr>
                                        <p:cTn id="17" dur="500"/>
                                        <p:tgtEl>
                                          <p:spTgt spid="37892">
                                            <p:txEl>
                                              <p:charRg st="74" end="11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892">
                                            <p:txEl>
                                              <p:charRg st="119" end="188"/>
                                            </p:txEl>
                                          </p:spTgt>
                                        </p:tgtEl>
                                        <p:attrNameLst>
                                          <p:attrName>style.visibility</p:attrName>
                                        </p:attrNameLst>
                                      </p:cBhvr>
                                      <p:to>
                                        <p:strVal val="visible"/>
                                      </p:to>
                                    </p:set>
                                    <p:animEffect transition="in" filter="wipe(left)">
                                      <p:cBhvr>
                                        <p:cTn id="22" dur="500"/>
                                        <p:tgtEl>
                                          <p:spTgt spid="37892">
                                            <p:txEl>
                                              <p:charRg st="119" end="18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892">
                                            <p:txEl>
                                              <p:charRg st="188" end="194"/>
                                            </p:txEl>
                                          </p:spTgt>
                                        </p:tgtEl>
                                        <p:attrNameLst>
                                          <p:attrName>style.visibility</p:attrName>
                                        </p:attrNameLst>
                                      </p:cBhvr>
                                      <p:to>
                                        <p:strVal val="visible"/>
                                      </p:to>
                                    </p:set>
                                    <p:animEffect transition="in" filter="wipe(left)">
                                      <p:cBhvr>
                                        <p:cTn id="27" dur="500"/>
                                        <p:tgtEl>
                                          <p:spTgt spid="37892">
                                            <p:txEl>
                                              <p:charRg st="188" end="19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892">
                                            <p:txEl>
                                              <p:charRg st="194" end="239"/>
                                            </p:txEl>
                                          </p:spTgt>
                                        </p:tgtEl>
                                        <p:attrNameLst>
                                          <p:attrName>style.visibility</p:attrName>
                                        </p:attrNameLst>
                                      </p:cBhvr>
                                      <p:to>
                                        <p:strVal val="visible"/>
                                      </p:to>
                                    </p:set>
                                    <p:animEffect transition="in" filter="wipe(left)">
                                      <p:cBhvr>
                                        <p:cTn id="32" dur="500"/>
                                        <p:tgtEl>
                                          <p:spTgt spid="37892">
                                            <p:txEl>
                                              <p:charRg st="194" end="23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892">
                                            <p:txEl>
                                              <p:charRg st="239" end="268"/>
                                            </p:txEl>
                                          </p:spTgt>
                                        </p:tgtEl>
                                        <p:attrNameLst>
                                          <p:attrName>style.visibility</p:attrName>
                                        </p:attrNameLst>
                                      </p:cBhvr>
                                      <p:to>
                                        <p:strVal val="visible"/>
                                      </p:to>
                                    </p:set>
                                    <p:animEffect transition="in" filter="wipe(left)">
                                      <p:cBhvr>
                                        <p:cTn id="37" dur="500"/>
                                        <p:tgtEl>
                                          <p:spTgt spid="37892">
                                            <p:txEl>
                                              <p:charRg st="239" end="26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4" name="Rectangle 4"/>
          <p:cNvSpPr/>
          <p:nvPr/>
        </p:nvSpPr>
        <p:spPr>
          <a:xfrm>
            <a:off x="457200" y="455613"/>
            <a:ext cx="8435975" cy="527685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向量组线性相关性的判定（重点、难点）</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存在</a:t>
            </a:r>
            <a:r>
              <a:rPr lang="zh-CN" altLang="en-US" sz="2400" b="1" dirty="0">
                <a:solidFill>
                  <a:srgbClr val="FF0000"/>
                </a:solidFill>
                <a:latin typeface="Times New Roman" panose="02020603050405020304" pitchFamily="18" charset="0"/>
                <a:ea typeface="楷体_GB2312" panose="02010609030101010101" pitchFamily="49" charset="-122"/>
              </a:rPr>
              <a:t>不全为零</a:t>
            </a:r>
            <a:r>
              <a:rPr lang="zh-CN" altLang="en-US" sz="2400" b="1" dirty="0">
                <a:solidFill>
                  <a:srgbClr val="000000"/>
                </a:solidFill>
                <a:latin typeface="Times New Roman" panose="02020603050405020304" pitchFamily="18" charset="0"/>
                <a:ea typeface="楷体_GB2312" panose="02010609030101010101" pitchFamily="49" charset="-122"/>
              </a:rPr>
              <a:t>的实数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7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FF0000"/>
                </a:solidFill>
                <a:latin typeface="Times New Roman" panose="02020603050405020304" pitchFamily="18" charset="0"/>
                <a:ea typeface="楷体_GB2312" panose="02010609030101010101" pitchFamily="49" charset="-122"/>
              </a:rPr>
              <a:t>（零向量）</a:t>
            </a:r>
            <a:r>
              <a:rPr lang="zh-CN" altLang="en-US"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9999CC"/>
              </a:buClr>
              <a:buSzPct val="80000"/>
              <a:buFont typeface="Wingdings" panose="05000000000000000000" pitchFamily="2" charset="2"/>
            </a:pP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楷体_GB2312" panose="02010609030101010101" pitchFamily="49" charset="-122"/>
                <a:ea typeface="楷体_GB2312" panose="02010609030101010101" pitchFamily="49" charset="-122"/>
              </a:rPr>
              <a:t>元齐次线性方程组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楷体_GB2312" panose="02010609030101010101" pitchFamily="49" charset="-122"/>
                <a:ea typeface="楷体_GB2312" panose="02010609030101010101" pitchFamily="49" charset="-122"/>
              </a:rPr>
              <a:t>有非零解</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的秩小于向量的个数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中至少有一个向量能由其余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个向量线性	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0965" name="AutoShape 5"/>
          <p:cNvSpPr/>
          <p:nvPr/>
        </p:nvSpPr>
        <p:spPr>
          <a:xfrm>
            <a:off x="684213" y="184467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0966" name="AutoShape 6"/>
          <p:cNvSpPr/>
          <p:nvPr/>
        </p:nvSpPr>
        <p:spPr>
          <a:xfrm>
            <a:off x="684213" y="3211513"/>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0967" name="AutoShape 7"/>
          <p:cNvSpPr/>
          <p:nvPr/>
        </p:nvSpPr>
        <p:spPr>
          <a:xfrm>
            <a:off x="684213" y="389572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0968" name="AutoShape 8"/>
          <p:cNvSpPr/>
          <p:nvPr/>
        </p:nvSpPr>
        <p:spPr>
          <a:xfrm>
            <a:off x="684213" y="457993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64">
                                            <p:txEl>
                                              <p:charRg st="19" end="44"/>
                                            </p:txEl>
                                          </p:spTgt>
                                        </p:tgtEl>
                                        <p:attrNameLst>
                                          <p:attrName>style.visibility</p:attrName>
                                        </p:attrNameLst>
                                      </p:cBhvr>
                                      <p:to>
                                        <p:strVal val="visible"/>
                                      </p:to>
                                    </p:set>
                                    <p:animEffect transition="in" filter="slide(fromBottom)">
                                      <p:cBhvr>
                                        <p:cTn id="7" dur="500"/>
                                        <p:tgtEl>
                                          <p:spTgt spid="40964">
                                            <p:txEl>
                                              <p:charRg st="19" end="4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0965"/>
                                        </p:tgtEl>
                                        <p:attrNameLst>
                                          <p:attrName>style.visibility</p:attrName>
                                        </p:attrNameLst>
                                      </p:cBhvr>
                                      <p:to>
                                        <p:strVal val="visible"/>
                                      </p:to>
                                    </p:set>
                                    <p:anim calcmode="lin" valueType="num">
                                      <p:cBhvr>
                                        <p:cTn id="12" dur="500" fill="hold"/>
                                        <p:tgtEl>
                                          <p:spTgt spid="40965"/>
                                        </p:tgtEl>
                                        <p:attrNameLst>
                                          <p:attrName>ppt_w</p:attrName>
                                        </p:attrNameLst>
                                      </p:cBhvr>
                                      <p:tavLst>
                                        <p:tav tm="0">
                                          <p:val>
                                            <p:fltVal val="0.000000"/>
                                          </p:val>
                                        </p:tav>
                                        <p:tav tm="100000">
                                          <p:val>
                                            <p:strVal val="#ppt_w"/>
                                          </p:val>
                                        </p:tav>
                                      </p:tavLst>
                                    </p:anim>
                                    <p:anim calcmode="lin" valueType="num">
                                      <p:cBhvr>
                                        <p:cTn id="13" dur="500" fill="hold"/>
                                        <p:tgtEl>
                                          <p:spTgt spid="40965"/>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40964">
                                            <p:txEl>
                                              <p:charRg st="44" end="74"/>
                                            </p:txEl>
                                          </p:spTgt>
                                        </p:tgtEl>
                                        <p:attrNameLst>
                                          <p:attrName>style.visibility</p:attrName>
                                        </p:attrNameLst>
                                      </p:cBhvr>
                                      <p:to>
                                        <p:strVal val="visible"/>
                                      </p:to>
                                    </p:set>
                                    <p:animEffect transition="in" filter="slide(fromBottom)">
                                      <p:cBhvr>
                                        <p:cTn id="17" dur="500"/>
                                        <p:tgtEl>
                                          <p:spTgt spid="40964">
                                            <p:txEl>
                                              <p:charRg st="44" end="74"/>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40964">
                                            <p:txEl>
                                              <p:charRg st="74" end="107"/>
                                            </p:txEl>
                                          </p:spTgt>
                                        </p:tgtEl>
                                        <p:attrNameLst>
                                          <p:attrName>style.visibility</p:attrName>
                                        </p:attrNameLst>
                                      </p:cBhvr>
                                      <p:to>
                                        <p:strVal val="visible"/>
                                      </p:to>
                                    </p:set>
                                    <p:animEffect transition="in" filter="slide(fromBottom)">
                                      <p:cBhvr>
                                        <p:cTn id="20" dur="500"/>
                                        <p:tgtEl>
                                          <p:spTgt spid="40964">
                                            <p:txEl>
                                              <p:charRg st="74" end="10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40966"/>
                                        </p:tgtEl>
                                        <p:attrNameLst>
                                          <p:attrName>style.visibility</p:attrName>
                                        </p:attrNameLst>
                                      </p:cBhvr>
                                      <p:to>
                                        <p:strVal val="visible"/>
                                      </p:to>
                                    </p:set>
                                    <p:anim calcmode="lin" valueType="num">
                                      <p:cBhvr>
                                        <p:cTn id="25" dur="500" fill="hold"/>
                                        <p:tgtEl>
                                          <p:spTgt spid="40966"/>
                                        </p:tgtEl>
                                        <p:attrNameLst>
                                          <p:attrName>ppt_w</p:attrName>
                                        </p:attrNameLst>
                                      </p:cBhvr>
                                      <p:tavLst>
                                        <p:tav tm="0">
                                          <p:val>
                                            <p:fltVal val="0.000000"/>
                                          </p:val>
                                        </p:tav>
                                        <p:tav tm="100000">
                                          <p:val>
                                            <p:strVal val="#ppt_w"/>
                                          </p:val>
                                        </p:tav>
                                      </p:tavLst>
                                    </p:anim>
                                    <p:anim calcmode="lin" valueType="num">
                                      <p:cBhvr>
                                        <p:cTn id="26" dur="500" fill="hold"/>
                                        <p:tgtEl>
                                          <p:spTgt spid="40966"/>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40964">
                                            <p:txEl>
                                              <p:charRg st="107" end="133"/>
                                            </p:txEl>
                                          </p:spTgt>
                                        </p:tgtEl>
                                        <p:attrNameLst>
                                          <p:attrName>style.visibility</p:attrName>
                                        </p:attrNameLst>
                                      </p:cBhvr>
                                      <p:to>
                                        <p:strVal val="visible"/>
                                      </p:to>
                                    </p:set>
                                    <p:animEffect transition="in" filter="slide(fromBottom)">
                                      <p:cBhvr>
                                        <p:cTn id="30" dur="500"/>
                                        <p:tgtEl>
                                          <p:spTgt spid="40964">
                                            <p:txEl>
                                              <p:charRg st="107" end="13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0967"/>
                                        </p:tgtEl>
                                        <p:attrNameLst>
                                          <p:attrName>style.visibility</p:attrName>
                                        </p:attrNameLst>
                                      </p:cBhvr>
                                      <p:to>
                                        <p:strVal val="visible"/>
                                      </p:to>
                                    </p:set>
                                    <p:anim calcmode="lin" valueType="num">
                                      <p:cBhvr>
                                        <p:cTn id="35" dur="500" fill="hold"/>
                                        <p:tgtEl>
                                          <p:spTgt spid="40967"/>
                                        </p:tgtEl>
                                        <p:attrNameLst>
                                          <p:attrName>ppt_w</p:attrName>
                                        </p:attrNameLst>
                                      </p:cBhvr>
                                      <p:tavLst>
                                        <p:tav tm="0">
                                          <p:val>
                                            <p:fltVal val="0.000000"/>
                                          </p:val>
                                        </p:tav>
                                        <p:tav tm="100000">
                                          <p:val>
                                            <p:strVal val="#ppt_w"/>
                                          </p:val>
                                        </p:tav>
                                      </p:tavLst>
                                    </p:anim>
                                    <p:anim calcmode="lin" valueType="num">
                                      <p:cBhvr>
                                        <p:cTn id="36" dur="500" fill="hold"/>
                                        <p:tgtEl>
                                          <p:spTgt spid="40967"/>
                                        </p:tgtEl>
                                        <p:attrNameLst>
                                          <p:attrName>ppt_h</p:attrName>
                                        </p:attrNameLst>
                                      </p:cBhvr>
                                      <p:tavLst>
                                        <p:tav tm="0">
                                          <p:val>
                                            <p:strVal val="#ppt_h"/>
                                          </p:val>
                                        </p:tav>
                                        <p:tav tm="100000">
                                          <p:val>
                                            <p:strVal val="#ppt_h"/>
                                          </p:val>
                                        </p:tav>
                                      </p:tavLst>
                                    </p:anim>
                                  </p:childTnLst>
                                </p:cTn>
                              </p:par>
                            </p:childTnLst>
                          </p:cTn>
                        </p:par>
                        <p:par>
                          <p:cTn id="37" fill="hold">
                            <p:stCondLst>
                              <p:cond delay="500"/>
                            </p:stCondLst>
                            <p:childTnLst>
                              <p:par>
                                <p:cTn id="38" presetID="12" presetClass="entr" presetSubtype="4" fill="hold" nodeType="afterEffect">
                                  <p:stCondLst>
                                    <p:cond delay="0"/>
                                  </p:stCondLst>
                                  <p:childTnLst>
                                    <p:set>
                                      <p:cBhvr>
                                        <p:cTn id="39" dur="1" fill="hold">
                                          <p:stCondLst>
                                            <p:cond delay="0"/>
                                          </p:stCondLst>
                                        </p:cTn>
                                        <p:tgtEl>
                                          <p:spTgt spid="40964">
                                            <p:txEl>
                                              <p:charRg st="133" end="172"/>
                                            </p:txEl>
                                          </p:spTgt>
                                        </p:tgtEl>
                                        <p:attrNameLst>
                                          <p:attrName>style.visibility</p:attrName>
                                        </p:attrNameLst>
                                      </p:cBhvr>
                                      <p:to>
                                        <p:strVal val="visible"/>
                                      </p:to>
                                    </p:set>
                                    <p:animEffect transition="in" filter="slide(fromBottom)">
                                      <p:cBhvr>
                                        <p:cTn id="40" dur="500"/>
                                        <p:tgtEl>
                                          <p:spTgt spid="40964">
                                            <p:txEl>
                                              <p:charRg st="133" end="17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40968"/>
                                        </p:tgtEl>
                                        <p:attrNameLst>
                                          <p:attrName>style.visibility</p:attrName>
                                        </p:attrNameLst>
                                      </p:cBhvr>
                                      <p:to>
                                        <p:strVal val="visible"/>
                                      </p:to>
                                    </p:set>
                                    <p:anim calcmode="lin" valueType="num">
                                      <p:cBhvr>
                                        <p:cTn id="45" dur="500" fill="hold"/>
                                        <p:tgtEl>
                                          <p:spTgt spid="40968"/>
                                        </p:tgtEl>
                                        <p:attrNameLst>
                                          <p:attrName>ppt_w</p:attrName>
                                        </p:attrNameLst>
                                      </p:cBhvr>
                                      <p:tavLst>
                                        <p:tav tm="0">
                                          <p:val>
                                            <p:fltVal val="0.000000"/>
                                          </p:val>
                                        </p:tav>
                                        <p:tav tm="100000">
                                          <p:val>
                                            <p:strVal val="#ppt_w"/>
                                          </p:val>
                                        </p:tav>
                                      </p:tavLst>
                                    </p:anim>
                                    <p:anim calcmode="lin" valueType="num">
                                      <p:cBhvr>
                                        <p:cTn id="46" dur="500" fill="hold"/>
                                        <p:tgtEl>
                                          <p:spTgt spid="40968"/>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12" presetClass="entr" presetSubtype="4" fill="hold" nodeType="afterEffect">
                                  <p:stCondLst>
                                    <p:cond delay="0"/>
                                  </p:stCondLst>
                                  <p:childTnLst>
                                    <p:set>
                                      <p:cBhvr>
                                        <p:cTn id="49" dur="1" fill="hold">
                                          <p:stCondLst>
                                            <p:cond delay="0"/>
                                          </p:stCondLst>
                                        </p:cTn>
                                        <p:tgtEl>
                                          <p:spTgt spid="40964">
                                            <p:txEl>
                                              <p:charRg st="172" end="207"/>
                                            </p:txEl>
                                          </p:spTgt>
                                        </p:tgtEl>
                                        <p:attrNameLst>
                                          <p:attrName>style.visibility</p:attrName>
                                        </p:attrNameLst>
                                      </p:cBhvr>
                                      <p:to>
                                        <p:strVal val="visible"/>
                                      </p:to>
                                    </p:set>
                                    <p:animEffect transition="in" filter="slide(fromBottom)">
                                      <p:cBhvr>
                                        <p:cTn id="50" dur="500"/>
                                        <p:tgtEl>
                                          <p:spTgt spid="40964">
                                            <p:txEl>
                                              <p:charRg st="172" end="2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nimBg="1"/>
      <p:bldP spid="40966" grpId="0" animBg="1"/>
      <p:bldP spid="40967" grpId="0" animBg="1"/>
      <p:bldP spid="40968" grpId="0" animBg="1"/>
    </p:bldLst>
  </p:timing>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1986" name="Rectangle 2"/>
          <p:cNvSpPr/>
          <p:nvPr/>
        </p:nvSpPr>
        <p:spPr>
          <a:xfrm>
            <a:off x="457200" y="455613"/>
            <a:ext cx="8435975" cy="527685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向量组线性无关性的判定</a:t>
            </a:r>
            <a:r>
              <a:rPr lang="zh-CN" altLang="en-US" sz="2400" b="1" dirty="0">
                <a:solidFill>
                  <a:srgbClr val="FF0000"/>
                </a:solidFill>
                <a:latin typeface="Times New Roman" panose="02020603050405020304" pitchFamily="18" charset="0"/>
                <a:ea typeface="楷体_GB2312" panose="02010609030101010101" pitchFamily="49" charset="-122"/>
              </a:rPr>
              <a:t>（重点、难点）</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如果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FF"/>
                </a:solidFill>
                <a:latin typeface="Times New Roman" panose="02020603050405020304" pitchFamily="18" charset="0"/>
                <a:ea typeface="楷体_GB2312" panose="02010609030101010101" pitchFamily="49" charset="-122"/>
              </a:rPr>
              <a:t>（零向量）</a:t>
            </a:r>
            <a:r>
              <a:rPr lang="zh-CN" altLang="en-US" sz="2400" b="1" dirty="0">
                <a:solidFill>
                  <a:srgbClr val="000000"/>
                </a:solidFill>
                <a:latin typeface="Times New Roman" panose="02020603050405020304" pitchFamily="18" charset="0"/>
                <a:ea typeface="楷体_GB2312" panose="02010609030101010101" pitchFamily="49" charset="-122"/>
              </a:rPr>
              <a:t>，则必有</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7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9999CC"/>
              </a:buClr>
              <a:buSzPct val="80000"/>
              <a:buFont typeface="Wingdings" panose="05000000000000000000" pitchFamily="2" charset="2"/>
            </a:pP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楷体_GB2312" panose="02010609030101010101" pitchFamily="49" charset="-122"/>
                <a:ea typeface="楷体_GB2312" panose="02010609030101010101" pitchFamily="49" charset="-122"/>
              </a:rPr>
              <a:t>元齐次线性方程组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只</a:t>
            </a:r>
            <a:r>
              <a:rPr lang="zh-CN" altLang="en-US" sz="2400" b="1" dirty="0">
                <a:solidFill>
                  <a:srgbClr val="000000"/>
                </a:solidFill>
                <a:latin typeface="楷体_GB2312" panose="02010609030101010101" pitchFamily="49" charset="-122"/>
                <a:ea typeface="楷体_GB2312" panose="02010609030101010101" pitchFamily="49" charset="-122"/>
              </a:rPr>
              <a:t>有零解</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的秩等于向量的个数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中任何一个向量都不能由其余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个向量线	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910339" name="AutoShape 3"/>
          <p:cNvSpPr/>
          <p:nvPr/>
        </p:nvSpPr>
        <p:spPr>
          <a:xfrm>
            <a:off x="684213" y="184467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10340" name="AutoShape 4"/>
          <p:cNvSpPr/>
          <p:nvPr/>
        </p:nvSpPr>
        <p:spPr>
          <a:xfrm>
            <a:off x="684213" y="3211513"/>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10341" name="AutoShape 5"/>
          <p:cNvSpPr/>
          <p:nvPr/>
        </p:nvSpPr>
        <p:spPr>
          <a:xfrm>
            <a:off x="684213" y="389572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10342" name="AutoShape 6"/>
          <p:cNvSpPr/>
          <p:nvPr/>
        </p:nvSpPr>
        <p:spPr>
          <a:xfrm>
            <a:off x="684213" y="457993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6">
                                            <p:txEl>
                                              <p:charRg st="0" end="19"/>
                                            </p:txEl>
                                          </p:spTgt>
                                        </p:tgtEl>
                                        <p:attrNameLst>
                                          <p:attrName>style.visibility</p:attrName>
                                        </p:attrNameLst>
                                      </p:cBhvr>
                                      <p:to>
                                        <p:strVal val="visible"/>
                                      </p:to>
                                    </p:set>
                                    <p:animEffect transition="in" filter="blinds(horizontal)">
                                      <p:cBhvr>
                                        <p:cTn id="7" dur="500"/>
                                        <p:tgtEl>
                                          <p:spTgt spid="41986">
                                            <p:txEl>
                                              <p:charRg st="0" end="1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986">
                                            <p:txEl>
                                              <p:charRg st="19" end="44"/>
                                            </p:txEl>
                                          </p:spTgt>
                                        </p:tgtEl>
                                        <p:attrNameLst>
                                          <p:attrName>style.visibility</p:attrName>
                                        </p:attrNameLst>
                                      </p:cBhvr>
                                      <p:to>
                                        <p:strVal val="visible"/>
                                      </p:to>
                                    </p:set>
                                    <p:animEffect transition="in" filter="blinds(horizontal)">
                                      <p:cBhvr>
                                        <p:cTn id="12" dur="500"/>
                                        <p:tgtEl>
                                          <p:spTgt spid="41986">
                                            <p:txEl>
                                              <p:charRg st="19" end="4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986">
                                            <p:txEl>
                                              <p:charRg st="44" end="84"/>
                                            </p:txEl>
                                          </p:spTgt>
                                        </p:tgtEl>
                                        <p:attrNameLst>
                                          <p:attrName>style.visibility</p:attrName>
                                        </p:attrNameLst>
                                      </p:cBhvr>
                                      <p:to>
                                        <p:strVal val="visible"/>
                                      </p:to>
                                    </p:set>
                                    <p:animEffect transition="in" filter="blinds(horizontal)">
                                      <p:cBhvr>
                                        <p:cTn id="17" dur="500"/>
                                        <p:tgtEl>
                                          <p:spTgt spid="41986">
                                            <p:txEl>
                                              <p:charRg st="44" end="8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1986">
                                            <p:txEl>
                                              <p:charRg st="84" end="108"/>
                                            </p:txEl>
                                          </p:spTgt>
                                        </p:tgtEl>
                                        <p:attrNameLst>
                                          <p:attrName>style.visibility</p:attrName>
                                        </p:attrNameLst>
                                      </p:cBhvr>
                                      <p:to>
                                        <p:strVal val="visible"/>
                                      </p:to>
                                    </p:set>
                                    <p:animEffect transition="in" filter="blinds(horizontal)">
                                      <p:cBhvr>
                                        <p:cTn id="20" dur="500"/>
                                        <p:tgtEl>
                                          <p:spTgt spid="41986">
                                            <p:txEl>
                                              <p:charRg st="84" end="10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1986">
                                            <p:txEl>
                                              <p:charRg st="108" end="134"/>
                                            </p:txEl>
                                          </p:spTgt>
                                        </p:tgtEl>
                                        <p:attrNameLst>
                                          <p:attrName>style.visibility</p:attrName>
                                        </p:attrNameLst>
                                      </p:cBhvr>
                                      <p:to>
                                        <p:strVal val="visible"/>
                                      </p:to>
                                    </p:set>
                                    <p:animEffect transition="in" filter="blinds(horizontal)">
                                      <p:cBhvr>
                                        <p:cTn id="25" dur="500"/>
                                        <p:tgtEl>
                                          <p:spTgt spid="41986">
                                            <p:txEl>
                                              <p:charRg st="108" end="13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1986">
                                            <p:txEl>
                                              <p:charRg st="134" end="173"/>
                                            </p:txEl>
                                          </p:spTgt>
                                        </p:tgtEl>
                                        <p:attrNameLst>
                                          <p:attrName>style.visibility</p:attrName>
                                        </p:attrNameLst>
                                      </p:cBhvr>
                                      <p:to>
                                        <p:strVal val="visible"/>
                                      </p:to>
                                    </p:set>
                                    <p:animEffect transition="in" filter="blinds(horizontal)">
                                      <p:cBhvr>
                                        <p:cTn id="30" dur="500"/>
                                        <p:tgtEl>
                                          <p:spTgt spid="41986">
                                            <p:txEl>
                                              <p:charRg st="134" end="17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1986">
                                            <p:txEl>
                                              <p:charRg st="173" end="209"/>
                                            </p:txEl>
                                          </p:spTgt>
                                        </p:tgtEl>
                                        <p:attrNameLst>
                                          <p:attrName>style.visibility</p:attrName>
                                        </p:attrNameLst>
                                      </p:cBhvr>
                                      <p:to>
                                        <p:strVal val="visible"/>
                                      </p:to>
                                    </p:set>
                                    <p:animEffect transition="in" filter="blinds(horizontal)">
                                      <p:cBhvr>
                                        <p:cTn id="35" dur="500"/>
                                        <p:tgtEl>
                                          <p:spTgt spid="41986">
                                            <p:txEl>
                                              <p:charRg st="173" end="2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p:nvPr/>
        </p:nvSpPr>
        <p:spPr>
          <a:xfrm>
            <a:off x="457200" y="455613"/>
            <a:ext cx="8435975" cy="527685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向量组线性相关性的判定（重点、难点）</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存在</a:t>
            </a:r>
            <a:r>
              <a:rPr lang="zh-CN" altLang="en-US" sz="2400" b="1" dirty="0">
                <a:solidFill>
                  <a:srgbClr val="FF0000"/>
                </a:solidFill>
                <a:latin typeface="Times New Roman" panose="02020603050405020304" pitchFamily="18" charset="0"/>
                <a:ea typeface="楷体_GB2312" panose="02010609030101010101" pitchFamily="49" charset="-122"/>
              </a:rPr>
              <a:t>不全为零</a:t>
            </a:r>
            <a:r>
              <a:rPr lang="zh-CN" altLang="en-US" sz="2400" b="1" dirty="0">
                <a:solidFill>
                  <a:srgbClr val="000000"/>
                </a:solidFill>
                <a:latin typeface="Times New Roman" panose="02020603050405020304" pitchFamily="18" charset="0"/>
                <a:ea typeface="楷体_GB2312" panose="02010609030101010101" pitchFamily="49" charset="-122"/>
              </a:rPr>
              <a:t>的实数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7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FF0000"/>
                </a:solidFill>
                <a:latin typeface="Times New Roman" panose="02020603050405020304" pitchFamily="18" charset="0"/>
                <a:ea typeface="楷体_GB2312" panose="02010609030101010101" pitchFamily="49" charset="-122"/>
              </a:rPr>
              <a:t>（零向量）</a:t>
            </a:r>
            <a:r>
              <a:rPr lang="zh-CN" altLang="en-US"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9999CC"/>
              </a:buClr>
              <a:buSzPct val="80000"/>
              <a:buFont typeface="Wingdings" panose="05000000000000000000" pitchFamily="2" charset="2"/>
            </a:pP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楷体_GB2312" panose="02010609030101010101" pitchFamily="49" charset="-122"/>
                <a:ea typeface="楷体_GB2312" panose="02010609030101010101" pitchFamily="49" charset="-122"/>
              </a:rPr>
              <a:t>元齐次线性方程组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楷体_GB2312" panose="02010609030101010101" pitchFamily="49" charset="-122"/>
                <a:ea typeface="楷体_GB2312" panose="02010609030101010101" pitchFamily="49" charset="-122"/>
              </a:rPr>
              <a:t>有非零解</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的秩小于向量的个数 </a:t>
            </a:r>
            <a:r>
              <a:rPr lang="en-US" altLang="zh-CN" sz="2400" b="1" i="1"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中至少有一个向量能由其余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个向量线性	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5063" name="Rectangle 7"/>
          <p:cNvSpPr/>
          <p:nvPr/>
        </p:nvSpPr>
        <p:spPr>
          <a:xfrm>
            <a:off x="455613" y="455613"/>
            <a:ext cx="8435975" cy="5276850"/>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向量组线性无关性的判定（重点、难点）</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向量组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i="1" baseline="-25000" dirty="0">
                <a:solidFill>
                  <a:srgbClr val="0000FF"/>
                </a:solidFill>
                <a:latin typeface="Times New Roman" panose="02020603050405020304" pitchFamily="18" charset="0"/>
                <a:ea typeface="楷体_GB2312" panose="02010609030101010101" pitchFamily="49" charset="-122"/>
              </a:rPr>
              <a:t>m </a:t>
            </a:r>
            <a:r>
              <a:rPr lang="zh-CN" altLang="en-US" sz="2400" b="1" dirty="0">
                <a:solidFill>
                  <a:srgbClr val="0000FF"/>
                </a:solidFill>
                <a:latin typeface="Times New Roman" panose="02020603050405020304" pitchFamily="18" charset="0"/>
                <a:ea typeface="楷体_GB2312" panose="02010609030101010101" pitchFamily="49" charset="-122"/>
              </a:rPr>
              <a:t>线性无关</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		如果 </a:t>
            </a: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1 </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2 </a:t>
            </a:r>
            <a:r>
              <a:rPr lang="en-US" altLang="zh-CN" sz="2400" b="1" dirty="0">
                <a:solidFill>
                  <a:srgbClr val="0000FF"/>
                </a:solidFill>
                <a:latin typeface="Times New Roman" panose="02020603050405020304" pitchFamily="18" charset="0"/>
                <a:ea typeface="楷体_GB2312" panose="02010609030101010101" pitchFamily="49" charset="-122"/>
              </a:rPr>
              <a:t>+ … + </a:t>
            </a: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i="1" baseline="-25000" dirty="0">
                <a:solidFill>
                  <a:srgbClr val="0000FF"/>
                </a:solidFill>
                <a:latin typeface="Times New Roman" panose="02020603050405020304" pitchFamily="18" charset="0"/>
                <a:ea typeface="楷体_GB2312" panose="02010609030101010101" pitchFamily="49" charset="-122"/>
              </a:rPr>
              <a:t>m</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i="1" baseline="-25000" dirty="0">
                <a:solidFill>
                  <a:srgbClr val="0000FF"/>
                </a:solidFill>
                <a:latin typeface="Times New Roman" panose="02020603050405020304" pitchFamily="18" charset="0"/>
                <a:ea typeface="楷体_GB2312" panose="02010609030101010101" pitchFamily="49" charset="-122"/>
              </a:rPr>
              <a:t>m </a:t>
            </a:r>
            <a:r>
              <a:rPr lang="en-US" altLang="zh-CN" sz="2400" b="1" dirty="0">
                <a:solidFill>
                  <a:srgbClr val="0000FF"/>
                </a:solidFill>
                <a:latin typeface="Times New Roman" panose="02020603050405020304" pitchFamily="18" charset="0"/>
                <a:ea typeface="楷体_GB2312" panose="02010609030101010101" pitchFamily="49" charset="-122"/>
              </a:rPr>
              <a:t>=0</a:t>
            </a:r>
            <a:r>
              <a:rPr lang="zh-CN" altLang="en-US" sz="2400" b="1" dirty="0">
                <a:solidFill>
                  <a:srgbClr val="0000FF"/>
                </a:solidFill>
                <a:latin typeface="Times New Roman" panose="02020603050405020304" pitchFamily="18" charset="0"/>
                <a:ea typeface="楷体_GB2312" panose="02010609030101010101" pitchFamily="49" charset="-122"/>
              </a:rPr>
              <a:t>（零向量），则必有</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gn="ctr">
              <a:lnSpc>
                <a:spcPct val="170000"/>
              </a:lnSpc>
              <a:spcBef>
                <a:spcPct val="20000"/>
              </a:spcBef>
              <a:buClr>
                <a:srgbClr val="00007D"/>
              </a:buClr>
              <a:buSzPct val="75000"/>
              <a:buFont typeface="Wingdings" panose="05000000000000000000" pitchFamily="2" charset="2"/>
            </a:pP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0000FF"/>
                </a:solidFill>
                <a:latin typeface="Times New Roman" panose="02020603050405020304" pitchFamily="18" charset="0"/>
                <a:ea typeface="楷体_GB2312" panose="02010609030101010101" pitchFamily="49" charset="-122"/>
              </a:rPr>
              <a:t> =  … =  </a:t>
            </a:r>
            <a:r>
              <a:rPr lang="en-US" altLang="zh-CN" sz="2400" b="1" i="1" dirty="0">
                <a:solidFill>
                  <a:srgbClr val="0000FF"/>
                </a:solidFill>
                <a:latin typeface="Times New Roman" panose="02020603050405020304" pitchFamily="18" charset="0"/>
                <a:ea typeface="楷体_GB2312" panose="02010609030101010101" pitchFamily="49" charset="-122"/>
              </a:rPr>
              <a:t>k</a:t>
            </a:r>
            <a:r>
              <a:rPr lang="en-US" altLang="zh-CN" sz="2400" b="1" i="1" baseline="-25000" dirty="0">
                <a:solidFill>
                  <a:srgbClr val="0000FF"/>
                </a:solidFill>
                <a:latin typeface="Times New Roman" panose="02020603050405020304" pitchFamily="18" charset="0"/>
                <a:ea typeface="楷体_GB2312" panose="02010609030101010101" pitchFamily="49" charset="-122"/>
              </a:rPr>
              <a:t>m</a:t>
            </a:r>
            <a:r>
              <a:rPr lang="en-US" altLang="zh-CN" sz="2400" b="1" dirty="0">
                <a:solidFill>
                  <a:srgbClr val="0000FF"/>
                </a:solidFill>
                <a:latin typeface="Times New Roman" panose="02020603050405020304" pitchFamily="18" charset="0"/>
                <a:ea typeface="楷体_GB2312" panose="02010609030101010101" pitchFamily="49" charset="-122"/>
              </a:rPr>
              <a:t> =0 </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9999CC"/>
              </a:buClr>
              <a:buSzPct val="80000"/>
              <a:buFont typeface="Wingdings" panose="05000000000000000000" pitchFamily="2" charset="2"/>
            </a:pPr>
            <a:r>
              <a:rPr lang="zh-CN" altLang="en-US" sz="2400" b="1" i="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m </a:t>
            </a:r>
            <a:r>
              <a:rPr lang="zh-CN" altLang="en-US" sz="2400" b="1" dirty="0">
                <a:solidFill>
                  <a:srgbClr val="0000FF"/>
                </a:solidFill>
                <a:latin typeface="楷体_GB2312" panose="02010609030101010101" pitchFamily="49" charset="-122"/>
                <a:ea typeface="楷体_GB2312" panose="02010609030101010101" pitchFamily="49" charset="-122"/>
              </a:rPr>
              <a:t>元齐次线性方程组</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Ax</a:t>
            </a:r>
            <a:r>
              <a:rPr lang="en-US" altLang="zh-CN" sz="2400" b="1" dirty="0">
                <a:solidFill>
                  <a:srgbClr val="0000FF"/>
                </a:solidFill>
                <a:latin typeface="Times New Roman" panose="02020603050405020304" pitchFamily="18" charset="0"/>
                <a:ea typeface="楷体_GB2312" panose="02010609030101010101" pitchFamily="49" charset="-122"/>
              </a:rPr>
              <a:t> = 0 </a:t>
            </a:r>
            <a:r>
              <a:rPr lang="zh-CN" altLang="en-US" sz="2400" b="1" dirty="0">
                <a:solidFill>
                  <a:srgbClr val="0000FF"/>
                </a:solidFill>
                <a:latin typeface="Times New Roman" panose="02020603050405020304" pitchFamily="18" charset="0"/>
                <a:ea typeface="楷体_GB2312" panose="02010609030101010101" pitchFamily="49" charset="-122"/>
              </a:rPr>
              <a:t>只</a:t>
            </a:r>
            <a:r>
              <a:rPr lang="zh-CN" altLang="en-US" sz="2400" b="1" dirty="0">
                <a:solidFill>
                  <a:srgbClr val="0000FF"/>
                </a:solidFill>
                <a:latin typeface="楷体_GB2312" panose="02010609030101010101" pitchFamily="49" charset="-122"/>
                <a:ea typeface="楷体_GB2312" panose="02010609030101010101" pitchFamily="49" charset="-122"/>
              </a:rPr>
              <a:t>有零解</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		矩阵</a:t>
            </a:r>
            <a:r>
              <a:rPr lang="en-US" altLang="zh-CN" sz="2400" b="1" i="1" dirty="0">
                <a:solidFill>
                  <a:srgbClr val="0000FF"/>
                </a:solidFill>
                <a:latin typeface="Times New Roman" panose="02020603050405020304" pitchFamily="18" charset="0"/>
                <a:ea typeface="楷体_GB2312" panose="02010609030101010101" pitchFamily="49" charset="-122"/>
              </a:rPr>
              <a:t>A </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i="1" baseline="-25000" dirty="0">
                <a:solidFill>
                  <a:srgbClr val="0000FF"/>
                </a:solidFill>
                <a:latin typeface="Times New Roman" panose="02020603050405020304" pitchFamily="18" charset="0"/>
                <a:ea typeface="楷体_GB2312" panose="02010609030101010101" pitchFamily="49" charset="-122"/>
              </a:rPr>
              <a:t>m </a:t>
            </a: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FF"/>
                </a:solidFill>
                <a:latin typeface="Times New Roman" panose="02020603050405020304" pitchFamily="18" charset="0"/>
                <a:ea typeface="楷体_GB2312" panose="02010609030101010101" pitchFamily="49" charset="-122"/>
              </a:rPr>
              <a:t>的秩等于向量的个数 </a:t>
            </a:r>
            <a:r>
              <a:rPr lang="en-US" altLang="zh-CN" sz="2400" b="1" i="1" dirty="0">
                <a:solidFill>
                  <a:srgbClr val="0000FF"/>
                </a:solidFill>
                <a:latin typeface="Times New Roman" panose="02020603050405020304" pitchFamily="18" charset="0"/>
                <a:ea typeface="楷体_GB2312" panose="02010609030101010101" pitchFamily="49" charset="-122"/>
              </a:rPr>
              <a:t>m </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7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		向量组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FF"/>
                </a:solidFill>
                <a:latin typeface="Times New Roman" panose="02020603050405020304" pitchFamily="18" charset="0"/>
                <a:ea typeface="楷体_GB2312" panose="02010609030101010101" pitchFamily="49" charset="-122"/>
              </a:rPr>
              <a:t>中任何一个向量都不能由其余 </a:t>
            </a:r>
            <a:r>
              <a:rPr lang="en-US" altLang="zh-CN" sz="2400" b="1" i="1" dirty="0">
                <a:solidFill>
                  <a:srgbClr val="0000FF"/>
                </a:solidFill>
                <a:latin typeface="Times New Roman" panose="02020603050405020304" pitchFamily="18" charset="0"/>
                <a:ea typeface="楷体_GB2312" panose="02010609030101010101" pitchFamily="49" charset="-122"/>
              </a:rPr>
              <a:t>m</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1 </a:t>
            </a:r>
            <a:r>
              <a:rPr lang="zh-CN" altLang="en-US" sz="2400" b="1" dirty="0">
                <a:solidFill>
                  <a:srgbClr val="0000FF"/>
                </a:solidFill>
                <a:latin typeface="Times New Roman" panose="02020603050405020304" pitchFamily="18" charset="0"/>
                <a:ea typeface="楷体_GB2312" panose="02010609030101010101" pitchFamily="49" charset="-122"/>
              </a:rPr>
              <a:t>个向量线	性表示．</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45059" name="AutoShape 3"/>
          <p:cNvSpPr/>
          <p:nvPr/>
        </p:nvSpPr>
        <p:spPr>
          <a:xfrm>
            <a:off x="684213" y="184467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5060" name="AutoShape 4"/>
          <p:cNvSpPr/>
          <p:nvPr/>
        </p:nvSpPr>
        <p:spPr>
          <a:xfrm>
            <a:off x="684213" y="3211513"/>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5061" name="AutoShape 5"/>
          <p:cNvSpPr/>
          <p:nvPr/>
        </p:nvSpPr>
        <p:spPr>
          <a:xfrm>
            <a:off x="684213" y="3895725"/>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5062" name="AutoShape 6"/>
          <p:cNvSpPr/>
          <p:nvPr/>
        </p:nvSpPr>
        <p:spPr>
          <a:xfrm>
            <a:off x="684213" y="4579938"/>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xit" presetSubtype="0" fill="hold" nodeType="clickEffect">
                                  <p:stCondLst>
                                    <p:cond delay="0"/>
                                  </p:stCondLst>
                                  <p:childTnLst>
                                    <p:anim calcmode="lin" valueType="num">
                                      <p:cBhvr>
                                        <p:cTn id="6" dur="500"/>
                                        <p:tgtEl>
                                          <p:spTgt spid="45058">
                                            <p:txEl>
                                              <p:charRg st="0" end="19"/>
                                            </p:txEl>
                                          </p:spTgt>
                                        </p:tgtEl>
                                        <p:attrNameLst>
                                          <p:attrName>ppt_x</p:attrName>
                                        </p:attrNameLst>
                                      </p:cBhvr>
                                      <p:tavLst>
                                        <p:tav tm="0">
                                          <p:val>
                                            <p:strVal val="ppt_x"/>
                                          </p:val>
                                        </p:tav>
                                        <p:tav tm="100000">
                                          <p:val>
                                            <p:strVal val="ppt_x-.2"/>
                                          </p:val>
                                        </p:tav>
                                      </p:tavLst>
                                    </p:anim>
                                    <p:anim calcmode="lin" valueType="num">
                                      <p:cBhvr>
                                        <p:cTn id="7" dur="500"/>
                                        <p:tgtEl>
                                          <p:spTgt spid="45058">
                                            <p:txEl>
                                              <p:charRg st="0" end="19"/>
                                            </p:txEl>
                                          </p:spTgt>
                                        </p:tgtEl>
                                        <p:attrNameLst>
                                          <p:attrName>ppt_y</p:attrName>
                                        </p:attrNameLst>
                                      </p:cBhvr>
                                      <p:tavLst>
                                        <p:tav tm="0">
                                          <p:val>
                                            <p:strVal val="ppt_y"/>
                                          </p:val>
                                        </p:tav>
                                        <p:tav tm="100000">
                                          <p:val>
                                            <p:strVal val="ppt_y"/>
                                          </p:val>
                                        </p:tav>
                                      </p:tavLst>
                                    </p:anim>
                                    <p:animEffect transition="out" filter="fade">
                                      <p:cBhvr>
                                        <p:cTn id="8" dur="500"/>
                                        <p:tgtEl>
                                          <p:spTgt spid="45058">
                                            <p:txEl>
                                              <p:charRg st="0" end="19"/>
                                            </p:txEl>
                                          </p:spTgt>
                                        </p:tgtEl>
                                      </p:cBhvr>
                                    </p:animEffect>
                                    <p:set>
                                      <p:cBhvr>
                                        <p:cTn id="9" dur="1" fill="hold">
                                          <p:stCondLst>
                                            <p:cond delay="499"/>
                                          </p:stCondLst>
                                        </p:cTn>
                                        <p:tgtEl>
                                          <p:spTgt spid="45058">
                                            <p:txEl>
                                              <p:charRg st="0" end="19"/>
                                            </p:txEl>
                                          </p:spTgt>
                                        </p:tgtEl>
                                        <p:attrNameLst>
                                          <p:attrName>style.visibility</p:attrName>
                                        </p:attrNameLst>
                                      </p:cBhvr>
                                      <p:to>
                                        <p:strVal val="hidden"/>
                                      </p:to>
                                    </p:set>
                                  </p:childTnLst>
                                </p:cTn>
                              </p:par>
                            </p:childTnLst>
                          </p:cTn>
                        </p:par>
                        <p:par>
                          <p:cTn id="10" fill="hold">
                            <p:stCondLst>
                              <p:cond delay="500"/>
                            </p:stCondLst>
                            <p:childTnLst>
                              <p:par>
                                <p:cTn id="11" presetID="3" presetClass="entr" presetSubtype="10" fill="hold" nodeType="afterEffect">
                                  <p:stCondLst>
                                    <p:cond delay="0"/>
                                  </p:stCondLst>
                                  <p:childTnLst>
                                    <p:set>
                                      <p:cBhvr>
                                        <p:cTn id="12" dur="1" fill="hold">
                                          <p:stCondLst>
                                            <p:cond delay="0"/>
                                          </p:stCondLst>
                                        </p:cTn>
                                        <p:tgtEl>
                                          <p:spTgt spid="45063">
                                            <p:txEl>
                                              <p:charRg st="0" end="19"/>
                                            </p:txEl>
                                          </p:spTgt>
                                        </p:tgtEl>
                                        <p:attrNameLst>
                                          <p:attrName>style.visibility</p:attrName>
                                        </p:attrNameLst>
                                      </p:cBhvr>
                                      <p:to>
                                        <p:strVal val="visible"/>
                                      </p:to>
                                    </p:set>
                                    <p:animEffect transition="in" filter="blinds(horizontal)">
                                      <p:cBhvr>
                                        <p:cTn id="13" dur="500"/>
                                        <p:tgtEl>
                                          <p:spTgt spid="45063">
                                            <p:txEl>
                                              <p:charRg st="0" end="1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xit" presetSubtype="0" fill="hold" nodeType="clickEffect">
                                  <p:stCondLst>
                                    <p:cond delay="0"/>
                                  </p:stCondLst>
                                  <p:childTnLst>
                                    <p:anim calcmode="lin" valueType="num">
                                      <p:cBhvr>
                                        <p:cTn id="17" dur="500"/>
                                        <p:tgtEl>
                                          <p:spTgt spid="45058">
                                            <p:txEl>
                                              <p:charRg st="19" end="44"/>
                                            </p:txEl>
                                          </p:spTgt>
                                        </p:tgtEl>
                                        <p:attrNameLst>
                                          <p:attrName>ppt_x</p:attrName>
                                        </p:attrNameLst>
                                      </p:cBhvr>
                                      <p:tavLst>
                                        <p:tav tm="0">
                                          <p:val>
                                            <p:strVal val="ppt_x"/>
                                          </p:val>
                                        </p:tav>
                                        <p:tav tm="100000">
                                          <p:val>
                                            <p:strVal val="ppt_x-.2"/>
                                          </p:val>
                                        </p:tav>
                                      </p:tavLst>
                                    </p:anim>
                                    <p:anim calcmode="lin" valueType="num">
                                      <p:cBhvr>
                                        <p:cTn id="18" dur="500"/>
                                        <p:tgtEl>
                                          <p:spTgt spid="45058">
                                            <p:txEl>
                                              <p:charRg st="19" end="44"/>
                                            </p:txEl>
                                          </p:spTgt>
                                        </p:tgtEl>
                                        <p:attrNameLst>
                                          <p:attrName>ppt_y</p:attrName>
                                        </p:attrNameLst>
                                      </p:cBhvr>
                                      <p:tavLst>
                                        <p:tav tm="0">
                                          <p:val>
                                            <p:strVal val="ppt_y"/>
                                          </p:val>
                                        </p:tav>
                                        <p:tav tm="100000">
                                          <p:val>
                                            <p:strVal val="ppt_y"/>
                                          </p:val>
                                        </p:tav>
                                      </p:tavLst>
                                    </p:anim>
                                    <p:animEffect transition="out" filter="fade">
                                      <p:cBhvr>
                                        <p:cTn id="19" dur="500"/>
                                        <p:tgtEl>
                                          <p:spTgt spid="45058">
                                            <p:txEl>
                                              <p:charRg st="19" end="44"/>
                                            </p:txEl>
                                          </p:spTgt>
                                        </p:tgtEl>
                                      </p:cBhvr>
                                    </p:animEffect>
                                    <p:set>
                                      <p:cBhvr>
                                        <p:cTn id="20" dur="1" fill="hold">
                                          <p:stCondLst>
                                            <p:cond delay="499"/>
                                          </p:stCondLst>
                                        </p:cTn>
                                        <p:tgtEl>
                                          <p:spTgt spid="45058">
                                            <p:txEl>
                                              <p:charRg st="19" end="44"/>
                                            </p:txEl>
                                          </p:spTgt>
                                        </p:tgtEl>
                                        <p:attrNameLst>
                                          <p:attrName>style.visibility</p:attrName>
                                        </p:attrNameLst>
                                      </p:cBhvr>
                                      <p:to>
                                        <p:strVal val="hidden"/>
                                      </p:to>
                                    </p:se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45063">
                                            <p:txEl>
                                              <p:charRg st="19" end="44"/>
                                            </p:txEl>
                                          </p:spTgt>
                                        </p:tgtEl>
                                        <p:attrNameLst>
                                          <p:attrName>style.visibility</p:attrName>
                                        </p:attrNameLst>
                                      </p:cBhvr>
                                      <p:to>
                                        <p:strVal val="visible"/>
                                      </p:to>
                                    </p:set>
                                    <p:animEffect transition="in" filter="blinds(horizontal)">
                                      <p:cBhvr>
                                        <p:cTn id="24" dur="500"/>
                                        <p:tgtEl>
                                          <p:spTgt spid="45063">
                                            <p:txEl>
                                              <p:charRg st="19" end="4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xit" presetSubtype="0" fill="hold" nodeType="clickEffect">
                                  <p:stCondLst>
                                    <p:cond delay="0"/>
                                  </p:stCondLst>
                                  <p:childTnLst>
                                    <p:anim calcmode="lin" valueType="num">
                                      <p:cBhvr>
                                        <p:cTn id="28" dur="500"/>
                                        <p:tgtEl>
                                          <p:spTgt spid="45058">
                                            <p:txEl>
                                              <p:charRg st="44" end="74"/>
                                            </p:txEl>
                                          </p:spTgt>
                                        </p:tgtEl>
                                        <p:attrNameLst>
                                          <p:attrName>ppt_x</p:attrName>
                                        </p:attrNameLst>
                                      </p:cBhvr>
                                      <p:tavLst>
                                        <p:tav tm="0">
                                          <p:val>
                                            <p:strVal val="ppt_x"/>
                                          </p:val>
                                        </p:tav>
                                        <p:tav tm="100000">
                                          <p:val>
                                            <p:strVal val="ppt_x-.2"/>
                                          </p:val>
                                        </p:tav>
                                      </p:tavLst>
                                    </p:anim>
                                    <p:anim calcmode="lin" valueType="num">
                                      <p:cBhvr>
                                        <p:cTn id="29" dur="500"/>
                                        <p:tgtEl>
                                          <p:spTgt spid="45058">
                                            <p:txEl>
                                              <p:charRg st="44" end="74"/>
                                            </p:txEl>
                                          </p:spTgt>
                                        </p:tgtEl>
                                        <p:attrNameLst>
                                          <p:attrName>ppt_y</p:attrName>
                                        </p:attrNameLst>
                                      </p:cBhvr>
                                      <p:tavLst>
                                        <p:tav tm="0">
                                          <p:val>
                                            <p:strVal val="ppt_y"/>
                                          </p:val>
                                        </p:tav>
                                        <p:tav tm="100000">
                                          <p:val>
                                            <p:strVal val="ppt_y"/>
                                          </p:val>
                                        </p:tav>
                                      </p:tavLst>
                                    </p:anim>
                                    <p:animEffect transition="out" filter="fade">
                                      <p:cBhvr>
                                        <p:cTn id="30" dur="500"/>
                                        <p:tgtEl>
                                          <p:spTgt spid="45058">
                                            <p:txEl>
                                              <p:charRg st="44" end="74"/>
                                            </p:txEl>
                                          </p:spTgt>
                                        </p:tgtEl>
                                      </p:cBhvr>
                                    </p:animEffect>
                                    <p:set>
                                      <p:cBhvr>
                                        <p:cTn id="31" dur="1" fill="hold">
                                          <p:stCondLst>
                                            <p:cond delay="499"/>
                                          </p:stCondLst>
                                        </p:cTn>
                                        <p:tgtEl>
                                          <p:spTgt spid="45058">
                                            <p:txEl>
                                              <p:charRg st="44" end="74"/>
                                            </p:txEl>
                                          </p:spTgt>
                                        </p:tgtEl>
                                        <p:attrNameLst>
                                          <p:attrName>style.visibility</p:attrName>
                                        </p:attrNameLst>
                                      </p:cBhvr>
                                      <p:to>
                                        <p:strVal val="hidden"/>
                                      </p:to>
                                    </p:set>
                                  </p:childTnLst>
                                </p:cTn>
                              </p:par>
                              <p:par>
                                <p:cTn id="32" presetID="29" presetClass="exit" presetSubtype="0" fill="hold" nodeType="withEffect">
                                  <p:stCondLst>
                                    <p:cond delay="0"/>
                                  </p:stCondLst>
                                  <p:childTnLst>
                                    <p:anim calcmode="lin" valueType="num">
                                      <p:cBhvr>
                                        <p:cTn id="33" dur="500"/>
                                        <p:tgtEl>
                                          <p:spTgt spid="45058">
                                            <p:txEl>
                                              <p:charRg st="74" end="107"/>
                                            </p:txEl>
                                          </p:spTgt>
                                        </p:tgtEl>
                                        <p:attrNameLst>
                                          <p:attrName>ppt_x</p:attrName>
                                        </p:attrNameLst>
                                      </p:cBhvr>
                                      <p:tavLst>
                                        <p:tav tm="0">
                                          <p:val>
                                            <p:strVal val="ppt_x"/>
                                          </p:val>
                                        </p:tav>
                                        <p:tav tm="100000">
                                          <p:val>
                                            <p:strVal val="ppt_x-.2"/>
                                          </p:val>
                                        </p:tav>
                                      </p:tavLst>
                                    </p:anim>
                                    <p:anim calcmode="lin" valueType="num">
                                      <p:cBhvr>
                                        <p:cTn id="34" dur="500"/>
                                        <p:tgtEl>
                                          <p:spTgt spid="45058">
                                            <p:txEl>
                                              <p:charRg st="74" end="107"/>
                                            </p:txEl>
                                          </p:spTgt>
                                        </p:tgtEl>
                                        <p:attrNameLst>
                                          <p:attrName>ppt_y</p:attrName>
                                        </p:attrNameLst>
                                      </p:cBhvr>
                                      <p:tavLst>
                                        <p:tav tm="0">
                                          <p:val>
                                            <p:strVal val="ppt_y"/>
                                          </p:val>
                                        </p:tav>
                                        <p:tav tm="100000">
                                          <p:val>
                                            <p:strVal val="ppt_y"/>
                                          </p:val>
                                        </p:tav>
                                      </p:tavLst>
                                    </p:anim>
                                    <p:animEffect transition="out" filter="fade">
                                      <p:cBhvr>
                                        <p:cTn id="35" dur="500"/>
                                        <p:tgtEl>
                                          <p:spTgt spid="45058">
                                            <p:txEl>
                                              <p:charRg st="74" end="107"/>
                                            </p:txEl>
                                          </p:spTgt>
                                        </p:tgtEl>
                                      </p:cBhvr>
                                    </p:animEffect>
                                    <p:set>
                                      <p:cBhvr>
                                        <p:cTn id="36" dur="1" fill="hold">
                                          <p:stCondLst>
                                            <p:cond delay="499"/>
                                          </p:stCondLst>
                                        </p:cTn>
                                        <p:tgtEl>
                                          <p:spTgt spid="45058">
                                            <p:txEl>
                                              <p:charRg st="74" end="107"/>
                                            </p:txEl>
                                          </p:spTgt>
                                        </p:tgtEl>
                                        <p:attrNameLst>
                                          <p:attrName>style.visibility</p:attrName>
                                        </p:attrNameLst>
                                      </p:cBhvr>
                                      <p:to>
                                        <p:strVal val="hidden"/>
                                      </p:to>
                                    </p:set>
                                  </p:childTnLst>
                                </p:cTn>
                              </p:par>
                            </p:childTnLst>
                          </p:cTn>
                        </p:par>
                        <p:par>
                          <p:cTn id="37" fill="hold">
                            <p:stCondLst>
                              <p:cond delay="500"/>
                            </p:stCondLst>
                            <p:childTnLst>
                              <p:par>
                                <p:cTn id="38" presetID="1" presetClass="emph" presetSubtype="1" nodeType="afterEffect">
                                  <p:stCondLst>
                                    <p:cond delay="0"/>
                                  </p:stCondLst>
                                  <p:childTnLst>
                                    <p:set>
                                      <p:cBhvr>
                                        <p:cTn id="39" dur="indefinite"/>
                                        <p:tgtEl>
                                          <p:spTgt spid="45059"/>
                                        </p:tgtEl>
                                        <p:attrNameLst>
                                          <p:attrName>fillcolor</p:attrName>
                                        </p:attrNameLst>
                                      </p:cBhvr>
                                      <p:to>
                                        <p:clrVal>
                                          <a:srgbClr val="ffff00"/>
                                        </p:clrVal>
                                      </p:to>
                                    </p:set>
                                    <p:set>
                                      <p:cBhvr>
                                        <p:cTn id="40" dur="indefinite"/>
                                        <p:tgtEl>
                                          <p:spTgt spid="45059"/>
                                        </p:tgtEl>
                                        <p:attrNameLst>
                                          <p:attrName>fill.type</p:attrName>
                                        </p:attrNameLst>
                                      </p:cBhvr>
                                      <p:to>
                                        <p:strVal val="solid"/>
                                      </p:to>
                                    </p:set>
                                    <p:set>
                                      <p:cBhvr>
                                        <p:cTn id="41" dur="indefinite"/>
                                        <p:tgtEl>
                                          <p:spTgt spid="45059"/>
                                        </p:tgtEl>
                                        <p:attrNameLst>
                                          <p:attrName>fill.on</p:attrName>
                                        </p:attrNameLst>
                                      </p:cBhvr>
                                      <p:to>
                                        <p:strVal val="true"/>
                                      </p:to>
                                    </p:set>
                                  </p:childTnLst>
                                </p:cTn>
                              </p:par>
                              <p:par>
                                <p:cTn id="42" presetID="3" presetClass="entr" presetSubtype="10" fill="hold" nodeType="withEffect">
                                  <p:stCondLst>
                                    <p:cond delay="0"/>
                                  </p:stCondLst>
                                  <p:childTnLst>
                                    <p:set>
                                      <p:cBhvr>
                                        <p:cTn id="43" dur="1" fill="hold">
                                          <p:stCondLst>
                                            <p:cond delay="0"/>
                                          </p:stCondLst>
                                        </p:cTn>
                                        <p:tgtEl>
                                          <p:spTgt spid="45063">
                                            <p:txEl>
                                              <p:charRg st="44" end="84"/>
                                            </p:txEl>
                                          </p:spTgt>
                                        </p:tgtEl>
                                        <p:attrNameLst>
                                          <p:attrName>style.visibility</p:attrName>
                                        </p:attrNameLst>
                                      </p:cBhvr>
                                      <p:to>
                                        <p:strVal val="visible"/>
                                      </p:to>
                                    </p:set>
                                    <p:animEffect transition="in" filter="blinds(horizontal)">
                                      <p:cBhvr>
                                        <p:cTn id="44" dur="500"/>
                                        <p:tgtEl>
                                          <p:spTgt spid="45063">
                                            <p:txEl>
                                              <p:charRg st="44" end="84"/>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45063">
                                            <p:txEl>
                                              <p:charRg st="84" end="108"/>
                                            </p:txEl>
                                          </p:spTgt>
                                        </p:tgtEl>
                                        <p:attrNameLst>
                                          <p:attrName>style.visibility</p:attrName>
                                        </p:attrNameLst>
                                      </p:cBhvr>
                                      <p:to>
                                        <p:strVal val="visible"/>
                                      </p:to>
                                    </p:set>
                                    <p:animEffect transition="in" filter="blinds(horizontal)">
                                      <p:cBhvr>
                                        <p:cTn id="47" dur="500"/>
                                        <p:tgtEl>
                                          <p:spTgt spid="45063">
                                            <p:txEl>
                                              <p:charRg st="84" end="10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9" presetClass="exit" presetSubtype="0" fill="hold" nodeType="clickEffect">
                                  <p:stCondLst>
                                    <p:cond delay="0"/>
                                  </p:stCondLst>
                                  <p:childTnLst>
                                    <p:anim calcmode="lin" valueType="num">
                                      <p:cBhvr>
                                        <p:cTn id="51" dur="500"/>
                                        <p:tgtEl>
                                          <p:spTgt spid="45058">
                                            <p:txEl>
                                              <p:charRg st="107" end="133"/>
                                            </p:txEl>
                                          </p:spTgt>
                                        </p:tgtEl>
                                        <p:attrNameLst>
                                          <p:attrName>ppt_x</p:attrName>
                                        </p:attrNameLst>
                                      </p:cBhvr>
                                      <p:tavLst>
                                        <p:tav tm="0">
                                          <p:val>
                                            <p:strVal val="ppt_x"/>
                                          </p:val>
                                        </p:tav>
                                        <p:tav tm="100000">
                                          <p:val>
                                            <p:strVal val="ppt_x-.2"/>
                                          </p:val>
                                        </p:tav>
                                      </p:tavLst>
                                    </p:anim>
                                    <p:anim calcmode="lin" valueType="num">
                                      <p:cBhvr>
                                        <p:cTn id="52" dur="500"/>
                                        <p:tgtEl>
                                          <p:spTgt spid="45058">
                                            <p:txEl>
                                              <p:charRg st="107" end="133"/>
                                            </p:txEl>
                                          </p:spTgt>
                                        </p:tgtEl>
                                        <p:attrNameLst>
                                          <p:attrName>ppt_y</p:attrName>
                                        </p:attrNameLst>
                                      </p:cBhvr>
                                      <p:tavLst>
                                        <p:tav tm="0">
                                          <p:val>
                                            <p:strVal val="ppt_y"/>
                                          </p:val>
                                        </p:tav>
                                        <p:tav tm="100000">
                                          <p:val>
                                            <p:strVal val="ppt_y"/>
                                          </p:val>
                                        </p:tav>
                                      </p:tavLst>
                                    </p:anim>
                                    <p:animEffect transition="out" filter="fade">
                                      <p:cBhvr>
                                        <p:cTn id="53" dur="500"/>
                                        <p:tgtEl>
                                          <p:spTgt spid="45058">
                                            <p:txEl>
                                              <p:charRg st="107" end="133"/>
                                            </p:txEl>
                                          </p:spTgt>
                                        </p:tgtEl>
                                      </p:cBhvr>
                                    </p:animEffect>
                                    <p:set>
                                      <p:cBhvr>
                                        <p:cTn id="54" dur="1" fill="hold">
                                          <p:stCondLst>
                                            <p:cond delay="499"/>
                                          </p:stCondLst>
                                        </p:cTn>
                                        <p:tgtEl>
                                          <p:spTgt spid="45058">
                                            <p:txEl>
                                              <p:charRg st="107" end="133"/>
                                            </p:txEl>
                                          </p:spTgt>
                                        </p:tgtEl>
                                        <p:attrNameLst>
                                          <p:attrName>style.visibility</p:attrName>
                                        </p:attrNameLst>
                                      </p:cBhvr>
                                      <p:to>
                                        <p:strVal val="hidden"/>
                                      </p:to>
                                    </p:set>
                                  </p:childTnLst>
                                </p:cTn>
                              </p:par>
                            </p:childTnLst>
                          </p:cTn>
                        </p:par>
                        <p:par>
                          <p:cTn id="55" fill="hold">
                            <p:stCondLst>
                              <p:cond delay="500"/>
                            </p:stCondLst>
                            <p:childTnLst>
                              <p:par>
                                <p:cTn id="56" presetID="1" presetClass="emph" presetSubtype="1" nodeType="afterEffect">
                                  <p:stCondLst>
                                    <p:cond delay="0"/>
                                  </p:stCondLst>
                                  <p:childTnLst>
                                    <p:set>
                                      <p:cBhvr>
                                        <p:cTn id="57" dur="indefinite"/>
                                        <p:tgtEl>
                                          <p:spTgt spid="45060"/>
                                        </p:tgtEl>
                                        <p:attrNameLst>
                                          <p:attrName>fillcolor</p:attrName>
                                        </p:attrNameLst>
                                      </p:cBhvr>
                                      <p:to>
                                        <p:clrVal>
                                          <a:srgbClr val="ffff00"/>
                                        </p:clrVal>
                                      </p:to>
                                    </p:set>
                                    <p:set>
                                      <p:cBhvr>
                                        <p:cTn id="58" dur="indefinite"/>
                                        <p:tgtEl>
                                          <p:spTgt spid="45060"/>
                                        </p:tgtEl>
                                        <p:attrNameLst>
                                          <p:attrName>fill.type</p:attrName>
                                        </p:attrNameLst>
                                      </p:cBhvr>
                                      <p:to>
                                        <p:strVal val="solid"/>
                                      </p:to>
                                    </p:set>
                                    <p:set>
                                      <p:cBhvr>
                                        <p:cTn id="59" dur="indefinite"/>
                                        <p:tgtEl>
                                          <p:spTgt spid="45060"/>
                                        </p:tgtEl>
                                        <p:attrNameLst>
                                          <p:attrName>fill.on</p:attrName>
                                        </p:attrNameLst>
                                      </p:cBhvr>
                                      <p:to>
                                        <p:strVal val="true"/>
                                      </p:to>
                                    </p:set>
                                  </p:childTnLst>
                                </p:cTn>
                              </p:par>
                              <p:par>
                                <p:cTn id="60" presetID="3" presetClass="entr" presetSubtype="10" fill="hold" nodeType="withEffect">
                                  <p:stCondLst>
                                    <p:cond delay="0"/>
                                  </p:stCondLst>
                                  <p:childTnLst>
                                    <p:set>
                                      <p:cBhvr>
                                        <p:cTn id="61" dur="1" fill="hold">
                                          <p:stCondLst>
                                            <p:cond delay="0"/>
                                          </p:stCondLst>
                                        </p:cTn>
                                        <p:tgtEl>
                                          <p:spTgt spid="45063">
                                            <p:txEl>
                                              <p:charRg st="108" end="134"/>
                                            </p:txEl>
                                          </p:spTgt>
                                        </p:tgtEl>
                                        <p:attrNameLst>
                                          <p:attrName>style.visibility</p:attrName>
                                        </p:attrNameLst>
                                      </p:cBhvr>
                                      <p:to>
                                        <p:strVal val="visible"/>
                                      </p:to>
                                    </p:set>
                                    <p:animEffect transition="in" filter="blinds(horizontal)">
                                      <p:cBhvr>
                                        <p:cTn id="62" dur="500"/>
                                        <p:tgtEl>
                                          <p:spTgt spid="45063">
                                            <p:txEl>
                                              <p:charRg st="108" end="13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9" presetClass="exit" presetSubtype="0" fill="hold" nodeType="clickEffect">
                                  <p:stCondLst>
                                    <p:cond delay="0"/>
                                  </p:stCondLst>
                                  <p:childTnLst>
                                    <p:anim calcmode="lin" valueType="num">
                                      <p:cBhvr>
                                        <p:cTn id="66" dur="500"/>
                                        <p:tgtEl>
                                          <p:spTgt spid="45058">
                                            <p:txEl>
                                              <p:charRg st="133" end="172"/>
                                            </p:txEl>
                                          </p:spTgt>
                                        </p:tgtEl>
                                        <p:attrNameLst>
                                          <p:attrName>ppt_x</p:attrName>
                                        </p:attrNameLst>
                                      </p:cBhvr>
                                      <p:tavLst>
                                        <p:tav tm="0">
                                          <p:val>
                                            <p:strVal val="ppt_x"/>
                                          </p:val>
                                        </p:tav>
                                        <p:tav tm="100000">
                                          <p:val>
                                            <p:strVal val="ppt_x-.2"/>
                                          </p:val>
                                        </p:tav>
                                      </p:tavLst>
                                    </p:anim>
                                    <p:anim calcmode="lin" valueType="num">
                                      <p:cBhvr>
                                        <p:cTn id="67" dur="500"/>
                                        <p:tgtEl>
                                          <p:spTgt spid="45058">
                                            <p:txEl>
                                              <p:charRg st="133" end="172"/>
                                            </p:txEl>
                                          </p:spTgt>
                                        </p:tgtEl>
                                        <p:attrNameLst>
                                          <p:attrName>ppt_y</p:attrName>
                                        </p:attrNameLst>
                                      </p:cBhvr>
                                      <p:tavLst>
                                        <p:tav tm="0">
                                          <p:val>
                                            <p:strVal val="ppt_y"/>
                                          </p:val>
                                        </p:tav>
                                        <p:tav tm="100000">
                                          <p:val>
                                            <p:strVal val="ppt_y"/>
                                          </p:val>
                                        </p:tav>
                                      </p:tavLst>
                                    </p:anim>
                                    <p:animEffect transition="out" filter="fade">
                                      <p:cBhvr>
                                        <p:cTn id="68" dur="500"/>
                                        <p:tgtEl>
                                          <p:spTgt spid="45058">
                                            <p:txEl>
                                              <p:charRg st="133" end="172"/>
                                            </p:txEl>
                                          </p:spTgt>
                                        </p:tgtEl>
                                      </p:cBhvr>
                                    </p:animEffect>
                                    <p:set>
                                      <p:cBhvr>
                                        <p:cTn id="69" dur="1" fill="hold">
                                          <p:stCondLst>
                                            <p:cond delay="499"/>
                                          </p:stCondLst>
                                        </p:cTn>
                                        <p:tgtEl>
                                          <p:spTgt spid="45058">
                                            <p:txEl>
                                              <p:charRg st="133" end="172"/>
                                            </p:txEl>
                                          </p:spTgt>
                                        </p:tgtEl>
                                        <p:attrNameLst>
                                          <p:attrName>style.visibility</p:attrName>
                                        </p:attrNameLst>
                                      </p:cBhvr>
                                      <p:to>
                                        <p:strVal val="hidden"/>
                                      </p:to>
                                    </p:set>
                                  </p:childTnLst>
                                </p:cTn>
                              </p:par>
                            </p:childTnLst>
                          </p:cTn>
                        </p:par>
                        <p:par>
                          <p:cTn id="70" fill="hold">
                            <p:stCondLst>
                              <p:cond delay="500"/>
                            </p:stCondLst>
                            <p:childTnLst>
                              <p:par>
                                <p:cTn id="71" presetID="1" presetClass="emph" presetSubtype="1" nodeType="afterEffect">
                                  <p:stCondLst>
                                    <p:cond delay="0"/>
                                  </p:stCondLst>
                                  <p:childTnLst>
                                    <p:set>
                                      <p:cBhvr>
                                        <p:cTn id="72" dur="indefinite"/>
                                        <p:tgtEl>
                                          <p:spTgt spid="45061"/>
                                        </p:tgtEl>
                                        <p:attrNameLst>
                                          <p:attrName>fillcolor</p:attrName>
                                        </p:attrNameLst>
                                      </p:cBhvr>
                                      <p:to>
                                        <p:clrVal>
                                          <a:srgbClr val="ffff00"/>
                                        </p:clrVal>
                                      </p:to>
                                    </p:set>
                                    <p:set>
                                      <p:cBhvr>
                                        <p:cTn id="73" dur="indefinite"/>
                                        <p:tgtEl>
                                          <p:spTgt spid="45061"/>
                                        </p:tgtEl>
                                        <p:attrNameLst>
                                          <p:attrName>fill.type</p:attrName>
                                        </p:attrNameLst>
                                      </p:cBhvr>
                                      <p:to>
                                        <p:strVal val="solid"/>
                                      </p:to>
                                    </p:set>
                                    <p:set>
                                      <p:cBhvr>
                                        <p:cTn id="74" dur="indefinite"/>
                                        <p:tgtEl>
                                          <p:spTgt spid="45061"/>
                                        </p:tgtEl>
                                        <p:attrNameLst>
                                          <p:attrName>fill.on</p:attrName>
                                        </p:attrNameLst>
                                      </p:cBhvr>
                                      <p:to>
                                        <p:strVal val="true"/>
                                      </p:to>
                                    </p:set>
                                  </p:childTnLst>
                                </p:cTn>
                              </p:par>
                              <p:par>
                                <p:cTn id="75" presetID="3" presetClass="entr" presetSubtype="10" fill="hold" nodeType="withEffect">
                                  <p:stCondLst>
                                    <p:cond delay="0"/>
                                  </p:stCondLst>
                                  <p:childTnLst>
                                    <p:set>
                                      <p:cBhvr>
                                        <p:cTn id="76" dur="1" fill="hold">
                                          <p:stCondLst>
                                            <p:cond delay="0"/>
                                          </p:stCondLst>
                                        </p:cTn>
                                        <p:tgtEl>
                                          <p:spTgt spid="45063">
                                            <p:txEl>
                                              <p:charRg st="134" end="173"/>
                                            </p:txEl>
                                          </p:spTgt>
                                        </p:tgtEl>
                                        <p:attrNameLst>
                                          <p:attrName>style.visibility</p:attrName>
                                        </p:attrNameLst>
                                      </p:cBhvr>
                                      <p:to>
                                        <p:strVal val="visible"/>
                                      </p:to>
                                    </p:set>
                                    <p:animEffect transition="in" filter="blinds(horizontal)">
                                      <p:cBhvr>
                                        <p:cTn id="77" dur="500"/>
                                        <p:tgtEl>
                                          <p:spTgt spid="45063">
                                            <p:txEl>
                                              <p:charRg st="134" end="17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9" presetClass="exit" presetSubtype="0" fill="hold" nodeType="clickEffect">
                                  <p:stCondLst>
                                    <p:cond delay="0"/>
                                  </p:stCondLst>
                                  <p:childTnLst>
                                    <p:anim calcmode="lin" valueType="num">
                                      <p:cBhvr>
                                        <p:cTn id="81" dur="500"/>
                                        <p:tgtEl>
                                          <p:spTgt spid="45058">
                                            <p:txEl>
                                              <p:charRg st="172" end="207"/>
                                            </p:txEl>
                                          </p:spTgt>
                                        </p:tgtEl>
                                        <p:attrNameLst>
                                          <p:attrName>ppt_x</p:attrName>
                                        </p:attrNameLst>
                                      </p:cBhvr>
                                      <p:tavLst>
                                        <p:tav tm="0">
                                          <p:val>
                                            <p:strVal val="ppt_x"/>
                                          </p:val>
                                        </p:tav>
                                        <p:tav tm="100000">
                                          <p:val>
                                            <p:strVal val="ppt_x-.2"/>
                                          </p:val>
                                        </p:tav>
                                      </p:tavLst>
                                    </p:anim>
                                    <p:anim calcmode="lin" valueType="num">
                                      <p:cBhvr>
                                        <p:cTn id="82" dur="500"/>
                                        <p:tgtEl>
                                          <p:spTgt spid="45058">
                                            <p:txEl>
                                              <p:charRg st="172" end="207"/>
                                            </p:txEl>
                                          </p:spTgt>
                                        </p:tgtEl>
                                        <p:attrNameLst>
                                          <p:attrName>ppt_y</p:attrName>
                                        </p:attrNameLst>
                                      </p:cBhvr>
                                      <p:tavLst>
                                        <p:tav tm="0">
                                          <p:val>
                                            <p:strVal val="ppt_y"/>
                                          </p:val>
                                        </p:tav>
                                        <p:tav tm="100000">
                                          <p:val>
                                            <p:strVal val="ppt_y"/>
                                          </p:val>
                                        </p:tav>
                                      </p:tavLst>
                                    </p:anim>
                                    <p:animEffect transition="out" filter="fade">
                                      <p:cBhvr>
                                        <p:cTn id="83" dur="500"/>
                                        <p:tgtEl>
                                          <p:spTgt spid="45058">
                                            <p:txEl>
                                              <p:charRg st="172" end="207"/>
                                            </p:txEl>
                                          </p:spTgt>
                                        </p:tgtEl>
                                      </p:cBhvr>
                                    </p:animEffect>
                                    <p:set>
                                      <p:cBhvr>
                                        <p:cTn id="84" dur="1" fill="hold">
                                          <p:stCondLst>
                                            <p:cond delay="499"/>
                                          </p:stCondLst>
                                        </p:cTn>
                                        <p:tgtEl>
                                          <p:spTgt spid="45058">
                                            <p:txEl>
                                              <p:charRg st="172" end="207"/>
                                            </p:txEl>
                                          </p:spTgt>
                                        </p:tgtEl>
                                        <p:attrNameLst>
                                          <p:attrName>style.visibility</p:attrName>
                                        </p:attrNameLst>
                                      </p:cBhvr>
                                      <p:to>
                                        <p:strVal val="hidden"/>
                                      </p:to>
                                    </p:set>
                                  </p:childTnLst>
                                </p:cTn>
                              </p:par>
                            </p:childTnLst>
                          </p:cTn>
                        </p:par>
                        <p:par>
                          <p:cTn id="85" fill="hold">
                            <p:stCondLst>
                              <p:cond delay="500"/>
                            </p:stCondLst>
                            <p:childTnLst>
                              <p:par>
                                <p:cTn id="86" presetID="1" presetClass="emph" presetSubtype="1" nodeType="afterEffect">
                                  <p:stCondLst>
                                    <p:cond delay="0"/>
                                  </p:stCondLst>
                                  <p:childTnLst>
                                    <p:set>
                                      <p:cBhvr>
                                        <p:cTn id="87" dur="indefinite"/>
                                        <p:tgtEl>
                                          <p:spTgt spid="45062"/>
                                        </p:tgtEl>
                                        <p:attrNameLst>
                                          <p:attrName>fillcolor</p:attrName>
                                        </p:attrNameLst>
                                      </p:cBhvr>
                                      <p:to>
                                        <p:clrVal>
                                          <a:srgbClr val="ffff00"/>
                                        </p:clrVal>
                                      </p:to>
                                    </p:set>
                                    <p:set>
                                      <p:cBhvr>
                                        <p:cTn id="88" dur="indefinite"/>
                                        <p:tgtEl>
                                          <p:spTgt spid="45062"/>
                                        </p:tgtEl>
                                        <p:attrNameLst>
                                          <p:attrName>fill.type</p:attrName>
                                        </p:attrNameLst>
                                      </p:cBhvr>
                                      <p:to>
                                        <p:strVal val="solid"/>
                                      </p:to>
                                    </p:set>
                                    <p:set>
                                      <p:cBhvr>
                                        <p:cTn id="89" dur="indefinite"/>
                                        <p:tgtEl>
                                          <p:spTgt spid="45062"/>
                                        </p:tgtEl>
                                        <p:attrNameLst>
                                          <p:attrName>fill.on</p:attrName>
                                        </p:attrNameLst>
                                      </p:cBhvr>
                                      <p:to>
                                        <p:strVal val="true"/>
                                      </p:to>
                                    </p:set>
                                  </p:childTnLst>
                                </p:cTn>
                              </p:par>
                              <p:par>
                                <p:cTn id="90" presetID="3" presetClass="entr" presetSubtype="10" fill="hold" nodeType="withEffect">
                                  <p:stCondLst>
                                    <p:cond delay="0"/>
                                  </p:stCondLst>
                                  <p:childTnLst>
                                    <p:set>
                                      <p:cBhvr>
                                        <p:cTn id="91" dur="1" fill="hold">
                                          <p:stCondLst>
                                            <p:cond delay="0"/>
                                          </p:stCondLst>
                                        </p:cTn>
                                        <p:tgtEl>
                                          <p:spTgt spid="45063">
                                            <p:txEl>
                                              <p:charRg st="173" end="209"/>
                                            </p:txEl>
                                          </p:spTgt>
                                        </p:tgtEl>
                                        <p:attrNameLst>
                                          <p:attrName>style.visibility</p:attrName>
                                        </p:attrNameLst>
                                      </p:cBhvr>
                                      <p:to>
                                        <p:strVal val="visible"/>
                                      </p:to>
                                    </p:set>
                                    <p:animEffect transition="in" filter="blinds(horizontal)">
                                      <p:cBhvr>
                                        <p:cTn id="92" dur="500"/>
                                        <p:tgtEl>
                                          <p:spTgt spid="45063">
                                            <p:txEl>
                                              <p:charRg st="173" end="20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2386" name="Rectangle 6"/>
          <p:cNvSpPr/>
          <p:nvPr/>
        </p:nvSpPr>
        <p:spPr>
          <a:xfrm>
            <a:off x="457200" y="533400"/>
            <a:ext cx="8229600" cy="384175"/>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试讨论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维单位坐标向量组的线性相关性．</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8920" name="Rectangle 8"/>
          <p:cNvSpPr/>
          <p:nvPr/>
        </p:nvSpPr>
        <p:spPr>
          <a:xfrm>
            <a:off x="457200" y="2133600"/>
            <a:ext cx="8229600" cy="4254500"/>
          </a:xfrm>
          <a:prstGeom prst="rect">
            <a:avLst/>
          </a:prstGeom>
          <a:noFill/>
          <a:ln w="9525">
            <a:noFill/>
          </a:ln>
        </p:spPr>
        <p:txBody>
          <a:bodyPr>
            <a:spAutoFit/>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试讨论向量组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及向量组</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的线性相关性．</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可见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4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同时，</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8921" name="Object 6"/>
          <p:cNvGraphicFramePr>
            <a:graphicFrameLocks noChangeAspect="1"/>
          </p:cNvGraphicFramePr>
          <p:nvPr/>
        </p:nvGraphicFramePr>
        <p:xfrm>
          <a:off x="1863725" y="1614488"/>
          <a:ext cx="3932238" cy="1397000"/>
        </p:xfrm>
        <a:graphic>
          <a:graphicData uri="http://schemas.openxmlformats.org/presentationml/2006/ole">
            <mc:AlternateContent xmlns:mc="http://schemas.openxmlformats.org/markup-compatibility/2006">
              <mc:Choice xmlns:v="urn:schemas-microsoft-com:vml" Requires="v">
                <p:oleObj spid="_x0000_s4312" name="" r:id="rId1" imgW="1968500" imgH="698500" progId="">
                  <p:embed/>
                </p:oleObj>
              </mc:Choice>
              <mc:Fallback>
                <p:oleObj name="" r:id="rId1" imgW="1968500" imgH="698500" progId="">
                  <p:embed/>
                  <p:pic>
                    <p:nvPicPr>
                      <p:cNvPr id="0" name="图片 4311"/>
                      <p:cNvPicPr/>
                      <p:nvPr/>
                    </p:nvPicPr>
                    <p:blipFill>
                      <a:blip r:embed="rId2"/>
                      <a:stretch>
                        <a:fillRect/>
                      </a:stretch>
                    </p:blipFill>
                    <p:spPr>
                      <a:xfrm>
                        <a:off x="1863725" y="1614488"/>
                        <a:ext cx="3932238" cy="1397000"/>
                      </a:xfrm>
                      <a:prstGeom prst="rect">
                        <a:avLst/>
                      </a:prstGeom>
                      <a:noFill/>
                      <a:ln w="38100">
                        <a:noFill/>
                        <a:miter/>
                      </a:ln>
                    </p:spPr>
                  </p:pic>
                </p:oleObj>
              </mc:Fallback>
            </mc:AlternateContent>
          </a:graphicData>
        </a:graphic>
      </p:graphicFrame>
      <p:graphicFrame>
        <p:nvGraphicFramePr>
          <p:cNvPr id="38922" name="Object 7"/>
          <p:cNvGraphicFramePr>
            <a:graphicFrameLocks noChangeAspect="1"/>
          </p:cNvGraphicFramePr>
          <p:nvPr/>
        </p:nvGraphicFramePr>
        <p:xfrm>
          <a:off x="3092450" y="3860800"/>
          <a:ext cx="2992438" cy="1397000"/>
        </p:xfrm>
        <a:graphic>
          <a:graphicData uri="http://schemas.openxmlformats.org/presentationml/2006/ole">
            <mc:AlternateContent xmlns:mc="http://schemas.openxmlformats.org/markup-compatibility/2006">
              <mc:Choice xmlns:v="urn:schemas-microsoft-com:vml" Requires="v">
                <p:oleObj spid="_x0000_s4311" name="" r:id="rId3" imgW="1498600" imgH="698500" progId="">
                  <p:embed/>
                </p:oleObj>
              </mc:Choice>
              <mc:Fallback>
                <p:oleObj name="" r:id="rId3" imgW="1498600" imgH="698500" progId="">
                  <p:embed/>
                  <p:pic>
                    <p:nvPicPr>
                      <p:cNvPr id="0" name="图片 4310"/>
                      <p:cNvPicPr/>
                      <p:nvPr/>
                    </p:nvPicPr>
                    <p:blipFill>
                      <a:blip r:embed="rId4"/>
                      <a:stretch>
                        <a:fillRect/>
                      </a:stretch>
                    </p:blipFill>
                    <p:spPr>
                      <a:xfrm>
                        <a:off x="3092450" y="3860800"/>
                        <a:ext cx="2992438" cy="139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20">
                                            <p:txEl>
                                              <p:charRg st="0" end="5"/>
                                            </p:txEl>
                                          </p:spTgt>
                                        </p:tgtEl>
                                        <p:attrNameLst>
                                          <p:attrName>style.visibility</p:attrName>
                                        </p:attrNameLst>
                                      </p:cBhvr>
                                      <p:to>
                                        <p:strVal val="visible"/>
                                      </p:to>
                                    </p:set>
                                    <p:animEffect transition="in" filter="wipe(left)">
                                      <p:cBhvr>
                                        <p:cTn id="7" dur="500"/>
                                        <p:tgtEl>
                                          <p:spTgt spid="38920">
                                            <p:txEl>
                                              <p:charRg st="0"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8921"/>
                                        </p:tgtEl>
                                        <p:attrNameLst>
                                          <p:attrName>style.visibility</p:attrName>
                                        </p:attrNameLst>
                                      </p:cBhvr>
                                      <p:to>
                                        <p:strVal val="visible"/>
                                      </p:to>
                                    </p:set>
                                    <p:animEffect transition="in" filter="wipe(left)">
                                      <p:cBhvr>
                                        <p:cTn id="10" dur="500"/>
                                        <p:tgtEl>
                                          <p:spTgt spid="38921"/>
                                        </p:tgtEl>
                                      </p:cBhvr>
                                    </p:animEffect>
                                  </p:childTnLst>
                                </p:cTn>
                              </p:par>
                              <p:par>
                                <p:cTn id="11" presetID="22" presetClass="entr" presetSubtype="8" fill="hold" nodeType="withEffect">
                                  <p:stCondLst>
                                    <p:cond delay="0"/>
                                  </p:stCondLst>
                                  <p:childTnLst>
                                    <p:set>
                                      <p:cBhvr>
                                        <p:cTn id="12" dur="1" fill="hold">
                                          <p:stCondLst>
                                            <p:cond delay="0"/>
                                          </p:stCondLst>
                                        </p:cTn>
                                        <p:tgtEl>
                                          <p:spTgt spid="38920">
                                            <p:txEl>
                                              <p:charRg st="7" end="44"/>
                                            </p:txEl>
                                          </p:spTgt>
                                        </p:tgtEl>
                                        <p:attrNameLst>
                                          <p:attrName>style.visibility</p:attrName>
                                        </p:attrNameLst>
                                      </p:cBhvr>
                                      <p:to>
                                        <p:strVal val="visible"/>
                                      </p:to>
                                    </p:set>
                                    <p:animEffect transition="in" filter="wipe(left)">
                                      <p:cBhvr>
                                        <p:cTn id="13" dur="500"/>
                                        <p:tgtEl>
                                          <p:spTgt spid="38920">
                                            <p:txEl>
                                              <p:charRg st="7" end="4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8920">
                                            <p:txEl>
                                              <p:charRg st="46" end="49"/>
                                            </p:txEl>
                                          </p:spTgt>
                                        </p:tgtEl>
                                        <p:attrNameLst>
                                          <p:attrName>style.visibility</p:attrName>
                                        </p:attrNameLst>
                                      </p:cBhvr>
                                      <p:to>
                                        <p:strVal val="visible"/>
                                      </p:to>
                                    </p:set>
                                    <p:animEffect transition="in" filter="slide(fromBottom)">
                                      <p:cBhvr>
                                        <p:cTn id="18" dur="500"/>
                                        <p:tgtEl>
                                          <p:spTgt spid="38920">
                                            <p:txEl>
                                              <p:charRg st="46" end="49"/>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8922"/>
                                        </p:tgtEl>
                                        <p:attrNameLst>
                                          <p:attrName>style.visibility</p:attrName>
                                        </p:attrNameLst>
                                      </p:cBhvr>
                                      <p:to>
                                        <p:strVal val="visible"/>
                                      </p:to>
                                    </p:set>
                                    <p:animEffect transition="in" filter="wipe(left)">
                                      <p:cBhvr>
                                        <p:cTn id="22" dur="500"/>
                                        <p:tgtEl>
                                          <p:spTgt spid="389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8920">
                                            <p:txEl>
                                              <p:charRg st="51" end="95"/>
                                            </p:txEl>
                                          </p:spTgt>
                                        </p:tgtEl>
                                        <p:attrNameLst>
                                          <p:attrName>style.visibility</p:attrName>
                                        </p:attrNameLst>
                                      </p:cBhvr>
                                      <p:to>
                                        <p:strVal val="visible"/>
                                      </p:to>
                                    </p:set>
                                    <p:animEffect transition="in" filter="slide(fromBottom)">
                                      <p:cBhvr>
                                        <p:cTn id="27" dur="500"/>
                                        <p:tgtEl>
                                          <p:spTgt spid="38920">
                                            <p:txEl>
                                              <p:charRg st="51" end="9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38920">
                                            <p:txEl>
                                              <p:charRg st="95" end="131"/>
                                            </p:txEl>
                                          </p:spTgt>
                                        </p:tgtEl>
                                        <p:attrNameLst>
                                          <p:attrName>style.visibility</p:attrName>
                                        </p:attrNameLst>
                                      </p:cBhvr>
                                      <p:to>
                                        <p:strVal val="visible"/>
                                      </p:to>
                                    </p:set>
                                    <p:animEffect transition="in" filter="slide(fromBottom)">
                                      <p:cBhvr>
                                        <p:cTn id="32" dur="500"/>
                                        <p:tgtEl>
                                          <p:spTgt spid="38920">
                                            <p:txEl>
                                              <p:charRg st="95" end="1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3" name="Rectangle 3"/>
          <p:cNvSpPr/>
          <p:nvPr/>
        </p:nvSpPr>
        <p:spPr>
          <a:xfrm>
            <a:off x="457200" y="455613"/>
            <a:ext cx="8229600" cy="3597275"/>
          </a:xfrm>
          <a:prstGeom prst="rect">
            <a:avLst/>
          </a:prstGeom>
          <a:noFill/>
          <a:ln w="9525">
            <a:noFill/>
          </a:ln>
        </p:spPr>
        <p:txBody>
          <a:bodyPr>
            <a:spAutoFit/>
          </a:bodyPr>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线性无关，且</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2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试证明向量组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解题思路：</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转化为齐次线性方程组的问题；</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转化为矩阵的秩的问题．</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6083">
                                            <p:txEl>
                                              <p:charRg st="87" end="93"/>
                                            </p:txEl>
                                          </p:spTgt>
                                        </p:tgtEl>
                                        <p:attrNameLst>
                                          <p:attrName>style.visibility</p:attrName>
                                        </p:attrNameLst>
                                      </p:cBhvr>
                                      <p:to>
                                        <p:strVal val="visible"/>
                                      </p:to>
                                    </p:set>
                                    <p:animEffect transition="in" filter="slide(fromBottom)">
                                      <p:cBhvr>
                                        <p:cTn id="7" dur="500"/>
                                        <p:tgtEl>
                                          <p:spTgt spid="46083">
                                            <p:txEl>
                                              <p:charRg st="87" end="9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6083">
                                            <p:txEl>
                                              <p:charRg st="93" end="108"/>
                                            </p:txEl>
                                          </p:spTgt>
                                        </p:tgtEl>
                                        <p:attrNameLst>
                                          <p:attrName>style.visibility</p:attrName>
                                        </p:attrNameLst>
                                      </p:cBhvr>
                                      <p:to>
                                        <p:strVal val="visible"/>
                                      </p:to>
                                    </p:set>
                                    <p:animEffect transition="in" filter="slide(fromBottom)">
                                      <p:cBhvr>
                                        <p:cTn id="12" dur="500"/>
                                        <p:tgtEl>
                                          <p:spTgt spid="46083">
                                            <p:txEl>
                                              <p:charRg st="93" end="10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6083">
                                            <p:txEl>
                                              <p:charRg st="108" end="120"/>
                                            </p:txEl>
                                          </p:spTgt>
                                        </p:tgtEl>
                                        <p:attrNameLst>
                                          <p:attrName>style.visibility</p:attrName>
                                        </p:attrNameLst>
                                      </p:cBhvr>
                                      <p:to>
                                        <p:strVal val="visible"/>
                                      </p:to>
                                    </p:set>
                                    <p:animEffect transition="in" filter="slide(fromBottom)">
                                      <p:cBhvr>
                                        <p:cTn id="17" dur="500"/>
                                        <p:tgtEl>
                                          <p:spTgt spid="46083">
                                            <p:txEl>
                                              <p:charRg st="108" end="1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p:nvPr/>
        </p:nvSpPr>
        <p:spPr>
          <a:xfrm>
            <a:off x="457200" y="455613"/>
            <a:ext cx="8229600" cy="5897562"/>
          </a:xfrm>
          <a:prstGeom prst="rect">
            <a:avLst/>
          </a:prstGeom>
          <a:noFill/>
          <a:ln w="9525">
            <a:noFill/>
          </a:ln>
        </p:spPr>
        <p:txBody>
          <a:bodyPr>
            <a:spAutoFit/>
          </a:bodyPr>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线性无关，且</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2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试证明向量组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5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解法</a:t>
            </a:r>
            <a:r>
              <a:rPr lang="en-US" altLang="zh-CN" sz="2400" b="1" dirty="0">
                <a:solidFill>
                  <a:srgbClr val="0000FF"/>
                </a:solidFill>
                <a:latin typeface="Times New Roman" panose="02020603050405020304" pitchFamily="18" charset="0"/>
                <a:ea typeface="楷体_GB2312" panose="02010609030101010101" pitchFamily="49" charset="-122"/>
              </a:rPr>
              <a:t>1</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转化为齐次线性方程组的问题．</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已知                                                          ，记作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AK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Bx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AK</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Kx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线性无关，所以</a:t>
            </a:r>
            <a:r>
              <a:rPr lang="en-US" altLang="zh-CN" sz="2400" b="1" i="1" dirty="0">
                <a:solidFill>
                  <a:srgbClr val="000000"/>
                </a:solidFill>
                <a:latin typeface="Times New Roman" panose="02020603050405020304" pitchFamily="18" charset="0"/>
                <a:ea typeface="楷体_GB2312" panose="02010609030101010101" pitchFamily="49" charset="-122"/>
              </a:rPr>
              <a:t>Kx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又 </a:t>
            </a:r>
            <a:r>
              <a:rPr lang="en-US" altLang="zh-CN" sz="2400" b="1" dirty="0">
                <a:solidFill>
                  <a:srgbClr val="000000"/>
                </a:solidFill>
                <a:latin typeface="Times New Roman" panose="02020603050405020304" pitchFamily="18" charset="0"/>
                <a:ea typeface="楷体_GB2312" panose="02010609030101010101" pitchFamily="49" charset="-122"/>
              </a:rPr>
              <a:t>|K| = 2 </a:t>
            </a:r>
            <a:r>
              <a:rPr lang="en-US" altLang="zh-CN" sz="2400" b="1" dirty="0">
                <a:solidFill>
                  <a:srgbClr val="000000"/>
                </a:solidFill>
                <a:latin typeface="Symbol" panose="05050102010706020507" pitchFamily="18" charset="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，那么</a:t>
            </a:r>
            <a:r>
              <a:rPr lang="en-US" altLang="zh-CN" sz="2400" b="1" i="1" dirty="0">
                <a:solidFill>
                  <a:srgbClr val="000000"/>
                </a:solidFill>
                <a:latin typeface="Times New Roman" panose="02020603050405020304" pitchFamily="18" charset="0"/>
                <a:ea typeface="楷体_GB2312" panose="02010609030101010101" pitchFamily="49" charset="-122"/>
              </a:rPr>
              <a:t>Kx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只有零解</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7107" name="Object 4"/>
          <p:cNvGraphicFramePr>
            <a:graphicFrameLocks noChangeAspect="1"/>
          </p:cNvGraphicFramePr>
          <p:nvPr/>
        </p:nvGraphicFramePr>
        <p:xfrm>
          <a:off x="1225550" y="2824163"/>
          <a:ext cx="4210050" cy="1397000"/>
        </p:xfrm>
        <a:graphic>
          <a:graphicData uri="http://schemas.openxmlformats.org/presentationml/2006/ole">
            <mc:AlternateContent xmlns:mc="http://schemas.openxmlformats.org/markup-compatibility/2006">
              <mc:Choice xmlns:v="urn:schemas-microsoft-com:vml" Requires="v">
                <p:oleObj spid="_x0000_s4313" name="" r:id="rId1" imgW="2108200" imgH="698500" progId="">
                  <p:embed/>
                </p:oleObj>
              </mc:Choice>
              <mc:Fallback>
                <p:oleObj name="" r:id="rId1" imgW="2108200" imgH="698500" progId="">
                  <p:embed/>
                  <p:pic>
                    <p:nvPicPr>
                      <p:cNvPr id="0" name="图片 4312"/>
                      <p:cNvPicPr/>
                      <p:nvPr/>
                    </p:nvPicPr>
                    <p:blipFill>
                      <a:blip r:embed="rId2"/>
                      <a:stretch>
                        <a:fillRect/>
                      </a:stretch>
                    </p:blipFill>
                    <p:spPr>
                      <a:xfrm>
                        <a:off x="1225550" y="2824163"/>
                        <a:ext cx="4210050" cy="139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106">
                                            <p:txEl>
                                              <p:charRg st="87" end="106"/>
                                            </p:txEl>
                                          </p:spTgt>
                                        </p:tgtEl>
                                        <p:attrNameLst>
                                          <p:attrName>style.visibility</p:attrName>
                                        </p:attrNameLst>
                                      </p:cBhvr>
                                      <p:to>
                                        <p:strVal val="visible"/>
                                      </p:to>
                                    </p:set>
                                    <p:animEffect transition="in" filter="box(in)">
                                      <p:cBhvr>
                                        <p:cTn id="7" dur="500"/>
                                        <p:tgtEl>
                                          <p:spTgt spid="47106">
                                            <p:txEl>
                                              <p:charRg st="87" end="10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7106">
                                            <p:txEl>
                                              <p:charRg st="107" end="180"/>
                                            </p:txEl>
                                          </p:spTgt>
                                        </p:tgtEl>
                                        <p:attrNameLst>
                                          <p:attrName>style.visibility</p:attrName>
                                        </p:attrNameLst>
                                      </p:cBhvr>
                                      <p:to>
                                        <p:strVal val="visible"/>
                                      </p:to>
                                    </p:set>
                                    <p:animEffect transition="in" filter="box(in)">
                                      <p:cBhvr>
                                        <p:cTn id="12" dur="500"/>
                                        <p:tgtEl>
                                          <p:spTgt spid="47106">
                                            <p:txEl>
                                              <p:charRg st="107" end="18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7107"/>
                                        </p:tgtEl>
                                        <p:attrNameLst>
                                          <p:attrName>style.visibility</p:attrName>
                                        </p:attrNameLst>
                                      </p:cBhvr>
                                      <p:to>
                                        <p:strVal val="visible"/>
                                      </p:to>
                                    </p:set>
                                    <p:animEffect transition="in" filter="box(in)">
                                      <p:cBhvr>
                                        <p:cTn id="15" dur="500"/>
                                        <p:tgtEl>
                                          <p:spTgt spid="4710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7106">
                                            <p:txEl>
                                              <p:charRg st="181" end="212"/>
                                            </p:txEl>
                                          </p:spTgt>
                                        </p:tgtEl>
                                        <p:attrNameLst>
                                          <p:attrName>style.visibility</p:attrName>
                                        </p:attrNameLst>
                                      </p:cBhvr>
                                      <p:to>
                                        <p:strVal val="visible"/>
                                      </p:to>
                                    </p:set>
                                    <p:animEffect transition="in" filter="box(in)">
                                      <p:cBhvr>
                                        <p:cTn id="20" dur="500"/>
                                        <p:tgtEl>
                                          <p:spTgt spid="47106">
                                            <p:txEl>
                                              <p:charRg st="181" end="2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7106">
                                            <p:txEl>
                                              <p:charRg st="212" end="245"/>
                                            </p:txEl>
                                          </p:spTgt>
                                        </p:tgtEl>
                                        <p:attrNameLst>
                                          <p:attrName>style.visibility</p:attrName>
                                        </p:attrNameLst>
                                      </p:cBhvr>
                                      <p:to>
                                        <p:strVal val="visible"/>
                                      </p:to>
                                    </p:set>
                                    <p:animEffect transition="in" filter="box(in)">
                                      <p:cBhvr>
                                        <p:cTn id="25" dur="500"/>
                                        <p:tgtEl>
                                          <p:spTgt spid="47106">
                                            <p:txEl>
                                              <p:charRg st="212" end="24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7106">
                                            <p:txEl>
                                              <p:charRg st="245" end="280"/>
                                            </p:txEl>
                                          </p:spTgt>
                                        </p:tgtEl>
                                        <p:attrNameLst>
                                          <p:attrName>style.visibility</p:attrName>
                                        </p:attrNameLst>
                                      </p:cBhvr>
                                      <p:to>
                                        <p:strVal val="visible"/>
                                      </p:to>
                                    </p:set>
                                    <p:animEffect transition="in" filter="box(in)">
                                      <p:cBhvr>
                                        <p:cTn id="30" dur="500"/>
                                        <p:tgtEl>
                                          <p:spTgt spid="47106">
                                            <p:txEl>
                                              <p:charRg st="245" end="28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47106">
                                            <p:txEl>
                                              <p:charRg st="280" end="303"/>
                                            </p:txEl>
                                          </p:spTgt>
                                        </p:tgtEl>
                                        <p:attrNameLst>
                                          <p:attrName>style.visibility</p:attrName>
                                        </p:attrNameLst>
                                      </p:cBhvr>
                                      <p:to>
                                        <p:strVal val="visible"/>
                                      </p:to>
                                    </p:set>
                                    <p:animEffect transition="in" filter="box(in)">
                                      <p:cBhvr>
                                        <p:cTn id="35" dur="500"/>
                                        <p:tgtEl>
                                          <p:spTgt spid="47106">
                                            <p:txEl>
                                              <p:charRg st="280" end="3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3378" name="Text Box 2"/>
          <p:cNvSpPr txBox="1"/>
          <p:nvPr/>
        </p:nvSpPr>
        <p:spPr>
          <a:xfrm>
            <a:off x="654050" y="969963"/>
            <a:ext cx="401320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所以，三阶行列式可以写成</a:t>
            </a:r>
            <a:r>
              <a:rPr lang="zh-CN" altLang="en-US" sz="2400" dirty="0">
                <a:solidFill>
                  <a:srgbClr val="000000"/>
                </a:solidFill>
                <a:latin typeface="楷体_GB2312" panose="02010609030101010101" pitchFamily="49" charset="-122"/>
                <a:ea typeface="楷体_GB2312" panose="02010609030101010101" pitchFamily="49" charset="-122"/>
              </a:rPr>
              <a:t> </a:t>
            </a:r>
            <a:endParaRPr lang="zh-CN" altLang="en-US" sz="2400" dirty="0">
              <a:solidFill>
                <a:srgbClr val="000000"/>
              </a:solidFill>
              <a:latin typeface="楷体_GB2312" panose="02010609030101010101" pitchFamily="49" charset="-122"/>
              <a:ea typeface="楷体_GB2312" panose="02010609030101010101" pitchFamily="49" charset="-122"/>
            </a:endParaRPr>
          </a:p>
        </p:txBody>
      </p:sp>
      <p:sp>
        <p:nvSpPr>
          <p:cNvPr id="613379" name="Rectangle 3"/>
          <p:cNvSpPr/>
          <p:nvPr/>
        </p:nvSpPr>
        <p:spPr>
          <a:xfrm>
            <a:off x="3233738" y="3071813"/>
            <a:ext cx="9144000" cy="0"/>
          </a:xfrm>
          <a:prstGeom prst="rect">
            <a:avLst/>
          </a:prstGeom>
          <a:noFill/>
          <a:ln w="9525">
            <a:noFill/>
          </a:ln>
        </p:spPr>
        <p:txBody>
          <a:bodyPr>
            <a:spAutoFit/>
          </a:bodyPr>
          <a:p>
            <a:endParaRPr lang="zh-CN" altLang="en-US" dirty="0">
              <a:solidFill>
                <a:srgbClr val="000000"/>
              </a:solidFill>
              <a:latin typeface="Arial" panose="020B0604020202090204" pitchFamily="34" charset="0"/>
            </a:endParaRPr>
          </a:p>
        </p:txBody>
      </p:sp>
      <p:graphicFrame>
        <p:nvGraphicFramePr>
          <p:cNvPr id="24580" name="Object 22"/>
          <p:cNvGraphicFramePr>
            <a:graphicFrameLocks noChangeAspect="1"/>
          </p:cNvGraphicFramePr>
          <p:nvPr/>
        </p:nvGraphicFramePr>
        <p:xfrm>
          <a:off x="3290888" y="3228975"/>
          <a:ext cx="3995737" cy="809625"/>
        </p:xfrm>
        <a:graphic>
          <a:graphicData uri="http://schemas.openxmlformats.org/presentationml/2006/ole">
            <mc:AlternateContent xmlns:mc="http://schemas.openxmlformats.org/markup-compatibility/2006">
              <mc:Choice xmlns:v="urn:schemas-microsoft-com:vml" Requires="v">
                <p:oleObj spid="_x0000_s3167" name="" r:id="rId1" imgW="1828800" imgH="368300" progId="">
                  <p:embed/>
                </p:oleObj>
              </mc:Choice>
              <mc:Fallback>
                <p:oleObj name="" r:id="rId1" imgW="1828800" imgH="368300" progId="">
                  <p:embed/>
                  <p:pic>
                    <p:nvPicPr>
                      <p:cNvPr id="0" name="图片 3166"/>
                      <p:cNvPicPr/>
                      <p:nvPr/>
                    </p:nvPicPr>
                    <p:blipFill>
                      <a:blip r:embed="rId2"/>
                      <a:stretch>
                        <a:fillRect/>
                      </a:stretch>
                    </p:blipFill>
                    <p:spPr>
                      <a:xfrm>
                        <a:off x="3290888" y="3228975"/>
                        <a:ext cx="3995737" cy="809625"/>
                      </a:xfrm>
                      <a:prstGeom prst="rect">
                        <a:avLst/>
                      </a:prstGeom>
                      <a:solidFill>
                        <a:srgbClr val="FFFF99"/>
                      </a:solidFill>
                      <a:ln w="38100">
                        <a:noFill/>
                        <a:miter/>
                      </a:ln>
                    </p:spPr>
                  </p:pic>
                </p:oleObj>
              </mc:Fallback>
            </mc:AlternateContent>
          </a:graphicData>
        </a:graphic>
      </p:graphicFrame>
      <p:sp>
        <p:nvSpPr>
          <p:cNvPr id="24581" name="Text Box 5"/>
          <p:cNvSpPr txBox="1"/>
          <p:nvPr/>
        </p:nvSpPr>
        <p:spPr>
          <a:xfrm>
            <a:off x="638175" y="4745038"/>
            <a:ext cx="6005513"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其中     表示对</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的所有排列求和</a:t>
            </a:r>
            <a:r>
              <a:rPr lang="en-US" altLang="zh-CN" sz="2400" dirty="0">
                <a:solidFill>
                  <a:srgbClr val="000000"/>
                </a:solidFill>
                <a:latin typeface="楷体_GB2312" panose="02010609030101010101" pitchFamily="49" charset="-122"/>
                <a:ea typeface="楷体_GB2312" panose="02010609030101010101" pitchFamily="49" charset="-122"/>
              </a:rPr>
              <a:t>. </a:t>
            </a:r>
            <a:endParaRPr lang="en-US" altLang="zh-CN" sz="2400" dirty="0">
              <a:solidFill>
                <a:srgbClr val="000000"/>
              </a:solidFill>
              <a:latin typeface="楷体_GB2312" panose="02010609030101010101" pitchFamily="49" charset="-122"/>
              <a:ea typeface="楷体_GB2312" panose="02010609030101010101" pitchFamily="49" charset="-122"/>
            </a:endParaRPr>
          </a:p>
        </p:txBody>
      </p:sp>
      <p:graphicFrame>
        <p:nvGraphicFramePr>
          <p:cNvPr id="24582" name="Object 23"/>
          <p:cNvGraphicFramePr>
            <a:graphicFrameLocks noChangeAspect="1"/>
          </p:cNvGraphicFramePr>
          <p:nvPr/>
        </p:nvGraphicFramePr>
        <p:xfrm>
          <a:off x="1371600" y="4614863"/>
          <a:ext cx="838200" cy="739775"/>
        </p:xfrm>
        <a:graphic>
          <a:graphicData uri="http://schemas.openxmlformats.org/presentationml/2006/ole">
            <mc:AlternateContent xmlns:mc="http://schemas.openxmlformats.org/markup-compatibility/2006">
              <mc:Choice xmlns:v="urn:schemas-microsoft-com:vml" Requires="v">
                <p:oleObj spid="_x0000_s3168" name="" r:id="rId3" imgW="419100" imgH="368300" progId="">
                  <p:embed/>
                </p:oleObj>
              </mc:Choice>
              <mc:Fallback>
                <p:oleObj name="" r:id="rId3" imgW="419100" imgH="368300" progId="">
                  <p:embed/>
                  <p:pic>
                    <p:nvPicPr>
                      <p:cNvPr id="0" name="图片 3167"/>
                      <p:cNvPicPr/>
                      <p:nvPr/>
                    </p:nvPicPr>
                    <p:blipFill>
                      <a:blip r:embed="rId4"/>
                      <a:stretch>
                        <a:fillRect/>
                      </a:stretch>
                    </p:blipFill>
                    <p:spPr>
                      <a:xfrm>
                        <a:off x="1371600" y="4614863"/>
                        <a:ext cx="838200" cy="739775"/>
                      </a:xfrm>
                      <a:prstGeom prst="rect">
                        <a:avLst/>
                      </a:prstGeom>
                      <a:noFill/>
                      <a:ln w="38100">
                        <a:noFill/>
                        <a:miter/>
                      </a:ln>
                    </p:spPr>
                  </p:pic>
                </p:oleObj>
              </mc:Fallback>
            </mc:AlternateContent>
          </a:graphicData>
        </a:graphic>
      </p:graphicFrame>
      <p:sp>
        <p:nvSpPr>
          <p:cNvPr id="24583" name="Text Box 7"/>
          <p:cNvSpPr txBox="1"/>
          <p:nvPr/>
        </p:nvSpPr>
        <p:spPr>
          <a:xfrm>
            <a:off x="623888" y="5486400"/>
            <a:ext cx="79946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二阶行列式有类似规律</a:t>
            </a:r>
            <a:r>
              <a:rPr lang="en-US" altLang="zh-CN" sz="2400"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下面将行列式推广到一般的情形</a:t>
            </a:r>
            <a:r>
              <a:rPr lang="en-US" altLang="zh-CN" sz="2400" dirty="0">
                <a:solidFill>
                  <a:srgbClr val="000000"/>
                </a:solidFill>
                <a:latin typeface="楷体_GB2312" panose="02010609030101010101" pitchFamily="49" charset="-122"/>
                <a:ea typeface="楷体_GB2312" panose="02010609030101010101" pitchFamily="49" charset="-122"/>
              </a:rPr>
              <a:t>. </a:t>
            </a:r>
            <a:endParaRPr lang="en-US" altLang="zh-CN" sz="2400" dirty="0">
              <a:solidFill>
                <a:srgbClr val="000000"/>
              </a:solidFill>
              <a:latin typeface="楷体_GB2312" panose="02010609030101010101" pitchFamily="49" charset="-122"/>
              <a:ea typeface="楷体_GB2312" panose="02010609030101010101" pitchFamily="49" charset="-122"/>
            </a:endParaRPr>
          </a:p>
        </p:txBody>
      </p:sp>
      <p:graphicFrame>
        <p:nvGraphicFramePr>
          <p:cNvPr id="613384" name="Object 24"/>
          <p:cNvGraphicFramePr>
            <a:graphicFrameLocks noChangeAspect="1"/>
          </p:cNvGraphicFramePr>
          <p:nvPr/>
        </p:nvGraphicFramePr>
        <p:xfrm>
          <a:off x="611188" y="1482725"/>
          <a:ext cx="2652712" cy="1563688"/>
        </p:xfrm>
        <a:graphic>
          <a:graphicData uri="http://schemas.openxmlformats.org/presentationml/2006/ole">
            <mc:AlternateContent xmlns:mc="http://schemas.openxmlformats.org/markup-compatibility/2006">
              <mc:Choice xmlns:v="urn:schemas-microsoft-com:vml" Requires="v">
                <p:oleObj spid="_x0000_s3169" name="" r:id="rId5" imgW="1206500" imgH="711200" progId="">
                  <p:embed/>
                </p:oleObj>
              </mc:Choice>
              <mc:Fallback>
                <p:oleObj name="" r:id="rId5" imgW="1206500" imgH="711200" progId="">
                  <p:embed/>
                  <p:pic>
                    <p:nvPicPr>
                      <p:cNvPr id="0" name="图片 3168"/>
                      <p:cNvPicPr/>
                      <p:nvPr/>
                    </p:nvPicPr>
                    <p:blipFill>
                      <a:blip r:embed="rId6"/>
                      <a:stretch>
                        <a:fillRect/>
                      </a:stretch>
                    </p:blipFill>
                    <p:spPr>
                      <a:xfrm>
                        <a:off x="611188" y="1482725"/>
                        <a:ext cx="2652712" cy="1563688"/>
                      </a:xfrm>
                      <a:prstGeom prst="rect">
                        <a:avLst/>
                      </a:prstGeom>
                      <a:noFill/>
                      <a:ln w="38100">
                        <a:noFill/>
                        <a:miter/>
                      </a:ln>
                    </p:spPr>
                  </p:pic>
                </p:oleObj>
              </mc:Fallback>
            </mc:AlternateContent>
          </a:graphicData>
        </a:graphic>
      </p:graphicFrame>
      <p:graphicFrame>
        <p:nvGraphicFramePr>
          <p:cNvPr id="613385" name="Object 25"/>
          <p:cNvGraphicFramePr>
            <a:graphicFrameLocks noChangeAspect="1"/>
          </p:cNvGraphicFramePr>
          <p:nvPr/>
        </p:nvGraphicFramePr>
        <p:xfrm>
          <a:off x="3276600" y="2170113"/>
          <a:ext cx="306388" cy="250825"/>
        </p:xfrm>
        <a:graphic>
          <a:graphicData uri="http://schemas.openxmlformats.org/presentationml/2006/ole">
            <mc:AlternateContent xmlns:mc="http://schemas.openxmlformats.org/markup-compatibility/2006">
              <mc:Choice xmlns:v="urn:schemas-microsoft-com:vml" Requires="v">
                <p:oleObj spid="_x0000_s3171" name="" r:id="rId7" imgW="139700" imgH="114300" progId="">
                  <p:embed/>
                </p:oleObj>
              </mc:Choice>
              <mc:Fallback>
                <p:oleObj name="" r:id="rId7" imgW="139700" imgH="114300" progId="">
                  <p:embed/>
                  <p:pic>
                    <p:nvPicPr>
                      <p:cNvPr id="0" name="图片 3170"/>
                      <p:cNvPicPr/>
                      <p:nvPr/>
                    </p:nvPicPr>
                    <p:blipFill>
                      <a:blip r:embed="rId8"/>
                      <a:stretch>
                        <a:fillRect/>
                      </a:stretch>
                    </p:blipFill>
                    <p:spPr>
                      <a:xfrm>
                        <a:off x="3276600" y="2170113"/>
                        <a:ext cx="306388" cy="250825"/>
                      </a:xfrm>
                      <a:prstGeom prst="rect">
                        <a:avLst/>
                      </a:prstGeom>
                      <a:noFill/>
                      <a:ln w="38100">
                        <a:noFill/>
                        <a:miter/>
                      </a:ln>
                    </p:spPr>
                  </p:pic>
                </p:oleObj>
              </mc:Fallback>
            </mc:AlternateContent>
          </a:graphicData>
        </a:graphic>
      </p:graphicFrame>
      <p:graphicFrame>
        <p:nvGraphicFramePr>
          <p:cNvPr id="613386" name="Object 26"/>
          <p:cNvGraphicFramePr>
            <a:graphicFrameLocks noChangeAspect="1"/>
          </p:cNvGraphicFramePr>
          <p:nvPr/>
        </p:nvGraphicFramePr>
        <p:xfrm>
          <a:off x="3581400" y="2039938"/>
          <a:ext cx="4308475" cy="1008062"/>
        </p:xfrm>
        <a:graphic>
          <a:graphicData uri="http://schemas.openxmlformats.org/presentationml/2006/ole">
            <mc:AlternateContent xmlns:mc="http://schemas.openxmlformats.org/markup-compatibility/2006">
              <mc:Choice xmlns:v="urn:schemas-microsoft-com:vml" Requires="v">
                <p:oleObj spid="_x0000_s3170" name="" r:id="rId9" imgW="1955800" imgH="457200" progId="">
                  <p:embed/>
                </p:oleObj>
              </mc:Choice>
              <mc:Fallback>
                <p:oleObj name="" r:id="rId9" imgW="1955800" imgH="457200" progId="">
                  <p:embed/>
                  <p:pic>
                    <p:nvPicPr>
                      <p:cNvPr id="0" name="图片 3169"/>
                      <p:cNvPicPr/>
                      <p:nvPr/>
                    </p:nvPicPr>
                    <p:blipFill>
                      <a:blip r:embed="rId10"/>
                      <a:stretch>
                        <a:fillRect/>
                      </a:stretch>
                    </p:blipFill>
                    <p:spPr>
                      <a:xfrm>
                        <a:off x="3581400" y="2039938"/>
                        <a:ext cx="4308475" cy="1008062"/>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slide(fromBottom)">
                                      <p:cBhvr>
                                        <p:cTn id="7" dur="500"/>
                                        <p:tgtEl>
                                          <p:spTgt spid="2458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582"/>
                                        </p:tgtEl>
                                        <p:attrNameLst>
                                          <p:attrName>style.visibility</p:attrName>
                                        </p:attrNameLst>
                                      </p:cBhvr>
                                      <p:to>
                                        <p:strVal val="visible"/>
                                      </p:to>
                                    </p:set>
                                    <p:animEffect transition="in" filter="fade">
                                      <p:cBhvr>
                                        <p:cTn id="12" dur="1000"/>
                                        <p:tgtEl>
                                          <p:spTgt spid="24582"/>
                                        </p:tgtEl>
                                      </p:cBhvr>
                                    </p:animEffect>
                                    <p:anim calcmode="lin" valueType="num">
                                      <p:cBhvr>
                                        <p:cTn id="13" dur="1000" fill="hold"/>
                                        <p:tgtEl>
                                          <p:spTgt spid="24582"/>
                                        </p:tgtEl>
                                        <p:attrNameLst>
                                          <p:attrName>ppt_x</p:attrName>
                                        </p:attrNameLst>
                                      </p:cBhvr>
                                      <p:tavLst>
                                        <p:tav tm="0">
                                          <p:val>
                                            <p:strVal val="#ppt_x"/>
                                          </p:val>
                                        </p:tav>
                                        <p:tav tm="100000">
                                          <p:val>
                                            <p:strVal val="#ppt_x"/>
                                          </p:val>
                                        </p:tav>
                                      </p:tavLst>
                                    </p:anim>
                                    <p:anim calcmode="lin" valueType="num">
                                      <p:cBhvr>
                                        <p:cTn id="14" dur="1000" fill="hold"/>
                                        <p:tgtEl>
                                          <p:spTgt spid="2458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581"/>
                                        </p:tgtEl>
                                        <p:attrNameLst>
                                          <p:attrName>style.visibility</p:attrName>
                                        </p:attrNameLst>
                                      </p:cBhvr>
                                      <p:to>
                                        <p:strVal val="visible"/>
                                      </p:to>
                                    </p:set>
                                    <p:animEffect transition="in" filter="fade">
                                      <p:cBhvr>
                                        <p:cTn id="17" dur="1000"/>
                                        <p:tgtEl>
                                          <p:spTgt spid="24581"/>
                                        </p:tgtEl>
                                      </p:cBhvr>
                                    </p:animEffect>
                                    <p:anim calcmode="lin" valueType="num">
                                      <p:cBhvr>
                                        <p:cTn id="18" dur="1000" fill="hold"/>
                                        <p:tgtEl>
                                          <p:spTgt spid="24581"/>
                                        </p:tgtEl>
                                        <p:attrNameLst>
                                          <p:attrName>ppt_x</p:attrName>
                                        </p:attrNameLst>
                                      </p:cBhvr>
                                      <p:tavLst>
                                        <p:tav tm="0">
                                          <p:val>
                                            <p:strVal val="#ppt_x"/>
                                          </p:val>
                                        </p:tav>
                                        <p:tav tm="100000">
                                          <p:val>
                                            <p:strVal val="#ppt_x"/>
                                          </p:val>
                                        </p:tav>
                                      </p:tavLst>
                                    </p:anim>
                                    <p:anim calcmode="lin" valueType="num">
                                      <p:cBhvr>
                                        <p:cTn id="19" dur="1000" fill="hold"/>
                                        <p:tgtEl>
                                          <p:spTgt spid="2458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24583"/>
                                        </p:tgtEl>
                                        <p:attrNameLst>
                                          <p:attrName>style.visibility</p:attrName>
                                        </p:attrNameLst>
                                      </p:cBhvr>
                                      <p:to>
                                        <p:strVal val="visible"/>
                                      </p:to>
                                    </p:set>
                                    <p:anim calcmode="lin" valueType="num">
                                      <p:cBhvr>
                                        <p:cTn id="24" dur="500" fill="hold"/>
                                        <p:tgtEl>
                                          <p:spTgt spid="24583"/>
                                        </p:tgtEl>
                                        <p:attrNameLst>
                                          <p:attrName>ppt_w</p:attrName>
                                        </p:attrNameLst>
                                      </p:cBhvr>
                                      <p:tavLst>
                                        <p:tav tm="0">
                                          <p:val>
                                            <p:fltVal val="0.000000"/>
                                          </p:val>
                                        </p:tav>
                                        <p:tav tm="100000">
                                          <p:val>
                                            <p:strVal val="#ppt_w"/>
                                          </p:val>
                                        </p:tav>
                                      </p:tavLst>
                                    </p:anim>
                                    <p:anim calcmode="lin" valueType="num">
                                      <p:cBhvr>
                                        <p:cTn id="25" dur="500" fill="hold"/>
                                        <p:tgtEl>
                                          <p:spTgt spid="245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p:nvPr/>
        </p:nvSpPr>
        <p:spPr>
          <a:xfrm>
            <a:off x="457200" y="455613"/>
            <a:ext cx="8229600" cy="5386387"/>
          </a:xfrm>
          <a:prstGeom prst="rect">
            <a:avLst/>
          </a:prstGeom>
          <a:noFill/>
          <a:ln w="9525">
            <a:noFill/>
          </a:ln>
        </p:spPr>
        <p:txBody>
          <a:bodyPr>
            <a:spAutoFit/>
          </a:bodyPr>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线性无关，且</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gn="ctr">
              <a:lnSpc>
                <a:spcPct val="120000"/>
              </a:lnSpc>
              <a:spcBef>
                <a:spcPct val="20000"/>
              </a:spcBef>
              <a:buClr>
                <a:srgbClr val="00007D"/>
              </a:buClr>
              <a:buSzPct val="75000"/>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试证明向量组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50000"/>
              </a:lnSpc>
              <a:spcBef>
                <a:spcPct val="20000"/>
              </a:spcBef>
              <a:buClr>
                <a:srgbClr val="00007D"/>
              </a:buClr>
              <a:buSzPct val="75000"/>
              <a:buFont typeface="Wingdings" panose="05000000000000000000" pitchFamily="2" charset="2"/>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解法</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转化为矩阵的秩的问题．</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已知                                                          ，记作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AK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因为</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，所以</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可逆，</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又向量组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3</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20000"/>
              </a:lnSpc>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从而</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3</a:t>
            </a: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8131" name="Object 4"/>
          <p:cNvGraphicFramePr>
            <a:graphicFrameLocks noChangeAspect="1"/>
          </p:cNvGraphicFramePr>
          <p:nvPr/>
        </p:nvGraphicFramePr>
        <p:xfrm>
          <a:off x="1225550" y="2824163"/>
          <a:ext cx="4210050" cy="1397000"/>
        </p:xfrm>
        <a:graphic>
          <a:graphicData uri="http://schemas.openxmlformats.org/presentationml/2006/ole">
            <mc:AlternateContent xmlns:mc="http://schemas.openxmlformats.org/markup-compatibility/2006">
              <mc:Choice xmlns:v="urn:schemas-microsoft-com:vml" Requires="v">
                <p:oleObj spid="_x0000_s4314" name="" r:id="rId1" imgW="2108200" imgH="698500" progId="">
                  <p:embed/>
                </p:oleObj>
              </mc:Choice>
              <mc:Fallback>
                <p:oleObj name="" r:id="rId1" imgW="2108200" imgH="698500" progId="">
                  <p:embed/>
                  <p:pic>
                    <p:nvPicPr>
                      <p:cNvPr id="0" name="图片 4313"/>
                      <p:cNvPicPr/>
                      <p:nvPr/>
                    </p:nvPicPr>
                    <p:blipFill>
                      <a:blip r:embed="rId2"/>
                      <a:stretch>
                        <a:fillRect/>
                      </a:stretch>
                    </p:blipFill>
                    <p:spPr>
                      <a:xfrm>
                        <a:off x="1225550" y="2824163"/>
                        <a:ext cx="4210050" cy="139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8130">
                                            <p:txEl>
                                              <p:charRg st="87" end="103"/>
                                            </p:txEl>
                                          </p:spTgt>
                                        </p:tgtEl>
                                        <p:attrNameLst>
                                          <p:attrName>style.visibility</p:attrName>
                                        </p:attrNameLst>
                                      </p:cBhvr>
                                      <p:to>
                                        <p:strVal val="visible"/>
                                      </p:to>
                                    </p:set>
                                    <p:animEffect transition="in" filter="box(in)">
                                      <p:cBhvr>
                                        <p:cTn id="7" dur="500"/>
                                        <p:tgtEl>
                                          <p:spTgt spid="48130">
                                            <p:txEl>
                                              <p:charRg st="87" end="10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8130">
                                            <p:txEl>
                                              <p:charRg st="104" end="177"/>
                                            </p:txEl>
                                          </p:spTgt>
                                        </p:tgtEl>
                                        <p:attrNameLst>
                                          <p:attrName>style.visibility</p:attrName>
                                        </p:attrNameLst>
                                      </p:cBhvr>
                                      <p:to>
                                        <p:strVal val="visible"/>
                                      </p:to>
                                    </p:set>
                                    <p:animEffect transition="in" filter="box(in)">
                                      <p:cBhvr>
                                        <p:cTn id="12" dur="500"/>
                                        <p:tgtEl>
                                          <p:spTgt spid="48130">
                                            <p:txEl>
                                              <p:charRg st="104" end="177"/>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48131"/>
                                        </p:tgtEl>
                                        <p:attrNameLst>
                                          <p:attrName>style.visibility</p:attrName>
                                        </p:attrNameLst>
                                      </p:cBhvr>
                                      <p:to>
                                        <p:strVal val="visible"/>
                                      </p:to>
                                    </p:set>
                                    <p:animEffect transition="in" filter="box(in)">
                                      <p:cBhvr>
                                        <p:cTn id="15" dur="500"/>
                                        <p:tgtEl>
                                          <p:spTgt spid="4813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8130">
                                            <p:txEl>
                                              <p:charRg st="178" end="212"/>
                                            </p:txEl>
                                          </p:spTgt>
                                        </p:tgtEl>
                                        <p:attrNameLst>
                                          <p:attrName>style.visibility</p:attrName>
                                        </p:attrNameLst>
                                      </p:cBhvr>
                                      <p:to>
                                        <p:strVal val="visible"/>
                                      </p:to>
                                    </p:set>
                                    <p:animEffect transition="in" filter="box(in)">
                                      <p:cBhvr>
                                        <p:cTn id="20" dur="500"/>
                                        <p:tgtEl>
                                          <p:spTgt spid="48130">
                                            <p:txEl>
                                              <p:charRg st="178" end="2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8130">
                                            <p:txEl>
                                              <p:charRg st="212" end="244"/>
                                            </p:txEl>
                                          </p:spTgt>
                                        </p:tgtEl>
                                        <p:attrNameLst>
                                          <p:attrName>style.visibility</p:attrName>
                                        </p:attrNameLst>
                                      </p:cBhvr>
                                      <p:to>
                                        <p:strVal val="visible"/>
                                      </p:to>
                                    </p:set>
                                    <p:animEffect transition="in" filter="box(in)">
                                      <p:cBhvr>
                                        <p:cTn id="25" dur="500"/>
                                        <p:tgtEl>
                                          <p:spTgt spid="48130">
                                            <p:txEl>
                                              <p:charRg st="212" end="24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48130">
                                            <p:txEl>
                                              <p:charRg st="244" end="276"/>
                                            </p:txEl>
                                          </p:spTgt>
                                        </p:tgtEl>
                                        <p:attrNameLst>
                                          <p:attrName>style.visibility</p:attrName>
                                        </p:attrNameLst>
                                      </p:cBhvr>
                                      <p:to>
                                        <p:strVal val="visible"/>
                                      </p:to>
                                    </p:set>
                                    <p:animEffect transition="in" filter="box(in)">
                                      <p:cBhvr>
                                        <p:cTn id="30" dur="500"/>
                                        <p:tgtEl>
                                          <p:spTgt spid="48130">
                                            <p:txEl>
                                              <p:charRg st="244" end="2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6" name="Text Box 4"/>
          <p:cNvSpPr txBox="1"/>
          <p:nvPr/>
        </p:nvSpPr>
        <p:spPr>
          <a:xfrm>
            <a:off x="455613" y="455613"/>
            <a:ext cx="8231187" cy="5824537"/>
          </a:xfrm>
          <a:prstGeom prst="rect">
            <a:avLst/>
          </a:prstGeom>
          <a:noFill/>
          <a:ln w="9525">
            <a:noFill/>
          </a:ln>
        </p:spPr>
        <p:txBody>
          <a:bodyPr/>
          <a:p>
            <a:pPr marL="457200" indent="-457200">
              <a:lnSpc>
                <a:spcPct val="120000"/>
              </a:lnSpc>
              <a:spcBef>
                <a:spcPct val="5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P.89</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5</a:t>
            </a:r>
            <a:r>
              <a:rPr lang="zh-CN" altLang="en-US"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50000"/>
              </a:spcBef>
              <a:buClr>
                <a:srgbClr val="0000FF"/>
              </a:buClr>
              <a:buSzPct val="80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若向量组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线性相关， 则向量组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也线性相关．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50000"/>
              </a:spcBef>
              <a:buClr>
                <a:srgbClr val="0000FF"/>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其逆否命题也成立，即若向量组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线性无关，则向量组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也线性无关．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50000"/>
              </a:spcBef>
              <a:buClr>
                <a:srgbClr val="0000FF"/>
              </a:buClr>
              <a:buSzPct val="80000"/>
              <a:buFont typeface="Wingdings" panose="05000000000000000000" pitchFamily="2" charset="2"/>
              <a:buChar char="l"/>
            </a:pP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维向量组成的向量组，当维数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小于向量个数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时，一定线性相关．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50000"/>
              </a:spcBef>
              <a:buClr>
                <a:srgbClr val="0000FF"/>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特别地，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en-US" altLang="zh-CN" sz="2400" b="1" dirty="0">
                <a:solidFill>
                  <a:srgbClr val="000000"/>
                </a:solidFill>
                <a:latin typeface="Times New Roman" panose="02020603050405020304" pitchFamily="18" charset="0"/>
                <a:ea typeface="楷体_GB2312" panose="02010609030101010101" pitchFamily="49" charset="-122"/>
              </a:rPr>
              <a:t>+ 1</a:t>
            </a:r>
            <a:r>
              <a:rPr lang="zh-CN" altLang="en-US" sz="2400" b="1" dirty="0">
                <a:solidFill>
                  <a:srgbClr val="000000"/>
                </a:solidFill>
                <a:latin typeface="Times New Roman" panose="02020603050405020304" pitchFamily="18" charset="0"/>
                <a:ea typeface="楷体_GB2312" panose="02010609030101010101" pitchFamily="49" charset="-122"/>
              </a:rPr>
              <a:t>个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维向量一定线性相关．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20000"/>
              </a:lnSpc>
              <a:spcBef>
                <a:spcPct val="50000"/>
              </a:spcBef>
              <a:buClr>
                <a:srgbClr val="0000FF"/>
              </a:buClr>
              <a:buSzPct val="80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设向量组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线性无关， 而向量组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线性相关，则向量 </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必能由向量组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线性表示，且表示式是唯一的．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56">
                                            <p:txEl>
                                              <p:charRg st="0" end="16"/>
                                            </p:txEl>
                                          </p:spTgt>
                                        </p:tgtEl>
                                        <p:attrNameLst>
                                          <p:attrName>style.visibility</p:attrName>
                                        </p:attrNameLst>
                                      </p:cBhvr>
                                      <p:to>
                                        <p:strVal val="visible"/>
                                      </p:to>
                                    </p:set>
                                    <p:animEffect transition="in" filter="wipe(up)">
                                      <p:cBhvr>
                                        <p:cTn id="7" dur="500"/>
                                        <p:tgtEl>
                                          <p:spTgt spid="49156">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156">
                                            <p:txEl>
                                              <p:charRg st="16" end="79"/>
                                            </p:txEl>
                                          </p:spTgt>
                                        </p:tgtEl>
                                        <p:attrNameLst>
                                          <p:attrName>style.visibility</p:attrName>
                                        </p:attrNameLst>
                                      </p:cBhvr>
                                      <p:to>
                                        <p:strVal val="visible"/>
                                      </p:to>
                                    </p:set>
                                    <p:animEffect transition="in" filter="wipe(up)">
                                      <p:cBhvr>
                                        <p:cTn id="12" dur="500"/>
                                        <p:tgtEl>
                                          <p:spTgt spid="49156">
                                            <p:txEl>
                                              <p:charRg st="16" end="7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9156">
                                            <p:txEl>
                                              <p:charRg st="79" end="116"/>
                                            </p:txEl>
                                          </p:spTgt>
                                        </p:tgtEl>
                                        <p:attrNameLst>
                                          <p:attrName>style.visibility</p:attrName>
                                        </p:attrNameLst>
                                      </p:cBhvr>
                                      <p:to>
                                        <p:strVal val="visible"/>
                                      </p:to>
                                    </p:set>
                                    <p:animEffect transition="in" filter="wipe(up)">
                                      <p:cBhvr>
                                        <p:cTn id="17" dur="500"/>
                                        <p:tgtEl>
                                          <p:spTgt spid="49156">
                                            <p:txEl>
                                              <p:charRg st="79" end="11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9156">
                                            <p:txEl>
                                              <p:charRg st="116" end="157"/>
                                            </p:txEl>
                                          </p:spTgt>
                                        </p:tgtEl>
                                        <p:attrNameLst>
                                          <p:attrName>style.visibility</p:attrName>
                                        </p:attrNameLst>
                                      </p:cBhvr>
                                      <p:to>
                                        <p:strVal val="visible"/>
                                      </p:to>
                                    </p:set>
                                    <p:animEffect transition="in" filter="wipe(up)">
                                      <p:cBhvr>
                                        <p:cTn id="22" dur="500"/>
                                        <p:tgtEl>
                                          <p:spTgt spid="49156">
                                            <p:txEl>
                                              <p:charRg st="116" end="15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156">
                                            <p:txEl>
                                              <p:charRg st="157" end="183"/>
                                            </p:txEl>
                                          </p:spTgt>
                                        </p:tgtEl>
                                        <p:attrNameLst>
                                          <p:attrName>style.visibility</p:attrName>
                                        </p:attrNameLst>
                                      </p:cBhvr>
                                      <p:to>
                                        <p:strVal val="visible"/>
                                      </p:to>
                                    </p:set>
                                    <p:animEffect transition="in" filter="wipe(up)">
                                      <p:cBhvr>
                                        <p:cTn id="27" dur="500"/>
                                        <p:tgtEl>
                                          <p:spTgt spid="49156">
                                            <p:txEl>
                                              <p:charRg st="157" end="18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9156">
                                            <p:txEl>
                                              <p:charRg st="183" end="271"/>
                                            </p:txEl>
                                          </p:spTgt>
                                        </p:tgtEl>
                                        <p:attrNameLst>
                                          <p:attrName>style.visibility</p:attrName>
                                        </p:attrNameLst>
                                      </p:cBhvr>
                                      <p:to>
                                        <p:strVal val="visible"/>
                                      </p:to>
                                    </p:set>
                                    <p:animEffect transition="in" filter="wipe(up)">
                                      <p:cBhvr>
                                        <p:cTn id="32" dur="500"/>
                                        <p:tgtEl>
                                          <p:spTgt spid="49156">
                                            <p:txEl>
                                              <p:charRg st="183" end="2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917506"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dirty="0">
                <a:solidFill>
                  <a:srgbClr val="CC0099"/>
                </a:solidFill>
                <a:latin typeface="楷体_GB2312" panose="02010609030101010101" pitchFamily="49" charset="-122"/>
                <a:ea typeface="+mj-ea"/>
                <a:cs typeface="+mj-cs"/>
              </a:rPr>
              <a:t>§</a:t>
            </a:r>
            <a:r>
              <a:rPr lang="en-US" altLang="zh-CN" sz="3600" dirty="0">
                <a:solidFill>
                  <a:srgbClr val="CC0099"/>
                </a:solidFill>
                <a:latin typeface="+mj-lt"/>
                <a:ea typeface="+mj-ea"/>
                <a:cs typeface="+mj-cs"/>
              </a:rPr>
              <a:t>3</a:t>
            </a:r>
            <a:r>
              <a:rPr lang="en-US" altLang="zh-CN" sz="3600" dirty="0">
                <a:solidFill>
                  <a:srgbClr val="CC0099"/>
                </a:solidFill>
                <a:latin typeface="楷体_GB2312" panose="02010609030101010101" pitchFamily="49" charset="-122"/>
                <a:ea typeface="+mj-ea"/>
                <a:cs typeface="+mj-cs"/>
              </a:rPr>
              <a:t>  </a:t>
            </a:r>
            <a:r>
              <a:rPr lang="zh-CN" altLang="en-US" sz="3600" dirty="0">
                <a:solidFill>
                  <a:srgbClr val="CC0099"/>
                </a:solidFill>
                <a:latin typeface="楷体_GB2312" panose="02010609030101010101" pitchFamily="49" charset="-122"/>
                <a:ea typeface="+mj-ea"/>
                <a:cs typeface="+mj-cs"/>
              </a:rPr>
              <a:t>向量组的秩</a:t>
            </a:r>
            <a:endParaRPr lang="zh-CN" altLang="en-US" sz="3600"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312896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矩阵</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6" name="椭圆 5"/>
          <p:cNvSpPr/>
          <p:nvPr/>
        </p:nvSpPr>
        <p:spPr>
          <a:xfrm>
            <a:off x="12144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线性</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方程组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7" name="椭圆 6"/>
          <p:cNvSpPr/>
          <p:nvPr/>
        </p:nvSpPr>
        <p:spPr>
          <a:xfrm>
            <a:off x="50434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有限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cxnSp>
        <p:nvCxnSpPr>
          <p:cNvPr id="10" name="直接连接符 9"/>
          <p:cNvCxnSpPr>
            <a:stCxn id="5" idx="3"/>
            <a:endCxn id="6" idx="0"/>
          </p:cNvCxnSpPr>
          <p:nvPr/>
        </p:nvCxnSpPr>
        <p:spPr>
          <a:xfrm rot="5400000">
            <a:off x="19335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43529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264318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03338" y="1571625"/>
            <a:ext cx="1209675" cy="808038"/>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系数矩阵</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增广矩阵</a:t>
            </a:r>
            <a:endParaRPr kumimoji="0" lang="zh-CN" altLang="en-US" sz="2000" b="1" kern="1200" cap="none" spc="0" normalizeH="0" baseline="0" noProof="0" dirty="0">
              <a:solidFill>
                <a:srgbClr val="000000"/>
              </a:solidFill>
              <a:latin typeface="+mn-ea"/>
              <a:ea typeface="+mn-ea"/>
              <a:cs typeface="+mn-cs"/>
            </a:endParaRPr>
          </a:p>
        </p:txBody>
      </p:sp>
      <p:sp>
        <p:nvSpPr>
          <p:cNvPr id="21" name="TextBox 20"/>
          <p:cNvSpPr txBox="1"/>
          <p:nvPr/>
        </p:nvSpPr>
        <p:spPr>
          <a:xfrm>
            <a:off x="5226050" y="1571625"/>
            <a:ext cx="3262313" cy="400050"/>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有限向量组与矩阵一一对应</a:t>
            </a:r>
            <a:endParaRPr kumimoji="0" lang="en-US" altLang="zh-CN" sz="2000" b="1" kern="1200" cap="none" spc="0" normalizeH="0" baseline="0" noProof="0" dirty="0">
              <a:solidFill>
                <a:srgbClr val="000000"/>
              </a:solidFill>
              <a:latin typeface="+mn-ea"/>
              <a:ea typeface="+mn-ea"/>
              <a:cs typeface="+mn-cs"/>
            </a:endParaRPr>
          </a:p>
        </p:txBody>
      </p:sp>
      <p:sp>
        <p:nvSpPr>
          <p:cNvPr id="25" name="TextBox 24"/>
          <p:cNvSpPr txBox="1"/>
          <p:nvPr/>
        </p:nvSpPr>
        <p:spPr>
          <a:xfrm>
            <a:off x="1941513" y="3638550"/>
            <a:ext cx="4522788" cy="1016000"/>
          </a:xfrm>
          <a:prstGeom prst="rect">
            <a:avLst/>
          </a:prstGeom>
          <a:noFill/>
        </p:spPr>
        <p:txBody>
          <a:bodyPr wrap="none">
            <a:spAutoFit/>
          </a:bodyPr>
          <a:lstStyle/>
          <a:p>
            <a:pPr marR="0" algn="ctr" defTabSz="914400">
              <a:buClrTx/>
              <a:buSzTx/>
              <a:buFontTx/>
              <a:buNone/>
              <a:defRPr/>
            </a:pPr>
            <a:r>
              <a:rPr kumimoji="0" lang="en-US" altLang="zh-CN" sz="2000" b="1" i="1" kern="1200" cap="none" spc="0" normalizeH="0" baseline="0" noProof="0" dirty="0">
                <a:solidFill>
                  <a:srgbClr val="000000"/>
                </a:solidFill>
                <a:latin typeface="+mn-lt"/>
                <a:ea typeface="+mn-ea"/>
                <a:cs typeface="+mn-cs"/>
              </a:rPr>
              <a:t>Ax</a:t>
            </a:r>
            <a:r>
              <a:rPr kumimoji="0" lang="en-US" altLang="zh-CN" sz="2000" b="1" kern="1200" cap="none" spc="0" normalizeH="0" baseline="0" noProof="0" dirty="0">
                <a:solidFill>
                  <a:srgbClr val="000000"/>
                </a:solidFill>
                <a:latin typeface="+mn-lt"/>
                <a:ea typeface="+mn-ea"/>
                <a:cs typeface="+mn-cs"/>
              </a:rPr>
              <a:t> =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有解</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当且仅当</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可由矩阵 </a:t>
            </a:r>
            <a:r>
              <a:rPr kumimoji="0" lang="en-US" altLang="zh-CN" sz="2000" b="1" i="1" kern="1200" cap="none" spc="0" normalizeH="0" baseline="0" noProof="0" dirty="0">
                <a:solidFill>
                  <a:srgbClr val="000000"/>
                </a:solidFill>
                <a:latin typeface="+mn-lt"/>
                <a:ea typeface="+mn-ea"/>
                <a:cs typeface="+mn-cs"/>
              </a:rPr>
              <a:t>A</a:t>
            </a:r>
            <a:r>
              <a:rPr kumimoji="0" lang="zh-CN" altLang="en-US" sz="2000" b="1" kern="1200" cap="none" spc="0" normalizeH="0" baseline="0" noProof="0" dirty="0">
                <a:solidFill>
                  <a:srgbClr val="000000"/>
                </a:solidFill>
                <a:latin typeface="+mn-lt"/>
                <a:ea typeface="+mn-ea"/>
                <a:cs typeface="+mn-cs"/>
              </a:rPr>
              <a:t>的列向量组线性表示</a:t>
            </a:r>
            <a:endParaRPr kumimoji="0" lang="en-US" altLang="zh-CN" sz="2000" b="1" kern="1200" cap="none" spc="0" normalizeH="0" baseline="0" noProof="0" dirty="0">
              <a:solidFill>
                <a:srgbClr val="000000"/>
              </a:solidFill>
              <a:latin typeface="+mn-ea"/>
              <a:ea typeface="+mn-ea"/>
              <a:cs typeface="+mn-cs"/>
            </a:endParaRPr>
          </a:p>
        </p:txBody>
      </p:sp>
      <p:sp>
        <p:nvSpPr>
          <p:cNvPr id="27" name="Rectangle 17"/>
          <p:cNvSpPr/>
          <p:nvPr/>
        </p:nvSpPr>
        <p:spPr>
          <a:xfrm>
            <a:off x="457200" y="4953000"/>
            <a:ext cx="8229600" cy="1754188"/>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000" b="1" dirty="0">
                <a:solidFill>
                  <a:srgbClr val="FF0000"/>
                </a:solidFill>
                <a:latin typeface="Times New Roman" panose="02020603050405020304" pitchFamily="18" charset="0"/>
                <a:ea typeface="楷体_GB2312" panose="02010609030101010101" pitchFamily="49" charset="-122"/>
              </a:rPr>
              <a:t>课本</a:t>
            </a:r>
            <a:r>
              <a:rPr lang="en-US" altLang="zh-CN" sz="2000" b="1" dirty="0">
                <a:solidFill>
                  <a:srgbClr val="FF0000"/>
                </a:solidFill>
                <a:latin typeface="Times New Roman" panose="02020603050405020304" pitchFamily="18" charset="0"/>
                <a:ea typeface="楷体_GB2312" panose="02010609030101010101" pitchFamily="49" charset="-122"/>
              </a:rPr>
              <a:t>P.</a:t>
            </a:r>
            <a:r>
              <a:rPr lang="zh-CN" altLang="en-US" sz="2000" b="1" dirty="0">
                <a:solidFill>
                  <a:srgbClr val="FF0000"/>
                </a:solidFill>
                <a:latin typeface="Times New Roman" panose="02020603050405020304" pitchFamily="18" charset="0"/>
                <a:ea typeface="楷体_GB2312" panose="02010609030101010101" pitchFamily="49" charset="-122"/>
              </a:rPr>
              <a:t> </a:t>
            </a:r>
            <a:r>
              <a:rPr lang="en-US" altLang="zh-CN" sz="2000" b="1" dirty="0">
                <a:solidFill>
                  <a:srgbClr val="FF0000"/>
                </a:solidFill>
                <a:latin typeface="Times New Roman" panose="02020603050405020304" pitchFamily="18" charset="0"/>
                <a:ea typeface="楷体_GB2312" panose="02010609030101010101" pitchFamily="49" charset="-122"/>
              </a:rPr>
              <a:t>88</a:t>
            </a:r>
            <a:r>
              <a:rPr lang="zh-CN" altLang="en-US" sz="2000" b="1" dirty="0">
                <a:solidFill>
                  <a:srgbClr val="FF0000"/>
                </a:solidFill>
                <a:latin typeface="Times New Roman" panose="02020603050405020304" pitchFamily="18" charset="0"/>
                <a:ea typeface="楷体_GB2312" panose="02010609030101010101" pitchFamily="49" charset="-122"/>
              </a:rPr>
              <a:t>定理</a:t>
            </a:r>
            <a:r>
              <a:rPr lang="en-US" altLang="zh-CN" sz="2000" b="1" dirty="0">
                <a:solidFill>
                  <a:srgbClr val="FF0000"/>
                </a:solidFill>
                <a:latin typeface="Times New Roman" panose="02020603050405020304" pitchFamily="18" charset="0"/>
                <a:ea typeface="楷体_GB2312" panose="02010609030101010101" pitchFamily="49" charset="-122"/>
              </a:rPr>
              <a:t>4</a:t>
            </a:r>
            <a:r>
              <a:rPr lang="zh-CN" altLang="en-US" sz="2000" b="1" dirty="0">
                <a:solidFill>
                  <a:srgbClr val="FF0000"/>
                </a:solidFill>
                <a:latin typeface="Times New Roman" panose="02020603050405020304" pitchFamily="18" charset="0"/>
                <a:ea typeface="楷体_GB2312" panose="02010609030101010101" pitchFamily="49" charset="-122"/>
              </a:rPr>
              <a:t>：</a:t>
            </a:r>
            <a:endParaRPr lang="en-US" altLang="zh-CN" sz="2000" b="1" dirty="0">
              <a:solidFill>
                <a:srgbClr val="FF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100000"/>
              <a:buFont typeface="Arial" panose="020B0604020202090204" pitchFamily="34" charset="0"/>
              <a:buChar char="•"/>
            </a:pPr>
            <a:r>
              <a:rPr lang="zh-CN" altLang="en-US" sz="2000" b="1" dirty="0">
                <a:solidFill>
                  <a:srgbClr val="000000"/>
                </a:solidFill>
                <a:latin typeface="Times New Roman" panose="02020603050405020304" pitchFamily="18" charset="0"/>
                <a:ea typeface="楷体_GB2312" panose="02010609030101010101" pitchFamily="49" charset="-122"/>
              </a:rPr>
              <a:t>向量组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zh-CN" altLang="en-US" sz="2000" b="1" dirty="0">
                <a:solidFill>
                  <a:srgbClr val="000000"/>
                </a:solidFill>
                <a:latin typeface="Times New Roman" panose="02020603050405020304" pitchFamily="18" charset="0"/>
                <a:ea typeface="楷体_GB2312" panose="02010609030101010101" pitchFamily="49" charset="-122"/>
              </a:rPr>
              <a:t>：</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1</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2</a:t>
            </a:r>
            <a:r>
              <a:rPr lang="en-US" altLang="zh-CN" sz="2000" b="1" dirty="0">
                <a:solidFill>
                  <a:srgbClr val="000000"/>
                </a:solidFill>
                <a:latin typeface="Times New Roman" panose="02020603050405020304" pitchFamily="18" charset="0"/>
                <a:ea typeface="楷体_GB2312" panose="02010609030101010101" pitchFamily="49" charset="-122"/>
              </a:rPr>
              <a:t>, …,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i="1" baseline="-25000" dirty="0">
                <a:solidFill>
                  <a:srgbClr val="000000"/>
                </a:solidFill>
                <a:latin typeface="Times New Roman" panose="02020603050405020304" pitchFamily="18" charset="0"/>
                <a:ea typeface="楷体_GB2312" panose="02010609030101010101" pitchFamily="49" charset="-122"/>
              </a:rPr>
              <a:t>m </a:t>
            </a:r>
            <a:r>
              <a:rPr lang="zh-CN" altLang="en-US" sz="2000" b="1" dirty="0">
                <a:solidFill>
                  <a:srgbClr val="0000FF"/>
                </a:solidFill>
                <a:latin typeface="Times New Roman" panose="02020603050405020304" pitchFamily="18" charset="0"/>
                <a:ea typeface="楷体_GB2312" panose="02010609030101010101" pitchFamily="49" charset="-122"/>
              </a:rPr>
              <a:t>线性相关</a:t>
            </a:r>
            <a:r>
              <a:rPr lang="zh-CN" altLang="en-US" sz="2000" b="1" dirty="0">
                <a:solidFill>
                  <a:srgbClr val="000000"/>
                </a:solidFill>
                <a:latin typeface="Times New Roman" panose="02020603050405020304" pitchFamily="18" charset="0"/>
                <a:ea typeface="楷体_GB2312" panose="02010609030101010101" pitchFamily="49" charset="-122"/>
              </a:rPr>
              <a:t>的充要条件是矩阵 </a:t>
            </a:r>
            <a:r>
              <a:rPr lang="en-US" altLang="zh-CN" sz="2000" b="1" i="1" dirty="0">
                <a:solidFill>
                  <a:srgbClr val="000000"/>
                </a:solidFill>
                <a:latin typeface="Times New Roman" panose="02020603050405020304" pitchFamily="18" charset="0"/>
                <a:ea typeface="楷体_GB2312" panose="02010609030101010101" pitchFamily="49" charset="-122"/>
              </a:rPr>
              <a:t>A </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1</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2</a:t>
            </a:r>
            <a:r>
              <a:rPr lang="en-US" altLang="zh-CN" sz="2000" b="1" dirty="0">
                <a:solidFill>
                  <a:srgbClr val="000000"/>
                </a:solidFill>
                <a:latin typeface="Times New Roman" panose="02020603050405020304" pitchFamily="18" charset="0"/>
                <a:ea typeface="楷体_GB2312" panose="02010609030101010101" pitchFamily="49" charset="-122"/>
              </a:rPr>
              <a:t>, …,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i="1" baseline="-25000" dirty="0">
                <a:solidFill>
                  <a:srgbClr val="000000"/>
                </a:solidFill>
                <a:latin typeface="Times New Roman" panose="02020603050405020304" pitchFamily="18" charset="0"/>
                <a:ea typeface="楷体_GB2312" panose="02010609030101010101" pitchFamily="49" charset="-122"/>
              </a:rPr>
              <a:t>m </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的秩</a:t>
            </a:r>
            <a:r>
              <a:rPr lang="zh-CN" altLang="en-US" sz="2000" b="1" dirty="0">
                <a:solidFill>
                  <a:srgbClr val="0000FF"/>
                </a:solidFill>
                <a:latin typeface="Times New Roman" panose="02020603050405020304" pitchFamily="18" charset="0"/>
                <a:ea typeface="楷体_GB2312" panose="02010609030101010101" pitchFamily="49" charset="-122"/>
              </a:rPr>
              <a:t>小于</a:t>
            </a:r>
            <a:r>
              <a:rPr lang="zh-CN" altLang="en-US" sz="2000" b="1" dirty="0">
                <a:solidFill>
                  <a:srgbClr val="000000"/>
                </a:solidFill>
                <a:latin typeface="Times New Roman" panose="02020603050405020304" pitchFamily="18" charset="0"/>
                <a:ea typeface="楷体_GB2312" panose="02010609030101010101" pitchFamily="49" charset="-122"/>
              </a:rPr>
              <a:t>向量的个数 </a:t>
            </a:r>
            <a:r>
              <a:rPr lang="en-US" altLang="zh-CN" sz="2000" b="1" i="1" dirty="0">
                <a:solidFill>
                  <a:srgbClr val="FF0000"/>
                </a:solidFill>
                <a:latin typeface="Times New Roman" panose="02020603050405020304" pitchFamily="18" charset="0"/>
                <a:ea typeface="楷体_GB2312" panose="02010609030101010101" pitchFamily="49" charset="-122"/>
              </a:rPr>
              <a:t>m </a:t>
            </a:r>
            <a:r>
              <a:rPr lang="zh-CN" altLang="en-US" sz="2000" b="1" dirty="0">
                <a:solidFill>
                  <a:srgbClr val="000000"/>
                </a:solidFill>
                <a:latin typeface="Times New Roman" panose="02020603050405020304" pitchFamily="18" charset="0"/>
                <a:ea typeface="楷体_GB2312" panose="02010609030101010101" pitchFamily="49" charset="-122"/>
              </a:rPr>
              <a:t>；</a:t>
            </a:r>
            <a:endParaRPr lang="en-US" altLang="zh-CN" sz="20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100000"/>
              <a:buFont typeface="Arial" panose="020B0604020202090204" pitchFamily="34" charset="0"/>
              <a:buChar char="•"/>
            </a:pPr>
            <a:r>
              <a:rPr lang="zh-CN" altLang="en-US" sz="2000" b="1" dirty="0">
                <a:solidFill>
                  <a:srgbClr val="000000"/>
                </a:solidFill>
                <a:latin typeface="Times New Roman" panose="02020603050405020304" pitchFamily="18" charset="0"/>
                <a:ea typeface="楷体_GB2312" panose="02010609030101010101" pitchFamily="49" charset="-122"/>
              </a:rPr>
              <a:t>向量组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zh-CN" altLang="en-US" sz="2000" b="1" dirty="0">
                <a:solidFill>
                  <a:srgbClr val="000000"/>
                </a:solidFill>
                <a:latin typeface="Times New Roman" panose="02020603050405020304" pitchFamily="18" charset="0"/>
                <a:ea typeface="楷体_GB2312" panose="02010609030101010101" pitchFamily="49" charset="-122"/>
              </a:rPr>
              <a:t>：</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1</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2</a:t>
            </a:r>
            <a:r>
              <a:rPr lang="en-US" altLang="zh-CN" sz="2000" b="1" dirty="0">
                <a:solidFill>
                  <a:srgbClr val="000000"/>
                </a:solidFill>
                <a:latin typeface="Times New Roman" panose="02020603050405020304" pitchFamily="18" charset="0"/>
                <a:ea typeface="楷体_GB2312" panose="02010609030101010101" pitchFamily="49" charset="-122"/>
              </a:rPr>
              <a:t>, …,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i="1" baseline="-25000" dirty="0">
                <a:solidFill>
                  <a:srgbClr val="000000"/>
                </a:solidFill>
                <a:latin typeface="Times New Roman" panose="02020603050405020304" pitchFamily="18" charset="0"/>
                <a:ea typeface="楷体_GB2312" panose="02010609030101010101" pitchFamily="49" charset="-122"/>
              </a:rPr>
              <a:t>m </a:t>
            </a:r>
            <a:r>
              <a:rPr lang="zh-CN" altLang="en-US" sz="2000" b="1" dirty="0">
                <a:solidFill>
                  <a:srgbClr val="0000FF"/>
                </a:solidFill>
                <a:latin typeface="Times New Roman" panose="02020603050405020304" pitchFamily="18" charset="0"/>
                <a:ea typeface="楷体_GB2312" panose="02010609030101010101" pitchFamily="49" charset="-122"/>
              </a:rPr>
              <a:t>线性无关</a:t>
            </a:r>
            <a:r>
              <a:rPr lang="zh-CN" altLang="en-US" sz="2000" b="1" dirty="0">
                <a:solidFill>
                  <a:srgbClr val="000000"/>
                </a:solidFill>
                <a:latin typeface="Times New Roman" panose="02020603050405020304" pitchFamily="18" charset="0"/>
                <a:ea typeface="楷体_GB2312" panose="02010609030101010101" pitchFamily="49" charset="-122"/>
              </a:rPr>
              <a:t>的充要条件是矩阵 </a:t>
            </a:r>
            <a:r>
              <a:rPr lang="en-US" altLang="zh-CN" sz="2000" b="1" i="1" dirty="0">
                <a:solidFill>
                  <a:srgbClr val="000000"/>
                </a:solidFill>
                <a:latin typeface="Times New Roman" panose="02020603050405020304" pitchFamily="18" charset="0"/>
                <a:ea typeface="楷体_GB2312" panose="02010609030101010101" pitchFamily="49" charset="-122"/>
              </a:rPr>
              <a:t>A </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1</a:t>
            </a:r>
            <a:r>
              <a:rPr lang="en-US" altLang="zh-CN" sz="2000" b="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baseline="-25000" dirty="0">
                <a:solidFill>
                  <a:srgbClr val="000000"/>
                </a:solidFill>
                <a:latin typeface="Times New Roman" panose="02020603050405020304" pitchFamily="18" charset="0"/>
                <a:ea typeface="楷体_GB2312" panose="02010609030101010101" pitchFamily="49" charset="-122"/>
              </a:rPr>
              <a:t>2</a:t>
            </a:r>
            <a:r>
              <a:rPr lang="en-US" altLang="zh-CN" sz="2000" b="1" dirty="0">
                <a:solidFill>
                  <a:srgbClr val="000000"/>
                </a:solidFill>
                <a:latin typeface="Times New Roman" panose="02020603050405020304" pitchFamily="18" charset="0"/>
                <a:ea typeface="楷体_GB2312" panose="02010609030101010101" pitchFamily="49" charset="-122"/>
              </a:rPr>
              <a:t>, …,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i="1" baseline="-25000" dirty="0">
                <a:solidFill>
                  <a:srgbClr val="000000"/>
                </a:solidFill>
                <a:latin typeface="Times New Roman" panose="02020603050405020304" pitchFamily="18" charset="0"/>
                <a:ea typeface="楷体_GB2312" panose="02010609030101010101" pitchFamily="49" charset="-122"/>
              </a:rPr>
              <a:t>m </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的秩</a:t>
            </a:r>
            <a:r>
              <a:rPr lang="zh-CN" altLang="en-US" sz="2000" b="1" dirty="0">
                <a:solidFill>
                  <a:srgbClr val="0000FF"/>
                </a:solidFill>
                <a:latin typeface="Times New Roman" panose="02020603050405020304" pitchFamily="18" charset="0"/>
                <a:ea typeface="楷体_GB2312" panose="02010609030101010101" pitchFamily="49" charset="-122"/>
              </a:rPr>
              <a:t>等于</a:t>
            </a:r>
            <a:r>
              <a:rPr lang="zh-CN" altLang="en-US" sz="2000" b="1" dirty="0">
                <a:solidFill>
                  <a:srgbClr val="000000"/>
                </a:solidFill>
                <a:latin typeface="Times New Roman" panose="02020603050405020304" pitchFamily="18" charset="0"/>
                <a:ea typeface="楷体_GB2312" panose="02010609030101010101" pitchFamily="49" charset="-122"/>
              </a:rPr>
              <a:t>向量的个数 </a:t>
            </a:r>
            <a:r>
              <a:rPr lang="en-US" altLang="zh-CN" sz="2000" b="1" i="1" dirty="0">
                <a:solidFill>
                  <a:srgbClr val="FF0000"/>
                </a:solidFill>
                <a:latin typeface="Times New Roman" panose="02020603050405020304" pitchFamily="18" charset="0"/>
                <a:ea typeface="楷体_GB2312" panose="02010609030101010101" pitchFamily="49" charset="-122"/>
              </a:rPr>
              <a:t>m </a:t>
            </a:r>
            <a:r>
              <a:rPr lang="zh-CN" altLang="en-US" sz="2000" b="1" dirty="0">
                <a:solidFill>
                  <a:srgbClr val="000000"/>
                </a:solidFill>
                <a:latin typeface="Times New Roman" panose="02020603050405020304" pitchFamily="18" charset="0"/>
                <a:ea typeface="楷体_GB2312" panose="02010609030101010101" pitchFamily="49" charset="-122"/>
              </a:rPr>
              <a:t>．</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7">
                                            <p:txEl>
                                              <p:charRg st="0" end="12"/>
                                            </p:txEl>
                                          </p:spTgt>
                                        </p:tgtEl>
                                        <p:attrNameLst>
                                          <p:attrName>style.visibility</p:attrName>
                                        </p:attrNameLst>
                                      </p:cBhvr>
                                      <p:to>
                                        <p:strVal val="visible"/>
                                      </p:to>
                                    </p:set>
                                    <p:animEffect transition="in" filter="slide(fromBottom)">
                                      <p:cBhvr>
                                        <p:cTn id="25" dur="500"/>
                                        <p:tgtEl>
                                          <p:spTgt spid="27">
                                            <p:txEl>
                                              <p:charRg st="0"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7">
                                            <p:txEl>
                                              <p:charRg st="12" end="80"/>
                                            </p:txEl>
                                          </p:spTgt>
                                        </p:tgtEl>
                                        <p:attrNameLst>
                                          <p:attrName>style.visibility</p:attrName>
                                        </p:attrNameLst>
                                      </p:cBhvr>
                                      <p:to>
                                        <p:strVal val="visible"/>
                                      </p:to>
                                    </p:set>
                                    <p:animEffect transition="in" filter="slide(fromBottom)">
                                      <p:cBhvr>
                                        <p:cTn id="30" dur="500"/>
                                        <p:tgtEl>
                                          <p:spTgt spid="27">
                                            <p:txEl>
                                              <p:charRg st="12" end="8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7">
                                            <p:txEl>
                                              <p:charRg st="80" end="148"/>
                                            </p:txEl>
                                          </p:spTgt>
                                        </p:tgtEl>
                                        <p:attrNameLst>
                                          <p:attrName>style.visibility</p:attrName>
                                        </p:attrNameLst>
                                      </p:cBhvr>
                                      <p:to>
                                        <p:strVal val="visible"/>
                                      </p:to>
                                    </p:set>
                                    <p:animEffect transition="in" filter="slide(fromBottom)">
                                      <p:cBhvr>
                                        <p:cTn id="35" dur="500"/>
                                        <p:tgtEl>
                                          <p:spTgt spid="27">
                                            <p:txEl>
                                              <p:charRg st="80" end="1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P spid="25" grpId="0" build="allAtOnce"/>
      <p:bldP spid="27"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矩阵</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线性</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方程组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有限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8" name="椭圆 7"/>
          <p:cNvSpPr/>
          <p:nvPr/>
        </p:nvSpPr>
        <p:spPr>
          <a:xfrm>
            <a:off x="7258050"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无限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2"/>
            <a:endCxn id="7" idx="6"/>
          </p:cNvCxnSpPr>
          <p:nvPr/>
        </p:nvCxnSpPr>
        <p:spPr>
          <a:xfrm rot="10800000">
            <a:off x="5500688" y="3392488"/>
            <a:ext cx="1757363" cy="3175"/>
          </a:xfrm>
          <a:prstGeom prst="line">
            <a:avLst/>
          </a:prstGeom>
          <a:ln w="28575">
            <a:solidFill>
              <a:srgbClr val="0000FF"/>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3" cy="808038"/>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系数矩阵</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增广矩阵</a:t>
            </a:r>
            <a:endParaRPr kumimoji="0" lang="zh-CN" altLang="en-US" sz="2000" b="1" kern="1200" cap="none" spc="0" normalizeH="0" baseline="0" noProof="0" dirty="0">
              <a:solidFill>
                <a:srgbClr val="000000"/>
              </a:solidFill>
              <a:latin typeface="+mn-ea"/>
              <a:ea typeface="+mn-ea"/>
              <a:cs typeface="+mn-cs"/>
            </a:endParaRPr>
          </a:p>
        </p:txBody>
      </p:sp>
      <p:sp>
        <p:nvSpPr>
          <p:cNvPr id="21" name="TextBox 20"/>
          <p:cNvSpPr txBox="1"/>
          <p:nvPr/>
        </p:nvSpPr>
        <p:spPr>
          <a:xfrm>
            <a:off x="4254500" y="1571625"/>
            <a:ext cx="4032250" cy="862013"/>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有限向量组与矩阵一一对应</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矩阵的秩等于列（行）向量组的秩</a:t>
            </a:r>
            <a:endParaRPr kumimoji="0" lang="en-US" altLang="zh-CN" sz="2000" b="1" kern="1200" cap="none" spc="0" normalizeH="0" baseline="0" noProof="0" dirty="0">
              <a:solidFill>
                <a:srgbClr val="000000"/>
              </a:solidFill>
              <a:latin typeface="+mn-ea"/>
              <a:ea typeface="+mn-ea"/>
              <a:cs typeface="+mn-cs"/>
            </a:endParaRPr>
          </a:p>
        </p:txBody>
      </p:sp>
      <p:sp>
        <p:nvSpPr>
          <p:cNvPr id="25" name="TextBox 24"/>
          <p:cNvSpPr txBox="1"/>
          <p:nvPr/>
        </p:nvSpPr>
        <p:spPr>
          <a:xfrm>
            <a:off x="969963" y="3638550"/>
            <a:ext cx="3803650" cy="1016000"/>
          </a:xfrm>
          <a:prstGeom prst="rect">
            <a:avLst/>
          </a:prstGeom>
          <a:noFill/>
        </p:spPr>
        <p:txBody>
          <a:bodyPr wrap="none">
            <a:spAutoFit/>
          </a:bodyPr>
          <a:lstStyle/>
          <a:p>
            <a:pPr marR="0" algn="ctr" defTabSz="914400">
              <a:buClrTx/>
              <a:buSzTx/>
              <a:buFontTx/>
              <a:buNone/>
              <a:defRPr/>
            </a:pPr>
            <a:r>
              <a:rPr kumimoji="0" lang="en-US" altLang="zh-CN" sz="2000" b="1" i="1" kern="1200" cap="none" spc="0" normalizeH="0" baseline="0" noProof="0" dirty="0">
                <a:solidFill>
                  <a:srgbClr val="000000"/>
                </a:solidFill>
                <a:latin typeface="+mn-lt"/>
                <a:ea typeface="+mn-ea"/>
                <a:cs typeface="+mn-cs"/>
              </a:rPr>
              <a:t>Ax</a:t>
            </a:r>
            <a:r>
              <a:rPr kumimoji="0" lang="en-US" altLang="zh-CN" sz="2000" b="1" kern="1200" cap="none" spc="0" normalizeH="0" baseline="0" noProof="0" dirty="0">
                <a:solidFill>
                  <a:srgbClr val="000000"/>
                </a:solidFill>
                <a:latin typeface="+mn-lt"/>
                <a:ea typeface="+mn-ea"/>
                <a:cs typeface="+mn-cs"/>
              </a:rPr>
              <a:t> =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有解</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当且仅当</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能否由向量组 </a:t>
            </a:r>
            <a:r>
              <a:rPr kumimoji="0" lang="en-US" altLang="zh-CN" sz="2000" b="1" i="1" kern="1200" cap="none" spc="0" normalizeH="0" baseline="0" noProof="0" dirty="0">
                <a:solidFill>
                  <a:srgbClr val="000000"/>
                </a:solidFill>
                <a:latin typeface="+mn-lt"/>
                <a:ea typeface="+mn-ea"/>
                <a:cs typeface="+mn-cs"/>
              </a:rPr>
              <a:t>A</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线性表示</a:t>
            </a:r>
            <a:endParaRPr kumimoji="0" lang="en-US" altLang="zh-CN" sz="2000" b="1" kern="1200" cap="none" spc="0" normalizeH="0" baseline="0" noProof="0" dirty="0">
              <a:solidFill>
                <a:srgbClr val="000000"/>
              </a:solidFill>
              <a:latin typeface="+mn-ea"/>
              <a:ea typeface="+mn-ea"/>
              <a:cs typeface="+mn-cs"/>
            </a:endParaRPr>
          </a:p>
        </p:txBody>
      </p:sp>
      <p:sp>
        <p:nvSpPr>
          <p:cNvPr id="26" name="TextBox 25"/>
          <p:cNvSpPr txBox="1"/>
          <p:nvPr/>
        </p:nvSpPr>
        <p:spPr>
          <a:xfrm>
            <a:off x="5389563" y="3638550"/>
            <a:ext cx="1979613" cy="862013"/>
          </a:xfrm>
          <a:prstGeom prst="rect">
            <a:avLst/>
          </a:prstGeom>
          <a:noFill/>
        </p:spPr>
        <p:txBody>
          <a:bodyPr wrap="none">
            <a:spAutoFit/>
          </a:bodyPr>
          <a:lstStyle/>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向量组与自己的</a:t>
            </a:r>
            <a:endParaRPr kumimoji="0" lang="en-US" altLang="zh-CN" sz="2000" b="1" kern="1200" cap="none" spc="0" normalizeH="0" baseline="0" noProof="0" dirty="0">
              <a:solidFill>
                <a:srgbClr val="000000"/>
              </a:solidFill>
              <a:latin typeface="+mn-lt"/>
              <a:ea typeface="+mn-ea"/>
              <a:cs typeface="+mn-cs"/>
            </a:endParaRPr>
          </a:p>
          <a:p>
            <a:pPr marR="0" algn="ctr" defTabSz="914400">
              <a:lnSpc>
                <a:spcPct val="150000"/>
              </a:lnSpc>
              <a:buClrTx/>
              <a:buSzTx/>
              <a:buFontTx/>
              <a:buNone/>
              <a:defRPr/>
            </a:pPr>
            <a:r>
              <a:rPr kumimoji="0" lang="zh-CN" altLang="en-US" sz="2000" b="1" kern="1200" cap="none" spc="0" normalizeH="0" baseline="0" noProof="0" dirty="0">
                <a:solidFill>
                  <a:srgbClr val="000000"/>
                </a:solidFill>
                <a:latin typeface="+mn-lt"/>
                <a:ea typeface="+mn-ea"/>
                <a:cs typeface="+mn-cs"/>
              </a:rPr>
              <a:t>最大无关组等价</a:t>
            </a:r>
            <a:endParaRPr kumimoji="0" lang="en-US" altLang="zh-CN" sz="2000" b="1" kern="1200" cap="none" spc="0" normalizeH="0" baseline="0" noProof="0" dirty="0">
              <a:solidFill>
                <a:srgbClr val="000000"/>
              </a:solidFill>
              <a:latin typeface="+mn-ea"/>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1000"/>
                                        <p:tgtEl>
                                          <p:spTgt spid="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edge">
                                      <p:cBhvr>
                                        <p:cTn id="10" dur="1000"/>
                                        <p:tgtEl>
                                          <p:spTgt spid="6"/>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edg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slide(fromBottom)">
                                      <p:cBhvr>
                                        <p:cTn id="18" dur="500"/>
                                        <p:tgtEl>
                                          <p:spTgt spid="20"/>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lide(fromBottom)">
                                      <p:cBhvr>
                                        <p:cTn id="31" dur="500"/>
                                        <p:tgtEl>
                                          <p:spTgt spid="2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edge">
                                      <p:cBhvr>
                                        <p:cTn id="40" dur="1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slide(fromBottom)">
                                      <p:cBhvr>
                                        <p:cTn id="45" dur="500"/>
                                        <p:tgtEl>
                                          <p:spTgt spid="26"/>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righ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0" grpId="0"/>
      <p:bldP spid="21" grpId="0" build="p"/>
      <p:bldP spid="25" grpId="0"/>
      <p:bldP spid="26"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a:graphicFrameLocks noGrp="1"/>
          </p:cNvGraphicFramePr>
          <p:nvPr/>
        </p:nvGraphicFramePr>
        <p:xfrm>
          <a:off x="214313" y="571500"/>
          <a:ext cx="8643938" cy="5741988"/>
        </p:xfrm>
        <a:graphic>
          <a:graphicData uri="http://schemas.openxmlformats.org/drawingml/2006/table">
            <a:tbl>
              <a:tblPr firstRow="1" bandRow="1">
                <a:tableStyleId>{5C22544A-7EE6-4342-B048-85BDC9FD1C3A}</a:tableStyleId>
              </a:tblPr>
              <a:tblGrid>
                <a:gridCol w="590465"/>
                <a:gridCol w="2290847"/>
                <a:gridCol w="590465"/>
                <a:gridCol w="2290847"/>
                <a:gridCol w="590465"/>
                <a:gridCol w="2290847"/>
              </a:tblGrid>
              <a:tr h="1671661">
                <a:tc gridSpan="2">
                  <a:txBody>
                    <a:bodyPr/>
                    <a:lstStyle/>
                    <a:p>
                      <a:pPr algn="ctr"/>
                      <a:r>
                        <a:rPr lang="zh-CN" altLang="en-US" sz="1900" b="1" dirty="0" smtClean="0">
                          <a:solidFill>
                            <a:schemeClr val="tx1"/>
                          </a:solidFill>
                        </a:rPr>
                        <a:t> </a:t>
                      </a:r>
                      <a:r>
                        <a:rPr lang="en-US" altLang="zh-CN" sz="1900" b="1" i="1" dirty="0" smtClean="0">
                          <a:solidFill>
                            <a:schemeClr val="tx1"/>
                          </a:solidFill>
                        </a:rPr>
                        <a:t>n</a:t>
                      </a:r>
                      <a:r>
                        <a:rPr lang="zh-CN" altLang="en-US" sz="1900" b="1" dirty="0" smtClean="0">
                          <a:solidFill>
                            <a:schemeClr val="tx1"/>
                          </a:solidFill>
                        </a:rPr>
                        <a:t>元线性方程组</a:t>
                      </a:r>
                      <a:endParaRPr lang="en-US" altLang="zh-CN" sz="1900" b="1" dirty="0" smtClean="0">
                        <a:solidFill>
                          <a:schemeClr val="tx1"/>
                        </a:solidFill>
                      </a:endParaRPr>
                    </a:p>
                    <a:p>
                      <a:pPr algn="ctr"/>
                      <a:r>
                        <a:rPr lang="zh-CN" altLang="en-US" sz="1900" b="1" dirty="0" smtClean="0">
                          <a:solidFill>
                            <a:schemeClr val="tx1"/>
                          </a:solidFill>
                        </a:rPr>
                        <a:t> </a:t>
                      </a:r>
                      <a:r>
                        <a:rPr lang="en-US" altLang="zh-CN" sz="1900" b="1" i="1" dirty="0" smtClean="0">
                          <a:solidFill>
                            <a:schemeClr val="tx1"/>
                          </a:solidFill>
                        </a:rPr>
                        <a:t>Ax</a:t>
                      </a:r>
                      <a:r>
                        <a:rPr lang="en-US" altLang="zh-CN" sz="1900" b="1" dirty="0" smtClean="0">
                          <a:solidFill>
                            <a:schemeClr val="tx1"/>
                          </a:solidFill>
                        </a:rPr>
                        <a:t> = </a:t>
                      </a:r>
                      <a:r>
                        <a:rPr lang="en-US" altLang="zh-CN" sz="1900" b="1" i="1" dirty="0" smtClean="0">
                          <a:solidFill>
                            <a:schemeClr val="tx1"/>
                          </a:solidFill>
                        </a:rPr>
                        <a:t>b</a:t>
                      </a:r>
                      <a:endParaRPr lang="en-US" altLang="zh-CN" sz="1900" b="1" i="1" dirty="0" smtClean="0">
                        <a:solidFill>
                          <a:schemeClr val="tx1"/>
                        </a:solidFill>
                      </a:endParaRPr>
                    </a:p>
                    <a:p>
                      <a:pPr algn="ctr"/>
                      <a:r>
                        <a:rPr lang="zh-CN" altLang="en-US" sz="1900" b="1" i="0" dirty="0" smtClean="0">
                          <a:solidFill>
                            <a:schemeClr val="tx1"/>
                          </a:solidFill>
                        </a:rPr>
                        <a:t>其中 </a:t>
                      </a:r>
                      <a:r>
                        <a:rPr lang="en-US" altLang="zh-CN" sz="1900" b="1" i="1" dirty="0" smtClean="0">
                          <a:solidFill>
                            <a:schemeClr val="tx1"/>
                          </a:solidFill>
                        </a:rPr>
                        <a:t>A</a:t>
                      </a:r>
                      <a:r>
                        <a:rPr lang="zh-CN" altLang="en-US" sz="1900" b="1" i="0" dirty="0" smtClean="0">
                          <a:solidFill>
                            <a:schemeClr val="tx1"/>
                          </a:solidFill>
                        </a:rPr>
                        <a:t> 是 </a:t>
                      </a:r>
                      <a:r>
                        <a:rPr lang="en-US" altLang="zh-CN" sz="1900" b="1" i="1" dirty="0" err="1" smtClean="0">
                          <a:solidFill>
                            <a:schemeClr val="tx1"/>
                          </a:solidFill>
                        </a:rPr>
                        <a:t>n</a:t>
                      </a:r>
                      <a:r>
                        <a:rPr lang="en-US" altLang="zh-CN" sz="1900" b="1" i="0" dirty="0" err="1" smtClean="0">
                          <a:solidFill>
                            <a:schemeClr val="tx1"/>
                          </a:solidFill>
                        </a:rPr>
                        <a:t>×</a:t>
                      </a:r>
                      <a:r>
                        <a:rPr lang="en-US" altLang="zh-CN" sz="1900" b="1" i="1" dirty="0" err="1" smtClean="0">
                          <a:solidFill>
                            <a:schemeClr val="tx1"/>
                          </a:solidFill>
                        </a:rPr>
                        <a:t>m</a:t>
                      </a:r>
                      <a:r>
                        <a:rPr lang="zh-CN" altLang="en-US" sz="1900" b="1" i="1" dirty="0" smtClean="0">
                          <a:solidFill>
                            <a:schemeClr val="tx1"/>
                          </a:solidFill>
                        </a:rPr>
                        <a:t> </a:t>
                      </a:r>
                      <a:r>
                        <a:rPr lang="zh-CN" altLang="en-US" sz="1900" b="1" i="0" dirty="0" smtClean="0">
                          <a:solidFill>
                            <a:schemeClr val="tx1"/>
                          </a:solidFill>
                        </a:rPr>
                        <a:t>矩阵</a:t>
                      </a:r>
                      <a:endParaRPr lang="zh-CN" altLang="en-US" sz="1900" b="1" i="0"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zh-CN" altLang="en-US" sz="1900" b="1" dirty="0" smtClean="0">
                          <a:solidFill>
                            <a:schemeClr val="tx1"/>
                          </a:solidFill>
                        </a:rPr>
                        <a:t>矩阵  </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lnSpc>
                          <a:spcPct val="150000"/>
                        </a:lnSpc>
                      </a:pPr>
                      <a:r>
                        <a:rPr lang="zh-CN" altLang="en-US" sz="1900" b="1" dirty="0" smtClean="0">
                          <a:solidFill>
                            <a:schemeClr val="tx1"/>
                          </a:solidFill>
                        </a:rPr>
                        <a:t>向量组 </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a</a:t>
                      </a:r>
                      <a:r>
                        <a:rPr lang="en-US" altLang="zh-CN" sz="1900" b="1" baseline="-25000" dirty="0" smtClean="0">
                          <a:solidFill>
                            <a:schemeClr val="tx1"/>
                          </a:solidFill>
                        </a:rPr>
                        <a:t>1</a:t>
                      </a:r>
                      <a:r>
                        <a:rPr lang="en-US" altLang="zh-CN" sz="1900" b="1" dirty="0" smtClean="0">
                          <a:solidFill>
                            <a:schemeClr val="tx1"/>
                          </a:solidFill>
                        </a:rPr>
                        <a:t>, </a:t>
                      </a:r>
                      <a:r>
                        <a:rPr lang="en-US" altLang="zh-CN" sz="1900" b="1" i="1" dirty="0" smtClean="0">
                          <a:solidFill>
                            <a:schemeClr val="tx1"/>
                          </a:solidFill>
                        </a:rPr>
                        <a:t>a</a:t>
                      </a:r>
                      <a:r>
                        <a:rPr lang="en-US" altLang="zh-CN" sz="1900" b="1" baseline="-25000" dirty="0" smtClean="0">
                          <a:solidFill>
                            <a:schemeClr val="tx1"/>
                          </a:solidFill>
                        </a:rPr>
                        <a:t>2</a:t>
                      </a:r>
                      <a:r>
                        <a:rPr lang="en-US" altLang="zh-CN" sz="1900" b="1" dirty="0" smtClean="0">
                          <a:solidFill>
                            <a:schemeClr val="tx1"/>
                          </a:solidFill>
                        </a:rPr>
                        <a:t>, …,</a:t>
                      </a:r>
                      <a:r>
                        <a:rPr lang="en-US" altLang="zh-CN" sz="1900" b="1" i="1" dirty="0" smtClean="0">
                          <a:solidFill>
                            <a:schemeClr val="tx1"/>
                          </a:solidFill>
                        </a:rPr>
                        <a:t>a</a:t>
                      </a:r>
                      <a:r>
                        <a:rPr lang="en-US" altLang="zh-CN" sz="1900" b="1" i="1" baseline="-25000" dirty="0" smtClean="0">
                          <a:solidFill>
                            <a:schemeClr val="tx1"/>
                          </a:solidFill>
                        </a:rPr>
                        <a:t>n </a:t>
                      </a:r>
                      <a:r>
                        <a:rPr lang="en-US" altLang="zh-CN" sz="1900" b="1" i="1" baseline="0" dirty="0" smtClean="0">
                          <a:solidFill>
                            <a:schemeClr val="tx1"/>
                          </a:solidFill>
                        </a:rPr>
                        <a:t> </a:t>
                      </a:r>
                      <a:r>
                        <a:rPr lang="zh-CN" altLang="en-US" sz="1900" b="1" i="0" baseline="0" dirty="0" smtClean="0">
                          <a:solidFill>
                            <a:schemeClr val="tx1"/>
                          </a:solidFill>
                        </a:rPr>
                        <a:t>及向量 </a:t>
                      </a:r>
                      <a:r>
                        <a:rPr lang="en-US" altLang="zh-CN" sz="1900" b="1" i="1" baseline="0" dirty="0" smtClean="0">
                          <a:solidFill>
                            <a:schemeClr val="tx1"/>
                          </a:solidFill>
                        </a:rPr>
                        <a:t>b</a:t>
                      </a:r>
                      <a:endParaRPr lang="en-US" altLang="zh-CN" sz="1900" b="1" i="1" baseline="0" dirty="0" smtClean="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1165097">
                <a:tc gridSpan="2">
                  <a:txBody>
                    <a:bodyPr/>
                    <a:lstStyle/>
                    <a:p>
                      <a:pPr algn="ctr"/>
                      <a:r>
                        <a:rPr lang="zh-CN" altLang="en-US" sz="1900" b="1" dirty="0" smtClean="0">
                          <a:solidFill>
                            <a:schemeClr val="tx1"/>
                          </a:solidFill>
                        </a:rPr>
                        <a:t>是否存在解？</a:t>
                      </a:r>
                      <a:endParaRPr lang="en-US" altLang="zh-CN" sz="1900" b="1" dirty="0" smtClean="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r>
                        <a:rPr lang="zh-CN" altLang="en-US" sz="1900" b="1" dirty="0" smtClean="0">
                          <a:solidFill>
                            <a:schemeClr val="tx1"/>
                          </a:solidFill>
                        </a:rPr>
                        <a:t>成立？</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zh-CN" altLang="en-US" sz="1900" b="1" i="0" baseline="0" dirty="0" smtClean="0">
                          <a:solidFill>
                            <a:schemeClr val="tx1"/>
                          </a:solidFill>
                        </a:rPr>
                        <a:t>向量 </a:t>
                      </a:r>
                      <a:r>
                        <a:rPr lang="en-US" altLang="zh-CN" sz="1900" b="1" i="1" baseline="0" dirty="0" smtClean="0">
                          <a:solidFill>
                            <a:schemeClr val="tx1"/>
                          </a:solidFill>
                        </a:rPr>
                        <a:t>b</a:t>
                      </a:r>
                      <a:r>
                        <a:rPr lang="zh-CN" altLang="en-US" sz="1900" b="1" i="1" baseline="0" dirty="0" smtClean="0">
                          <a:solidFill>
                            <a:schemeClr val="tx1"/>
                          </a:solidFill>
                        </a:rPr>
                        <a:t> </a:t>
                      </a:r>
                      <a:r>
                        <a:rPr lang="zh-CN" altLang="en-US" sz="1900" b="1" i="0" baseline="0" dirty="0" smtClean="0">
                          <a:solidFill>
                            <a:schemeClr val="tx1"/>
                          </a:solidFill>
                        </a:rPr>
                        <a:t>能否由向量组 </a:t>
                      </a:r>
                      <a:r>
                        <a:rPr lang="en-US" altLang="zh-CN" sz="1900" b="1" i="1" baseline="0" dirty="0" smtClean="0">
                          <a:solidFill>
                            <a:schemeClr val="tx1"/>
                          </a:solidFill>
                        </a:rPr>
                        <a:t>A</a:t>
                      </a:r>
                      <a:r>
                        <a:rPr lang="zh-CN" altLang="en-US" sz="1900" b="1" i="0" baseline="0" dirty="0" smtClean="0">
                          <a:solidFill>
                            <a:schemeClr val="tx1"/>
                          </a:solidFill>
                        </a:rPr>
                        <a:t>线性表示？</a:t>
                      </a:r>
                      <a:endParaRPr lang="zh-CN" altLang="en-US" sz="1900" b="1" i="0"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658533">
                <a:tc gridSpan="2">
                  <a:txBody>
                    <a:bodyPr/>
                    <a:lstStyle/>
                    <a:p>
                      <a:pPr algn="ctr"/>
                      <a:r>
                        <a:rPr lang="zh-CN" altLang="en-US" sz="1900" b="1" dirty="0" smtClean="0">
                          <a:solidFill>
                            <a:schemeClr val="tx1"/>
                          </a:solidFill>
                        </a:rPr>
                        <a:t>无解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&lt;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en-US" altLang="zh-CN" sz="1900" b="1" dirty="0" smtClean="0">
                          <a:solidFill>
                            <a:schemeClr val="tx1"/>
                          </a:solidFill>
                        </a:rPr>
                        <a:t>NO</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904514">
                <a:tc gridSpan="2">
                  <a:txBody>
                    <a:bodyPr/>
                    <a:lstStyle/>
                    <a:p>
                      <a:pPr algn="ctr"/>
                      <a:r>
                        <a:rPr lang="zh-CN" altLang="en-US" sz="1900" b="1" dirty="0" smtClean="0">
                          <a:solidFill>
                            <a:schemeClr val="tx1"/>
                          </a:solidFill>
                        </a:rPr>
                        <a:t>有解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c gridSpan="2">
                  <a:txBody>
                    <a:bodyPr/>
                    <a:lstStyle/>
                    <a:p>
                      <a:pPr algn="ctr"/>
                      <a:r>
                        <a:rPr lang="en-US" altLang="zh-CN" sz="1900" b="1" dirty="0" smtClean="0">
                          <a:solidFill>
                            <a:schemeClr val="tx1"/>
                          </a:solidFill>
                        </a:rPr>
                        <a:t>YES</a:t>
                      </a:r>
                      <a:endParaRPr lang="en-US" altLang="zh-CN" sz="1900" b="1" dirty="0" smtClean="0">
                        <a:solidFill>
                          <a:schemeClr val="tx1"/>
                        </a:solidFill>
                      </a:endParaRPr>
                    </a:p>
                    <a:p>
                      <a:pPr algn="ctr"/>
                      <a:r>
                        <a:rPr lang="en-US" altLang="zh-CN" sz="1700" b="1" i="1" dirty="0" smtClean="0">
                          <a:solidFill>
                            <a:srgbClr val="FF0000"/>
                          </a:solidFill>
                        </a:rPr>
                        <a:t>x</a:t>
                      </a:r>
                      <a:r>
                        <a:rPr lang="zh-CN" altLang="en-US" sz="1700" b="1" dirty="0" smtClean="0">
                          <a:solidFill>
                            <a:srgbClr val="FF0000"/>
                          </a:solidFill>
                        </a:rPr>
                        <a:t> 的分量是线性组合的系数</a:t>
                      </a:r>
                      <a:endParaRPr lang="zh-CN" altLang="en-US" sz="1700" b="1" dirty="0">
                        <a:solidFill>
                          <a:srgbClr val="FF0000"/>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671091">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唯一解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en-US" altLang="zh-CN" sz="1900" b="1" dirty="0" smtClean="0">
                        <a:solidFill>
                          <a:schemeClr val="tx1"/>
                        </a:solidFill>
                      </a:endParaRPr>
                    </a:p>
                    <a:p>
                      <a:pPr algn="l"/>
                      <a:r>
                        <a:rPr lang="zh-CN" altLang="en-US" sz="1900" b="1" dirty="0" smtClean="0">
                          <a:solidFill>
                            <a:schemeClr val="tx1"/>
                          </a:solidFill>
                        </a:rPr>
                        <a:t>         </a:t>
                      </a:r>
                      <a:r>
                        <a:rPr lang="en-US" altLang="zh-CN" sz="1900" b="1" dirty="0" smtClean="0">
                          <a:solidFill>
                            <a:schemeClr val="tx1"/>
                          </a:solidFill>
                        </a:rPr>
                        <a:t>=</a:t>
                      </a:r>
                      <a:r>
                        <a:rPr lang="en-US" altLang="zh-CN" sz="1900" b="1" baseline="0" dirty="0" smtClean="0">
                          <a:solidFill>
                            <a:schemeClr val="tx1"/>
                          </a:solidFill>
                        </a:rPr>
                        <a:t> </a:t>
                      </a:r>
                      <a:r>
                        <a:rPr lang="zh-CN" altLang="en-US" sz="1900" b="1" baseline="0" dirty="0" smtClean="0">
                          <a:solidFill>
                            <a:schemeClr val="tx1"/>
                          </a:solidFill>
                        </a:rPr>
                        <a:t>未知数个数</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表达式唯一</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1091">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无穷解</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sz="1900" b="1" i="1" dirty="0" smtClean="0">
                          <a:solidFill>
                            <a:schemeClr val="tx1"/>
                          </a:solidFill>
                        </a:rPr>
                        <a:t>R</a:t>
                      </a:r>
                      <a:r>
                        <a:rPr lang="en-US" altLang="zh-CN" sz="1900" b="1" i="0" dirty="0" smtClean="0">
                          <a:solidFill>
                            <a:schemeClr val="tx1"/>
                          </a:solidFill>
                        </a:rPr>
                        <a:t>(</a:t>
                      </a:r>
                      <a:r>
                        <a:rPr lang="en-US" altLang="zh-CN" sz="1900" b="1" i="1" dirty="0" smtClean="0">
                          <a:solidFill>
                            <a:schemeClr val="tx1"/>
                          </a:solidFill>
                        </a:rPr>
                        <a:t>A</a:t>
                      </a:r>
                      <a:r>
                        <a:rPr lang="en-US" altLang="zh-CN" sz="1900" b="1" i="0" dirty="0" smtClean="0">
                          <a:solidFill>
                            <a:schemeClr val="tx1"/>
                          </a:solidFill>
                        </a:rPr>
                        <a:t>) = </a:t>
                      </a:r>
                      <a:r>
                        <a:rPr lang="en-US" altLang="zh-CN" sz="1900" b="1" i="1" dirty="0" smtClean="0">
                          <a:solidFill>
                            <a:schemeClr val="tx1"/>
                          </a:solidFill>
                        </a:rPr>
                        <a:t>R</a:t>
                      </a:r>
                      <a:r>
                        <a:rPr lang="en-US" altLang="zh-CN" sz="1900" b="1" dirty="0" smtClean="0">
                          <a:solidFill>
                            <a:schemeClr val="tx1"/>
                          </a:solidFill>
                        </a:rPr>
                        <a:t>(</a:t>
                      </a:r>
                      <a:r>
                        <a:rPr lang="en-US" altLang="zh-CN" sz="1900" b="1" i="1" dirty="0" smtClean="0">
                          <a:solidFill>
                            <a:schemeClr val="tx1"/>
                          </a:solidFill>
                        </a:rPr>
                        <a:t>A</a:t>
                      </a:r>
                      <a:r>
                        <a:rPr lang="en-US" altLang="zh-CN" sz="1900" b="1" dirty="0" smtClean="0">
                          <a:solidFill>
                            <a:schemeClr val="tx1"/>
                          </a:solidFill>
                        </a:rPr>
                        <a:t>, </a:t>
                      </a:r>
                      <a:r>
                        <a:rPr lang="en-US" altLang="zh-CN" sz="1900" b="1" i="1" dirty="0" smtClean="0">
                          <a:solidFill>
                            <a:schemeClr val="tx1"/>
                          </a:solidFill>
                        </a:rPr>
                        <a:t>b</a:t>
                      </a:r>
                      <a:r>
                        <a:rPr lang="en-US" altLang="zh-CN" sz="1900" b="1" dirty="0" smtClean="0">
                          <a:solidFill>
                            <a:schemeClr val="tx1"/>
                          </a:solidFill>
                        </a:rPr>
                        <a:t>) </a:t>
                      </a:r>
                      <a:endParaRPr lang="en-US" altLang="zh-CN" sz="1900" b="1" dirty="0" smtClean="0">
                        <a:solidFill>
                          <a:schemeClr val="tx1"/>
                        </a:solidFill>
                      </a:endParaRPr>
                    </a:p>
                    <a:p>
                      <a:pPr algn="l"/>
                      <a:r>
                        <a:rPr lang="zh-CN" altLang="en-US" sz="1900" b="1" dirty="0" smtClean="0">
                          <a:solidFill>
                            <a:schemeClr val="tx1"/>
                          </a:solidFill>
                        </a:rPr>
                        <a:t>         </a:t>
                      </a:r>
                      <a:r>
                        <a:rPr lang="en-US" altLang="zh-CN" sz="1900" b="1" dirty="0" smtClean="0">
                          <a:solidFill>
                            <a:schemeClr val="tx1"/>
                          </a:solidFill>
                        </a:rPr>
                        <a:t>&lt;</a:t>
                      </a:r>
                      <a:r>
                        <a:rPr lang="en-US" altLang="zh-CN" sz="1900" b="1" baseline="0" dirty="0" smtClean="0">
                          <a:solidFill>
                            <a:schemeClr val="tx1"/>
                          </a:solidFill>
                        </a:rPr>
                        <a:t> </a:t>
                      </a:r>
                      <a:r>
                        <a:rPr lang="zh-CN" altLang="en-US" sz="1900" b="1" baseline="0" dirty="0" smtClean="0">
                          <a:solidFill>
                            <a:schemeClr val="tx1"/>
                          </a:solidFill>
                        </a:rPr>
                        <a:t>未知数个数</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1" dirty="0" smtClean="0">
                          <a:solidFill>
                            <a:schemeClr val="tx1"/>
                          </a:solidFill>
                        </a:rPr>
                        <a:t>表达式不唯一</a:t>
                      </a:r>
                      <a:endParaRPr lang="zh-CN" altLang="en-US" sz="1900" b="1" dirty="0">
                        <a:solidFill>
                          <a:schemeClr val="tx1"/>
                        </a:solidFill>
                      </a:endParaRPr>
                    </a:p>
                  </a:txBody>
                  <a:tcPr marL="91439" marR="91439" marT="43767" marB="437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02" name="Rectangle 12"/>
          <p:cNvSpPr>
            <a:spLocks noGrp="1"/>
          </p:cNvSpPr>
          <p:nvPr>
            <p:ph type="title"/>
          </p:nvPr>
        </p:nvSpPr>
        <p:spPr/>
        <p:txBody>
          <a:bodyPr vert="horz" wrap="square" lIns="91440" tIns="45720" rIns="91440" bIns="45720" anchor="ctr" anchorCtr="0"/>
          <a:p>
            <a:pPr eaLnBrk="1" hangingPunct="1"/>
            <a:r>
              <a:rPr lang="zh-CN" altLang="en-US" dirty="0"/>
              <a:t>回顾：矩阵的秩</a:t>
            </a:r>
            <a:endParaRPr lang="zh-CN" altLang="en-US" dirty="0"/>
          </a:p>
        </p:txBody>
      </p:sp>
      <p:sp>
        <p:nvSpPr>
          <p:cNvPr id="14352" name="Rectangle 16"/>
          <p:cNvSpPr>
            <a:spLocks noGrp="1"/>
          </p:cNvSpPr>
          <p:nvPr>
            <p:ph idx="1"/>
          </p:nvPr>
        </p:nvSpPr>
        <p:spPr>
          <a:xfrm>
            <a:off x="457200" y="1524000"/>
            <a:ext cx="8229600" cy="1771650"/>
          </a:xfrm>
        </p:spPr>
        <p:txBody>
          <a:bodyPr vert="horz" wrap="square" lIns="91440" tIns="45720" rIns="91440" bIns="45720" anchor="t" anchorCtr="0">
            <a:spAutoFit/>
          </a:bodyPr>
          <a:p>
            <a:pPr eaLnBrk="1" hangingPunct="1">
              <a:buNone/>
            </a:pPr>
            <a:r>
              <a:rPr lang="zh-CN" altLang="en-US" dirty="0">
                <a:solidFill>
                  <a:srgbClr val="0000FF"/>
                </a:solidFill>
              </a:rPr>
              <a:t>定义：</a:t>
            </a:r>
            <a:r>
              <a:rPr lang="zh-CN" altLang="en-US" dirty="0"/>
              <a:t>在 </a:t>
            </a:r>
            <a:r>
              <a:rPr lang="en-US" altLang="zh-CN" i="1" dirty="0"/>
              <a:t>m</a:t>
            </a:r>
            <a:r>
              <a:rPr lang="en-US" altLang="zh-CN" dirty="0"/>
              <a:t>×</a:t>
            </a:r>
            <a:r>
              <a:rPr lang="en-US" altLang="zh-CN" i="1" dirty="0"/>
              <a:t>n</a:t>
            </a:r>
            <a:r>
              <a:rPr lang="en-US" altLang="zh-CN" dirty="0"/>
              <a:t> </a:t>
            </a:r>
            <a:r>
              <a:rPr lang="zh-CN" altLang="en-US" dirty="0"/>
              <a:t>矩阵 </a:t>
            </a:r>
            <a:r>
              <a:rPr lang="en-US" altLang="zh-CN" i="1" dirty="0"/>
              <a:t>A </a:t>
            </a:r>
            <a:r>
              <a:rPr lang="zh-CN" altLang="en-US" dirty="0"/>
              <a:t>中，任取 </a:t>
            </a:r>
            <a:r>
              <a:rPr lang="en-US" altLang="zh-CN" i="1" dirty="0"/>
              <a:t>k</a:t>
            </a:r>
            <a:r>
              <a:rPr lang="en-US" altLang="zh-CN" dirty="0"/>
              <a:t> </a:t>
            </a:r>
            <a:r>
              <a:rPr lang="zh-CN" altLang="en-US" dirty="0"/>
              <a:t>行 </a:t>
            </a:r>
            <a:r>
              <a:rPr lang="en-US" altLang="zh-CN" i="1" dirty="0"/>
              <a:t>k</a:t>
            </a:r>
            <a:r>
              <a:rPr lang="en-US" altLang="zh-CN" dirty="0"/>
              <a:t> </a:t>
            </a:r>
            <a:r>
              <a:rPr lang="zh-CN" altLang="en-US" dirty="0"/>
              <a:t>列</a:t>
            </a:r>
            <a:r>
              <a:rPr lang="en-US" altLang="zh-CN" dirty="0"/>
              <a:t>(</a:t>
            </a:r>
            <a:r>
              <a:rPr lang="en-US" altLang="zh-CN" i="1" dirty="0"/>
              <a:t> k</a:t>
            </a:r>
            <a:r>
              <a:rPr lang="en-US" altLang="zh-CN" dirty="0"/>
              <a:t> ≤ </a:t>
            </a:r>
            <a:r>
              <a:rPr lang="en-US" altLang="zh-CN" i="1" dirty="0"/>
              <a:t>m</a:t>
            </a:r>
            <a:r>
              <a:rPr lang="zh-CN" altLang="en-US" dirty="0"/>
              <a:t>，</a:t>
            </a:r>
            <a:r>
              <a:rPr lang="en-US" altLang="zh-CN" i="1" dirty="0"/>
              <a:t>k</a:t>
            </a:r>
            <a:r>
              <a:rPr lang="en-US" altLang="zh-CN" dirty="0"/>
              <a:t>≤</a:t>
            </a:r>
            <a:r>
              <a:rPr lang="en-US" altLang="zh-CN" i="1" dirty="0"/>
              <a:t>n</a:t>
            </a:r>
            <a:r>
              <a:rPr lang="en-US" altLang="zh-CN" dirty="0"/>
              <a:t>)</a:t>
            </a:r>
            <a:r>
              <a:rPr lang="zh-CN" altLang="en-US" dirty="0"/>
              <a:t>，</a:t>
            </a:r>
            <a:endParaRPr lang="zh-CN" altLang="en-US" dirty="0"/>
          </a:p>
          <a:p>
            <a:pPr eaLnBrk="1" hangingPunct="1">
              <a:buNone/>
            </a:pPr>
            <a:r>
              <a:rPr lang="zh-CN" altLang="en-US" dirty="0"/>
              <a:t>位于这些行列交叉处的 </a:t>
            </a:r>
            <a:r>
              <a:rPr lang="en-US" altLang="zh-CN" i="1" dirty="0"/>
              <a:t>k</a:t>
            </a:r>
            <a:r>
              <a:rPr lang="en-US" altLang="zh-CN" baseline="30000" dirty="0"/>
              <a:t>2</a:t>
            </a:r>
            <a:r>
              <a:rPr lang="en-US" altLang="zh-CN" dirty="0"/>
              <a:t> </a:t>
            </a:r>
            <a:r>
              <a:rPr lang="zh-CN" altLang="en-US" dirty="0"/>
              <a:t>个元素，不改变它们在 </a:t>
            </a:r>
            <a:r>
              <a:rPr lang="en-US" altLang="zh-CN" i="1" dirty="0"/>
              <a:t>A</a:t>
            </a:r>
            <a:r>
              <a:rPr lang="zh-CN" altLang="en-US" dirty="0"/>
              <a:t>中所处</a:t>
            </a:r>
            <a:endParaRPr lang="zh-CN" altLang="en-US" dirty="0"/>
          </a:p>
          <a:p>
            <a:pPr eaLnBrk="1" hangingPunct="1">
              <a:buNone/>
            </a:pPr>
            <a:r>
              <a:rPr lang="zh-CN" altLang="en-US" dirty="0"/>
              <a:t>的位置次序而得的 </a:t>
            </a:r>
            <a:r>
              <a:rPr lang="en-US" altLang="zh-CN" i="1" dirty="0"/>
              <a:t>k</a:t>
            </a:r>
            <a:r>
              <a:rPr lang="en-US" altLang="zh-CN" dirty="0"/>
              <a:t> </a:t>
            </a:r>
            <a:r>
              <a:rPr lang="zh-CN" altLang="en-US" dirty="0"/>
              <a:t>阶行列式，称为矩阵 </a:t>
            </a:r>
            <a:r>
              <a:rPr lang="en-US" altLang="zh-CN" i="1" dirty="0"/>
              <a:t>A </a:t>
            </a:r>
            <a:r>
              <a:rPr lang="zh-CN" altLang="en-US" dirty="0"/>
              <a:t>的 </a:t>
            </a:r>
            <a:r>
              <a:rPr lang="en-US" altLang="zh-CN" i="1" dirty="0">
                <a:solidFill>
                  <a:srgbClr val="FF0000"/>
                </a:solidFill>
              </a:rPr>
              <a:t>k </a:t>
            </a:r>
            <a:r>
              <a:rPr lang="zh-CN" altLang="en-US" dirty="0">
                <a:solidFill>
                  <a:srgbClr val="FF0000"/>
                </a:solidFill>
              </a:rPr>
              <a:t>阶子式</a:t>
            </a:r>
            <a:r>
              <a:rPr lang="zh-CN" altLang="en-US" dirty="0"/>
              <a:t>．</a:t>
            </a:r>
            <a:endParaRPr lang="zh-CN" altLang="en-US" dirty="0"/>
          </a:p>
          <a:p>
            <a:pPr eaLnBrk="1" hangingPunct="1">
              <a:buNone/>
            </a:pPr>
            <a:r>
              <a:rPr lang="zh-CN" altLang="en-US" dirty="0">
                <a:solidFill>
                  <a:srgbClr val="0000FF"/>
                </a:solidFill>
              </a:rPr>
              <a:t>规定：</a:t>
            </a:r>
            <a:r>
              <a:rPr lang="zh-CN" altLang="en-US" dirty="0"/>
              <a:t>零矩阵的秩等于零．</a:t>
            </a:r>
            <a:endParaRPr lang="zh-CN" altLang="en-US" dirty="0"/>
          </a:p>
        </p:txBody>
      </p:sp>
      <p:sp>
        <p:nvSpPr>
          <p:cNvPr id="14353" name="Rectangle 17"/>
          <p:cNvSpPr/>
          <p:nvPr/>
        </p:nvSpPr>
        <p:spPr>
          <a:xfrm>
            <a:off x="457200" y="3505200"/>
            <a:ext cx="8229600" cy="1333500"/>
          </a:xfrm>
          <a:prstGeom prst="rect">
            <a:avLst/>
          </a:prstGeom>
          <a:noFill/>
          <a:ln w="9525">
            <a:noFill/>
          </a:ln>
        </p:spPr>
        <p:txBody>
          <a:bodyPr/>
          <a:p>
            <a:pPr marL="342900" indent="-3429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设矩阵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中有一个不等于零的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阶子式</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zh-CN" altLang="en-US" sz="2400" b="1" dirty="0">
                <a:solidFill>
                  <a:srgbClr val="000000"/>
                </a:solidFill>
                <a:latin typeface="Times New Roman" panose="02020603050405020304" pitchFamily="18" charset="0"/>
                <a:ea typeface="楷体_GB2312" panose="02010609030101010101" pitchFamily="49" charset="-122"/>
              </a:rPr>
              <a:t>，且所有</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+1 </a:t>
            </a:r>
            <a:r>
              <a:rPr lang="zh-CN" altLang="en-US" sz="2400" b="1" dirty="0">
                <a:solidFill>
                  <a:srgbClr val="000000"/>
                </a:solidFill>
                <a:latin typeface="Times New Roman" panose="02020603050405020304" pitchFamily="18" charset="0"/>
                <a:ea typeface="楷体_GB2312" panose="02010609030101010101" pitchFamily="49" charset="-122"/>
              </a:rPr>
              <a:t>阶子式（如果存在的话）全等于零，那么</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D </a:t>
            </a:r>
            <a:r>
              <a:rPr lang="zh-CN" altLang="en-US" sz="2400" b="1" dirty="0">
                <a:solidFill>
                  <a:srgbClr val="000000"/>
                </a:solidFill>
                <a:latin typeface="Times New Roman" panose="02020603050405020304" pitchFamily="18" charset="0"/>
                <a:ea typeface="楷体_GB2312" panose="02010609030101010101" pitchFamily="49" charset="-122"/>
              </a:rPr>
              <a:t>称为矩阵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最高阶非零子式</a:t>
            </a:r>
            <a:r>
              <a:rPr lang="zh-CN" altLang="en-US" sz="2400" b="1" dirty="0">
                <a:solidFill>
                  <a:srgbClr val="000000"/>
                </a:solidFill>
                <a:latin typeface="Times New Roman" panose="02020603050405020304" pitchFamily="18" charset="0"/>
                <a:ea typeface="楷体_GB2312" panose="02010609030101010101" pitchFamily="49" charset="-122"/>
              </a:rPr>
              <a:t>，数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矩阵</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的秩</a:t>
            </a:r>
            <a:r>
              <a:rPr lang="zh-CN" altLang="en-US" sz="2400" b="1" dirty="0">
                <a:solidFill>
                  <a:srgbClr val="000000"/>
                </a:solidFill>
                <a:latin typeface="Times New Roman" panose="02020603050405020304" pitchFamily="18" charset="0"/>
                <a:ea typeface="楷体_GB2312" panose="02010609030101010101" pitchFamily="49" charset="-122"/>
              </a:rPr>
              <a:t>，记作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4354" name="Rectangle 18"/>
          <p:cNvSpPr/>
          <p:nvPr/>
        </p:nvSpPr>
        <p:spPr>
          <a:xfrm>
            <a:off x="457200" y="5121275"/>
            <a:ext cx="8229600" cy="1260475"/>
          </a:xfrm>
          <a:prstGeom prst="rect">
            <a:avLst/>
          </a:prstGeom>
          <a:noFill/>
          <a:ln w="9525">
            <a:noFill/>
          </a:ln>
        </p:spPr>
        <p:txBody>
          <a:bodyPr>
            <a:spAutoFit/>
          </a:bodyPr>
          <a:p>
            <a:pPr marL="342900" indent="-3429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   </a:t>
            </a:r>
            <a:r>
              <a:rPr lang="zh-CN" altLang="en-US" sz="2400" b="1" dirty="0">
                <a:solidFill>
                  <a:srgbClr val="000000"/>
                </a:solidFill>
                <a:latin typeface="Times New Roman" panose="02020603050405020304" pitchFamily="18" charset="0"/>
                <a:ea typeface="楷体_GB2312" panose="02010609030101010101" pitchFamily="49" charset="-122"/>
              </a:rPr>
              <a:t>矩阵的秩</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矩阵中最高阶非零子式的阶数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矩阵对应的行阶梯形矩阵的非零行的行数</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4352">
                                            <p:txEl>
                                              <p:charRg st="0" end="40"/>
                                            </p:txEl>
                                          </p:spTgt>
                                        </p:tgtEl>
                                        <p:attrNameLst>
                                          <p:attrName>style.visibility</p:attrName>
                                        </p:attrNameLst>
                                      </p:cBhvr>
                                      <p:to>
                                        <p:strVal val="visible"/>
                                      </p:to>
                                    </p:set>
                                  </p:childTnLst>
                                </p:cTn>
                              </p:par>
                            </p:childTnLst>
                          </p:cTn>
                        </p:par>
                        <p:par>
                          <p:cTn id="7" fill="hold">
                            <p:stCondLst>
                              <p:cond delay="39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4352">
                                            <p:txEl>
                                              <p:charRg st="40" end="70"/>
                                            </p:txEl>
                                          </p:spTgt>
                                        </p:tgtEl>
                                        <p:attrNameLst>
                                          <p:attrName>style.visibility</p:attrName>
                                        </p:attrNameLst>
                                      </p:cBhvr>
                                      <p:to>
                                        <p:strVal val="visible"/>
                                      </p:to>
                                    </p:set>
                                  </p:childTnLst>
                                </p:cTn>
                              </p:par>
                            </p:childTnLst>
                          </p:cTn>
                        </p:par>
                        <p:par>
                          <p:cTn id="10" fill="hold">
                            <p:stCondLst>
                              <p:cond delay="68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14352">
                                            <p:txEl>
                                              <p:charRg st="70" end="102"/>
                                            </p:txEl>
                                          </p:spTgt>
                                        </p:tgtEl>
                                        <p:attrNameLst>
                                          <p:attrName>style.visibility</p:attrName>
                                        </p:attrNameLst>
                                      </p:cBhvr>
                                      <p:to>
                                        <p:strVal val="visible"/>
                                      </p:to>
                                    </p:set>
                                  </p:childTnLst>
                                </p:cTn>
                              </p:par>
                            </p:childTnLst>
                          </p:cTn>
                        </p:par>
                        <p:par>
                          <p:cTn id="13" fill="hold">
                            <p:stCondLst>
                              <p:cond delay="99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14352">
                                            <p:txEl>
                                              <p:charRg st="102" end="11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143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4354">
                                            <p:txEl>
                                              <p:charRg st="0" end="11"/>
                                            </p:txEl>
                                          </p:spTgt>
                                        </p:tgtEl>
                                        <p:attrNameLst>
                                          <p:attrName>style.visibility</p:attrName>
                                        </p:attrNameLst>
                                      </p:cBhvr>
                                      <p:to>
                                        <p:strVal val="visible"/>
                                      </p:to>
                                    </p:set>
                                    <p:animEffect transition="in" filter="slide(fromBottom)">
                                      <p:cBhvr>
                                        <p:cTn id="24" dur="500"/>
                                        <p:tgtEl>
                                          <p:spTgt spid="14354">
                                            <p:txEl>
                                              <p:charRg st="0"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4354">
                                            <p:txEl>
                                              <p:charRg st="11" end="29"/>
                                            </p:txEl>
                                          </p:spTgt>
                                        </p:tgtEl>
                                        <p:attrNameLst>
                                          <p:attrName>style.visibility</p:attrName>
                                        </p:attrNameLst>
                                      </p:cBhvr>
                                      <p:to>
                                        <p:strVal val="visible"/>
                                      </p:to>
                                    </p:set>
                                    <p:animEffect transition="in" filter="slide(fromBottom)">
                                      <p:cBhvr>
                                        <p:cTn id="29" dur="500"/>
                                        <p:tgtEl>
                                          <p:spTgt spid="14354">
                                            <p:txEl>
                                              <p:charRg st="11" end="2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14354">
                                            <p:txEl>
                                              <p:charRg st="29" end="52"/>
                                            </p:txEl>
                                          </p:spTgt>
                                        </p:tgtEl>
                                        <p:attrNameLst>
                                          <p:attrName>style.visibility</p:attrName>
                                        </p:attrNameLst>
                                      </p:cBhvr>
                                      <p:to>
                                        <p:strVal val="visible"/>
                                      </p:to>
                                    </p:set>
                                    <p:animEffect transition="in" filter="slide(fromBottom)">
                                      <p:cBhvr>
                                        <p:cTn id="34" dur="500"/>
                                        <p:tgtEl>
                                          <p:spTgt spid="14354">
                                            <p:txEl>
                                              <p:charRg st="29"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P spid="14353" grpId="0"/>
      <p:bldP spid="14354" grpId="0" build="p"/>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626" name="Rectangle 2"/>
          <p:cNvSpPr>
            <a:spLocks noGrp="1"/>
          </p:cNvSpPr>
          <p:nvPr>
            <p:ph type="title"/>
          </p:nvPr>
        </p:nvSpPr>
        <p:spPr/>
        <p:txBody>
          <a:bodyPr vert="horz" wrap="square" lIns="91440" tIns="45720" rIns="91440" bIns="45720" anchor="ctr" anchorCtr="0"/>
          <a:p>
            <a:pPr eaLnBrk="1" hangingPunct="1"/>
            <a:r>
              <a:rPr lang="zh-CN" altLang="en-US" dirty="0"/>
              <a:t>向量组的秩的概念</a:t>
            </a:r>
            <a:endParaRPr lang="zh-CN" altLang="en-US" dirty="0"/>
          </a:p>
        </p:txBody>
      </p:sp>
      <p:sp>
        <p:nvSpPr>
          <p:cNvPr id="36867" name="Rectangle 3"/>
          <p:cNvSpPr>
            <a:spLocks noGrp="1"/>
          </p:cNvSpPr>
          <p:nvPr>
            <p:ph idx="1"/>
          </p:nvPr>
        </p:nvSpPr>
        <p:spPr>
          <a:xfrm>
            <a:off x="457200" y="1628775"/>
            <a:ext cx="8229600" cy="4108450"/>
          </a:xfrm>
        </p:spPr>
        <p:txBody>
          <a:bodyPr vert="horz" wrap="square" lIns="91440" tIns="45720" rIns="91440" bIns="45720" anchor="t" anchorCtr="0"/>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设有向量组 </a:t>
            </a:r>
            <a:r>
              <a:rPr lang="en-US" altLang="zh-CN" i="1" dirty="0"/>
              <a:t>A</a:t>
            </a:r>
            <a:r>
              <a:rPr lang="en-US" altLang="zh-CN" dirty="0"/>
              <a:t> </a:t>
            </a:r>
            <a:r>
              <a:rPr lang="zh-CN" altLang="en-US" dirty="0"/>
              <a:t>，如果在 </a:t>
            </a:r>
            <a:r>
              <a:rPr lang="en-US" altLang="zh-CN" i="1" dirty="0"/>
              <a:t>A</a:t>
            </a:r>
            <a:r>
              <a:rPr lang="en-US" altLang="zh-CN" dirty="0"/>
              <a:t> </a:t>
            </a:r>
            <a:r>
              <a:rPr lang="zh-CN" altLang="en-US" dirty="0"/>
              <a:t>中能选出 </a:t>
            </a:r>
            <a:r>
              <a:rPr lang="en-US" altLang="zh-CN" i="1" dirty="0"/>
              <a:t>r </a:t>
            </a:r>
            <a:r>
              <a:rPr lang="zh-CN" altLang="en-US" dirty="0"/>
              <a:t>个向量</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a:t>
            </a:r>
            <a:endParaRPr lang="en-US" altLang="zh-CN" dirty="0"/>
          </a:p>
          <a:p>
            <a:pPr marL="457200" indent="-457200" eaLnBrk="1" hangingPunct="1">
              <a:spcBef>
                <a:spcPct val="50000"/>
              </a:spcBef>
              <a:buClr>
                <a:schemeClr val="accent2"/>
              </a:buClr>
              <a:buSzPct val="80000"/>
              <a:buNone/>
            </a:pPr>
            <a:r>
              <a:rPr lang="en-US" altLang="zh-CN" dirty="0"/>
              <a:t> </a:t>
            </a:r>
            <a:r>
              <a:rPr lang="en-US" altLang="zh-CN" i="1" dirty="0"/>
              <a:t>a</a:t>
            </a:r>
            <a:r>
              <a:rPr lang="en-US" altLang="zh-CN" i="1" baseline="-25000" dirty="0"/>
              <a:t>r</a:t>
            </a:r>
            <a:r>
              <a:rPr lang="zh-CN" altLang="en-US" dirty="0"/>
              <a:t>，满足</a:t>
            </a:r>
            <a:endParaRPr lang="zh-CN" altLang="en-US" dirty="0"/>
          </a:p>
          <a:p>
            <a:pPr marL="457200" indent="-457200" eaLnBrk="1" hangingPunct="1">
              <a:spcBef>
                <a:spcPct val="50000"/>
              </a:spcBef>
              <a:buClr>
                <a:srgbClr val="0000FF"/>
              </a:buClr>
              <a:buSzTx/>
              <a:buFont typeface="Wingdings" panose="05000000000000000000" pitchFamily="2" charset="2"/>
              <a:buAutoNum type="circleNumDbPlain"/>
            </a:pPr>
            <a:r>
              <a:rPr lang="zh-CN" altLang="en-US" dirty="0"/>
              <a:t>向量组 </a:t>
            </a:r>
            <a:r>
              <a:rPr lang="en-US" altLang="zh-CN" i="1" dirty="0"/>
              <a:t>A</a:t>
            </a:r>
            <a:r>
              <a:rPr lang="en-US" altLang="zh-CN" baseline="-25000" dirty="0"/>
              <a:t>0 </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zh-CN" altLang="en-US" dirty="0"/>
              <a:t>线性无关；</a:t>
            </a:r>
            <a:endParaRPr lang="zh-CN" altLang="en-US" dirty="0"/>
          </a:p>
          <a:p>
            <a:pPr marL="457200" indent="-457200" eaLnBrk="1" hangingPunct="1">
              <a:spcBef>
                <a:spcPct val="50000"/>
              </a:spcBef>
              <a:buClr>
                <a:srgbClr val="0000FF"/>
              </a:buClr>
              <a:buSzTx/>
              <a:buFont typeface="Wingdings" panose="05000000000000000000" pitchFamily="2" charset="2"/>
              <a:buAutoNum type="circleNumDbPlain"/>
            </a:pPr>
            <a:r>
              <a:rPr lang="zh-CN" altLang="en-US" dirty="0"/>
              <a:t>向量组 </a:t>
            </a:r>
            <a:r>
              <a:rPr lang="en-US" altLang="zh-CN" i="1" dirty="0"/>
              <a:t>A</a:t>
            </a:r>
            <a:r>
              <a:rPr lang="en-US" altLang="zh-CN" dirty="0"/>
              <a:t> </a:t>
            </a:r>
            <a:r>
              <a:rPr lang="zh-CN" altLang="en-US" dirty="0"/>
              <a:t>中任意 </a:t>
            </a:r>
            <a:r>
              <a:rPr lang="en-US" altLang="zh-CN" i="1" dirty="0"/>
              <a:t>r </a:t>
            </a:r>
            <a:r>
              <a:rPr lang="en-US" altLang="zh-CN" dirty="0"/>
              <a:t>+ 1</a:t>
            </a:r>
            <a:r>
              <a:rPr lang="zh-CN" altLang="en-US" dirty="0"/>
              <a:t>个向量（如果 </a:t>
            </a:r>
            <a:r>
              <a:rPr lang="en-US" altLang="zh-CN" i="1" dirty="0"/>
              <a:t>A</a:t>
            </a:r>
            <a:r>
              <a:rPr lang="en-US" altLang="zh-CN" dirty="0"/>
              <a:t> </a:t>
            </a:r>
            <a:r>
              <a:rPr lang="zh-CN" altLang="en-US" dirty="0"/>
              <a:t>中有</a:t>
            </a:r>
            <a:r>
              <a:rPr lang="en-US" altLang="zh-CN" i="1" dirty="0"/>
              <a:t>r </a:t>
            </a:r>
            <a:r>
              <a:rPr lang="en-US" altLang="zh-CN" dirty="0"/>
              <a:t>+ 1</a:t>
            </a:r>
            <a:r>
              <a:rPr lang="zh-CN" altLang="en-US" dirty="0"/>
              <a:t>个向量的话）都线性相关；</a:t>
            </a:r>
            <a:endParaRPr lang="zh-CN" altLang="en-US" dirty="0"/>
          </a:p>
          <a:p>
            <a:pPr marL="457200" indent="-457200" eaLnBrk="1" hangingPunct="1">
              <a:spcBef>
                <a:spcPct val="50000"/>
              </a:spcBef>
              <a:buClr>
                <a:schemeClr val="accent2"/>
              </a:buClr>
              <a:buSzPct val="80000"/>
              <a:buNone/>
            </a:pPr>
            <a:r>
              <a:rPr lang="zh-CN" altLang="en-US" dirty="0"/>
              <a:t>那么称向量组 </a:t>
            </a:r>
            <a:r>
              <a:rPr lang="en-US" altLang="zh-CN" i="1" dirty="0"/>
              <a:t>A</a:t>
            </a:r>
            <a:r>
              <a:rPr lang="en-US" altLang="zh-CN" baseline="-25000" dirty="0"/>
              <a:t>0 </a:t>
            </a:r>
            <a:r>
              <a:rPr lang="zh-CN" altLang="en-US" dirty="0"/>
              <a:t>是向量组 </a:t>
            </a:r>
            <a:r>
              <a:rPr lang="en-US" altLang="zh-CN" i="1" dirty="0"/>
              <a:t>A</a:t>
            </a:r>
            <a:r>
              <a:rPr lang="en-US" altLang="zh-CN" dirty="0"/>
              <a:t> </a:t>
            </a:r>
            <a:r>
              <a:rPr lang="zh-CN" altLang="en-US" dirty="0"/>
              <a:t>的一个</a:t>
            </a:r>
            <a:r>
              <a:rPr lang="zh-CN" altLang="en-US" dirty="0">
                <a:solidFill>
                  <a:srgbClr val="FF0000"/>
                </a:solidFill>
              </a:rPr>
              <a:t>最大线性无关向量组</a:t>
            </a:r>
            <a:r>
              <a:rPr lang="zh-CN" altLang="en-US" dirty="0"/>
              <a:t>，</a:t>
            </a:r>
            <a:endParaRPr lang="zh-CN" altLang="en-US" dirty="0"/>
          </a:p>
          <a:p>
            <a:pPr marL="457200" indent="-457200" eaLnBrk="1" hangingPunct="1">
              <a:spcBef>
                <a:spcPct val="50000"/>
              </a:spcBef>
              <a:buClr>
                <a:schemeClr val="accent2"/>
              </a:buClr>
              <a:buSzPct val="80000"/>
              <a:buNone/>
            </a:pPr>
            <a:r>
              <a:rPr lang="zh-CN" altLang="en-US" dirty="0"/>
              <a:t>简称</a:t>
            </a:r>
            <a:r>
              <a:rPr lang="zh-CN" altLang="en-US" dirty="0">
                <a:solidFill>
                  <a:srgbClr val="FF0000"/>
                </a:solidFill>
              </a:rPr>
              <a:t>最大无关组</a:t>
            </a:r>
            <a:r>
              <a:rPr lang="zh-CN" altLang="en-US" dirty="0"/>
              <a:t>．</a:t>
            </a:r>
            <a:endParaRPr lang="zh-CN" altLang="en-US" dirty="0"/>
          </a:p>
          <a:p>
            <a:pPr marL="457200" indent="-457200" eaLnBrk="1" hangingPunct="1">
              <a:spcBef>
                <a:spcPct val="50000"/>
              </a:spcBef>
              <a:buClr>
                <a:schemeClr val="accent2"/>
              </a:buClr>
              <a:buSzPct val="80000"/>
              <a:buNone/>
            </a:pPr>
            <a:r>
              <a:rPr lang="zh-CN" altLang="en-US" dirty="0"/>
              <a:t>最大无关组所含向量个数 </a:t>
            </a:r>
            <a:r>
              <a:rPr lang="en-US" altLang="zh-CN" i="1" dirty="0"/>
              <a:t>r</a:t>
            </a:r>
            <a:r>
              <a:rPr lang="en-US" altLang="zh-CN" dirty="0"/>
              <a:t> </a:t>
            </a:r>
            <a:r>
              <a:rPr lang="zh-CN" altLang="en-US" dirty="0"/>
              <a:t>称为</a:t>
            </a:r>
            <a:r>
              <a:rPr lang="zh-CN" altLang="en-US" dirty="0">
                <a:solidFill>
                  <a:srgbClr val="FF0000"/>
                </a:solidFill>
              </a:rPr>
              <a:t>向量组 </a:t>
            </a:r>
            <a:r>
              <a:rPr lang="en-US" altLang="zh-CN" i="1" dirty="0">
                <a:solidFill>
                  <a:srgbClr val="FF0000"/>
                </a:solidFill>
              </a:rPr>
              <a:t>A</a:t>
            </a:r>
            <a:r>
              <a:rPr lang="en-US" altLang="zh-CN" dirty="0">
                <a:solidFill>
                  <a:srgbClr val="FF0000"/>
                </a:solidFill>
              </a:rPr>
              <a:t> </a:t>
            </a:r>
            <a:r>
              <a:rPr lang="zh-CN" altLang="en-US" dirty="0">
                <a:solidFill>
                  <a:srgbClr val="FF0000"/>
                </a:solidFill>
              </a:rPr>
              <a:t>的秩</a:t>
            </a:r>
            <a:r>
              <a:rPr lang="zh-CN" altLang="en-US" dirty="0"/>
              <a:t>，记作</a:t>
            </a:r>
            <a:r>
              <a:rPr lang="en-US" altLang="zh-CN" i="1" dirty="0"/>
              <a:t>R</a:t>
            </a:r>
            <a:r>
              <a:rPr lang="en-US" altLang="zh-CN" i="1" baseline="-25000" dirty="0"/>
              <a:t>A </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charRg st="0" end="39"/>
                                            </p:txEl>
                                          </p:spTgt>
                                        </p:tgtEl>
                                        <p:attrNameLst>
                                          <p:attrName>style.visibility</p:attrName>
                                        </p:attrNameLst>
                                      </p:cBhvr>
                                      <p:to>
                                        <p:strVal val="visible"/>
                                      </p:to>
                                    </p:set>
                                    <p:animEffect transition="in" filter="slide(fromBottom)">
                                      <p:cBhvr>
                                        <p:cTn id="7" dur="500"/>
                                        <p:tgtEl>
                                          <p:spTgt spid="36867">
                                            <p:txEl>
                                              <p:charRg st="0" end="39"/>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6867">
                                            <p:txEl>
                                              <p:charRg st="39" end="46"/>
                                            </p:txEl>
                                          </p:spTgt>
                                        </p:tgtEl>
                                        <p:attrNameLst>
                                          <p:attrName>style.visibility</p:attrName>
                                        </p:attrNameLst>
                                      </p:cBhvr>
                                      <p:to>
                                        <p:strVal val="visible"/>
                                      </p:to>
                                    </p:set>
                                    <p:animEffect transition="in" filter="slide(fromBottom)">
                                      <p:cBhvr>
                                        <p:cTn id="10" dur="500"/>
                                        <p:tgtEl>
                                          <p:spTgt spid="36867">
                                            <p:txEl>
                                              <p:charRg st="39" end="4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6867">
                                            <p:txEl>
                                              <p:charRg st="46" end="74"/>
                                            </p:txEl>
                                          </p:spTgt>
                                        </p:tgtEl>
                                        <p:attrNameLst>
                                          <p:attrName>style.visibility</p:attrName>
                                        </p:attrNameLst>
                                      </p:cBhvr>
                                      <p:to>
                                        <p:strVal val="visible"/>
                                      </p:to>
                                    </p:set>
                                    <p:animEffect transition="in" filter="slide(fromBottom)">
                                      <p:cBhvr>
                                        <p:cTn id="15" dur="500"/>
                                        <p:tgtEl>
                                          <p:spTgt spid="36867">
                                            <p:txEl>
                                              <p:charRg st="46" end="7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6867">
                                            <p:txEl>
                                              <p:charRg st="74" end="118"/>
                                            </p:txEl>
                                          </p:spTgt>
                                        </p:tgtEl>
                                        <p:attrNameLst>
                                          <p:attrName>style.visibility</p:attrName>
                                        </p:attrNameLst>
                                      </p:cBhvr>
                                      <p:to>
                                        <p:strVal val="visible"/>
                                      </p:to>
                                    </p:set>
                                    <p:animEffect transition="in" filter="slide(fromBottom)">
                                      <p:cBhvr>
                                        <p:cTn id="20" dur="500"/>
                                        <p:tgtEl>
                                          <p:spTgt spid="36867">
                                            <p:txEl>
                                              <p:charRg st="74" end="11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6867">
                                            <p:txEl>
                                              <p:charRg st="118" end="149"/>
                                            </p:txEl>
                                          </p:spTgt>
                                        </p:tgtEl>
                                        <p:attrNameLst>
                                          <p:attrName>style.visibility</p:attrName>
                                        </p:attrNameLst>
                                      </p:cBhvr>
                                      <p:to>
                                        <p:strVal val="visible"/>
                                      </p:to>
                                    </p:set>
                                    <p:animEffect transition="in" filter="slide(fromBottom)">
                                      <p:cBhvr>
                                        <p:cTn id="25" dur="500"/>
                                        <p:tgtEl>
                                          <p:spTgt spid="36867">
                                            <p:txEl>
                                              <p:charRg st="118" end="14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6867">
                                            <p:txEl>
                                              <p:charRg st="149" end="158"/>
                                            </p:txEl>
                                          </p:spTgt>
                                        </p:tgtEl>
                                        <p:attrNameLst>
                                          <p:attrName>style.visibility</p:attrName>
                                        </p:attrNameLst>
                                      </p:cBhvr>
                                      <p:to>
                                        <p:strVal val="visible"/>
                                      </p:to>
                                    </p:set>
                                    <p:animEffect transition="in" filter="slide(fromBottom)">
                                      <p:cBhvr>
                                        <p:cTn id="30" dur="500"/>
                                        <p:tgtEl>
                                          <p:spTgt spid="36867">
                                            <p:txEl>
                                              <p:charRg st="149" end="15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6867">
                                            <p:txEl>
                                              <p:charRg st="158" end="190"/>
                                            </p:txEl>
                                          </p:spTgt>
                                        </p:tgtEl>
                                        <p:attrNameLst>
                                          <p:attrName>style.visibility</p:attrName>
                                        </p:attrNameLst>
                                      </p:cBhvr>
                                      <p:to>
                                        <p:strVal val="visible"/>
                                      </p:to>
                                    </p:set>
                                    <p:animEffect transition="in" filter="slide(fromBottom)">
                                      <p:cBhvr>
                                        <p:cTn id="35" dur="500"/>
                                        <p:tgtEl>
                                          <p:spTgt spid="36867">
                                            <p:txEl>
                                              <p:charRg st="158" end="1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3650" name="Rectangle 2"/>
          <p:cNvSpPr/>
          <p:nvPr/>
        </p:nvSpPr>
        <p:spPr>
          <a:xfrm>
            <a:off x="457200" y="1081088"/>
            <a:ext cx="8229600" cy="17716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的秩，并求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3651" name="Object 4"/>
          <p:cNvGraphicFramePr>
            <a:graphicFrameLocks noChangeAspect="1"/>
          </p:cNvGraphicFramePr>
          <p:nvPr/>
        </p:nvGraphicFramePr>
        <p:xfrm>
          <a:off x="2124075" y="406400"/>
          <a:ext cx="3355975" cy="1855788"/>
        </p:xfrm>
        <a:graphic>
          <a:graphicData uri="http://schemas.openxmlformats.org/presentationml/2006/ole">
            <mc:AlternateContent xmlns:mc="http://schemas.openxmlformats.org/markup-compatibility/2006">
              <mc:Choice xmlns:v="urn:schemas-microsoft-com:vml" Requires="v">
                <p:oleObj spid="_x0000_s4315" name="" r:id="rId1" imgW="1676400" imgH="927100" progId="">
                  <p:embed/>
                </p:oleObj>
              </mc:Choice>
              <mc:Fallback>
                <p:oleObj name="" r:id="rId1" imgW="1676400" imgH="927100" progId="">
                  <p:embed/>
                  <p:pic>
                    <p:nvPicPr>
                      <p:cNvPr id="0" name="图片 4314"/>
                      <p:cNvPicPr/>
                      <p:nvPr/>
                    </p:nvPicPr>
                    <p:blipFill>
                      <a:blip r:embed="rId2"/>
                      <a:stretch>
                        <a:fillRect/>
                      </a:stretch>
                    </p:blipFill>
                    <p:spPr>
                      <a:xfrm>
                        <a:off x="2124075" y="406400"/>
                        <a:ext cx="3355975" cy="1855788"/>
                      </a:xfrm>
                      <a:prstGeom prst="rect">
                        <a:avLst/>
                      </a:prstGeom>
                      <a:noFill/>
                      <a:ln w="38100">
                        <a:noFill/>
                        <a:miter/>
                      </a:ln>
                    </p:spPr>
                  </p:pic>
                </p:oleObj>
              </mc:Fallback>
            </mc:AlternateContent>
          </a:graphicData>
        </a:graphic>
      </p:graphicFrame>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p:nvPr/>
        </p:nvSpPr>
        <p:spPr>
          <a:xfrm>
            <a:off x="457200" y="3630613"/>
            <a:ext cx="8229600" cy="8953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第二步求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的最高阶非零子式．选取行阶梯形矩阵中非零行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的第一个非零元所在的列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709" name="Text Box 5"/>
          <p:cNvSpPr txBox="1"/>
          <p:nvPr/>
        </p:nvSpPr>
        <p:spPr>
          <a:xfrm>
            <a:off x="457200" y="4068763"/>
            <a:ext cx="8686800" cy="931862"/>
          </a:xfrm>
          <a:prstGeom prst="rect">
            <a:avLst/>
          </a:prstGeom>
          <a:noFill/>
          <a:ln w="9525">
            <a:noFill/>
          </a:ln>
        </p:spPr>
        <p:txBody>
          <a:bodyPr>
            <a:spAutoFit/>
          </a:bodyPr>
          <a:p>
            <a:pPr marL="457200" indent="-457200" eaLnBrk="0" hangingPunct="0"/>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，与之对应的是选取矩阵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的第一、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eaLnBrk="0" hangingPunct="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二、四列．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710" name="Rectangle 6"/>
          <p:cNvSpPr/>
          <p:nvPr/>
        </p:nvSpPr>
        <p:spPr>
          <a:xfrm>
            <a:off x="2008188" y="1020763"/>
            <a:ext cx="503237"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1" name="Rectangle 7"/>
          <p:cNvSpPr/>
          <p:nvPr/>
        </p:nvSpPr>
        <p:spPr>
          <a:xfrm>
            <a:off x="2513013" y="1020763"/>
            <a:ext cx="503237"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2" name="Rectangle 8"/>
          <p:cNvSpPr/>
          <p:nvPr/>
        </p:nvSpPr>
        <p:spPr>
          <a:xfrm>
            <a:off x="3740150" y="1020763"/>
            <a:ext cx="503238"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3" name="Rectangle 9"/>
          <p:cNvSpPr/>
          <p:nvPr/>
        </p:nvSpPr>
        <p:spPr>
          <a:xfrm>
            <a:off x="5018088"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4" name="Rectangle 10"/>
          <p:cNvSpPr/>
          <p:nvPr/>
        </p:nvSpPr>
        <p:spPr>
          <a:xfrm>
            <a:off x="5435600"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5" name="Rectangle 11"/>
          <p:cNvSpPr/>
          <p:nvPr/>
        </p:nvSpPr>
        <p:spPr>
          <a:xfrm>
            <a:off x="6457950"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72716" name="Rectangle 12"/>
          <p:cNvSpPr/>
          <p:nvPr/>
        </p:nvSpPr>
        <p:spPr>
          <a:xfrm>
            <a:off x="457200" y="455613"/>
            <a:ext cx="8229600" cy="457200"/>
          </a:xfrm>
          <a:prstGeom prst="rect">
            <a:avLst/>
          </a:prstGeom>
          <a:noFill/>
          <a:ln w="9525">
            <a:noFill/>
          </a:ln>
        </p:spPr>
        <p:txBody>
          <a:bodyPr>
            <a:spAutoFit/>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第一步先用初等行变换把矩阵化成行阶梯形矩阵．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2717" name="Rectangle 13"/>
          <p:cNvSpPr/>
          <p:nvPr/>
        </p:nvSpPr>
        <p:spPr>
          <a:xfrm>
            <a:off x="457200" y="3011488"/>
            <a:ext cx="8229600" cy="457200"/>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行阶梯形矩阵有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个非零行，故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2718" name="Object 8"/>
          <p:cNvGraphicFramePr>
            <a:graphicFrameLocks noChangeAspect="1"/>
          </p:cNvGraphicFramePr>
          <p:nvPr/>
        </p:nvGraphicFramePr>
        <p:xfrm>
          <a:off x="1422400" y="1012825"/>
          <a:ext cx="6170613" cy="1854200"/>
        </p:xfrm>
        <a:graphic>
          <a:graphicData uri="http://schemas.openxmlformats.org/presentationml/2006/ole">
            <mc:AlternateContent xmlns:mc="http://schemas.openxmlformats.org/markup-compatibility/2006">
              <mc:Choice xmlns:v="urn:schemas-microsoft-com:vml" Requires="v">
                <p:oleObj spid="_x0000_s4317" name="" r:id="rId1" imgW="3086100" imgH="927100" progId="">
                  <p:embed/>
                </p:oleObj>
              </mc:Choice>
              <mc:Fallback>
                <p:oleObj name="" r:id="rId1" imgW="3086100" imgH="927100" progId="">
                  <p:embed/>
                  <p:pic>
                    <p:nvPicPr>
                      <p:cNvPr id="0" name="图片 4316"/>
                      <p:cNvPicPr/>
                      <p:nvPr/>
                    </p:nvPicPr>
                    <p:blipFill>
                      <a:blip r:embed="rId2"/>
                      <a:stretch>
                        <a:fillRect/>
                      </a:stretch>
                    </p:blipFill>
                    <p:spPr>
                      <a:xfrm>
                        <a:off x="1422400" y="1012825"/>
                        <a:ext cx="6170613" cy="1854200"/>
                      </a:xfrm>
                      <a:prstGeom prst="rect">
                        <a:avLst/>
                      </a:prstGeom>
                      <a:noFill/>
                      <a:ln w="38100">
                        <a:noFill/>
                        <a:miter/>
                      </a:ln>
                    </p:spPr>
                  </p:pic>
                </p:oleObj>
              </mc:Fallback>
            </mc:AlternateContent>
          </a:graphicData>
        </a:graphic>
      </p:graphicFrame>
      <p:grpSp>
        <p:nvGrpSpPr>
          <p:cNvPr id="2" name="Group 15"/>
          <p:cNvGrpSpPr/>
          <p:nvPr/>
        </p:nvGrpSpPr>
        <p:grpSpPr>
          <a:xfrm>
            <a:off x="4984750" y="1492250"/>
            <a:ext cx="2540000" cy="863600"/>
            <a:chOff x="3120" y="1017"/>
            <a:chExt cx="1781" cy="544"/>
          </a:xfrm>
        </p:grpSpPr>
        <p:sp>
          <p:nvSpPr>
            <p:cNvPr id="924688" name="Line 16"/>
            <p:cNvSpPr/>
            <p:nvPr/>
          </p:nvSpPr>
          <p:spPr>
            <a:xfrm>
              <a:off x="3120" y="1017"/>
              <a:ext cx="317" cy="0"/>
            </a:xfrm>
            <a:prstGeom prst="line">
              <a:avLst/>
            </a:prstGeom>
            <a:ln w="28575" cap="flat" cmpd="sng">
              <a:solidFill>
                <a:srgbClr val="0000FF"/>
              </a:solidFill>
              <a:prstDash val="solid"/>
              <a:headEnd type="none" w="med" len="med"/>
              <a:tailEnd type="none" w="med" len="med"/>
            </a:ln>
          </p:spPr>
        </p:sp>
        <p:sp>
          <p:nvSpPr>
            <p:cNvPr id="924689" name="Line 17"/>
            <p:cNvSpPr/>
            <p:nvPr/>
          </p:nvSpPr>
          <p:spPr>
            <a:xfrm>
              <a:off x="3428" y="1017"/>
              <a:ext cx="0" cy="272"/>
            </a:xfrm>
            <a:prstGeom prst="line">
              <a:avLst/>
            </a:prstGeom>
            <a:ln w="28575" cap="flat" cmpd="sng">
              <a:solidFill>
                <a:srgbClr val="0000FF"/>
              </a:solidFill>
              <a:prstDash val="solid"/>
              <a:headEnd type="none" w="med" len="med"/>
              <a:tailEnd type="none" w="med" len="med"/>
            </a:ln>
          </p:spPr>
        </p:sp>
        <p:sp>
          <p:nvSpPr>
            <p:cNvPr id="924690" name="Line 18"/>
            <p:cNvSpPr/>
            <p:nvPr/>
          </p:nvSpPr>
          <p:spPr>
            <a:xfrm>
              <a:off x="3437" y="1289"/>
              <a:ext cx="748" cy="0"/>
            </a:xfrm>
            <a:prstGeom prst="line">
              <a:avLst/>
            </a:prstGeom>
            <a:ln w="28575" cap="flat" cmpd="sng">
              <a:solidFill>
                <a:srgbClr val="0000FF"/>
              </a:solidFill>
              <a:prstDash val="solid"/>
              <a:headEnd type="none" w="med" len="med"/>
              <a:tailEnd type="none" w="med" len="med"/>
            </a:ln>
          </p:spPr>
        </p:sp>
        <p:sp>
          <p:nvSpPr>
            <p:cNvPr id="924691" name="Line 19"/>
            <p:cNvSpPr/>
            <p:nvPr/>
          </p:nvSpPr>
          <p:spPr>
            <a:xfrm>
              <a:off x="4176" y="1289"/>
              <a:ext cx="0" cy="272"/>
            </a:xfrm>
            <a:prstGeom prst="line">
              <a:avLst/>
            </a:prstGeom>
            <a:ln w="28575" cap="flat" cmpd="sng">
              <a:solidFill>
                <a:srgbClr val="0000FF"/>
              </a:solidFill>
              <a:prstDash val="solid"/>
              <a:headEnd type="none" w="med" len="med"/>
              <a:tailEnd type="none" w="med" len="med"/>
            </a:ln>
          </p:spPr>
        </p:sp>
        <p:sp>
          <p:nvSpPr>
            <p:cNvPr id="924692" name="Line 20"/>
            <p:cNvSpPr/>
            <p:nvPr/>
          </p:nvSpPr>
          <p:spPr>
            <a:xfrm>
              <a:off x="4176" y="1561"/>
              <a:ext cx="725" cy="0"/>
            </a:xfrm>
            <a:prstGeom prst="line">
              <a:avLst/>
            </a:prstGeom>
            <a:ln w="28575" cap="flat" cmpd="sng">
              <a:solidFill>
                <a:srgbClr val="0000FF"/>
              </a:solidFill>
              <a:prstDash val="solid"/>
              <a:headEnd type="none" w="med" len="med"/>
              <a:tailEnd type="none" w="med" len="med"/>
            </a:ln>
          </p:spPr>
        </p:sp>
      </p:grpSp>
      <p:graphicFrame>
        <p:nvGraphicFramePr>
          <p:cNvPr id="72726" name="Object 9"/>
          <p:cNvGraphicFramePr>
            <a:graphicFrameLocks noChangeAspect="1"/>
          </p:cNvGraphicFramePr>
          <p:nvPr/>
        </p:nvGraphicFramePr>
        <p:xfrm>
          <a:off x="1320800" y="4662488"/>
          <a:ext cx="4189413" cy="1854200"/>
        </p:xfrm>
        <a:graphic>
          <a:graphicData uri="http://schemas.openxmlformats.org/presentationml/2006/ole">
            <mc:AlternateContent xmlns:mc="http://schemas.openxmlformats.org/markup-compatibility/2006">
              <mc:Choice xmlns:v="urn:schemas-microsoft-com:vml" Requires="v">
                <p:oleObj spid="_x0000_s4316" name="" r:id="rId3" imgW="2095500" imgH="927100" progId="">
                  <p:embed/>
                </p:oleObj>
              </mc:Choice>
              <mc:Fallback>
                <p:oleObj name="" r:id="rId3" imgW="2095500" imgH="927100" progId="">
                  <p:embed/>
                  <p:pic>
                    <p:nvPicPr>
                      <p:cNvPr id="0" name="图片 4315"/>
                      <p:cNvPicPr/>
                      <p:nvPr/>
                    </p:nvPicPr>
                    <p:blipFill>
                      <a:blip r:embed="rId4"/>
                      <a:stretch>
                        <a:fillRect/>
                      </a:stretch>
                    </p:blipFill>
                    <p:spPr>
                      <a:xfrm>
                        <a:off x="1320800" y="4662488"/>
                        <a:ext cx="4189413" cy="1854200"/>
                      </a:xfrm>
                      <a:prstGeom prst="rect">
                        <a:avLst/>
                      </a:prstGeom>
                      <a:noFill/>
                      <a:ln w="38100">
                        <a:noFill/>
                        <a:miter/>
                      </a:ln>
                    </p:spPr>
                  </p:pic>
                </p:oleObj>
              </mc:Fallback>
            </mc:AlternateContent>
          </a:graphicData>
        </a:graphic>
      </p:graphicFrame>
      <p:graphicFrame>
        <p:nvGraphicFramePr>
          <p:cNvPr id="72727" name="Object 10"/>
          <p:cNvGraphicFramePr>
            <a:graphicFrameLocks noChangeAspect="1"/>
          </p:cNvGraphicFramePr>
          <p:nvPr/>
        </p:nvGraphicFramePr>
        <p:xfrm>
          <a:off x="5478463" y="4660900"/>
          <a:ext cx="2032000" cy="1854200"/>
        </p:xfrm>
        <a:graphic>
          <a:graphicData uri="http://schemas.openxmlformats.org/presentationml/2006/ole">
            <mc:AlternateContent xmlns:mc="http://schemas.openxmlformats.org/markup-compatibility/2006">
              <mc:Choice xmlns:v="urn:schemas-microsoft-com:vml" Requires="v">
                <p:oleObj spid="_x0000_s4318" name="" r:id="rId5" imgW="1016000" imgH="927100" progId="">
                  <p:embed/>
                </p:oleObj>
              </mc:Choice>
              <mc:Fallback>
                <p:oleObj name="" r:id="rId5" imgW="1016000" imgH="927100" progId="">
                  <p:embed/>
                  <p:pic>
                    <p:nvPicPr>
                      <p:cNvPr id="0" name="图片 4317"/>
                      <p:cNvPicPr/>
                      <p:nvPr/>
                    </p:nvPicPr>
                    <p:blipFill>
                      <a:blip r:embed="rId6"/>
                      <a:stretch>
                        <a:fillRect/>
                      </a:stretch>
                    </p:blipFill>
                    <p:spPr>
                      <a:xfrm>
                        <a:off x="5478463" y="4660900"/>
                        <a:ext cx="2032000"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2716"/>
                                        </p:tgtEl>
                                        <p:attrNameLst>
                                          <p:attrName>style.visibility</p:attrName>
                                        </p:attrNameLst>
                                      </p:cBhvr>
                                      <p:to>
                                        <p:strVal val="visible"/>
                                      </p:to>
                                    </p:set>
                                    <p:animEffect transition="in" filter="slide(fromBottom)">
                                      <p:cBhvr>
                                        <p:cTn id="7" dur="500"/>
                                        <p:tgtEl>
                                          <p:spTgt spid="727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2718"/>
                                        </p:tgtEl>
                                        <p:attrNameLst>
                                          <p:attrName>style.visibility</p:attrName>
                                        </p:attrNameLst>
                                      </p:cBhvr>
                                      <p:to>
                                        <p:strVal val="visible"/>
                                      </p:to>
                                    </p:set>
                                    <p:animEffect transition="in" filter="box(in)">
                                      <p:cBhvr>
                                        <p:cTn id="12" dur="500"/>
                                        <p:tgtEl>
                                          <p:spTgt spid="727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72717"/>
                                        </p:tgtEl>
                                        <p:attrNameLst>
                                          <p:attrName>style.visibility</p:attrName>
                                        </p:attrNameLst>
                                      </p:cBhvr>
                                      <p:to>
                                        <p:strVal val="visible"/>
                                      </p:to>
                                    </p:set>
                                    <p:animEffect transition="in" filter="slide(fromBottom)">
                                      <p:cBhvr>
                                        <p:cTn id="21" dur="500"/>
                                        <p:tgtEl>
                                          <p:spTgt spid="727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72706"/>
                                        </p:tgtEl>
                                        <p:attrNameLst>
                                          <p:attrName>style.visibility</p:attrName>
                                        </p:attrNameLst>
                                      </p:cBhvr>
                                      <p:to>
                                        <p:strVal val="visible"/>
                                      </p:to>
                                    </p:set>
                                  </p:childTnLst>
                                </p:cTn>
                              </p:par>
                            </p:childTnLst>
                          </p:cTn>
                        </p:par>
                        <p:par>
                          <p:cTn id="26" fill="hold">
                            <p:stCondLst>
                              <p:cond delay="3900"/>
                            </p:stCondLst>
                            <p:childTnLst>
                              <p:par>
                                <p:cTn id="27" presetID="22" presetClass="entr" presetSubtype="1" fill="hold" grpId="0" nodeType="afterEffect">
                                  <p:stCondLst>
                                    <p:cond delay="0"/>
                                  </p:stCondLst>
                                  <p:childTnLst>
                                    <p:set>
                                      <p:cBhvr>
                                        <p:cTn id="28" dur="1" fill="hold">
                                          <p:stCondLst>
                                            <p:cond delay="0"/>
                                          </p:stCondLst>
                                        </p:cTn>
                                        <p:tgtEl>
                                          <p:spTgt spid="72713"/>
                                        </p:tgtEl>
                                        <p:attrNameLst>
                                          <p:attrName>style.visibility</p:attrName>
                                        </p:attrNameLst>
                                      </p:cBhvr>
                                      <p:to>
                                        <p:strVal val="visible"/>
                                      </p:to>
                                    </p:set>
                                    <p:animEffect transition="in" filter="wipe(up)">
                                      <p:cBhvr>
                                        <p:cTn id="29" dur="500"/>
                                        <p:tgtEl>
                                          <p:spTgt spid="7271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2714"/>
                                        </p:tgtEl>
                                        <p:attrNameLst>
                                          <p:attrName>style.visibility</p:attrName>
                                        </p:attrNameLst>
                                      </p:cBhvr>
                                      <p:to>
                                        <p:strVal val="visible"/>
                                      </p:to>
                                    </p:set>
                                    <p:animEffect transition="in" filter="wipe(up)">
                                      <p:cBhvr>
                                        <p:cTn id="32" dur="500"/>
                                        <p:tgtEl>
                                          <p:spTgt spid="7271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2715"/>
                                        </p:tgtEl>
                                        <p:attrNameLst>
                                          <p:attrName>style.visibility</p:attrName>
                                        </p:attrNameLst>
                                      </p:cBhvr>
                                      <p:to>
                                        <p:strVal val="visible"/>
                                      </p:to>
                                    </p:set>
                                    <p:animEffect transition="in" filter="wipe(up)">
                                      <p:cBhvr>
                                        <p:cTn id="35" dur="500"/>
                                        <p:tgtEl>
                                          <p:spTgt spid="72715"/>
                                        </p:tgtEl>
                                      </p:cBhvr>
                                    </p:animEffect>
                                  </p:childTnLst>
                                </p:cTn>
                              </p:par>
                            </p:childTnLst>
                          </p:cTn>
                        </p:par>
                        <p:par>
                          <p:cTn id="36" fill="hold">
                            <p:stCondLst>
                              <p:cond delay="4400"/>
                            </p:stCondLst>
                            <p:childTnLst>
                              <p:par>
                                <p:cTn id="37" presetID="4" presetClass="entr" presetSubtype="16" fill="hold" nodeType="afterEffect">
                                  <p:stCondLst>
                                    <p:cond delay="0"/>
                                  </p:stCondLst>
                                  <p:childTnLst>
                                    <p:set>
                                      <p:cBhvr>
                                        <p:cTn id="38" dur="1" fill="hold">
                                          <p:stCondLst>
                                            <p:cond delay="0"/>
                                          </p:stCondLst>
                                        </p:cTn>
                                        <p:tgtEl>
                                          <p:spTgt spid="72727"/>
                                        </p:tgtEl>
                                        <p:attrNameLst>
                                          <p:attrName>style.visibility</p:attrName>
                                        </p:attrNameLst>
                                      </p:cBhvr>
                                      <p:to>
                                        <p:strVal val="visible"/>
                                      </p:to>
                                    </p:set>
                                    <p:animEffect transition="in" filter="box(in)">
                                      <p:cBhvr>
                                        <p:cTn id="39" dur="500"/>
                                        <p:tgtEl>
                                          <p:spTgt spid="7272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72709"/>
                                        </p:tgtEl>
                                        <p:attrNameLst>
                                          <p:attrName>style.visibility</p:attrName>
                                        </p:attrNameLst>
                                      </p:cBhvr>
                                      <p:to>
                                        <p:strVal val="visible"/>
                                      </p:to>
                                    </p:se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72710"/>
                                        </p:tgtEl>
                                        <p:attrNameLst>
                                          <p:attrName>style.visibility</p:attrName>
                                        </p:attrNameLst>
                                      </p:cBhvr>
                                      <p:to>
                                        <p:strVal val="visible"/>
                                      </p:to>
                                    </p:set>
                                    <p:animEffect transition="in" filter="wipe(up)">
                                      <p:cBhvr>
                                        <p:cTn id="47" dur="500"/>
                                        <p:tgtEl>
                                          <p:spTgt spid="7271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72711"/>
                                        </p:tgtEl>
                                        <p:attrNameLst>
                                          <p:attrName>style.visibility</p:attrName>
                                        </p:attrNameLst>
                                      </p:cBhvr>
                                      <p:to>
                                        <p:strVal val="visible"/>
                                      </p:to>
                                    </p:set>
                                    <p:animEffect transition="in" filter="wipe(up)">
                                      <p:cBhvr>
                                        <p:cTn id="50" dur="500"/>
                                        <p:tgtEl>
                                          <p:spTgt spid="727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72712"/>
                                        </p:tgtEl>
                                        <p:attrNameLst>
                                          <p:attrName>style.visibility</p:attrName>
                                        </p:attrNameLst>
                                      </p:cBhvr>
                                      <p:to>
                                        <p:strVal val="visible"/>
                                      </p:to>
                                    </p:set>
                                    <p:animEffect transition="in" filter="wipe(up)">
                                      <p:cBhvr>
                                        <p:cTn id="53" dur="500"/>
                                        <p:tgtEl>
                                          <p:spTgt spid="72712"/>
                                        </p:tgtEl>
                                      </p:cBhvr>
                                    </p:animEffect>
                                  </p:childTnLst>
                                </p:cTn>
                              </p:par>
                            </p:childTnLst>
                          </p:cTn>
                        </p:par>
                        <p:par>
                          <p:cTn id="54" fill="hold">
                            <p:stCondLst>
                              <p:cond delay="5000"/>
                            </p:stCondLst>
                            <p:childTnLst>
                              <p:par>
                                <p:cTn id="55" presetID="4" presetClass="entr" presetSubtype="16" fill="hold" nodeType="afterEffect">
                                  <p:stCondLst>
                                    <p:cond delay="0"/>
                                  </p:stCondLst>
                                  <p:childTnLst>
                                    <p:set>
                                      <p:cBhvr>
                                        <p:cTn id="56" dur="1" fill="hold">
                                          <p:stCondLst>
                                            <p:cond delay="0"/>
                                          </p:stCondLst>
                                        </p:cTn>
                                        <p:tgtEl>
                                          <p:spTgt spid="72726"/>
                                        </p:tgtEl>
                                        <p:attrNameLst>
                                          <p:attrName>style.visibility</p:attrName>
                                        </p:attrNameLst>
                                      </p:cBhvr>
                                      <p:to>
                                        <p:strVal val="visible"/>
                                      </p:to>
                                    </p:set>
                                    <p:animEffect transition="in" filter="box(in)">
                                      <p:cBhvr>
                                        <p:cTn id="57" dur="500"/>
                                        <p:tgtEl>
                                          <p:spTgt spid="72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72709" grpId="0"/>
      <p:bldP spid="72710" grpId="0" animBg="1"/>
      <p:bldP spid="72711" grpId="0" animBg="1"/>
      <p:bldP spid="72712" grpId="0" animBg="1"/>
      <p:bldP spid="72713" grpId="0" animBg="1"/>
      <p:bldP spid="72714" grpId="0" animBg="1"/>
      <p:bldP spid="72715" grpId="0" animBg="1"/>
      <p:bldP spid="72716" grpId="0"/>
      <p:bldP spid="727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02" name="Rectangle 2"/>
          <p:cNvSpPr>
            <a:spLocks noGrp="1"/>
          </p:cNvSpPr>
          <p:nvPr>
            <p:ph type="title"/>
          </p:nvPr>
        </p:nvSpPr>
        <p:spPr>
          <a:xfrm>
            <a:off x="457200" y="76200"/>
            <a:ext cx="8229600" cy="1371600"/>
          </a:xfrm>
        </p:spPr>
        <p:txBody>
          <a:bodyPr vert="horz" wrap="square" lIns="91440" tIns="45720" rIns="91440" bIns="45720" anchor="ctr" anchorCtr="0"/>
          <a:p>
            <a:pPr eaLnBrk="1" hangingPunct="1"/>
            <a:r>
              <a:rPr lang="zh-CN" altLang="en-US" sz="3600" b="1" dirty="0">
                <a:solidFill>
                  <a:srgbClr val="0000FF"/>
                </a:solidFill>
                <a:ea typeface="楷体_GB2312" panose="02010609030101010101" pitchFamily="49" charset="-122"/>
              </a:rPr>
              <a:t>二、</a:t>
            </a:r>
            <a:r>
              <a:rPr lang="en-US" altLang="zh-CN" sz="3600" b="1" i="1" dirty="0">
                <a:solidFill>
                  <a:srgbClr val="0000FF"/>
                </a:solidFill>
                <a:latin typeface="Times New Roman" panose="02020603050405020304" pitchFamily="18" charset="0"/>
                <a:ea typeface="楷体_GB2312" panose="02010609030101010101" pitchFamily="49" charset="-122"/>
              </a:rPr>
              <a:t>n </a:t>
            </a:r>
            <a:r>
              <a:rPr lang="zh-CN" altLang="en-US" sz="3600" b="1" dirty="0">
                <a:solidFill>
                  <a:srgbClr val="0000FF"/>
                </a:solidFill>
                <a:ea typeface="楷体_GB2312" panose="02010609030101010101" pitchFamily="49" charset="-122"/>
              </a:rPr>
              <a:t>阶行列式的定义</a:t>
            </a:r>
            <a:endParaRPr lang="zh-CN" altLang="en-US" sz="3600" b="1" dirty="0">
              <a:solidFill>
                <a:srgbClr val="0000FF"/>
              </a:solidFill>
              <a:ea typeface="楷体_GB2312" panose="02010609030101010101" pitchFamily="49" charset="-122"/>
            </a:endParaRPr>
          </a:p>
        </p:txBody>
      </p:sp>
      <p:sp>
        <p:nvSpPr>
          <p:cNvPr id="25603" name="Rectangle 3"/>
          <p:cNvSpPr/>
          <p:nvPr/>
        </p:nvSpPr>
        <p:spPr>
          <a:xfrm>
            <a:off x="228600" y="3505200"/>
            <a:ext cx="8763000" cy="2830513"/>
          </a:xfrm>
          <a:prstGeom prst="rect">
            <a:avLst/>
          </a:prstGeom>
          <a:noFill/>
          <a:ln w="9525">
            <a:noFill/>
          </a:ln>
        </p:spPr>
        <p:txBody>
          <a:bodyPr>
            <a:spAutoFit/>
          </a:bodyPr>
          <a:p>
            <a:pPr marL="342900" indent="-342900">
              <a:buAutoNum type="arabicPeriod"/>
            </a:pP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阶行列式共有</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项．</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每一项都是位于不同行不同列的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个元素的乘积．</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a:pPr>
            <a:r>
              <a:rPr lang="zh-CN" altLang="en-US" sz="2400" b="1" dirty="0">
                <a:solidFill>
                  <a:srgbClr val="000000"/>
                </a:solidFill>
                <a:latin typeface="楷体_GB2312" panose="02010609030101010101" pitchFamily="49" charset="-122"/>
                <a:ea typeface="楷体_GB2312" panose="02010609030101010101" pitchFamily="49" charset="-122"/>
              </a:rPr>
              <a:t>每一项可以写成            （正负号除外），其中</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zh-CN" altLang="en-US" sz="2400" b="1" dirty="0">
                <a:solidFill>
                  <a:srgbClr val="000000"/>
                </a:solidFill>
                <a:latin typeface="楷体_GB2312" panose="02010609030101010101" pitchFamily="49" charset="-122"/>
                <a:ea typeface="楷体_GB2312" panose="02010609030101010101" pitchFamily="49" charset="-122"/>
              </a:rPr>
              <a:t>  是</a:t>
            </a:r>
            <a:r>
              <a:rPr lang="en-US" altLang="zh-CN" sz="2400" b="1" dirty="0">
                <a:solidFill>
                  <a:srgbClr val="000000"/>
                </a:solidFill>
                <a:latin typeface="Times New Roman" panose="02020603050405020304" pitchFamily="18" charset="0"/>
                <a:ea typeface="楷体_GB2312" panose="02010609030101010101" pitchFamily="49" charset="-122"/>
              </a:rPr>
              <a:t>1, 2, …,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楷体_GB2312" panose="02010609030101010101" pitchFamily="49" charset="-122"/>
                <a:ea typeface="楷体_GB2312" panose="02010609030101010101" pitchFamily="49" charset="-122"/>
              </a:rPr>
              <a:t>的某个排列</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AutoNum type="arabicPeriod" startAt="4"/>
            </a:pPr>
            <a:r>
              <a:rPr lang="zh-CN" altLang="en-US" sz="2400" b="1" dirty="0">
                <a:solidFill>
                  <a:srgbClr val="000000"/>
                </a:solidFill>
                <a:latin typeface="楷体_GB2312" panose="02010609030101010101" pitchFamily="49" charset="-122"/>
                <a:ea typeface="楷体_GB2312" panose="02010609030101010101" pitchFamily="49" charset="-122"/>
              </a:rPr>
              <a:t>当         是</a:t>
            </a:r>
            <a:r>
              <a:rPr lang="zh-CN" altLang="en-US" sz="2400" b="1" dirty="0">
                <a:solidFill>
                  <a:srgbClr val="0000FF"/>
                </a:solidFill>
                <a:latin typeface="楷体_GB2312" panose="02010609030101010101" pitchFamily="49" charset="-122"/>
                <a:ea typeface="楷体_GB2312" panose="02010609030101010101" pitchFamily="49" charset="-122"/>
              </a:rPr>
              <a:t>偶排列</a:t>
            </a:r>
            <a:r>
              <a:rPr lang="zh-CN" altLang="en-US" sz="2400" b="1" dirty="0">
                <a:solidFill>
                  <a:srgbClr val="000000"/>
                </a:solidFill>
                <a:latin typeface="楷体_GB2312" panose="02010609030101010101" pitchFamily="49" charset="-122"/>
                <a:ea typeface="楷体_GB2312" panose="02010609030101010101" pitchFamily="49" charset="-122"/>
              </a:rPr>
              <a:t>时，对应的项取</a:t>
            </a:r>
            <a:r>
              <a:rPr lang="zh-CN" altLang="en-US" sz="2400" b="1" dirty="0">
                <a:solidFill>
                  <a:srgbClr val="0000FF"/>
                </a:solidFill>
                <a:latin typeface="楷体_GB2312" panose="02010609030101010101" pitchFamily="49" charset="-122"/>
                <a:ea typeface="楷体_GB2312" panose="02010609030101010101" pitchFamily="49" charset="-122"/>
              </a:rPr>
              <a:t>正号</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30000"/>
              </a:lnSpc>
              <a:buNone/>
            </a:pPr>
            <a:r>
              <a:rPr lang="zh-CN" altLang="en-US" sz="2400" b="1" dirty="0">
                <a:solidFill>
                  <a:srgbClr val="000000"/>
                </a:solidFill>
                <a:latin typeface="楷体_GB2312" panose="02010609030101010101" pitchFamily="49" charset="-122"/>
                <a:ea typeface="楷体_GB2312" panose="02010609030101010101" pitchFamily="49" charset="-122"/>
              </a:rPr>
              <a:t>  当         是</a:t>
            </a:r>
            <a:r>
              <a:rPr lang="zh-CN" altLang="en-US" sz="2400" b="1" dirty="0">
                <a:solidFill>
                  <a:srgbClr val="0000FF"/>
                </a:solidFill>
                <a:latin typeface="楷体_GB2312" panose="02010609030101010101" pitchFamily="49" charset="-122"/>
                <a:ea typeface="楷体_GB2312" panose="02010609030101010101" pitchFamily="49" charset="-122"/>
              </a:rPr>
              <a:t>奇排列</a:t>
            </a:r>
            <a:r>
              <a:rPr lang="zh-CN" altLang="en-US" sz="2400" b="1" dirty="0">
                <a:solidFill>
                  <a:srgbClr val="000000"/>
                </a:solidFill>
                <a:latin typeface="楷体_GB2312" panose="02010609030101010101" pitchFamily="49" charset="-122"/>
                <a:ea typeface="楷体_GB2312" panose="02010609030101010101" pitchFamily="49" charset="-122"/>
              </a:rPr>
              <a:t>时，对应的项取</a:t>
            </a:r>
            <a:r>
              <a:rPr lang="zh-CN" altLang="en-US" sz="2400" b="1" dirty="0">
                <a:solidFill>
                  <a:srgbClr val="0000FF"/>
                </a:solidFill>
                <a:latin typeface="楷体_GB2312" panose="02010609030101010101" pitchFamily="49" charset="-122"/>
                <a:ea typeface="楷体_GB2312" panose="02010609030101010101" pitchFamily="49" charset="-122"/>
              </a:rPr>
              <a:t>负号</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5604" name="Object 30"/>
          <p:cNvGraphicFramePr>
            <a:graphicFrameLocks noChangeAspect="1"/>
          </p:cNvGraphicFramePr>
          <p:nvPr/>
        </p:nvGraphicFramePr>
        <p:xfrm>
          <a:off x="2868613" y="4419600"/>
          <a:ext cx="1968500" cy="557213"/>
        </p:xfrm>
        <a:graphic>
          <a:graphicData uri="http://schemas.openxmlformats.org/presentationml/2006/ole">
            <mc:AlternateContent xmlns:mc="http://schemas.openxmlformats.org/markup-compatibility/2006">
              <mc:Choice xmlns:v="urn:schemas-microsoft-com:vml" Requires="v">
                <p:oleObj spid="_x0000_s3173" name="" r:id="rId1" imgW="888365" imgH="254000" progId="">
                  <p:embed/>
                </p:oleObj>
              </mc:Choice>
              <mc:Fallback>
                <p:oleObj name="" r:id="rId1" imgW="888365" imgH="254000" progId="">
                  <p:embed/>
                  <p:pic>
                    <p:nvPicPr>
                      <p:cNvPr id="0" name="图片 3172"/>
                      <p:cNvPicPr/>
                      <p:nvPr/>
                    </p:nvPicPr>
                    <p:blipFill>
                      <a:blip r:embed="rId2"/>
                      <a:stretch>
                        <a:fillRect/>
                      </a:stretch>
                    </p:blipFill>
                    <p:spPr>
                      <a:xfrm>
                        <a:off x="2868613" y="4419600"/>
                        <a:ext cx="1968500" cy="557213"/>
                      </a:xfrm>
                      <a:prstGeom prst="rect">
                        <a:avLst/>
                      </a:prstGeom>
                      <a:noFill/>
                      <a:ln w="38100">
                        <a:noFill/>
                        <a:miter/>
                      </a:ln>
                    </p:spPr>
                  </p:pic>
                </p:oleObj>
              </mc:Fallback>
            </mc:AlternateContent>
          </a:graphicData>
        </a:graphic>
      </p:graphicFrame>
      <p:graphicFrame>
        <p:nvGraphicFramePr>
          <p:cNvPr id="25605" name="Object 31"/>
          <p:cNvGraphicFramePr>
            <a:graphicFrameLocks noChangeAspect="1"/>
          </p:cNvGraphicFramePr>
          <p:nvPr/>
        </p:nvGraphicFramePr>
        <p:xfrm>
          <a:off x="7648575" y="4419600"/>
          <a:ext cx="1457325" cy="503238"/>
        </p:xfrm>
        <a:graphic>
          <a:graphicData uri="http://schemas.openxmlformats.org/presentationml/2006/ole">
            <mc:AlternateContent xmlns:mc="http://schemas.openxmlformats.org/markup-compatibility/2006">
              <mc:Choice xmlns:v="urn:schemas-microsoft-com:vml" Requires="v">
                <p:oleObj spid="_x0000_s3172" name="" r:id="rId3" imgW="660400" imgH="228600" progId="">
                  <p:embed/>
                </p:oleObj>
              </mc:Choice>
              <mc:Fallback>
                <p:oleObj name="" r:id="rId3" imgW="660400" imgH="228600" progId="">
                  <p:embed/>
                  <p:pic>
                    <p:nvPicPr>
                      <p:cNvPr id="0" name="图片 3171"/>
                      <p:cNvPicPr/>
                      <p:nvPr/>
                    </p:nvPicPr>
                    <p:blipFill>
                      <a:blip r:embed="rId4"/>
                      <a:stretch>
                        <a:fillRect/>
                      </a:stretch>
                    </p:blipFill>
                    <p:spPr>
                      <a:xfrm>
                        <a:off x="7648575" y="4419600"/>
                        <a:ext cx="1457325" cy="503238"/>
                      </a:xfrm>
                      <a:prstGeom prst="rect">
                        <a:avLst/>
                      </a:prstGeom>
                      <a:noFill/>
                      <a:ln w="38100">
                        <a:noFill/>
                        <a:miter/>
                      </a:ln>
                    </p:spPr>
                  </p:pic>
                </p:oleObj>
              </mc:Fallback>
            </mc:AlternateContent>
          </a:graphicData>
        </a:graphic>
      </p:graphicFrame>
      <p:graphicFrame>
        <p:nvGraphicFramePr>
          <p:cNvPr id="25606" name="Object 32"/>
          <p:cNvGraphicFramePr>
            <a:graphicFrameLocks noChangeAspect="1"/>
          </p:cNvGraphicFramePr>
          <p:nvPr/>
        </p:nvGraphicFramePr>
        <p:xfrm>
          <a:off x="904875" y="5375275"/>
          <a:ext cx="1457325" cy="503238"/>
        </p:xfrm>
        <a:graphic>
          <a:graphicData uri="http://schemas.openxmlformats.org/presentationml/2006/ole">
            <mc:AlternateContent xmlns:mc="http://schemas.openxmlformats.org/markup-compatibility/2006">
              <mc:Choice xmlns:v="urn:schemas-microsoft-com:vml" Requires="v">
                <p:oleObj spid="_x0000_s3174" name="" r:id="rId5" imgW="660400" imgH="228600" progId="">
                  <p:embed/>
                </p:oleObj>
              </mc:Choice>
              <mc:Fallback>
                <p:oleObj name="" r:id="rId5" imgW="660400" imgH="228600" progId="">
                  <p:embed/>
                  <p:pic>
                    <p:nvPicPr>
                      <p:cNvPr id="0" name="图片 3173"/>
                      <p:cNvPicPr/>
                      <p:nvPr/>
                    </p:nvPicPr>
                    <p:blipFill>
                      <a:blip r:embed="rId6"/>
                      <a:stretch>
                        <a:fillRect/>
                      </a:stretch>
                    </p:blipFill>
                    <p:spPr>
                      <a:xfrm>
                        <a:off x="904875" y="5375275"/>
                        <a:ext cx="1457325" cy="503238"/>
                      </a:xfrm>
                      <a:prstGeom prst="rect">
                        <a:avLst/>
                      </a:prstGeom>
                      <a:noFill/>
                      <a:ln w="38100">
                        <a:noFill/>
                        <a:miter/>
                      </a:ln>
                    </p:spPr>
                  </p:pic>
                </p:oleObj>
              </mc:Fallback>
            </mc:AlternateContent>
          </a:graphicData>
        </a:graphic>
      </p:graphicFrame>
      <p:graphicFrame>
        <p:nvGraphicFramePr>
          <p:cNvPr id="25607" name="Object 33"/>
          <p:cNvGraphicFramePr>
            <a:graphicFrameLocks noChangeAspect="1"/>
          </p:cNvGraphicFramePr>
          <p:nvPr/>
        </p:nvGraphicFramePr>
        <p:xfrm>
          <a:off x="904875" y="5867400"/>
          <a:ext cx="1457325" cy="503238"/>
        </p:xfrm>
        <a:graphic>
          <a:graphicData uri="http://schemas.openxmlformats.org/presentationml/2006/ole">
            <mc:AlternateContent xmlns:mc="http://schemas.openxmlformats.org/markup-compatibility/2006">
              <mc:Choice xmlns:v="urn:schemas-microsoft-com:vml" Requires="v">
                <p:oleObj spid="_x0000_s3175" name="" r:id="rId7" imgW="660400" imgH="228600" progId="">
                  <p:embed/>
                </p:oleObj>
              </mc:Choice>
              <mc:Fallback>
                <p:oleObj name="" r:id="rId7" imgW="660400" imgH="228600" progId="">
                  <p:embed/>
                  <p:pic>
                    <p:nvPicPr>
                      <p:cNvPr id="0" name="图片 3174"/>
                      <p:cNvPicPr/>
                      <p:nvPr/>
                    </p:nvPicPr>
                    <p:blipFill>
                      <a:blip r:embed="rId8"/>
                      <a:stretch>
                        <a:fillRect/>
                      </a:stretch>
                    </p:blipFill>
                    <p:spPr>
                      <a:xfrm>
                        <a:off x="904875" y="5867400"/>
                        <a:ext cx="1457325" cy="503238"/>
                      </a:xfrm>
                      <a:prstGeom prst="rect">
                        <a:avLst/>
                      </a:prstGeom>
                      <a:noFill/>
                      <a:ln w="38100">
                        <a:noFill/>
                        <a:miter/>
                      </a:ln>
                    </p:spPr>
                  </p:pic>
                </p:oleObj>
              </mc:Fallback>
            </mc:AlternateContent>
          </a:graphicData>
        </a:graphic>
      </p:graphicFrame>
      <p:graphicFrame>
        <p:nvGraphicFramePr>
          <p:cNvPr id="614408" name="Object 34"/>
          <p:cNvGraphicFramePr>
            <a:graphicFrameLocks noChangeAspect="1"/>
          </p:cNvGraphicFramePr>
          <p:nvPr/>
        </p:nvGraphicFramePr>
        <p:xfrm>
          <a:off x="317500" y="1066800"/>
          <a:ext cx="8062913" cy="2066925"/>
        </p:xfrm>
        <a:graphic>
          <a:graphicData uri="http://schemas.openxmlformats.org/presentationml/2006/ole">
            <mc:AlternateContent xmlns:mc="http://schemas.openxmlformats.org/markup-compatibility/2006">
              <mc:Choice xmlns:v="urn:schemas-microsoft-com:vml" Requires="v">
                <p:oleObj spid="_x0000_s3176" name="" r:id="rId9" imgW="3683000" imgH="939800" progId="">
                  <p:embed/>
                </p:oleObj>
              </mc:Choice>
              <mc:Fallback>
                <p:oleObj name="" r:id="rId9" imgW="3683000" imgH="939800" progId="">
                  <p:embed/>
                  <p:pic>
                    <p:nvPicPr>
                      <p:cNvPr id="0" name="图片 3175"/>
                      <p:cNvPicPr/>
                      <p:nvPr/>
                    </p:nvPicPr>
                    <p:blipFill>
                      <a:blip r:embed="rId10"/>
                      <a:stretch>
                        <a:fillRect/>
                      </a:stretch>
                    </p:blipFill>
                    <p:spPr>
                      <a:xfrm>
                        <a:off x="317500" y="1066800"/>
                        <a:ext cx="8062913" cy="2066925"/>
                      </a:xfrm>
                      <a:prstGeom prst="rect">
                        <a:avLst/>
                      </a:prstGeom>
                      <a:noFill/>
                      <a:ln w="38100">
                        <a:noFill/>
                        <a:miter/>
                      </a:ln>
                    </p:spPr>
                  </p:pic>
                </p:oleObj>
              </mc:Fallback>
            </mc:AlternateContent>
          </a:graphicData>
        </a:graphic>
      </p:graphicFrame>
      <p:sp>
        <p:nvSpPr>
          <p:cNvPr id="25609" name="Text Box 9"/>
          <p:cNvSpPr txBox="1"/>
          <p:nvPr/>
        </p:nvSpPr>
        <p:spPr>
          <a:xfrm>
            <a:off x="4419600" y="2743200"/>
            <a:ext cx="3810000" cy="1041400"/>
          </a:xfrm>
          <a:prstGeom prst="rect">
            <a:avLst/>
          </a:prstGeom>
          <a:solidFill>
            <a:srgbClr val="FFFF99"/>
          </a:solid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简记作        ，</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60000"/>
              </a:lnSpc>
            </a:pPr>
            <a:r>
              <a:rPr lang="zh-CN" altLang="en-US" sz="2400" b="1" dirty="0">
                <a:solidFill>
                  <a:srgbClr val="000000"/>
                </a:solidFill>
                <a:latin typeface="楷体_GB2312" panose="02010609030101010101" pitchFamily="49" charset="-122"/>
                <a:ea typeface="楷体_GB2312" panose="02010609030101010101" pitchFamily="49" charset="-122"/>
              </a:rPr>
              <a:t>其中  为行列式</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zh-CN" altLang="en-US" sz="2400" b="1" dirty="0">
                <a:solidFill>
                  <a:srgbClr val="000000"/>
                </a:solidFill>
                <a:latin typeface="楷体_GB2312" panose="02010609030101010101" pitchFamily="49" charset="-122"/>
                <a:ea typeface="楷体_GB2312" panose="02010609030101010101" pitchFamily="49" charset="-122"/>
              </a:rPr>
              <a:t>的</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元</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5610" name="Object 35"/>
          <p:cNvGraphicFramePr>
            <a:graphicFrameLocks noChangeAspect="1"/>
          </p:cNvGraphicFramePr>
          <p:nvPr/>
        </p:nvGraphicFramePr>
        <p:xfrm>
          <a:off x="5440363" y="2757488"/>
          <a:ext cx="1112837" cy="531812"/>
        </p:xfrm>
        <a:graphic>
          <a:graphicData uri="http://schemas.openxmlformats.org/presentationml/2006/ole">
            <mc:AlternateContent xmlns:mc="http://schemas.openxmlformats.org/markup-compatibility/2006">
              <mc:Choice xmlns:v="urn:schemas-microsoft-com:vml" Requires="v">
                <p:oleObj spid="_x0000_s3178" name="" r:id="rId11" imgW="508000" imgH="241300" progId="">
                  <p:embed/>
                </p:oleObj>
              </mc:Choice>
              <mc:Fallback>
                <p:oleObj name="" r:id="rId11" imgW="508000" imgH="241300" progId="">
                  <p:embed/>
                  <p:pic>
                    <p:nvPicPr>
                      <p:cNvPr id="0" name="图片 3177"/>
                      <p:cNvPicPr/>
                      <p:nvPr/>
                    </p:nvPicPr>
                    <p:blipFill>
                      <a:blip r:embed="rId12"/>
                      <a:stretch>
                        <a:fillRect/>
                      </a:stretch>
                    </p:blipFill>
                    <p:spPr>
                      <a:xfrm>
                        <a:off x="5440363" y="2757488"/>
                        <a:ext cx="1112837" cy="531812"/>
                      </a:xfrm>
                      <a:prstGeom prst="rect">
                        <a:avLst/>
                      </a:prstGeom>
                      <a:noFill/>
                      <a:ln w="38100">
                        <a:noFill/>
                        <a:miter/>
                      </a:ln>
                    </p:spPr>
                  </p:pic>
                </p:oleObj>
              </mc:Fallback>
            </mc:AlternateContent>
          </a:graphicData>
        </a:graphic>
      </p:graphicFrame>
      <p:graphicFrame>
        <p:nvGraphicFramePr>
          <p:cNvPr id="25611" name="Object 36"/>
          <p:cNvGraphicFramePr>
            <a:graphicFrameLocks noChangeAspect="1"/>
          </p:cNvGraphicFramePr>
          <p:nvPr/>
        </p:nvGraphicFramePr>
        <p:xfrm>
          <a:off x="5105400" y="3276600"/>
          <a:ext cx="390525" cy="531813"/>
        </p:xfrm>
        <a:graphic>
          <a:graphicData uri="http://schemas.openxmlformats.org/presentationml/2006/ole">
            <mc:AlternateContent xmlns:mc="http://schemas.openxmlformats.org/markup-compatibility/2006">
              <mc:Choice xmlns:v="urn:schemas-microsoft-com:vml" Requires="v">
                <p:oleObj spid="_x0000_s3177" name="" r:id="rId13" imgW="177800" imgH="241300" progId="">
                  <p:embed/>
                </p:oleObj>
              </mc:Choice>
              <mc:Fallback>
                <p:oleObj name="" r:id="rId13" imgW="177800" imgH="241300" progId="">
                  <p:embed/>
                  <p:pic>
                    <p:nvPicPr>
                      <p:cNvPr id="0" name="图片 3176"/>
                      <p:cNvPicPr/>
                      <p:nvPr/>
                    </p:nvPicPr>
                    <p:blipFill>
                      <a:blip r:embed="rId14"/>
                      <a:stretch>
                        <a:fillRect/>
                      </a:stretch>
                    </p:blipFill>
                    <p:spPr>
                      <a:xfrm>
                        <a:off x="5105400" y="3276600"/>
                        <a:ext cx="390525" cy="531813"/>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xEl>
                                              <p:charRg st="0" end="16"/>
                                            </p:txEl>
                                          </p:spTgt>
                                        </p:tgtEl>
                                        <p:attrNameLst>
                                          <p:attrName>style.visibility</p:attrName>
                                        </p:attrNameLst>
                                      </p:cBhvr>
                                      <p:to>
                                        <p:strVal val="visible"/>
                                      </p:to>
                                    </p:set>
                                    <p:animEffect transition="in" filter="checkerboard(across)">
                                      <p:cBhvr>
                                        <p:cTn id="7" dur="500"/>
                                        <p:tgtEl>
                                          <p:spTgt spid="25603">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603">
                                            <p:txEl>
                                              <p:charRg st="16" end="41"/>
                                            </p:txEl>
                                          </p:spTgt>
                                        </p:tgtEl>
                                        <p:attrNameLst>
                                          <p:attrName>style.visibility</p:attrName>
                                        </p:attrNameLst>
                                      </p:cBhvr>
                                      <p:to>
                                        <p:strVal val="visible"/>
                                      </p:to>
                                    </p:set>
                                    <p:animEffect transition="in" filter="checkerboard(across)">
                                      <p:cBhvr>
                                        <p:cTn id="12" dur="500"/>
                                        <p:tgtEl>
                                          <p:spTgt spid="25603">
                                            <p:txEl>
                                              <p:charRg st="16" end="4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5603">
                                            <p:txEl>
                                              <p:charRg st="41" end="71"/>
                                            </p:txEl>
                                          </p:spTgt>
                                        </p:tgtEl>
                                        <p:attrNameLst>
                                          <p:attrName>style.visibility</p:attrName>
                                        </p:attrNameLst>
                                      </p:cBhvr>
                                      <p:to>
                                        <p:strVal val="visible"/>
                                      </p:to>
                                    </p:set>
                                    <p:animEffect transition="in" filter="checkerboard(across)">
                                      <p:cBhvr>
                                        <p:cTn id="17" dur="500"/>
                                        <p:tgtEl>
                                          <p:spTgt spid="25603">
                                            <p:txEl>
                                              <p:charRg st="41" end="7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5604"/>
                                        </p:tgtEl>
                                        <p:attrNameLst>
                                          <p:attrName>style.visibility</p:attrName>
                                        </p:attrNameLst>
                                      </p:cBhvr>
                                      <p:to>
                                        <p:strVal val="visible"/>
                                      </p:to>
                                    </p:set>
                                    <p:animEffect transition="in" filter="checkerboard(across)">
                                      <p:cBhvr>
                                        <p:cTn id="20" dur="500"/>
                                        <p:tgtEl>
                                          <p:spTgt spid="25604"/>
                                        </p:tgtEl>
                                      </p:cBhvr>
                                    </p:animEffect>
                                  </p:childTnLst>
                                </p:cTn>
                              </p:par>
                              <p:par>
                                <p:cTn id="21" presetID="5" presetClass="entr" presetSubtype="10" fill="hold" nodeType="withEffect">
                                  <p:stCondLst>
                                    <p:cond delay="0"/>
                                  </p:stCondLst>
                                  <p:childTnLst>
                                    <p:set>
                                      <p:cBhvr>
                                        <p:cTn id="22" dur="1" fill="hold">
                                          <p:stCondLst>
                                            <p:cond delay="0"/>
                                          </p:stCondLst>
                                        </p:cTn>
                                        <p:tgtEl>
                                          <p:spTgt spid="25605"/>
                                        </p:tgtEl>
                                        <p:attrNameLst>
                                          <p:attrName>style.visibility</p:attrName>
                                        </p:attrNameLst>
                                      </p:cBhvr>
                                      <p:to>
                                        <p:strVal val="visible"/>
                                      </p:to>
                                    </p:set>
                                    <p:animEffect transition="in" filter="checkerboard(across)">
                                      <p:cBhvr>
                                        <p:cTn id="23" dur="500"/>
                                        <p:tgtEl>
                                          <p:spTgt spid="25605"/>
                                        </p:tgtEl>
                                      </p:cBhvr>
                                    </p:animEffect>
                                  </p:childTnLst>
                                </p:cTn>
                              </p:par>
                            </p:childTnLst>
                          </p:cTn>
                        </p:par>
                        <p:par>
                          <p:cTn id="24" fill="hold">
                            <p:stCondLst>
                              <p:cond delay="500"/>
                            </p:stCondLst>
                            <p:childTnLst>
                              <p:par>
                                <p:cTn id="25" presetID="5" presetClass="entr" presetSubtype="10" fill="hold" nodeType="afterEffect">
                                  <p:stCondLst>
                                    <p:cond delay="0"/>
                                  </p:stCondLst>
                                  <p:childTnLst>
                                    <p:set>
                                      <p:cBhvr>
                                        <p:cTn id="26" dur="1" fill="hold">
                                          <p:stCondLst>
                                            <p:cond delay="0"/>
                                          </p:stCondLst>
                                        </p:cTn>
                                        <p:tgtEl>
                                          <p:spTgt spid="25603">
                                            <p:txEl>
                                              <p:charRg st="71" end="92"/>
                                            </p:txEl>
                                          </p:spTgt>
                                        </p:tgtEl>
                                        <p:attrNameLst>
                                          <p:attrName>style.visibility</p:attrName>
                                        </p:attrNameLst>
                                      </p:cBhvr>
                                      <p:to>
                                        <p:strVal val="visible"/>
                                      </p:to>
                                    </p:set>
                                    <p:animEffect transition="in" filter="checkerboard(across)">
                                      <p:cBhvr>
                                        <p:cTn id="27" dur="500"/>
                                        <p:tgtEl>
                                          <p:spTgt spid="25603">
                                            <p:txEl>
                                              <p:charRg st="71" end="9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5603">
                                            <p:txEl>
                                              <p:charRg st="92" end="117"/>
                                            </p:txEl>
                                          </p:spTgt>
                                        </p:tgtEl>
                                        <p:attrNameLst>
                                          <p:attrName>style.visibility</p:attrName>
                                        </p:attrNameLst>
                                      </p:cBhvr>
                                      <p:to>
                                        <p:strVal val="visible"/>
                                      </p:to>
                                    </p:set>
                                    <p:animEffect transition="in" filter="checkerboard(across)">
                                      <p:cBhvr>
                                        <p:cTn id="32" dur="500"/>
                                        <p:tgtEl>
                                          <p:spTgt spid="25603">
                                            <p:txEl>
                                              <p:charRg st="92" end="117"/>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25606"/>
                                        </p:tgtEl>
                                        <p:attrNameLst>
                                          <p:attrName>style.visibility</p:attrName>
                                        </p:attrNameLst>
                                      </p:cBhvr>
                                      <p:to>
                                        <p:strVal val="visible"/>
                                      </p:to>
                                    </p:set>
                                    <p:animEffect transition="in" filter="checkerboard(across)">
                                      <p:cBhvr>
                                        <p:cTn id="35" dur="500"/>
                                        <p:tgtEl>
                                          <p:spTgt spid="2560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5603">
                                            <p:txEl>
                                              <p:charRg st="117" end="145"/>
                                            </p:txEl>
                                          </p:spTgt>
                                        </p:tgtEl>
                                        <p:attrNameLst>
                                          <p:attrName>style.visibility</p:attrName>
                                        </p:attrNameLst>
                                      </p:cBhvr>
                                      <p:to>
                                        <p:strVal val="visible"/>
                                      </p:to>
                                    </p:set>
                                    <p:animEffect transition="in" filter="checkerboard(across)">
                                      <p:cBhvr>
                                        <p:cTn id="40" dur="500"/>
                                        <p:tgtEl>
                                          <p:spTgt spid="25603">
                                            <p:txEl>
                                              <p:charRg st="117" end="145"/>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checkerboard(across)">
                                      <p:cBhvr>
                                        <p:cTn id="43" dur="500"/>
                                        <p:tgtEl>
                                          <p:spTgt spid="2560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10"/>
                                        </p:tgtEl>
                                        <p:attrNameLst>
                                          <p:attrName>style.visibility</p:attrName>
                                        </p:attrNameLst>
                                      </p:cBhvr>
                                      <p:to>
                                        <p:strVal val="visible"/>
                                      </p:to>
                                    </p:set>
                                    <p:animEffect transition="in" filter="dissolve">
                                      <p:cBhvr>
                                        <p:cTn id="48" dur="500"/>
                                        <p:tgtEl>
                                          <p:spTgt spid="25610"/>
                                        </p:tgtEl>
                                      </p:cBhvr>
                                    </p:animEffect>
                                  </p:childTnLst>
                                </p:cTn>
                              </p:par>
                              <p:par>
                                <p:cTn id="49" presetID="9" presetClass="entr" presetSubtype="0" fill="hold" nodeType="withEffect">
                                  <p:stCondLst>
                                    <p:cond delay="0"/>
                                  </p:stCondLst>
                                  <p:childTnLst>
                                    <p:set>
                                      <p:cBhvr>
                                        <p:cTn id="50" dur="1" fill="hold">
                                          <p:stCondLst>
                                            <p:cond delay="0"/>
                                          </p:stCondLst>
                                        </p:cTn>
                                        <p:tgtEl>
                                          <p:spTgt spid="25611"/>
                                        </p:tgtEl>
                                        <p:attrNameLst>
                                          <p:attrName>style.visibility</p:attrName>
                                        </p:attrNameLst>
                                      </p:cBhvr>
                                      <p:to>
                                        <p:strVal val="visible"/>
                                      </p:to>
                                    </p:set>
                                    <p:animEffect transition="in" filter="dissolve">
                                      <p:cBhvr>
                                        <p:cTn id="51" dur="500"/>
                                        <p:tgtEl>
                                          <p:spTgt spid="25611"/>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5609"/>
                                        </p:tgtEl>
                                        <p:attrNameLst>
                                          <p:attrName>style.visibility</p:attrName>
                                        </p:attrNameLst>
                                      </p:cBhvr>
                                      <p:to>
                                        <p:strVal val="visible"/>
                                      </p:to>
                                    </p:set>
                                    <p:animEffect transition="in" filter="dissolve">
                                      <p:cBhvr>
                                        <p:cTn id="54"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25698" name="Object 6"/>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4319" name="" r:id="rId1" imgW="3086100" imgH="927100" progId="">
                  <p:embed/>
                </p:oleObj>
              </mc:Choice>
              <mc:Fallback>
                <p:oleObj name="" r:id="rId1" imgW="3086100" imgH="927100" progId="">
                  <p:embed/>
                  <p:pic>
                    <p:nvPicPr>
                      <p:cNvPr id="0" name="图片 4318"/>
                      <p:cNvPicPr/>
                      <p:nvPr/>
                    </p:nvPicPr>
                    <p:blipFill>
                      <a:blip r:embed="rId2"/>
                      <a:stretch>
                        <a:fillRect/>
                      </a:stretch>
                    </p:blipFill>
                    <p:spPr>
                      <a:xfrm>
                        <a:off x="1398588" y="609600"/>
                        <a:ext cx="6170612" cy="1854200"/>
                      </a:xfrm>
                      <a:prstGeom prst="rect">
                        <a:avLst/>
                      </a:prstGeom>
                      <a:noFill/>
                      <a:ln w="38100">
                        <a:noFill/>
                        <a:miter/>
                      </a:ln>
                    </p:spPr>
                  </p:pic>
                </p:oleObj>
              </mc:Fallback>
            </mc:AlternateContent>
          </a:graphicData>
        </a:graphic>
      </p:graphicFrame>
      <p:sp>
        <p:nvSpPr>
          <p:cNvPr id="73731" name="Text Box 3"/>
          <p:cNvSpPr txBox="1"/>
          <p:nvPr/>
        </p:nvSpPr>
        <p:spPr>
          <a:xfrm>
            <a:off x="455613" y="2674938"/>
            <a:ext cx="8148637" cy="457200"/>
          </a:xfrm>
          <a:prstGeom prst="rect">
            <a:avLst/>
          </a:prstGeom>
          <a:noFill/>
          <a:ln w="9525">
            <a:noFill/>
          </a:ln>
        </p:spPr>
        <p:txBody>
          <a:bodyPr/>
          <a:p>
            <a:pPr marL="457200" indent="-457200" eaLnBrk="0" hangingPunct="0"/>
            <a:r>
              <a:rPr lang="zh-CN" altLang="zh-CN" sz="2400" b="1" i="1" dirty="0">
                <a:solidFill>
                  <a:srgbClr val="000000"/>
                </a:solidFill>
                <a:latin typeface="Times New Roman" panose="02020603050405020304" pitchFamily="18" charset="0"/>
                <a:ea typeface="楷体_GB2312" panose="02010609030101010101" pitchFamily="49" charset="-122"/>
              </a:rPr>
              <a:t>R</a:t>
            </a:r>
            <a:r>
              <a:rPr lang="zh-CN" altLang="zh-CN" sz="2400" b="1" dirty="0">
                <a:solidFill>
                  <a:srgbClr val="000000"/>
                </a:solidFill>
                <a:latin typeface="Times New Roman" panose="02020603050405020304" pitchFamily="18" charset="0"/>
                <a:ea typeface="楷体_GB2312" panose="02010609030101010101" pitchFamily="49" charset="-122"/>
              </a:rPr>
              <a:t>(</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 = 3，计算</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的前</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zh-CN" sz="2400" b="1" dirty="0">
                <a:solidFill>
                  <a:srgbClr val="000000"/>
                </a:solidFill>
                <a:latin typeface="Times New Roman" panose="02020603050405020304" pitchFamily="18" charset="0"/>
                <a:ea typeface="楷体_GB2312" panose="02010609030101010101" pitchFamily="49" charset="-122"/>
              </a:rPr>
              <a:t>行构成的子式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2" name="Group 4"/>
          <p:cNvGrpSpPr/>
          <p:nvPr/>
        </p:nvGrpSpPr>
        <p:grpSpPr>
          <a:xfrm>
            <a:off x="5635625" y="1092200"/>
            <a:ext cx="1236663" cy="863600"/>
            <a:chOff x="2923" y="3312"/>
            <a:chExt cx="1005" cy="544"/>
          </a:xfrm>
        </p:grpSpPr>
        <p:sp>
          <p:nvSpPr>
            <p:cNvPr id="925703" name="Line 5"/>
            <p:cNvSpPr/>
            <p:nvPr/>
          </p:nvSpPr>
          <p:spPr>
            <a:xfrm>
              <a:off x="2923" y="3312"/>
              <a:ext cx="317" cy="0"/>
            </a:xfrm>
            <a:prstGeom prst="line">
              <a:avLst/>
            </a:prstGeom>
            <a:ln w="28575" cap="flat" cmpd="sng">
              <a:solidFill>
                <a:srgbClr val="0000FF"/>
              </a:solidFill>
              <a:prstDash val="solid"/>
              <a:headEnd type="none" w="med" len="med"/>
              <a:tailEnd type="none" w="med" len="med"/>
            </a:ln>
          </p:spPr>
        </p:sp>
        <p:sp>
          <p:nvSpPr>
            <p:cNvPr id="925704" name="Line 6"/>
            <p:cNvSpPr/>
            <p:nvPr/>
          </p:nvSpPr>
          <p:spPr>
            <a:xfrm>
              <a:off x="3231" y="3312"/>
              <a:ext cx="0" cy="272"/>
            </a:xfrm>
            <a:prstGeom prst="line">
              <a:avLst/>
            </a:prstGeom>
            <a:ln w="28575" cap="flat" cmpd="sng">
              <a:solidFill>
                <a:srgbClr val="0000FF"/>
              </a:solidFill>
              <a:prstDash val="solid"/>
              <a:headEnd type="none" w="med" len="med"/>
              <a:tailEnd type="none" w="med" len="med"/>
            </a:ln>
          </p:spPr>
        </p:sp>
        <p:sp>
          <p:nvSpPr>
            <p:cNvPr id="925705" name="Line 7"/>
            <p:cNvSpPr/>
            <p:nvPr/>
          </p:nvSpPr>
          <p:spPr>
            <a:xfrm>
              <a:off x="3231" y="3584"/>
              <a:ext cx="317" cy="0"/>
            </a:xfrm>
            <a:prstGeom prst="line">
              <a:avLst/>
            </a:prstGeom>
            <a:ln w="28575" cap="flat" cmpd="sng">
              <a:solidFill>
                <a:srgbClr val="0000FF"/>
              </a:solidFill>
              <a:prstDash val="solid"/>
              <a:headEnd type="none" w="med" len="med"/>
              <a:tailEnd type="none" w="med" len="med"/>
            </a:ln>
          </p:spPr>
        </p:sp>
        <p:sp>
          <p:nvSpPr>
            <p:cNvPr id="925706" name="Line 8"/>
            <p:cNvSpPr/>
            <p:nvPr/>
          </p:nvSpPr>
          <p:spPr>
            <a:xfrm>
              <a:off x="3543" y="3584"/>
              <a:ext cx="0" cy="272"/>
            </a:xfrm>
            <a:prstGeom prst="line">
              <a:avLst/>
            </a:prstGeom>
            <a:ln w="28575" cap="flat" cmpd="sng">
              <a:solidFill>
                <a:srgbClr val="0000FF"/>
              </a:solidFill>
              <a:prstDash val="solid"/>
              <a:headEnd type="none" w="med" len="med"/>
              <a:tailEnd type="none" w="med" len="med"/>
            </a:ln>
          </p:spPr>
        </p:sp>
        <p:sp>
          <p:nvSpPr>
            <p:cNvPr id="925707" name="Line 9"/>
            <p:cNvSpPr/>
            <p:nvPr/>
          </p:nvSpPr>
          <p:spPr>
            <a:xfrm>
              <a:off x="3543" y="3856"/>
              <a:ext cx="385" cy="0"/>
            </a:xfrm>
            <a:prstGeom prst="line">
              <a:avLst/>
            </a:prstGeom>
            <a:ln w="28575" cap="flat" cmpd="sng">
              <a:solidFill>
                <a:srgbClr val="0000FF"/>
              </a:solidFill>
              <a:prstDash val="solid"/>
              <a:headEnd type="none" w="med" len="med"/>
              <a:tailEnd type="none" w="med" len="med"/>
            </a:ln>
          </p:spPr>
        </p:sp>
      </p:grpSp>
      <p:graphicFrame>
        <p:nvGraphicFramePr>
          <p:cNvPr id="73741" name="Object 7"/>
          <p:cNvGraphicFramePr>
            <a:graphicFrameLocks noChangeAspect="1"/>
          </p:cNvGraphicFramePr>
          <p:nvPr/>
        </p:nvGraphicFramePr>
        <p:xfrm>
          <a:off x="3200400" y="3194050"/>
          <a:ext cx="2667000" cy="1397000"/>
        </p:xfrm>
        <a:graphic>
          <a:graphicData uri="http://schemas.openxmlformats.org/presentationml/2006/ole">
            <mc:AlternateContent xmlns:mc="http://schemas.openxmlformats.org/markup-compatibility/2006">
              <mc:Choice xmlns:v="urn:schemas-microsoft-com:vml" Requires="v">
                <p:oleObj spid="_x0000_s4320" name="" r:id="rId3" imgW="1333500" imgH="698500" progId="">
                  <p:embed/>
                </p:oleObj>
              </mc:Choice>
              <mc:Fallback>
                <p:oleObj name="" r:id="rId3" imgW="1333500" imgH="698500" progId="">
                  <p:embed/>
                  <p:pic>
                    <p:nvPicPr>
                      <p:cNvPr id="0" name="图片 4319"/>
                      <p:cNvPicPr/>
                      <p:nvPr/>
                    </p:nvPicPr>
                    <p:blipFill>
                      <a:blip r:embed="rId4"/>
                      <a:stretch>
                        <a:fillRect/>
                      </a:stretch>
                    </p:blipFill>
                    <p:spPr>
                      <a:xfrm>
                        <a:off x="3200400" y="3194050"/>
                        <a:ext cx="2667000" cy="1397000"/>
                      </a:xfrm>
                      <a:prstGeom prst="rect">
                        <a:avLst/>
                      </a:prstGeom>
                      <a:noFill/>
                      <a:ln w="38100">
                        <a:noFill/>
                        <a:miter/>
                      </a:ln>
                    </p:spPr>
                  </p:pic>
                </p:oleObj>
              </mc:Fallback>
            </mc:AlternateContent>
          </a:graphicData>
        </a:graphic>
      </p:graphicFrame>
      <p:sp>
        <p:nvSpPr>
          <p:cNvPr id="73742" name="Text Box 14"/>
          <p:cNvSpPr txBox="1"/>
          <p:nvPr/>
        </p:nvSpPr>
        <p:spPr>
          <a:xfrm>
            <a:off x="455613" y="4652963"/>
            <a:ext cx="8231187" cy="1552575"/>
          </a:xfrm>
          <a:prstGeom prst="rect">
            <a:avLst/>
          </a:prstGeom>
          <a:noFill/>
          <a:ln w="9525">
            <a:noFill/>
          </a:ln>
        </p:spPr>
        <p:txBody>
          <a:bodyPr>
            <a:spAutoFit/>
          </a:bodyPr>
          <a:p>
            <a:pPr marL="457200" indent="-457200" eaLnBrk="0" hangingPunct="0"/>
            <a:r>
              <a:rPr lang="zh-CN" altLang="en-US" sz="2400" b="1" dirty="0">
                <a:solidFill>
                  <a:srgbClr val="000000"/>
                </a:solidFill>
                <a:latin typeface="Times New Roman" panose="02020603050405020304" pitchFamily="18" charset="0"/>
                <a:ea typeface="楷体_GB2312" panose="02010609030101010101" pitchFamily="49" charset="-122"/>
              </a:rPr>
              <a:t>因此这就是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结论：矩阵的最高阶非零子式一般不是唯一的，但矩阵的秩</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是唯一的．</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3731"/>
                                        </p:tgtEl>
                                        <p:attrNameLst>
                                          <p:attrName>style.visibility</p:attrName>
                                        </p:attrNameLst>
                                      </p:cBhvr>
                                      <p:to>
                                        <p:strVal val="visible"/>
                                      </p:to>
                                    </p:set>
                                    <p:animEffect transition="in" filter="slide(fromBottom)">
                                      <p:cBhvr>
                                        <p:cTn id="11" dur="500"/>
                                        <p:tgtEl>
                                          <p:spTgt spid="73731"/>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73741"/>
                                        </p:tgtEl>
                                        <p:attrNameLst>
                                          <p:attrName>style.visibility</p:attrName>
                                        </p:attrNameLst>
                                      </p:cBhvr>
                                      <p:to>
                                        <p:strVal val="visible"/>
                                      </p:to>
                                    </p:set>
                                    <p:animEffect transition="in" filter="box(in)">
                                      <p:cBhvr>
                                        <p:cTn id="16" dur="500"/>
                                        <p:tgtEl>
                                          <p:spTgt spid="7374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73742">
                                            <p:txEl>
                                              <p:charRg st="0" end="20"/>
                                            </p:txEl>
                                          </p:spTgt>
                                        </p:tgtEl>
                                        <p:attrNameLst>
                                          <p:attrName>style.visibility</p:attrName>
                                        </p:attrNameLst>
                                      </p:cBhvr>
                                      <p:to>
                                        <p:strVal val="visible"/>
                                      </p:to>
                                    </p:set>
                                    <p:animEffect transition="in" filter="slide(fromBottom)">
                                      <p:cBhvr>
                                        <p:cTn id="21" dur="500"/>
                                        <p:tgtEl>
                                          <p:spTgt spid="73742">
                                            <p:txEl>
                                              <p:charRg st="0"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grpId="0" nodeType="clickEffect">
                                  <p:stCondLst>
                                    <p:cond delay="0"/>
                                  </p:stCondLst>
                                  <p:iterate type="lt">
                                    <p:tmPct val="0"/>
                                  </p:iterate>
                                  <p:childTnLst>
                                    <p:set>
                                      <p:cBhvr>
                                        <p:cTn id="25" dur="1" fill="hold">
                                          <p:stCondLst>
                                            <p:cond delay="0"/>
                                          </p:stCondLst>
                                        </p:cTn>
                                        <p:tgtEl>
                                          <p:spTgt spid="73742">
                                            <p:txEl>
                                              <p:charRg st="20" end="47"/>
                                            </p:txEl>
                                          </p:spTgt>
                                        </p:tgtEl>
                                        <p:attrNameLst>
                                          <p:attrName>style.visibility</p:attrName>
                                        </p:attrNameLst>
                                      </p:cBhvr>
                                      <p:to>
                                        <p:strVal val="visible"/>
                                      </p:to>
                                    </p:set>
                                    <p:anim calcmode="lin" valueType="num">
                                      <p:cBhvr>
                                        <p:cTn id="26" dur="500" fill="hold"/>
                                        <p:tgtEl>
                                          <p:spTgt spid="73742">
                                            <p:txEl>
                                              <p:charRg st="20" end="47"/>
                                            </p:txEl>
                                          </p:spTgt>
                                        </p:tgtEl>
                                        <p:attrNameLst>
                                          <p:attrName>ppt_w</p:attrName>
                                        </p:attrNameLst>
                                      </p:cBhvr>
                                      <p:tavLst>
                                        <p:tav tm="0">
                                          <p:val>
                                            <p:fltVal val="0.000000"/>
                                          </p:val>
                                        </p:tav>
                                        <p:tav tm="100000">
                                          <p:val>
                                            <p:strVal val="#ppt_w"/>
                                          </p:val>
                                        </p:tav>
                                      </p:tavLst>
                                    </p:anim>
                                    <p:anim calcmode="lin" valueType="num">
                                      <p:cBhvr>
                                        <p:cTn id="27" dur="500" fill="hold"/>
                                        <p:tgtEl>
                                          <p:spTgt spid="73742">
                                            <p:txEl>
                                              <p:charRg st="20" end="47"/>
                                            </p:txEl>
                                          </p:spTgt>
                                        </p:tgtEl>
                                        <p:attrNameLst>
                                          <p:attrName>ppt_h</p:attrName>
                                        </p:attrNameLst>
                                      </p:cBhvr>
                                      <p:tavLst>
                                        <p:tav tm="0">
                                          <p:val>
                                            <p:strVal val="#ppt_h"/>
                                          </p:val>
                                        </p:tav>
                                        <p:tav tm="100000">
                                          <p:val>
                                            <p:strVal val="#ppt_h"/>
                                          </p:val>
                                        </p:tav>
                                      </p:tavLst>
                                    </p:anim>
                                  </p:childTnLst>
                                </p:cTn>
                              </p:par>
                              <p:par>
                                <p:cTn id="28" presetID="17" presetClass="entr" presetSubtype="10" fill="hold" grpId="0" nodeType="withEffect">
                                  <p:stCondLst>
                                    <p:cond delay="0"/>
                                  </p:stCondLst>
                                  <p:iterate type="lt">
                                    <p:tmPct val="0"/>
                                  </p:iterate>
                                  <p:childTnLst>
                                    <p:set>
                                      <p:cBhvr>
                                        <p:cTn id="29" dur="1" fill="hold">
                                          <p:stCondLst>
                                            <p:cond delay="0"/>
                                          </p:stCondLst>
                                        </p:cTn>
                                        <p:tgtEl>
                                          <p:spTgt spid="73742">
                                            <p:txEl>
                                              <p:charRg st="47" end="53"/>
                                            </p:txEl>
                                          </p:spTgt>
                                        </p:tgtEl>
                                        <p:attrNameLst>
                                          <p:attrName>style.visibility</p:attrName>
                                        </p:attrNameLst>
                                      </p:cBhvr>
                                      <p:to>
                                        <p:strVal val="visible"/>
                                      </p:to>
                                    </p:set>
                                    <p:anim calcmode="lin" valueType="num">
                                      <p:cBhvr>
                                        <p:cTn id="30" dur="500" fill="hold"/>
                                        <p:tgtEl>
                                          <p:spTgt spid="73742">
                                            <p:txEl>
                                              <p:charRg st="47" end="53"/>
                                            </p:txEl>
                                          </p:spTgt>
                                        </p:tgtEl>
                                        <p:attrNameLst>
                                          <p:attrName>ppt_w</p:attrName>
                                        </p:attrNameLst>
                                      </p:cBhvr>
                                      <p:tavLst>
                                        <p:tav tm="0">
                                          <p:val>
                                            <p:fltVal val="0.000000"/>
                                          </p:val>
                                        </p:tav>
                                        <p:tav tm="100000">
                                          <p:val>
                                            <p:strVal val="#ppt_w"/>
                                          </p:val>
                                        </p:tav>
                                      </p:tavLst>
                                    </p:anim>
                                    <p:anim calcmode="lin" valueType="num">
                                      <p:cBhvr>
                                        <p:cTn id="31" dur="500" fill="hold"/>
                                        <p:tgtEl>
                                          <p:spTgt spid="73742">
                                            <p:txEl>
                                              <p:charRg st="47" end="5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73742"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9" name="Text Box 7"/>
          <p:cNvSpPr txBox="1"/>
          <p:nvPr/>
        </p:nvSpPr>
        <p:spPr>
          <a:xfrm>
            <a:off x="455613" y="2643188"/>
            <a:ext cx="8148637" cy="3846512"/>
          </a:xfrm>
          <a:prstGeom prst="rect">
            <a:avLst/>
          </a:prstGeom>
          <a:noFill/>
          <a:ln w="9525">
            <a:noFill/>
          </a:ln>
        </p:spPr>
        <p:txBody>
          <a:bodyPr>
            <a:spAutoFit/>
          </a:bodyPr>
          <a:p>
            <a:pPr marL="457200" indent="-457200" eaLnBrk="0" hangingPunct="0"/>
            <a:r>
              <a:rPr lang="zh-CN" altLang="en-US" sz="2000" b="1" dirty="0">
                <a:solidFill>
                  <a:srgbClr val="000000"/>
                </a:solidFill>
                <a:latin typeface="Times New Roman" panose="02020603050405020304" pitchFamily="18" charset="0"/>
                <a:ea typeface="楷体_GB2312" panose="02010609030101010101" pitchFamily="49" charset="-122"/>
              </a:rPr>
              <a:t>事实上，</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eaLnBrk="0" hangingPunct="0">
              <a:lnSpc>
                <a:spcPct val="130000"/>
              </a:lnSpc>
              <a:buClr>
                <a:srgbClr val="FF0000"/>
              </a:buClr>
              <a:buSzPct val="75000"/>
              <a:buFont typeface="Wingdings" panose="05000000000000000000" pitchFamily="2" charset="2"/>
              <a:buChar char="n"/>
            </a:pPr>
            <a:r>
              <a:rPr lang="zh-CN" altLang="en-US" sz="2000" b="1" dirty="0">
                <a:solidFill>
                  <a:srgbClr val="000000"/>
                </a:solidFill>
                <a:latin typeface="Times New Roman" panose="02020603050405020304" pitchFamily="18" charset="0"/>
                <a:ea typeface="楷体_GB2312" panose="02010609030101010101" pitchFamily="49" charset="-122"/>
              </a:rPr>
              <a:t>根据</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zh-CN" altLang="zh-CN" sz="2000" b="1" i="1" dirty="0">
                <a:solidFill>
                  <a:srgbClr val="000000"/>
                </a:solidFill>
                <a:latin typeface="Times New Roman" panose="02020603050405020304" pitchFamily="18" charset="0"/>
                <a:ea typeface="楷体_GB2312" panose="02010609030101010101" pitchFamily="49" charset="-122"/>
              </a:rPr>
              <a:t>R</a:t>
            </a:r>
            <a:r>
              <a:rPr lang="zh-CN" altLang="zh-CN" sz="2000" b="1" dirty="0">
                <a:solidFill>
                  <a:srgbClr val="000000"/>
                </a:solidFill>
                <a:latin typeface="Times New Roman" panose="02020603050405020304" pitchFamily="18" charset="0"/>
                <a:ea typeface="楷体_GB2312" panose="02010609030101010101" pitchFamily="49" charset="-122"/>
              </a:rPr>
              <a:t>(</a:t>
            </a:r>
            <a:r>
              <a:rPr lang="zh-CN" altLang="zh-CN" sz="2000" b="1" i="1" dirty="0">
                <a:solidFill>
                  <a:srgbClr val="000000"/>
                </a:solidFill>
                <a:latin typeface="Times New Roman" panose="02020603050405020304" pitchFamily="18" charset="0"/>
                <a:ea typeface="楷体_GB2312" panose="02010609030101010101" pitchFamily="49" charset="-122"/>
              </a:rPr>
              <a:t>A</a:t>
            </a:r>
            <a:r>
              <a:rPr lang="zh-CN" altLang="zh-CN" sz="2000" b="1" baseline="-25000" dirty="0">
                <a:solidFill>
                  <a:srgbClr val="000000"/>
                </a:solidFill>
                <a:latin typeface="Times New Roman" panose="02020603050405020304" pitchFamily="18" charset="0"/>
                <a:ea typeface="楷体_GB2312" panose="02010609030101010101" pitchFamily="49" charset="-122"/>
              </a:rPr>
              <a:t>0</a:t>
            </a:r>
            <a:r>
              <a:rPr lang="zh-CN" altLang="zh-CN" sz="2000" b="1" dirty="0">
                <a:solidFill>
                  <a:srgbClr val="000000"/>
                </a:solidFill>
                <a:latin typeface="Times New Roman" panose="02020603050405020304" pitchFamily="18" charset="0"/>
                <a:ea typeface="楷体_GB2312" panose="02010609030101010101" pitchFamily="49" charset="-122"/>
              </a:rPr>
              <a:t>) = 3</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可知： </a:t>
            </a:r>
            <a:r>
              <a:rPr lang="zh-CN" altLang="zh-CN" sz="2000" b="1" i="1" dirty="0">
                <a:solidFill>
                  <a:srgbClr val="000000"/>
                </a:solidFill>
                <a:latin typeface="Times New Roman" panose="02020603050405020304" pitchFamily="18" charset="0"/>
                <a:ea typeface="楷体_GB2312" panose="02010609030101010101" pitchFamily="49" charset="-122"/>
              </a:rPr>
              <a:t>A</a:t>
            </a:r>
            <a:r>
              <a:rPr lang="zh-CN" altLang="zh-CN" sz="2000" b="1" baseline="-25000" dirty="0">
                <a:solidFill>
                  <a:srgbClr val="000000"/>
                </a:solidFill>
                <a:latin typeface="Times New Roman" panose="02020603050405020304" pitchFamily="18" charset="0"/>
                <a:ea typeface="楷体_GB2312" panose="02010609030101010101" pitchFamily="49" charset="-122"/>
              </a:rPr>
              <a:t>0</a:t>
            </a:r>
            <a:r>
              <a:rPr lang="zh-CN" altLang="zh-CN" sz="2000" b="1" dirty="0">
                <a:solidFill>
                  <a:srgbClr val="000000"/>
                </a:solidFill>
                <a:latin typeface="Times New Roman" panose="02020603050405020304" pitchFamily="18" charset="0"/>
                <a:ea typeface="楷体_GB2312" panose="02010609030101010101" pitchFamily="49" charset="-122"/>
              </a:rPr>
              <a:t>的</a:t>
            </a:r>
            <a:r>
              <a:rPr lang="zh-CN" altLang="en-US" sz="2000" b="1" dirty="0">
                <a:solidFill>
                  <a:srgbClr val="000000"/>
                </a:solidFill>
                <a:latin typeface="Times New Roman" panose="02020603050405020304" pitchFamily="18" charset="0"/>
                <a:ea typeface="楷体_GB2312" panose="02010609030101010101" pitchFamily="49" charset="-122"/>
              </a:rPr>
              <a:t> </a:t>
            </a:r>
            <a:r>
              <a:rPr lang="en-US" altLang="zh-CN" sz="2000" b="1" dirty="0">
                <a:solidFill>
                  <a:srgbClr val="000000"/>
                </a:solidFill>
                <a:latin typeface="Times New Roman" panose="02020603050405020304" pitchFamily="18" charset="0"/>
                <a:ea typeface="楷体_GB2312" panose="02010609030101010101" pitchFamily="49" charset="-122"/>
              </a:rPr>
              <a:t>3 </a:t>
            </a:r>
            <a:r>
              <a:rPr lang="zh-CN" altLang="zh-CN" sz="2000" b="1" dirty="0">
                <a:solidFill>
                  <a:srgbClr val="000000"/>
                </a:solidFill>
                <a:latin typeface="Times New Roman" panose="02020603050405020304" pitchFamily="18" charset="0"/>
                <a:ea typeface="楷体_GB2312" panose="02010609030101010101" pitchFamily="49" charset="-122"/>
              </a:rPr>
              <a:t>个列向量就是</a:t>
            </a:r>
            <a:r>
              <a:rPr lang="zh-CN" altLang="en-US" sz="2000" b="1" dirty="0">
                <a:solidFill>
                  <a:srgbClr val="000000"/>
                </a:solidFill>
                <a:latin typeface="Times New Roman" panose="02020603050405020304" pitchFamily="18" charset="0"/>
                <a:ea typeface="楷体_GB2312" panose="02010609030101010101" pitchFamily="49" charset="-122"/>
              </a:rPr>
              <a:t>矩阵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的列向量组的一个线性无关的部分组．</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000" b="1" dirty="0">
                <a:solidFill>
                  <a:srgbClr val="000000"/>
                </a:solidFill>
                <a:latin typeface="Times New Roman" panose="02020603050405020304" pitchFamily="18" charset="0"/>
                <a:ea typeface="楷体_GB2312" panose="02010609030101010101" pitchFamily="49" charset="-122"/>
              </a:rPr>
              <a:t>在矩阵 </a:t>
            </a:r>
            <a:r>
              <a:rPr lang="en-US" altLang="zh-CN" sz="2000" b="1" i="1" dirty="0">
                <a:solidFill>
                  <a:srgbClr val="000000"/>
                </a:solidFill>
                <a:latin typeface="Times New Roman" panose="02020603050405020304" pitchFamily="18" charset="0"/>
                <a:ea typeface="楷体_GB2312" panose="02010609030101010101" pitchFamily="49" charset="-122"/>
              </a:rPr>
              <a:t>A </a:t>
            </a:r>
            <a:r>
              <a:rPr lang="zh-CN" altLang="en-US" sz="2000" b="1" dirty="0">
                <a:solidFill>
                  <a:srgbClr val="000000"/>
                </a:solidFill>
                <a:latin typeface="Times New Roman" panose="02020603050405020304" pitchFamily="18" charset="0"/>
                <a:ea typeface="楷体_GB2312" panose="02010609030101010101" pitchFamily="49" charset="-122"/>
              </a:rPr>
              <a:t>任取 </a:t>
            </a:r>
            <a:r>
              <a:rPr lang="en-US" altLang="zh-CN" sz="2000" b="1" dirty="0">
                <a:solidFill>
                  <a:srgbClr val="000000"/>
                </a:solidFill>
                <a:latin typeface="Times New Roman" panose="02020603050405020304" pitchFamily="18" charset="0"/>
                <a:ea typeface="楷体_GB2312" panose="02010609030101010101" pitchFamily="49" charset="-122"/>
              </a:rPr>
              <a:t>4 </a:t>
            </a:r>
            <a:r>
              <a:rPr lang="zh-CN" altLang="zh-CN" sz="2000" b="1" dirty="0">
                <a:solidFill>
                  <a:srgbClr val="000000"/>
                </a:solidFill>
                <a:latin typeface="Times New Roman" panose="02020603050405020304" pitchFamily="18" charset="0"/>
                <a:ea typeface="楷体_GB2312" panose="02010609030101010101" pitchFamily="49" charset="-122"/>
              </a:rPr>
              <a:t>个列向量</a:t>
            </a:r>
            <a:r>
              <a:rPr lang="zh-CN" altLang="en-US" sz="2000" b="1" dirty="0">
                <a:solidFill>
                  <a:srgbClr val="000000"/>
                </a:solidFill>
                <a:latin typeface="Times New Roman" panose="02020603050405020304" pitchFamily="18" charset="0"/>
                <a:ea typeface="楷体_GB2312" panose="02010609030101010101" pitchFamily="49" charset="-122"/>
              </a:rPr>
              <a:t>，根据</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zh-CN" altLang="zh-CN" sz="2000" b="1" i="1" dirty="0">
                <a:solidFill>
                  <a:srgbClr val="000000"/>
                </a:solidFill>
                <a:latin typeface="Times New Roman" panose="02020603050405020304" pitchFamily="18" charset="0"/>
                <a:ea typeface="楷体_GB2312" panose="02010609030101010101" pitchFamily="49" charset="-122"/>
              </a:rPr>
              <a:t>R</a:t>
            </a:r>
            <a:r>
              <a:rPr lang="zh-CN" altLang="zh-CN" sz="2000" b="1" dirty="0">
                <a:solidFill>
                  <a:srgbClr val="000000"/>
                </a:solidFill>
                <a:latin typeface="Times New Roman" panose="02020603050405020304" pitchFamily="18" charset="0"/>
                <a:ea typeface="楷体_GB2312" panose="02010609030101010101" pitchFamily="49" charset="-122"/>
              </a:rPr>
              <a:t>(</a:t>
            </a:r>
            <a:r>
              <a:rPr lang="zh-CN" altLang="zh-CN" sz="2000" b="1" i="1" dirty="0">
                <a:solidFill>
                  <a:srgbClr val="000000"/>
                </a:solidFill>
                <a:latin typeface="Times New Roman" panose="02020603050405020304" pitchFamily="18" charset="0"/>
                <a:ea typeface="楷体_GB2312" panose="02010609030101010101" pitchFamily="49" charset="-122"/>
              </a:rPr>
              <a:t>A</a:t>
            </a:r>
            <a:r>
              <a:rPr lang="zh-CN" altLang="zh-CN" sz="2000" b="1" dirty="0">
                <a:solidFill>
                  <a:srgbClr val="000000"/>
                </a:solidFill>
                <a:latin typeface="Times New Roman" panose="02020603050405020304" pitchFamily="18" charset="0"/>
                <a:ea typeface="楷体_GB2312" panose="02010609030101010101" pitchFamily="49" charset="-122"/>
              </a:rPr>
              <a:t>) = 3</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可知：</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zh-CN" altLang="en-US" sz="2000" b="1" dirty="0">
                <a:solidFill>
                  <a:srgbClr val="000000"/>
                </a:solidFill>
                <a:latin typeface="Times New Roman" panose="02020603050405020304" pitchFamily="18" charset="0"/>
                <a:ea typeface="楷体_GB2312" panose="02010609030101010101" pitchFamily="49" charset="-122"/>
              </a:rPr>
              <a:t>中所有</a:t>
            </a:r>
            <a:r>
              <a:rPr lang="en-US" altLang="zh-CN" sz="2000" b="1" dirty="0">
                <a:solidFill>
                  <a:srgbClr val="000000"/>
                </a:solidFill>
                <a:latin typeface="Times New Roman" panose="02020603050405020304" pitchFamily="18" charset="0"/>
                <a:ea typeface="楷体_GB2312" panose="02010609030101010101" pitchFamily="49" charset="-122"/>
              </a:rPr>
              <a:t>4 </a:t>
            </a:r>
            <a:r>
              <a:rPr lang="zh-CN" altLang="en-US" sz="2000" b="1" dirty="0">
                <a:solidFill>
                  <a:srgbClr val="000000"/>
                </a:solidFill>
                <a:latin typeface="Times New Roman" panose="02020603050405020304" pitchFamily="18" charset="0"/>
                <a:ea typeface="楷体_GB2312" panose="02010609030101010101" pitchFamily="49" charset="-122"/>
              </a:rPr>
              <a:t>阶子式都等于零，从而这 </a:t>
            </a:r>
            <a:r>
              <a:rPr lang="en-US" altLang="zh-CN" sz="2000" b="1" dirty="0">
                <a:solidFill>
                  <a:srgbClr val="000000"/>
                </a:solidFill>
                <a:latin typeface="Times New Roman" panose="02020603050405020304" pitchFamily="18" charset="0"/>
                <a:ea typeface="楷体_GB2312" panose="02010609030101010101" pitchFamily="49" charset="-122"/>
              </a:rPr>
              <a:t>4 </a:t>
            </a:r>
            <a:r>
              <a:rPr lang="zh-CN" altLang="zh-CN" sz="2000" b="1" dirty="0">
                <a:solidFill>
                  <a:srgbClr val="000000"/>
                </a:solidFill>
                <a:latin typeface="Times New Roman" panose="02020603050405020304" pitchFamily="18" charset="0"/>
                <a:ea typeface="楷体_GB2312" panose="02010609030101010101" pitchFamily="49" charset="-122"/>
              </a:rPr>
              <a:t>个列向量所对应的矩阵的秩小于</a:t>
            </a:r>
            <a:r>
              <a:rPr lang="zh-CN" altLang="en-US" sz="2000" b="1" dirty="0">
                <a:solidFill>
                  <a:srgbClr val="000000"/>
                </a:solidFill>
                <a:latin typeface="Times New Roman" panose="02020603050405020304" pitchFamily="18" charset="0"/>
                <a:ea typeface="楷体_GB2312" panose="02010609030101010101" pitchFamily="49" charset="-122"/>
              </a:rPr>
              <a:t> </a:t>
            </a:r>
            <a:r>
              <a:rPr lang="en-US" altLang="zh-CN" sz="2000" b="1" dirty="0">
                <a:solidFill>
                  <a:srgbClr val="000000"/>
                </a:solidFill>
                <a:latin typeface="Times New Roman" panose="02020603050405020304" pitchFamily="18" charset="0"/>
                <a:ea typeface="楷体_GB2312" panose="02010609030101010101" pitchFamily="49" charset="-122"/>
              </a:rPr>
              <a:t>4</a:t>
            </a:r>
            <a:r>
              <a:rPr lang="zh-CN" altLang="en-US" sz="2000" b="1" dirty="0">
                <a:solidFill>
                  <a:srgbClr val="000000"/>
                </a:solidFill>
                <a:latin typeface="Times New Roman" panose="02020603050405020304" pitchFamily="18" charset="0"/>
                <a:ea typeface="楷体_GB2312" panose="02010609030101010101" pitchFamily="49" charset="-122"/>
              </a:rPr>
              <a:t>，即这 </a:t>
            </a:r>
            <a:r>
              <a:rPr lang="en-US" altLang="zh-CN" sz="2000" b="1" dirty="0">
                <a:solidFill>
                  <a:srgbClr val="000000"/>
                </a:solidFill>
                <a:latin typeface="Times New Roman" panose="02020603050405020304" pitchFamily="18" charset="0"/>
                <a:ea typeface="楷体_GB2312" panose="02010609030101010101" pitchFamily="49" charset="-122"/>
              </a:rPr>
              <a:t>4 </a:t>
            </a:r>
            <a:r>
              <a:rPr lang="zh-CN" altLang="zh-CN" sz="2000" b="1" dirty="0">
                <a:solidFill>
                  <a:srgbClr val="000000"/>
                </a:solidFill>
                <a:latin typeface="Times New Roman" panose="02020603050405020304" pitchFamily="18" charset="0"/>
                <a:ea typeface="楷体_GB2312" panose="02010609030101010101" pitchFamily="49" charset="-122"/>
              </a:rPr>
              <a:t>个列向量</a:t>
            </a:r>
            <a:r>
              <a:rPr lang="zh-CN" altLang="en-US" sz="2000" b="1" dirty="0">
                <a:solidFill>
                  <a:srgbClr val="000000"/>
                </a:solidFill>
                <a:latin typeface="Times New Roman" panose="02020603050405020304" pitchFamily="18" charset="0"/>
                <a:ea typeface="楷体_GB2312" panose="02010609030101010101" pitchFamily="49" charset="-122"/>
              </a:rPr>
              <a:t>线性相关．</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zh-CN" sz="2000" b="1" i="1" dirty="0">
                <a:solidFill>
                  <a:srgbClr val="000000"/>
                </a:solidFill>
                <a:latin typeface="Times New Roman" panose="02020603050405020304" pitchFamily="18" charset="0"/>
                <a:ea typeface="楷体_GB2312" panose="02010609030101010101" pitchFamily="49" charset="-122"/>
              </a:rPr>
              <a:t>A</a:t>
            </a:r>
            <a:r>
              <a:rPr lang="zh-CN" altLang="zh-CN" sz="2000" b="1" baseline="-25000" dirty="0">
                <a:solidFill>
                  <a:srgbClr val="000000"/>
                </a:solidFill>
                <a:latin typeface="Times New Roman" panose="02020603050405020304" pitchFamily="18" charset="0"/>
                <a:ea typeface="楷体_GB2312" panose="02010609030101010101" pitchFamily="49" charset="-122"/>
              </a:rPr>
              <a:t>0</a:t>
            </a:r>
            <a:r>
              <a:rPr lang="zh-CN" altLang="zh-CN" sz="2000" b="1" dirty="0">
                <a:solidFill>
                  <a:srgbClr val="000000"/>
                </a:solidFill>
                <a:latin typeface="Times New Roman" panose="02020603050405020304" pitchFamily="18" charset="0"/>
                <a:ea typeface="楷体_GB2312" panose="02010609030101010101" pitchFamily="49" charset="-122"/>
              </a:rPr>
              <a:t>的</a:t>
            </a:r>
            <a:r>
              <a:rPr lang="zh-CN" altLang="en-US" sz="2000" b="1" dirty="0">
                <a:solidFill>
                  <a:srgbClr val="000000"/>
                </a:solidFill>
                <a:latin typeface="Times New Roman" panose="02020603050405020304" pitchFamily="18" charset="0"/>
                <a:ea typeface="楷体_GB2312" panose="02010609030101010101" pitchFamily="49" charset="-122"/>
              </a:rPr>
              <a:t> </a:t>
            </a:r>
            <a:r>
              <a:rPr lang="en-US" altLang="zh-CN" sz="2000" b="1" dirty="0">
                <a:solidFill>
                  <a:srgbClr val="000000"/>
                </a:solidFill>
                <a:latin typeface="Times New Roman" panose="02020603050405020304" pitchFamily="18" charset="0"/>
                <a:ea typeface="楷体_GB2312" panose="02010609030101010101" pitchFamily="49" charset="-122"/>
              </a:rPr>
              <a:t>3 </a:t>
            </a:r>
            <a:r>
              <a:rPr lang="zh-CN" altLang="zh-CN" sz="2000" b="1" dirty="0">
                <a:solidFill>
                  <a:srgbClr val="000000"/>
                </a:solidFill>
                <a:latin typeface="Times New Roman" panose="02020603050405020304" pitchFamily="18" charset="0"/>
                <a:ea typeface="楷体_GB2312" panose="02010609030101010101" pitchFamily="49" charset="-122"/>
              </a:rPr>
              <a:t>个列向量就是</a:t>
            </a:r>
            <a:r>
              <a:rPr lang="zh-CN" altLang="en-US" sz="2000" b="1" dirty="0">
                <a:solidFill>
                  <a:srgbClr val="000000"/>
                </a:solidFill>
                <a:latin typeface="Times New Roman" panose="02020603050405020304" pitchFamily="18" charset="0"/>
                <a:ea typeface="楷体_GB2312" panose="02010609030101010101" pitchFamily="49" charset="-122"/>
              </a:rPr>
              <a:t>矩阵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的列向量组的一个最大线性无关组．</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000" b="1" dirty="0">
                <a:solidFill>
                  <a:srgbClr val="000000"/>
                </a:solidFill>
                <a:latin typeface="Times New Roman" panose="02020603050405020304" pitchFamily="18" charset="0"/>
                <a:ea typeface="楷体_GB2312" panose="02010609030101010101" pitchFamily="49" charset="-122"/>
              </a:rPr>
              <a:t>矩阵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的列向量组的秩等于 </a:t>
            </a:r>
            <a:r>
              <a:rPr lang="en-US" altLang="zh-CN" sz="2000" b="1" dirty="0">
                <a:solidFill>
                  <a:srgbClr val="000000"/>
                </a:solidFill>
                <a:latin typeface="Times New Roman" panose="02020603050405020304" pitchFamily="18" charset="0"/>
                <a:ea typeface="楷体_GB2312" panose="02010609030101010101" pitchFamily="49" charset="-122"/>
              </a:rPr>
              <a:t>3</a:t>
            </a:r>
            <a:r>
              <a:rPr lang="zh-CN" altLang="en-US" sz="2000" b="1" dirty="0">
                <a:solidFill>
                  <a:srgbClr val="000000"/>
                </a:solidFill>
                <a:latin typeface="Times New Roman" panose="02020603050405020304" pitchFamily="18" charset="0"/>
                <a:ea typeface="楷体_GB2312" panose="02010609030101010101" pitchFamily="49" charset="-122"/>
              </a:rPr>
              <a:t>．</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000" b="1" dirty="0">
                <a:solidFill>
                  <a:srgbClr val="000000"/>
                </a:solidFill>
                <a:latin typeface="Times New Roman" panose="02020603050405020304" pitchFamily="18" charset="0"/>
                <a:ea typeface="楷体_GB2312" panose="02010609030101010101" pitchFamily="49" charset="-122"/>
              </a:rPr>
              <a:t>同理可证，矩阵 </a:t>
            </a:r>
            <a:r>
              <a:rPr lang="en-US" altLang="zh-CN" sz="2000" b="1" i="1" dirty="0">
                <a:solidFill>
                  <a:srgbClr val="000000"/>
                </a:solidFill>
                <a:latin typeface="Times New Roman" panose="02020603050405020304" pitchFamily="18" charset="0"/>
                <a:ea typeface="楷体_GB2312" panose="02010609030101010101" pitchFamily="49" charset="-122"/>
              </a:rPr>
              <a:t>A</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的行向量组的秩也等于 </a:t>
            </a:r>
            <a:r>
              <a:rPr lang="en-US" altLang="zh-CN" sz="2000" b="1" dirty="0">
                <a:solidFill>
                  <a:srgbClr val="000000"/>
                </a:solidFill>
                <a:latin typeface="Times New Roman" panose="02020603050405020304" pitchFamily="18" charset="0"/>
                <a:ea typeface="楷体_GB2312" panose="02010609030101010101" pitchFamily="49" charset="-122"/>
              </a:rPr>
              <a:t>3</a:t>
            </a:r>
            <a:r>
              <a:rPr lang="zh-CN" altLang="en-US" sz="2000" b="1" dirty="0">
                <a:solidFill>
                  <a:srgbClr val="000000"/>
                </a:solidFill>
                <a:latin typeface="Times New Roman" panose="02020603050405020304" pitchFamily="18" charset="0"/>
                <a:ea typeface="楷体_GB2312" panose="02010609030101010101" pitchFamily="49" charset="-122"/>
              </a:rPr>
              <a:t>．</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6723" name="Object 4"/>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4321" name="" r:id="rId1" imgW="3086100" imgH="927100" progId="">
                  <p:embed/>
                </p:oleObj>
              </mc:Choice>
              <mc:Fallback>
                <p:oleObj name="" r:id="rId1" imgW="3086100" imgH="927100" progId="">
                  <p:embed/>
                  <p:pic>
                    <p:nvPicPr>
                      <p:cNvPr id="0" name="图片 4320"/>
                      <p:cNvPicPr/>
                      <p:nvPr/>
                    </p:nvPicPr>
                    <p:blipFill>
                      <a:blip r:embed="rId2"/>
                      <a:stretch>
                        <a:fillRect/>
                      </a:stretch>
                    </p:blipFill>
                    <p:spPr>
                      <a:xfrm>
                        <a:off x="1398588" y="609600"/>
                        <a:ext cx="6170612" cy="1854200"/>
                      </a:xfrm>
                      <a:prstGeom prst="rect">
                        <a:avLst/>
                      </a:prstGeom>
                      <a:noFill/>
                      <a:ln w="38100">
                        <a:noFill/>
                        <a:miter/>
                      </a:ln>
                    </p:spPr>
                  </p:pic>
                </p:oleObj>
              </mc:Fallback>
            </mc:AlternateContent>
          </a:graphicData>
        </a:graphic>
      </p:graphicFrame>
      <p:grpSp>
        <p:nvGrpSpPr>
          <p:cNvPr id="926724" name="Group 4"/>
          <p:cNvGrpSpPr/>
          <p:nvPr/>
        </p:nvGrpSpPr>
        <p:grpSpPr>
          <a:xfrm>
            <a:off x="5635625" y="1092200"/>
            <a:ext cx="1236663" cy="863600"/>
            <a:chOff x="2923" y="3312"/>
            <a:chExt cx="1005" cy="544"/>
          </a:xfrm>
        </p:grpSpPr>
        <p:sp>
          <p:nvSpPr>
            <p:cNvPr id="926725" name="Line 5"/>
            <p:cNvSpPr/>
            <p:nvPr/>
          </p:nvSpPr>
          <p:spPr>
            <a:xfrm>
              <a:off x="2923" y="3312"/>
              <a:ext cx="317" cy="0"/>
            </a:xfrm>
            <a:prstGeom prst="line">
              <a:avLst/>
            </a:prstGeom>
            <a:ln w="28575" cap="flat" cmpd="sng">
              <a:solidFill>
                <a:srgbClr val="0000FF"/>
              </a:solidFill>
              <a:prstDash val="solid"/>
              <a:headEnd type="none" w="med" len="med"/>
              <a:tailEnd type="none" w="med" len="med"/>
            </a:ln>
          </p:spPr>
        </p:sp>
        <p:sp>
          <p:nvSpPr>
            <p:cNvPr id="926726" name="Line 6"/>
            <p:cNvSpPr/>
            <p:nvPr/>
          </p:nvSpPr>
          <p:spPr>
            <a:xfrm>
              <a:off x="3231" y="3312"/>
              <a:ext cx="0" cy="272"/>
            </a:xfrm>
            <a:prstGeom prst="line">
              <a:avLst/>
            </a:prstGeom>
            <a:ln w="28575" cap="flat" cmpd="sng">
              <a:solidFill>
                <a:srgbClr val="0000FF"/>
              </a:solidFill>
              <a:prstDash val="solid"/>
              <a:headEnd type="none" w="med" len="med"/>
              <a:tailEnd type="none" w="med" len="med"/>
            </a:ln>
          </p:spPr>
        </p:sp>
        <p:sp>
          <p:nvSpPr>
            <p:cNvPr id="926727" name="Line 7"/>
            <p:cNvSpPr/>
            <p:nvPr/>
          </p:nvSpPr>
          <p:spPr>
            <a:xfrm>
              <a:off x="3231" y="3584"/>
              <a:ext cx="317" cy="0"/>
            </a:xfrm>
            <a:prstGeom prst="line">
              <a:avLst/>
            </a:prstGeom>
            <a:ln w="28575" cap="flat" cmpd="sng">
              <a:solidFill>
                <a:srgbClr val="0000FF"/>
              </a:solidFill>
              <a:prstDash val="solid"/>
              <a:headEnd type="none" w="med" len="med"/>
              <a:tailEnd type="none" w="med" len="med"/>
            </a:ln>
          </p:spPr>
        </p:sp>
        <p:sp>
          <p:nvSpPr>
            <p:cNvPr id="926728" name="Line 8"/>
            <p:cNvSpPr/>
            <p:nvPr/>
          </p:nvSpPr>
          <p:spPr>
            <a:xfrm>
              <a:off x="3543" y="3584"/>
              <a:ext cx="0" cy="272"/>
            </a:xfrm>
            <a:prstGeom prst="line">
              <a:avLst/>
            </a:prstGeom>
            <a:ln w="28575" cap="flat" cmpd="sng">
              <a:solidFill>
                <a:srgbClr val="0000FF"/>
              </a:solidFill>
              <a:prstDash val="solid"/>
              <a:headEnd type="none" w="med" len="med"/>
              <a:tailEnd type="none" w="med" len="med"/>
            </a:ln>
          </p:spPr>
        </p:sp>
        <p:sp>
          <p:nvSpPr>
            <p:cNvPr id="926729" name="Line 9"/>
            <p:cNvSpPr/>
            <p:nvPr/>
          </p:nvSpPr>
          <p:spPr>
            <a:xfrm>
              <a:off x="3543" y="3856"/>
              <a:ext cx="385" cy="0"/>
            </a:xfrm>
            <a:prstGeom prst="line">
              <a:avLst/>
            </a:prstGeom>
            <a:ln w="28575" cap="flat" cmpd="sng">
              <a:solidFill>
                <a:srgbClr val="0000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279">
                                            <p:txEl>
                                              <p:charRg st="0" end="5"/>
                                            </p:txEl>
                                          </p:spTgt>
                                        </p:tgtEl>
                                        <p:attrNameLst>
                                          <p:attrName>style.visibility</p:attrName>
                                        </p:attrNameLst>
                                      </p:cBhvr>
                                      <p:to>
                                        <p:strVal val="visible"/>
                                      </p:to>
                                    </p:set>
                                    <p:animEffect transition="in" filter="slide(fromBottom)">
                                      <p:cBhvr>
                                        <p:cTn id="7" dur="500"/>
                                        <p:tgtEl>
                                          <p:spTgt spid="54279">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54279">
                                            <p:txEl>
                                              <p:charRg st="5" end="57"/>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54279">
                                            <p:txEl>
                                              <p:charRg st="57" end="14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100"/>
                                  </p:iterate>
                                  <p:childTnLst>
                                    <p:set>
                                      <p:cBhvr>
                                        <p:cTn id="19" dur="1" fill="hold">
                                          <p:stCondLst>
                                            <p:cond delay="0"/>
                                          </p:stCondLst>
                                        </p:cTn>
                                        <p:tgtEl>
                                          <p:spTgt spid="54279">
                                            <p:txEl>
                                              <p:charRg st="140" end="17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54279">
                                            <p:txEl>
                                              <p:charRg st="174" end="19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54279">
                                            <p:txEl>
                                              <p:charRg st="192" end="2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9" grpId="0" build="p"/>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矩阵</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线性</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方程组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有限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3" cy="808038"/>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系数矩阵</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增广矩阵</a:t>
            </a:r>
            <a:endParaRPr kumimoji="0" lang="zh-CN" altLang="en-US" sz="2000" b="1" kern="1200" cap="none" spc="0" normalizeH="0" baseline="0" noProof="0" dirty="0">
              <a:solidFill>
                <a:srgbClr val="000000"/>
              </a:solidFill>
              <a:latin typeface="+mn-ea"/>
              <a:ea typeface="+mn-ea"/>
              <a:cs typeface="+mn-cs"/>
            </a:endParaRPr>
          </a:p>
        </p:txBody>
      </p:sp>
      <p:sp>
        <p:nvSpPr>
          <p:cNvPr id="21" name="TextBox 20"/>
          <p:cNvSpPr txBox="1"/>
          <p:nvPr/>
        </p:nvSpPr>
        <p:spPr>
          <a:xfrm>
            <a:off x="4254500" y="1571625"/>
            <a:ext cx="4032250" cy="862013"/>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有限向量组与矩阵一一对应</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FF0000"/>
                </a:solidFill>
                <a:latin typeface="+mn-ea"/>
                <a:ea typeface="+mn-ea"/>
                <a:cs typeface="+mn-cs"/>
              </a:rPr>
              <a:t>矩阵的秩等于列（行）向量组的秩</a:t>
            </a:r>
            <a:endParaRPr kumimoji="0" lang="en-US" altLang="zh-CN" sz="2000" b="1" kern="1200" cap="none" spc="0" normalizeH="0" baseline="0" noProof="0" dirty="0">
              <a:solidFill>
                <a:srgbClr val="FF0000"/>
              </a:solidFill>
              <a:latin typeface="+mn-ea"/>
              <a:ea typeface="+mn-ea"/>
              <a:cs typeface="+mn-cs"/>
            </a:endParaRPr>
          </a:p>
        </p:txBody>
      </p:sp>
      <p:sp>
        <p:nvSpPr>
          <p:cNvPr id="25" name="TextBox 24"/>
          <p:cNvSpPr txBox="1"/>
          <p:nvPr/>
        </p:nvSpPr>
        <p:spPr>
          <a:xfrm>
            <a:off x="969963" y="3638550"/>
            <a:ext cx="3803650" cy="1016000"/>
          </a:xfrm>
          <a:prstGeom prst="rect">
            <a:avLst/>
          </a:prstGeom>
          <a:noFill/>
        </p:spPr>
        <p:txBody>
          <a:bodyPr wrap="none">
            <a:spAutoFit/>
          </a:bodyPr>
          <a:lstStyle/>
          <a:p>
            <a:pPr marR="0" algn="ctr" defTabSz="914400">
              <a:buClrTx/>
              <a:buSzTx/>
              <a:buFontTx/>
              <a:buNone/>
              <a:defRPr/>
            </a:pPr>
            <a:r>
              <a:rPr kumimoji="0" lang="en-US" altLang="zh-CN" sz="2000" b="1" i="1" kern="1200" cap="none" spc="0" normalizeH="0" baseline="0" noProof="0" dirty="0">
                <a:solidFill>
                  <a:srgbClr val="000000"/>
                </a:solidFill>
                <a:latin typeface="+mn-lt"/>
                <a:ea typeface="+mn-ea"/>
                <a:cs typeface="+mn-cs"/>
              </a:rPr>
              <a:t>Ax</a:t>
            </a:r>
            <a:r>
              <a:rPr kumimoji="0" lang="en-US" altLang="zh-CN" sz="2000" b="1" kern="1200" cap="none" spc="0" normalizeH="0" baseline="0" noProof="0" dirty="0">
                <a:solidFill>
                  <a:srgbClr val="000000"/>
                </a:solidFill>
                <a:latin typeface="+mn-lt"/>
                <a:ea typeface="+mn-ea"/>
                <a:cs typeface="+mn-cs"/>
              </a:rPr>
              <a:t> =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有解</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当且仅当</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能否由向量组 </a:t>
            </a:r>
            <a:r>
              <a:rPr kumimoji="0" lang="en-US" altLang="zh-CN" sz="2000" b="1" i="1" kern="1200" cap="none" spc="0" normalizeH="0" baseline="0" noProof="0" dirty="0">
                <a:solidFill>
                  <a:srgbClr val="000000"/>
                </a:solidFill>
                <a:latin typeface="+mn-lt"/>
                <a:ea typeface="+mn-ea"/>
                <a:cs typeface="+mn-cs"/>
              </a:rPr>
              <a:t>A</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线性表示</a:t>
            </a:r>
            <a:endParaRPr kumimoji="0" lang="en-US" altLang="zh-CN" sz="2000" b="1" kern="1200" cap="none" spc="0" normalizeH="0" baseline="0" noProof="0" dirty="0">
              <a:solidFill>
                <a:srgbClr val="000000"/>
              </a:solidFill>
              <a:latin typeface="+mn-ea"/>
              <a:ea typeface="+mn-ea"/>
              <a:cs typeface="+mn-cs"/>
            </a:endParaRPr>
          </a:p>
        </p:txBody>
      </p:sp>
      <p:sp>
        <p:nvSpPr>
          <p:cNvPr id="15" name="Text Box 2"/>
          <p:cNvSpPr txBox="1"/>
          <p:nvPr/>
        </p:nvSpPr>
        <p:spPr>
          <a:xfrm>
            <a:off x="338138" y="4927600"/>
            <a:ext cx="8437562" cy="1430338"/>
          </a:xfrm>
          <a:prstGeom prst="rect">
            <a:avLst/>
          </a:prstGeom>
          <a:noFill/>
          <a:ln w="9525">
            <a:noFill/>
          </a:ln>
        </p:spPr>
        <p:txBody>
          <a:bodyPr/>
          <a:p>
            <a:pPr marL="457200" indent="-457200" eaLnBrk="0" hangingPunct="0"/>
            <a:r>
              <a:rPr lang="zh-CN" altLang="en-US" sz="2000" b="1" dirty="0">
                <a:solidFill>
                  <a:srgbClr val="000000"/>
                </a:solidFill>
                <a:latin typeface="Times New Roman" panose="02020603050405020304" pitchFamily="18" charset="0"/>
                <a:ea typeface="楷体_GB2312" panose="02010609030101010101" pitchFamily="49" charset="-122"/>
              </a:rPr>
              <a:t>一般地，</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000" b="1" dirty="0">
                <a:solidFill>
                  <a:srgbClr val="000000"/>
                </a:solidFill>
                <a:latin typeface="Times New Roman" panose="02020603050405020304" pitchFamily="18" charset="0"/>
                <a:ea typeface="楷体_GB2312" panose="02010609030101010101" pitchFamily="49" charset="-122"/>
              </a:rPr>
              <a:t>矩阵的秩等于它的列向量组的秩．</a:t>
            </a:r>
            <a:endParaRPr lang="zh-CN" altLang="en-US" sz="20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pPr>
            <a:r>
              <a:rPr lang="zh-CN" altLang="en-US" sz="2000" b="1" dirty="0">
                <a:solidFill>
                  <a:srgbClr val="000000"/>
                </a:solidFill>
                <a:latin typeface="Times New Roman" panose="02020603050405020304" pitchFamily="18" charset="0"/>
                <a:ea typeface="楷体_GB2312" panose="02010609030101010101" pitchFamily="49" charset="-122"/>
              </a:rPr>
              <a:t>	矩阵的秩等于它的行向量组的秩．</a:t>
            </a:r>
            <a:r>
              <a:rPr lang="zh-CN" altLang="en-US" sz="2000" b="1" dirty="0">
                <a:solidFill>
                  <a:srgbClr val="FF0000"/>
                </a:solidFill>
                <a:latin typeface="Times New Roman" panose="02020603050405020304" pitchFamily="18" charset="0"/>
                <a:ea typeface="楷体_GB2312" panose="02010609030101010101" pitchFamily="49" charset="-122"/>
              </a:rPr>
              <a:t>（</a:t>
            </a:r>
            <a:r>
              <a:rPr lang="en-US" altLang="zh-CN" sz="2000" b="1" dirty="0">
                <a:solidFill>
                  <a:srgbClr val="FF0000"/>
                </a:solidFill>
                <a:latin typeface="Times New Roman" panose="02020603050405020304" pitchFamily="18" charset="0"/>
                <a:ea typeface="楷体_GB2312" panose="02010609030101010101" pitchFamily="49" charset="-122"/>
              </a:rPr>
              <a:t>P.93 </a:t>
            </a:r>
            <a:r>
              <a:rPr lang="zh-CN" altLang="en-US" sz="2000" b="1" dirty="0">
                <a:solidFill>
                  <a:srgbClr val="FF0000"/>
                </a:solidFill>
                <a:latin typeface="Times New Roman" panose="02020603050405020304" pitchFamily="18" charset="0"/>
                <a:ea typeface="楷体_GB2312" panose="02010609030101010101" pitchFamily="49" charset="-122"/>
              </a:rPr>
              <a:t>定理</a:t>
            </a:r>
            <a:r>
              <a:rPr lang="en-US" altLang="zh-CN" sz="2000" b="1" dirty="0">
                <a:solidFill>
                  <a:srgbClr val="FF0000"/>
                </a:solidFill>
                <a:latin typeface="Times New Roman" panose="02020603050405020304" pitchFamily="18" charset="0"/>
                <a:ea typeface="楷体_GB2312" panose="02010609030101010101" pitchFamily="49" charset="-122"/>
              </a:rPr>
              <a:t>6</a:t>
            </a:r>
            <a:r>
              <a:rPr lang="zh-CN" altLang="en-US" sz="2000" b="1" dirty="0">
                <a:solidFill>
                  <a:srgbClr val="FF0000"/>
                </a:solidFill>
                <a:latin typeface="Times New Roman" panose="02020603050405020304" pitchFamily="18" charset="0"/>
                <a:ea typeface="楷体_GB2312" panose="02010609030101010101" pitchFamily="49" charset="-122"/>
              </a:rPr>
              <a:t>）</a:t>
            </a:r>
            <a:endParaRPr lang="zh-CN" altLang="en-US" sz="20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xEl>
                                              <p:charRg st="0" end="5"/>
                                            </p:txEl>
                                          </p:spTgt>
                                        </p:tgtEl>
                                        <p:attrNameLst>
                                          <p:attrName>style.visibility</p:attrName>
                                        </p:attrNameLst>
                                      </p:cBhvr>
                                      <p:to>
                                        <p:strVal val="visible"/>
                                      </p:to>
                                    </p:set>
                                    <p:animEffect transition="in" filter="slide(fromBottom)">
                                      <p:cBhvr>
                                        <p:cTn id="7" dur="500"/>
                                        <p:tgtEl>
                                          <p:spTgt spid="15">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
                                            <p:txEl>
                                              <p:charRg st="5" end="21"/>
                                            </p:txEl>
                                          </p:spTgt>
                                        </p:tgtEl>
                                        <p:attrNameLst>
                                          <p:attrName>style.visibility</p:attrName>
                                        </p:attrNameLst>
                                      </p:cBhvr>
                                      <p:to>
                                        <p:strVal val="visible"/>
                                      </p:to>
                                    </p:set>
                                    <p:animEffect transition="in" filter="slide(fromBottom)">
                                      <p:cBhvr>
                                        <p:cTn id="12" dur="500"/>
                                        <p:tgtEl>
                                          <p:spTgt spid="15">
                                            <p:txEl>
                                              <p:charRg st="5" end="2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xEl>
                                              <p:charRg st="21" end="48"/>
                                            </p:txEl>
                                          </p:spTgt>
                                        </p:tgtEl>
                                        <p:attrNameLst>
                                          <p:attrName>style.visibility</p:attrName>
                                        </p:attrNameLst>
                                      </p:cBhvr>
                                      <p:to>
                                        <p:strVal val="visible"/>
                                      </p:to>
                                    </p:set>
                                    <p:animEffect transition="in" filter="slide(fromBottom)">
                                      <p:cBhvr>
                                        <p:cTn id="17" dur="500"/>
                                        <p:tgtEl>
                                          <p:spTgt spid="15">
                                            <p:txEl>
                                              <p:charRg st="21" end="4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p:bldP spid="21" grpId="0" build="p"/>
      <p:bldP spid="21" grpId="1" build="allAtOnce"/>
      <p:bldP spid="25" grpId="0"/>
      <p:bldP spid="15"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Text Box 2"/>
          <p:cNvSpPr txBox="1"/>
          <p:nvPr/>
        </p:nvSpPr>
        <p:spPr>
          <a:xfrm>
            <a:off x="338138" y="455613"/>
            <a:ext cx="8437562" cy="4144962"/>
          </a:xfrm>
          <a:prstGeom prst="rect">
            <a:avLst/>
          </a:prstGeom>
          <a:noFill/>
          <a:ln w="9525">
            <a:noFill/>
          </a:ln>
        </p:spPr>
        <p:txBody>
          <a:bodyPr/>
          <a:p>
            <a:pPr marL="457200" indent="-457200" eaLnBrk="0" hangingPunct="0"/>
            <a:r>
              <a:rPr lang="zh-CN" altLang="en-US" sz="2400" b="1" dirty="0">
                <a:solidFill>
                  <a:srgbClr val="000000"/>
                </a:solidFill>
                <a:latin typeface="Times New Roman" panose="02020603050405020304" pitchFamily="18" charset="0"/>
                <a:ea typeface="楷体_GB2312" panose="02010609030101010101" pitchFamily="49" charset="-122"/>
              </a:rPr>
              <a:t>一般地，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矩阵的秩等于它的列向量组的秩．</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矩阵的秩等于它的行向量组的秩．</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dirty="0">
                <a:solidFill>
                  <a:srgbClr val="FF0000"/>
                </a:solidFill>
                <a:latin typeface="Times New Roman" panose="02020603050405020304" pitchFamily="18" charset="0"/>
                <a:ea typeface="楷体_GB2312" panose="02010609030101010101" pitchFamily="49" charset="-122"/>
              </a:rPr>
              <a:t>P.93 </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6</a:t>
            </a:r>
            <a:r>
              <a:rPr lang="zh-CN" altLang="en-US" sz="2400" b="1" dirty="0">
                <a:solidFill>
                  <a:srgbClr val="FF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今后，向量组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的秩也记作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的一个最高阶非零子式，则</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所在的</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列是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的列向量组的一个最大无关组，</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所在的</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行是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的行向量组的一个最大无关组．</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向量组的最大无关组一般是不唯一的．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6">
                                            <p:txEl>
                                              <p:charRg st="48" end="95"/>
                                            </p:txEl>
                                          </p:spTgt>
                                        </p:tgtEl>
                                        <p:attrNameLst>
                                          <p:attrName>style.visibility</p:attrName>
                                        </p:attrNameLst>
                                      </p:cBhvr>
                                      <p:to>
                                        <p:strVal val="visible"/>
                                      </p:to>
                                    </p:set>
                                    <p:animEffect transition="in" filter="slide(fromBottom)">
                                      <p:cBhvr>
                                        <p:cTn id="7" dur="500"/>
                                        <p:tgtEl>
                                          <p:spTgt spid="57346">
                                            <p:txEl>
                                              <p:charRg st="48" end="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iterate type="lt">
                                    <p:tmPct val="10000"/>
                                  </p:iterate>
                                  <p:childTnLst>
                                    <p:set>
                                      <p:cBhvr>
                                        <p:cTn id="11" dur="1" fill="hold">
                                          <p:stCondLst>
                                            <p:cond delay="0"/>
                                          </p:stCondLst>
                                        </p:cTn>
                                        <p:tgtEl>
                                          <p:spTgt spid="57346">
                                            <p:txEl>
                                              <p:charRg st="95" end="175"/>
                                            </p:txEl>
                                          </p:spTgt>
                                        </p:tgtEl>
                                        <p:attrNameLst>
                                          <p:attrName>style.visibility</p:attrName>
                                        </p:attrNameLst>
                                      </p:cBhvr>
                                      <p:to>
                                        <p:strVal val="visible"/>
                                      </p:to>
                                    </p:set>
                                    <p:animEffect transition="in" filter="slide(fromBottom)">
                                      <p:cBhvr>
                                        <p:cTn id="12" dur="500"/>
                                        <p:tgtEl>
                                          <p:spTgt spid="57346">
                                            <p:txEl>
                                              <p:charRg st="95" end="17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7346">
                                            <p:txEl>
                                              <p:charRg st="175" end="193"/>
                                            </p:txEl>
                                          </p:spTgt>
                                        </p:tgtEl>
                                        <p:attrNameLst>
                                          <p:attrName>style.visibility</p:attrName>
                                        </p:attrNameLst>
                                      </p:cBhvr>
                                      <p:to>
                                        <p:strVal val="visible"/>
                                      </p:to>
                                    </p:set>
                                    <p:animEffect transition="in" filter="slide(fromBottom)">
                                      <p:cBhvr>
                                        <p:cTn id="17" dur="500"/>
                                        <p:tgtEl>
                                          <p:spTgt spid="57346">
                                            <p:txEl>
                                              <p:charRg st="175" end="1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6" name="Rectangle 4"/>
          <p:cNvSpPr/>
          <p:nvPr/>
        </p:nvSpPr>
        <p:spPr>
          <a:xfrm>
            <a:off x="457200" y="974725"/>
            <a:ext cx="8229600" cy="5422900"/>
          </a:xfrm>
          <a:prstGeom prst="rect">
            <a:avLst/>
          </a:prstGeom>
          <a:noFill/>
          <a:ln w="9525">
            <a:noFill/>
          </a:ln>
        </p:spPr>
        <p:txBody>
          <a:bodyPr/>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试讨论向量组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及向量组</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的线性相关性．</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609600" indent="-609600">
              <a:lnSpc>
                <a:spcPct val="8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可见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4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同时，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线性相关，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4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的一个最大无关组．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609600" indent="-609600">
              <a:lnSpc>
                <a:spcPct val="14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事实上，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也是最大无关组．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29795" name="Object 6"/>
          <p:cNvGraphicFramePr>
            <a:graphicFrameLocks noChangeAspect="1"/>
          </p:cNvGraphicFramePr>
          <p:nvPr/>
        </p:nvGraphicFramePr>
        <p:xfrm>
          <a:off x="1863725" y="455613"/>
          <a:ext cx="3932238" cy="1397000"/>
        </p:xfrm>
        <a:graphic>
          <a:graphicData uri="http://schemas.openxmlformats.org/presentationml/2006/ole">
            <mc:AlternateContent xmlns:mc="http://schemas.openxmlformats.org/markup-compatibility/2006">
              <mc:Choice xmlns:v="urn:schemas-microsoft-com:vml" Requires="v">
                <p:oleObj spid="_x0000_s4322" name="" r:id="rId1" imgW="1968500" imgH="698500" progId="">
                  <p:embed/>
                </p:oleObj>
              </mc:Choice>
              <mc:Fallback>
                <p:oleObj name="" r:id="rId1" imgW="1968500" imgH="698500" progId="">
                  <p:embed/>
                  <p:pic>
                    <p:nvPicPr>
                      <p:cNvPr id="0" name="图片 4321"/>
                      <p:cNvPicPr/>
                      <p:nvPr/>
                    </p:nvPicPr>
                    <p:blipFill>
                      <a:blip r:embed="rId2"/>
                      <a:stretch>
                        <a:fillRect/>
                      </a:stretch>
                    </p:blipFill>
                    <p:spPr>
                      <a:xfrm>
                        <a:off x="1863725" y="455613"/>
                        <a:ext cx="3932238" cy="1397000"/>
                      </a:xfrm>
                      <a:prstGeom prst="rect">
                        <a:avLst/>
                      </a:prstGeom>
                      <a:noFill/>
                      <a:ln w="38100">
                        <a:noFill/>
                        <a:miter/>
                      </a:ln>
                    </p:spPr>
                  </p:pic>
                </p:oleObj>
              </mc:Fallback>
            </mc:AlternateContent>
          </a:graphicData>
        </a:graphic>
      </p:graphicFrame>
      <p:graphicFrame>
        <p:nvGraphicFramePr>
          <p:cNvPr id="59398" name="Object 7"/>
          <p:cNvGraphicFramePr>
            <a:graphicFrameLocks noChangeAspect="1"/>
          </p:cNvGraphicFramePr>
          <p:nvPr/>
        </p:nvGraphicFramePr>
        <p:xfrm>
          <a:off x="3092450" y="2701925"/>
          <a:ext cx="2992438" cy="1397000"/>
        </p:xfrm>
        <a:graphic>
          <a:graphicData uri="http://schemas.openxmlformats.org/presentationml/2006/ole">
            <mc:AlternateContent xmlns:mc="http://schemas.openxmlformats.org/markup-compatibility/2006">
              <mc:Choice xmlns:v="urn:schemas-microsoft-com:vml" Requires="v">
                <p:oleObj spid="_x0000_s4323" name="" r:id="rId3" imgW="1498600" imgH="698500" progId="">
                  <p:embed/>
                </p:oleObj>
              </mc:Choice>
              <mc:Fallback>
                <p:oleObj name="" r:id="rId3" imgW="1498600" imgH="698500" progId="">
                  <p:embed/>
                  <p:pic>
                    <p:nvPicPr>
                      <p:cNvPr id="0" name="图片 4322"/>
                      <p:cNvPicPr/>
                      <p:nvPr/>
                    </p:nvPicPr>
                    <p:blipFill>
                      <a:blip r:embed="rId4"/>
                      <a:stretch>
                        <a:fillRect/>
                      </a:stretch>
                    </p:blipFill>
                    <p:spPr>
                      <a:xfrm>
                        <a:off x="3092450" y="2701925"/>
                        <a:ext cx="2992438" cy="139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9396">
                                            <p:txEl>
                                              <p:charRg st="46" end="49"/>
                                            </p:txEl>
                                          </p:spTgt>
                                        </p:tgtEl>
                                        <p:attrNameLst>
                                          <p:attrName>style.visibility</p:attrName>
                                        </p:attrNameLst>
                                      </p:cBhvr>
                                      <p:to>
                                        <p:strVal val="visible"/>
                                      </p:to>
                                    </p:set>
                                    <p:animEffect transition="in" filter="slide(fromBottom)">
                                      <p:cBhvr>
                                        <p:cTn id="7" dur="500"/>
                                        <p:tgtEl>
                                          <p:spTgt spid="59396">
                                            <p:txEl>
                                              <p:charRg st="46" end="49"/>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59398"/>
                                        </p:tgtEl>
                                        <p:attrNameLst>
                                          <p:attrName>style.visibility</p:attrName>
                                        </p:attrNameLst>
                                      </p:cBhvr>
                                      <p:to>
                                        <p:strVal val="visible"/>
                                      </p:to>
                                    </p:set>
                                    <p:animEffect transition="in" filter="box(in)">
                                      <p:cBhvr>
                                        <p:cTn id="11" dur="500"/>
                                        <p:tgtEl>
                                          <p:spTgt spid="5939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9396">
                                            <p:txEl>
                                              <p:charRg st="51" end="87"/>
                                            </p:txEl>
                                          </p:spTgt>
                                        </p:tgtEl>
                                        <p:attrNameLst>
                                          <p:attrName>style.visibility</p:attrName>
                                        </p:attrNameLst>
                                      </p:cBhvr>
                                      <p:to>
                                        <p:strVal val="visible"/>
                                      </p:to>
                                    </p:set>
                                    <p:animEffect transition="in" filter="slide(fromBottom)">
                                      <p:cBhvr>
                                        <p:cTn id="16" dur="500"/>
                                        <p:tgtEl>
                                          <p:spTgt spid="59396">
                                            <p:txEl>
                                              <p:charRg st="51" end="8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9396">
                                            <p:txEl>
                                              <p:charRg st="87" end="132"/>
                                            </p:txEl>
                                          </p:spTgt>
                                        </p:tgtEl>
                                        <p:attrNameLst>
                                          <p:attrName>style.visibility</p:attrName>
                                        </p:attrNameLst>
                                      </p:cBhvr>
                                      <p:to>
                                        <p:strVal val="visible"/>
                                      </p:to>
                                    </p:set>
                                    <p:animEffect transition="in" filter="slide(fromBottom)">
                                      <p:cBhvr>
                                        <p:cTn id="21" dur="500"/>
                                        <p:tgtEl>
                                          <p:spTgt spid="59396">
                                            <p:txEl>
                                              <p:charRg st="87" end="13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9396">
                                            <p:txEl>
                                              <p:charRg st="132" end="168"/>
                                            </p:txEl>
                                          </p:spTgt>
                                        </p:tgtEl>
                                        <p:attrNameLst>
                                          <p:attrName>style.visibility</p:attrName>
                                        </p:attrNameLst>
                                      </p:cBhvr>
                                      <p:to>
                                        <p:strVal val="visible"/>
                                      </p:to>
                                    </p:set>
                                    <p:animEffect transition="in" filter="slide(fromBottom)">
                                      <p:cBhvr>
                                        <p:cTn id="26" dur="500"/>
                                        <p:tgtEl>
                                          <p:spTgt spid="59396">
                                            <p:txEl>
                                              <p:charRg st="132" end="16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9396">
                                            <p:txEl>
                                              <p:charRg st="168" end="198"/>
                                            </p:txEl>
                                          </p:spTgt>
                                        </p:tgtEl>
                                        <p:attrNameLst>
                                          <p:attrName>style.visibility</p:attrName>
                                        </p:attrNameLst>
                                      </p:cBhvr>
                                      <p:to>
                                        <p:strVal val="visible"/>
                                      </p:to>
                                    </p:set>
                                    <p:animEffect transition="in" filter="slide(fromBottom)">
                                      <p:cBhvr>
                                        <p:cTn id="31" dur="500"/>
                                        <p:tgtEl>
                                          <p:spTgt spid="59396">
                                            <p:txEl>
                                              <p:charRg st="168" end="19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3" name="Rectangle 5"/>
          <p:cNvSpPr>
            <a:spLocks noGrp="1"/>
          </p:cNvSpPr>
          <p:nvPr>
            <p:ph type="title"/>
          </p:nvPr>
        </p:nvSpPr>
        <p:spPr/>
        <p:txBody>
          <a:bodyPr vert="horz" wrap="square" lIns="91440" tIns="45720" rIns="91440" bIns="45720" anchor="ctr" anchorCtr="0"/>
          <a:p>
            <a:pPr eaLnBrk="1" hangingPunct="1"/>
            <a:r>
              <a:rPr lang="zh-CN" altLang="en-US" dirty="0"/>
              <a:t>最大无关组的等价定义</a:t>
            </a:r>
            <a:endParaRPr lang="zh-CN" altLang="en-US" dirty="0"/>
          </a:p>
        </p:txBody>
      </p:sp>
      <p:sp>
        <p:nvSpPr>
          <p:cNvPr id="53254" name="Rectangle 6"/>
          <p:cNvSpPr>
            <a:spLocks noGrp="1"/>
          </p:cNvSpPr>
          <p:nvPr>
            <p:ph idx="1"/>
          </p:nvPr>
        </p:nvSpPr>
        <p:spPr>
          <a:xfrm>
            <a:off x="457200" y="1628775"/>
            <a:ext cx="8229600" cy="4154488"/>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结论：</a:t>
            </a:r>
            <a:r>
              <a:rPr lang="zh-CN" altLang="en-US" dirty="0"/>
              <a:t>向量组 </a:t>
            </a:r>
            <a:r>
              <a:rPr lang="en-US" altLang="zh-CN" i="1" dirty="0"/>
              <a:t>A</a:t>
            </a:r>
            <a:r>
              <a:rPr lang="en-US" altLang="zh-CN" dirty="0"/>
              <a:t> </a:t>
            </a:r>
            <a:r>
              <a:rPr lang="zh-CN" altLang="en-US" dirty="0"/>
              <a:t>和它自己的最大无关组 </a:t>
            </a:r>
            <a:r>
              <a:rPr lang="en-US" altLang="zh-CN" i="1" dirty="0"/>
              <a:t>A</a:t>
            </a:r>
            <a:r>
              <a:rPr lang="en-US" altLang="zh-CN" baseline="-25000" dirty="0"/>
              <a:t>0 </a:t>
            </a:r>
            <a:r>
              <a:rPr lang="zh-CN" altLang="en-US" dirty="0"/>
              <a:t>是等价的．</a:t>
            </a:r>
            <a:endParaRPr lang="zh-CN" altLang="en-US" dirty="0">
              <a:solidFill>
                <a:srgbClr val="0000FF"/>
              </a:solidFill>
            </a:endParaRPr>
          </a:p>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设有向量组 </a:t>
            </a:r>
            <a:r>
              <a:rPr lang="en-US" altLang="zh-CN" i="1" dirty="0"/>
              <a:t>A</a:t>
            </a:r>
            <a:r>
              <a:rPr lang="en-US" altLang="zh-CN" dirty="0"/>
              <a:t> </a:t>
            </a:r>
            <a:r>
              <a:rPr lang="zh-CN" altLang="en-US" dirty="0"/>
              <a:t>，如果在 </a:t>
            </a:r>
            <a:r>
              <a:rPr lang="en-US" altLang="zh-CN" i="1" dirty="0"/>
              <a:t>A</a:t>
            </a:r>
            <a:r>
              <a:rPr lang="en-US" altLang="zh-CN" dirty="0"/>
              <a:t> </a:t>
            </a:r>
            <a:r>
              <a:rPr lang="zh-CN" altLang="en-US" dirty="0"/>
              <a:t>中能选出 </a:t>
            </a:r>
            <a:r>
              <a:rPr lang="en-US" altLang="zh-CN" i="1" dirty="0"/>
              <a:t>r </a:t>
            </a:r>
            <a:r>
              <a:rPr lang="zh-CN" altLang="en-US" dirty="0"/>
              <a:t>个向量</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a:t>
            </a:r>
            <a:endParaRPr lang="en-US" altLang="zh-CN" dirty="0"/>
          </a:p>
          <a:p>
            <a:pPr marL="457200" indent="-457200" eaLnBrk="1" hangingPunct="1">
              <a:spcBef>
                <a:spcPct val="50000"/>
              </a:spcBef>
              <a:buClr>
                <a:schemeClr val="accent2"/>
              </a:buClr>
              <a:buSzPct val="80000"/>
              <a:buNone/>
            </a:pPr>
            <a:r>
              <a:rPr lang="en-US" altLang="zh-CN" dirty="0"/>
              <a:t> </a:t>
            </a:r>
            <a:r>
              <a:rPr lang="en-US" altLang="zh-CN" i="1" dirty="0"/>
              <a:t>a</a:t>
            </a:r>
            <a:r>
              <a:rPr lang="en-US" altLang="zh-CN" i="1" baseline="-25000" dirty="0"/>
              <a:t>r</a:t>
            </a:r>
            <a:r>
              <a:rPr lang="zh-CN" altLang="en-US" dirty="0"/>
              <a:t>，满足</a:t>
            </a:r>
            <a:endParaRPr lang="zh-CN" altLang="en-US" dirty="0"/>
          </a:p>
          <a:p>
            <a:pPr marL="457200" indent="-457200" eaLnBrk="1" hangingPunct="1">
              <a:spcBef>
                <a:spcPct val="50000"/>
              </a:spcBef>
              <a:buClr>
                <a:srgbClr val="0000FF"/>
              </a:buClr>
              <a:buSzTx/>
              <a:buFont typeface="Wingdings" panose="05000000000000000000" pitchFamily="2" charset="2"/>
              <a:buAutoNum type="circleNumDbPlain"/>
            </a:pPr>
            <a:r>
              <a:rPr lang="zh-CN" altLang="en-US" dirty="0"/>
              <a:t>向量组 </a:t>
            </a:r>
            <a:r>
              <a:rPr lang="en-US" altLang="zh-CN" i="1" dirty="0"/>
              <a:t>A</a:t>
            </a:r>
            <a:r>
              <a:rPr lang="en-US" altLang="zh-CN" baseline="-25000" dirty="0"/>
              <a:t>0 </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zh-CN" altLang="en-US" dirty="0"/>
              <a:t>线性无关；</a:t>
            </a:r>
            <a:endParaRPr lang="zh-CN" altLang="en-US" dirty="0"/>
          </a:p>
          <a:p>
            <a:pPr marL="457200" indent="-457200" eaLnBrk="1" hangingPunct="1">
              <a:spcBef>
                <a:spcPct val="50000"/>
              </a:spcBef>
              <a:buClr>
                <a:srgbClr val="0000FF"/>
              </a:buClr>
              <a:buSzTx/>
              <a:buFont typeface="Wingdings" panose="05000000000000000000" pitchFamily="2" charset="2"/>
              <a:buAutoNum type="circleNumDbPlain"/>
            </a:pPr>
            <a:r>
              <a:rPr lang="zh-CN" altLang="en-US" dirty="0"/>
              <a:t>向量组 </a:t>
            </a:r>
            <a:r>
              <a:rPr lang="en-US" altLang="zh-CN" i="1" dirty="0"/>
              <a:t>A</a:t>
            </a:r>
            <a:r>
              <a:rPr lang="en-US" altLang="zh-CN" dirty="0"/>
              <a:t> </a:t>
            </a:r>
            <a:r>
              <a:rPr lang="zh-CN" altLang="en-US" dirty="0"/>
              <a:t>中任意 </a:t>
            </a:r>
            <a:r>
              <a:rPr lang="en-US" altLang="zh-CN" i="1" dirty="0"/>
              <a:t>r </a:t>
            </a:r>
            <a:r>
              <a:rPr lang="en-US" altLang="zh-CN" dirty="0"/>
              <a:t>+ 1</a:t>
            </a:r>
            <a:r>
              <a:rPr lang="zh-CN" altLang="en-US" dirty="0"/>
              <a:t>个向量（如果 </a:t>
            </a:r>
            <a:r>
              <a:rPr lang="en-US" altLang="zh-CN" i="1" dirty="0"/>
              <a:t>A</a:t>
            </a:r>
            <a:r>
              <a:rPr lang="en-US" altLang="zh-CN" dirty="0"/>
              <a:t> </a:t>
            </a:r>
            <a:r>
              <a:rPr lang="zh-CN" altLang="en-US" dirty="0"/>
              <a:t>中有 </a:t>
            </a:r>
            <a:r>
              <a:rPr lang="en-US" altLang="zh-CN" i="1" dirty="0"/>
              <a:t>r </a:t>
            </a:r>
            <a:r>
              <a:rPr lang="en-US" altLang="zh-CN" dirty="0"/>
              <a:t>+ 1</a:t>
            </a:r>
            <a:r>
              <a:rPr lang="zh-CN" altLang="en-US" dirty="0"/>
              <a:t>个向量的话）都线性相关；</a:t>
            </a:r>
            <a:endParaRPr lang="en-US" altLang="zh-CN" dirty="0"/>
          </a:p>
          <a:p>
            <a:pPr marL="457200" indent="-457200" eaLnBrk="1" hangingPunct="1">
              <a:spcBef>
                <a:spcPct val="50000"/>
              </a:spcBef>
              <a:buClr>
                <a:srgbClr val="FF0000"/>
              </a:buClr>
              <a:buSzTx/>
              <a:buFont typeface="楷体_GB2312" panose="02010609030101010101" pitchFamily="49" charset="-122"/>
              <a:buAutoNum type="circleNumDbPlain" startAt="2"/>
            </a:pPr>
            <a:r>
              <a:rPr lang="zh-CN" altLang="en-US" dirty="0">
                <a:solidFill>
                  <a:srgbClr val="008000"/>
                </a:solidFill>
              </a:rPr>
              <a:t>向量组 </a:t>
            </a:r>
            <a:r>
              <a:rPr lang="en-US" altLang="zh-CN" i="1" dirty="0">
                <a:solidFill>
                  <a:srgbClr val="008000"/>
                </a:solidFill>
              </a:rPr>
              <a:t>A</a:t>
            </a:r>
            <a:r>
              <a:rPr lang="en-US" altLang="zh-CN" dirty="0">
                <a:solidFill>
                  <a:srgbClr val="008000"/>
                </a:solidFill>
              </a:rPr>
              <a:t> </a:t>
            </a:r>
            <a:r>
              <a:rPr lang="zh-CN" altLang="en-US" dirty="0">
                <a:solidFill>
                  <a:srgbClr val="008000"/>
                </a:solidFill>
              </a:rPr>
              <a:t>中任意一个向量都能由向量组 </a:t>
            </a:r>
            <a:r>
              <a:rPr lang="en-US" altLang="zh-CN" i="1" dirty="0">
                <a:solidFill>
                  <a:srgbClr val="008000"/>
                </a:solidFill>
              </a:rPr>
              <a:t>A</a:t>
            </a:r>
            <a:r>
              <a:rPr lang="en-US" altLang="zh-CN" baseline="-25000" dirty="0">
                <a:solidFill>
                  <a:srgbClr val="008000"/>
                </a:solidFill>
              </a:rPr>
              <a:t>0</a:t>
            </a:r>
            <a:r>
              <a:rPr lang="en-US" altLang="zh-CN" dirty="0">
                <a:solidFill>
                  <a:srgbClr val="008000"/>
                </a:solidFill>
              </a:rPr>
              <a:t> </a:t>
            </a:r>
            <a:r>
              <a:rPr lang="zh-CN" altLang="en-US" dirty="0">
                <a:solidFill>
                  <a:srgbClr val="008000"/>
                </a:solidFill>
              </a:rPr>
              <a:t>线性表示；</a:t>
            </a:r>
            <a:endParaRPr lang="zh-CN" altLang="en-US" dirty="0">
              <a:solidFill>
                <a:srgbClr val="008000"/>
              </a:solidFill>
            </a:endParaRPr>
          </a:p>
          <a:p>
            <a:pPr marL="457200" indent="-457200" eaLnBrk="1" hangingPunct="1">
              <a:spcBef>
                <a:spcPct val="50000"/>
              </a:spcBef>
              <a:buClr>
                <a:srgbClr val="0000FF"/>
              </a:buClr>
              <a:buSzTx/>
              <a:buNone/>
            </a:pPr>
            <a:r>
              <a:rPr lang="zh-CN" altLang="en-US" dirty="0"/>
              <a:t>那么称向量组 </a:t>
            </a:r>
            <a:r>
              <a:rPr lang="en-US" altLang="zh-CN" i="1" dirty="0"/>
              <a:t>A</a:t>
            </a:r>
            <a:r>
              <a:rPr lang="en-US" altLang="zh-CN" baseline="-25000" dirty="0"/>
              <a:t>0 </a:t>
            </a:r>
            <a:r>
              <a:rPr lang="zh-CN" altLang="en-US" dirty="0"/>
              <a:t>是向量组 </a:t>
            </a:r>
            <a:r>
              <a:rPr lang="en-US" altLang="zh-CN" i="1" dirty="0"/>
              <a:t>A</a:t>
            </a:r>
            <a:r>
              <a:rPr lang="en-US" altLang="zh-CN" dirty="0"/>
              <a:t> </a:t>
            </a:r>
            <a:r>
              <a:rPr lang="zh-CN" altLang="en-US" dirty="0"/>
              <a:t>的一个</a:t>
            </a:r>
            <a:r>
              <a:rPr lang="zh-CN" altLang="en-US" dirty="0">
                <a:solidFill>
                  <a:srgbClr val="FF0000"/>
                </a:solidFill>
              </a:rPr>
              <a:t>最大无关组</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4">
                                            <p:txEl>
                                              <p:charRg st="29" end="68"/>
                                            </p:txEl>
                                          </p:spTgt>
                                        </p:tgtEl>
                                        <p:attrNameLst>
                                          <p:attrName>style.visibility</p:attrName>
                                        </p:attrNameLst>
                                      </p:cBhvr>
                                      <p:to>
                                        <p:strVal val="visible"/>
                                      </p:to>
                                    </p:set>
                                    <p:animEffect transition="in" filter="slide(fromBottom)">
                                      <p:cBhvr>
                                        <p:cTn id="7" dur="500"/>
                                        <p:tgtEl>
                                          <p:spTgt spid="53254">
                                            <p:txEl>
                                              <p:charRg st="29" end="68"/>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3254">
                                            <p:txEl>
                                              <p:charRg st="68" end="75"/>
                                            </p:txEl>
                                          </p:spTgt>
                                        </p:tgtEl>
                                        <p:attrNameLst>
                                          <p:attrName>style.visibility</p:attrName>
                                        </p:attrNameLst>
                                      </p:cBhvr>
                                      <p:to>
                                        <p:strVal val="visible"/>
                                      </p:to>
                                    </p:set>
                                    <p:animEffect transition="in" filter="slide(fromBottom)">
                                      <p:cBhvr>
                                        <p:cTn id="10" dur="500"/>
                                        <p:tgtEl>
                                          <p:spTgt spid="53254">
                                            <p:txEl>
                                              <p:charRg st="68" end="7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3254">
                                            <p:txEl>
                                              <p:charRg st="75" end="103"/>
                                            </p:txEl>
                                          </p:spTgt>
                                        </p:tgtEl>
                                        <p:attrNameLst>
                                          <p:attrName>style.visibility</p:attrName>
                                        </p:attrNameLst>
                                      </p:cBhvr>
                                      <p:to>
                                        <p:strVal val="visible"/>
                                      </p:to>
                                    </p:set>
                                    <p:animEffect transition="in" filter="slide(fromBottom)">
                                      <p:cBhvr>
                                        <p:cTn id="15" dur="500"/>
                                        <p:tgtEl>
                                          <p:spTgt spid="53254">
                                            <p:txEl>
                                              <p:charRg st="75" end="10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iterate type="lt">
                                    <p:tmPct val="0"/>
                                  </p:iterate>
                                  <p:childTnLst>
                                    <p:set>
                                      <p:cBhvr>
                                        <p:cTn id="19" dur="1" fill="hold">
                                          <p:stCondLst>
                                            <p:cond delay="0"/>
                                          </p:stCondLst>
                                        </p:cTn>
                                        <p:tgtEl>
                                          <p:spTgt spid="53254">
                                            <p:txEl>
                                              <p:charRg st="103" end="148"/>
                                            </p:txEl>
                                          </p:spTgt>
                                        </p:tgtEl>
                                        <p:attrNameLst>
                                          <p:attrName>style.visibility</p:attrName>
                                        </p:attrNameLst>
                                      </p:cBhvr>
                                      <p:to>
                                        <p:strVal val="visible"/>
                                      </p:to>
                                    </p:set>
                                    <p:animEffect transition="in" filter="slide(fromBottom)">
                                      <p:cBhvr>
                                        <p:cTn id="20" dur="500"/>
                                        <p:tgtEl>
                                          <p:spTgt spid="53254">
                                            <p:txEl>
                                              <p:charRg st="103" end="14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3254">
                                            <p:txEl>
                                              <p:charRg st="177" end="204"/>
                                            </p:txEl>
                                          </p:spTgt>
                                        </p:tgtEl>
                                        <p:attrNameLst>
                                          <p:attrName>style.visibility</p:attrName>
                                        </p:attrNameLst>
                                      </p:cBhvr>
                                      <p:to>
                                        <p:strVal val="visible"/>
                                      </p:to>
                                    </p:set>
                                    <p:animEffect transition="in" filter="slide(fromBottom)">
                                      <p:cBhvr>
                                        <p:cTn id="25" dur="500"/>
                                        <p:tgtEl>
                                          <p:spTgt spid="53254">
                                            <p:txEl>
                                              <p:charRg st="177" end="20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3254">
                                            <p:txEl>
                                              <p:charRg st="148" end="177"/>
                                            </p:txEl>
                                          </p:spTgt>
                                        </p:tgtEl>
                                        <p:attrNameLst>
                                          <p:attrName>style.visibility</p:attrName>
                                        </p:attrNameLst>
                                      </p:cBhvr>
                                      <p:to>
                                        <p:strVal val="visible"/>
                                      </p:to>
                                    </p:set>
                                    <p:animEffect transition="in" filter="slide(fromBottom)">
                                      <p:cBhvr>
                                        <p:cTn id="30" dur="500"/>
                                        <p:tgtEl>
                                          <p:spTgt spid="53254">
                                            <p:txEl>
                                              <p:charRg st="148" end="17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iterate type="lt">
                                    <p:tmPct val="0"/>
                                  </p:iterate>
                                  <p:childTnLst>
                                    <p:animEffect transition="out" filter="fade">
                                      <p:cBhvr>
                                        <p:cTn id="34" dur="2000"/>
                                        <p:tgtEl>
                                          <p:spTgt spid="53254">
                                            <p:txEl>
                                              <p:charRg st="103" end="148"/>
                                            </p:txEl>
                                          </p:spTgt>
                                        </p:tgtEl>
                                      </p:cBhvr>
                                    </p:animEffect>
                                    <p:set>
                                      <p:cBhvr>
                                        <p:cTn id="35" dur="1" fill="hold">
                                          <p:stCondLst>
                                            <p:cond delay="1999"/>
                                          </p:stCondLst>
                                        </p:cTn>
                                        <p:tgtEl>
                                          <p:spTgt spid="53254">
                                            <p:txEl>
                                              <p:charRg st="103" end="148"/>
                                            </p:txEl>
                                          </p:spTgt>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53253"/>
                                        </p:tgtEl>
                                        <p:attrNameLst>
                                          <p:attrName>style.visibility</p:attrName>
                                        </p:attrNameLst>
                                      </p:cBhvr>
                                      <p:to>
                                        <p:strVal val="visible"/>
                                      </p:to>
                                    </p:set>
                                    <p:anim calcmode="lin" valueType="num">
                                      <p:cBhvr additive="base">
                                        <p:cTn id="40" dur="500" fill="hold"/>
                                        <p:tgtEl>
                                          <p:spTgt spid="53253"/>
                                        </p:tgtEl>
                                        <p:attrNameLst>
                                          <p:attrName>ppt_x</p:attrName>
                                        </p:attrNameLst>
                                      </p:cBhvr>
                                      <p:tavLst>
                                        <p:tav tm="0">
                                          <p:val>
                                            <p:strVal val="0-#ppt_w/2"/>
                                          </p:val>
                                        </p:tav>
                                        <p:tav tm="100000">
                                          <p:val>
                                            <p:strVal val="#ppt_x"/>
                                          </p:val>
                                        </p:tav>
                                      </p:tavLst>
                                    </p:anim>
                                    <p:anim calcmode="lin" valueType="num">
                                      <p:cBhvr additive="base">
                                        <p:cTn id="41"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P spid="53254"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2157413" y="542925"/>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矩阵</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6" name="椭圆 5"/>
          <p:cNvSpPr/>
          <p:nvPr/>
        </p:nvSpPr>
        <p:spPr>
          <a:xfrm>
            <a:off x="24288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线性</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方程组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7" name="椭圆 6"/>
          <p:cNvSpPr/>
          <p:nvPr/>
        </p:nvSpPr>
        <p:spPr>
          <a:xfrm>
            <a:off x="4071938"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有限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sp>
        <p:nvSpPr>
          <p:cNvPr id="8" name="椭圆 7"/>
          <p:cNvSpPr/>
          <p:nvPr/>
        </p:nvSpPr>
        <p:spPr>
          <a:xfrm>
            <a:off x="7258050" y="2857500"/>
            <a:ext cx="1428750" cy="107156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无限</a:t>
            </a:r>
            <a:endParaRPr kumimoji="0" lang="en-US" altLang="zh-CN" sz="20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mn-lt"/>
                <a:ea typeface="+mn-ea"/>
                <a:cs typeface="+mn-cs"/>
              </a:rPr>
              <a:t>向量组</a:t>
            </a:r>
            <a:endParaRPr kumimoji="0" lang="zh-CN" altLang="en-US" sz="2000" b="1" i="0" u="none" strike="noStrike" kern="1200" cap="none" spc="0" normalizeH="0" baseline="0" noProof="0" dirty="0">
              <a:ln>
                <a:noFill/>
              </a:ln>
              <a:solidFill>
                <a:srgbClr val="000000"/>
              </a:solidFill>
              <a:effectLst/>
              <a:uLnTx/>
              <a:uFillTx/>
              <a:latin typeface="+mn-lt"/>
              <a:ea typeface="+mn-ea"/>
              <a:cs typeface="+mn-cs"/>
            </a:endParaRPr>
          </a:p>
        </p:txBody>
      </p:sp>
      <p:cxnSp>
        <p:nvCxnSpPr>
          <p:cNvPr id="10" name="直接连接符 9"/>
          <p:cNvCxnSpPr>
            <a:stCxn id="5" idx="3"/>
            <a:endCxn id="6" idx="0"/>
          </p:cNvCxnSpPr>
          <p:nvPr/>
        </p:nvCxnSpPr>
        <p:spPr>
          <a:xfrm rot="5400000">
            <a:off x="96202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5"/>
            <a:endCxn id="7" idx="0"/>
          </p:cNvCxnSpPr>
          <p:nvPr/>
        </p:nvCxnSpPr>
        <p:spPr>
          <a:xfrm rot="16200000" flipH="1">
            <a:off x="3381375" y="1452563"/>
            <a:ext cx="1400175" cy="14097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6"/>
            <a:endCxn id="7" idx="2"/>
          </p:cNvCxnSpPr>
          <p:nvPr/>
        </p:nvCxnSpPr>
        <p:spPr>
          <a:xfrm>
            <a:off x="1671638" y="3392488"/>
            <a:ext cx="2400300" cy="31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2"/>
            <a:endCxn id="7" idx="6"/>
          </p:cNvCxnSpPr>
          <p:nvPr/>
        </p:nvCxnSpPr>
        <p:spPr>
          <a:xfrm rot="10800000">
            <a:off x="5500688" y="3392488"/>
            <a:ext cx="1757363" cy="3175"/>
          </a:xfrm>
          <a:prstGeom prst="line">
            <a:avLst/>
          </a:prstGeom>
          <a:ln w="28575">
            <a:solidFill>
              <a:srgbClr val="0000FF"/>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1788" y="1571625"/>
            <a:ext cx="1211263" cy="808038"/>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系数矩阵</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增广矩阵</a:t>
            </a:r>
            <a:endParaRPr kumimoji="0" lang="zh-CN" altLang="en-US" sz="2000" b="1" kern="1200" cap="none" spc="0" normalizeH="0" baseline="0" noProof="0" dirty="0">
              <a:solidFill>
                <a:srgbClr val="000000"/>
              </a:solidFill>
              <a:latin typeface="+mn-ea"/>
              <a:ea typeface="+mn-ea"/>
              <a:cs typeface="+mn-cs"/>
            </a:endParaRPr>
          </a:p>
        </p:txBody>
      </p:sp>
      <p:sp>
        <p:nvSpPr>
          <p:cNvPr id="21" name="TextBox 20"/>
          <p:cNvSpPr txBox="1"/>
          <p:nvPr/>
        </p:nvSpPr>
        <p:spPr>
          <a:xfrm>
            <a:off x="4254500" y="1571625"/>
            <a:ext cx="4032250" cy="862013"/>
          </a:xfrm>
          <a:prstGeom prst="rect">
            <a:avLst/>
          </a:prstGeom>
          <a:noFill/>
        </p:spPr>
        <p:txBody>
          <a:bodyPr wrap="none">
            <a:spAutoFit/>
          </a:bodyPr>
          <a:lstStyle/>
          <a:p>
            <a:pPr marR="0" defTabSz="914400">
              <a:buClrTx/>
              <a:buSzTx/>
              <a:buFontTx/>
              <a:buNone/>
              <a:defRPr/>
            </a:pPr>
            <a:r>
              <a:rPr kumimoji="0" lang="zh-CN" altLang="en-US" sz="2000" b="1" kern="1200" cap="none" spc="0" normalizeH="0" baseline="0" noProof="0" dirty="0">
                <a:solidFill>
                  <a:srgbClr val="000000"/>
                </a:solidFill>
                <a:latin typeface="+mn-ea"/>
                <a:ea typeface="+mn-ea"/>
                <a:cs typeface="+mn-cs"/>
              </a:rPr>
              <a:t>有限向量组与矩阵一一对应</a:t>
            </a:r>
            <a:endParaRPr kumimoji="0" lang="en-US" altLang="zh-CN" sz="2000" b="1" kern="1200" cap="none" spc="0" normalizeH="0" baseline="0" noProof="0" dirty="0">
              <a:solidFill>
                <a:srgbClr val="000000"/>
              </a:solidFill>
              <a:latin typeface="+mn-ea"/>
              <a:ea typeface="+mn-ea"/>
              <a:cs typeface="+mn-cs"/>
            </a:endParaRPr>
          </a:p>
          <a:p>
            <a:pPr marR="0" defTabSz="914400">
              <a:lnSpc>
                <a:spcPct val="150000"/>
              </a:lnSpc>
              <a:buClrTx/>
              <a:buSzTx/>
              <a:buFontTx/>
              <a:buNone/>
              <a:defRPr/>
            </a:pPr>
            <a:r>
              <a:rPr kumimoji="0" lang="zh-CN" altLang="en-US" sz="2000" b="1" kern="1200" cap="none" spc="0" normalizeH="0" baseline="0" noProof="0" dirty="0">
                <a:solidFill>
                  <a:srgbClr val="000000"/>
                </a:solidFill>
                <a:latin typeface="+mn-ea"/>
                <a:ea typeface="+mn-ea"/>
                <a:cs typeface="+mn-cs"/>
              </a:rPr>
              <a:t>矩阵的秩等于列（行）向量组的秩</a:t>
            </a:r>
            <a:endParaRPr kumimoji="0" lang="en-US" altLang="zh-CN" sz="2000" b="1" kern="1200" cap="none" spc="0" normalizeH="0" baseline="0" noProof="0" dirty="0">
              <a:solidFill>
                <a:srgbClr val="000000"/>
              </a:solidFill>
              <a:latin typeface="+mn-ea"/>
              <a:ea typeface="+mn-ea"/>
              <a:cs typeface="+mn-cs"/>
            </a:endParaRPr>
          </a:p>
        </p:txBody>
      </p:sp>
      <p:sp>
        <p:nvSpPr>
          <p:cNvPr id="25" name="TextBox 24"/>
          <p:cNvSpPr txBox="1"/>
          <p:nvPr/>
        </p:nvSpPr>
        <p:spPr>
          <a:xfrm>
            <a:off x="969963" y="3638550"/>
            <a:ext cx="3803650" cy="1016000"/>
          </a:xfrm>
          <a:prstGeom prst="rect">
            <a:avLst/>
          </a:prstGeom>
          <a:noFill/>
        </p:spPr>
        <p:txBody>
          <a:bodyPr wrap="none">
            <a:spAutoFit/>
          </a:bodyPr>
          <a:lstStyle/>
          <a:p>
            <a:pPr marR="0" algn="ctr" defTabSz="914400">
              <a:buClrTx/>
              <a:buSzTx/>
              <a:buFontTx/>
              <a:buNone/>
              <a:defRPr/>
            </a:pPr>
            <a:r>
              <a:rPr kumimoji="0" lang="en-US" altLang="zh-CN" sz="2000" b="1" i="1" kern="1200" cap="none" spc="0" normalizeH="0" baseline="0" noProof="0" dirty="0">
                <a:solidFill>
                  <a:srgbClr val="000000"/>
                </a:solidFill>
                <a:latin typeface="+mn-lt"/>
                <a:ea typeface="+mn-ea"/>
                <a:cs typeface="+mn-cs"/>
              </a:rPr>
              <a:t>Ax</a:t>
            </a:r>
            <a:r>
              <a:rPr kumimoji="0" lang="en-US" altLang="zh-CN" sz="2000" b="1" kern="1200" cap="none" spc="0" normalizeH="0" baseline="0" noProof="0" dirty="0">
                <a:solidFill>
                  <a:srgbClr val="000000"/>
                </a:solidFill>
                <a:latin typeface="+mn-lt"/>
                <a:ea typeface="+mn-ea"/>
                <a:cs typeface="+mn-cs"/>
              </a:rPr>
              <a:t> =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有解</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当且仅当</a:t>
            </a:r>
            <a:endParaRPr kumimoji="0" lang="en-US" altLang="zh-CN" sz="2000" b="1" kern="1200" cap="none" spc="0" normalizeH="0" baseline="0" noProof="0" dirty="0">
              <a:solidFill>
                <a:srgbClr val="000000"/>
              </a:solidFill>
              <a:latin typeface="+mn-lt"/>
              <a:ea typeface="+mn-ea"/>
              <a:cs typeface="+mn-cs"/>
            </a:endParaRPr>
          </a:p>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 </a:t>
            </a:r>
            <a:r>
              <a:rPr kumimoji="0" lang="en-US" altLang="zh-CN" sz="2000" b="1" i="1" kern="1200" cap="none" spc="0" normalizeH="0" baseline="0" noProof="0" dirty="0">
                <a:solidFill>
                  <a:srgbClr val="000000"/>
                </a:solidFill>
                <a:latin typeface="+mn-lt"/>
                <a:ea typeface="+mn-ea"/>
                <a:cs typeface="+mn-cs"/>
              </a:rPr>
              <a:t>b</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能否由向量组 </a:t>
            </a:r>
            <a:r>
              <a:rPr kumimoji="0" lang="en-US" altLang="zh-CN" sz="2000" b="1" i="1" kern="1200" cap="none" spc="0" normalizeH="0" baseline="0" noProof="0" dirty="0">
                <a:solidFill>
                  <a:srgbClr val="000000"/>
                </a:solidFill>
                <a:latin typeface="+mn-lt"/>
                <a:ea typeface="+mn-ea"/>
                <a:cs typeface="+mn-cs"/>
              </a:rPr>
              <a:t>A</a:t>
            </a:r>
            <a:r>
              <a:rPr kumimoji="0" lang="zh-CN" altLang="en-US" sz="2000" b="1" i="1" kern="1200" cap="none" spc="0" normalizeH="0" baseline="0" noProof="0" dirty="0">
                <a:solidFill>
                  <a:srgbClr val="000000"/>
                </a:solidFill>
                <a:latin typeface="+mn-lt"/>
                <a:ea typeface="+mn-ea"/>
                <a:cs typeface="+mn-cs"/>
              </a:rPr>
              <a:t> </a:t>
            </a:r>
            <a:r>
              <a:rPr kumimoji="0" lang="zh-CN" altLang="en-US" sz="2000" b="1" kern="1200" cap="none" spc="0" normalizeH="0" baseline="0" noProof="0" dirty="0">
                <a:solidFill>
                  <a:srgbClr val="000000"/>
                </a:solidFill>
                <a:latin typeface="+mn-lt"/>
                <a:ea typeface="+mn-ea"/>
                <a:cs typeface="+mn-cs"/>
              </a:rPr>
              <a:t>线性表示</a:t>
            </a:r>
            <a:endParaRPr kumimoji="0" lang="en-US" altLang="zh-CN" sz="2000" b="1" kern="1200" cap="none" spc="0" normalizeH="0" baseline="0" noProof="0" dirty="0">
              <a:solidFill>
                <a:srgbClr val="000000"/>
              </a:solidFill>
              <a:latin typeface="+mn-ea"/>
              <a:ea typeface="+mn-ea"/>
              <a:cs typeface="+mn-cs"/>
            </a:endParaRPr>
          </a:p>
        </p:txBody>
      </p:sp>
      <p:sp>
        <p:nvSpPr>
          <p:cNvPr id="26" name="TextBox 25"/>
          <p:cNvSpPr txBox="1"/>
          <p:nvPr/>
        </p:nvSpPr>
        <p:spPr>
          <a:xfrm>
            <a:off x="5389563" y="3638550"/>
            <a:ext cx="1979613" cy="862013"/>
          </a:xfrm>
          <a:prstGeom prst="rect">
            <a:avLst/>
          </a:prstGeom>
          <a:noFill/>
        </p:spPr>
        <p:txBody>
          <a:bodyPr wrap="none">
            <a:spAutoFit/>
          </a:bodyPr>
          <a:lstStyle/>
          <a:p>
            <a:pPr marR="0" algn="ctr" defTabSz="914400">
              <a:buClrTx/>
              <a:buSzTx/>
              <a:buFontTx/>
              <a:buNone/>
              <a:defRPr/>
            </a:pPr>
            <a:r>
              <a:rPr kumimoji="0" lang="zh-CN" altLang="en-US" sz="2000" b="1" kern="1200" cap="none" spc="0" normalizeH="0" baseline="0" noProof="0" dirty="0">
                <a:solidFill>
                  <a:srgbClr val="000000"/>
                </a:solidFill>
                <a:latin typeface="+mn-lt"/>
                <a:ea typeface="+mn-ea"/>
                <a:cs typeface="+mn-cs"/>
              </a:rPr>
              <a:t>向量组与自己的</a:t>
            </a:r>
            <a:endParaRPr kumimoji="0" lang="en-US" altLang="zh-CN" sz="2000" b="1" kern="1200" cap="none" spc="0" normalizeH="0" baseline="0" noProof="0" dirty="0">
              <a:solidFill>
                <a:srgbClr val="000000"/>
              </a:solidFill>
              <a:latin typeface="+mn-lt"/>
              <a:ea typeface="+mn-ea"/>
              <a:cs typeface="+mn-cs"/>
            </a:endParaRPr>
          </a:p>
          <a:p>
            <a:pPr marR="0" algn="ctr" defTabSz="914400">
              <a:lnSpc>
                <a:spcPct val="150000"/>
              </a:lnSpc>
              <a:buClrTx/>
              <a:buSzTx/>
              <a:buFontTx/>
              <a:buNone/>
              <a:defRPr/>
            </a:pPr>
            <a:r>
              <a:rPr kumimoji="0" lang="zh-CN" altLang="en-US" sz="2000" b="1" kern="1200" cap="none" spc="0" normalizeH="0" baseline="0" noProof="0" dirty="0">
                <a:solidFill>
                  <a:srgbClr val="000000"/>
                </a:solidFill>
                <a:latin typeface="+mn-lt"/>
                <a:ea typeface="+mn-ea"/>
                <a:cs typeface="+mn-cs"/>
              </a:rPr>
              <a:t>最大无关组等价</a:t>
            </a:r>
            <a:endParaRPr kumimoji="0" lang="en-US" altLang="zh-CN" sz="2000" b="1" kern="1200" cap="none" spc="0" normalizeH="0" baseline="0" noProof="0" dirty="0">
              <a:solidFill>
                <a:srgbClr val="000000"/>
              </a:solidFill>
              <a:latin typeface="+mn-ea"/>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500"/>
                                        <p:tgtEl>
                                          <p:spTgt spid="2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2866" name="Rectangle 2"/>
          <p:cNvSpPr>
            <a:spLocks noGrp="1"/>
          </p:cNvSpPr>
          <p:nvPr>
            <p:ph type="title"/>
          </p:nvPr>
        </p:nvSpPr>
        <p:spPr/>
        <p:txBody>
          <a:bodyPr vert="horz" wrap="square" lIns="91440" tIns="45720" rIns="91440" bIns="45720" anchor="ctr" anchorCtr="0"/>
          <a:p>
            <a:pPr eaLnBrk="1" hangingPunct="1"/>
            <a:r>
              <a:rPr lang="zh-CN" altLang="en-US" dirty="0"/>
              <a:t>最大无关组的意义</a:t>
            </a:r>
            <a:endParaRPr lang="zh-CN" altLang="en-US" dirty="0"/>
          </a:p>
        </p:txBody>
      </p:sp>
      <p:sp>
        <p:nvSpPr>
          <p:cNvPr id="83971" name="Rectangle 3"/>
          <p:cNvSpPr>
            <a:spLocks noGrp="1"/>
          </p:cNvSpPr>
          <p:nvPr>
            <p:ph idx="1"/>
          </p:nvPr>
        </p:nvSpPr>
        <p:spPr>
          <a:xfrm>
            <a:off x="457200" y="1628775"/>
            <a:ext cx="8229600" cy="3195638"/>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结论：</a:t>
            </a:r>
            <a:r>
              <a:rPr lang="zh-CN" altLang="en-US" dirty="0"/>
              <a:t>向量组 </a:t>
            </a:r>
            <a:r>
              <a:rPr lang="en-US" altLang="zh-CN" i="1" dirty="0"/>
              <a:t>A</a:t>
            </a:r>
            <a:r>
              <a:rPr lang="en-US" altLang="zh-CN" dirty="0"/>
              <a:t> </a:t>
            </a:r>
            <a:r>
              <a:rPr lang="zh-CN" altLang="en-US" dirty="0"/>
              <a:t>和它自己的最大无关组 </a:t>
            </a:r>
            <a:r>
              <a:rPr lang="en-US" altLang="zh-CN" i="1" dirty="0"/>
              <a:t>A</a:t>
            </a:r>
            <a:r>
              <a:rPr lang="en-US" altLang="zh-CN" baseline="-25000" dirty="0"/>
              <a:t>0 </a:t>
            </a:r>
            <a:r>
              <a:rPr lang="zh-CN" altLang="en-US" dirty="0"/>
              <a:t>是等价的．</a:t>
            </a:r>
            <a:endParaRPr lang="zh-CN" altLang="en-US" dirty="0"/>
          </a:p>
          <a:p>
            <a:pPr marL="457200" indent="-457200" eaLnBrk="1" hangingPunct="1">
              <a:spcBef>
                <a:spcPct val="50000"/>
              </a:spcBef>
              <a:buClr>
                <a:srgbClr val="0000FF"/>
              </a:buClr>
              <a:buSzPct val="80000"/>
              <a:buFont typeface="Wingdings" panose="05000000000000000000" pitchFamily="2" charset="2"/>
              <a:buChar char="l"/>
            </a:pPr>
            <a:r>
              <a:rPr lang="zh-CN" altLang="en-US" dirty="0"/>
              <a:t>用 </a:t>
            </a:r>
            <a:r>
              <a:rPr lang="en-US" altLang="zh-CN" i="1" dirty="0"/>
              <a:t>A</a:t>
            </a:r>
            <a:r>
              <a:rPr lang="en-US" altLang="zh-CN" baseline="-25000" dirty="0"/>
              <a:t>0 </a:t>
            </a:r>
            <a:r>
              <a:rPr lang="zh-CN" altLang="en-US" dirty="0"/>
              <a:t>来代表 </a:t>
            </a:r>
            <a:r>
              <a:rPr lang="en-US" altLang="zh-CN" i="1" dirty="0"/>
              <a:t>A</a:t>
            </a:r>
            <a:r>
              <a:rPr lang="zh-CN" altLang="en-US" dirty="0"/>
              <a:t>，掌握了最大无关组，就掌握了向量组的全体．</a:t>
            </a:r>
            <a:endParaRPr lang="zh-CN" altLang="en-US" dirty="0"/>
          </a:p>
          <a:p>
            <a:pPr marL="457200" indent="-457200" eaLnBrk="1" hangingPunct="1">
              <a:spcBef>
                <a:spcPct val="50000"/>
              </a:spcBef>
              <a:buClr>
                <a:srgbClr val="0000FF"/>
              </a:buClr>
              <a:buSzPct val="80000"/>
              <a:buNone/>
            </a:pPr>
            <a:r>
              <a:rPr lang="zh-CN" altLang="en-US" dirty="0"/>
              <a:t>	特别，当向量组 </a:t>
            </a:r>
            <a:r>
              <a:rPr lang="en-US" altLang="zh-CN" i="1" dirty="0"/>
              <a:t>A </a:t>
            </a:r>
            <a:r>
              <a:rPr lang="zh-CN" altLang="en-US" dirty="0"/>
              <a:t>为无限向量组，就能用有限向量组来代表．</a:t>
            </a:r>
            <a:endParaRPr lang="zh-CN" altLang="en-US" dirty="0"/>
          </a:p>
          <a:p>
            <a:pPr marL="457200" indent="-457200" eaLnBrk="1" hangingPunct="1">
              <a:spcBef>
                <a:spcPct val="50000"/>
              </a:spcBef>
              <a:buClr>
                <a:srgbClr val="0000FF"/>
              </a:buClr>
              <a:buSzPct val="80000"/>
              <a:buFont typeface="Wingdings" panose="05000000000000000000" pitchFamily="2" charset="2"/>
              <a:buChar char="l"/>
            </a:pPr>
            <a:r>
              <a:rPr lang="zh-CN" altLang="en-US" dirty="0"/>
              <a:t>凡是对有限向量组成立的结论，用最大无关组作过渡，立即可推广到无限向量组的情形中去．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3971">
                                            <p:txEl>
                                              <p:charRg st="29" end="61"/>
                                            </p:txEl>
                                          </p:spTgt>
                                        </p:tgtEl>
                                        <p:attrNameLst>
                                          <p:attrName>style.visibility</p:attrName>
                                        </p:attrNameLst>
                                      </p:cBhvr>
                                      <p:to>
                                        <p:strVal val="visible"/>
                                      </p:to>
                                    </p:set>
                                    <p:animEffect transition="in" filter="slide(fromBottom)">
                                      <p:cBhvr>
                                        <p:cTn id="7" dur="500"/>
                                        <p:tgtEl>
                                          <p:spTgt spid="83971">
                                            <p:txEl>
                                              <p:charRg st="29" end="6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3971">
                                            <p:txEl>
                                              <p:charRg st="61" end="92"/>
                                            </p:txEl>
                                          </p:spTgt>
                                        </p:tgtEl>
                                        <p:attrNameLst>
                                          <p:attrName>style.visibility</p:attrName>
                                        </p:attrNameLst>
                                      </p:cBhvr>
                                      <p:to>
                                        <p:strVal val="visible"/>
                                      </p:to>
                                    </p:set>
                                    <p:animEffect transition="in" filter="slide(fromBottom)">
                                      <p:cBhvr>
                                        <p:cTn id="12" dur="500"/>
                                        <p:tgtEl>
                                          <p:spTgt spid="83971">
                                            <p:txEl>
                                              <p:charRg st="61" end="9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3971">
                                            <p:txEl>
                                              <p:charRg st="92" end="134"/>
                                            </p:txEl>
                                          </p:spTgt>
                                        </p:tgtEl>
                                        <p:attrNameLst>
                                          <p:attrName>style.visibility</p:attrName>
                                        </p:attrNameLst>
                                      </p:cBhvr>
                                      <p:to>
                                        <p:strVal val="visible"/>
                                      </p:to>
                                    </p:set>
                                    <p:animEffect transition="in" filter="slide(fromBottom)">
                                      <p:cBhvr>
                                        <p:cTn id="17" dur="500"/>
                                        <p:tgtEl>
                                          <p:spTgt spid="83971">
                                            <p:txEl>
                                              <p:charRg st="92"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3890" name="Text Box 4"/>
          <p:cNvSpPr txBox="1"/>
          <p:nvPr/>
        </p:nvSpPr>
        <p:spPr>
          <a:xfrm>
            <a:off x="455613" y="455613"/>
            <a:ext cx="8364537" cy="1004887"/>
          </a:xfrm>
          <a:prstGeom prst="rect">
            <a:avLst/>
          </a:prstGeom>
          <a:noFill/>
          <a:ln w="9525">
            <a:noFill/>
          </a:ln>
        </p:spPr>
        <p:txBody>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 全体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维向量构成的向量组记作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，求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的一个最大</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无关组及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的秩．</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8613" name="Text Box 5"/>
          <p:cNvSpPr txBox="1"/>
          <p:nvPr/>
        </p:nvSpPr>
        <p:spPr>
          <a:xfrm>
            <a:off x="455613" y="2122488"/>
            <a:ext cx="8364537" cy="4329112"/>
          </a:xfrm>
          <a:prstGeom prst="rect">
            <a:avLst/>
          </a:prstGeom>
          <a:noFill/>
          <a:ln w="9525">
            <a:noFill/>
          </a:ln>
        </p:spPr>
        <p:txBody>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阶单位矩阵                                                             的列向</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4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量组是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的一个最大无关组，</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的秩等于</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思考：</a:t>
            </a:r>
            <a:r>
              <a:rPr lang="zh-CN" altLang="en-US" sz="2400" b="1" dirty="0">
                <a:solidFill>
                  <a:srgbClr val="000000"/>
                </a:solidFill>
                <a:latin typeface="Times New Roman" panose="02020603050405020304" pitchFamily="18" charset="0"/>
                <a:ea typeface="楷体_GB2312" panose="02010609030101010101" pitchFamily="49" charset="-122"/>
              </a:rPr>
              <a:t>上三角形矩阵                                  的列向量组是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一个最大无关组吗？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8614" name="Object 6"/>
          <p:cNvGraphicFramePr>
            <a:graphicFrameLocks noChangeAspect="1"/>
          </p:cNvGraphicFramePr>
          <p:nvPr/>
        </p:nvGraphicFramePr>
        <p:xfrm>
          <a:off x="3059113" y="1431925"/>
          <a:ext cx="4498975" cy="1852613"/>
        </p:xfrm>
        <a:graphic>
          <a:graphicData uri="http://schemas.openxmlformats.org/presentationml/2006/ole">
            <mc:AlternateContent xmlns:mc="http://schemas.openxmlformats.org/markup-compatibility/2006">
              <mc:Choice xmlns:v="urn:schemas-microsoft-com:vml" Requires="v">
                <p:oleObj spid="_x0000_s4325" name="" r:id="rId1" imgW="2247900" imgH="927100" progId="">
                  <p:embed/>
                </p:oleObj>
              </mc:Choice>
              <mc:Fallback>
                <p:oleObj name="" r:id="rId1" imgW="2247900" imgH="927100" progId="">
                  <p:embed/>
                  <p:pic>
                    <p:nvPicPr>
                      <p:cNvPr id="0" name="图片 4324"/>
                      <p:cNvPicPr/>
                      <p:nvPr/>
                    </p:nvPicPr>
                    <p:blipFill>
                      <a:blip r:embed="rId2"/>
                      <a:stretch>
                        <a:fillRect/>
                      </a:stretch>
                    </p:blipFill>
                    <p:spPr>
                      <a:xfrm>
                        <a:off x="3059113" y="1431925"/>
                        <a:ext cx="4498975" cy="1852613"/>
                      </a:xfrm>
                      <a:prstGeom prst="rect">
                        <a:avLst/>
                      </a:prstGeom>
                      <a:noFill/>
                      <a:ln w="38100">
                        <a:noFill/>
                        <a:miter/>
                      </a:ln>
                    </p:spPr>
                  </p:pic>
                </p:oleObj>
              </mc:Fallback>
            </mc:AlternateContent>
          </a:graphicData>
        </a:graphic>
      </p:graphicFrame>
      <p:graphicFrame>
        <p:nvGraphicFramePr>
          <p:cNvPr id="68615" name="Object 7"/>
          <p:cNvGraphicFramePr>
            <a:graphicFrameLocks noChangeAspect="1"/>
          </p:cNvGraphicFramePr>
          <p:nvPr/>
        </p:nvGraphicFramePr>
        <p:xfrm>
          <a:off x="3333750" y="3995738"/>
          <a:ext cx="2490788" cy="1852612"/>
        </p:xfrm>
        <a:graphic>
          <a:graphicData uri="http://schemas.openxmlformats.org/presentationml/2006/ole">
            <mc:AlternateContent xmlns:mc="http://schemas.openxmlformats.org/markup-compatibility/2006">
              <mc:Choice xmlns:v="urn:schemas-microsoft-com:vml" Requires="v">
                <p:oleObj spid="_x0000_s4324" name="" r:id="rId3" imgW="1244600" imgH="927100" progId="">
                  <p:embed/>
                </p:oleObj>
              </mc:Choice>
              <mc:Fallback>
                <p:oleObj name="" r:id="rId3" imgW="1244600" imgH="927100" progId="">
                  <p:embed/>
                  <p:pic>
                    <p:nvPicPr>
                      <p:cNvPr id="0" name="图片 4323"/>
                      <p:cNvPicPr/>
                      <p:nvPr/>
                    </p:nvPicPr>
                    <p:blipFill>
                      <a:blip r:embed="rId4"/>
                      <a:stretch>
                        <a:fillRect/>
                      </a:stretch>
                    </p:blipFill>
                    <p:spPr>
                      <a:xfrm>
                        <a:off x="3333750" y="3995738"/>
                        <a:ext cx="2490788" cy="18526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8613">
                                            <p:txEl>
                                              <p:charRg st="0" end="75"/>
                                            </p:txEl>
                                          </p:spTgt>
                                        </p:tgtEl>
                                        <p:attrNameLst>
                                          <p:attrName>style.visibility</p:attrName>
                                        </p:attrNameLst>
                                      </p:cBhvr>
                                      <p:to>
                                        <p:strVal val="visible"/>
                                      </p:to>
                                    </p:set>
                                    <p:animEffect transition="in" filter="box(in)">
                                      <p:cBhvr>
                                        <p:cTn id="7" dur="500"/>
                                        <p:tgtEl>
                                          <p:spTgt spid="68613">
                                            <p:txEl>
                                              <p:charRg st="0" end="7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8614"/>
                                        </p:tgtEl>
                                        <p:attrNameLst>
                                          <p:attrName>style.visibility</p:attrName>
                                        </p:attrNameLst>
                                      </p:cBhvr>
                                      <p:to>
                                        <p:strVal val="visible"/>
                                      </p:to>
                                    </p:set>
                                    <p:animEffect transition="in" filter="box(in)">
                                      <p:cBhvr>
                                        <p:cTn id="10" dur="500"/>
                                        <p:tgtEl>
                                          <p:spTgt spid="6861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8613">
                                            <p:txEl>
                                              <p:charRg st="76" end="103"/>
                                            </p:txEl>
                                          </p:spTgt>
                                        </p:tgtEl>
                                        <p:attrNameLst>
                                          <p:attrName>style.visibility</p:attrName>
                                        </p:attrNameLst>
                                      </p:cBhvr>
                                      <p:to>
                                        <p:strVal val="visible"/>
                                      </p:to>
                                    </p:set>
                                    <p:animEffect transition="in" filter="box(in)">
                                      <p:cBhvr>
                                        <p:cTn id="13" dur="500"/>
                                        <p:tgtEl>
                                          <p:spTgt spid="68613">
                                            <p:txEl>
                                              <p:charRg st="76" end="10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8613">
                                            <p:txEl>
                                              <p:charRg st="104" end="160"/>
                                            </p:txEl>
                                          </p:spTgt>
                                        </p:tgtEl>
                                        <p:attrNameLst>
                                          <p:attrName>style.visibility</p:attrName>
                                        </p:attrNameLst>
                                      </p:cBhvr>
                                      <p:to>
                                        <p:strVal val="visible"/>
                                      </p:to>
                                    </p:set>
                                    <p:animEffect transition="in" filter="box(in)">
                                      <p:cBhvr>
                                        <p:cTn id="18" dur="500"/>
                                        <p:tgtEl>
                                          <p:spTgt spid="68613">
                                            <p:txEl>
                                              <p:charRg st="104" end="160"/>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68613">
                                            <p:txEl>
                                              <p:charRg st="161" end="171"/>
                                            </p:txEl>
                                          </p:spTgt>
                                        </p:tgtEl>
                                        <p:attrNameLst>
                                          <p:attrName>style.visibility</p:attrName>
                                        </p:attrNameLst>
                                      </p:cBhvr>
                                      <p:to>
                                        <p:strVal val="visible"/>
                                      </p:to>
                                    </p:set>
                                    <p:animEffect transition="in" filter="box(in)">
                                      <p:cBhvr>
                                        <p:cTn id="21" dur="500"/>
                                        <p:tgtEl>
                                          <p:spTgt spid="68613">
                                            <p:txEl>
                                              <p:charRg st="161" end="171"/>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68615"/>
                                        </p:tgtEl>
                                        <p:attrNameLst>
                                          <p:attrName>style.visibility</p:attrName>
                                        </p:attrNameLst>
                                      </p:cBhvr>
                                      <p:to>
                                        <p:strVal val="visible"/>
                                      </p:to>
                                    </p:set>
                                    <p:animEffect transition="in" filter="box(in)">
                                      <p:cBhvr>
                                        <p:cTn id="24" dur="500"/>
                                        <p:tgtEl>
                                          <p:spTgt spid="6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4914" name="Text Box 2"/>
          <p:cNvSpPr txBox="1"/>
          <p:nvPr/>
        </p:nvSpPr>
        <p:spPr>
          <a:xfrm>
            <a:off x="455613" y="954088"/>
            <a:ext cx="8231187" cy="3670300"/>
          </a:xfrm>
          <a:prstGeom prst="rect">
            <a:avLst/>
          </a:prstGeom>
          <a:noFill/>
          <a:ln w="9525">
            <a:noFill/>
          </a:ln>
        </p:spPr>
        <p:txBody>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设齐次线性方程组                                            的通解是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70000"/>
              </a:lnSpc>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70000"/>
              </a:lnSpc>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70000"/>
              </a:lnSpc>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7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试求全体解向量构成的向量组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的秩．</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34915" name="Object 6"/>
          <p:cNvGraphicFramePr>
            <a:graphicFrameLocks noChangeAspect="1"/>
          </p:cNvGraphicFramePr>
          <p:nvPr/>
        </p:nvGraphicFramePr>
        <p:xfrm>
          <a:off x="3635375" y="446088"/>
          <a:ext cx="3198813" cy="1420812"/>
        </p:xfrm>
        <a:graphic>
          <a:graphicData uri="http://schemas.openxmlformats.org/presentationml/2006/ole">
            <mc:AlternateContent xmlns:mc="http://schemas.openxmlformats.org/markup-compatibility/2006">
              <mc:Choice xmlns:v="urn:schemas-microsoft-com:vml" Requires="v">
                <p:oleObj spid="_x0000_s4326" name="" r:id="rId1" imgW="1600200" imgH="711200" progId="">
                  <p:embed/>
                </p:oleObj>
              </mc:Choice>
              <mc:Fallback>
                <p:oleObj name="" r:id="rId1" imgW="1600200" imgH="711200" progId="">
                  <p:embed/>
                  <p:pic>
                    <p:nvPicPr>
                      <p:cNvPr id="0" name="图片 4325"/>
                      <p:cNvPicPr/>
                      <p:nvPr/>
                    </p:nvPicPr>
                    <p:blipFill>
                      <a:blip r:embed="rId2"/>
                      <a:stretch>
                        <a:fillRect/>
                      </a:stretch>
                    </p:blipFill>
                    <p:spPr>
                      <a:xfrm>
                        <a:off x="3635375" y="446088"/>
                        <a:ext cx="3198813" cy="1420812"/>
                      </a:xfrm>
                      <a:prstGeom prst="rect">
                        <a:avLst/>
                      </a:prstGeom>
                      <a:noFill/>
                      <a:ln w="38100">
                        <a:noFill/>
                        <a:miter/>
                      </a:ln>
                    </p:spPr>
                  </p:pic>
                </p:oleObj>
              </mc:Fallback>
            </mc:AlternateContent>
          </a:graphicData>
        </a:graphic>
      </p:graphicFrame>
      <p:graphicFrame>
        <p:nvGraphicFramePr>
          <p:cNvPr id="934916" name="Object 7"/>
          <p:cNvGraphicFramePr>
            <a:graphicFrameLocks noChangeAspect="1"/>
          </p:cNvGraphicFramePr>
          <p:nvPr/>
        </p:nvGraphicFramePr>
        <p:xfrm>
          <a:off x="2987675" y="2095500"/>
          <a:ext cx="3148013" cy="1878013"/>
        </p:xfrm>
        <a:graphic>
          <a:graphicData uri="http://schemas.openxmlformats.org/presentationml/2006/ole">
            <mc:AlternateContent xmlns:mc="http://schemas.openxmlformats.org/markup-compatibility/2006">
              <mc:Choice xmlns:v="urn:schemas-microsoft-com:vml" Requires="v">
                <p:oleObj spid="_x0000_s4327" name="" r:id="rId3" imgW="1574800" imgH="939800" progId="">
                  <p:embed/>
                </p:oleObj>
              </mc:Choice>
              <mc:Fallback>
                <p:oleObj name="" r:id="rId3" imgW="1574800" imgH="939800" progId="">
                  <p:embed/>
                  <p:pic>
                    <p:nvPicPr>
                      <p:cNvPr id="0" name="图片 4326"/>
                      <p:cNvPicPr/>
                      <p:nvPr/>
                    </p:nvPicPr>
                    <p:blipFill>
                      <a:blip r:embed="rId4"/>
                      <a:stretch>
                        <a:fillRect/>
                      </a:stretch>
                    </p:blipFill>
                    <p:spPr>
                      <a:xfrm>
                        <a:off x="2987675" y="2095500"/>
                        <a:ext cx="3148013" cy="1878013"/>
                      </a:xfrm>
                      <a:prstGeom prst="rect">
                        <a:avLst/>
                      </a:prstGeom>
                      <a:noFill/>
                      <a:ln w="38100">
                        <a:noFill/>
                        <a:miter/>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426" name="Text Box 2"/>
          <p:cNvSpPr txBox="1"/>
          <p:nvPr/>
        </p:nvSpPr>
        <p:spPr>
          <a:xfrm>
            <a:off x="315913" y="685800"/>
            <a:ext cx="4184650" cy="519113"/>
          </a:xfrm>
          <a:prstGeom prst="rect">
            <a:avLst/>
          </a:prstGeom>
          <a:noFill/>
          <a:ln w="9525">
            <a:noFill/>
          </a:ln>
        </p:spPr>
        <p:txBody>
          <a:bodyPr wrap="none">
            <a:spAutoFit/>
          </a:bodyPr>
          <a:p>
            <a:r>
              <a:rPr lang="zh-CN" altLang="en-US" sz="2800" b="1" dirty="0">
                <a:solidFill>
                  <a:srgbClr val="6666FF"/>
                </a:solidFill>
                <a:latin typeface="Times New Roman" panose="02020603050405020304" pitchFamily="18" charset="0"/>
                <a:ea typeface="楷体_GB2312" panose="02010609030101010101" pitchFamily="49" charset="-122"/>
              </a:rPr>
              <a:t>思考题：              </a:t>
            </a:r>
            <a:r>
              <a:rPr lang="zh-CN" altLang="en-US" sz="2400" b="1" dirty="0">
                <a:solidFill>
                  <a:srgbClr val="000000"/>
                </a:solidFill>
                <a:latin typeface="Times New Roman" panose="02020603050405020304" pitchFamily="18" charset="0"/>
                <a:ea typeface="楷体_GB2312" panose="02010609030101010101" pitchFamily="49" charset="-122"/>
              </a:rPr>
              <a:t>成立</a:t>
            </a:r>
            <a:r>
              <a:rPr lang="zh-CN" altLang="en-US" sz="2800" b="1" dirty="0">
                <a:solidFill>
                  <a:srgbClr val="000000"/>
                </a:solidFill>
                <a:latin typeface="Times New Roman" panose="02020603050405020304" pitchFamily="18" charset="0"/>
                <a:ea typeface="楷体_GB2312" panose="02010609030101010101" pitchFamily="49" charset="-122"/>
              </a:rPr>
              <a:t>吗？</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26627" name="Text Box 3"/>
          <p:cNvSpPr txBox="1"/>
          <p:nvPr/>
        </p:nvSpPr>
        <p:spPr>
          <a:xfrm>
            <a:off x="315913" y="1247775"/>
            <a:ext cx="7924800" cy="1758950"/>
          </a:xfrm>
          <a:prstGeom prst="rect">
            <a:avLst/>
          </a:prstGeom>
          <a:noFill/>
          <a:ln w="9525">
            <a:noFill/>
          </a:ln>
        </p:spPr>
        <p:txBody>
          <a:bodyPr>
            <a:spAutoFit/>
          </a:bodyPr>
          <a:p>
            <a:pPr>
              <a:lnSpc>
                <a:spcPct val="130000"/>
              </a:lnSpc>
            </a:pPr>
            <a:r>
              <a:rPr lang="zh-CN" altLang="en-US" sz="2800" b="1" dirty="0">
                <a:solidFill>
                  <a:srgbClr val="6666FF"/>
                </a:solidFill>
                <a:latin typeface="楷体_GB2312" panose="02010609030101010101" pitchFamily="49" charset="-122"/>
                <a:ea typeface="楷体_GB2312" panose="02010609030101010101" pitchFamily="49" charset="-122"/>
              </a:rPr>
              <a:t>答：</a:t>
            </a:r>
            <a:r>
              <a:rPr lang="zh-CN" altLang="en-US" sz="2800" b="1" dirty="0">
                <a:solidFill>
                  <a:srgbClr val="000000"/>
                </a:solidFill>
                <a:latin typeface="楷体_GB2312" panose="02010609030101010101" pitchFamily="49" charset="-122"/>
                <a:ea typeface="楷体_GB2312" panose="02010609030101010101" pitchFamily="49" charset="-122"/>
              </a:rPr>
              <a:t>符号   可以有两种理解：</a:t>
            </a:r>
            <a:endParaRPr lang="zh-CN" altLang="en-US" sz="2800" b="1" dirty="0">
              <a:solidFill>
                <a:srgbClr val="000000"/>
              </a:solidFill>
              <a:latin typeface="楷体_GB2312" panose="02010609030101010101" pitchFamily="49" charset="-122"/>
              <a:ea typeface="楷体_GB2312" panose="02010609030101010101" pitchFamily="49" charset="-122"/>
            </a:endParaRPr>
          </a:p>
          <a:p>
            <a:pPr>
              <a:lnSpc>
                <a:spcPct val="130000"/>
              </a:lnSpc>
              <a:buFont typeface="Wingdings" panose="05000000000000000000" pitchFamily="2" charset="2"/>
              <a:buChar char="ü"/>
            </a:pPr>
            <a:r>
              <a:rPr lang="zh-CN" altLang="en-US" sz="2800" b="1" dirty="0">
                <a:solidFill>
                  <a:srgbClr val="000000"/>
                </a:solidFill>
                <a:latin typeface="楷体_GB2312" panose="02010609030101010101" pitchFamily="49" charset="-122"/>
                <a:ea typeface="楷体_GB2312" panose="02010609030101010101" pitchFamily="49" charset="-122"/>
              </a:rPr>
              <a:t>若理解成绝对值，则       ；</a:t>
            </a:r>
            <a:endParaRPr lang="zh-CN" altLang="en-US" sz="2800" b="1" dirty="0">
              <a:solidFill>
                <a:srgbClr val="000000"/>
              </a:solidFill>
              <a:latin typeface="楷体_GB2312" panose="02010609030101010101" pitchFamily="49" charset="-122"/>
              <a:ea typeface="楷体_GB2312" panose="02010609030101010101" pitchFamily="49" charset="-122"/>
            </a:endParaRPr>
          </a:p>
          <a:p>
            <a:pPr>
              <a:lnSpc>
                <a:spcPct val="130000"/>
              </a:lnSpc>
              <a:buFont typeface="Wingdings" panose="05000000000000000000" pitchFamily="2" charset="2"/>
              <a:buChar char="ü"/>
            </a:pPr>
            <a:r>
              <a:rPr lang="zh-CN" altLang="en-US" sz="2800" b="1" dirty="0">
                <a:solidFill>
                  <a:srgbClr val="000000"/>
                </a:solidFill>
                <a:latin typeface="楷体_GB2312" panose="02010609030101010101" pitchFamily="49" charset="-122"/>
                <a:ea typeface="楷体_GB2312" panose="02010609030101010101" pitchFamily="49" charset="-122"/>
              </a:rPr>
              <a:t>若理解成一阶行列式，则       </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15428" name="Object 22"/>
          <p:cNvGraphicFramePr>
            <a:graphicFrameLocks noChangeAspect="1"/>
          </p:cNvGraphicFramePr>
          <p:nvPr/>
        </p:nvGraphicFramePr>
        <p:xfrm>
          <a:off x="1862138" y="722313"/>
          <a:ext cx="1262062" cy="530225"/>
        </p:xfrm>
        <a:graphic>
          <a:graphicData uri="http://schemas.openxmlformats.org/presentationml/2006/ole">
            <mc:AlternateContent xmlns:mc="http://schemas.openxmlformats.org/markup-compatibility/2006">
              <mc:Choice xmlns:v="urn:schemas-microsoft-com:vml" Requires="v">
                <p:oleObj spid="_x0000_s3180" name="" r:id="rId1" imgW="571500" imgH="241300" progId="">
                  <p:embed/>
                </p:oleObj>
              </mc:Choice>
              <mc:Fallback>
                <p:oleObj name="" r:id="rId1" imgW="571500" imgH="241300" progId="">
                  <p:embed/>
                  <p:pic>
                    <p:nvPicPr>
                      <p:cNvPr id="0" name="图片 3179"/>
                      <p:cNvPicPr/>
                      <p:nvPr/>
                    </p:nvPicPr>
                    <p:blipFill>
                      <a:blip r:embed="rId2"/>
                      <a:stretch>
                        <a:fillRect/>
                      </a:stretch>
                    </p:blipFill>
                    <p:spPr>
                      <a:xfrm>
                        <a:off x="1862138" y="722313"/>
                        <a:ext cx="1262062" cy="530225"/>
                      </a:xfrm>
                      <a:prstGeom prst="rect">
                        <a:avLst/>
                      </a:prstGeom>
                      <a:noFill/>
                      <a:ln w="38100">
                        <a:noFill/>
                        <a:miter/>
                      </a:ln>
                    </p:spPr>
                  </p:pic>
                </p:oleObj>
              </mc:Fallback>
            </mc:AlternateContent>
          </a:graphicData>
        </a:graphic>
      </p:graphicFrame>
      <p:graphicFrame>
        <p:nvGraphicFramePr>
          <p:cNvPr id="26629" name="Object 23"/>
          <p:cNvGraphicFramePr>
            <a:graphicFrameLocks noChangeAspect="1"/>
          </p:cNvGraphicFramePr>
          <p:nvPr/>
        </p:nvGraphicFramePr>
        <p:xfrm>
          <a:off x="1828800" y="1371600"/>
          <a:ext cx="560388" cy="530225"/>
        </p:xfrm>
        <a:graphic>
          <a:graphicData uri="http://schemas.openxmlformats.org/presentationml/2006/ole">
            <mc:AlternateContent xmlns:mc="http://schemas.openxmlformats.org/markup-compatibility/2006">
              <mc:Choice xmlns:v="urn:schemas-microsoft-com:vml" Requires="v">
                <p:oleObj spid="_x0000_s3179" name="" r:id="rId3" imgW="254000" imgH="241300" progId="">
                  <p:embed/>
                </p:oleObj>
              </mc:Choice>
              <mc:Fallback>
                <p:oleObj name="" r:id="rId3" imgW="254000" imgH="241300" progId="">
                  <p:embed/>
                  <p:pic>
                    <p:nvPicPr>
                      <p:cNvPr id="0" name="图片 3178"/>
                      <p:cNvPicPr/>
                      <p:nvPr/>
                    </p:nvPicPr>
                    <p:blipFill>
                      <a:blip r:embed="rId4"/>
                      <a:stretch>
                        <a:fillRect/>
                      </a:stretch>
                    </p:blipFill>
                    <p:spPr>
                      <a:xfrm>
                        <a:off x="1828800" y="1371600"/>
                        <a:ext cx="560388" cy="530225"/>
                      </a:xfrm>
                      <a:prstGeom prst="rect">
                        <a:avLst/>
                      </a:prstGeom>
                      <a:noFill/>
                      <a:ln w="38100">
                        <a:noFill/>
                        <a:miter/>
                      </a:ln>
                    </p:spPr>
                  </p:pic>
                </p:oleObj>
              </mc:Fallback>
            </mc:AlternateContent>
          </a:graphicData>
        </a:graphic>
      </p:graphicFrame>
      <p:graphicFrame>
        <p:nvGraphicFramePr>
          <p:cNvPr id="26630" name="Object 24"/>
          <p:cNvGraphicFramePr>
            <a:graphicFrameLocks noChangeAspect="1"/>
          </p:cNvGraphicFramePr>
          <p:nvPr/>
        </p:nvGraphicFramePr>
        <p:xfrm>
          <a:off x="3919538" y="1933575"/>
          <a:ext cx="1262062" cy="530225"/>
        </p:xfrm>
        <a:graphic>
          <a:graphicData uri="http://schemas.openxmlformats.org/presentationml/2006/ole">
            <mc:AlternateContent xmlns:mc="http://schemas.openxmlformats.org/markup-compatibility/2006">
              <mc:Choice xmlns:v="urn:schemas-microsoft-com:vml" Requires="v">
                <p:oleObj spid="_x0000_s3181" name="" r:id="rId5" imgW="571500" imgH="241300" progId="">
                  <p:embed/>
                </p:oleObj>
              </mc:Choice>
              <mc:Fallback>
                <p:oleObj name="" r:id="rId5" imgW="571500" imgH="241300" progId="">
                  <p:embed/>
                  <p:pic>
                    <p:nvPicPr>
                      <p:cNvPr id="0" name="图片 3180"/>
                      <p:cNvPicPr/>
                      <p:nvPr/>
                    </p:nvPicPr>
                    <p:blipFill>
                      <a:blip r:embed="rId6"/>
                      <a:stretch>
                        <a:fillRect/>
                      </a:stretch>
                    </p:blipFill>
                    <p:spPr>
                      <a:xfrm>
                        <a:off x="3919538" y="1933575"/>
                        <a:ext cx="1262062" cy="530225"/>
                      </a:xfrm>
                      <a:prstGeom prst="rect">
                        <a:avLst/>
                      </a:prstGeom>
                      <a:noFill/>
                      <a:ln w="38100">
                        <a:noFill/>
                        <a:miter/>
                      </a:ln>
                    </p:spPr>
                  </p:pic>
                </p:oleObj>
              </mc:Fallback>
            </mc:AlternateContent>
          </a:graphicData>
        </a:graphic>
      </p:graphicFrame>
      <p:graphicFrame>
        <p:nvGraphicFramePr>
          <p:cNvPr id="26631" name="Object 25"/>
          <p:cNvGraphicFramePr>
            <a:graphicFrameLocks noChangeAspect="1"/>
          </p:cNvGraphicFramePr>
          <p:nvPr/>
        </p:nvGraphicFramePr>
        <p:xfrm>
          <a:off x="4681538" y="2517775"/>
          <a:ext cx="1262062" cy="530225"/>
        </p:xfrm>
        <a:graphic>
          <a:graphicData uri="http://schemas.openxmlformats.org/presentationml/2006/ole">
            <mc:AlternateContent xmlns:mc="http://schemas.openxmlformats.org/markup-compatibility/2006">
              <mc:Choice xmlns:v="urn:schemas-microsoft-com:vml" Requires="v">
                <p:oleObj spid="_x0000_s3182" name="" r:id="rId7" imgW="571500" imgH="241300" progId="">
                  <p:embed/>
                </p:oleObj>
              </mc:Choice>
              <mc:Fallback>
                <p:oleObj name="" r:id="rId7" imgW="571500" imgH="241300" progId="">
                  <p:embed/>
                  <p:pic>
                    <p:nvPicPr>
                      <p:cNvPr id="0" name="图片 3181"/>
                      <p:cNvPicPr/>
                      <p:nvPr/>
                    </p:nvPicPr>
                    <p:blipFill>
                      <a:blip r:embed="rId8"/>
                      <a:stretch>
                        <a:fillRect/>
                      </a:stretch>
                    </p:blipFill>
                    <p:spPr>
                      <a:xfrm>
                        <a:off x="4681538" y="2517775"/>
                        <a:ext cx="1262062" cy="530225"/>
                      </a:xfrm>
                      <a:prstGeom prst="rect">
                        <a:avLst/>
                      </a:prstGeom>
                      <a:noFill/>
                      <a:ln w="38100">
                        <a:noFill/>
                        <a:miter/>
                      </a:ln>
                    </p:spPr>
                  </p:pic>
                </p:oleObj>
              </mc:Fallback>
            </mc:AlternateContent>
          </a:graphicData>
        </a:graphic>
      </p:graphicFrame>
      <p:sp>
        <p:nvSpPr>
          <p:cNvPr id="26632" name="Text Box 8"/>
          <p:cNvSpPr txBox="1"/>
          <p:nvPr/>
        </p:nvSpPr>
        <p:spPr>
          <a:xfrm>
            <a:off x="315913" y="3200400"/>
            <a:ext cx="8169275" cy="1203325"/>
          </a:xfrm>
          <a:prstGeom prst="rect">
            <a:avLst/>
          </a:prstGeom>
          <a:noFill/>
          <a:ln w="9525">
            <a:noFill/>
          </a:ln>
        </p:spPr>
        <p:txBody>
          <a:bodyPr>
            <a:spAutoFit/>
          </a:bodyPr>
          <a:p>
            <a:pPr>
              <a:lnSpc>
                <a:spcPct val="130000"/>
              </a:lnSpc>
            </a:pPr>
            <a:r>
              <a:rPr lang="zh-CN" altLang="en-US" sz="2800" b="1" dirty="0">
                <a:solidFill>
                  <a:srgbClr val="FF0000"/>
                </a:solidFill>
                <a:latin typeface="Times New Roman" panose="02020603050405020304" pitchFamily="18" charset="0"/>
                <a:ea typeface="楷体_GB2312" panose="02010609030101010101" pitchFamily="49" charset="-122"/>
              </a:rPr>
              <a:t>注意：</a:t>
            </a:r>
            <a:r>
              <a:rPr lang="zh-CN" altLang="en-US" sz="2800" b="1" dirty="0">
                <a:solidFill>
                  <a:srgbClr val="000000"/>
                </a:solidFill>
                <a:latin typeface="Times New Roman" panose="02020603050405020304" pitchFamily="18" charset="0"/>
                <a:ea typeface="楷体_GB2312" panose="02010609030101010101" pitchFamily="49" charset="-122"/>
              </a:rPr>
              <a:t>当</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en-US" altLang="zh-CN" sz="2800" b="1" dirty="0">
                <a:solidFill>
                  <a:srgbClr val="000000"/>
                </a:solidFill>
                <a:latin typeface="Times New Roman" panose="02020603050405020304" pitchFamily="18" charset="0"/>
                <a:ea typeface="楷体_GB2312" panose="02010609030101010101" pitchFamily="49" charset="-122"/>
              </a:rPr>
              <a:t>= 1</a:t>
            </a:r>
            <a:r>
              <a:rPr lang="zh-CN" altLang="en-US" sz="2800" b="1" dirty="0">
                <a:solidFill>
                  <a:srgbClr val="000000"/>
                </a:solidFill>
                <a:latin typeface="Times New Roman" panose="02020603050405020304" pitchFamily="18" charset="0"/>
                <a:ea typeface="楷体_GB2312" panose="02010609030101010101" pitchFamily="49" charset="-122"/>
              </a:rPr>
              <a:t>时，一阶行列式</a:t>
            </a:r>
            <a:r>
              <a:rPr lang="en-US" altLang="zh-CN" sz="2800" b="1" dirty="0">
                <a:solidFill>
                  <a:srgbClr val="000000"/>
                </a:solidFill>
                <a:latin typeface="Times New Roman" panose="02020603050405020304" pitchFamily="18" charset="0"/>
                <a:ea typeface="楷体_GB2312" panose="02010609030101010101" pitchFamily="49" charset="-122"/>
              </a:rPr>
              <a:t>|</a:t>
            </a:r>
            <a:r>
              <a:rPr lang="en-US" altLang="zh-CN" sz="2800" b="1" i="1" dirty="0">
                <a:solidFill>
                  <a:srgbClr val="000000"/>
                </a:solidFill>
                <a:latin typeface="Times New Roman" panose="02020603050405020304" pitchFamily="18" charset="0"/>
                <a:ea typeface="楷体_GB2312" panose="02010609030101010101" pitchFamily="49" charset="-122"/>
              </a:rPr>
              <a:t>a</a:t>
            </a:r>
            <a:r>
              <a:rPr lang="en-US" altLang="zh-CN" sz="2800" b="1" dirty="0">
                <a:solidFill>
                  <a:srgbClr val="000000"/>
                </a:solidFill>
                <a:latin typeface="Times New Roman" panose="02020603050405020304" pitchFamily="18" charset="0"/>
                <a:ea typeface="楷体_GB2312" panose="02010609030101010101" pitchFamily="49" charset="-122"/>
              </a:rPr>
              <a:t>| = </a:t>
            </a:r>
            <a:r>
              <a:rPr lang="en-US" altLang="zh-CN" sz="2800" b="1" i="1" dirty="0">
                <a:solidFill>
                  <a:srgbClr val="000000"/>
                </a:solidFill>
                <a:latin typeface="Times New Roman" panose="02020603050405020304" pitchFamily="18" charset="0"/>
                <a:ea typeface="楷体_GB2312" panose="02010609030101010101" pitchFamily="49" charset="-122"/>
              </a:rPr>
              <a:t>a</a:t>
            </a:r>
            <a:r>
              <a:rPr lang="zh-CN" altLang="en-US" sz="2800" b="1" dirty="0">
                <a:solidFill>
                  <a:srgbClr val="000000"/>
                </a:solidFill>
                <a:latin typeface="Times New Roman" panose="02020603050405020304" pitchFamily="18" charset="0"/>
                <a:ea typeface="楷体_GB2312" panose="02010609030101010101" pitchFamily="49" charset="-122"/>
              </a:rPr>
              <a:t>，注意不要与绝对值的记号相混淆</a:t>
            </a:r>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例如：一阶行列式               </a:t>
            </a:r>
            <a:r>
              <a:rPr lang="en-US" altLang="zh-CN" sz="2800" b="1" dirty="0">
                <a:solidFill>
                  <a:srgbClr val="000000"/>
                </a:solidFill>
                <a:latin typeface="Times New Roman" panose="02020603050405020304" pitchFamily="18" charset="0"/>
                <a:ea typeface="楷体_GB2312" panose="02010609030101010101" pitchFamily="49" charset="-122"/>
              </a:rPr>
              <a:t>. </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6633" name="Object 26"/>
          <p:cNvGraphicFramePr>
            <a:graphicFrameLocks noChangeAspect="1"/>
          </p:cNvGraphicFramePr>
          <p:nvPr/>
        </p:nvGraphicFramePr>
        <p:xfrm>
          <a:off x="6705600" y="3886200"/>
          <a:ext cx="1262063" cy="530225"/>
        </p:xfrm>
        <a:graphic>
          <a:graphicData uri="http://schemas.openxmlformats.org/presentationml/2006/ole">
            <mc:AlternateContent xmlns:mc="http://schemas.openxmlformats.org/markup-compatibility/2006">
              <mc:Choice xmlns:v="urn:schemas-microsoft-com:vml" Requires="v">
                <p:oleObj spid="_x0000_s3183" name="" r:id="rId9" imgW="571500" imgH="241300" progId="">
                  <p:embed/>
                </p:oleObj>
              </mc:Choice>
              <mc:Fallback>
                <p:oleObj name="" r:id="rId9" imgW="571500" imgH="241300" progId="">
                  <p:embed/>
                  <p:pic>
                    <p:nvPicPr>
                      <p:cNvPr id="0" name="图片 3182"/>
                      <p:cNvPicPr/>
                      <p:nvPr/>
                    </p:nvPicPr>
                    <p:blipFill>
                      <a:blip r:embed="rId8"/>
                      <a:stretch>
                        <a:fillRect/>
                      </a:stretch>
                    </p:blipFill>
                    <p:spPr>
                      <a:xfrm>
                        <a:off x="6705600" y="3886200"/>
                        <a:ext cx="1262063" cy="530225"/>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7">
                                            <p:txEl>
                                              <p:charRg st="0" end="16"/>
                                            </p:txEl>
                                          </p:spTgt>
                                        </p:tgtEl>
                                        <p:attrNameLst>
                                          <p:attrName>style.visibility</p:attrName>
                                        </p:attrNameLst>
                                      </p:cBhvr>
                                      <p:to>
                                        <p:strVal val="visible"/>
                                      </p:to>
                                    </p:set>
                                    <p:animEffect transition="in" filter="blinds(horizontal)">
                                      <p:cBhvr>
                                        <p:cTn id="7" dur="500"/>
                                        <p:tgtEl>
                                          <p:spTgt spid="26627">
                                            <p:txEl>
                                              <p:charRg st="0" end="1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blinds(horizontal)">
                                      <p:cBhvr>
                                        <p:cTn id="10" dur="500"/>
                                        <p:tgtEl>
                                          <p:spTgt spid="2662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627">
                                            <p:txEl>
                                              <p:charRg st="16" end="34"/>
                                            </p:txEl>
                                          </p:spTgt>
                                        </p:tgtEl>
                                        <p:attrNameLst>
                                          <p:attrName>style.visibility</p:attrName>
                                        </p:attrNameLst>
                                      </p:cBhvr>
                                      <p:to>
                                        <p:strVal val="visible"/>
                                      </p:to>
                                    </p:set>
                                    <p:animEffect transition="in" filter="blinds(horizontal)">
                                      <p:cBhvr>
                                        <p:cTn id="15" dur="500"/>
                                        <p:tgtEl>
                                          <p:spTgt spid="26627">
                                            <p:txEl>
                                              <p:charRg st="16" end="3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630"/>
                                        </p:tgtEl>
                                        <p:attrNameLst>
                                          <p:attrName>style.visibility</p:attrName>
                                        </p:attrNameLst>
                                      </p:cBhvr>
                                      <p:to>
                                        <p:strVal val="visible"/>
                                      </p:to>
                                    </p:set>
                                    <p:animEffect transition="in" filter="blinds(horizontal)">
                                      <p:cBhvr>
                                        <p:cTn id="18" dur="500"/>
                                        <p:tgtEl>
                                          <p:spTgt spid="266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627">
                                            <p:txEl>
                                              <p:charRg st="34" end="54"/>
                                            </p:txEl>
                                          </p:spTgt>
                                        </p:tgtEl>
                                        <p:attrNameLst>
                                          <p:attrName>style.visibility</p:attrName>
                                        </p:attrNameLst>
                                      </p:cBhvr>
                                      <p:to>
                                        <p:strVal val="visible"/>
                                      </p:to>
                                    </p:set>
                                    <p:animEffect transition="in" filter="blinds(horizontal)">
                                      <p:cBhvr>
                                        <p:cTn id="23" dur="500"/>
                                        <p:tgtEl>
                                          <p:spTgt spid="26627">
                                            <p:txEl>
                                              <p:charRg st="34" end="5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6631"/>
                                        </p:tgtEl>
                                        <p:attrNameLst>
                                          <p:attrName>style.visibility</p:attrName>
                                        </p:attrNameLst>
                                      </p:cBhvr>
                                      <p:to>
                                        <p:strVal val="visible"/>
                                      </p:to>
                                    </p:set>
                                    <p:animEffect transition="in" filter="blinds(horizontal)">
                                      <p:cBhvr>
                                        <p:cTn id="26" dur="500"/>
                                        <p:tgtEl>
                                          <p:spTgt spid="2663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26632">
                                            <p:txEl>
                                              <p:charRg st="0" end="66"/>
                                            </p:txEl>
                                          </p:spTgt>
                                        </p:tgtEl>
                                        <p:attrNameLst>
                                          <p:attrName>style.visibility</p:attrName>
                                        </p:attrNameLst>
                                      </p:cBhvr>
                                      <p:to>
                                        <p:strVal val="visible"/>
                                      </p:to>
                                    </p:set>
                                    <p:animEffect transition="in" filter="slide(fromRight)">
                                      <p:cBhvr>
                                        <p:cTn id="31" dur="500"/>
                                        <p:tgtEl>
                                          <p:spTgt spid="26632">
                                            <p:txEl>
                                              <p:charRg st="0" end="6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26633"/>
                                        </p:tgtEl>
                                        <p:attrNameLst>
                                          <p:attrName>style.visibility</p:attrName>
                                        </p:attrNameLst>
                                      </p:cBhvr>
                                      <p:to>
                                        <p:strVal val="visible"/>
                                      </p:to>
                                    </p:set>
                                    <p:animEffect transition="in" filter="dissolve">
                                      <p:cBhvr>
                                        <p:cTn id="34"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build="p"/>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5938" name="Rectangle 2"/>
          <p:cNvSpPr/>
          <p:nvPr/>
        </p:nvSpPr>
        <p:spPr>
          <a:xfrm>
            <a:off x="457200" y="1081088"/>
            <a:ext cx="8229600" cy="17716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的秩，并求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35939" name="Object 6"/>
          <p:cNvGraphicFramePr>
            <a:graphicFrameLocks noChangeAspect="1"/>
          </p:cNvGraphicFramePr>
          <p:nvPr/>
        </p:nvGraphicFramePr>
        <p:xfrm>
          <a:off x="2124075" y="406400"/>
          <a:ext cx="3355975" cy="1855788"/>
        </p:xfrm>
        <a:graphic>
          <a:graphicData uri="http://schemas.openxmlformats.org/presentationml/2006/ole">
            <mc:AlternateContent xmlns:mc="http://schemas.openxmlformats.org/markup-compatibility/2006">
              <mc:Choice xmlns:v="urn:schemas-microsoft-com:vml" Requires="v">
                <p:oleObj spid="_x0000_s4328" name="" r:id="rId1" imgW="1676400" imgH="927100" progId="">
                  <p:embed/>
                </p:oleObj>
              </mc:Choice>
              <mc:Fallback>
                <p:oleObj name="" r:id="rId1" imgW="1676400" imgH="927100" progId="">
                  <p:embed/>
                  <p:pic>
                    <p:nvPicPr>
                      <p:cNvPr id="0" name="图片 4327"/>
                      <p:cNvPicPr/>
                      <p:nvPr/>
                    </p:nvPicPr>
                    <p:blipFill>
                      <a:blip r:embed="rId2"/>
                      <a:stretch>
                        <a:fillRect/>
                      </a:stretch>
                    </p:blipFill>
                    <p:spPr>
                      <a:xfrm>
                        <a:off x="2124075" y="406400"/>
                        <a:ext cx="3355975" cy="1855788"/>
                      </a:xfrm>
                      <a:prstGeom prst="rect">
                        <a:avLst/>
                      </a:prstGeom>
                      <a:noFill/>
                      <a:ln w="38100">
                        <a:noFill/>
                        <a:miter/>
                      </a:ln>
                    </p:spPr>
                  </p:pic>
                </p:oleObj>
              </mc:Fallback>
            </mc:AlternateContent>
          </a:graphicData>
        </a:graphic>
      </p:graphicFrame>
      <p:sp>
        <p:nvSpPr>
          <p:cNvPr id="76804" name="Text Box 4"/>
          <p:cNvSpPr txBox="1"/>
          <p:nvPr/>
        </p:nvSpPr>
        <p:spPr>
          <a:xfrm>
            <a:off x="455613" y="3775075"/>
            <a:ext cx="8231187" cy="2246313"/>
          </a:xfrm>
          <a:prstGeom prst="rect">
            <a:avLst/>
          </a:prstGeom>
          <a:noFill/>
          <a:ln w="9525">
            <a:noFill/>
          </a:ln>
        </p:spPr>
        <p:txBody>
          <a:bodyPr>
            <a:spAutoFit/>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7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求矩阵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的列向量组的一个最大无关组，并把不属于最大无</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7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关组的列向量用最大无关组线性表示．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76805" name="Object 7"/>
          <p:cNvGraphicFramePr>
            <a:graphicFrameLocks noChangeAspect="1"/>
          </p:cNvGraphicFramePr>
          <p:nvPr/>
        </p:nvGraphicFramePr>
        <p:xfrm>
          <a:off x="2151063" y="3125788"/>
          <a:ext cx="3357562" cy="1854200"/>
        </p:xfrm>
        <a:graphic>
          <a:graphicData uri="http://schemas.openxmlformats.org/presentationml/2006/ole">
            <mc:AlternateContent xmlns:mc="http://schemas.openxmlformats.org/markup-compatibility/2006">
              <mc:Choice xmlns:v="urn:schemas-microsoft-com:vml" Requires="v">
                <p:oleObj spid="_x0000_s4329" name="" r:id="rId3" imgW="1676400" imgH="927100" progId="">
                  <p:embed/>
                </p:oleObj>
              </mc:Choice>
              <mc:Fallback>
                <p:oleObj name="" r:id="rId3" imgW="1676400" imgH="927100" progId="">
                  <p:embed/>
                  <p:pic>
                    <p:nvPicPr>
                      <p:cNvPr id="0" name="图片 4328"/>
                      <p:cNvPicPr/>
                      <p:nvPr/>
                    </p:nvPicPr>
                    <p:blipFill>
                      <a:blip r:embed="rId4"/>
                      <a:stretch>
                        <a:fillRect/>
                      </a:stretch>
                    </p:blipFill>
                    <p:spPr>
                      <a:xfrm>
                        <a:off x="2151063" y="3125788"/>
                        <a:ext cx="3357562"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box(in)">
                                      <p:cBhvr>
                                        <p:cTn id="7" dur="500"/>
                                        <p:tgtEl>
                                          <p:spTgt spid="7680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6804"/>
                                        </p:tgtEl>
                                        <p:attrNameLst>
                                          <p:attrName>style.visibility</p:attrName>
                                        </p:attrNameLst>
                                      </p:cBhvr>
                                      <p:to>
                                        <p:strVal val="visible"/>
                                      </p:to>
                                    </p:set>
                                    <p:animEffect transition="in" filter="box(in)">
                                      <p:cBhvr>
                                        <p:cTn id="10"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p:nvPr/>
        </p:nvSpPr>
        <p:spPr>
          <a:xfrm>
            <a:off x="457200" y="3630613"/>
            <a:ext cx="8229600" cy="8953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第二步求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的最高阶非零子式．选取行阶梯形矩阵中非零行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的第一个非零元所在的列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47" name="Text Box 3"/>
          <p:cNvSpPr txBox="1"/>
          <p:nvPr/>
        </p:nvSpPr>
        <p:spPr>
          <a:xfrm>
            <a:off x="457200" y="4068763"/>
            <a:ext cx="8686800" cy="931862"/>
          </a:xfrm>
          <a:prstGeom prst="rect">
            <a:avLst/>
          </a:prstGeom>
          <a:noFill/>
          <a:ln w="9525">
            <a:noFill/>
          </a:ln>
        </p:spPr>
        <p:txBody>
          <a:bodyPr>
            <a:spAutoFit/>
          </a:bodyPr>
          <a:p>
            <a:pPr marL="457200" indent="-457200" eaLnBrk="0" hangingPunct="0"/>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，与之对应的是选取矩阵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的第一、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eaLnBrk="0" hangingPunct="0">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二、四列．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48" name="Rectangle 4"/>
          <p:cNvSpPr/>
          <p:nvPr/>
        </p:nvSpPr>
        <p:spPr>
          <a:xfrm>
            <a:off x="2008188" y="1020763"/>
            <a:ext cx="503237"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49" name="Rectangle 5"/>
          <p:cNvSpPr/>
          <p:nvPr/>
        </p:nvSpPr>
        <p:spPr>
          <a:xfrm>
            <a:off x="2513013" y="1020763"/>
            <a:ext cx="503237"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50" name="Rectangle 6"/>
          <p:cNvSpPr/>
          <p:nvPr/>
        </p:nvSpPr>
        <p:spPr>
          <a:xfrm>
            <a:off x="3740150" y="1020763"/>
            <a:ext cx="503238"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51" name="Rectangle 7"/>
          <p:cNvSpPr/>
          <p:nvPr/>
        </p:nvSpPr>
        <p:spPr>
          <a:xfrm>
            <a:off x="5018088"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52" name="Rectangle 8"/>
          <p:cNvSpPr/>
          <p:nvPr/>
        </p:nvSpPr>
        <p:spPr>
          <a:xfrm>
            <a:off x="5435600"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53" name="Rectangle 9"/>
          <p:cNvSpPr/>
          <p:nvPr/>
        </p:nvSpPr>
        <p:spPr>
          <a:xfrm>
            <a:off x="6457950" y="1020763"/>
            <a:ext cx="457200" cy="1828800"/>
          </a:xfrm>
          <a:prstGeom prst="rect">
            <a:avLst/>
          </a:prstGeom>
          <a:solidFill>
            <a:schemeClr val="folHlink"/>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82954" name="Rectangle 10"/>
          <p:cNvSpPr/>
          <p:nvPr/>
        </p:nvSpPr>
        <p:spPr>
          <a:xfrm>
            <a:off x="457200" y="455613"/>
            <a:ext cx="8229600" cy="457200"/>
          </a:xfrm>
          <a:prstGeom prst="rect">
            <a:avLst/>
          </a:prstGeom>
          <a:noFill/>
          <a:ln w="9525">
            <a:noFill/>
          </a:ln>
        </p:spPr>
        <p:txBody>
          <a:bodyPr>
            <a:spAutoFit/>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第一步先用初等行变换把矩阵化成行阶梯形矩阵．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82955" name="Rectangle 11"/>
          <p:cNvSpPr/>
          <p:nvPr/>
        </p:nvSpPr>
        <p:spPr>
          <a:xfrm>
            <a:off x="457200" y="3011488"/>
            <a:ext cx="8229600" cy="457200"/>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行阶梯形矩阵有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个非零行，故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2956" name="Object 8"/>
          <p:cNvGraphicFramePr>
            <a:graphicFrameLocks noChangeAspect="1"/>
          </p:cNvGraphicFramePr>
          <p:nvPr/>
        </p:nvGraphicFramePr>
        <p:xfrm>
          <a:off x="1422400" y="1012825"/>
          <a:ext cx="6170613" cy="1854200"/>
        </p:xfrm>
        <a:graphic>
          <a:graphicData uri="http://schemas.openxmlformats.org/presentationml/2006/ole">
            <mc:AlternateContent xmlns:mc="http://schemas.openxmlformats.org/markup-compatibility/2006">
              <mc:Choice xmlns:v="urn:schemas-microsoft-com:vml" Requires="v">
                <p:oleObj spid="_x0000_s4331" name="" r:id="rId1" imgW="3086100" imgH="927100" progId="">
                  <p:embed/>
                </p:oleObj>
              </mc:Choice>
              <mc:Fallback>
                <p:oleObj name="" r:id="rId1" imgW="3086100" imgH="927100" progId="">
                  <p:embed/>
                  <p:pic>
                    <p:nvPicPr>
                      <p:cNvPr id="0" name="图片 4330"/>
                      <p:cNvPicPr/>
                      <p:nvPr/>
                    </p:nvPicPr>
                    <p:blipFill>
                      <a:blip r:embed="rId2"/>
                      <a:stretch>
                        <a:fillRect/>
                      </a:stretch>
                    </p:blipFill>
                    <p:spPr>
                      <a:xfrm>
                        <a:off x="1422400" y="1012825"/>
                        <a:ext cx="6170613" cy="1854200"/>
                      </a:xfrm>
                      <a:prstGeom prst="rect">
                        <a:avLst/>
                      </a:prstGeom>
                      <a:noFill/>
                      <a:ln w="38100">
                        <a:noFill/>
                        <a:miter/>
                      </a:ln>
                    </p:spPr>
                  </p:pic>
                </p:oleObj>
              </mc:Fallback>
            </mc:AlternateContent>
          </a:graphicData>
        </a:graphic>
      </p:graphicFrame>
      <p:grpSp>
        <p:nvGrpSpPr>
          <p:cNvPr id="2" name="Group 13"/>
          <p:cNvGrpSpPr/>
          <p:nvPr/>
        </p:nvGrpSpPr>
        <p:grpSpPr>
          <a:xfrm>
            <a:off x="4984750" y="1492250"/>
            <a:ext cx="2540000" cy="863600"/>
            <a:chOff x="3120" y="1017"/>
            <a:chExt cx="1781" cy="544"/>
          </a:xfrm>
        </p:grpSpPr>
        <p:sp>
          <p:nvSpPr>
            <p:cNvPr id="936976" name="Line 14"/>
            <p:cNvSpPr/>
            <p:nvPr/>
          </p:nvSpPr>
          <p:spPr>
            <a:xfrm>
              <a:off x="3120" y="1017"/>
              <a:ext cx="317" cy="0"/>
            </a:xfrm>
            <a:prstGeom prst="line">
              <a:avLst/>
            </a:prstGeom>
            <a:ln w="28575" cap="flat" cmpd="sng">
              <a:solidFill>
                <a:srgbClr val="0000FF"/>
              </a:solidFill>
              <a:prstDash val="solid"/>
              <a:headEnd type="none" w="med" len="med"/>
              <a:tailEnd type="none" w="med" len="med"/>
            </a:ln>
          </p:spPr>
        </p:sp>
        <p:sp>
          <p:nvSpPr>
            <p:cNvPr id="936977" name="Line 15"/>
            <p:cNvSpPr/>
            <p:nvPr/>
          </p:nvSpPr>
          <p:spPr>
            <a:xfrm>
              <a:off x="3428" y="1017"/>
              <a:ext cx="0" cy="272"/>
            </a:xfrm>
            <a:prstGeom prst="line">
              <a:avLst/>
            </a:prstGeom>
            <a:ln w="28575" cap="flat" cmpd="sng">
              <a:solidFill>
                <a:srgbClr val="0000FF"/>
              </a:solidFill>
              <a:prstDash val="solid"/>
              <a:headEnd type="none" w="med" len="med"/>
              <a:tailEnd type="none" w="med" len="med"/>
            </a:ln>
          </p:spPr>
        </p:sp>
        <p:sp>
          <p:nvSpPr>
            <p:cNvPr id="936978" name="Line 16"/>
            <p:cNvSpPr/>
            <p:nvPr/>
          </p:nvSpPr>
          <p:spPr>
            <a:xfrm>
              <a:off x="3437" y="1289"/>
              <a:ext cx="748" cy="0"/>
            </a:xfrm>
            <a:prstGeom prst="line">
              <a:avLst/>
            </a:prstGeom>
            <a:ln w="28575" cap="flat" cmpd="sng">
              <a:solidFill>
                <a:srgbClr val="0000FF"/>
              </a:solidFill>
              <a:prstDash val="solid"/>
              <a:headEnd type="none" w="med" len="med"/>
              <a:tailEnd type="none" w="med" len="med"/>
            </a:ln>
          </p:spPr>
        </p:sp>
        <p:sp>
          <p:nvSpPr>
            <p:cNvPr id="936979" name="Line 17"/>
            <p:cNvSpPr/>
            <p:nvPr/>
          </p:nvSpPr>
          <p:spPr>
            <a:xfrm>
              <a:off x="4176" y="1289"/>
              <a:ext cx="0" cy="272"/>
            </a:xfrm>
            <a:prstGeom prst="line">
              <a:avLst/>
            </a:prstGeom>
            <a:ln w="28575" cap="flat" cmpd="sng">
              <a:solidFill>
                <a:srgbClr val="0000FF"/>
              </a:solidFill>
              <a:prstDash val="solid"/>
              <a:headEnd type="none" w="med" len="med"/>
              <a:tailEnd type="none" w="med" len="med"/>
            </a:ln>
          </p:spPr>
        </p:sp>
        <p:sp>
          <p:nvSpPr>
            <p:cNvPr id="936980" name="Line 18"/>
            <p:cNvSpPr/>
            <p:nvPr/>
          </p:nvSpPr>
          <p:spPr>
            <a:xfrm>
              <a:off x="4176" y="1561"/>
              <a:ext cx="725" cy="0"/>
            </a:xfrm>
            <a:prstGeom prst="line">
              <a:avLst/>
            </a:prstGeom>
            <a:ln w="28575" cap="flat" cmpd="sng">
              <a:solidFill>
                <a:srgbClr val="0000FF"/>
              </a:solidFill>
              <a:prstDash val="solid"/>
              <a:headEnd type="none" w="med" len="med"/>
              <a:tailEnd type="none" w="med" len="med"/>
            </a:ln>
          </p:spPr>
        </p:sp>
      </p:grpSp>
      <p:graphicFrame>
        <p:nvGraphicFramePr>
          <p:cNvPr id="82963" name="Object 9"/>
          <p:cNvGraphicFramePr>
            <a:graphicFrameLocks noChangeAspect="1"/>
          </p:cNvGraphicFramePr>
          <p:nvPr/>
        </p:nvGraphicFramePr>
        <p:xfrm>
          <a:off x="1320800" y="4662488"/>
          <a:ext cx="4189413" cy="1854200"/>
        </p:xfrm>
        <a:graphic>
          <a:graphicData uri="http://schemas.openxmlformats.org/presentationml/2006/ole">
            <mc:AlternateContent xmlns:mc="http://schemas.openxmlformats.org/markup-compatibility/2006">
              <mc:Choice xmlns:v="urn:schemas-microsoft-com:vml" Requires="v">
                <p:oleObj spid="_x0000_s4330" name="" r:id="rId3" imgW="2095500" imgH="927100" progId="">
                  <p:embed/>
                </p:oleObj>
              </mc:Choice>
              <mc:Fallback>
                <p:oleObj name="" r:id="rId3" imgW="2095500" imgH="927100" progId="">
                  <p:embed/>
                  <p:pic>
                    <p:nvPicPr>
                      <p:cNvPr id="0" name="图片 4329"/>
                      <p:cNvPicPr/>
                      <p:nvPr/>
                    </p:nvPicPr>
                    <p:blipFill>
                      <a:blip r:embed="rId4"/>
                      <a:stretch>
                        <a:fillRect/>
                      </a:stretch>
                    </p:blipFill>
                    <p:spPr>
                      <a:xfrm>
                        <a:off x="1320800" y="4662488"/>
                        <a:ext cx="4189413" cy="1854200"/>
                      </a:xfrm>
                      <a:prstGeom prst="rect">
                        <a:avLst/>
                      </a:prstGeom>
                      <a:noFill/>
                      <a:ln w="38100">
                        <a:noFill/>
                        <a:miter/>
                      </a:ln>
                    </p:spPr>
                  </p:pic>
                </p:oleObj>
              </mc:Fallback>
            </mc:AlternateContent>
          </a:graphicData>
        </a:graphic>
      </p:graphicFrame>
      <p:graphicFrame>
        <p:nvGraphicFramePr>
          <p:cNvPr id="82964" name="Object 10"/>
          <p:cNvGraphicFramePr>
            <a:graphicFrameLocks noChangeAspect="1"/>
          </p:cNvGraphicFramePr>
          <p:nvPr/>
        </p:nvGraphicFramePr>
        <p:xfrm>
          <a:off x="5478463" y="4660900"/>
          <a:ext cx="2032000" cy="1854200"/>
        </p:xfrm>
        <a:graphic>
          <a:graphicData uri="http://schemas.openxmlformats.org/presentationml/2006/ole">
            <mc:AlternateContent xmlns:mc="http://schemas.openxmlformats.org/markup-compatibility/2006">
              <mc:Choice xmlns:v="urn:schemas-microsoft-com:vml" Requires="v">
                <p:oleObj spid="_x0000_s4332" name="" r:id="rId5" imgW="1016000" imgH="927100" progId="">
                  <p:embed/>
                </p:oleObj>
              </mc:Choice>
              <mc:Fallback>
                <p:oleObj name="" r:id="rId5" imgW="1016000" imgH="927100" progId="">
                  <p:embed/>
                  <p:pic>
                    <p:nvPicPr>
                      <p:cNvPr id="0" name="图片 4331"/>
                      <p:cNvPicPr/>
                      <p:nvPr/>
                    </p:nvPicPr>
                    <p:blipFill>
                      <a:blip r:embed="rId6"/>
                      <a:stretch>
                        <a:fillRect/>
                      </a:stretch>
                    </p:blipFill>
                    <p:spPr>
                      <a:xfrm>
                        <a:off x="5478463" y="4660900"/>
                        <a:ext cx="2032000"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954"/>
                                        </p:tgtEl>
                                        <p:attrNameLst>
                                          <p:attrName>style.visibility</p:attrName>
                                        </p:attrNameLst>
                                      </p:cBhvr>
                                      <p:to>
                                        <p:strVal val="visible"/>
                                      </p:to>
                                    </p:set>
                                    <p:animEffect transition="in" filter="slide(fromBottom)">
                                      <p:cBhvr>
                                        <p:cTn id="7" dur="500"/>
                                        <p:tgtEl>
                                          <p:spTgt spid="8295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2956"/>
                                        </p:tgtEl>
                                        <p:attrNameLst>
                                          <p:attrName>style.visibility</p:attrName>
                                        </p:attrNameLst>
                                      </p:cBhvr>
                                      <p:to>
                                        <p:strVal val="visible"/>
                                      </p:to>
                                    </p:set>
                                    <p:animEffect transition="in" filter="box(in)">
                                      <p:cBhvr>
                                        <p:cTn id="12" dur="500"/>
                                        <p:tgtEl>
                                          <p:spTgt spid="8295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par>
                          <p:cTn id="18" fill="hold">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82955"/>
                                        </p:tgtEl>
                                        <p:attrNameLst>
                                          <p:attrName>style.visibility</p:attrName>
                                        </p:attrNameLst>
                                      </p:cBhvr>
                                      <p:to>
                                        <p:strVal val="visible"/>
                                      </p:to>
                                    </p:set>
                                    <p:animEffect transition="in" filter="slide(fromBottom)">
                                      <p:cBhvr>
                                        <p:cTn id="21" dur="500"/>
                                        <p:tgtEl>
                                          <p:spTgt spid="829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82946"/>
                                        </p:tgtEl>
                                        <p:attrNameLst>
                                          <p:attrName>style.visibility</p:attrName>
                                        </p:attrNameLst>
                                      </p:cBhvr>
                                      <p:to>
                                        <p:strVal val="visible"/>
                                      </p:to>
                                    </p:set>
                                  </p:childTnLst>
                                </p:cTn>
                              </p:par>
                            </p:childTnLst>
                          </p:cTn>
                        </p:par>
                        <p:par>
                          <p:cTn id="26" fill="hold">
                            <p:stCondLst>
                              <p:cond delay="3900"/>
                            </p:stCondLst>
                            <p:childTnLst>
                              <p:par>
                                <p:cTn id="27" presetID="22" presetClass="entr" presetSubtype="1" fill="hold" grpId="0" nodeType="afterEffect">
                                  <p:stCondLst>
                                    <p:cond delay="0"/>
                                  </p:stCondLst>
                                  <p:childTnLst>
                                    <p:set>
                                      <p:cBhvr>
                                        <p:cTn id="28" dur="1" fill="hold">
                                          <p:stCondLst>
                                            <p:cond delay="0"/>
                                          </p:stCondLst>
                                        </p:cTn>
                                        <p:tgtEl>
                                          <p:spTgt spid="82951"/>
                                        </p:tgtEl>
                                        <p:attrNameLst>
                                          <p:attrName>style.visibility</p:attrName>
                                        </p:attrNameLst>
                                      </p:cBhvr>
                                      <p:to>
                                        <p:strVal val="visible"/>
                                      </p:to>
                                    </p:set>
                                    <p:animEffect transition="in" filter="wipe(up)">
                                      <p:cBhvr>
                                        <p:cTn id="29" dur="500"/>
                                        <p:tgtEl>
                                          <p:spTgt spid="8295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wipe(up)">
                                      <p:cBhvr>
                                        <p:cTn id="32" dur="500"/>
                                        <p:tgtEl>
                                          <p:spTgt spid="8295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82953"/>
                                        </p:tgtEl>
                                        <p:attrNameLst>
                                          <p:attrName>style.visibility</p:attrName>
                                        </p:attrNameLst>
                                      </p:cBhvr>
                                      <p:to>
                                        <p:strVal val="visible"/>
                                      </p:to>
                                    </p:set>
                                    <p:animEffect transition="in" filter="wipe(up)">
                                      <p:cBhvr>
                                        <p:cTn id="35" dur="500"/>
                                        <p:tgtEl>
                                          <p:spTgt spid="82953"/>
                                        </p:tgtEl>
                                      </p:cBhvr>
                                    </p:animEffect>
                                  </p:childTnLst>
                                </p:cTn>
                              </p:par>
                            </p:childTnLst>
                          </p:cTn>
                        </p:par>
                        <p:par>
                          <p:cTn id="36" fill="hold">
                            <p:stCondLst>
                              <p:cond delay="4400"/>
                            </p:stCondLst>
                            <p:childTnLst>
                              <p:par>
                                <p:cTn id="37" presetID="4" presetClass="entr" presetSubtype="16" fill="hold" nodeType="afterEffect">
                                  <p:stCondLst>
                                    <p:cond delay="0"/>
                                  </p:stCondLst>
                                  <p:childTnLst>
                                    <p:set>
                                      <p:cBhvr>
                                        <p:cTn id="38" dur="1" fill="hold">
                                          <p:stCondLst>
                                            <p:cond delay="0"/>
                                          </p:stCondLst>
                                        </p:cTn>
                                        <p:tgtEl>
                                          <p:spTgt spid="82964"/>
                                        </p:tgtEl>
                                        <p:attrNameLst>
                                          <p:attrName>style.visibility</p:attrName>
                                        </p:attrNameLst>
                                      </p:cBhvr>
                                      <p:to>
                                        <p:strVal val="visible"/>
                                      </p:to>
                                    </p:set>
                                    <p:animEffect transition="in" filter="box(in)">
                                      <p:cBhvr>
                                        <p:cTn id="39" dur="500"/>
                                        <p:tgtEl>
                                          <p:spTgt spid="8296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82947"/>
                                        </p:tgtEl>
                                        <p:attrNameLst>
                                          <p:attrName>style.visibility</p:attrName>
                                        </p:attrNameLst>
                                      </p:cBhvr>
                                      <p:to>
                                        <p:strVal val="visible"/>
                                      </p:to>
                                    </p:se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82948"/>
                                        </p:tgtEl>
                                        <p:attrNameLst>
                                          <p:attrName>style.visibility</p:attrName>
                                        </p:attrNameLst>
                                      </p:cBhvr>
                                      <p:to>
                                        <p:strVal val="visible"/>
                                      </p:to>
                                    </p:set>
                                    <p:animEffect transition="in" filter="wipe(up)">
                                      <p:cBhvr>
                                        <p:cTn id="47" dur="500"/>
                                        <p:tgtEl>
                                          <p:spTgt spid="82948"/>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82949"/>
                                        </p:tgtEl>
                                        <p:attrNameLst>
                                          <p:attrName>style.visibility</p:attrName>
                                        </p:attrNameLst>
                                      </p:cBhvr>
                                      <p:to>
                                        <p:strVal val="visible"/>
                                      </p:to>
                                    </p:set>
                                    <p:animEffect transition="in" filter="wipe(up)">
                                      <p:cBhvr>
                                        <p:cTn id="50" dur="500"/>
                                        <p:tgtEl>
                                          <p:spTgt spid="8294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2950"/>
                                        </p:tgtEl>
                                        <p:attrNameLst>
                                          <p:attrName>style.visibility</p:attrName>
                                        </p:attrNameLst>
                                      </p:cBhvr>
                                      <p:to>
                                        <p:strVal val="visible"/>
                                      </p:to>
                                    </p:set>
                                    <p:animEffect transition="in" filter="wipe(up)">
                                      <p:cBhvr>
                                        <p:cTn id="53" dur="500"/>
                                        <p:tgtEl>
                                          <p:spTgt spid="82950"/>
                                        </p:tgtEl>
                                      </p:cBhvr>
                                    </p:animEffect>
                                  </p:childTnLst>
                                </p:cTn>
                              </p:par>
                            </p:childTnLst>
                          </p:cTn>
                        </p:par>
                        <p:par>
                          <p:cTn id="54" fill="hold">
                            <p:stCondLst>
                              <p:cond delay="5000"/>
                            </p:stCondLst>
                            <p:childTnLst>
                              <p:par>
                                <p:cTn id="55" presetID="4" presetClass="entr" presetSubtype="16" fill="hold" nodeType="afterEffect">
                                  <p:stCondLst>
                                    <p:cond delay="0"/>
                                  </p:stCondLst>
                                  <p:childTnLst>
                                    <p:set>
                                      <p:cBhvr>
                                        <p:cTn id="56" dur="1" fill="hold">
                                          <p:stCondLst>
                                            <p:cond delay="0"/>
                                          </p:stCondLst>
                                        </p:cTn>
                                        <p:tgtEl>
                                          <p:spTgt spid="82963"/>
                                        </p:tgtEl>
                                        <p:attrNameLst>
                                          <p:attrName>style.visibility</p:attrName>
                                        </p:attrNameLst>
                                      </p:cBhvr>
                                      <p:to>
                                        <p:strVal val="visible"/>
                                      </p:to>
                                    </p:set>
                                    <p:animEffect transition="in" filter="box(in)">
                                      <p:cBhvr>
                                        <p:cTn id="57" dur="500"/>
                                        <p:tgtEl>
                                          <p:spTgt spid="82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p:bldP spid="82948" grpId="0" animBg="1"/>
      <p:bldP spid="82949" grpId="0" animBg="1"/>
      <p:bldP spid="82950" grpId="0" animBg="1"/>
      <p:bldP spid="82951" grpId="0" animBg="1"/>
      <p:bldP spid="82952" grpId="0" animBg="1"/>
      <p:bldP spid="82953" grpId="0" animBg="1"/>
      <p:bldP spid="82954" grpId="0"/>
      <p:bldP spid="82955"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Text Box 3"/>
          <p:cNvSpPr txBox="1"/>
          <p:nvPr/>
        </p:nvSpPr>
        <p:spPr>
          <a:xfrm>
            <a:off x="455613" y="2674938"/>
            <a:ext cx="8148637" cy="457200"/>
          </a:xfrm>
          <a:prstGeom prst="rect">
            <a:avLst/>
          </a:prstGeom>
          <a:noFill/>
          <a:ln w="9525">
            <a:noFill/>
          </a:ln>
        </p:spPr>
        <p:txBody>
          <a:bodyPr/>
          <a:p>
            <a:pPr marL="457200" indent="-457200" eaLnBrk="0" hangingPunct="0"/>
            <a:r>
              <a:rPr lang="zh-CN" altLang="zh-CN" sz="2400" b="1" i="1" dirty="0">
                <a:solidFill>
                  <a:srgbClr val="000000"/>
                </a:solidFill>
                <a:latin typeface="Times New Roman" panose="02020603050405020304" pitchFamily="18" charset="0"/>
                <a:ea typeface="楷体_GB2312" panose="02010609030101010101" pitchFamily="49" charset="-122"/>
              </a:rPr>
              <a:t>R</a:t>
            </a:r>
            <a:r>
              <a:rPr lang="zh-CN" altLang="zh-CN" sz="2400" b="1" dirty="0">
                <a:solidFill>
                  <a:srgbClr val="000000"/>
                </a:solidFill>
                <a:latin typeface="Times New Roman" panose="02020603050405020304" pitchFamily="18" charset="0"/>
                <a:ea typeface="楷体_GB2312" panose="02010609030101010101" pitchFamily="49" charset="-122"/>
              </a:rPr>
              <a:t>(</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 = 3，计算</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的前</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zh-CN" sz="2400" b="1" dirty="0">
                <a:solidFill>
                  <a:srgbClr val="000000"/>
                </a:solidFill>
                <a:latin typeface="Times New Roman" panose="02020603050405020304" pitchFamily="18" charset="0"/>
                <a:ea typeface="楷体_GB2312" panose="02010609030101010101" pitchFamily="49" charset="-122"/>
              </a:rPr>
              <a:t>行构成的子式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80906" name="Object 6"/>
          <p:cNvGraphicFramePr>
            <a:graphicFrameLocks noChangeAspect="1"/>
          </p:cNvGraphicFramePr>
          <p:nvPr/>
        </p:nvGraphicFramePr>
        <p:xfrm>
          <a:off x="3200400" y="3194050"/>
          <a:ext cx="2667000" cy="1397000"/>
        </p:xfrm>
        <a:graphic>
          <a:graphicData uri="http://schemas.openxmlformats.org/presentationml/2006/ole">
            <mc:AlternateContent xmlns:mc="http://schemas.openxmlformats.org/markup-compatibility/2006">
              <mc:Choice xmlns:v="urn:schemas-microsoft-com:vml" Requires="v">
                <p:oleObj spid="_x0000_s4333" name="" r:id="rId1" imgW="1333500" imgH="698500" progId="">
                  <p:embed/>
                </p:oleObj>
              </mc:Choice>
              <mc:Fallback>
                <p:oleObj name="" r:id="rId1" imgW="1333500" imgH="698500" progId="">
                  <p:embed/>
                  <p:pic>
                    <p:nvPicPr>
                      <p:cNvPr id="0" name="图片 4332"/>
                      <p:cNvPicPr/>
                      <p:nvPr/>
                    </p:nvPicPr>
                    <p:blipFill>
                      <a:blip r:embed="rId2"/>
                      <a:stretch>
                        <a:fillRect/>
                      </a:stretch>
                    </p:blipFill>
                    <p:spPr>
                      <a:xfrm>
                        <a:off x="3200400" y="3194050"/>
                        <a:ext cx="2667000" cy="1397000"/>
                      </a:xfrm>
                      <a:prstGeom prst="rect">
                        <a:avLst/>
                      </a:prstGeom>
                      <a:noFill/>
                      <a:ln w="38100">
                        <a:noFill/>
                        <a:miter/>
                      </a:ln>
                    </p:spPr>
                  </p:pic>
                </p:oleObj>
              </mc:Fallback>
            </mc:AlternateContent>
          </a:graphicData>
        </a:graphic>
      </p:graphicFrame>
      <p:sp>
        <p:nvSpPr>
          <p:cNvPr id="80907" name="Text Box 11"/>
          <p:cNvSpPr txBox="1"/>
          <p:nvPr/>
        </p:nvSpPr>
        <p:spPr>
          <a:xfrm>
            <a:off x="455613" y="4652963"/>
            <a:ext cx="8231187" cy="1004887"/>
          </a:xfrm>
          <a:prstGeom prst="rect">
            <a:avLst/>
          </a:prstGeom>
          <a:noFill/>
          <a:ln w="9525">
            <a:noFill/>
          </a:ln>
        </p:spPr>
        <p:txBody>
          <a:bodyPr>
            <a:spAutoFit/>
          </a:bodyPr>
          <a:p>
            <a:pPr marL="457200" indent="-457200" eaLnBrk="0" hangingPunct="0"/>
            <a:r>
              <a:rPr lang="zh-CN" altLang="en-US" sz="2400" b="1" dirty="0">
                <a:solidFill>
                  <a:srgbClr val="000000"/>
                </a:solidFill>
                <a:latin typeface="Times New Roman" panose="02020603050405020304" pitchFamily="18" charset="0"/>
                <a:ea typeface="楷体_GB2312" panose="02010609030101010101" pitchFamily="49" charset="-122"/>
              </a:rPr>
              <a:t>因此这就是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的一个最高阶非零子式．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eaLnBrk="0" hangingPunct="0">
              <a:lnSpc>
                <a:spcPct val="150000"/>
              </a:lnSpc>
            </a:pPr>
            <a:r>
              <a:rPr lang="zh-CN" altLang="zh-CN" sz="2400" b="1" i="1" dirty="0">
                <a:solidFill>
                  <a:srgbClr val="000000"/>
                </a:solidFill>
                <a:latin typeface="Times New Roman" panose="02020603050405020304" pitchFamily="18" charset="0"/>
                <a:ea typeface="楷体_GB2312" panose="02010609030101010101" pitchFamily="49" charset="-122"/>
              </a:rPr>
              <a:t>A</a:t>
            </a:r>
            <a:r>
              <a:rPr lang="zh-CN"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zh-CN"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zh-CN" sz="2400" b="1" dirty="0">
                <a:solidFill>
                  <a:srgbClr val="000000"/>
                </a:solidFill>
                <a:latin typeface="Times New Roman" panose="02020603050405020304" pitchFamily="18" charset="0"/>
                <a:ea typeface="楷体_GB2312" panose="02010609030101010101" pitchFamily="49" charset="-122"/>
              </a:rPr>
              <a:t>个列向量就是</a:t>
            </a: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的列向量组的一个最大无关组．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37989" name="Object 7"/>
          <p:cNvGraphicFramePr>
            <a:graphicFrameLocks noChangeAspect="1"/>
          </p:cNvGraphicFramePr>
          <p:nvPr/>
        </p:nvGraphicFramePr>
        <p:xfrm>
          <a:off x="1398588" y="609600"/>
          <a:ext cx="6170612" cy="1854200"/>
        </p:xfrm>
        <a:graphic>
          <a:graphicData uri="http://schemas.openxmlformats.org/presentationml/2006/ole">
            <mc:AlternateContent xmlns:mc="http://schemas.openxmlformats.org/markup-compatibility/2006">
              <mc:Choice xmlns:v="urn:schemas-microsoft-com:vml" Requires="v">
                <p:oleObj spid="_x0000_s4334" name="" r:id="rId3" imgW="3086100" imgH="927100" progId="">
                  <p:embed/>
                </p:oleObj>
              </mc:Choice>
              <mc:Fallback>
                <p:oleObj name="" r:id="rId3" imgW="3086100" imgH="927100" progId="">
                  <p:embed/>
                  <p:pic>
                    <p:nvPicPr>
                      <p:cNvPr id="0" name="图片 4333"/>
                      <p:cNvPicPr/>
                      <p:nvPr/>
                    </p:nvPicPr>
                    <p:blipFill>
                      <a:blip r:embed="rId4"/>
                      <a:stretch>
                        <a:fillRect/>
                      </a:stretch>
                    </p:blipFill>
                    <p:spPr>
                      <a:xfrm>
                        <a:off x="1398588" y="609600"/>
                        <a:ext cx="6170612" cy="1854200"/>
                      </a:xfrm>
                      <a:prstGeom prst="rect">
                        <a:avLst/>
                      </a:prstGeom>
                      <a:noFill/>
                      <a:ln w="38100">
                        <a:noFill/>
                        <a:miter/>
                      </a:ln>
                    </p:spPr>
                  </p:pic>
                </p:oleObj>
              </mc:Fallback>
            </mc:AlternateContent>
          </a:graphicData>
        </a:graphic>
      </p:graphicFrame>
      <p:grpSp>
        <p:nvGrpSpPr>
          <p:cNvPr id="2" name="Group 4"/>
          <p:cNvGrpSpPr/>
          <p:nvPr/>
        </p:nvGrpSpPr>
        <p:grpSpPr>
          <a:xfrm>
            <a:off x="5635625" y="1092200"/>
            <a:ext cx="1236663" cy="863600"/>
            <a:chOff x="2923" y="3312"/>
            <a:chExt cx="1005" cy="544"/>
          </a:xfrm>
        </p:grpSpPr>
        <p:sp>
          <p:nvSpPr>
            <p:cNvPr id="937991" name="Line 5"/>
            <p:cNvSpPr/>
            <p:nvPr/>
          </p:nvSpPr>
          <p:spPr>
            <a:xfrm>
              <a:off x="2923" y="3312"/>
              <a:ext cx="317" cy="0"/>
            </a:xfrm>
            <a:prstGeom prst="line">
              <a:avLst/>
            </a:prstGeom>
            <a:ln w="28575" cap="flat" cmpd="sng">
              <a:solidFill>
                <a:srgbClr val="0000FF"/>
              </a:solidFill>
              <a:prstDash val="solid"/>
              <a:headEnd type="none" w="med" len="med"/>
              <a:tailEnd type="none" w="med" len="med"/>
            </a:ln>
          </p:spPr>
        </p:sp>
        <p:sp>
          <p:nvSpPr>
            <p:cNvPr id="937992" name="Line 6"/>
            <p:cNvSpPr/>
            <p:nvPr/>
          </p:nvSpPr>
          <p:spPr>
            <a:xfrm>
              <a:off x="3231" y="3312"/>
              <a:ext cx="0" cy="272"/>
            </a:xfrm>
            <a:prstGeom prst="line">
              <a:avLst/>
            </a:prstGeom>
            <a:ln w="28575" cap="flat" cmpd="sng">
              <a:solidFill>
                <a:srgbClr val="0000FF"/>
              </a:solidFill>
              <a:prstDash val="solid"/>
              <a:headEnd type="none" w="med" len="med"/>
              <a:tailEnd type="none" w="med" len="med"/>
            </a:ln>
          </p:spPr>
        </p:sp>
        <p:sp>
          <p:nvSpPr>
            <p:cNvPr id="937993" name="Line 7"/>
            <p:cNvSpPr/>
            <p:nvPr/>
          </p:nvSpPr>
          <p:spPr>
            <a:xfrm>
              <a:off x="3231" y="3584"/>
              <a:ext cx="317" cy="0"/>
            </a:xfrm>
            <a:prstGeom prst="line">
              <a:avLst/>
            </a:prstGeom>
            <a:ln w="28575" cap="flat" cmpd="sng">
              <a:solidFill>
                <a:srgbClr val="0000FF"/>
              </a:solidFill>
              <a:prstDash val="solid"/>
              <a:headEnd type="none" w="med" len="med"/>
              <a:tailEnd type="none" w="med" len="med"/>
            </a:ln>
          </p:spPr>
        </p:sp>
        <p:sp>
          <p:nvSpPr>
            <p:cNvPr id="937994" name="Line 8"/>
            <p:cNvSpPr/>
            <p:nvPr/>
          </p:nvSpPr>
          <p:spPr>
            <a:xfrm>
              <a:off x="3543" y="3584"/>
              <a:ext cx="0" cy="272"/>
            </a:xfrm>
            <a:prstGeom prst="line">
              <a:avLst/>
            </a:prstGeom>
            <a:ln w="28575" cap="flat" cmpd="sng">
              <a:solidFill>
                <a:srgbClr val="0000FF"/>
              </a:solidFill>
              <a:prstDash val="solid"/>
              <a:headEnd type="none" w="med" len="med"/>
              <a:tailEnd type="none" w="med" len="med"/>
            </a:ln>
          </p:spPr>
        </p:sp>
        <p:sp>
          <p:nvSpPr>
            <p:cNvPr id="937995" name="Line 9"/>
            <p:cNvSpPr/>
            <p:nvPr/>
          </p:nvSpPr>
          <p:spPr>
            <a:xfrm>
              <a:off x="3543" y="3856"/>
              <a:ext cx="385" cy="0"/>
            </a:xfrm>
            <a:prstGeom prst="line">
              <a:avLst/>
            </a:prstGeom>
            <a:ln w="28575" cap="flat" cmpd="sng">
              <a:solidFill>
                <a:srgbClr val="0000FF"/>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80899"/>
                                        </p:tgtEl>
                                        <p:attrNameLst>
                                          <p:attrName>style.visibility</p:attrName>
                                        </p:attrNameLst>
                                      </p:cBhvr>
                                      <p:to>
                                        <p:strVal val="visible"/>
                                      </p:to>
                                    </p:set>
                                    <p:animEffect transition="in" filter="slide(fromBottom)">
                                      <p:cBhvr>
                                        <p:cTn id="11" dur="500"/>
                                        <p:tgtEl>
                                          <p:spTgt spid="80899"/>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80906"/>
                                        </p:tgtEl>
                                        <p:attrNameLst>
                                          <p:attrName>style.visibility</p:attrName>
                                        </p:attrNameLst>
                                      </p:cBhvr>
                                      <p:to>
                                        <p:strVal val="visible"/>
                                      </p:to>
                                    </p:set>
                                    <p:animEffect transition="in" filter="box(in)">
                                      <p:cBhvr>
                                        <p:cTn id="16" dur="500"/>
                                        <p:tgtEl>
                                          <p:spTgt spid="8090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0907">
                                            <p:txEl>
                                              <p:charRg st="0" end="20"/>
                                            </p:txEl>
                                          </p:spTgt>
                                        </p:tgtEl>
                                        <p:attrNameLst>
                                          <p:attrName>style.visibility</p:attrName>
                                        </p:attrNameLst>
                                      </p:cBhvr>
                                      <p:to>
                                        <p:strVal val="visible"/>
                                      </p:to>
                                    </p:set>
                                    <p:animEffect transition="in" filter="slide(fromBottom)">
                                      <p:cBhvr>
                                        <p:cTn id="21" dur="500"/>
                                        <p:tgtEl>
                                          <p:spTgt spid="80907">
                                            <p:txEl>
                                              <p:charRg st="0"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80907">
                                            <p:txEl>
                                              <p:charRg st="20" end="52"/>
                                            </p:txEl>
                                          </p:spTgt>
                                        </p:tgtEl>
                                        <p:attrNameLst>
                                          <p:attrName>style.visibility</p:attrName>
                                        </p:attrNameLst>
                                      </p:cBhvr>
                                      <p:to>
                                        <p:strVal val="visible"/>
                                      </p:to>
                                    </p:set>
                                    <p:animEffect transition="in" filter="slide(fromBottom)">
                                      <p:cBhvr>
                                        <p:cTn id="26" dur="500"/>
                                        <p:tgtEl>
                                          <p:spTgt spid="80907">
                                            <p:txEl>
                                              <p:charRg st="20" end="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80907"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39010" name="Object 4"/>
          <p:cNvGraphicFramePr>
            <a:graphicFrameLocks noChangeAspect="1"/>
          </p:cNvGraphicFramePr>
          <p:nvPr/>
        </p:nvGraphicFramePr>
        <p:xfrm>
          <a:off x="1735138" y="406400"/>
          <a:ext cx="5694362" cy="1855788"/>
        </p:xfrm>
        <a:graphic>
          <a:graphicData uri="http://schemas.openxmlformats.org/presentationml/2006/ole">
            <mc:AlternateContent xmlns:mc="http://schemas.openxmlformats.org/markup-compatibility/2006">
              <mc:Choice xmlns:v="urn:schemas-microsoft-com:vml" Requires="v">
                <p:oleObj spid="_x0000_s4335" name="" r:id="rId1" imgW="2844800" imgH="927100" progId="">
                  <p:embed/>
                </p:oleObj>
              </mc:Choice>
              <mc:Fallback>
                <p:oleObj name="" r:id="rId1" imgW="2844800" imgH="927100" progId="">
                  <p:embed/>
                  <p:pic>
                    <p:nvPicPr>
                      <p:cNvPr id="0" name="图片 4334"/>
                      <p:cNvPicPr/>
                      <p:nvPr/>
                    </p:nvPicPr>
                    <p:blipFill>
                      <a:blip r:embed="rId2"/>
                      <a:stretch>
                        <a:fillRect/>
                      </a:stretch>
                    </p:blipFill>
                    <p:spPr>
                      <a:xfrm>
                        <a:off x="1735138" y="406400"/>
                        <a:ext cx="5694362" cy="1855788"/>
                      </a:xfrm>
                      <a:prstGeom prst="rect">
                        <a:avLst/>
                      </a:prstGeom>
                      <a:noFill/>
                      <a:ln w="38100">
                        <a:noFill/>
                        <a:miter/>
                      </a:ln>
                    </p:spPr>
                  </p:pic>
                </p:oleObj>
              </mc:Fallback>
            </mc:AlternateContent>
          </a:graphicData>
        </a:graphic>
      </p:graphicFrame>
      <p:sp>
        <p:nvSpPr>
          <p:cNvPr id="3" name="Rectangle 4"/>
          <p:cNvSpPr>
            <a:spLocks noChangeArrowheads="1"/>
          </p:cNvSpPr>
          <p:nvPr/>
        </p:nvSpPr>
        <p:spPr bwMode="auto">
          <a:xfrm>
            <a:off x="457200" y="2387600"/>
            <a:ext cx="8362950" cy="3600450"/>
          </a:xfrm>
          <a:prstGeom prst="rect">
            <a:avLst/>
          </a:prstGeom>
          <a:noFill/>
          <a:ln w="9525">
            <a:noFill/>
            <a:miter lim="800000"/>
          </a:ln>
          <a:effectLst/>
        </p:spPr>
        <p:txBody>
          <a:bodyPr>
            <a:spAutoFit/>
          </a:bodyPr>
          <a:lstStyle/>
          <a:p>
            <a:pPr marL="342900" marR="0" lvl="0" indent="-34290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思考：</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如何把</a:t>
            </a: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 </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en-US" altLang="zh-CN" sz="2400" b="1" i="0" u="none" strike="noStrike" kern="1200" cap="none" spc="0" normalizeH="0" baseline="-25000" noProof="0" dirty="0">
                <a:ln>
                  <a:noFill/>
                </a:ln>
                <a:solidFill>
                  <a:srgbClr val="000000"/>
                </a:solidFill>
                <a:effectLst/>
                <a:uLnTx/>
                <a:uFillTx/>
                <a:latin typeface="+mn-lt"/>
                <a:ea typeface="+mn-ea"/>
                <a:cs typeface="+mn-cs"/>
              </a:rPr>
              <a:t>3</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en-US" altLang="zh-CN" sz="2400" b="1" i="0" u="none" strike="noStrike" kern="1200" cap="none" spc="0" normalizeH="0" baseline="-25000" noProof="0" dirty="0">
                <a:ln>
                  <a:noFill/>
                </a:ln>
                <a:solidFill>
                  <a:srgbClr val="000000"/>
                </a:solidFill>
                <a:effectLst/>
                <a:uLnTx/>
                <a:uFillTx/>
                <a:latin typeface="+mn-lt"/>
                <a:ea typeface="+mn-ea"/>
                <a:cs typeface="+mn-cs"/>
              </a:rPr>
              <a:t>5</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表示成</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en-US" altLang="zh-CN" sz="2400" b="1" i="0" u="none" strike="noStrike" kern="1200" cap="none" spc="0" normalizeH="0" baseline="-25000" noProof="0" dirty="0">
                <a:ln>
                  <a:noFill/>
                </a:ln>
                <a:solidFill>
                  <a:srgbClr val="000000"/>
                </a:solidFill>
                <a:effectLst/>
                <a:uLnTx/>
                <a:uFillTx/>
                <a:latin typeface="+mn-lt"/>
                <a:ea typeface="+mn-ea"/>
                <a:cs typeface="+mn-cs"/>
              </a:rPr>
              <a:t>1</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en-US" altLang="zh-CN" sz="2400" b="1" i="0" u="none" strike="noStrike" kern="1200" cap="none" spc="0" normalizeH="0" baseline="-25000" noProof="0" dirty="0">
                <a:ln>
                  <a:noFill/>
                </a:ln>
                <a:solidFill>
                  <a:srgbClr val="000000"/>
                </a:solidFill>
                <a:effectLst/>
                <a:uLnTx/>
                <a:uFillTx/>
                <a:latin typeface="+mn-lt"/>
                <a:ea typeface="+mn-ea"/>
                <a:cs typeface="+mn-cs"/>
              </a:rPr>
              <a:t>2</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en-US" altLang="zh-CN" sz="2400" b="1" i="0" u="none" strike="noStrike" kern="1200" cap="none" spc="0" normalizeH="0" baseline="-25000" noProof="0" dirty="0">
                <a:ln>
                  <a:noFill/>
                </a:ln>
                <a:solidFill>
                  <a:srgbClr val="000000"/>
                </a:solidFill>
                <a:effectLst/>
                <a:uLnTx/>
                <a:uFillTx/>
                <a:latin typeface="+mn-lt"/>
                <a:ea typeface="+mn-ea"/>
                <a:cs typeface="+mn-cs"/>
              </a:rPr>
              <a:t>4</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的线性组合？</a:t>
            </a:r>
            <a:endParaRPr kumimoji="1"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None/>
              <a:defRPr/>
            </a:pPr>
            <a:endParaRPr kumimoji="1"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思路</a:t>
            </a:r>
            <a:r>
              <a:rPr kumimoji="1" lang="en-US" altLang="zh-CN" sz="2400" b="1" i="0" u="none" strike="noStrike" kern="1200" cap="none" spc="0" normalizeH="0" baseline="0" noProof="0" dirty="0">
                <a:ln>
                  <a:noFill/>
                </a:ln>
                <a:solidFill>
                  <a:srgbClr val="0000FF"/>
                </a:solidFill>
                <a:effectLst/>
                <a:uLnTx/>
                <a:uFillTx/>
                <a:latin typeface="+mn-lt"/>
                <a:ea typeface="+mn-ea"/>
                <a:cs typeface="+mn-cs"/>
              </a:rPr>
              <a:t>1</a:t>
            </a: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利用</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P.83 </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定理</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1 </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的结论</a:t>
            </a:r>
            <a:endParaRPr kumimoji="1"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50000"/>
              </a:lnSpc>
              <a:spcBef>
                <a:spcPct val="0"/>
              </a:spcBef>
              <a:spcAft>
                <a:spcPct val="0"/>
              </a:spcAft>
              <a:buClrTx/>
              <a:buSzTx/>
              <a:buFontTx/>
              <a:buNone/>
              <a:defRPr/>
            </a:pPr>
            <a:endParaRPr kumimoji="1" lang="en-US" altLang="zh-CN" sz="2400" b="1" i="0" u="none" strike="noStrike" kern="1200" cap="none" spc="0" normalizeH="0" baseline="0" noProof="0" dirty="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50000"/>
              </a:lnSpc>
              <a:spcBef>
                <a:spcPct val="0"/>
              </a:spcBef>
              <a:spcAft>
                <a:spcPct val="0"/>
              </a:spcAft>
              <a:buClrTx/>
              <a:buSzTx/>
              <a:buFontTx/>
              <a:buNone/>
              <a:defRPr/>
            </a:pPr>
            <a:endParaRPr kumimoji="1" lang="en-US" altLang="zh-CN" sz="2400" b="1" i="0" u="none" strike="noStrike" kern="1200" cap="none" spc="0" normalizeH="0" baseline="0" noProof="0" dirty="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50000"/>
              </a:lnSpc>
              <a:spcBef>
                <a:spcPct val="0"/>
              </a:spcBef>
              <a:spcAft>
                <a:spcPct val="0"/>
              </a:spcAft>
              <a:buClrTx/>
              <a:buSzTx/>
              <a:buFontTx/>
              <a:buNone/>
              <a:defRPr/>
            </a:pPr>
            <a:endParaRPr kumimoji="1" lang="en-US" altLang="zh-CN" sz="2400" b="1" i="0" u="none" strike="noStrike" kern="1200" cap="none" spc="0" normalizeH="0" baseline="0" noProof="0" dirty="0">
              <a:ln>
                <a:noFill/>
              </a:ln>
              <a:solidFill>
                <a:srgbClr val="0000FF"/>
              </a:solidFill>
              <a:effectLst/>
              <a:uLnTx/>
              <a:uFillTx/>
              <a:latin typeface="+mn-lt"/>
              <a:ea typeface="+mn-ea"/>
              <a:cs typeface="+mn-cs"/>
            </a:endParaRPr>
          </a:p>
          <a:p>
            <a:pPr marL="342900" marR="0" lvl="0" indent="-342900" algn="l" defTabSz="914400" rtl="0" eaLnBrk="1" fontAlgn="base" latinLnBrk="0" hangingPunct="1">
              <a:lnSpc>
                <a:spcPct val="15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思路</a:t>
            </a:r>
            <a:r>
              <a:rPr kumimoji="1" lang="en-US" altLang="zh-CN" sz="2400" b="1" i="0" u="none" strike="noStrike" kern="1200" cap="none" spc="0" normalizeH="0" baseline="0" noProof="0" dirty="0">
                <a:ln>
                  <a:noFill/>
                </a:ln>
                <a:solidFill>
                  <a:srgbClr val="0000FF"/>
                </a:solidFill>
                <a:effectLst/>
                <a:uLnTx/>
                <a:uFillTx/>
                <a:latin typeface="+mn-lt"/>
                <a:ea typeface="+mn-ea"/>
                <a:cs typeface="+mn-cs"/>
              </a:rPr>
              <a:t>2</a:t>
            </a:r>
            <a:r>
              <a:rPr kumimoji="1" lang="zh-CN" altLang="en-US" sz="2400" b="1" i="0" u="none" strike="noStrike" kern="1200" cap="none" spc="0" normalizeH="0" baseline="0" noProof="0" dirty="0">
                <a:ln>
                  <a:noFill/>
                </a:ln>
                <a:solidFill>
                  <a:srgbClr val="0000FF"/>
                </a:solidFill>
                <a:effectLst/>
                <a:uLnTx/>
                <a:uFillTx/>
                <a:latin typeface="+mn-lt"/>
                <a:ea typeface="+mn-ea"/>
                <a:cs typeface="+mn-cs"/>
              </a:rPr>
              <a:t>：</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利用矩阵 </a:t>
            </a:r>
            <a:r>
              <a:rPr kumimoji="1" lang="en-US" altLang="zh-CN" sz="2400" b="1" i="1" u="none" strike="noStrike" kern="1200" cap="none" spc="0" normalizeH="0" baseline="0" noProof="0" dirty="0">
                <a:ln>
                  <a:noFill/>
                </a:ln>
                <a:solidFill>
                  <a:srgbClr val="000000"/>
                </a:solidFill>
                <a:effectLst/>
                <a:uLnTx/>
                <a:uFillTx/>
                <a:latin typeface="+mn-lt"/>
                <a:ea typeface="+mn-ea"/>
                <a:cs typeface="+mn-cs"/>
              </a:rPr>
              <a:t>A</a:t>
            </a:r>
            <a:r>
              <a:rPr kumimoji="1" lang="zh-CN" altLang="en-US" sz="2400" b="1" i="1" u="none" strike="noStrike" kern="1200" cap="none" spc="0" normalizeH="0" baseline="0" noProof="0" dirty="0">
                <a:ln>
                  <a:noFill/>
                </a:ln>
                <a:solidFill>
                  <a:srgbClr val="000000"/>
                </a:solidFill>
                <a:effectLst/>
                <a:uLnTx/>
                <a:uFillTx/>
                <a:latin typeface="+mn-lt"/>
                <a:ea typeface="+mn-ea"/>
                <a:cs typeface="+mn-cs"/>
              </a:rPr>
              <a:t> </a:t>
            </a:r>
            <a:r>
              <a:rPr kumimoji="1" lang="en-US" altLang="zh-CN" sz="2400" b="1" i="0" u="none" strike="noStrike" kern="1200" cap="none" spc="0" normalizeH="0" baseline="0" noProof="0" dirty="0">
                <a:ln>
                  <a:noFill/>
                </a:ln>
                <a:solidFill>
                  <a:srgbClr val="000000"/>
                </a:solidFill>
                <a:effectLst/>
                <a:uLnTx/>
                <a:uFillTx/>
                <a:latin typeface="+mn-lt"/>
                <a:ea typeface="+mn-ea"/>
                <a:cs typeface="+mn-cs"/>
              </a:rPr>
              <a:t> </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的</a:t>
            </a:r>
            <a:r>
              <a:rPr kumimoji="1" lang="zh-CN" altLang="en-US" sz="2400" b="1" i="0" u="none" strike="noStrike" kern="1200" cap="none" spc="0" normalizeH="0" baseline="0" noProof="0" dirty="0">
                <a:ln>
                  <a:noFill/>
                </a:ln>
                <a:solidFill>
                  <a:srgbClr val="FF0000"/>
                </a:solidFill>
                <a:effectLst/>
                <a:uLnTx/>
                <a:uFillTx/>
                <a:latin typeface="+mn-lt"/>
                <a:ea typeface="+mn-ea"/>
                <a:cs typeface="+mn-cs"/>
              </a:rPr>
              <a:t>行最简形矩阵</a:t>
            </a:r>
            <a:r>
              <a:rPr kumimoji="1" lang="zh-CN" altLang="en-US" sz="2400" b="1" i="0" u="none" strike="noStrike" kern="1200" cap="none" spc="0" normalizeH="0" baseline="0" noProof="0" dirty="0">
                <a:ln>
                  <a:noFill/>
                </a:ln>
                <a:solidFill>
                  <a:srgbClr val="000000"/>
                </a:solidFill>
                <a:effectLst/>
                <a:uLnTx/>
                <a:uFillTx/>
                <a:latin typeface="+mn-lt"/>
                <a:ea typeface="+mn-ea"/>
                <a:cs typeface="+mn-cs"/>
              </a:rPr>
              <a:t>．</a:t>
            </a:r>
            <a:endParaRPr kumimoji="1" lang="zh-CN" altLang="en-US" sz="2400" b="1" i="0" u="none" strike="noStrike" kern="1200" cap="none" spc="0" normalizeH="0" baseline="0" noProof="0" dirty="0">
              <a:ln>
                <a:noFill/>
              </a:ln>
              <a:solidFill>
                <a:srgbClr val="000000"/>
              </a:solidFill>
              <a:effectLst/>
              <a:uLnTx/>
              <a:uFillTx/>
              <a:latin typeface="+mn-lt"/>
              <a:ea typeface="+mn-ea"/>
              <a:cs typeface="+mn-cs"/>
            </a:endParaRPr>
          </a:p>
        </p:txBody>
      </p:sp>
      <p:sp>
        <p:nvSpPr>
          <p:cNvPr id="4" name="Rectangle 13"/>
          <p:cNvSpPr/>
          <p:nvPr/>
        </p:nvSpPr>
        <p:spPr>
          <a:xfrm>
            <a:off x="439738" y="3808413"/>
            <a:ext cx="1900237"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能由</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线性表示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 name="Rectangle 16"/>
          <p:cNvSpPr/>
          <p:nvPr/>
        </p:nvSpPr>
        <p:spPr>
          <a:xfrm>
            <a:off x="3609975" y="3808413"/>
            <a:ext cx="1900238" cy="1335087"/>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有解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6" name="AutoShape 19"/>
          <p:cNvSpPr/>
          <p:nvPr/>
        </p:nvSpPr>
        <p:spPr>
          <a:xfrm>
            <a:off x="2687638" y="4246563"/>
            <a:ext cx="576262" cy="457200"/>
          </a:xfrm>
          <a:prstGeom prst="leftRightArrow">
            <a:avLst>
              <a:gd name="adj1" fmla="val 50000"/>
              <a:gd name="adj2" fmla="val 25208"/>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sz="2400" b="1" dirty="0">
              <a:solidFill>
                <a:srgbClr val="000000"/>
              </a:solidFill>
              <a:latin typeface="Arial" panose="020B0604020202090204" pitchFamily="34" charset="0"/>
            </a:endParaRPr>
          </a:p>
        </p:txBody>
      </p:sp>
      <p:sp>
        <p:nvSpPr>
          <p:cNvPr id="9" name="TextBox 8"/>
          <p:cNvSpPr txBox="1"/>
          <p:nvPr/>
        </p:nvSpPr>
        <p:spPr>
          <a:xfrm>
            <a:off x="5643563" y="3808413"/>
            <a:ext cx="3103562" cy="1200150"/>
          </a:xfrm>
          <a:prstGeom prst="rect">
            <a:avLst/>
          </a:prstGeom>
          <a:solidFill>
            <a:srgbClr val="FFFF99"/>
          </a:solidFill>
          <a:ln w="28575" cap="flat" cmpd="sng">
            <a:solidFill>
              <a:srgbClr val="008000"/>
            </a:solidFill>
            <a:prstDash val="solid"/>
            <a:miter/>
            <a:headEnd type="none" w="med" len="med"/>
            <a:tailEnd type="none" w="med" len="med"/>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    令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求解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5</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charRg st="0" end="35"/>
                                            </p:txEl>
                                          </p:spTgt>
                                        </p:tgtEl>
                                        <p:attrNameLst>
                                          <p:attrName>style.visibility</p:attrName>
                                        </p:attrNameLst>
                                      </p:cBhvr>
                                      <p:to>
                                        <p:strVal val="visible"/>
                                      </p:to>
                                    </p:set>
                                    <p:animEffect transition="in" filter="box(in)">
                                      <p:cBhvr>
                                        <p:cTn id="7" dur="500"/>
                                        <p:tgtEl>
                                          <p:spTgt spid="3">
                                            <p:txEl>
                                              <p:charRg st="0" end="3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charRg st="36" end="55"/>
                                            </p:txEl>
                                          </p:spTgt>
                                        </p:tgtEl>
                                        <p:attrNameLst>
                                          <p:attrName>style.visibility</p:attrName>
                                        </p:attrNameLst>
                                      </p:cBhvr>
                                      <p:to>
                                        <p:strVal val="visible"/>
                                      </p:to>
                                    </p:set>
                                    <p:animEffect transition="in" filter="box(in)">
                                      <p:cBhvr>
                                        <p:cTn id="12" dur="500"/>
                                        <p:tgtEl>
                                          <p:spTgt spid="3">
                                            <p:txEl>
                                              <p:charRg st="36" end="5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00000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4"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
                                            <p:txEl>
                                              <p:charRg st="0" end="28"/>
                                            </p:txEl>
                                          </p:spTgt>
                                        </p:tgtEl>
                                        <p:attrNameLst>
                                          <p:attrName>style.visibility</p:attrName>
                                        </p:attrNameLst>
                                      </p:cBhvr>
                                      <p:to>
                                        <p:strVal val="visible"/>
                                      </p:to>
                                    </p:set>
                                    <p:animEffect transition="in" filter="slide(fromBottom)">
                                      <p:cBhvr>
                                        <p:cTn id="37" dur="500"/>
                                        <p:tgtEl>
                                          <p:spTgt spid="9">
                                            <p:txEl>
                                              <p:charRg st="0" end="2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
                                            <p:txEl>
                                              <p:charRg st="28" end="42"/>
                                            </p:txEl>
                                          </p:spTgt>
                                        </p:tgtEl>
                                        <p:attrNameLst>
                                          <p:attrName>style.visibility</p:attrName>
                                        </p:attrNameLst>
                                      </p:cBhvr>
                                      <p:to>
                                        <p:strVal val="visible"/>
                                      </p:to>
                                    </p:set>
                                    <p:animEffect transition="in" filter="slide(fromBottom)">
                                      <p:cBhvr>
                                        <p:cTn id="42" dur="500"/>
                                        <p:tgtEl>
                                          <p:spTgt spid="9">
                                            <p:txEl>
                                              <p:charRg st="28" end="4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9">
                                            <p:txEl>
                                              <p:charRg st="42" end="68"/>
                                            </p:txEl>
                                          </p:spTgt>
                                        </p:tgtEl>
                                        <p:attrNameLst>
                                          <p:attrName>style.visibility</p:attrName>
                                        </p:attrNameLst>
                                      </p:cBhvr>
                                      <p:to>
                                        <p:strVal val="visible"/>
                                      </p:to>
                                    </p:set>
                                    <p:animEffect transition="in" filter="slide(fromBottom)">
                                      <p:cBhvr>
                                        <p:cTn id="47" dur="500"/>
                                        <p:tgtEl>
                                          <p:spTgt spid="9">
                                            <p:txEl>
                                              <p:charRg st="42" end="6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
                                            <p:txEl>
                                              <p:charRg st="58" end="79"/>
                                            </p:txEl>
                                          </p:spTgt>
                                        </p:tgtEl>
                                        <p:attrNameLst>
                                          <p:attrName>style.visibility</p:attrName>
                                        </p:attrNameLst>
                                      </p:cBhvr>
                                      <p:to>
                                        <p:strVal val="visible"/>
                                      </p:to>
                                    </p:set>
                                    <p:animEffect transition="in" filter="box(in)">
                                      <p:cBhvr>
                                        <p:cTn id="52" dur="500"/>
                                        <p:tgtEl>
                                          <p:spTgt spid="3">
                                            <p:txEl>
                                              <p:charRg st="58" end="7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animBg="1"/>
      <p:bldP spid="9" grpId="0" animBg="1" build="p"/>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8" name="Rectangle 4"/>
          <p:cNvSpPr/>
          <p:nvPr/>
        </p:nvSpPr>
        <p:spPr>
          <a:xfrm>
            <a:off x="457200" y="455613"/>
            <a:ext cx="8362950" cy="1041400"/>
          </a:xfrm>
          <a:prstGeom prst="rect">
            <a:avLst/>
          </a:prstGeom>
          <a:noFill/>
          <a:ln w="9525">
            <a:noFill/>
          </a:ln>
        </p:spPr>
        <p:txBody>
          <a:bodyPr>
            <a:spAutoFit/>
          </a:bodyPr>
          <a:p>
            <a:pPr marL="342900" indent="-342900"/>
            <a:r>
              <a:rPr lang="zh-CN" altLang="en-US" sz="2400" b="1" dirty="0">
                <a:solidFill>
                  <a:srgbClr val="0000FF"/>
                </a:solidFill>
                <a:latin typeface="Times New Roman" panose="02020603050405020304" pitchFamily="18" charset="0"/>
                <a:ea typeface="楷体_GB2312" panose="02010609030101010101" pitchFamily="49" charset="-122"/>
              </a:rPr>
              <a:t>解（续）：</a:t>
            </a:r>
            <a:r>
              <a:rPr lang="zh-CN" altLang="en-US" sz="2400" b="1" dirty="0">
                <a:solidFill>
                  <a:srgbClr val="000000"/>
                </a:solidFill>
                <a:latin typeface="Times New Roman" panose="02020603050405020304" pitchFamily="18" charset="0"/>
                <a:ea typeface="楷体_GB2312" panose="02010609030101010101" pitchFamily="49" charset="-122"/>
              </a:rPr>
              <a:t>为把</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5</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表示成</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的线性组合，把矩阵 </a:t>
            </a:r>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再变成</a:t>
            </a:r>
            <a:r>
              <a:rPr lang="zh-CN" altLang="en-US" sz="2400" b="1" dirty="0">
                <a:solidFill>
                  <a:srgbClr val="FF0000"/>
                </a:solidFill>
                <a:latin typeface="Times New Roman" panose="02020603050405020304" pitchFamily="18" charset="0"/>
                <a:ea typeface="楷体_GB2312" panose="02010609030101010101" pitchFamily="49" charset="-122"/>
              </a:rPr>
              <a:t>行最简形矩阵</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67589" name="Object 4"/>
          <p:cNvGraphicFramePr>
            <a:graphicFrameLocks noChangeAspect="1"/>
          </p:cNvGraphicFramePr>
          <p:nvPr/>
        </p:nvGraphicFramePr>
        <p:xfrm>
          <a:off x="1187450" y="1519238"/>
          <a:ext cx="6704013" cy="1854200"/>
        </p:xfrm>
        <a:graphic>
          <a:graphicData uri="http://schemas.openxmlformats.org/presentationml/2006/ole">
            <mc:AlternateContent xmlns:mc="http://schemas.openxmlformats.org/markup-compatibility/2006">
              <mc:Choice xmlns:v="urn:schemas-microsoft-com:vml" Requires="v">
                <p:oleObj spid="_x0000_s4336" name="" r:id="rId1" imgW="3352800" imgH="927100" progId="">
                  <p:embed/>
                </p:oleObj>
              </mc:Choice>
              <mc:Fallback>
                <p:oleObj name="" r:id="rId1" imgW="3352800" imgH="927100" progId="">
                  <p:embed/>
                  <p:pic>
                    <p:nvPicPr>
                      <p:cNvPr id="0" name="图片 4335"/>
                      <p:cNvPicPr/>
                      <p:nvPr/>
                    </p:nvPicPr>
                    <p:blipFill>
                      <a:blip r:embed="rId2"/>
                      <a:stretch>
                        <a:fillRect/>
                      </a:stretch>
                    </p:blipFill>
                    <p:spPr>
                      <a:xfrm>
                        <a:off x="1187450" y="1519238"/>
                        <a:ext cx="6704013" cy="1854200"/>
                      </a:xfrm>
                      <a:prstGeom prst="rect">
                        <a:avLst/>
                      </a:prstGeom>
                      <a:noFill/>
                      <a:ln w="38100">
                        <a:noFill/>
                        <a:miter/>
                      </a:ln>
                    </p:spPr>
                  </p:pic>
                </p:oleObj>
              </mc:Fallback>
            </mc:AlternateContent>
          </a:graphicData>
        </a:graphic>
      </p:graphicFrame>
      <p:sp>
        <p:nvSpPr>
          <p:cNvPr id="67590" name="Rectangle 6"/>
          <p:cNvSpPr/>
          <p:nvPr/>
        </p:nvSpPr>
        <p:spPr>
          <a:xfrm>
            <a:off x="457200" y="3395663"/>
            <a:ext cx="8362950" cy="2603500"/>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与 </a:t>
            </a:r>
            <a:r>
              <a:rPr lang="en-US" altLang="zh-CN" sz="2400" b="1" i="1" dirty="0">
                <a:solidFill>
                  <a:srgbClr val="000000"/>
                </a:solidFill>
                <a:latin typeface="Times New Roman" panose="02020603050405020304" pitchFamily="18" charset="0"/>
                <a:ea typeface="楷体_GB2312" panose="02010609030101010101" pitchFamily="49" charset="-122"/>
              </a:rPr>
              <a:t>Bx</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4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5</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5 </a:t>
            </a:r>
            <a:r>
              <a:rPr lang="en-US" altLang="zh-CN" sz="2400" b="1" dirty="0">
                <a:solidFill>
                  <a:srgbClr val="000000"/>
                </a:solidFill>
                <a:latin typeface="Times New Roman" panose="02020603050405020304" pitchFamily="18" charset="0"/>
                <a:ea typeface="楷体_GB2312" panose="02010609030101010101" pitchFamily="49" charset="-122"/>
              </a:rPr>
              <a:t>= 0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60000"/>
              </a:lnSpc>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4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5</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5 </a:t>
            </a:r>
            <a:r>
              <a:rPr lang="en-US" altLang="zh-CN" sz="2400" b="1" dirty="0">
                <a:solidFill>
                  <a:srgbClr val="000000"/>
                </a:solidFill>
                <a:latin typeface="Times New Roman" panose="02020603050405020304" pitchFamily="18" charset="0"/>
                <a:ea typeface="楷体_GB2312" panose="02010609030101010101" pitchFamily="49" charset="-122"/>
              </a:rPr>
              <a:t>= 0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pPr>
            <a:r>
              <a:rPr lang="zh-CN" altLang="en-US" sz="2400" b="1" dirty="0">
                <a:solidFill>
                  <a:srgbClr val="000000"/>
                </a:solidFill>
                <a:latin typeface="Times New Roman" panose="02020603050405020304" pitchFamily="18" charset="0"/>
                <a:ea typeface="楷体_GB2312" panose="02010609030101010101" pitchFamily="49" charset="-122"/>
              </a:rPr>
              <a:t>同解．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pPr>
            <a:r>
              <a:rPr lang="zh-CN" altLang="en-US" sz="2400" b="1" dirty="0">
                <a:solidFill>
                  <a:srgbClr val="000000"/>
                </a:solidFill>
                <a:latin typeface="Times New Roman" panose="02020603050405020304" pitchFamily="18" charset="0"/>
                <a:ea typeface="楷体_GB2312" panose="02010609030101010101" pitchFamily="49" charset="-122"/>
              </a:rPr>
              <a:t>即矩阵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与矩阵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有相同的线性关系</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ox(in)">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7589"/>
                                        </p:tgtEl>
                                        <p:attrNameLst>
                                          <p:attrName>style.visibility</p:attrName>
                                        </p:attrNameLst>
                                      </p:cBhvr>
                                      <p:to>
                                        <p:strVal val="visible"/>
                                      </p:to>
                                    </p:set>
                                    <p:animEffect transition="in" filter="box(in)">
                                      <p:cBhvr>
                                        <p:cTn id="12" dur="500"/>
                                        <p:tgtEl>
                                          <p:spTgt spid="675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7590">
                                            <p:txEl>
                                              <p:charRg st="0" end="22"/>
                                            </p:txEl>
                                          </p:spTgt>
                                        </p:tgtEl>
                                        <p:attrNameLst>
                                          <p:attrName>style.visibility</p:attrName>
                                        </p:attrNameLst>
                                      </p:cBhvr>
                                      <p:to>
                                        <p:strVal val="visible"/>
                                      </p:to>
                                    </p:set>
                                    <p:anim calcmode="lin" valueType="num">
                                      <p:cBhvr additive="base">
                                        <p:cTn id="17" dur="500" fill="hold"/>
                                        <p:tgtEl>
                                          <p:spTgt spid="67590">
                                            <p:txEl>
                                              <p:charRg st="0" end="2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7590">
                                            <p:txEl>
                                              <p:charRg st="0" end="2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7590">
                                            <p:txEl>
                                              <p:charRg st="98" end="102"/>
                                            </p:txEl>
                                          </p:spTgt>
                                        </p:tgtEl>
                                        <p:attrNameLst>
                                          <p:attrName>style.visibility</p:attrName>
                                        </p:attrNameLst>
                                      </p:cBhvr>
                                      <p:to>
                                        <p:strVal val="visible"/>
                                      </p:to>
                                    </p:set>
                                    <p:anim calcmode="lin" valueType="num">
                                      <p:cBhvr additive="base">
                                        <p:cTn id="23" dur="500" fill="hold"/>
                                        <p:tgtEl>
                                          <p:spTgt spid="67590">
                                            <p:txEl>
                                              <p:charRg st="98" end="10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7590">
                                            <p:txEl>
                                              <p:charRg st="98" end="10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67590">
                                            <p:txEl>
                                              <p:charRg st="22" end="60"/>
                                            </p:txEl>
                                          </p:spTgt>
                                        </p:tgtEl>
                                        <p:attrNameLst>
                                          <p:attrName>style.visibility</p:attrName>
                                        </p:attrNameLst>
                                      </p:cBhvr>
                                      <p:to>
                                        <p:strVal val="visible"/>
                                      </p:to>
                                    </p:set>
                                    <p:animEffect transition="in" filter="box(in)">
                                      <p:cBhvr>
                                        <p:cTn id="29" dur="500"/>
                                        <p:tgtEl>
                                          <p:spTgt spid="67590">
                                            <p:txEl>
                                              <p:charRg st="22" end="6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67590">
                                            <p:txEl>
                                              <p:charRg st="60" end="98"/>
                                            </p:txEl>
                                          </p:spTgt>
                                        </p:tgtEl>
                                        <p:attrNameLst>
                                          <p:attrName>style.visibility</p:attrName>
                                        </p:attrNameLst>
                                      </p:cBhvr>
                                      <p:to>
                                        <p:strVal val="visible"/>
                                      </p:to>
                                    </p:set>
                                    <p:animEffect transition="in" filter="box(in)">
                                      <p:cBhvr>
                                        <p:cTn id="34" dur="500"/>
                                        <p:tgtEl>
                                          <p:spTgt spid="67590">
                                            <p:txEl>
                                              <p:charRg st="60" end="9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67590">
                                            <p:txEl>
                                              <p:charRg st="102" end="134"/>
                                            </p:txEl>
                                          </p:spTgt>
                                        </p:tgtEl>
                                        <p:attrNameLst>
                                          <p:attrName>style.visibility</p:attrName>
                                        </p:attrNameLst>
                                      </p:cBhvr>
                                      <p:to>
                                        <p:strVal val="visible"/>
                                      </p:to>
                                    </p:set>
                                    <p:animEffect transition="in" filter="box(in)">
                                      <p:cBhvr>
                                        <p:cTn id="39" dur="500"/>
                                        <p:tgtEl>
                                          <p:spTgt spid="67590">
                                            <p:txEl>
                                              <p:charRg st="102"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590" grpId="0" build="p"/>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41058" name="Object 4"/>
          <p:cNvGraphicFramePr>
            <a:graphicFrameLocks noChangeAspect="1"/>
          </p:cNvGraphicFramePr>
          <p:nvPr/>
        </p:nvGraphicFramePr>
        <p:xfrm>
          <a:off x="1187450" y="417513"/>
          <a:ext cx="6704013" cy="1854200"/>
        </p:xfrm>
        <a:graphic>
          <a:graphicData uri="http://schemas.openxmlformats.org/presentationml/2006/ole">
            <mc:AlternateContent xmlns:mc="http://schemas.openxmlformats.org/markup-compatibility/2006">
              <mc:Choice xmlns:v="urn:schemas-microsoft-com:vml" Requires="v">
                <p:oleObj spid="_x0000_s4337" name="" r:id="rId1" imgW="3352800" imgH="927100" progId="">
                  <p:embed/>
                </p:oleObj>
              </mc:Choice>
              <mc:Fallback>
                <p:oleObj name="" r:id="rId1" imgW="3352800" imgH="927100" progId="">
                  <p:embed/>
                  <p:pic>
                    <p:nvPicPr>
                      <p:cNvPr id="0" name="图片 4336"/>
                      <p:cNvPicPr/>
                      <p:nvPr/>
                    </p:nvPicPr>
                    <p:blipFill>
                      <a:blip r:embed="rId2"/>
                      <a:stretch>
                        <a:fillRect/>
                      </a:stretch>
                    </p:blipFill>
                    <p:spPr>
                      <a:xfrm>
                        <a:off x="1187450" y="417513"/>
                        <a:ext cx="6704013" cy="1854200"/>
                      </a:xfrm>
                      <a:prstGeom prst="rect">
                        <a:avLst/>
                      </a:prstGeom>
                      <a:noFill/>
                      <a:ln w="38100">
                        <a:noFill/>
                        <a:miter/>
                      </a:ln>
                    </p:spPr>
                  </p:pic>
                </p:oleObj>
              </mc:Fallback>
            </mc:AlternateContent>
          </a:graphicData>
        </a:graphic>
      </p:graphicFrame>
      <p:sp>
        <p:nvSpPr>
          <p:cNvPr id="78852" name="Rectangle 4"/>
          <p:cNvSpPr/>
          <p:nvPr/>
        </p:nvSpPr>
        <p:spPr>
          <a:xfrm>
            <a:off x="457200" y="2293938"/>
            <a:ext cx="8362950" cy="2936875"/>
          </a:xfrm>
          <a:prstGeom prst="rect">
            <a:avLst/>
          </a:prstGeom>
          <a:noFill/>
          <a:ln w="9525">
            <a:noFill/>
          </a:ln>
        </p:spPr>
        <p:txBody>
          <a:bodyPr>
            <a:spAutoFit/>
          </a:bodyPr>
          <a:p>
            <a:pPr marL="342900" indent="-342900">
              <a:lnSpc>
                <a:spcPct val="110000"/>
              </a:lnSpc>
            </a:pPr>
            <a:r>
              <a:rPr lang="zh-CN" altLang="en-US" sz="2400" b="1" dirty="0">
                <a:solidFill>
                  <a:srgbClr val="000000"/>
                </a:solidFill>
                <a:latin typeface="Times New Roman" panose="02020603050405020304" pitchFamily="18" charset="0"/>
                <a:ea typeface="楷体_GB2312" panose="02010609030101010101" pitchFamily="49" charset="-122"/>
              </a:rPr>
              <a:t>可以看出：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baseline="-25000" dirty="0">
                <a:solidFill>
                  <a:srgbClr val="000000"/>
                </a:solidFill>
                <a:latin typeface="Times New Roman" panose="02020603050405020304" pitchFamily="18" charset="0"/>
                <a:ea typeface="楷体_GB2312" panose="02010609030101010101" pitchFamily="49" charset="-122"/>
              </a:rPr>
              <a:t>5 </a:t>
            </a:r>
            <a:r>
              <a:rPr lang="en-US" altLang="zh-CN" sz="2400" b="1" dirty="0">
                <a:solidFill>
                  <a:srgbClr val="000000"/>
                </a:solidFill>
                <a:latin typeface="Times New Roman" panose="02020603050405020304" pitchFamily="18" charset="0"/>
                <a:ea typeface="楷体_GB2312" panose="02010609030101010101" pitchFamily="49" charset="-122"/>
              </a:rPr>
              <a:t>= 4</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+ 3</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r>
              <a:rPr lang="zh-CN" altLang="en-US" sz="2400" b="1" dirty="0">
                <a:solidFill>
                  <a:srgbClr val="000000"/>
                </a:solidFill>
                <a:latin typeface="Times New Roman" panose="02020603050405020304" pitchFamily="18" charset="0"/>
                <a:ea typeface="楷体_GB2312" panose="02010609030101010101" pitchFamily="49" charset="-122"/>
              </a:rPr>
              <a:t>所以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pP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baseline="-25000" dirty="0">
                <a:solidFill>
                  <a:srgbClr val="000000"/>
                </a:solidFill>
                <a:latin typeface="Times New Roman" panose="02020603050405020304" pitchFamily="18" charset="0"/>
                <a:ea typeface="楷体_GB2312" panose="02010609030101010101" pitchFamily="49" charset="-122"/>
              </a:rPr>
              <a:t>5 </a:t>
            </a:r>
            <a:r>
              <a:rPr lang="en-US" altLang="zh-CN" sz="2400" b="1" dirty="0">
                <a:solidFill>
                  <a:srgbClr val="000000"/>
                </a:solidFill>
                <a:latin typeface="Times New Roman" panose="02020603050405020304" pitchFamily="18" charset="0"/>
                <a:ea typeface="楷体_GB2312" panose="02010609030101010101" pitchFamily="49" charset="-122"/>
              </a:rPr>
              <a:t>= 4</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78853" name="Rectangle 5"/>
          <p:cNvSpPr/>
          <p:nvPr/>
        </p:nvSpPr>
        <p:spPr>
          <a:xfrm>
            <a:off x="5738813" y="476250"/>
            <a:ext cx="503237" cy="1728788"/>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78854" name="Rectangle 6"/>
          <p:cNvSpPr/>
          <p:nvPr/>
        </p:nvSpPr>
        <p:spPr>
          <a:xfrm>
            <a:off x="6732588" y="476250"/>
            <a:ext cx="503237" cy="1728788"/>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52">
                                            <p:txEl>
                                              <p:charRg st="0" end="6"/>
                                            </p:txEl>
                                          </p:spTgt>
                                        </p:tgtEl>
                                        <p:attrNameLst>
                                          <p:attrName>style.visibility</p:attrName>
                                        </p:attrNameLst>
                                      </p:cBhvr>
                                      <p:to>
                                        <p:strVal val="visible"/>
                                      </p:to>
                                    </p:set>
                                    <p:anim calcmode="lin" valueType="num">
                                      <p:cBhvr additive="base">
                                        <p:cTn id="7" dur="500" fill="hold"/>
                                        <p:tgtEl>
                                          <p:spTgt spid="78852">
                                            <p:txEl>
                                              <p:charRg st="0" end="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852">
                                            <p:txEl>
                                              <p:charRg st="0" end="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8853"/>
                                        </p:tgtEl>
                                        <p:attrNameLst>
                                          <p:attrName>style.visibility</p:attrName>
                                        </p:attrNameLst>
                                      </p:cBhvr>
                                      <p:to>
                                        <p:strVal val="visible"/>
                                      </p:to>
                                    </p:set>
                                    <p:animEffect transition="in" filter="wipe(up)">
                                      <p:cBhvr>
                                        <p:cTn id="13" dur="500"/>
                                        <p:tgtEl>
                                          <p:spTgt spid="7885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8852">
                                            <p:txEl>
                                              <p:charRg st="6" end="24"/>
                                            </p:txEl>
                                          </p:spTgt>
                                        </p:tgtEl>
                                        <p:attrNameLst>
                                          <p:attrName>style.visibility</p:attrName>
                                        </p:attrNameLst>
                                      </p:cBhvr>
                                      <p:to>
                                        <p:strVal val="visible"/>
                                      </p:to>
                                    </p:set>
                                    <p:anim calcmode="lin" valueType="num">
                                      <p:cBhvr additive="base">
                                        <p:cTn id="18" dur="500" fill="hold"/>
                                        <p:tgtEl>
                                          <p:spTgt spid="78852">
                                            <p:txEl>
                                              <p:charRg st="6" end="2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8852">
                                            <p:txEl>
                                              <p:charRg st="6" end="24"/>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8854"/>
                                        </p:tgtEl>
                                        <p:attrNameLst>
                                          <p:attrName>style.visibility</p:attrName>
                                        </p:attrNameLst>
                                      </p:cBhvr>
                                      <p:to>
                                        <p:strVal val="visible"/>
                                      </p:to>
                                    </p:set>
                                    <p:animEffect transition="in" filter="wipe(up)">
                                      <p:cBhvr>
                                        <p:cTn id="24" dur="500"/>
                                        <p:tgtEl>
                                          <p:spTgt spid="7885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8852">
                                            <p:txEl>
                                              <p:charRg st="24" end="47"/>
                                            </p:txEl>
                                          </p:spTgt>
                                        </p:tgtEl>
                                        <p:attrNameLst>
                                          <p:attrName>style.visibility</p:attrName>
                                        </p:attrNameLst>
                                      </p:cBhvr>
                                      <p:to>
                                        <p:strVal val="visible"/>
                                      </p:to>
                                    </p:set>
                                    <p:anim calcmode="lin" valueType="num">
                                      <p:cBhvr additive="base">
                                        <p:cTn id="29" dur="500" fill="hold"/>
                                        <p:tgtEl>
                                          <p:spTgt spid="78852">
                                            <p:txEl>
                                              <p:charRg st="24" end="4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8852">
                                            <p:txEl>
                                              <p:charRg st="24" end="47"/>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8852">
                                            <p:txEl>
                                              <p:charRg st="48" end="51"/>
                                            </p:txEl>
                                          </p:spTgt>
                                        </p:tgtEl>
                                        <p:attrNameLst>
                                          <p:attrName>style.visibility</p:attrName>
                                        </p:attrNameLst>
                                      </p:cBhvr>
                                      <p:to>
                                        <p:strVal val="visible"/>
                                      </p:to>
                                    </p:set>
                                    <p:anim calcmode="lin" valueType="num">
                                      <p:cBhvr additive="base">
                                        <p:cTn id="35" dur="500" fill="hold"/>
                                        <p:tgtEl>
                                          <p:spTgt spid="78852">
                                            <p:txEl>
                                              <p:charRg st="48" end="51"/>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8852">
                                            <p:txEl>
                                              <p:charRg st="48" end="5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8852">
                                            <p:txEl>
                                              <p:charRg st="51" end="69"/>
                                            </p:txEl>
                                          </p:spTgt>
                                        </p:tgtEl>
                                        <p:attrNameLst>
                                          <p:attrName>style.visibility</p:attrName>
                                        </p:attrNameLst>
                                      </p:cBhvr>
                                      <p:to>
                                        <p:strVal val="visible"/>
                                      </p:to>
                                    </p:set>
                                    <p:anim calcmode="lin" valueType="num">
                                      <p:cBhvr additive="base">
                                        <p:cTn id="41" dur="500" fill="hold"/>
                                        <p:tgtEl>
                                          <p:spTgt spid="78852">
                                            <p:txEl>
                                              <p:charRg st="51" end="69"/>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78852">
                                            <p:txEl>
                                              <p:charRg st="51" end="69"/>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8852">
                                            <p:txEl>
                                              <p:charRg st="69" end="92"/>
                                            </p:txEl>
                                          </p:spTgt>
                                        </p:tgtEl>
                                        <p:attrNameLst>
                                          <p:attrName>style.visibility</p:attrName>
                                        </p:attrNameLst>
                                      </p:cBhvr>
                                      <p:to>
                                        <p:strVal val="visible"/>
                                      </p:to>
                                    </p:set>
                                    <p:anim calcmode="lin" valueType="num">
                                      <p:cBhvr additive="base">
                                        <p:cTn id="47" dur="500" fill="hold"/>
                                        <p:tgtEl>
                                          <p:spTgt spid="78852">
                                            <p:txEl>
                                              <p:charRg st="69" end="92"/>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8852">
                                            <p:txEl>
                                              <p:charRg st="69" end="9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P spid="78853" grpId="0" animBg="1"/>
      <p:bldP spid="78854"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94208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dirty="0">
                <a:solidFill>
                  <a:srgbClr val="CC0099"/>
                </a:solidFill>
                <a:latin typeface="楷体_GB2312" panose="02010609030101010101" pitchFamily="49" charset="-122"/>
                <a:ea typeface="+mj-ea"/>
                <a:cs typeface="+mj-cs"/>
              </a:rPr>
              <a:t>§</a:t>
            </a:r>
            <a:r>
              <a:rPr lang="en-US" altLang="zh-CN" sz="3600" dirty="0">
                <a:solidFill>
                  <a:srgbClr val="CC0099"/>
                </a:solidFill>
                <a:latin typeface="+mj-lt"/>
                <a:ea typeface="+mj-ea"/>
                <a:cs typeface="+mj-cs"/>
              </a:rPr>
              <a:t>4</a:t>
            </a:r>
            <a:r>
              <a:rPr lang="en-US" altLang="zh-CN" sz="3600" dirty="0">
                <a:solidFill>
                  <a:srgbClr val="CC0099"/>
                </a:solidFill>
                <a:latin typeface="楷体_GB2312" panose="02010609030101010101" pitchFamily="49" charset="-122"/>
                <a:ea typeface="+mj-ea"/>
                <a:cs typeface="+mj-cs"/>
              </a:rPr>
              <a:t>  </a:t>
            </a:r>
            <a:r>
              <a:rPr lang="zh-CN" altLang="en-US" sz="3600" dirty="0">
                <a:solidFill>
                  <a:srgbClr val="CC0099"/>
                </a:solidFill>
                <a:latin typeface="楷体_GB2312" panose="02010609030101010101" pitchFamily="49" charset="-122"/>
                <a:ea typeface="+mj-ea"/>
                <a:cs typeface="+mj-cs"/>
              </a:rPr>
              <a:t>线性方程组的解的结构</a:t>
            </a:r>
            <a:endParaRPr lang="zh-CN" altLang="en-US" sz="3600"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3106" name="Rectangle 12"/>
          <p:cNvSpPr>
            <a:spLocks noGrp="1"/>
          </p:cNvSpPr>
          <p:nvPr>
            <p:ph type="title"/>
          </p:nvPr>
        </p:nvSpPr>
        <p:spPr/>
        <p:txBody>
          <a:bodyPr vert="horz" wrap="square" lIns="91440" tIns="45720" rIns="91440" bIns="45720" anchor="ctr" anchorCtr="0"/>
          <a:p>
            <a:pPr eaLnBrk="1" hangingPunct="1"/>
            <a:r>
              <a:rPr lang="zh-CN" altLang="en-US" dirty="0"/>
              <a:t>回顾：线性方程组的解的判定</a:t>
            </a:r>
            <a:endParaRPr lang="zh-CN" altLang="en-US" dirty="0"/>
          </a:p>
        </p:txBody>
      </p:sp>
      <p:sp>
        <p:nvSpPr>
          <p:cNvPr id="14352" name="Rectangle 16"/>
          <p:cNvSpPr>
            <a:spLocks noGrp="1"/>
          </p:cNvSpPr>
          <p:nvPr>
            <p:ph idx="1"/>
          </p:nvPr>
        </p:nvSpPr>
        <p:spPr>
          <a:xfrm>
            <a:off x="457200" y="1524000"/>
            <a:ext cx="8229600" cy="3414713"/>
          </a:xfrm>
        </p:spPr>
        <p:txBody>
          <a:bodyPr vert="horz" wrap="square" lIns="91440" tIns="45720" rIns="91440" bIns="45720" anchor="t" anchorCtr="0">
            <a:spAutoFit/>
          </a:bodyPr>
          <a:p>
            <a:pPr marL="457200" indent="-457200" eaLnBrk="1" hangingPunct="1">
              <a:lnSpc>
                <a:spcPct val="130000"/>
              </a:lnSpc>
              <a:spcBef>
                <a:spcPct val="0"/>
              </a:spcBef>
              <a:buClrTx/>
              <a:buSzTx/>
              <a:buFontTx/>
              <a:buAutoNum type="arabicPeriod"/>
            </a:pPr>
            <a:r>
              <a:rPr lang="zh-CN" altLang="en-US" dirty="0">
                <a:solidFill>
                  <a:srgbClr val="000000"/>
                </a:solidFill>
              </a:rPr>
              <a:t>包含 </a:t>
            </a:r>
            <a:r>
              <a:rPr lang="en-US" altLang="zh-CN" i="1" dirty="0">
                <a:solidFill>
                  <a:srgbClr val="000000"/>
                </a:solidFill>
              </a:rPr>
              <a:t>n </a:t>
            </a:r>
            <a:r>
              <a:rPr lang="zh-CN" altLang="en-US" dirty="0">
                <a:solidFill>
                  <a:srgbClr val="000000"/>
                </a:solidFill>
              </a:rPr>
              <a:t>个未知数的齐次线性方程组 </a:t>
            </a:r>
            <a:r>
              <a:rPr lang="en-US" altLang="zh-CN" i="1" dirty="0">
                <a:solidFill>
                  <a:srgbClr val="FF0000"/>
                </a:solidFill>
              </a:rPr>
              <a:t>Ax = </a:t>
            </a:r>
            <a:r>
              <a:rPr lang="en-US" altLang="zh-CN" dirty="0">
                <a:solidFill>
                  <a:srgbClr val="FF0000"/>
                </a:solidFill>
              </a:rPr>
              <a:t>0</a:t>
            </a:r>
            <a:r>
              <a:rPr lang="en-US" altLang="zh-CN" i="1" dirty="0">
                <a:solidFill>
                  <a:srgbClr val="000000"/>
                </a:solidFill>
              </a:rPr>
              <a:t> </a:t>
            </a:r>
            <a:r>
              <a:rPr lang="zh-CN" altLang="en-US" dirty="0">
                <a:solidFill>
                  <a:srgbClr val="000000"/>
                </a:solidFill>
              </a:rPr>
              <a:t>有</a:t>
            </a:r>
            <a:r>
              <a:rPr lang="zh-CN" altLang="en-US" dirty="0">
                <a:solidFill>
                  <a:srgbClr val="0000FF"/>
                </a:solidFill>
              </a:rPr>
              <a:t>非零解</a:t>
            </a:r>
            <a:r>
              <a:rPr lang="zh-CN" altLang="en-US" dirty="0">
                <a:solidFill>
                  <a:srgbClr val="000000"/>
                </a:solidFill>
              </a:rPr>
              <a:t>的充分必要条件是系数矩阵的秩 </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a:t>
            </a:r>
            <a:r>
              <a:rPr lang="en-US" altLang="zh-CN" dirty="0">
                <a:solidFill>
                  <a:srgbClr val="000000"/>
                </a:solidFill>
                <a:latin typeface="Symbol" panose="05050102010706020507" pitchFamily="18" charset="2"/>
              </a:rPr>
              <a:t>&lt;</a:t>
            </a:r>
            <a:r>
              <a:rPr lang="en-US" altLang="zh-CN" dirty="0">
                <a:solidFill>
                  <a:srgbClr val="000000"/>
                </a:solidFill>
              </a:rPr>
              <a:t> </a:t>
            </a:r>
            <a:r>
              <a:rPr lang="en-US" altLang="zh-CN" i="1" dirty="0">
                <a:solidFill>
                  <a:srgbClr val="000000"/>
                </a:solidFill>
              </a:rPr>
              <a:t>n </a:t>
            </a:r>
            <a:r>
              <a:rPr lang="zh-CN" altLang="en-US" dirty="0"/>
              <a:t>．</a:t>
            </a:r>
            <a:endParaRPr lang="zh-CN" altLang="en-US" dirty="0">
              <a:solidFill>
                <a:srgbClr val="000000"/>
              </a:solidFill>
            </a:endParaRPr>
          </a:p>
          <a:p>
            <a:pPr marL="457200" indent="-457200" eaLnBrk="1" hangingPunct="1">
              <a:lnSpc>
                <a:spcPct val="130000"/>
              </a:lnSpc>
              <a:spcBef>
                <a:spcPct val="0"/>
              </a:spcBef>
              <a:buClrTx/>
              <a:buSzTx/>
              <a:buFontTx/>
              <a:buNone/>
            </a:pPr>
            <a:endParaRPr lang="zh-CN" altLang="en-US" dirty="0">
              <a:solidFill>
                <a:srgbClr val="000000"/>
              </a:solidFill>
            </a:endParaRPr>
          </a:p>
          <a:p>
            <a:pPr marL="457200" indent="-457200" eaLnBrk="1" hangingPunct="1">
              <a:lnSpc>
                <a:spcPct val="130000"/>
              </a:lnSpc>
              <a:spcBef>
                <a:spcPct val="0"/>
              </a:spcBef>
              <a:buClrTx/>
              <a:buSzTx/>
              <a:buFontTx/>
              <a:buAutoNum type="arabicPeriod" startAt="2"/>
            </a:pPr>
            <a:r>
              <a:rPr lang="zh-CN" altLang="en-US" dirty="0">
                <a:solidFill>
                  <a:srgbClr val="000000"/>
                </a:solidFill>
              </a:rPr>
              <a:t>包含 </a:t>
            </a:r>
            <a:r>
              <a:rPr lang="en-US" altLang="zh-CN" i="1" dirty="0">
                <a:solidFill>
                  <a:srgbClr val="000000"/>
                </a:solidFill>
              </a:rPr>
              <a:t>n </a:t>
            </a:r>
            <a:r>
              <a:rPr lang="zh-CN" altLang="en-US" dirty="0">
                <a:solidFill>
                  <a:srgbClr val="000000"/>
                </a:solidFill>
              </a:rPr>
              <a:t>个未知数的非齐次线性方程组 </a:t>
            </a:r>
            <a:r>
              <a:rPr lang="en-US" altLang="zh-CN" i="1" dirty="0">
                <a:solidFill>
                  <a:srgbClr val="FF0000"/>
                </a:solidFill>
              </a:rPr>
              <a:t>Ax = b</a:t>
            </a:r>
            <a:r>
              <a:rPr lang="en-US" altLang="zh-CN" i="1" dirty="0">
                <a:solidFill>
                  <a:srgbClr val="000000"/>
                </a:solidFill>
              </a:rPr>
              <a:t> </a:t>
            </a:r>
            <a:r>
              <a:rPr lang="zh-CN" altLang="en-US" dirty="0">
                <a:solidFill>
                  <a:srgbClr val="000000"/>
                </a:solidFill>
              </a:rPr>
              <a:t>有解的充分必要条件是系数矩阵的秩 </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 R(</a:t>
            </a:r>
            <a:r>
              <a:rPr lang="en-US" altLang="zh-CN" i="1" dirty="0">
                <a:solidFill>
                  <a:srgbClr val="000000"/>
                </a:solidFill>
              </a:rPr>
              <a:t>A</a:t>
            </a:r>
            <a:r>
              <a:rPr lang="en-US" altLang="zh-CN" dirty="0">
                <a:solidFill>
                  <a:srgbClr val="000000"/>
                </a:solidFill>
              </a:rPr>
              <a:t>, </a:t>
            </a:r>
            <a:r>
              <a:rPr lang="en-US" altLang="zh-CN" i="1" dirty="0">
                <a:solidFill>
                  <a:srgbClr val="000000"/>
                </a:solidFill>
              </a:rPr>
              <a:t>b</a:t>
            </a:r>
            <a:r>
              <a:rPr lang="en-US" altLang="zh-CN" dirty="0">
                <a:solidFill>
                  <a:srgbClr val="000000"/>
                </a:solidFill>
              </a:rPr>
              <a:t>)</a:t>
            </a:r>
            <a:r>
              <a:rPr lang="zh-CN" altLang="en-US" dirty="0">
                <a:solidFill>
                  <a:srgbClr val="000000"/>
                </a:solidFill>
              </a:rPr>
              <a:t>，并且</a:t>
            </a:r>
            <a:endParaRPr lang="zh-CN" altLang="en-US" dirty="0">
              <a:solidFill>
                <a:srgbClr val="000000"/>
              </a:solidFill>
            </a:endParaRPr>
          </a:p>
          <a:p>
            <a:pPr marL="914400" lvl="1" indent="-457200" eaLnBrk="1" hangingPunct="1">
              <a:lnSpc>
                <a:spcPct val="130000"/>
              </a:lnSpc>
              <a:spcBef>
                <a:spcPct val="0"/>
              </a:spcBef>
              <a:buClr>
                <a:srgbClr val="0000FF"/>
              </a:buClr>
              <a:buSzTx/>
              <a:buFont typeface="Wingdings" panose="05000000000000000000" pitchFamily="2" charset="2"/>
              <a:buChar char="p"/>
            </a:pPr>
            <a:r>
              <a:rPr lang="zh-CN" altLang="en-US" dirty="0">
                <a:solidFill>
                  <a:srgbClr val="000000"/>
                </a:solidFill>
              </a:rPr>
              <a:t>当</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 </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a:t>
            </a:r>
            <a:r>
              <a:rPr lang="en-US" altLang="zh-CN" i="1" dirty="0">
                <a:solidFill>
                  <a:srgbClr val="000000"/>
                </a:solidFill>
              </a:rPr>
              <a:t>b</a:t>
            </a:r>
            <a:r>
              <a:rPr lang="en-US" altLang="zh-CN" dirty="0">
                <a:solidFill>
                  <a:srgbClr val="000000"/>
                </a:solidFill>
              </a:rPr>
              <a:t>) = </a:t>
            </a:r>
            <a:r>
              <a:rPr lang="en-US" altLang="zh-CN" i="1" dirty="0">
                <a:solidFill>
                  <a:srgbClr val="000000"/>
                </a:solidFill>
              </a:rPr>
              <a:t>n</a:t>
            </a:r>
            <a:r>
              <a:rPr lang="zh-CN" altLang="en-US" dirty="0">
                <a:solidFill>
                  <a:srgbClr val="000000"/>
                </a:solidFill>
              </a:rPr>
              <a:t>时，方程组有</a:t>
            </a:r>
            <a:r>
              <a:rPr lang="zh-CN" altLang="en-US" dirty="0">
                <a:solidFill>
                  <a:srgbClr val="0000FF"/>
                </a:solidFill>
              </a:rPr>
              <a:t>唯一解</a:t>
            </a:r>
            <a:r>
              <a:rPr lang="zh-CN" altLang="en-US" dirty="0">
                <a:solidFill>
                  <a:srgbClr val="000000"/>
                </a:solidFill>
              </a:rPr>
              <a:t>；</a:t>
            </a:r>
            <a:endParaRPr lang="zh-CN" altLang="en-US" dirty="0">
              <a:solidFill>
                <a:srgbClr val="000000"/>
              </a:solidFill>
            </a:endParaRPr>
          </a:p>
          <a:p>
            <a:pPr marL="914400" lvl="1" indent="-457200" eaLnBrk="1" hangingPunct="1">
              <a:lnSpc>
                <a:spcPct val="130000"/>
              </a:lnSpc>
              <a:spcBef>
                <a:spcPct val="0"/>
              </a:spcBef>
              <a:buClr>
                <a:srgbClr val="0000FF"/>
              </a:buClr>
              <a:buSzTx/>
              <a:buFont typeface="Wingdings" panose="05000000000000000000" pitchFamily="2" charset="2"/>
              <a:buChar char="p"/>
            </a:pPr>
            <a:r>
              <a:rPr lang="zh-CN" altLang="en-US" dirty="0">
                <a:solidFill>
                  <a:srgbClr val="000000"/>
                </a:solidFill>
              </a:rPr>
              <a:t>当</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 </a:t>
            </a:r>
            <a:r>
              <a:rPr lang="en-US" altLang="zh-CN" i="1" dirty="0">
                <a:solidFill>
                  <a:srgbClr val="000000"/>
                </a:solidFill>
              </a:rPr>
              <a:t>R</a:t>
            </a:r>
            <a:r>
              <a:rPr lang="en-US" altLang="zh-CN" dirty="0">
                <a:solidFill>
                  <a:srgbClr val="000000"/>
                </a:solidFill>
              </a:rPr>
              <a:t>(</a:t>
            </a:r>
            <a:r>
              <a:rPr lang="en-US" altLang="zh-CN" i="1" dirty="0">
                <a:solidFill>
                  <a:srgbClr val="000000"/>
                </a:solidFill>
              </a:rPr>
              <a:t>A</a:t>
            </a:r>
            <a:r>
              <a:rPr lang="en-US" altLang="zh-CN" dirty="0">
                <a:solidFill>
                  <a:srgbClr val="000000"/>
                </a:solidFill>
              </a:rPr>
              <a:t>, </a:t>
            </a:r>
            <a:r>
              <a:rPr lang="en-US" altLang="zh-CN" i="1" dirty="0">
                <a:solidFill>
                  <a:srgbClr val="000000"/>
                </a:solidFill>
              </a:rPr>
              <a:t>b</a:t>
            </a:r>
            <a:r>
              <a:rPr lang="en-US" altLang="zh-CN" dirty="0">
                <a:solidFill>
                  <a:srgbClr val="000000"/>
                </a:solidFill>
              </a:rPr>
              <a:t>) </a:t>
            </a:r>
            <a:r>
              <a:rPr lang="en-US" altLang="zh-CN" dirty="0">
                <a:solidFill>
                  <a:srgbClr val="000000"/>
                </a:solidFill>
                <a:latin typeface="Symbol" panose="05050102010706020507" pitchFamily="18" charset="2"/>
              </a:rPr>
              <a:t>&lt;</a:t>
            </a:r>
            <a:r>
              <a:rPr lang="en-US" altLang="zh-CN" dirty="0">
                <a:solidFill>
                  <a:srgbClr val="000000"/>
                </a:solidFill>
              </a:rPr>
              <a:t> </a:t>
            </a:r>
            <a:r>
              <a:rPr lang="en-US" altLang="zh-CN" i="1" dirty="0">
                <a:solidFill>
                  <a:srgbClr val="000000"/>
                </a:solidFill>
              </a:rPr>
              <a:t>n</a:t>
            </a:r>
            <a:r>
              <a:rPr lang="zh-CN" altLang="en-US" dirty="0">
                <a:solidFill>
                  <a:srgbClr val="000000"/>
                </a:solidFill>
              </a:rPr>
              <a:t>时，方程组有</a:t>
            </a:r>
            <a:r>
              <a:rPr lang="zh-CN" altLang="en-US" dirty="0">
                <a:solidFill>
                  <a:srgbClr val="0000FF"/>
                </a:solidFill>
              </a:rPr>
              <a:t>无限多个解</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52">
                                            <p:txEl>
                                              <p:charRg st="0" end="55"/>
                                            </p:txEl>
                                          </p:spTgt>
                                        </p:tgtEl>
                                        <p:attrNameLst>
                                          <p:attrName>style.visibility</p:attrName>
                                        </p:attrNameLst>
                                      </p:cBhvr>
                                      <p:to>
                                        <p:strVal val="visible"/>
                                      </p:to>
                                    </p:set>
                                    <p:animEffect transition="in" filter="slide(fromBottom)">
                                      <p:cBhvr>
                                        <p:cTn id="7" dur="500"/>
                                        <p:tgtEl>
                                          <p:spTgt spid="14352">
                                            <p:txEl>
                                              <p:charRg st="0" end="5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352">
                                            <p:txEl>
                                              <p:charRg st="56" end="117"/>
                                            </p:txEl>
                                          </p:spTgt>
                                        </p:tgtEl>
                                        <p:attrNameLst>
                                          <p:attrName>style.visibility</p:attrName>
                                        </p:attrNameLst>
                                      </p:cBhvr>
                                      <p:to>
                                        <p:strVal val="visible"/>
                                      </p:to>
                                    </p:set>
                                    <p:animEffect transition="in" filter="slide(fromBottom)">
                                      <p:cBhvr>
                                        <p:cTn id="12" dur="500"/>
                                        <p:tgtEl>
                                          <p:spTgt spid="14352">
                                            <p:txEl>
                                              <p:charRg st="56" end="11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4352">
                                            <p:txEl>
                                              <p:charRg st="117" end="147"/>
                                            </p:txEl>
                                          </p:spTgt>
                                        </p:tgtEl>
                                        <p:attrNameLst>
                                          <p:attrName>style.visibility</p:attrName>
                                        </p:attrNameLst>
                                      </p:cBhvr>
                                      <p:to>
                                        <p:strVal val="visible"/>
                                      </p:to>
                                    </p:set>
                                    <p:anim calcmode="lin" valueType="num">
                                      <p:cBhvr>
                                        <p:cTn id="17" dur="500" fill="hold"/>
                                        <p:tgtEl>
                                          <p:spTgt spid="14352">
                                            <p:txEl>
                                              <p:charRg st="117" end="147"/>
                                            </p:txEl>
                                          </p:spTgt>
                                        </p:tgtEl>
                                        <p:attrNameLst>
                                          <p:attrName>ppt_w</p:attrName>
                                        </p:attrNameLst>
                                      </p:cBhvr>
                                      <p:tavLst>
                                        <p:tav tm="0">
                                          <p:val>
                                            <p:fltVal val="0.000000"/>
                                          </p:val>
                                        </p:tav>
                                        <p:tav tm="100000">
                                          <p:val>
                                            <p:strVal val="#ppt_w"/>
                                          </p:val>
                                        </p:tav>
                                      </p:tavLst>
                                    </p:anim>
                                    <p:anim calcmode="lin" valueType="num">
                                      <p:cBhvr>
                                        <p:cTn id="18" dur="500" fill="hold"/>
                                        <p:tgtEl>
                                          <p:spTgt spid="14352">
                                            <p:txEl>
                                              <p:charRg st="117" end="147"/>
                                            </p:txEl>
                                          </p:spTgt>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4352">
                                            <p:txEl>
                                              <p:charRg st="147" end="179"/>
                                            </p:txEl>
                                          </p:spTgt>
                                        </p:tgtEl>
                                        <p:attrNameLst>
                                          <p:attrName>style.visibility</p:attrName>
                                        </p:attrNameLst>
                                      </p:cBhvr>
                                      <p:to>
                                        <p:strVal val="visible"/>
                                      </p:to>
                                    </p:set>
                                    <p:anim calcmode="lin" valueType="num">
                                      <p:cBhvr>
                                        <p:cTn id="23" dur="500" fill="hold"/>
                                        <p:tgtEl>
                                          <p:spTgt spid="14352">
                                            <p:txEl>
                                              <p:charRg st="147" end="179"/>
                                            </p:txEl>
                                          </p:spTgt>
                                        </p:tgtEl>
                                        <p:attrNameLst>
                                          <p:attrName>ppt_w</p:attrName>
                                        </p:attrNameLst>
                                      </p:cBhvr>
                                      <p:tavLst>
                                        <p:tav tm="0">
                                          <p:val>
                                            <p:fltVal val="0.000000"/>
                                          </p:val>
                                        </p:tav>
                                        <p:tav tm="100000">
                                          <p:val>
                                            <p:strVal val="#ppt_w"/>
                                          </p:val>
                                        </p:tav>
                                      </p:tavLst>
                                    </p:anim>
                                    <p:anim calcmode="lin" valueType="num">
                                      <p:cBhvr>
                                        <p:cTn id="24" dur="500" fill="hold"/>
                                        <p:tgtEl>
                                          <p:spTgt spid="14352">
                                            <p:txEl>
                                              <p:charRg st="147" end="17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4130" name="Rectangle 2"/>
          <p:cNvSpPr>
            <a:spLocks noGrp="1"/>
          </p:cNvSpPr>
          <p:nvPr>
            <p:ph type="title"/>
          </p:nvPr>
        </p:nvSpPr>
        <p:spPr/>
        <p:txBody>
          <a:bodyPr vert="horz" wrap="square" lIns="91440" tIns="45720" rIns="91440" bIns="45720" anchor="ctr" anchorCtr="0"/>
          <a:p>
            <a:pPr eaLnBrk="1" hangingPunct="1"/>
            <a:r>
              <a:rPr lang="zh-CN" altLang="en-US" dirty="0"/>
              <a:t>引言</a:t>
            </a:r>
            <a:endParaRPr lang="zh-CN" altLang="en-US" dirty="0"/>
          </a:p>
        </p:txBody>
      </p:sp>
      <p:sp>
        <p:nvSpPr>
          <p:cNvPr id="84995" name="Rectangle 3"/>
          <p:cNvSpPr>
            <a:spLocks noGrp="1"/>
          </p:cNvSpPr>
          <p:nvPr>
            <p:ph idx="1"/>
          </p:nvPr>
        </p:nvSpPr>
        <p:spPr>
          <a:xfrm>
            <a:off x="457200" y="1628775"/>
            <a:ext cx="8229600" cy="3962400"/>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问题：</a:t>
            </a:r>
            <a:r>
              <a:rPr lang="zh-CN" altLang="en-US" dirty="0"/>
              <a:t>什么是线性方程组的解的结构？</a:t>
            </a:r>
            <a:endParaRPr lang="zh-CN" altLang="en-US" dirty="0"/>
          </a:p>
          <a:p>
            <a:pPr eaLnBrk="1" hangingPunct="1">
              <a:lnSpc>
                <a:spcPct val="110000"/>
              </a:lnSpc>
              <a:buNone/>
            </a:pPr>
            <a:endParaRPr lang="zh-CN" altLang="en-US" dirty="0"/>
          </a:p>
          <a:p>
            <a:pPr eaLnBrk="1" hangingPunct="1">
              <a:buNone/>
            </a:pPr>
            <a:r>
              <a:rPr lang="zh-CN" altLang="en-US" dirty="0">
                <a:solidFill>
                  <a:srgbClr val="0000FF"/>
                </a:solidFill>
              </a:rPr>
              <a:t>答：</a:t>
            </a:r>
            <a:r>
              <a:rPr lang="zh-CN" altLang="en-US" dirty="0"/>
              <a:t>所谓线性方程组的解的结构，就是当线性方程组有无限</a:t>
            </a:r>
            <a:endParaRPr lang="zh-CN" altLang="en-US" dirty="0"/>
          </a:p>
          <a:p>
            <a:pPr eaLnBrk="1" hangingPunct="1">
              <a:lnSpc>
                <a:spcPct val="140000"/>
              </a:lnSpc>
              <a:buNone/>
            </a:pPr>
            <a:r>
              <a:rPr lang="zh-CN" altLang="en-US" dirty="0"/>
              <a:t>	   多个解时，解与解之间的相互关系．</a:t>
            </a:r>
            <a:endParaRPr lang="zh-CN" altLang="en-US" dirty="0"/>
          </a:p>
          <a:p>
            <a:pPr eaLnBrk="1" hangingPunct="1">
              <a:buNone/>
            </a:pPr>
            <a:endParaRPr lang="zh-CN" altLang="en-US" dirty="0"/>
          </a:p>
          <a:p>
            <a:pPr eaLnBrk="1" hangingPunct="1">
              <a:buNone/>
            </a:pPr>
            <a:r>
              <a:rPr lang="zh-CN" altLang="en-US" dirty="0">
                <a:solidFill>
                  <a:srgbClr val="0000FF"/>
                </a:solidFill>
              </a:rPr>
              <a:t>备注：</a:t>
            </a:r>
            <a:endParaRPr lang="zh-CN" altLang="en-US" dirty="0">
              <a:solidFill>
                <a:srgbClr val="0000FF"/>
              </a:solidFill>
            </a:endParaRPr>
          </a:p>
          <a:p>
            <a:pPr eaLnBrk="1" hangingPunct="1">
              <a:spcBef>
                <a:spcPct val="50000"/>
              </a:spcBef>
              <a:buClr>
                <a:srgbClr val="0000FF"/>
              </a:buClr>
              <a:buSzPct val="80000"/>
              <a:buFont typeface="Wingdings" panose="05000000000000000000" pitchFamily="2" charset="2"/>
              <a:buChar char="l"/>
            </a:pPr>
            <a:r>
              <a:rPr lang="zh-CN" altLang="en-US" dirty="0"/>
              <a:t>当方程组存在唯一解时，无须讨论解的结构．</a:t>
            </a:r>
            <a:endParaRPr lang="zh-CN" altLang="en-US" dirty="0"/>
          </a:p>
          <a:p>
            <a:pPr eaLnBrk="1" hangingPunct="1">
              <a:spcBef>
                <a:spcPct val="50000"/>
              </a:spcBef>
              <a:buClr>
                <a:srgbClr val="0000FF"/>
              </a:buClr>
              <a:buSzPct val="80000"/>
              <a:buFont typeface="Wingdings" panose="05000000000000000000" pitchFamily="2" charset="2"/>
              <a:buChar char="l"/>
            </a:pPr>
            <a:r>
              <a:rPr lang="zh-CN" altLang="en-US" dirty="0"/>
              <a:t>下面的讨论都是假设线性方程组有解．</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84995">
                                            <p:txEl>
                                              <p:charRg st="19" end="46"/>
                                            </p:txEl>
                                          </p:spTgt>
                                        </p:tgtEl>
                                        <p:attrNameLst>
                                          <p:attrName>style.visibility</p:attrName>
                                        </p:attrNameLst>
                                      </p:cBhvr>
                                      <p:to>
                                        <p:strVal val="visible"/>
                                      </p:to>
                                    </p:set>
                                  </p:childTnLst>
                                </p:cTn>
                              </p:par>
                            </p:childTnLst>
                          </p:cTn>
                        </p:par>
                        <p:par>
                          <p:cTn id="7" fill="hold">
                            <p:stCondLst>
                              <p:cond delay="260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84995">
                                            <p:txEl>
                                              <p:charRg st="46" end="6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84995">
                                            <p:txEl>
                                              <p:charRg st="68" end="72"/>
                                            </p:txEl>
                                          </p:spTgt>
                                        </p:tgtEl>
                                        <p:attrNameLst>
                                          <p:attrName>style.visibility</p:attrName>
                                        </p:attrNameLst>
                                      </p:cBhvr>
                                      <p:to>
                                        <p:strVal val="visible"/>
                                      </p:to>
                                    </p:set>
                                    <p:anim calcmode="lin" valueType="num">
                                      <p:cBhvr>
                                        <p:cTn id="14" dur="500" fill="hold"/>
                                        <p:tgtEl>
                                          <p:spTgt spid="84995">
                                            <p:txEl>
                                              <p:charRg st="68" end="72"/>
                                            </p:txEl>
                                          </p:spTgt>
                                        </p:tgtEl>
                                        <p:attrNameLst>
                                          <p:attrName>ppt_w</p:attrName>
                                        </p:attrNameLst>
                                      </p:cBhvr>
                                      <p:tavLst>
                                        <p:tav tm="0">
                                          <p:val>
                                            <p:fltVal val="0.000000"/>
                                          </p:val>
                                        </p:tav>
                                        <p:tav tm="100000">
                                          <p:val>
                                            <p:strVal val="#ppt_w"/>
                                          </p:val>
                                        </p:tav>
                                      </p:tavLst>
                                    </p:anim>
                                    <p:anim calcmode="lin" valueType="num">
                                      <p:cBhvr>
                                        <p:cTn id="15" dur="500" fill="hold"/>
                                        <p:tgtEl>
                                          <p:spTgt spid="84995">
                                            <p:txEl>
                                              <p:charRg st="68" end="72"/>
                                            </p:txEl>
                                          </p:spTgt>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84995">
                                            <p:txEl>
                                              <p:charRg st="72" end="93"/>
                                            </p:txEl>
                                          </p:spTgt>
                                        </p:tgtEl>
                                        <p:attrNameLst>
                                          <p:attrName>style.visibility</p:attrName>
                                        </p:attrNameLst>
                                      </p:cBhvr>
                                      <p:to>
                                        <p:strVal val="visible"/>
                                      </p:to>
                                    </p:set>
                                    <p:anim calcmode="lin" valueType="num">
                                      <p:cBhvr additive="base">
                                        <p:cTn id="19" dur="500" fill="hold"/>
                                        <p:tgtEl>
                                          <p:spTgt spid="84995">
                                            <p:txEl>
                                              <p:charRg st="72" end="9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995">
                                            <p:txEl>
                                              <p:charRg st="72" end="9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4995">
                                            <p:txEl>
                                              <p:charRg st="93" end="111"/>
                                            </p:txEl>
                                          </p:spTgt>
                                        </p:tgtEl>
                                        <p:attrNameLst>
                                          <p:attrName>style.visibility</p:attrName>
                                        </p:attrNameLst>
                                      </p:cBhvr>
                                      <p:to>
                                        <p:strVal val="visible"/>
                                      </p:to>
                                    </p:set>
                                    <p:anim calcmode="lin" valueType="num">
                                      <p:cBhvr additive="base">
                                        <p:cTn id="25" dur="500" fill="hold"/>
                                        <p:tgtEl>
                                          <p:spTgt spid="84995">
                                            <p:txEl>
                                              <p:charRg st="93" end="1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995">
                                            <p:txEl>
                                              <p:charRg st="93" end="1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5154" name="Rectangle 2"/>
          <p:cNvSpPr>
            <a:spLocks noGrp="1"/>
          </p:cNvSpPr>
          <p:nvPr>
            <p:ph type="title"/>
          </p:nvPr>
        </p:nvSpPr>
        <p:spPr/>
        <p:txBody>
          <a:bodyPr vert="horz" wrap="square" lIns="91440" tIns="45720" rIns="91440" bIns="45720" anchor="ctr" anchorCtr="0"/>
          <a:p>
            <a:pPr eaLnBrk="1" hangingPunct="1"/>
            <a:r>
              <a:rPr lang="zh-CN" altLang="en-US" dirty="0"/>
              <a:t>解向量的定义</a:t>
            </a:r>
            <a:endParaRPr lang="zh-CN" altLang="en-US" dirty="0"/>
          </a:p>
        </p:txBody>
      </p:sp>
      <p:sp>
        <p:nvSpPr>
          <p:cNvPr id="36867" name="Rectangle 3"/>
          <p:cNvSpPr>
            <a:spLocks noGrp="1"/>
          </p:cNvSpPr>
          <p:nvPr>
            <p:ph idx="1"/>
          </p:nvPr>
        </p:nvSpPr>
        <p:spPr>
          <a:xfrm>
            <a:off x="457200" y="1628775"/>
            <a:ext cx="8229600" cy="4108450"/>
          </a:xfrm>
        </p:spPr>
        <p:txBody>
          <a:bodyPr vert="horz" wrap="square" lIns="91440" tIns="45720" rIns="91440" bIns="45720" anchor="t" anchorCtr="0"/>
          <a:p>
            <a:pPr marL="457200" indent="-457200" eaLnBrk="1" hangingPunct="1">
              <a:lnSpc>
                <a:spcPct val="90000"/>
              </a:lnSpc>
              <a:spcBef>
                <a:spcPct val="50000"/>
              </a:spcBef>
              <a:buClr>
                <a:schemeClr val="accent2"/>
              </a:buClr>
              <a:buSzPct val="80000"/>
              <a:buNone/>
            </a:pPr>
            <a:r>
              <a:rPr lang="zh-CN" altLang="en-US" dirty="0">
                <a:solidFill>
                  <a:srgbClr val="0000FF"/>
                </a:solidFill>
              </a:rPr>
              <a:t>定义：</a:t>
            </a:r>
            <a:r>
              <a:rPr lang="zh-CN" altLang="en-US" dirty="0"/>
              <a:t>设有齐次线性方程组 </a:t>
            </a:r>
            <a:r>
              <a:rPr lang="en-US" altLang="zh-CN" i="1" dirty="0"/>
              <a:t>Ax = </a:t>
            </a:r>
            <a:r>
              <a:rPr lang="en-US" altLang="zh-CN" dirty="0"/>
              <a:t>0 </a:t>
            </a:r>
            <a:r>
              <a:rPr lang="zh-CN" altLang="en-US" dirty="0"/>
              <a:t>，如果</a:t>
            </a:r>
            <a:endParaRPr lang="zh-CN" altLang="en-US" dirty="0"/>
          </a:p>
          <a:p>
            <a:pPr marL="457200" indent="-457200" algn="ctr" eaLnBrk="1" hangingPunct="1">
              <a:lnSpc>
                <a:spcPct val="90000"/>
              </a:lnSpc>
              <a:spcBef>
                <a:spcPct val="50000"/>
              </a:spcBef>
              <a:buClr>
                <a:schemeClr val="accent2"/>
              </a:buClr>
              <a:buSzPct val="80000"/>
              <a:buNone/>
            </a:pPr>
            <a:r>
              <a:rPr lang="en-US" altLang="zh-CN" i="1" dirty="0"/>
              <a:t>x</a:t>
            </a:r>
            <a:r>
              <a:rPr lang="en-US" altLang="zh-CN" baseline="-25000" dirty="0"/>
              <a:t>1</a:t>
            </a:r>
            <a:r>
              <a:rPr lang="en-US" altLang="zh-CN" dirty="0"/>
              <a:t> = </a:t>
            </a:r>
            <a:r>
              <a:rPr lang="en-US" altLang="zh-CN" i="1" dirty="0">
                <a:latin typeface="Symbol" panose="05050102010706020507" pitchFamily="18" charset="2"/>
              </a:rPr>
              <a:t>x</a:t>
            </a:r>
            <a:r>
              <a:rPr lang="en-US" altLang="zh-CN" baseline="-25000" dirty="0"/>
              <a:t>11</a:t>
            </a:r>
            <a:r>
              <a:rPr lang="zh-CN" altLang="en-US" dirty="0">
                <a:latin typeface="Symbol" panose="05050102010706020507" pitchFamily="18" charset="2"/>
              </a:rPr>
              <a:t>，</a:t>
            </a:r>
            <a:r>
              <a:rPr lang="zh-CN" altLang="en-US" baseline="-25000" dirty="0">
                <a:latin typeface="Symbol" panose="05050102010706020507" pitchFamily="18" charset="2"/>
              </a:rPr>
              <a:t> </a:t>
            </a:r>
            <a:r>
              <a:rPr lang="en-US" altLang="zh-CN" i="1" dirty="0"/>
              <a:t>x</a:t>
            </a:r>
            <a:r>
              <a:rPr lang="en-US" altLang="zh-CN" baseline="-25000" dirty="0"/>
              <a:t>2</a:t>
            </a:r>
            <a:r>
              <a:rPr lang="en-US" altLang="zh-CN" dirty="0"/>
              <a:t> = </a:t>
            </a:r>
            <a:r>
              <a:rPr lang="en-US" altLang="zh-CN" i="1" dirty="0">
                <a:latin typeface="Symbol" panose="05050102010706020507" pitchFamily="18" charset="2"/>
              </a:rPr>
              <a:t>x</a:t>
            </a:r>
            <a:r>
              <a:rPr lang="en-US" altLang="zh-CN" baseline="-25000" dirty="0"/>
              <a:t>21</a:t>
            </a:r>
            <a:r>
              <a:rPr lang="zh-CN" altLang="en-US" dirty="0">
                <a:latin typeface="Symbol" panose="05050102010706020507" pitchFamily="18" charset="2"/>
              </a:rPr>
              <a:t>，</a:t>
            </a:r>
            <a:r>
              <a:rPr lang="en-US" altLang="zh-CN" dirty="0"/>
              <a:t>...</a:t>
            </a:r>
            <a:r>
              <a:rPr lang="zh-CN" altLang="en-US" dirty="0"/>
              <a:t>， </a:t>
            </a:r>
            <a:r>
              <a:rPr lang="en-US" altLang="zh-CN" i="1" dirty="0"/>
              <a:t>x</a:t>
            </a:r>
            <a:r>
              <a:rPr lang="en-US" altLang="zh-CN" i="1" baseline="-25000" dirty="0"/>
              <a:t>n</a:t>
            </a:r>
            <a:r>
              <a:rPr lang="en-US" altLang="zh-CN" dirty="0"/>
              <a:t> = </a:t>
            </a:r>
            <a:r>
              <a:rPr lang="en-US" altLang="zh-CN" i="1" dirty="0">
                <a:latin typeface="Symbol" panose="05050102010706020507" pitchFamily="18" charset="2"/>
              </a:rPr>
              <a:t>x</a:t>
            </a:r>
            <a:r>
              <a:rPr lang="en-US" altLang="zh-CN" i="1" baseline="-25000" dirty="0"/>
              <a:t>n</a:t>
            </a:r>
            <a:r>
              <a:rPr lang="en-US" altLang="zh-CN" baseline="-25000" dirty="0"/>
              <a:t>1</a:t>
            </a:r>
            <a:endParaRPr lang="en-US" altLang="zh-CN" baseline="-25000" dirty="0"/>
          </a:p>
          <a:p>
            <a:pPr marL="457200" indent="-457200" eaLnBrk="1" hangingPunct="1">
              <a:lnSpc>
                <a:spcPct val="90000"/>
              </a:lnSpc>
              <a:spcBef>
                <a:spcPct val="50000"/>
              </a:spcBef>
              <a:buClr>
                <a:schemeClr val="accent2"/>
              </a:buClr>
              <a:buSzPct val="80000"/>
              <a:buNone/>
            </a:pPr>
            <a:r>
              <a:rPr lang="zh-CN" altLang="en-US" dirty="0">
                <a:latin typeface="Symbol" panose="05050102010706020507" pitchFamily="18" charset="2"/>
              </a:rPr>
              <a:t>为该方程组的解，则</a:t>
            </a:r>
            <a:endParaRPr lang="zh-CN" altLang="en-US" dirty="0">
              <a:latin typeface="Symbol" panose="05050102010706020507" pitchFamily="18" charset="2"/>
            </a:endParaRPr>
          </a:p>
          <a:p>
            <a:pPr marL="457200" indent="-457200" eaLnBrk="1" hangingPunct="1">
              <a:lnSpc>
                <a:spcPct val="70000"/>
              </a:lnSpc>
              <a:spcBef>
                <a:spcPct val="50000"/>
              </a:spcBef>
              <a:buClr>
                <a:schemeClr val="accent2"/>
              </a:buClr>
              <a:buSzPct val="80000"/>
              <a:buNone/>
            </a:pPr>
            <a:endParaRPr lang="zh-CN" altLang="en-US" dirty="0">
              <a:latin typeface="Symbol" panose="05050102010706020507" pitchFamily="18" charset="2"/>
            </a:endParaRPr>
          </a:p>
          <a:p>
            <a:pPr marL="457200" indent="-457200" eaLnBrk="1" hangingPunct="1">
              <a:lnSpc>
                <a:spcPct val="70000"/>
              </a:lnSpc>
              <a:spcBef>
                <a:spcPct val="50000"/>
              </a:spcBef>
              <a:buClr>
                <a:schemeClr val="accent2"/>
              </a:buClr>
              <a:buSzPct val="80000"/>
              <a:buNone/>
            </a:pPr>
            <a:endParaRPr lang="zh-CN" altLang="en-US" dirty="0"/>
          </a:p>
          <a:p>
            <a:pPr marL="457200" indent="-457200" eaLnBrk="1" hangingPunct="1">
              <a:lnSpc>
                <a:spcPct val="70000"/>
              </a:lnSpc>
              <a:spcBef>
                <a:spcPct val="50000"/>
              </a:spcBef>
              <a:buClr>
                <a:schemeClr val="accent2"/>
              </a:buClr>
              <a:buSzPct val="80000"/>
              <a:buNone/>
            </a:pPr>
            <a:endParaRPr lang="zh-CN" altLang="en-US" dirty="0"/>
          </a:p>
          <a:p>
            <a:pPr marL="457200" indent="-457200" eaLnBrk="1" hangingPunct="1">
              <a:lnSpc>
                <a:spcPct val="70000"/>
              </a:lnSpc>
              <a:spcBef>
                <a:spcPct val="50000"/>
              </a:spcBef>
              <a:buClr>
                <a:schemeClr val="accent2"/>
              </a:buClr>
              <a:buSzPct val="80000"/>
              <a:buNone/>
            </a:pPr>
            <a:endParaRPr lang="zh-CN" altLang="en-US" dirty="0"/>
          </a:p>
          <a:p>
            <a:pPr marL="457200" indent="-457200" eaLnBrk="1" hangingPunct="1">
              <a:lnSpc>
                <a:spcPct val="70000"/>
              </a:lnSpc>
              <a:spcBef>
                <a:spcPct val="50000"/>
              </a:spcBef>
              <a:buClr>
                <a:schemeClr val="accent2"/>
              </a:buClr>
              <a:buSzPct val="80000"/>
              <a:buNone/>
            </a:pPr>
            <a:r>
              <a:rPr lang="zh-CN" altLang="en-US" dirty="0"/>
              <a:t>称为方程组的</a:t>
            </a:r>
            <a:r>
              <a:rPr lang="zh-CN" altLang="en-US" dirty="0">
                <a:solidFill>
                  <a:srgbClr val="FF0000"/>
                </a:solidFill>
              </a:rPr>
              <a:t>解向量</a:t>
            </a:r>
            <a:r>
              <a:rPr lang="zh-CN" altLang="en-US" dirty="0"/>
              <a:t>．</a:t>
            </a:r>
            <a:endParaRPr lang="zh-CN" altLang="en-US" dirty="0"/>
          </a:p>
        </p:txBody>
      </p:sp>
      <p:graphicFrame>
        <p:nvGraphicFramePr>
          <p:cNvPr id="36868" name="Object 4"/>
          <p:cNvGraphicFramePr>
            <a:graphicFrameLocks noChangeAspect="1"/>
          </p:cNvGraphicFramePr>
          <p:nvPr/>
        </p:nvGraphicFramePr>
        <p:xfrm>
          <a:off x="3635375" y="2989263"/>
          <a:ext cx="1270000" cy="1879600"/>
        </p:xfrm>
        <a:graphic>
          <a:graphicData uri="http://schemas.openxmlformats.org/presentationml/2006/ole">
            <mc:AlternateContent xmlns:mc="http://schemas.openxmlformats.org/markup-compatibility/2006">
              <mc:Choice xmlns:v="urn:schemas-microsoft-com:vml" Requires="v">
                <p:oleObj spid="_x0000_s4338" name="" r:id="rId1" imgW="635000" imgH="939165" progId="">
                  <p:embed/>
                </p:oleObj>
              </mc:Choice>
              <mc:Fallback>
                <p:oleObj name="" r:id="rId1" imgW="635000" imgH="939165" progId="">
                  <p:embed/>
                  <p:pic>
                    <p:nvPicPr>
                      <p:cNvPr id="0" name="图片 4337"/>
                      <p:cNvPicPr/>
                      <p:nvPr/>
                    </p:nvPicPr>
                    <p:blipFill>
                      <a:blip r:embed="rId2"/>
                      <a:stretch>
                        <a:fillRect/>
                      </a:stretch>
                    </p:blipFill>
                    <p:spPr>
                      <a:xfrm>
                        <a:off x="3635375" y="2989263"/>
                        <a:ext cx="1270000" cy="1879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charRg st="0" end="24"/>
                                            </p:txEl>
                                          </p:spTgt>
                                        </p:tgtEl>
                                        <p:attrNameLst>
                                          <p:attrName>style.visibility</p:attrName>
                                        </p:attrNameLst>
                                      </p:cBhvr>
                                      <p:to>
                                        <p:strVal val="visible"/>
                                      </p:to>
                                    </p:set>
                                    <p:animEffect transition="in" filter="slide(fromBottom)">
                                      <p:cBhvr>
                                        <p:cTn id="7" dur="500"/>
                                        <p:tgtEl>
                                          <p:spTgt spid="36867">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867">
                                            <p:txEl>
                                              <p:charRg st="24" end="57"/>
                                            </p:txEl>
                                          </p:spTgt>
                                        </p:tgtEl>
                                        <p:attrNameLst>
                                          <p:attrName>style.visibility</p:attrName>
                                        </p:attrNameLst>
                                      </p:cBhvr>
                                      <p:to>
                                        <p:strVal val="visible"/>
                                      </p:to>
                                    </p:set>
                                    <p:animEffect transition="in" filter="slide(fromBottom)">
                                      <p:cBhvr>
                                        <p:cTn id="12" dur="500"/>
                                        <p:tgtEl>
                                          <p:spTgt spid="36867">
                                            <p:txEl>
                                              <p:charRg st="24" end="57"/>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6867">
                                            <p:txEl>
                                              <p:charRg st="57" end="67"/>
                                            </p:txEl>
                                          </p:spTgt>
                                        </p:tgtEl>
                                        <p:attrNameLst>
                                          <p:attrName>style.visibility</p:attrName>
                                        </p:attrNameLst>
                                      </p:cBhvr>
                                      <p:to>
                                        <p:strVal val="visible"/>
                                      </p:to>
                                    </p:set>
                                    <p:animEffect transition="in" filter="slide(fromBottom)">
                                      <p:cBhvr>
                                        <p:cTn id="15" dur="500"/>
                                        <p:tgtEl>
                                          <p:spTgt spid="36867">
                                            <p:txEl>
                                              <p:charRg st="57" end="6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6868"/>
                                        </p:tgtEl>
                                        <p:attrNameLst>
                                          <p:attrName>style.visibility</p:attrName>
                                        </p:attrNameLst>
                                      </p:cBhvr>
                                      <p:to>
                                        <p:strVal val="visible"/>
                                      </p:to>
                                    </p:set>
                                    <p:animEffect transition="in" filter="box(in)">
                                      <p:cBhvr>
                                        <p:cTn id="20" dur="500"/>
                                        <p:tgtEl>
                                          <p:spTgt spid="3686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6867">
                                            <p:txEl>
                                              <p:charRg st="71" end="82"/>
                                            </p:txEl>
                                          </p:spTgt>
                                        </p:tgtEl>
                                        <p:attrNameLst>
                                          <p:attrName>style.visibility</p:attrName>
                                        </p:attrNameLst>
                                      </p:cBhvr>
                                      <p:to>
                                        <p:strVal val="visible"/>
                                      </p:to>
                                    </p:set>
                                    <p:animEffect transition="in" filter="slide(fromBottom)">
                                      <p:cBhvr>
                                        <p:cTn id="23" dur="500"/>
                                        <p:tgtEl>
                                          <p:spTgt spid="36867">
                                            <p:txEl>
                                              <p:charRg st="71" end="8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AutoShape 2"/>
          <p:cNvSpPr/>
          <p:nvPr/>
        </p:nvSpPr>
        <p:spPr>
          <a:xfrm flipH="1" flipV="1">
            <a:off x="1979613" y="4724400"/>
            <a:ext cx="2592387" cy="182245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27651" name="Object 30"/>
          <p:cNvGraphicFramePr>
            <a:graphicFrameLocks noChangeAspect="1"/>
          </p:cNvGraphicFramePr>
          <p:nvPr/>
        </p:nvGraphicFramePr>
        <p:xfrm>
          <a:off x="1203325" y="4598988"/>
          <a:ext cx="3459163" cy="2070100"/>
        </p:xfrm>
        <a:graphic>
          <a:graphicData uri="http://schemas.openxmlformats.org/presentationml/2006/ole">
            <mc:AlternateContent xmlns:mc="http://schemas.openxmlformats.org/markup-compatibility/2006">
              <mc:Choice xmlns:v="urn:schemas-microsoft-com:vml" Requires="v">
                <p:oleObj spid="_x0000_s3184" name="" r:id="rId1" imgW="1574800" imgH="939800" progId="">
                  <p:embed/>
                </p:oleObj>
              </mc:Choice>
              <mc:Fallback>
                <p:oleObj name="" r:id="rId1" imgW="1574800" imgH="939800" progId="">
                  <p:embed/>
                  <p:pic>
                    <p:nvPicPr>
                      <p:cNvPr id="0" name="图片 3183"/>
                      <p:cNvPicPr/>
                      <p:nvPr/>
                    </p:nvPicPr>
                    <p:blipFill>
                      <a:blip r:embed="rId2"/>
                      <a:stretch>
                        <a:fillRect/>
                      </a:stretch>
                    </p:blipFill>
                    <p:spPr>
                      <a:xfrm>
                        <a:off x="1203325" y="4598988"/>
                        <a:ext cx="3459163" cy="2070100"/>
                      </a:xfrm>
                      <a:prstGeom prst="rect">
                        <a:avLst/>
                      </a:prstGeom>
                      <a:noFill/>
                      <a:ln w="38100">
                        <a:noFill/>
                        <a:miter/>
                      </a:ln>
                    </p:spPr>
                  </p:pic>
                </p:oleObj>
              </mc:Fallback>
            </mc:AlternateContent>
          </a:graphicData>
        </a:graphic>
      </p:graphicFrame>
      <p:sp>
        <p:nvSpPr>
          <p:cNvPr id="27652" name="AutoShape 4"/>
          <p:cNvSpPr/>
          <p:nvPr/>
        </p:nvSpPr>
        <p:spPr>
          <a:xfrm>
            <a:off x="6156325" y="4613275"/>
            <a:ext cx="2592388" cy="194310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616453" name="Text Box 5"/>
          <p:cNvSpPr txBox="1"/>
          <p:nvPr/>
        </p:nvSpPr>
        <p:spPr>
          <a:xfrm>
            <a:off x="685800" y="554038"/>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例：</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616454" name="Text Box 6"/>
          <p:cNvSpPr txBox="1"/>
          <p:nvPr/>
        </p:nvSpPr>
        <p:spPr>
          <a:xfrm>
            <a:off x="1258888" y="554038"/>
            <a:ext cx="5551487"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写出四阶行列式中含有因子     的项</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16455" name="Object 31"/>
          <p:cNvGraphicFramePr>
            <a:graphicFrameLocks noChangeAspect="1"/>
          </p:cNvGraphicFramePr>
          <p:nvPr/>
        </p:nvGraphicFramePr>
        <p:xfrm>
          <a:off x="5003800" y="558800"/>
          <a:ext cx="736600" cy="431800"/>
        </p:xfrm>
        <a:graphic>
          <a:graphicData uri="http://schemas.openxmlformats.org/presentationml/2006/ole">
            <mc:AlternateContent xmlns:mc="http://schemas.openxmlformats.org/markup-compatibility/2006">
              <mc:Choice xmlns:v="urn:schemas-microsoft-com:vml" Requires="v">
                <p:oleObj spid="_x0000_s3185" name="" r:id="rId3" imgW="736600" imgH="431800" progId="Equation.3">
                  <p:embed/>
                </p:oleObj>
              </mc:Choice>
              <mc:Fallback>
                <p:oleObj name="" r:id="rId3" imgW="736600" imgH="431800" progId="Equation.3">
                  <p:embed/>
                  <p:pic>
                    <p:nvPicPr>
                      <p:cNvPr id="0" name="图片 3184"/>
                      <p:cNvPicPr/>
                      <p:nvPr/>
                    </p:nvPicPr>
                    <p:blipFill>
                      <a:blip r:embed="rId4"/>
                      <a:stretch>
                        <a:fillRect/>
                      </a:stretch>
                    </p:blipFill>
                    <p:spPr>
                      <a:xfrm>
                        <a:off x="5003800" y="558800"/>
                        <a:ext cx="736600" cy="431800"/>
                      </a:xfrm>
                      <a:prstGeom prst="rect">
                        <a:avLst/>
                      </a:prstGeom>
                      <a:noFill/>
                      <a:ln w="38100">
                        <a:noFill/>
                        <a:miter/>
                      </a:ln>
                    </p:spPr>
                  </p:pic>
                </p:oleObj>
              </mc:Fallback>
            </mc:AlternateContent>
          </a:graphicData>
        </a:graphic>
      </p:graphicFrame>
      <p:sp>
        <p:nvSpPr>
          <p:cNvPr id="27656" name="Text Box 8"/>
          <p:cNvSpPr txBox="1"/>
          <p:nvPr/>
        </p:nvSpPr>
        <p:spPr>
          <a:xfrm>
            <a:off x="685800" y="1817688"/>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例：</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27657" name="Text Box 9"/>
          <p:cNvSpPr txBox="1"/>
          <p:nvPr/>
        </p:nvSpPr>
        <p:spPr>
          <a:xfrm>
            <a:off x="1258888" y="1817688"/>
            <a:ext cx="1716087"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计算行列式</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7658" name="Text Box 10"/>
          <p:cNvSpPr txBox="1"/>
          <p:nvPr/>
        </p:nvSpPr>
        <p:spPr>
          <a:xfrm>
            <a:off x="685800" y="1125538"/>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解：</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graphicFrame>
        <p:nvGraphicFramePr>
          <p:cNvPr id="27659" name="Object 32"/>
          <p:cNvGraphicFramePr>
            <a:graphicFrameLocks noChangeAspect="1"/>
          </p:cNvGraphicFramePr>
          <p:nvPr/>
        </p:nvGraphicFramePr>
        <p:xfrm>
          <a:off x="1258888" y="1125538"/>
          <a:ext cx="1787525" cy="503237"/>
        </p:xfrm>
        <a:graphic>
          <a:graphicData uri="http://schemas.openxmlformats.org/presentationml/2006/ole">
            <mc:AlternateContent xmlns:mc="http://schemas.openxmlformats.org/markup-compatibility/2006">
              <mc:Choice xmlns:v="urn:schemas-microsoft-com:vml" Requires="v">
                <p:oleObj spid="_x0000_s3186" name="" r:id="rId5" imgW="812165" imgH="228600" progId="">
                  <p:embed/>
                </p:oleObj>
              </mc:Choice>
              <mc:Fallback>
                <p:oleObj name="" r:id="rId5" imgW="812165" imgH="228600" progId="">
                  <p:embed/>
                  <p:pic>
                    <p:nvPicPr>
                      <p:cNvPr id="0" name="图片 3185"/>
                      <p:cNvPicPr/>
                      <p:nvPr/>
                    </p:nvPicPr>
                    <p:blipFill>
                      <a:blip r:embed="rId6"/>
                      <a:stretch>
                        <a:fillRect/>
                      </a:stretch>
                    </p:blipFill>
                    <p:spPr>
                      <a:xfrm>
                        <a:off x="1258888" y="1125538"/>
                        <a:ext cx="1787525" cy="503237"/>
                      </a:xfrm>
                      <a:prstGeom prst="rect">
                        <a:avLst/>
                      </a:prstGeom>
                      <a:noFill/>
                      <a:ln w="38100">
                        <a:noFill/>
                        <a:miter/>
                      </a:ln>
                    </p:spPr>
                  </p:pic>
                </p:oleObj>
              </mc:Fallback>
            </mc:AlternateContent>
          </a:graphicData>
        </a:graphic>
      </p:graphicFrame>
      <p:graphicFrame>
        <p:nvGraphicFramePr>
          <p:cNvPr id="27660" name="Object 33"/>
          <p:cNvGraphicFramePr>
            <a:graphicFrameLocks noChangeAspect="1"/>
          </p:cNvGraphicFramePr>
          <p:nvPr/>
        </p:nvGraphicFramePr>
        <p:xfrm>
          <a:off x="3403600" y="1125538"/>
          <a:ext cx="1701800" cy="503237"/>
        </p:xfrm>
        <a:graphic>
          <a:graphicData uri="http://schemas.openxmlformats.org/presentationml/2006/ole">
            <mc:AlternateContent xmlns:mc="http://schemas.openxmlformats.org/markup-compatibility/2006">
              <mc:Choice xmlns:v="urn:schemas-microsoft-com:vml" Requires="v">
                <p:oleObj spid="_x0000_s3187" name="" r:id="rId7" imgW="774065" imgH="228600" progId="">
                  <p:embed/>
                </p:oleObj>
              </mc:Choice>
              <mc:Fallback>
                <p:oleObj name="" r:id="rId7" imgW="774065" imgH="228600" progId="">
                  <p:embed/>
                  <p:pic>
                    <p:nvPicPr>
                      <p:cNvPr id="0" name="图片 3186"/>
                      <p:cNvPicPr/>
                      <p:nvPr/>
                    </p:nvPicPr>
                    <p:blipFill>
                      <a:blip r:embed="rId8"/>
                      <a:stretch>
                        <a:fillRect/>
                      </a:stretch>
                    </p:blipFill>
                    <p:spPr>
                      <a:xfrm>
                        <a:off x="3403600" y="1125538"/>
                        <a:ext cx="1701800" cy="503237"/>
                      </a:xfrm>
                      <a:prstGeom prst="rect">
                        <a:avLst/>
                      </a:prstGeom>
                      <a:noFill/>
                      <a:ln w="38100">
                        <a:noFill/>
                        <a:miter/>
                      </a:ln>
                    </p:spPr>
                  </p:pic>
                </p:oleObj>
              </mc:Fallback>
            </mc:AlternateContent>
          </a:graphicData>
        </a:graphic>
      </p:graphicFrame>
      <p:sp>
        <p:nvSpPr>
          <p:cNvPr id="27661" name="Text Box 13"/>
          <p:cNvSpPr txBox="1"/>
          <p:nvPr/>
        </p:nvSpPr>
        <p:spPr>
          <a:xfrm>
            <a:off x="2957513" y="1125538"/>
            <a:ext cx="49212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和</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7662" name="Object 34"/>
          <p:cNvGraphicFramePr>
            <a:graphicFrameLocks noChangeAspect="1"/>
          </p:cNvGraphicFramePr>
          <p:nvPr/>
        </p:nvGraphicFramePr>
        <p:xfrm>
          <a:off x="5364163" y="2276475"/>
          <a:ext cx="3459162" cy="2070100"/>
        </p:xfrm>
        <a:graphic>
          <a:graphicData uri="http://schemas.openxmlformats.org/presentationml/2006/ole">
            <mc:AlternateContent xmlns:mc="http://schemas.openxmlformats.org/markup-compatibility/2006">
              <mc:Choice xmlns:v="urn:schemas-microsoft-com:vml" Requires="v">
                <p:oleObj spid="_x0000_s3188" name="" r:id="rId9" imgW="1574800" imgH="939800" progId="">
                  <p:embed/>
                </p:oleObj>
              </mc:Choice>
              <mc:Fallback>
                <p:oleObj name="" r:id="rId9" imgW="1574800" imgH="939800" progId="">
                  <p:embed/>
                  <p:pic>
                    <p:nvPicPr>
                      <p:cNvPr id="0" name="图片 3187"/>
                      <p:cNvPicPr/>
                      <p:nvPr/>
                    </p:nvPicPr>
                    <p:blipFill>
                      <a:blip r:embed="rId10"/>
                      <a:stretch>
                        <a:fillRect/>
                      </a:stretch>
                    </p:blipFill>
                    <p:spPr>
                      <a:xfrm>
                        <a:off x="5364163" y="2276475"/>
                        <a:ext cx="3459162" cy="2070100"/>
                      </a:xfrm>
                      <a:prstGeom prst="rect">
                        <a:avLst/>
                      </a:prstGeom>
                      <a:noFill/>
                      <a:ln w="38100">
                        <a:noFill/>
                        <a:miter/>
                      </a:ln>
                    </p:spPr>
                  </p:pic>
                </p:oleObj>
              </mc:Fallback>
            </mc:AlternateContent>
          </a:graphicData>
        </a:graphic>
      </p:graphicFrame>
      <p:graphicFrame>
        <p:nvGraphicFramePr>
          <p:cNvPr id="27663" name="Object 35"/>
          <p:cNvGraphicFramePr>
            <a:graphicFrameLocks noChangeAspect="1"/>
          </p:cNvGraphicFramePr>
          <p:nvPr/>
        </p:nvGraphicFramePr>
        <p:xfrm>
          <a:off x="1258888" y="2278063"/>
          <a:ext cx="3432175" cy="2068512"/>
        </p:xfrm>
        <a:graphic>
          <a:graphicData uri="http://schemas.openxmlformats.org/presentationml/2006/ole">
            <mc:AlternateContent xmlns:mc="http://schemas.openxmlformats.org/markup-compatibility/2006">
              <mc:Choice xmlns:v="urn:schemas-microsoft-com:vml" Requires="v">
                <p:oleObj spid="_x0000_s3189" name="" r:id="rId11" imgW="1562100" imgH="939800" progId="">
                  <p:embed/>
                </p:oleObj>
              </mc:Choice>
              <mc:Fallback>
                <p:oleObj name="" r:id="rId11" imgW="1562100" imgH="939800" progId="">
                  <p:embed/>
                  <p:pic>
                    <p:nvPicPr>
                      <p:cNvPr id="0" name="图片 3188"/>
                      <p:cNvPicPr/>
                      <p:nvPr/>
                    </p:nvPicPr>
                    <p:blipFill>
                      <a:blip r:embed="rId12"/>
                      <a:stretch>
                        <a:fillRect/>
                      </a:stretch>
                    </p:blipFill>
                    <p:spPr>
                      <a:xfrm>
                        <a:off x="1258888" y="2278063"/>
                        <a:ext cx="3432175" cy="2068512"/>
                      </a:xfrm>
                      <a:prstGeom prst="rect">
                        <a:avLst/>
                      </a:prstGeom>
                      <a:noFill/>
                      <a:ln w="38100">
                        <a:noFill/>
                        <a:miter/>
                      </a:ln>
                    </p:spPr>
                  </p:pic>
                </p:oleObj>
              </mc:Fallback>
            </mc:AlternateContent>
          </a:graphicData>
        </a:graphic>
      </p:graphicFrame>
      <p:graphicFrame>
        <p:nvGraphicFramePr>
          <p:cNvPr id="27664" name="Object 36"/>
          <p:cNvGraphicFramePr>
            <a:graphicFrameLocks noChangeAspect="1"/>
          </p:cNvGraphicFramePr>
          <p:nvPr/>
        </p:nvGraphicFramePr>
        <p:xfrm>
          <a:off x="5349875" y="4600575"/>
          <a:ext cx="3487738" cy="2068513"/>
        </p:xfrm>
        <a:graphic>
          <a:graphicData uri="http://schemas.openxmlformats.org/presentationml/2006/ole">
            <mc:AlternateContent xmlns:mc="http://schemas.openxmlformats.org/markup-compatibility/2006">
              <mc:Choice xmlns:v="urn:schemas-microsoft-com:vml" Requires="v">
                <p:oleObj spid="_x0000_s3190" name="" r:id="rId13" imgW="1587500" imgH="939800" progId="">
                  <p:embed/>
                </p:oleObj>
              </mc:Choice>
              <mc:Fallback>
                <p:oleObj name="" r:id="rId13" imgW="1587500" imgH="939800" progId="">
                  <p:embed/>
                  <p:pic>
                    <p:nvPicPr>
                      <p:cNvPr id="0" name="图片 3189"/>
                      <p:cNvPicPr/>
                      <p:nvPr/>
                    </p:nvPicPr>
                    <p:blipFill>
                      <a:blip r:embed="rId14"/>
                      <a:stretch>
                        <a:fillRect/>
                      </a:stretch>
                    </p:blipFill>
                    <p:spPr>
                      <a:xfrm>
                        <a:off x="5349875" y="4600575"/>
                        <a:ext cx="3487738" cy="2068513"/>
                      </a:xfrm>
                      <a:prstGeom prst="rect">
                        <a:avLst/>
                      </a:prstGeom>
                      <a:noFill/>
                      <a:ln w="38100">
                        <a:noFill/>
                        <a:miter/>
                      </a:ln>
                    </p:spPr>
                  </p:pic>
                </p:oleObj>
              </mc:Fallback>
            </mc:AlternateContent>
          </a:graphicData>
        </a:graphic>
      </p:graphicFrame>
      <p:sp>
        <p:nvSpPr>
          <p:cNvPr id="27665" name="Line 17"/>
          <p:cNvSpPr/>
          <p:nvPr/>
        </p:nvSpPr>
        <p:spPr>
          <a:xfrm>
            <a:off x="2195513" y="2492375"/>
            <a:ext cx="2376487" cy="1800225"/>
          </a:xfrm>
          <a:prstGeom prst="line">
            <a:avLst/>
          </a:prstGeom>
          <a:ln w="28575" cap="flat" cmpd="sng">
            <a:solidFill>
              <a:srgbClr val="FF0000"/>
            </a:solidFill>
            <a:prstDash val="dash"/>
            <a:headEnd type="none" w="med" len="med"/>
            <a:tailEnd type="none" w="med" len="med"/>
          </a:ln>
        </p:spPr>
      </p:sp>
      <p:sp>
        <p:nvSpPr>
          <p:cNvPr id="27666" name="Line 18"/>
          <p:cNvSpPr/>
          <p:nvPr/>
        </p:nvSpPr>
        <p:spPr>
          <a:xfrm flipH="1">
            <a:off x="6227763" y="2420938"/>
            <a:ext cx="2305050" cy="1728787"/>
          </a:xfrm>
          <a:prstGeom prst="line">
            <a:avLst/>
          </a:prstGeom>
          <a:ln w="28575" cap="flat" cmpd="sng">
            <a:solidFill>
              <a:srgbClr val="FF0000"/>
            </a:solidFill>
            <a:prstDash val="dash"/>
            <a:headEnd type="none" w="med" len="med"/>
            <a:tailEnd type="non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659"/>
                                        </p:tgtEl>
                                        <p:attrNameLst>
                                          <p:attrName>style.visibility</p:attrName>
                                        </p:attrNameLst>
                                      </p:cBhvr>
                                      <p:to>
                                        <p:strVal val="visible"/>
                                      </p:to>
                                    </p:set>
                                    <p:animEffect transition="in" filter="checkerboard(across)">
                                      <p:cBhvr>
                                        <p:cTn id="7" dur="500"/>
                                        <p:tgtEl>
                                          <p:spTgt spid="27659"/>
                                        </p:tgtEl>
                                      </p:cBhvr>
                                    </p:animEffect>
                                  </p:childTnLst>
                                </p:cTn>
                              </p:par>
                              <p:par>
                                <p:cTn id="8" presetID="5" presetClass="entr" presetSubtype="10" fill="hold" nodeType="withEffect">
                                  <p:stCondLst>
                                    <p:cond delay="0"/>
                                  </p:stCondLst>
                                  <p:childTnLst>
                                    <p:set>
                                      <p:cBhvr>
                                        <p:cTn id="9" dur="1" fill="hold">
                                          <p:stCondLst>
                                            <p:cond delay="0"/>
                                          </p:stCondLst>
                                        </p:cTn>
                                        <p:tgtEl>
                                          <p:spTgt spid="27660"/>
                                        </p:tgtEl>
                                        <p:attrNameLst>
                                          <p:attrName>style.visibility</p:attrName>
                                        </p:attrNameLst>
                                      </p:cBhvr>
                                      <p:to>
                                        <p:strVal val="visible"/>
                                      </p:to>
                                    </p:set>
                                    <p:animEffect transition="in" filter="checkerboard(across)">
                                      <p:cBhvr>
                                        <p:cTn id="10" dur="500"/>
                                        <p:tgtEl>
                                          <p:spTgt spid="2766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7658"/>
                                        </p:tgtEl>
                                        <p:attrNameLst>
                                          <p:attrName>style.visibility</p:attrName>
                                        </p:attrNameLst>
                                      </p:cBhvr>
                                      <p:to>
                                        <p:strVal val="visible"/>
                                      </p:to>
                                    </p:set>
                                    <p:animEffect transition="in" filter="checkerboard(across)">
                                      <p:cBhvr>
                                        <p:cTn id="13" dur="500"/>
                                        <p:tgtEl>
                                          <p:spTgt spid="2765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661"/>
                                        </p:tgtEl>
                                        <p:attrNameLst>
                                          <p:attrName>style.visibility</p:attrName>
                                        </p:attrNameLst>
                                      </p:cBhvr>
                                      <p:to>
                                        <p:strVal val="visible"/>
                                      </p:to>
                                    </p:set>
                                    <p:animEffect transition="in" filter="checkerboard(across)">
                                      <p:cBhvr>
                                        <p:cTn id="16" dur="500"/>
                                        <p:tgtEl>
                                          <p:spTgt spid="2766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7657"/>
                                        </p:tgtEl>
                                        <p:attrNameLst>
                                          <p:attrName>style.visibility</p:attrName>
                                        </p:attrNameLst>
                                      </p:cBhvr>
                                      <p:to>
                                        <p:strVal val="visible"/>
                                      </p:to>
                                    </p:set>
                                    <p:animEffect transition="in" filter="checkerboard(across)">
                                      <p:cBhvr>
                                        <p:cTn id="21" dur="500"/>
                                        <p:tgtEl>
                                          <p:spTgt spid="27657"/>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7656"/>
                                        </p:tgtEl>
                                        <p:attrNameLst>
                                          <p:attrName>style.visibility</p:attrName>
                                        </p:attrNameLst>
                                      </p:cBhvr>
                                      <p:to>
                                        <p:strVal val="visible"/>
                                      </p:to>
                                    </p:set>
                                    <p:animEffect transition="in" filter="checkerboard(across)">
                                      <p:cBhvr>
                                        <p:cTn id="24" dur="500"/>
                                        <p:tgtEl>
                                          <p:spTgt spid="27656"/>
                                        </p:tgtEl>
                                      </p:cBhvr>
                                    </p:animEffect>
                                  </p:childTnLst>
                                </p:cTn>
                              </p:par>
                              <p:par>
                                <p:cTn id="25" presetID="5" presetClass="entr" presetSubtype="10" fill="hold" nodeType="withEffect">
                                  <p:stCondLst>
                                    <p:cond delay="0"/>
                                  </p:stCondLst>
                                  <p:childTnLst>
                                    <p:set>
                                      <p:cBhvr>
                                        <p:cTn id="26" dur="1" fill="hold">
                                          <p:stCondLst>
                                            <p:cond delay="0"/>
                                          </p:stCondLst>
                                        </p:cTn>
                                        <p:tgtEl>
                                          <p:spTgt spid="27663"/>
                                        </p:tgtEl>
                                        <p:attrNameLst>
                                          <p:attrName>style.visibility</p:attrName>
                                        </p:attrNameLst>
                                      </p:cBhvr>
                                      <p:to>
                                        <p:strVal val="visible"/>
                                      </p:to>
                                    </p:set>
                                    <p:animEffect transition="in" filter="checkerboard(across)">
                                      <p:cBhvr>
                                        <p:cTn id="27" dur="500"/>
                                        <p:tgtEl>
                                          <p:spTgt spid="27663"/>
                                        </p:tgtEl>
                                      </p:cBhvr>
                                    </p:animEffect>
                                  </p:childTnLst>
                                </p:cTn>
                              </p:par>
                              <p:par>
                                <p:cTn id="28" presetID="5" presetClass="entr" presetSubtype="10" fill="hold" nodeType="withEffect">
                                  <p:stCondLst>
                                    <p:cond delay="0"/>
                                  </p:stCondLst>
                                  <p:childTnLst>
                                    <p:set>
                                      <p:cBhvr>
                                        <p:cTn id="29" dur="1" fill="hold">
                                          <p:stCondLst>
                                            <p:cond delay="0"/>
                                          </p:stCondLst>
                                        </p:cTn>
                                        <p:tgtEl>
                                          <p:spTgt spid="27662"/>
                                        </p:tgtEl>
                                        <p:attrNameLst>
                                          <p:attrName>style.visibility</p:attrName>
                                        </p:attrNameLst>
                                      </p:cBhvr>
                                      <p:to>
                                        <p:strVal val="visible"/>
                                      </p:to>
                                    </p:set>
                                    <p:animEffect transition="in" filter="checkerboard(across)">
                                      <p:cBhvr>
                                        <p:cTn id="30" dur="500"/>
                                        <p:tgtEl>
                                          <p:spTgt spid="27662"/>
                                        </p:tgtEl>
                                      </p:cBhvr>
                                    </p:animEffect>
                                  </p:childTnLst>
                                </p:cTn>
                              </p:par>
                              <p:par>
                                <p:cTn id="31" presetID="5" presetClass="entr" presetSubtype="10" fill="hold" nodeType="withEffect">
                                  <p:stCondLst>
                                    <p:cond delay="0"/>
                                  </p:stCondLst>
                                  <p:childTnLst>
                                    <p:set>
                                      <p:cBhvr>
                                        <p:cTn id="32" dur="1" fill="hold">
                                          <p:stCondLst>
                                            <p:cond delay="0"/>
                                          </p:stCondLst>
                                        </p:cTn>
                                        <p:tgtEl>
                                          <p:spTgt spid="27651"/>
                                        </p:tgtEl>
                                        <p:attrNameLst>
                                          <p:attrName>style.visibility</p:attrName>
                                        </p:attrNameLst>
                                      </p:cBhvr>
                                      <p:to>
                                        <p:strVal val="visible"/>
                                      </p:to>
                                    </p:set>
                                    <p:animEffect transition="in" filter="checkerboard(across)">
                                      <p:cBhvr>
                                        <p:cTn id="33" dur="500"/>
                                        <p:tgtEl>
                                          <p:spTgt spid="27651"/>
                                        </p:tgtEl>
                                      </p:cBhvr>
                                    </p:animEffect>
                                  </p:childTnLst>
                                </p:cTn>
                              </p:par>
                              <p:par>
                                <p:cTn id="34" presetID="5" presetClass="entr" presetSubtype="10" fill="hold" nodeType="withEffect">
                                  <p:stCondLst>
                                    <p:cond delay="0"/>
                                  </p:stCondLst>
                                  <p:childTnLst>
                                    <p:set>
                                      <p:cBhvr>
                                        <p:cTn id="35" dur="1" fill="hold">
                                          <p:stCondLst>
                                            <p:cond delay="0"/>
                                          </p:stCondLst>
                                        </p:cTn>
                                        <p:tgtEl>
                                          <p:spTgt spid="27664"/>
                                        </p:tgtEl>
                                        <p:attrNameLst>
                                          <p:attrName>style.visibility</p:attrName>
                                        </p:attrNameLst>
                                      </p:cBhvr>
                                      <p:to>
                                        <p:strVal val="visible"/>
                                      </p:to>
                                    </p:set>
                                    <p:animEffect transition="in" filter="checkerboard(across)">
                                      <p:cBhvr>
                                        <p:cTn id="36" dur="500"/>
                                        <p:tgtEl>
                                          <p:spTgt spid="2766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665"/>
                                        </p:tgtEl>
                                        <p:attrNameLst>
                                          <p:attrName>style.visibility</p:attrName>
                                        </p:attrNameLst>
                                      </p:cBhvr>
                                      <p:to>
                                        <p:strVal val="visible"/>
                                      </p:to>
                                    </p:set>
                                    <p:animEffect transition="in" filter="wipe(left)">
                                      <p:cBhvr>
                                        <p:cTn id="41" dur="500"/>
                                        <p:tgtEl>
                                          <p:spTgt spid="276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7666"/>
                                        </p:tgtEl>
                                        <p:attrNameLst>
                                          <p:attrName>style.visibility</p:attrName>
                                        </p:attrNameLst>
                                      </p:cBhvr>
                                      <p:to>
                                        <p:strVal val="visible"/>
                                      </p:to>
                                    </p:set>
                                    <p:animEffect transition="in" filter="wipe(up)">
                                      <p:cBhvr>
                                        <p:cTn id="46" dur="500"/>
                                        <p:tgtEl>
                                          <p:spTgt spid="2766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650"/>
                                        </p:tgtEl>
                                        <p:attrNameLst>
                                          <p:attrName>style.visibility</p:attrName>
                                        </p:attrNameLst>
                                      </p:cBhvr>
                                      <p:to>
                                        <p:strVal val="visible"/>
                                      </p:to>
                                    </p:set>
                                    <p:animEffect transition="in" filter="wipe(left)">
                                      <p:cBhvr>
                                        <p:cTn id="51" dur="500"/>
                                        <p:tgtEl>
                                          <p:spTgt spid="2765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7652"/>
                                        </p:tgtEl>
                                        <p:attrNameLst>
                                          <p:attrName>style.visibility</p:attrName>
                                        </p:attrNameLst>
                                      </p:cBhvr>
                                      <p:to>
                                        <p:strVal val="visible"/>
                                      </p:to>
                                    </p:set>
                                    <p:animEffect transition="in" filter="wipe(up)">
                                      <p:cBhvr>
                                        <p:cTn id="56"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2" grpId="0" animBg="1"/>
      <p:bldP spid="27656" grpId="0"/>
      <p:bldP spid="27657" grpId="0"/>
      <p:bldP spid="27658" grpId="0"/>
      <p:bldP spid="27661"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6178" name="Rectangle 2"/>
          <p:cNvSpPr>
            <a:spLocks noGrp="1"/>
          </p:cNvSpPr>
          <p:nvPr>
            <p:ph type="title"/>
          </p:nvPr>
        </p:nvSpPr>
        <p:spPr/>
        <p:txBody>
          <a:bodyPr vert="horz" wrap="square" lIns="91440" tIns="45720" rIns="91440" bIns="45720" anchor="ctr" anchorCtr="0"/>
          <a:p>
            <a:pPr eaLnBrk="1" hangingPunct="1"/>
            <a:r>
              <a:rPr lang="zh-CN" altLang="en-US" dirty="0"/>
              <a:t>齐次线性方程组的解的性质</a:t>
            </a:r>
            <a:endParaRPr lang="zh-CN" altLang="en-US" dirty="0"/>
          </a:p>
        </p:txBody>
      </p:sp>
      <p:sp>
        <p:nvSpPr>
          <p:cNvPr id="87043" name="Rectangle 3"/>
          <p:cNvSpPr>
            <a:spLocks noGrp="1"/>
          </p:cNvSpPr>
          <p:nvPr>
            <p:ph idx="1"/>
          </p:nvPr>
        </p:nvSpPr>
        <p:spPr>
          <a:xfrm>
            <a:off x="457200" y="1628775"/>
            <a:ext cx="8229600" cy="4692650"/>
          </a:xfrm>
        </p:spPr>
        <p:txBody>
          <a:bodyPr vert="horz" wrap="square" lIns="91440" tIns="45720" rIns="91440" bIns="45720" anchor="t" anchorCtr="0">
            <a:spAutoFit/>
          </a:bodyPr>
          <a:p>
            <a:pPr eaLnBrk="1" hangingPunct="1">
              <a:buNone/>
            </a:pPr>
            <a:r>
              <a:rPr lang="zh-CN" altLang="en-US" dirty="0">
                <a:solidFill>
                  <a:srgbClr val="0000FF"/>
                </a:solidFill>
              </a:rPr>
              <a:t>性质</a:t>
            </a:r>
            <a:r>
              <a:rPr lang="en-US" altLang="zh-CN" dirty="0">
                <a:solidFill>
                  <a:srgbClr val="0000FF"/>
                </a:solidFill>
              </a:rPr>
              <a:t>1</a:t>
            </a:r>
            <a:r>
              <a:rPr lang="zh-CN" altLang="en-US" dirty="0">
                <a:solidFill>
                  <a:srgbClr val="0000FF"/>
                </a:solidFill>
              </a:rPr>
              <a:t>：</a:t>
            </a:r>
            <a:r>
              <a:rPr lang="zh-CN" altLang="en-US" dirty="0"/>
              <a:t>若 </a:t>
            </a:r>
            <a:r>
              <a:rPr lang="en-US" altLang="zh-CN" i="1" dirty="0"/>
              <a:t>x</a:t>
            </a:r>
            <a:r>
              <a:rPr lang="en-US" altLang="zh-CN" dirty="0"/>
              <a:t> = </a:t>
            </a:r>
            <a:r>
              <a:rPr lang="en-US" altLang="zh-CN" i="1" dirty="0">
                <a:latin typeface="Symbol" panose="05050102010706020507" pitchFamily="18" charset="2"/>
              </a:rPr>
              <a:t>x</a:t>
            </a:r>
            <a:r>
              <a:rPr lang="en-US" altLang="zh-CN" baseline="-25000" dirty="0"/>
              <a:t>1</a:t>
            </a:r>
            <a:r>
              <a:rPr lang="zh-CN" altLang="en-US" dirty="0">
                <a:latin typeface="Symbol" panose="05050102010706020507" pitchFamily="18" charset="2"/>
              </a:rPr>
              <a:t>，</a:t>
            </a:r>
            <a:r>
              <a:rPr lang="zh-CN" altLang="en-US" baseline="-25000" dirty="0">
                <a:latin typeface="Symbol" panose="05050102010706020507" pitchFamily="18" charset="2"/>
              </a:rPr>
              <a:t> </a:t>
            </a:r>
            <a:r>
              <a:rPr lang="en-US" altLang="zh-CN" i="1" dirty="0"/>
              <a:t>x</a:t>
            </a:r>
            <a:r>
              <a:rPr lang="en-US" altLang="zh-CN" dirty="0"/>
              <a:t> = </a:t>
            </a:r>
            <a:r>
              <a:rPr lang="en-US" altLang="zh-CN" i="1" dirty="0">
                <a:latin typeface="Symbol" panose="05050102010706020507" pitchFamily="18" charset="2"/>
              </a:rPr>
              <a:t>x</a:t>
            </a:r>
            <a:r>
              <a:rPr lang="en-US" altLang="zh-CN" baseline="-25000" dirty="0"/>
              <a:t>2</a:t>
            </a:r>
            <a:r>
              <a:rPr lang="en-US" altLang="zh-CN" baseline="-25000" dirty="0">
                <a:latin typeface="Symbol" panose="05050102010706020507" pitchFamily="18" charset="2"/>
              </a:rPr>
              <a:t> </a:t>
            </a:r>
            <a:r>
              <a:rPr lang="zh-CN" altLang="en-US" dirty="0"/>
              <a:t>是齐次线性方程组 </a:t>
            </a:r>
            <a:r>
              <a:rPr lang="en-US" altLang="zh-CN" i="1" dirty="0">
                <a:solidFill>
                  <a:srgbClr val="0000FF"/>
                </a:solidFill>
              </a:rPr>
              <a:t>Ax = </a:t>
            </a:r>
            <a:r>
              <a:rPr lang="en-US" altLang="zh-CN" dirty="0">
                <a:solidFill>
                  <a:srgbClr val="0000FF"/>
                </a:solidFill>
              </a:rPr>
              <a:t>0</a:t>
            </a:r>
            <a:r>
              <a:rPr lang="en-US" altLang="zh-CN" dirty="0"/>
              <a:t> </a:t>
            </a:r>
            <a:r>
              <a:rPr lang="zh-CN" altLang="en-US" dirty="0"/>
              <a:t>的解，</a:t>
            </a:r>
            <a:endParaRPr lang="zh-CN" altLang="en-US" dirty="0"/>
          </a:p>
          <a:p>
            <a:pPr eaLnBrk="1" hangingPunct="1">
              <a:lnSpc>
                <a:spcPct val="90000"/>
              </a:lnSpc>
              <a:spcBef>
                <a:spcPct val="50000"/>
              </a:spcBef>
              <a:buNone/>
            </a:pPr>
            <a:r>
              <a:rPr lang="zh-CN" altLang="en-US" dirty="0"/>
              <a:t>		  则 </a:t>
            </a:r>
            <a:r>
              <a:rPr lang="en-US" altLang="zh-CN" i="1" dirty="0">
                <a:solidFill>
                  <a:srgbClr val="FF0000"/>
                </a:solidFill>
              </a:rPr>
              <a:t>x</a:t>
            </a:r>
            <a:r>
              <a:rPr lang="en-US" altLang="zh-CN" dirty="0">
                <a:solidFill>
                  <a:srgbClr val="FF0000"/>
                </a:solidFill>
              </a:rPr>
              <a:t> = </a:t>
            </a:r>
            <a:r>
              <a:rPr lang="en-US" altLang="zh-CN" i="1" dirty="0">
                <a:solidFill>
                  <a:srgbClr val="FF0000"/>
                </a:solidFill>
                <a:latin typeface="Symbol" panose="05050102010706020507" pitchFamily="18" charset="2"/>
              </a:rPr>
              <a:t>x</a:t>
            </a:r>
            <a:r>
              <a:rPr lang="en-US" altLang="zh-CN" baseline="-25000" dirty="0">
                <a:solidFill>
                  <a:srgbClr val="FF0000"/>
                </a:solidFill>
              </a:rPr>
              <a:t>1 </a:t>
            </a:r>
            <a:r>
              <a:rPr lang="en-US" altLang="zh-CN" dirty="0">
                <a:solidFill>
                  <a:srgbClr val="FF0000"/>
                </a:solidFill>
                <a:latin typeface="Symbol" panose="05050102010706020507" pitchFamily="18" charset="2"/>
              </a:rPr>
              <a:t>+ </a:t>
            </a:r>
            <a:r>
              <a:rPr lang="en-US" altLang="zh-CN" i="1" dirty="0">
                <a:solidFill>
                  <a:srgbClr val="FF0000"/>
                </a:solidFill>
                <a:latin typeface="Symbol" panose="05050102010706020507" pitchFamily="18" charset="2"/>
              </a:rPr>
              <a:t>x</a:t>
            </a:r>
            <a:r>
              <a:rPr lang="en-US" altLang="zh-CN" baseline="-25000" dirty="0">
                <a:solidFill>
                  <a:srgbClr val="FF0000"/>
                </a:solidFill>
              </a:rPr>
              <a:t>2</a:t>
            </a:r>
            <a:r>
              <a:rPr lang="en-US" altLang="zh-CN" baseline="-25000" dirty="0"/>
              <a:t> </a:t>
            </a:r>
            <a:r>
              <a:rPr lang="zh-CN" altLang="en-US" dirty="0">
                <a:latin typeface="Symbol" panose="05050102010706020507" pitchFamily="18" charset="2"/>
              </a:rPr>
              <a:t>还</a:t>
            </a:r>
            <a:r>
              <a:rPr lang="zh-CN" altLang="en-US" dirty="0"/>
              <a:t>是 </a:t>
            </a:r>
            <a:r>
              <a:rPr lang="en-US" altLang="zh-CN" i="1" dirty="0">
                <a:solidFill>
                  <a:srgbClr val="0000FF"/>
                </a:solidFill>
              </a:rPr>
              <a:t>Ax = </a:t>
            </a:r>
            <a:r>
              <a:rPr lang="en-US" altLang="zh-CN" dirty="0">
                <a:solidFill>
                  <a:srgbClr val="0000FF"/>
                </a:solidFill>
              </a:rPr>
              <a:t>0</a:t>
            </a:r>
            <a:r>
              <a:rPr lang="en-US" altLang="zh-CN" dirty="0"/>
              <a:t> </a:t>
            </a:r>
            <a:r>
              <a:rPr lang="zh-CN" altLang="en-US" dirty="0"/>
              <a:t>的解．</a:t>
            </a:r>
            <a:endParaRPr lang="zh-CN" altLang="en-US" dirty="0">
              <a:latin typeface="楷体_GB2312" panose="02010609030101010101" pitchFamily="49" charset="-122"/>
            </a:endParaRPr>
          </a:p>
          <a:p>
            <a:pPr eaLnBrk="1" hangingPunct="1">
              <a:lnSpc>
                <a:spcPct val="90000"/>
              </a:lnSpc>
              <a:spcBef>
                <a:spcPct val="50000"/>
              </a:spcBef>
              <a:buNone/>
            </a:pPr>
            <a:r>
              <a:rPr lang="zh-CN" altLang="en-US" dirty="0">
                <a:solidFill>
                  <a:srgbClr val="0000FF"/>
                </a:solidFill>
              </a:rPr>
              <a:t>证明：  </a:t>
            </a:r>
            <a:r>
              <a:rPr lang="en-US" altLang="zh-CN" i="1" dirty="0"/>
              <a:t>A</a:t>
            </a:r>
            <a:r>
              <a:rPr lang="en-US" altLang="zh-CN" dirty="0"/>
              <a:t>(</a:t>
            </a:r>
            <a:r>
              <a:rPr lang="en-US" altLang="zh-CN" i="1" dirty="0">
                <a:latin typeface="Symbol" panose="05050102010706020507" pitchFamily="18" charset="2"/>
              </a:rPr>
              <a:t>x</a:t>
            </a:r>
            <a:r>
              <a:rPr lang="en-US" altLang="zh-CN" baseline="-25000" dirty="0"/>
              <a:t>1 </a:t>
            </a:r>
            <a:r>
              <a:rPr lang="en-US" altLang="zh-CN" dirty="0">
                <a:latin typeface="Symbol" panose="05050102010706020507" pitchFamily="18" charset="2"/>
              </a:rPr>
              <a:t>+ </a:t>
            </a:r>
            <a:r>
              <a:rPr lang="en-US" altLang="zh-CN" i="1" dirty="0">
                <a:latin typeface="Symbol" panose="05050102010706020507" pitchFamily="18" charset="2"/>
              </a:rPr>
              <a:t>x</a:t>
            </a:r>
            <a:r>
              <a:rPr lang="en-US" altLang="zh-CN" baseline="-25000" dirty="0"/>
              <a:t>2 </a:t>
            </a:r>
            <a:r>
              <a:rPr lang="en-US" altLang="zh-CN" dirty="0">
                <a:latin typeface="Symbol" panose="05050102010706020507" pitchFamily="18" charset="2"/>
              </a:rPr>
              <a:t>) </a:t>
            </a:r>
            <a:r>
              <a:rPr lang="en-US" altLang="zh-CN" dirty="0"/>
              <a:t>=</a:t>
            </a:r>
            <a:r>
              <a:rPr lang="en-US" altLang="zh-CN" dirty="0">
                <a:latin typeface="Symbol" panose="05050102010706020507" pitchFamily="18" charset="2"/>
              </a:rPr>
              <a:t> </a:t>
            </a:r>
            <a:r>
              <a:rPr lang="en-US" altLang="zh-CN" i="1" dirty="0"/>
              <a:t>A</a:t>
            </a:r>
            <a:r>
              <a:rPr lang="en-US" altLang="zh-CN" i="1" dirty="0">
                <a:latin typeface="Symbol" panose="05050102010706020507" pitchFamily="18" charset="2"/>
              </a:rPr>
              <a:t>x</a:t>
            </a:r>
            <a:r>
              <a:rPr lang="en-US" altLang="zh-CN" baseline="-25000" dirty="0"/>
              <a:t>1</a:t>
            </a:r>
            <a:r>
              <a:rPr lang="en-US" altLang="zh-CN" dirty="0"/>
              <a:t>+ </a:t>
            </a:r>
            <a:r>
              <a:rPr lang="en-US" altLang="zh-CN" i="1" dirty="0"/>
              <a:t>A</a:t>
            </a:r>
            <a:r>
              <a:rPr lang="en-US" altLang="zh-CN" i="1" dirty="0">
                <a:latin typeface="Symbol" panose="05050102010706020507" pitchFamily="18" charset="2"/>
              </a:rPr>
              <a:t>x</a:t>
            </a:r>
            <a:r>
              <a:rPr lang="en-US" altLang="zh-CN" baseline="-25000" dirty="0"/>
              <a:t>2</a:t>
            </a:r>
            <a:r>
              <a:rPr lang="en-US" altLang="zh-CN" baseline="-25000" dirty="0">
                <a:latin typeface="Symbol" panose="05050102010706020507" pitchFamily="18" charset="2"/>
              </a:rPr>
              <a:t> </a:t>
            </a:r>
            <a:r>
              <a:rPr lang="en-US" altLang="zh-CN" dirty="0"/>
              <a:t>= 0 + 0 = 0 </a:t>
            </a:r>
            <a:r>
              <a:rPr lang="zh-CN" altLang="en-US" dirty="0"/>
              <a:t>．</a:t>
            </a:r>
            <a:endParaRPr lang="zh-CN" altLang="en-US" dirty="0"/>
          </a:p>
          <a:p>
            <a:pPr eaLnBrk="1" hangingPunct="1">
              <a:lnSpc>
                <a:spcPct val="40000"/>
              </a:lnSpc>
              <a:spcBef>
                <a:spcPct val="50000"/>
              </a:spcBef>
              <a:buNone/>
            </a:pPr>
            <a:endParaRPr lang="zh-CN" altLang="en-US" dirty="0"/>
          </a:p>
          <a:p>
            <a:pPr eaLnBrk="1" hangingPunct="1">
              <a:lnSpc>
                <a:spcPct val="90000"/>
              </a:lnSpc>
              <a:spcBef>
                <a:spcPct val="50000"/>
              </a:spcBef>
              <a:buNone/>
            </a:pPr>
            <a:r>
              <a:rPr lang="zh-CN" altLang="en-US" dirty="0">
                <a:solidFill>
                  <a:srgbClr val="0000FF"/>
                </a:solidFill>
              </a:rPr>
              <a:t>性质</a:t>
            </a:r>
            <a:r>
              <a:rPr lang="en-US" altLang="zh-CN" dirty="0">
                <a:solidFill>
                  <a:srgbClr val="0000FF"/>
                </a:solidFill>
              </a:rPr>
              <a:t>2</a:t>
            </a:r>
            <a:r>
              <a:rPr lang="zh-CN" altLang="en-US" dirty="0">
                <a:solidFill>
                  <a:srgbClr val="0000FF"/>
                </a:solidFill>
              </a:rPr>
              <a:t>：</a:t>
            </a:r>
            <a:r>
              <a:rPr lang="zh-CN" altLang="en-US" dirty="0"/>
              <a:t>若 </a:t>
            </a:r>
            <a:r>
              <a:rPr lang="en-US" altLang="zh-CN" i="1" dirty="0"/>
              <a:t>x</a:t>
            </a:r>
            <a:r>
              <a:rPr lang="en-US" altLang="zh-CN" dirty="0"/>
              <a:t> = </a:t>
            </a:r>
            <a:r>
              <a:rPr lang="en-US" altLang="zh-CN" i="1" dirty="0">
                <a:latin typeface="Symbol" panose="05050102010706020507" pitchFamily="18" charset="2"/>
              </a:rPr>
              <a:t>x </a:t>
            </a:r>
            <a:r>
              <a:rPr lang="zh-CN" altLang="en-US" dirty="0"/>
              <a:t>是齐次线性方程组 </a:t>
            </a:r>
            <a:r>
              <a:rPr lang="en-US" altLang="zh-CN" i="1" dirty="0">
                <a:solidFill>
                  <a:srgbClr val="0000FF"/>
                </a:solidFill>
              </a:rPr>
              <a:t>Ax = </a:t>
            </a:r>
            <a:r>
              <a:rPr lang="en-US" altLang="zh-CN" dirty="0">
                <a:solidFill>
                  <a:srgbClr val="0000FF"/>
                </a:solidFill>
              </a:rPr>
              <a:t>0</a:t>
            </a:r>
            <a:r>
              <a:rPr lang="en-US" altLang="zh-CN" dirty="0"/>
              <a:t> </a:t>
            </a:r>
            <a:r>
              <a:rPr lang="zh-CN" altLang="en-US" dirty="0"/>
              <a:t>的解，</a:t>
            </a:r>
            <a:r>
              <a:rPr lang="en-US" altLang="zh-CN" i="1" dirty="0"/>
              <a:t>k </a:t>
            </a:r>
            <a:r>
              <a:rPr lang="zh-CN" altLang="en-US" dirty="0"/>
              <a:t>为实数，</a:t>
            </a:r>
            <a:endParaRPr lang="zh-CN" altLang="en-US" dirty="0"/>
          </a:p>
          <a:p>
            <a:pPr eaLnBrk="1" hangingPunct="1">
              <a:lnSpc>
                <a:spcPct val="90000"/>
              </a:lnSpc>
              <a:spcBef>
                <a:spcPct val="50000"/>
              </a:spcBef>
              <a:buClr>
                <a:schemeClr val="accent2"/>
              </a:buClr>
              <a:buSzPct val="80000"/>
              <a:buNone/>
            </a:pPr>
            <a:r>
              <a:rPr lang="zh-CN" altLang="en-US" dirty="0"/>
              <a:t>		  则 </a:t>
            </a:r>
            <a:r>
              <a:rPr lang="en-US" altLang="zh-CN" i="1" dirty="0">
                <a:solidFill>
                  <a:srgbClr val="FF0000"/>
                </a:solidFill>
              </a:rPr>
              <a:t>x</a:t>
            </a:r>
            <a:r>
              <a:rPr lang="en-US" altLang="zh-CN" dirty="0">
                <a:solidFill>
                  <a:srgbClr val="FF0000"/>
                </a:solidFill>
              </a:rPr>
              <a:t> = </a:t>
            </a:r>
            <a:r>
              <a:rPr lang="en-US" altLang="zh-CN" i="1" dirty="0">
                <a:solidFill>
                  <a:srgbClr val="FF0000"/>
                </a:solidFill>
              </a:rPr>
              <a:t>k</a:t>
            </a:r>
            <a:r>
              <a:rPr lang="en-US" altLang="zh-CN" i="1" dirty="0">
                <a:solidFill>
                  <a:srgbClr val="FF0000"/>
                </a:solidFill>
                <a:latin typeface="Symbol" panose="05050102010706020507" pitchFamily="18" charset="2"/>
              </a:rPr>
              <a:t>x</a:t>
            </a:r>
            <a:r>
              <a:rPr lang="en-US" altLang="zh-CN" baseline="-25000" dirty="0">
                <a:latin typeface="Symbol" panose="05050102010706020507" pitchFamily="18" charset="2"/>
              </a:rPr>
              <a:t>  </a:t>
            </a:r>
            <a:r>
              <a:rPr lang="zh-CN" altLang="en-US" dirty="0">
                <a:latin typeface="Symbol" panose="05050102010706020507" pitchFamily="18" charset="2"/>
              </a:rPr>
              <a:t>还</a:t>
            </a:r>
            <a:r>
              <a:rPr lang="zh-CN" altLang="en-US" dirty="0"/>
              <a:t>是 </a:t>
            </a:r>
            <a:r>
              <a:rPr lang="en-US" altLang="zh-CN" i="1" dirty="0">
                <a:solidFill>
                  <a:srgbClr val="0000FF"/>
                </a:solidFill>
              </a:rPr>
              <a:t>Ax = </a:t>
            </a:r>
            <a:r>
              <a:rPr lang="en-US" altLang="zh-CN" dirty="0">
                <a:solidFill>
                  <a:srgbClr val="0000FF"/>
                </a:solidFill>
              </a:rPr>
              <a:t>0 </a:t>
            </a:r>
            <a:r>
              <a:rPr lang="zh-CN" altLang="en-US" dirty="0">
                <a:latin typeface="Symbol" panose="05050102010706020507" pitchFamily="18" charset="2"/>
              </a:rPr>
              <a:t>的解</a:t>
            </a:r>
            <a:r>
              <a:rPr lang="zh-CN" altLang="en-US" dirty="0"/>
              <a:t>．</a:t>
            </a:r>
            <a:endParaRPr lang="zh-CN" altLang="en-US" dirty="0"/>
          </a:p>
          <a:p>
            <a:pPr eaLnBrk="1" hangingPunct="1">
              <a:lnSpc>
                <a:spcPct val="90000"/>
              </a:lnSpc>
              <a:spcBef>
                <a:spcPct val="50000"/>
              </a:spcBef>
              <a:buClr>
                <a:schemeClr val="accent2"/>
              </a:buClr>
              <a:buSzPct val="80000"/>
              <a:buNone/>
            </a:pPr>
            <a:r>
              <a:rPr lang="zh-CN" altLang="en-US" dirty="0">
                <a:solidFill>
                  <a:srgbClr val="0000FF"/>
                </a:solidFill>
              </a:rPr>
              <a:t>证明：</a:t>
            </a:r>
            <a:r>
              <a:rPr lang="zh-CN" altLang="en-US" dirty="0"/>
              <a:t>  </a:t>
            </a:r>
            <a:r>
              <a:rPr lang="en-US" altLang="zh-CN" i="1" dirty="0"/>
              <a:t>A</a:t>
            </a:r>
            <a:r>
              <a:rPr lang="en-US" altLang="zh-CN" dirty="0"/>
              <a:t>( </a:t>
            </a:r>
            <a:r>
              <a:rPr lang="en-US" altLang="zh-CN" i="1" dirty="0"/>
              <a:t>k</a:t>
            </a:r>
            <a:r>
              <a:rPr lang="en-US" altLang="zh-CN" i="1" dirty="0">
                <a:latin typeface="Symbol" panose="05050102010706020507" pitchFamily="18" charset="2"/>
              </a:rPr>
              <a:t>x </a:t>
            </a:r>
            <a:r>
              <a:rPr lang="en-US" altLang="zh-CN" dirty="0">
                <a:latin typeface="Symbol" panose="05050102010706020507" pitchFamily="18" charset="2"/>
              </a:rPr>
              <a:t>) </a:t>
            </a:r>
            <a:r>
              <a:rPr lang="en-US" altLang="zh-CN" dirty="0"/>
              <a:t>=</a:t>
            </a:r>
            <a:r>
              <a:rPr lang="en-US" altLang="zh-CN" dirty="0">
                <a:latin typeface="Symbol" panose="05050102010706020507" pitchFamily="18" charset="2"/>
              </a:rPr>
              <a:t> </a:t>
            </a:r>
            <a:r>
              <a:rPr lang="en-US" altLang="zh-CN" i="1" dirty="0"/>
              <a:t>k </a:t>
            </a:r>
            <a:r>
              <a:rPr lang="en-US" altLang="zh-CN" dirty="0"/>
              <a:t>( </a:t>
            </a:r>
            <a:r>
              <a:rPr lang="en-US" altLang="zh-CN" i="1" dirty="0"/>
              <a:t>A</a:t>
            </a:r>
            <a:r>
              <a:rPr lang="en-US" altLang="zh-CN" i="1" dirty="0">
                <a:latin typeface="Symbol" panose="05050102010706020507" pitchFamily="18" charset="2"/>
              </a:rPr>
              <a:t>x </a:t>
            </a:r>
            <a:r>
              <a:rPr lang="en-US" altLang="zh-CN" dirty="0"/>
              <a:t>)</a:t>
            </a:r>
            <a:r>
              <a:rPr lang="en-US" altLang="zh-CN" baseline="-25000" dirty="0">
                <a:latin typeface="Symbol" panose="05050102010706020507" pitchFamily="18" charset="2"/>
              </a:rPr>
              <a:t> </a:t>
            </a:r>
            <a:r>
              <a:rPr lang="en-US" altLang="zh-CN" dirty="0"/>
              <a:t>= </a:t>
            </a:r>
            <a:r>
              <a:rPr lang="en-US" altLang="zh-CN" i="1" dirty="0"/>
              <a:t>k</a:t>
            </a:r>
            <a:r>
              <a:rPr lang="en-US" altLang="zh-CN" dirty="0"/>
              <a:t> 0 = 0 </a:t>
            </a:r>
            <a:r>
              <a:rPr lang="zh-CN" altLang="en-US" dirty="0"/>
              <a:t>．</a:t>
            </a:r>
            <a:endParaRPr lang="zh-CN" altLang="en-US" dirty="0"/>
          </a:p>
          <a:p>
            <a:pPr eaLnBrk="1" hangingPunct="1">
              <a:lnSpc>
                <a:spcPct val="40000"/>
              </a:lnSpc>
              <a:spcBef>
                <a:spcPct val="50000"/>
              </a:spcBef>
              <a:buClr>
                <a:schemeClr val="accent2"/>
              </a:buClr>
              <a:buSzPct val="80000"/>
              <a:buNone/>
            </a:pPr>
            <a:endParaRPr lang="zh-CN" altLang="en-US" dirty="0"/>
          </a:p>
          <a:p>
            <a:pPr eaLnBrk="1" hangingPunct="1">
              <a:lnSpc>
                <a:spcPct val="90000"/>
              </a:lnSpc>
              <a:spcBef>
                <a:spcPct val="50000"/>
              </a:spcBef>
              <a:buClr>
                <a:schemeClr val="accent2"/>
              </a:buClr>
              <a:buSzPct val="80000"/>
              <a:buNone/>
            </a:pPr>
            <a:r>
              <a:rPr lang="zh-CN" altLang="en-US" dirty="0">
                <a:solidFill>
                  <a:srgbClr val="0000FF"/>
                </a:solidFill>
              </a:rPr>
              <a:t>结论：</a:t>
            </a:r>
            <a:r>
              <a:rPr lang="zh-CN" altLang="en-US" dirty="0"/>
              <a:t>若 </a:t>
            </a:r>
            <a:r>
              <a:rPr lang="en-US" altLang="zh-CN" i="1" dirty="0"/>
              <a:t>x</a:t>
            </a:r>
            <a:r>
              <a:rPr lang="en-US" altLang="zh-CN" dirty="0"/>
              <a:t> = </a:t>
            </a:r>
            <a:r>
              <a:rPr lang="en-US" altLang="zh-CN" i="1" dirty="0">
                <a:latin typeface="Symbol" panose="05050102010706020507" pitchFamily="18" charset="2"/>
              </a:rPr>
              <a:t>x</a:t>
            </a:r>
            <a:r>
              <a:rPr lang="en-US" altLang="zh-CN" baseline="-25000" dirty="0"/>
              <a:t>1</a:t>
            </a:r>
            <a:r>
              <a:rPr lang="en-US" altLang="zh-CN" dirty="0">
                <a:latin typeface="Symbol" panose="05050102010706020507" pitchFamily="18" charset="2"/>
              </a:rPr>
              <a:t>, </a:t>
            </a:r>
            <a:r>
              <a:rPr lang="en-US" altLang="zh-CN" baseline="-25000" dirty="0">
                <a:latin typeface="Symbol" panose="05050102010706020507" pitchFamily="18" charset="2"/>
              </a:rPr>
              <a:t> </a:t>
            </a:r>
            <a:r>
              <a:rPr lang="en-US" altLang="zh-CN" i="1" dirty="0"/>
              <a:t>x</a:t>
            </a:r>
            <a:r>
              <a:rPr lang="en-US" altLang="zh-CN" dirty="0"/>
              <a:t> = </a:t>
            </a:r>
            <a:r>
              <a:rPr lang="en-US" altLang="zh-CN" i="1" dirty="0">
                <a:latin typeface="Symbol" panose="05050102010706020507" pitchFamily="18" charset="2"/>
              </a:rPr>
              <a:t>x</a:t>
            </a:r>
            <a:r>
              <a:rPr lang="en-US" altLang="zh-CN" baseline="-25000" dirty="0"/>
              <a:t>2</a:t>
            </a:r>
            <a:r>
              <a:rPr lang="en-US" altLang="zh-CN" dirty="0"/>
              <a:t>, ...,</a:t>
            </a:r>
            <a:r>
              <a:rPr lang="en-US" altLang="zh-CN" dirty="0">
                <a:latin typeface="Symbol" panose="05050102010706020507" pitchFamily="18" charset="2"/>
              </a:rPr>
              <a:t>, </a:t>
            </a:r>
            <a:r>
              <a:rPr lang="en-US" altLang="zh-CN" baseline="-25000" dirty="0">
                <a:latin typeface="Symbol" panose="05050102010706020507" pitchFamily="18" charset="2"/>
              </a:rPr>
              <a:t> </a:t>
            </a:r>
            <a:r>
              <a:rPr lang="en-US" altLang="zh-CN" i="1" dirty="0"/>
              <a:t>x</a:t>
            </a:r>
            <a:r>
              <a:rPr lang="en-US" altLang="zh-CN" dirty="0"/>
              <a:t> = </a:t>
            </a:r>
            <a:r>
              <a:rPr lang="en-US" altLang="zh-CN" i="1" dirty="0">
                <a:latin typeface="Symbol" panose="05050102010706020507" pitchFamily="18" charset="2"/>
              </a:rPr>
              <a:t>x</a:t>
            </a:r>
            <a:r>
              <a:rPr lang="en-US" altLang="zh-CN" i="1" baseline="-25000" dirty="0"/>
              <a:t>t</a:t>
            </a:r>
            <a:r>
              <a:rPr lang="en-US" altLang="zh-CN" baseline="-25000" dirty="0">
                <a:latin typeface="Symbol" panose="05050102010706020507" pitchFamily="18" charset="2"/>
              </a:rPr>
              <a:t> </a:t>
            </a:r>
            <a:r>
              <a:rPr lang="zh-CN" altLang="en-US" dirty="0"/>
              <a:t>是齐次线性方程组 </a:t>
            </a:r>
            <a:r>
              <a:rPr lang="en-US" altLang="zh-CN" i="1" dirty="0">
                <a:solidFill>
                  <a:srgbClr val="0000FF"/>
                </a:solidFill>
              </a:rPr>
              <a:t>Ax = </a:t>
            </a:r>
            <a:r>
              <a:rPr lang="en-US" altLang="zh-CN" dirty="0">
                <a:solidFill>
                  <a:srgbClr val="0000FF"/>
                </a:solidFill>
              </a:rPr>
              <a:t>0</a:t>
            </a:r>
            <a:endParaRPr lang="en-US" altLang="zh-CN" dirty="0">
              <a:solidFill>
                <a:srgbClr val="0000FF"/>
              </a:solidFill>
            </a:endParaRPr>
          </a:p>
          <a:p>
            <a:pPr eaLnBrk="1" hangingPunct="1">
              <a:lnSpc>
                <a:spcPct val="90000"/>
              </a:lnSpc>
              <a:spcBef>
                <a:spcPct val="50000"/>
              </a:spcBef>
              <a:buClr>
                <a:schemeClr val="accent2"/>
              </a:buClr>
              <a:buSzPct val="80000"/>
              <a:buNone/>
            </a:pPr>
            <a:r>
              <a:rPr lang="en-US" altLang="zh-CN" dirty="0"/>
              <a:t>            </a:t>
            </a:r>
            <a:r>
              <a:rPr lang="zh-CN" altLang="en-US" dirty="0"/>
              <a:t>的解， 则 </a:t>
            </a:r>
            <a:r>
              <a:rPr lang="en-US" altLang="zh-CN" i="1" dirty="0">
                <a:solidFill>
                  <a:srgbClr val="FF0000"/>
                </a:solidFill>
              </a:rPr>
              <a:t>x</a:t>
            </a:r>
            <a:r>
              <a:rPr lang="en-US" altLang="zh-CN" dirty="0">
                <a:solidFill>
                  <a:srgbClr val="FF0000"/>
                </a:solidFill>
              </a:rPr>
              <a:t> = </a:t>
            </a:r>
            <a:r>
              <a:rPr lang="en-US" altLang="zh-CN" i="1" dirty="0">
                <a:solidFill>
                  <a:srgbClr val="FF0000"/>
                </a:solidFill>
              </a:rPr>
              <a:t>k</a:t>
            </a:r>
            <a:r>
              <a:rPr lang="en-US" altLang="zh-CN" baseline="-25000" dirty="0">
                <a:solidFill>
                  <a:srgbClr val="FF0000"/>
                </a:solidFill>
              </a:rPr>
              <a:t>1</a:t>
            </a:r>
            <a:r>
              <a:rPr lang="en-US" altLang="zh-CN" i="1" dirty="0">
                <a:solidFill>
                  <a:srgbClr val="FF0000"/>
                </a:solidFill>
                <a:latin typeface="Symbol" panose="05050102010706020507" pitchFamily="18" charset="2"/>
              </a:rPr>
              <a:t>x</a:t>
            </a:r>
            <a:r>
              <a:rPr lang="en-US" altLang="zh-CN" baseline="-25000" dirty="0">
                <a:solidFill>
                  <a:srgbClr val="FF0000"/>
                </a:solidFill>
              </a:rPr>
              <a:t>1 </a:t>
            </a:r>
            <a:r>
              <a:rPr lang="en-US" altLang="zh-CN" dirty="0">
                <a:solidFill>
                  <a:srgbClr val="FF0000"/>
                </a:solidFill>
              </a:rPr>
              <a:t>+ </a:t>
            </a:r>
            <a:r>
              <a:rPr lang="en-US" altLang="zh-CN" i="1" dirty="0">
                <a:solidFill>
                  <a:srgbClr val="FF0000"/>
                </a:solidFill>
              </a:rPr>
              <a:t>k</a:t>
            </a:r>
            <a:r>
              <a:rPr lang="en-US" altLang="zh-CN" baseline="-25000" dirty="0">
                <a:solidFill>
                  <a:srgbClr val="FF0000"/>
                </a:solidFill>
              </a:rPr>
              <a:t>2</a:t>
            </a:r>
            <a:r>
              <a:rPr lang="en-US" altLang="zh-CN" i="1" dirty="0">
                <a:solidFill>
                  <a:srgbClr val="FF0000"/>
                </a:solidFill>
                <a:latin typeface="Symbol" panose="05050102010706020507" pitchFamily="18" charset="2"/>
              </a:rPr>
              <a:t>x</a:t>
            </a:r>
            <a:r>
              <a:rPr lang="en-US" altLang="zh-CN" baseline="-25000" dirty="0">
                <a:solidFill>
                  <a:srgbClr val="FF0000"/>
                </a:solidFill>
              </a:rPr>
              <a:t>2 </a:t>
            </a:r>
            <a:r>
              <a:rPr lang="en-US" altLang="zh-CN" dirty="0">
                <a:solidFill>
                  <a:srgbClr val="FF0000"/>
                </a:solidFill>
              </a:rPr>
              <a:t>+ … + </a:t>
            </a:r>
            <a:r>
              <a:rPr lang="en-US" altLang="zh-CN" i="1" dirty="0">
                <a:solidFill>
                  <a:srgbClr val="FF0000"/>
                </a:solidFill>
              </a:rPr>
              <a:t>k</a:t>
            </a:r>
            <a:r>
              <a:rPr lang="en-US" altLang="zh-CN" i="1" baseline="-25000" dirty="0">
                <a:solidFill>
                  <a:srgbClr val="FF0000"/>
                </a:solidFill>
              </a:rPr>
              <a:t>t</a:t>
            </a:r>
            <a:r>
              <a:rPr lang="en-US" altLang="zh-CN" i="1" dirty="0">
                <a:solidFill>
                  <a:srgbClr val="FF0000"/>
                </a:solidFill>
                <a:latin typeface="Symbol" panose="05050102010706020507" pitchFamily="18" charset="2"/>
              </a:rPr>
              <a:t>x</a:t>
            </a:r>
            <a:r>
              <a:rPr lang="en-US" altLang="zh-CN" i="1" baseline="-25000" dirty="0">
                <a:solidFill>
                  <a:srgbClr val="FF0000"/>
                </a:solidFill>
              </a:rPr>
              <a:t>t</a:t>
            </a:r>
            <a:r>
              <a:rPr lang="en-US" altLang="zh-CN" i="1" baseline="-25000" dirty="0"/>
              <a:t> </a:t>
            </a:r>
            <a:r>
              <a:rPr lang="zh-CN" altLang="en-US" dirty="0">
                <a:latin typeface="Symbol" panose="05050102010706020507" pitchFamily="18" charset="2"/>
              </a:rPr>
              <a:t>还</a:t>
            </a:r>
            <a:r>
              <a:rPr lang="zh-CN" altLang="en-US" dirty="0"/>
              <a:t>是 </a:t>
            </a:r>
            <a:r>
              <a:rPr lang="en-US" altLang="zh-CN" i="1" dirty="0">
                <a:solidFill>
                  <a:srgbClr val="0000FF"/>
                </a:solidFill>
              </a:rPr>
              <a:t>Ax = </a:t>
            </a:r>
            <a:r>
              <a:rPr lang="en-US" altLang="zh-CN" dirty="0">
                <a:solidFill>
                  <a:srgbClr val="0000FF"/>
                </a:solidFill>
              </a:rPr>
              <a:t>0</a:t>
            </a:r>
            <a:r>
              <a:rPr lang="en-US" altLang="zh-CN" dirty="0"/>
              <a:t> </a:t>
            </a:r>
            <a:r>
              <a:rPr lang="zh-CN" altLang="en-US" dirty="0"/>
              <a:t>的解</a:t>
            </a:r>
            <a:r>
              <a:rPr lang="en-US" altLang="zh-CN" dirty="0">
                <a:latin typeface="楷体_GB2312" panose="02010609030101010101" pitchFamily="49" charset="-122"/>
              </a:rPr>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7043">
                                            <p:txEl>
                                              <p:charRg st="0" end="41"/>
                                            </p:txEl>
                                          </p:spTgt>
                                        </p:tgtEl>
                                        <p:attrNameLst>
                                          <p:attrName>style.visibility</p:attrName>
                                        </p:attrNameLst>
                                      </p:cBhvr>
                                      <p:to>
                                        <p:strVal val="visible"/>
                                      </p:to>
                                    </p:set>
                                    <p:animEffect transition="in" filter="slide(fromBottom)">
                                      <p:cBhvr>
                                        <p:cTn id="7" dur="500"/>
                                        <p:tgtEl>
                                          <p:spTgt spid="87043">
                                            <p:txEl>
                                              <p:charRg st="0" end="4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7043">
                                            <p:txEl>
                                              <p:charRg st="41" end="73"/>
                                            </p:txEl>
                                          </p:spTgt>
                                        </p:tgtEl>
                                        <p:attrNameLst>
                                          <p:attrName>style.visibility</p:attrName>
                                        </p:attrNameLst>
                                      </p:cBhvr>
                                      <p:to>
                                        <p:strVal val="visible"/>
                                      </p:to>
                                    </p:set>
                                    <p:animEffect transition="in" filter="slide(fromBottom)">
                                      <p:cBhvr>
                                        <p:cTn id="12" dur="500"/>
                                        <p:tgtEl>
                                          <p:spTgt spid="87043">
                                            <p:txEl>
                                              <p:charRg st="41" end="7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7043">
                                            <p:txEl>
                                              <p:charRg st="73" end="115"/>
                                            </p:txEl>
                                          </p:spTgt>
                                        </p:tgtEl>
                                        <p:attrNameLst>
                                          <p:attrName>style.visibility</p:attrName>
                                        </p:attrNameLst>
                                      </p:cBhvr>
                                      <p:to>
                                        <p:strVal val="visible"/>
                                      </p:to>
                                    </p:set>
                                    <p:anim calcmode="lin" valueType="num">
                                      <p:cBhvr additive="base">
                                        <p:cTn id="17" dur="500" fill="hold"/>
                                        <p:tgtEl>
                                          <p:spTgt spid="87043">
                                            <p:txEl>
                                              <p:charRg st="73" end="115"/>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7043">
                                            <p:txEl>
                                              <p:charRg st="73" end="115"/>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87043">
                                            <p:txEl>
                                              <p:charRg st="116" end="154"/>
                                            </p:txEl>
                                          </p:spTgt>
                                        </p:tgtEl>
                                        <p:attrNameLst>
                                          <p:attrName>style.visibility</p:attrName>
                                        </p:attrNameLst>
                                      </p:cBhvr>
                                      <p:to>
                                        <p:strVal val="visible"/>
                                      </p:to>
                                    </p:set>
                                    <p:animEffect transition="in" filter="slide(fromBottom)">
                                      <p:cBhvr>
                                        <p:cTn id="23" dur="500"/>
                                        <p:tgtEl>
                                          <p:spTgt spid="87043">
                                            <p:txEl>
                                              <p:charRg st="116" end="15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87043">
                                            <p:txEl>
                                              <p:charRg st="154" end="182"/>
                                            </p:txEl>
                                          </p:spTgt>
                                        </p:tgtEl>
                                        <p:attrNameLst>
                                          <p:attrName>style.visibility</p:attrName>
                                        </p:attrNameLst>
                                      </p:cBhvr>
                                      <p:to>
                                        <p:strVal val="visible"/>
                                      </p:to>
                                    </p:set>
                                    <p:animEffect transition="in" filter="slide(fromBottom)">
                                      <p:cBhvr>
                                        <p:cTn id="28" dur="500"/>
                                        <p:tgtEl>
                                          <p:spTgt spid="87043">
                                            <p:txEl>
                                              <p:charRg st="154" end="18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87043">
                                            <p:txEl>
                                              <p:charRg st="182" end="218"/>
                                            </p:txEl>
                                          </p:spTgt>
                                        </p:tgtEl>
                                        <p:attrNameLst>
                                          <p:attrName>style.visibility</p:attrName>
                                        </p:attrNameLst>
                                      </p:cBhvr>
                                      <p:to>
                                        <p:strVal val="visible"/>
                                      </p:to>
                                    </p:set>
                                    <p:anim calcmode="lin" valueType="num">
                                      <p:cBhvr additive="base">
                                        <p:cTn id="33" dur="500" fill="hold"/>
                                        <p:tgtEl>
                                          <p:spTgt spid="87043">
                                            <p:txEl>
                                              <p:charRg st="182" end="218"/>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7043">
                                            <p:txEl>
                                              <p:charRg st="182" end="218"/>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87043">
                                            <p:txEl>
                                              <p:charRg st="219" end="271"/>
                                            </p:txEl>
                                          </p:spTgt>
                                        </p:tgtEl>
                                        <p:attrNameLst>
                                          <p:attrName>style.visibility</p:attrName>
                                        </p:attrNameLst>
                                      </p:cBhvr>
                                      <p:to>
                                        <p:strVal val="visible"/>
                                      </p:to>
                                    </p:set>
                                    <p:anim calcmode="lin" valueType="num">
                                      <p:cBhvr>
                                        <p:cTn id="39" dur="500" fill="hold"/>
                                        <p:tgtEl>
                                          <p:spTgt spid="87043">
                                            <p:txEl>
                                              <p:charRg st="219" end="271"/>
                                            </p:txEl>
                                          </p:spTgt>
                                        </p:tgtEl>
                                        <p:attrNameLst>
                                          <p:attrName>ppt_w</p:attrName>
                                        </p:attrNameLst>
                                      </p:cBhvr>
                                      <p:tavLst>
                                        <p:tav tm="0">
                                          <p:val>
                                            <p:fltVal val="0.000000"/>
                                          </p:val>
                                        </p:tav>
                                        <p:tav tm="100000">
                                          <p:val>
                                            <p:strVal val="#ppt_w"/>
                                          </p:val>
                                        </p:tav>
                                      </p:tavLst>
                                    </p:anim>
                                    <p:anim calcmode="lin" valueType="num">
                                      <p:cBhvr>
                                        <p:cTn id="40" dur="500" fill="hold"/>
                                        <p:tgtEl>
                                          <p:spTgt spid="87043">
                                            <p:txEl>
                                              <p:charRg st="219" end="271"/>
                                            </p:txEl>
                                          </p:spTgt>
                                        </p:tgtEl>
                                        <p:attrNameLst>
                                          <p:attrName>ppt_h</p:attrName>
                                        </p:attrNameLst>
                                      </p:cBhvr>
                                      <p:tavLst>
                                        <p:tav tm="0">
                                          <p:val>
                                            <p:fltVal val="0.00000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87043">
                                            <p:txEl>
                                              <p:charRg st="271" end="330"/>
                                            </p:txEl>
                                          </p:spTgt>
                                        </p:tgtEl>
                                        <p:attrNameLst>
                                          <p:attrName>style.visibility</p:attrName>
                                        </p:attrNameLst>
                                      </p:cBhvr>
                                      <p:to>
                                        <p:strVal val="visible"/>
                                      </p:to>
                                    </p:set>
                                    <p:anim calcmode="lin" valueType="num">
                                      <p:cBhvr>
                                        <p:cTn id="43" dur="500" fill="hold"/>
                                        <p:tgtEl>
                                          <p:spTgt spid="87043">
                                            <p:txEl>
                                              <p:charRg st="271" end="330"/>
                                            </p:txEl>
                                          </p:spTgt>
                                        </p:tgtEl>
                                        <p:attrNameLst>
                                          <p:attrName>ppt_w</p:attrName>
                                        </p:attrNameLst>
                                      </p:cBhvr>
                                      <p:tavLst>
                                        <p:tav tm="0">
                                          <p:val>
                                            <p:fltVal val="0.000000"/>
                                          </p:val>
                                        </p:tav>
                                        <p:tav tm="100000">
                                          <p:val>
                                            <p:strVal val="#ppt_w"/>
                                          </p:val>
                                        </p:tav>
                                      </p:tavLst>
                                    </p:anim>
                                    <p:anim calcmode="lin" valueType="num">
                                      <p:cBhvr>
                                        <p:cTn id="44" dur="500" fill="hold"/>
                                        <p:tgtEl>
                                          <p:spTgt spid="87043">
                                            <p:txEl>
                                              <p:charRg st="271" end="330"/>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Text Box 2"/>
          <p:cNvSpPr txBox="1"/>
          <p:nvPr/>
        </p:nvSpPr>
        <p:spPr>
          <a:xfrm>
            <a:off x="455613" y="455613"/>
            <a:ext cx="8148637" cy="5934075"/>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t</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是齐次线性方程组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的解， 则 </a:t>
            </a:r>
            <a:r>
              <a:rPr lang="en-US" altLang="zh-CN" sz="2400" b="1" i="1" dirty="0">
                <a:solidFill>
                  <a:srgbClr val="FF0000"/>
                </a:solidFill>
                <a:latin typeface="Times New Roman" panose="02020603050405020304" pitchFamily="18" charset="0"/>
                <a:ea typeface="楷体_GB2312" panose="02010609030101010101" pitchFamily="49" charset="-122"/>
              </a:rPr>
              <a:t>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i="1" baseline="-25000" dirty="0">
                <a:solidFill>
                  <a:srgbClr val="FF0000"/>
                </a:solidFill>
                <a:latin typeface="Times New Roman" panose="02020603050405020304" pitchFamily="18" charset="0"/>
                <a:ea typeface="楷体_GB2312" panose="02010609030101010101" pitchFamily="49" charset="-122"/>
              </a:rPr>
              <a:t>t</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t</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Symbol" panose="05050102010706020507" pitchFamily="18" charset="2"/>
                <a:ea typeface="楷体_GB2312" panose="02010609030101010101" pitchFamily="49" charset="-122"/>
              </a:rPr>
              <a:t>还</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的解</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30000"/>
              </a:lnSpc>
              <a:spcBef>
                <a:spcPct val="50000"/>
              </a:spcBef>
              <a:buClr>
                <a:srgbClr val="0000FF"/>
              </a:buClr>
              <a:buSzPct val="80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已知齐次方程组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的几个解向量，可以通过这些解向量的线性组合给出更多的解．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80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能否通过</a:t>
            </a:r>
            <a:r>
              <a:rPr lang="zh-CN" altLang="en-US" sz="2400" b="1" dirty="0">
                <a:solidFill>
                  <a:srgbClr val="0000FF"/>
                </a:solidFill>
                <a:latin typeface="Times New Roman" panose="02020603050405020304" pitchFamily="18" charset="0"/>
                <a:ea typeface="楷体_GB2312" panose="02010609030101010101" pitchFamily="49" charset="-122"/>
              </a:rPr>
              <a:t>有限个解向量的线性组合</a:t>
            </a: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的解全部表示出来？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80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的全体解组成的集合记作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zh-CN" altLang="en-US" sz="2400" b="1" dirty="0">
                <a:solidFill>
                  <a:srgbClr val="000000"/>
                </a:solidFill>
                <a:latin typeface="Times New Roman" panose="02020603050405020304" pitchFamily="18" charset="0"/>
                <a:ea typeface="楷体_GB2312" panose="02010609030101010101" pitchFamily="49" charset="-122"/>
              </a:rPr>
              <a:t>，若求得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的一个最大无关组</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t</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，那么</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的通解可表示为 </a:t>
            </a:r>
            <a:r>
              <a:rPr lang="en-US" altLang="zh-CN" sz="2400" b="1" i="1" dirty="0">
                <a:solidFill>
                  <a:srgbClr val="FF0000"/>
                </a:solidFill>
                <a:latin typeface="Times New Roman" panose="02020603050405020304" pitchFamily="18" charset="0"/>
                <a:ea typeface="楷体_GB2312" panose="02010609030101010101" pitchFamily="49" charset="-122"/>
              </a:rPr>
              <a:t>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i="1" baseline="-25000" dirty="0">
                <a:solidFill>
                  <a:srgbClr val="FF0000"/>
                </a:solidFill>
                <a:latin typeface="Times New Roman" panose="02020603050405020304" pitchFamily="18" charset="0"/>
                <a:ea typeface="楷体_GB2312" panose="02010609030101010101" pitchFamily="49" charset="-122"/>
              </a:rPr>
              <a:t>t</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t</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80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齐次线性方程组的解集的最大无关组称为该齐次线性方程组的</a:t>
            </a:r>
            <a:r>
              <a:rPr lang="zh-CN" altLang="en-US" sz="2400" b="1" dirty="0">
                <a:solidFill>
                  <a:srgbClr val="FF0000"/>
                </a:solidFill>
                <a:latin typeface="Times New Roman" panose="02020603050405020304" pitchFamily="18" charset="0"/>
                <a:ea typeface="楷体_GB2312" panose="02010609030101010101" pitchFamily="49" charset="-122"/>
              </a:rPr>
              <a:t>基础解系</a:t>
            </a:r>
            <a:r>
              <a:rPr lang="zh-CN" altLang="en-US" sz="2400" b="1" dirty="0">
                <a:solidFill>
                  <a:srgbClr val="0000FF"/>
                </a:solidFill>
                <a:latin typeface="Times New Roman" panose="02020603050405020304" pitchFamily="18" charset="0"/>
                <a:ea typeface="楷体_GB2312" panose="02010609030101010101" pitchFamily="49" charset="-122"/>
              </a:rPr>
              <a:t>（不唯一）</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57347" name="AutoShape 3">
            <a:hlinkClick r:id="rId1" action="ppaction://hlinksldjump"/>
          </p:cNvPr>
          <p:cNvSpPr/>
          <p:nvPr/>
        </p:nvSpPr>
        <p:spPr>
          <a:xfrm>
            <a:off x="8388350" y="6165850"/>
            <a:ext cx="457200" cy="457200"/>
          </a:xfrm>
          <a:prstGeom prst="actionButtonInformation">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6">
                                            <p:txEl>
                                              <p:charRg st="101" end="145"/>
                                            </p:txEl>
                                          </p:spTgt>
                                        </p:tgtEl>
                                        <p:attrNameLst>
                                          <p:attrName>style.visibility</p:attrName>
                                        </p:attrNameLst>
                                      </p:cBhvr>
                                      <p:to>
                                        <p:strVal val="visible"/>
                                      </p:to>
                                    </p:set>
                                    <p:animEffect transition="in" filter="slide(fromBottom)">
                                      <p:cBhvr>
                                        <p:cTn id="7" dur="500"/>
                                        <p:tgtEl>
                                          <p:spTgt spid="57346">
                                            <p:txEl>
                                              <p:charRg st="101" end="14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7346">
                                            <p:txEl>
                                              <p:charRg st="145" end="179"/>
                                            </p:txEl>
                                          </p:spTgt>
                                        </p:tgtEl>
                                        <p:attrNameLst>
                                          <p:attrName>style.visibility</p:attrName>
                                        </p:attrNameLst>
                                      </p:cBhvr>
                                      <p:to>
                                        <p:strVal val="visible"/>
                                      </p:to>
                                    </p:set>
                                    <p:animEffect transition="in" filter="slide(fromBottom)">
                                      <p:cBhvr>
                                        <p:cTn id="12" dur="500"/>
                                        <p:tgtEl>
                                          <p:spTgt spid="57346">
                                            <p:txEl>
                                              <p:charRg st="145" end="179"/>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7347"/>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2" name="cashreg.wav"/>
                                        </p:tgtEl>
                                      </p:cMediaNode>
                                    </p:audio>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7346">
                                            <p:txEl>
                                              <p:charRg st="179" end="297"/>
                                            </p:txEl>
                                          </p:spTgt>
                                        </p:tgtEl>
                                        <p:attrNameLst>
                                          <p:attrName>style.visibility</p:attrName>
                                        </p:attrNameLst>
                                      </p:cBhvr>
                                      <p:to>
                                        <p:strVal val="visible"/>
                                      </p:to>
                                    </p:set>
                                    <p:animEffect transition="in" filter="slide(fromBottom)">
                                      <p:cBhvr>
                                        <p:cTn id="19" dur="500"/>
                                        <p:tgtEl>
                                          <p:spTgt spid="57346">
                                            <p:txEl>
                                              <p:charRg st="179" end="29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57346">
                                            <p:txEl>
                                              <p:charRg st="297" end="335"/>
                                            </p:txEl>
                                          </p:spTgt>
                                        </p:tgtEl>
                                        <p:attrNameLst>
                                          <p:attrName>style.visibility</p:attrName>
                                        </p:attrNameLst>
                                      </p:cBhvr>
                                      <p:to>
                                        <p:strVal val="visible"/>
                                      </p:to>
                                    </p:set>
                                    <p:animEffect transition="in" filter="slide(fromBottom)">
                                      <p:cBhvr>
                                        <p:cTn id="24" dur="500"/>
                                        <p:tgtEl>
                                          <p:spTgt spid="57346">
                                            <p:txEl>
                                              <p:charRg st="297" end="3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p:bldP spid="57347"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8226" name="Rectangle 2"/>
          <p:cNvSpPr>
            <a:spLocks noGrp="1"/>
          </p:cNvSpPr>
          <p:nvPr>
            <p:ph type="title"/>
          </p:nvPr>
        </p:nvSpPr>
        <p:spPr/>
        <p:txBody>
          <a:bodyPr vert="horz" wrap="square" lIns="91440" tIns="45720" rIns="91440" bIns="45720" anchor="ctr" anchorCtr="0"/>
          <a:p>
            <a:pPr eaLnBrk="1" hangingPunct="1"/>
            <a:r>
              <a:rPr lang="zh-CN" altLang="en-US" dirty="0"/>
              <a:t>回顾：向量组的秩的概念</a:t>
            </a:r>
            <a:endParaRPr lang="zh-CN" altLang="en-US" dirty="0"/>
          </a:p>
        </p:txBody>
      </p:sp>
      <p:sp>
        <p:nvSpPr>
          <p:cNvPr id="89091" name="Rectangle 3"/>
          <p:cNvSpPr>
            <a:spLocks noGrp="1"/>
          </p:cNvSpPr>
          <p:nvPr>
            <p:ph idx="1"/>
          </p:nvPr>
        </p:nvSpPr>
        <p:spPr>
          <a:xfrm>
            <a:off x="457200" y="1628775"/>
            <a:ext cx="8229600" cy="4656138"/>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设有向量组 </a:t>
            </a:r>
            <a:r>
              <a:rPr lang="en-US" altLang="zh-CN" i="1" dirty="0"/>
              <a:t>A</a:t>
            </a:r>
            <a:r>
              <a:rPr lang="en-US" altLang="zh-CN" dirty="0"/>
              <a:t> </a:t>
            </a:r>
            <a:r>
              <a:rPr lang="zh-CN" altLang="en-US" dirty="0"/>
              <a:t>，如果在 </a:t>
            </a:r>
            <a:r>
              <a:rPr lang="en-US" altLang="zh-CN" i="1" dirty="0"/>
              <a:t>A</a:t>
            </a:r>
            <a:r>
              <a:rPr lang="en-US" altLang="zh-CN" dirty="0"/>
              <a:t> </a:t>
            </a:r>
            <a:r>
              <a:rPr lang="zh-CN" altLang="en-US" dirty="0"/>
              <a:t>中能选出 </a:t>
            </a:r>
            <a:r>
              <a:rPr lang="en-US" altLang="zh-CN" i="1" dirty="0"/>
              <a:t>r </a:t>
            </a:r>
            <a:r>
              <a:rPr lang="zh-CN" altLang="en-US" dirty="0"/>
              <a:t>个向量</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a:t>
            </a:r>
            <a:endParaRPr lang="en-US" altLang="zh-CN" dirty="0"/>
          </a:p>
          <a:p>
            <a:pPr marL="457200" indent="-457200" eaLnBrk="1" hangingPunct="1">
              <a:spcBef>
                <a:spcPct val="50000"/>
              </a:spcBef>
              <a:buClr>
                <a:schemeClr val="accent2"/>
              </a:buClr>
              <a:buSzPct val="80000"/>
              <a:buNone/>
            </a:pPr>
            <a:r>
              <a:rPr lang="en-US" altLang="zh-CN" dirty="0"/>
              <a:t> </a:t>
            </a:r>
            <a:r>
              <a:rPr lang="en-US" altLang="zh-CN" i="1" dirty="0"/>
              <a:t>a</a:t>
            </a:r>
            <a:r>
              <a:rPr lang="en-US" altLang="zh-CN" i="1" baseline="-25000" dirty="0"/>
              <a:t>r</a:t>
            </a:r>
            <a:r>
              <a:rPr lang="zh-CN" altLang="en-US" dirty="0"/>
              <a:t>，满足</a:t>
            </a:r>
            <a:endParaRPr lang="zh-CN" altLang="en-US" dirty="0"/>
          </a:p>
          <a:p>
            <a:pPr marL="457200" indent="-457200" eaLnBrk="1" hangingPunct="1">
              <a:spcBef>
                <a:spcPct val="50000"/>
              </a:spcBef>
              <a:buClr>
                <a:srgbClr val="0000FF"/>
              </a:buClr>
              <a:buSzTx/>
              <a:buNone/>
            </a:pPr>
            <a:r>
              <a:rPr lang="zh-CN" altLang="en-US" dirty="0">
                <a:solidFill>
                  <a:srgbClr val="0000FF"/>
                </a:solidFill>
              </a:rPr>
              <a:t>①</a:t>
            </a:r>
            <a:r>
              <a:rPr lang="zh-CN" altLang="en-US" dirty="0"/>
              <a:t>  向量组 </a:t>
            </a:r>
            <a:r>
              <a:rPr lang="en-US" altLang="zh-CN" i="1" dirty="0"/>
              <a:t>A</a:t>
            </a:r>
            <a:r>
              <a:rPr lang="en-US" altLang="zh-CN" baseline="-25000" dirty="0"/>
              <a:t>0 </a:t>
            </a:r>
            <a:r>
              <a:rPr lang="zh-CN" altLang="en-US" dirty="0"/>
              <a:t>：</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zh-CN" altLang="en-US" dirty="0"/>
              <a:t>线性无关；</a:t>
            </a:r>
            <a:endParaRPr lang="zh-CN" altLang="en-US" dirty="0"/>
          </a:p>
          <a:p>
            <a:pPr marL="457200" indent="-457200" eaLnBrk="1" hangingPunct="1">
              <a:spcBef>
                <a:spcPct val="50000"/>
              </a:spcBef>
              <a:buClr>
                <a:srgbClr val="0000FF"/>
              </a:buClr>
              <a:buSzTx/>
              <a:buNone/>
            </a:pPr>
            <a:r>
              <a:rPr lang="zh-CN" altLang="en-US" dirty="0">
                <a:solidFill>
                  <a:srgbClr val="0000FF"/>
                </a:solidFill>
              </a:rPr>
              <a:t>②</a:t>
            </a:r>
            <a:r>
              <a:rPr lang="zh-CN" altLang="en-US" dirty="0"/>
              <a:t>  向量组 </a:t>
            </a:r>
            <a:r>
              <a:rPr lang="en-US" altLang="zh-CN" i="1" dirty="0"/>
              <a:t>A</a:t>
            </a:r>
            <a:r>
              <a:rPr lang="en-US" altLang="zh-CN" dirty="0"/>
              <a:t> </a:t>
            </a:r>
            <a:r>
              <a:rPr lang="zh-CN" altLang="en-US" dirty="0"/>
              <a:t>中任意 </a:t>
            </a:r>
            <a:r>
              <a:rPr lang="en-US" altLang="zh-CN" i="1" dirty="0"/>
              <a:t>r </a:t>
            </a:r>
            <a:r>
              <a:rPr lang="en-US" altLang="zh-CN" dirty="0"/>
              <a:t>+ 1</a:t>
            </a:r>
            <a:r>
              <a:rPr lang="zh-CN" altLang="en-US" dirty="0"/>
              <a:t>个向量（如果 </a:t>
            </a:r>
            <a:r>
              <a:rPr lang="en-US" altLang="zh-CN" i="1" dirty="0"/>
              <a:t>A</a:t>
            </a:r>
            <a:r>
              <a:rPr lang="en-US" altLang="zh-CN" dirty="0"/>
              <a:t> </a:t>
            </a:r>
            <a:r>
              <a:rPr lang="zh-CN" altLang="en-US" dirty="0"/>
              <a:t>中有</a:t>
            </a:r>
            <a:r>
              <a:rPr lang="en-US" altLang="zh-CN" i="1" dirty="0"/>
              <a:t>r </a:t>
            </a:r>
            <a:r>
              <a:rPr lang="en-US" altLang="zh-CN" dirty="0"/>
              <a:t>+ 1</a:t>
            </a:r>
            <a:r>
              <a:rPr lang="zh-CN" altLang="en-US" dirty="0"/>
              <a:t>个向量的   话）都线性相关；</a:t>
            </a:r>
            <a:endParaRPr lang="zh-CN" altLang="en-US" dirty="0"/>
          </a:p>
          <a:p>
            <a:pPr marL="457200" indent="-457200" eaLnBrk="1" hangingPunct="1">
              <a:spcBef>
                <a:spcPct val="50000"/>
              </a:spcBef>
              <a:buClr>
                <a:srgbClr val="0000FF"/>
              </a:buClr>
              <a:buSzTx/>
              <a:buNone/>
            </a:pPr>
            <a:r>
              <a:rPr lang="zh-CN" altLang="en-US" dirty="0">
                <a:solidFill>
                  <a:srgbClr val="0000FF"/>
                </a:solidFill>
              </a:rPr>
              <a:t>②</a:t>
            </a:r>
            <a:r>
              <a:rPr lang="en-US" altLang="zh-CN" dirty="0">
                <a:solidFill>
                  <a:srgbClr val="0000FF"/>
                </a:solidFill>
              </a:rPr>
              <a:t>'</a:t>
            </a:r>
            <a:r>
              <a:rPr lang="en-US" altLang="zh-CN" dirty="0">
                <a:cs typeface="Times New Roman" panose="02020603050405020304" pitchFamily="18" charset="0"/>
              </a:rPr>
              <a:t> </a:t>
            </a:r>
            <a:r>
              <a:rPr lang="zh-CN" altLang="en-US" dirty="0"/>
              <a:t>向量组 </a:t>
            </a:r>
            <a:r>
              <a:rPr lang="en-US" altLang="zh-CN" i="1" dirty="0"/>
              <a:t>A</a:t>
            </a:r>
            <a:r>
              <a:rPr lang="en-US" altLang="zh-CN" dirty="0"/>
              <a:t> </a:t>
            </a:r>
            <a:r>
              <a:rPr lang="zh-CN" altLang="en-US" dirty="0"/>
              <a:t>中任意一个向量都能由向量组 </a:t>
            </a:r>
            <a:r>
              <a:rPr lang="en-US" altLang="zh-CN" i="1" dirty="0"/>
              <a:t>A</a:t>
            </a:r>
            <a:r>
              <a:rPr lang="en-US" altLang="zh-CN" baseline="-25000" dirty="0"/>
              <a:t>0</a:t>
            </a:r>
            <a:r>
              <a:rPr lang="en-US" altLang="zh-CN" dirty="0"/>
              <a:t> </a:t>
            </a:r>
            <a:r>
              <a:rPr lang="zh-CN" altLang="en-US" dirty="0"/>
              <a:t>线性表示；</a:t>
            </a:r>
            <a:endParaRPr lang="zh-CN" altLang="en-US" dirty="0"/>
          </a:p>
          <a:p>
            <a:pPr marL="457200" indent="-457200" eaLnBrk="1" hangingPunct="1">
              <a:spcBef>
                <a:spcPct val="50000"/>
              </a:spcBef>
              <a:buClr>
                <a:srgbClr val="0000FF"/>
              </a:buClr>
              <a:buSzTx/>
              <a:buNone/>
            </a:pPr>
            <a:r>
              <a:rPr lang="zh-CN" altLang="en-US" dirty="0"/>
              <a:t>那么称向量组 </a:t>
            </a:r>
            <a:r>
              <a:rPr lang="en-US" altLang="zh-CN" i="1" dirty="0"/>
              <a:t>A</a:t>
            </a:r>
            <a:r>
              <a:rPr lang="en-US" altLang="zh-CN" baseline="-25000" dirty="0"/>
              <a:t>0 </a:t>
            </a:r>
            <a:r>
              <a:rPr lang="zh-CN" altLang="en-US" dirty="0"/>
              <a:t>是向量组 </a:t>
            </a:r>
            <a:r>
              <a:rPr lang="en-US" altLang="zh-CN" i="1" dirty="0"/>
              <a:t>A</a:t>
            </a:r>
            <a:r>
              <a:rPr lang="en-US" altLang="zh-CN" dirty="0"/>
              <a:t> </a:t>
            </a:r>
            <a:r>
              <a:rPr lang="zh-CN" altLang="en-US" dirty="0"/>
              <a:t>的一个</a:t>
            </a:r>
            <a:r>
              <a:rPr lang="zh-CN" altLang="en-US" dirty="0">
                <a:solidFill>
                  <a:srgbClr val="FF0000"/>
                </a:solidFill>
              </a:rPr>
              <a:t>最大无关组</a:t>
            </a:r>
            <a:r>
              <a:rPr lang="zh-CN" altLang="en-US" dirty="0"/>
              <a:t>．</a:t>
            </a:r>
            <a:endParaRPr lang="zh-CN" altLang="en-US" dirty="0"/>
          </a:p>
          <a:p>
            <a:pPr marL="457200" indent="-457200" eaLnBrk="1" hangingPunct="1">
              <a:lnSpc>
                <a:spcPct val="130000"/>
              </a:lnSpc>
              <a:buClr>
                <a:srgbClr val="FF0000"/>
              </a:buClr>
              <a:buNone/>
            </a:pPr>
            <a:endParaRPr lang="zh-CN" altLang="en-US" dirty="0"/>
          </a:p>
          <a:p>
            <a:pPr marL="457200" indent="-457200" eaLnBrk="1" hangingPunct="1">
              <a:lnSpc>
                <a:spcPct val="130000"/>
              </a:lnSpc>
              <a:buClr>
                <a:srgbClr val="FF0000"/>
              </a:buClr>
              <a:buNone/>
            </a:pPr>
            <a:r>
              <a:rPr lang="zh-CN" altLang="en-US" dirty="0"/>
              <a:t>向量组的最大无关组一般是不唯一的．</a:t>
            </a:r>
            <a:endParaRPr lang="zh-CN" altLang="en-US" dirty="0"/>
          </a:p>
        </p:txBody>
      </p:sp>
      <p:sp>
        <p:nvSpPr>
          <p:cNvPr id="948228" name="AutoShape 6">
            <a:hlinkClick r:id="rId1" action="ppaction://hlinksldjump"/>
          </p:cNvPr>
          <p:cNvSpPr/>
          <p:nvPr/>
        </p:nvSpPr>
        <p:spPr>
          <a:xfrm>
            <a:off x="8275638" y="6191250"/>
            <a:ext cx="684212" cy="406400"/>
          </a:xfrm>
          <a:prstGeom prst="actionButtonBlank">
            <a:avLst/>
          </a:prstGeom>
          <a:solidFill>
            <a:schemeClr val="accent1"/>
          </a:solidFill>
          <a:ln w="9525">
            <a:noFill/>
          </a:ln>
        </p:spPr>
        <p:txBody>
          <a:bodyPr anchor="ctr" anchorCtr="0"/>
          <a:p>
            <a:pPr algn="ctr"/>
            <a:r>
              <a:rPr lang="zh-CN" altLang="en-US" b="1" dirty="0">
                <a:solidFill>
                  <a:srgbClr val="000000"/>
                </a:solidFill>
                <a:latin typeface="Arial" panose="020B0604020202090204" pitchFamily="34" charset="0"/>
                <a:ea typeface="楷体_GB2312" panose="02010609030101010101" pitchFamily="49" charset="-122"/>
              </a:rPr>
              <a:t>返回</a:t>
            </a:r>
            <a:endParaRPr lang="zh-CN" altLang="en-US"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9091">
                                            <p:txEl>
                                              <p:charRg st="0" end="39"/>
                                            </p:txEl>
                                          </p:spTgt>
                                        </p:tgtEl>
                                        <p:attrNameLst>
                                          <p:attrName>style.visibility</p:attrName>
                                        </p:attrNameLst>
                                      </p:cBhvr>
                                      <p:to>
                                        <p:strVal val="visible"/>
                                      </p:to>
                                    </p:set>
                                    <p:animEffect transition="in" filter="slide(fromBottom)">
                                      <p:cBhvr>
                                        <p:cTn id="7" dur="500"/>
                                        <p:tgtEl>
                                          <p:spTgt spid="89091">
                                            <p:txEl>
                                              <p:charRg st="0" end="39"/>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9091">
                                            <p:txEl>
                                              <p:charRg st="39" end="46"/>
                                            </p:txEl>
                                          </p:spTgt>
                                        </p:tgtEl>
                                        <p:attrNameLst>
                                          <p:attrName>style.visibility</p:attrName>
                                        </p:attrNameLst>
                                      </p:cBhvr>
                                      <p:to>
                                        <p:strVal val="visible"/>
                                      </p:to>
                                    </p:set>
                                    <p:animEffect transition="in" filter="slide(fromBottom)">
                                      <p:cBhvr>
                                        <p:cTn id="10" dur="500"/>
                                        <p:tgtEl>
                                          <p:spTgt spid="89091">
                                            <p:txEl>
                                              <p:charRg st="39" end="4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89091">
                                            <p:txEl>
                                              <p:charRg st="46" end="77"/>
                                            </p:txEl>
                                          </p:spTgt>
                                        </p:tgtEl>
                                        <p:attrNameLst>
                                          <p:attrName>style.visibility</p:attrName>
                                        </p:attrNameLst>
                                      </p:cBhvr>
                                      <p:to>
                                        <p:strVal val="visible"/>
                                      </p:to>
                                    </p:set>
                                    <p:animEffect transition="in" filter="slide(fromBottom)">
                                      <p:cBhvr>
                                        <p:cTn id="15" dur="500"/>
                                        <p:tgtEl>
                                          <p:spTgt spid="89091">
                                            <p:txEl>
                                              <p:charRg st="46" end="7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89091">
                                            <p:txEl>
                                              <p:charRg st="77" end="127"/>
                                            </p:txEl>
                                          </p:spTgt>
                                        </p:tgtEl>
                                        <p:attrNameLst>
                                          <p:attrName>style.visibility</p:attrName>
                                        </p:attrNameLst>
                                      </p:cBhvr>
                                      <p:to>
                                        <p:strVal val="visible"/>
                                      </p:to>
                                    </p:set>
                                    <p:animEffect transition="in" filter="slide(fromBottom)">
                                      <p:cBhvr>
                                        <p:cTn id="20" dur="500"/>
                                        <p:tgtEl>
                                          <p:spTgt spid="89091">
                                            <p:txEl>
                                              <p:charRg st="77" end="12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9091">
                                            <p:txEl>
                                              <p:charRg st="127" end="159"/>
                                            </p:txEl>
                                          </p:spTgt>
                                        </p:tgtEl>
                                        <p:attrNameLst>
                                          <p:attrName>style.visibility</p:attrName>
                                        </p:attrNameLst>
                                      </p:cBhvr>
                                      <p:to>
                                        <p:strVal val="visible"/>
                                      </p:to>
                                    </p:set>
                                    <p:animEffect transition="in" filter="slide(fromBottom)">
                                      <p:cBhvr>
                                        <p:cTn id="25" dur="500"/>
                                        <p:tgtEl>
                                          <p:spTgt spid="89091">
                                            <p:txEl>
                                              <p:charRg st="127" end="15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89091">
                                            <p:txEl>
                                              <p:charRg st="159" end="186"/>
                                            </p:txEl>
                                          </p:spTgt>
                                        </p:tgtEl>
                                        <p:attrNameLst>
                                          <p:attrName>style.visibility</p:attrName>
                                        </p:attrNameLst>
                                      </p:cBhvr>
                                      <p:to>
                                        <p:strVal val="visible"/>
                                      </p:to>
                                    </p:set>
                                    <p:animEffect transition="in" filter="slide(fromBottom)">
                                      <p:cBhvr>
                                        <p:cTn id="30" dur="500"/>
                                        <p:tgtEl>
                                          <p:spTgt spid="89091">
                                            <p:txEl>
                                              <p:charRg st="159" end="18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9091">
                                            <p:txEl>
                                              <p:charRg st="187" end="205"/>
                                            </p:txEl>
                                          </p:spTgt>
                                        </p:tgtEl>
                                        <p:attrNameLst>
                                          <p:attrName>style.visibility</p:attrName>
                                        </p:attrNameLst>
                                      </p:cBhvr>
                                      <p:to>
                                        <p:strVal val="visible"/>
                                      </p:to>
                                    </p:set>
                                    <p:animEffect transition="in" filter="slide(fromBottom)">
                                      <p:cBhvr>
                                        <p:cTn id="35" dur="500"/>
                                        <p:tgtEl>
                                          <p:spTgt spid="89091">
                                            <p:txEl>
                                              <p:charRg st="187" end="2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9250" name="Rectangle 2"/>
          <p:cNvSpPr>
            <a:spLocks noGrp="1"/>
          </p:cNvSpPr>
          <p:nvPr>
            <p:ph type="title"/>
          </p:nvPr>
        </p:nvSpPr>
        <p:spPr/>
        <p:txBody>
          <a:bodyPr vert="horz" wrap="square" lIns="91440" tIns="45720" rIns="91440" bIns="45720" anchor="ctr" anchorCtr="0"/>
          <a:p>
            <a:pPr eaLnBrk="1" hangingPunct="1"/>
            <a:r>
              <a:rPr lang="zh-CN" altLang="en-US" dirty="0"/>
              <a:t>基础解系的概念</a:t>
            </a:r>
            <a:endParaRPr lang="zh-CN" altLang="en-US" dirty="0"/>
          </a:p>
        </p:txBody>
      </p:sp>
      <p:sp>
        <p:nvSpPr>
          <p:cNvPr id="105475" name="Rectangle 3"/>
          <p:cNvSpPr>
            <a:spLocks noGrp="1"/>
          </p:cNvSpPr>
          <p:nvPr>
            <p:ph idx="1"/>
          </p:nvPr>
        </p:nvSpPr>
        <p:spPr>
          <a:xfrm>
            <a:off x="457200" y="1628775"/>
            <a:ext cx="8229600" cy="2647950"/>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齐次线性方程组 </a:t>
            </a:r>
            <a:r>
              <a:rPr lang="en-US" altLang="zh-CN" i="1" dirty="0">
                <a:solidFill>
                  <a:srgbClr val="0000FF"/>
                </a:solidFill>
              </a:rPr>
              <a:t>Ax = </a:t>
            </a:r>
            <a:r>
              <a:rPr lang="en-US" altLang="zh-CN" dirty="0">
                <a:solidFill>
                  <a:srgbClr val="0000FF"/>
                </a:solidFill>
              </a:rPr>
              <a:t>0 </a:t>
            </a:r>
            <a:r>
              <a:rPr lang="zh-CN" altLang="en-US" dirty="0"/>
              <a:t>的一组解向量：</a:t>
            </a:r>
            <a:r>
              <a:rPr lang="en-US" altLang="zh-CN" i="1" dirty="0">
                <a:latin typeface="Symbol" panose="05050102010706020507" pitchFamily="18" charset="2"/>
              </a:rPr>
              <a:t>x</a:t>
            </a:r>
            <a:r>
              <a:rPr lang="en-US" altLang="zh-CN" baseline="-25000" dirty="0">
                <a:latin typeface="Symbol" panose="05050102010706020507" pitchFamily="18" charset="2"/>
              </a:rPr>
              <a:t>1</a:t>
            </a:r>
            <a:r>
              <a:rPr lang="en-US" altLang="zh-CN" dirty="0">
                <a:latin typeface="Symbol" panose="05050102010706020507" pitchFamily="18" charset="2"/>
              </a:rPr>
              <a:t>, </a:t>
            </a:r>
            <a:r>
              <a:rPr lang="en-US" altLang="zh-CN" i="1" dirty="0">
                <a:latin typeface="Symbol" panose="05050102010706020507" pitchFamily="18" charset="2"/>
              </a:rPr>
              <a:t>x</a:t>
            </a:r>
            <a:r>
              <a:rPr lang="en-US" altLang="zh-CN" baseline="-25000" dirty="0">
                <a:latin typeface="Symbol" panose="05050102010706020507" pitchFamily="18" charset="2"/>
              </a:rPr>
              <a:t>2</a:t>
            </a:r>
            <a:r>
              <a:rPr lang="en-US" altLang="zh-CN" dirty="0">
                <a:latin typeface="Symbol" panose="05050102010706020507" pitchFamily="18" charset="2"/>
              </a:rPr>
              <a:t>, </a:t>
            </a:r>
            <a:r>
              <a:rPr lang="en-US" altLang="zh-CN" dirty="0"/>
              <a:t>..., </a:t>
            </a:r>
            <a:r>
              <a:rPr lang="en-US" altLang="zh-CN" i="1" dirty="0">
                <a:latin typeface="Symbol" panose="05050102010706020507" pitchFamily="18" charset="2"/>
              </a:rPr>
              <a:t>x</a:t>
            </a:r>
            <a:r>
              <a:rPr lang="en-US" altLang="zh-CN" i="1" baseline="-25000" dirty="0"/>
              <a:t>r</a:t>
            </a:r>
            <a:endParaRPr lang="en-US" altLang="zh-CN" dirty="0"/>
          </a:p>
          <a:p>
            <a:pPr marL="457200" indent="-457200" eaLnBrk="1" hangingPunct="1">
              <a:spcBef>
                <a:spcPct val="50000"/>
              </a:spcBef>
              <a:buClr>
                <a:schemeClr val="accent2"/>
              </a:buClr>
              <a:buSzPct val="80000"/>
              <a:buNone/>
            </a:pPr>
            <a:r>
              <a:rPr lang="zh-CN" altLang="en-US" dirty="0"/>
              <a:t>如果满足</a:t>
            </a:r>
            <a:endParaRPr lang="zh-CN" altLang="en-US" dirty="0"/>
          </a:p>
          <a:p>
            <a:pPr marL="457200" indent="-457200" eaLnBrk="1" hangingPunct="1">
              <a:spcBef>
                <a:spcPct val="50000"/>
              </a:spcBef>
              <a:buClr>
                <a:srgbClr val="0000FF"/>
              </a:buClr>
              <a:buSzTx/>
              <a:buNone/>
            </a:pPr>
            <a:r>
              <a:rPr lang="zh-CN" altLang="en-US" dirty="0">
                <a:solidFill>
                  <a:srgbClr val="0000FF"/>
                </a:solidFill>
              </a:rPr>
              <a:t>①</a:t>
            </a:r>
            <a:r>
              <a:rPr lang="zh-CN" altLang="en-US" dirty="0"/>
              <a:t> </a:t>
            </a:r>
            <a:r>
              <a:rPr lang="en-US" altLang="zh-CN" i="1" dirty="0">
                <a:latin typeface="Symbol" panose="05050102010706020507" pitchFamily="18" charset="2"/>
              </a:rPr>
              <a:t>x</a:t>
            </a:r>
            <a:r>
              <a:rPr lang="en-US" altLang="zh-CN" baseline="-25000" dirty="0">
                <a:latin typeface="Symbol" panose="05050102010706020507" pitchFamily="18" charset="2"/>
              </a:rPr>
              <a:t>1</a:t>
            </a:r>
            <a:r>
              <a:rPr lang="zh-CN" altLang="en-US" dirty="0">
                <a:latin typeface="Symbol" panose="05050102010706020507" pitchFamily="18" charset="2"/>
              </a:rPr>
              <a:t>，</a:t>
            </a:r>
            <a:r>
              <a:rPr lang="en-US" altLang="zh-CN" i="1" dirty="0">
                <a:latin typeface="Symbol" panose="05050102010706020507" pitchFamily="18" charset="2"/>
              </a:rPr>
              <a:t>x</a:t>
            </a:r>
            <a:r>
              <a:rPr lang="en-US" altLang="zh-CN" baseline="-25000" dirty="0">
                <a:latin typeface="Symbol" panose="05050102010706020507" pitchFamily="18" charset="2"/>
              </a:rPr>
              <a:t>2</a:t>
            </a:r>
            <a:r>
              <a:rPr lang="zh-CN" altLang="en-US" dirty="0">
                <a:latin typeface="Symbol" panose="05050102010706020507" pitchFamily="18" charset="2"/>
              </a:rPr>
              <a:t>，</a:t>
            </a:r>
            <a:r>
              <a:rPr lang="en-US" altLang="zh-CN" dirty="0"/>
              <a:t>...</a:t>
            </a:r>
            <a:r>
              <a:rPr lang="zh-CN" altLang="en-US" dirty="0"/>
              <a:t>，</a:t>
            </a:r>
            <a:r>
              <a:rPr lang="en-US" altLang="zh-CN" i="1" dirty="0">
                <a:latin typeface="Symbol" panose="05050102010706020507" pitchFamily="18" charset="2"/>
              </a:rPr>
              <a:t>x</a:t>
            </a:r>
            <a:r>
              <a:rPr lang="en-US" altLang="zh-CN" i="1" baseline="-25000" dirty="0"/>
              <a:t>r </a:t>
            </a:r>
            <a:r>
              <a:rPr lang="zh-CN" altLang="en-US" dirty="0"/>
              <a:t>线性无关；</a:t>
            </a:r>
            <a:endParaRPr lang="zh-CN" altLang="en-US" dirty="0"/>
          </a:p>
          <a:p>
            <a:pPr marL="457200" indent="-457200" eaLnBrk="1" hangingPunct="1">
              <a:spcBef>
                <a:spcPct val="50000"/>
              </a:spcBef>
              <a:buClr>
                <a:srgbClr val="0000FF"/>
              </a:buClr>
              <a:buSzTx/>
              <a:buNone/>
            </a:pPr>
            <a:r>
              <a:rPr lang="zh-CN" altLang="en-US" dirty="0">
                <a:solidFill>
                  <a:srgbClr val="0000FF"/>
                </a:solidFill>
              </a:rPr>
              <a:t>②</a:t>
            </a:r>
            <a:r>
              <a:rPr lang="zh-CN" altLang="en-US" dirty="0"/>
              <a:t>方程组中任意一个解都可以表示</a:t>
            </a:r>
            <a:r>
              <a:rPr lang="en-US" altLang="zh-CN" i="1" dirty="0">
                <a:latin typeface="Symbol" panose="05050102010706020507" pitchFamily="18" charset="2"/>
              </a:rPr>
              <a:t>x</a:t>
            </a:r>
            <a:r>
              <a:rPr lang="en-US" altLang="zh-CN" baseline="-25000" dirty="0">
                <a:latin typeface="Symbol" panose="05050102010706020507" pitchFamily="18" charset="2"/>
              </a:rPr>
              <a:t>1</a:t>
            </a:r>
            <a:r>
              <a:rPr lang="en-US" altLang="zh-CN" dirty="0">
                <a:latin typeface="Symbol" panose="05050102010706020507" pitchFamily="18" charset="2"/>
              </a:rPr>
              <a:t>, </a:t>
            </a:r>
            <a:r>
              <a:rPr lang="en-US" altLang="zh-CN" i="1" dirty="0">
                <a:latin typeface="Symbol" panose="05050102010706020507" pitchFamily="18" charset="2"/>
              </a:rPr>
              <a:t>x</a:t>
            </a:r>
            <a:r>
              <a:rPr lang="en-US" altLang="zh-CN" baseline="-25000" dirty="0">
                <a:latin typeface="Symbol" panose="05050102010706020507" pitchFamily="18" charset="2"/>
              </a:rPr>
              <a:t>2</a:t>
            </a:r>
            <a:r>
              <a:rPr lang="en-US" altLang="zh-CN" dirty="0">
                <a:latin typeface="Symbol" panose="05050102010706020507" pitchFamily="18" charset="2"/>
              </a:rPr>
              <a:t>, </a:t>
            </a:r>
            <a:r>
              <a:rPr lang="en-US" altLang="zh-CN" dirty="0"/>
              <a:t>..., </a:t>
            </a:r>
            <a:r>
              <a:rPr lang="en-US" altLang="zh-CN" i="1" dirty="0">
                <a:latin typeface="Symbol" panose="05050102010706020507" pitchFamily="18" charset="2"/>
              </a:rPr>
              <a:t>x</a:t>
            </a:r>
            <a:r>
              <a:rPr lang="en-US" altLang="zh-CN" i="1" baseline="-25000" dirty="0"/>
              <a:t>r </a:t>
            </a:r>
            <a:r>
              <a:rPr lang="zh-CN" altLang="en-US" dirty="0"/>
              <a:t>的线性组合，</a:t>
            </a:r>
            <a:endParaRPr lang="zh-CN" altLang="en-US" dirty="0"/>
          </a:p>
          <a:p>
            <a:pPr marL="457200" indent="-457200" eaLnBrk="1" hangingPunct="1">
              <a:spcBef>
                <a:spcPct val="50000"/>
              </a:spcBef>
              <a:buClr>
                <a:srgbClr val="0000FF"/>
              </a:buClr>
              <a:buSzTx/>
              <a:buNone/>
            </a:pPr>
            <a:r>
              <a:rPr lang="zh-CN" altLang="en-US" dirty="0"/>
              <a:t>那么称这组解是齐次线性方程组的一个</a:t>
            </a:r>
            <a:r>
              <a:rPr lang="zh-CN" altLang="en-US" dirty="0">
                <a:solidFill>
                  <a:srgbClr val="FF0000"/>
                </a:solidFill>
              </a:rPr>
              <a:t>基础解系</a:t>
            </a:r>
            <a:r>
              <a:rPr lang="zh-CN" altLang="en-US" dirty="0"/>
              <a:t>．</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5475">
                                            <p:txEl>
                                              <p:charRg st="0" end="41"/>
                                            </p:txEl>
                                          </p:spTgt>
                                        </p:tgtEl>
                                        <p:attrNameLst>
                                          <p:attrName>style.visibility</p:attrName>
                                        </p:attrNameLst>
                                      </p:cBhvr>
                                      <p:to>
                                        <p:strVal val="visible"/>
                                      </p:to>
                                    </p:set>
                                    <p:animEffect transition="in" filter="slide(fromBottom)">
                                      <p:cBhvr>
                                        <p:cTn id="7" dur="500"/>
                                        <p:tgtEl>
                                          <p:spTgt spid="105475">
                                            <p:txEl>
                                              <p:charRg st="0" end="4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5475">
                                            <p:txEl>
                                              <p:charRg st="41" end="46"/>
                                            </p:txEl>
                                          </p:spTgt>
                                        </p:tgtEl>
                                        <p:attrNameLst>
                                          <p:attrName>style.visibility</p:attrName>
                                        </p:attrNameLst>
                                      </p:cBhvr>
                                      <p:to>
                                        <p:strVal val="visible"/>
                                      </p:to>
                                    </p:set>
                                    <p:animEffect transition="in" filter="slide(fromBottom)">
                                      <p:cBhvr>
                                        <p:cTn id="10" dur="500"/>
                                        <p:tgtEl>
                                          <p:spTgt spid="105475">
                                            <p:txEl>
                                              <p:charRg st="41" end="4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5475">
                                            <p:txEl>
                                              <p:charRg st="46" end="67"/>
                                            </p:txEl>
                                          </p:spTgt>
                                        </p:tgtEl>
                                        <p:attrNameLst>
                                          <p:attrName>style.visibility</p:attrName>
                                        </p:attrNameLst>
                                      </p:cBhvr>
                                      <p:to>
                                        <p:strVal val="visible"/>
                                      </p:to>
                                    </p:set>
                                    <p:animEffect transition="in" filter="slide(fromBottom)">
                                      <p:cBhvr>
                                        <p:cTn id="15" dur="500"/>
                                        <p:tgtEl>
                                          <p:spTgt spid="105475">
                                            <p:txEl>
                                              <p:charRg st="46" end="6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05475">
                                            <p:txEl>
                                              <p:charRg st="67" end="105"/>
                                            </p:txEl>
                                          </p:spTgt>
                                        </p:tgtEl>
                                        <p:attrNameLst>
                                          <p:attrName>style.visibility</p:attrName>
                                        </p:attrNameLst>
                                      </p:cBhvr>
                                      <p:to>
                                        <p:strVal val="visible"/>
                                      </p:to>
                                    </p:set>
                                    <p:animEffect transition="in" filter="slide(fromBottom)">
                                      <p:cBhvr>
                                        <p:cTn id="20" dur="500"/>
                                        <p:tgtEl>
                                          <p:spTgt spid="105475">
                                            <p:txEl>
                                              <p:charRg st="67" end="10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05475">
                                            <p:txEl>
                                              <p:charRg st="105" end="128"/>
                                            </p:txEl>
                                          </p:spTgt>
                                        </p:tgtEl>
                                        <p:attrNameLst>
                                          <p:attrName>style.visibility</p:attrName>
                                        </p:attrNameLst>
                                      </p:cBhvr>
                                      <p:to>
                                        <p:strVal val="visible"/>
                                      </p:to>
                                    </p:set>
                                    <p:animEffect transition="in" filter="slide(fromBottom)">
                                      <p:cBhvr>
                                        <p:cTn id="25" dur="500"/>
                                        <p:tgtEl>
                                          <p:spTgt spid="105475">
                                            <p:txEl>
                                              <p:charRg st="105"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217" name="Text Box 33"/>
          <p:cNvSpPr txBox="1"/>
          <p:nvPr/>
        </p:nvSpPr>
        <p:spPr>
          <a:xfrm>
            <a:off x="2500313" y="4364038"/>
            <a:ext cx="12795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后 </a:t>
            </a:r>
            <a:r>
              <a:rPr lang="en-US" altLang="zh-CN" b="1" i="1" dirty="0">
                <a:solidFill>
                  <a:srgbClr val="000000"/>
                </a:solidFill>
                <a:latin typeface="Times New Roman" panose="02020603050405020304" pitchFamily="18" charset="0"/>
                <a:ea typeface="楷体_GB2312" panose="02010609030101010101" pitchFamily="49" charset="-122"/>
              </a:rPr>
              <a:t>n </a:t>
            </a:r>
            <a:r>
              <a:rPr lang="en-US" altLang="zh-CN" b="1" dirty="0">
                <a:solidFill>
                  <a:srgbClr val="000000"/>
                </a:solidFill>
                <a:latin typeface="Times New Roman" panose="02020603050405020304" pitchFamily="18" charset="0"/>
                <a:ea typeface="楷体_GB2312" panose="02010609030101010101" pitchFamily="49" charset="-122"/>
              </a:rPr>
              <a:t>-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3215" name="Text Box 31"/>
          <p:cNvSpPr txBox="1"/>
          <p:nvPr/>
        </p:nvSpPr>
        <p:spPr>
          <a:xfrm>
            <a:off x="1196975" y="4364038"/>
            <a:ext cx="962025" cy="366712"/>
          </a:xfrm>
          <a:prstGeom prst="rect">
            <a:avLst/>
          </a:prstGeom>
          <a:noFill/>
          <a:ln w="9525">
            <a:noFill/>
          </a:ln>
        </p:spPr>
        <p:txBody>
          <a:bodyPr/>
          <a:p>
            <a:pPr algn="ctr"/>
            <a:r>
              <a:rPr lang="zh-CN" altLang="en-US" b="1" dirty="0">
                <a:solidFill>
                  <a:srgbClr val="000000"/>
                </a:solidFill>
                <a:latin typeface="Times New Roman" panose="02020603050405020304" pitchFamily="18" charset="0"/>
                <a:ea typeface="楷体_GB2312" panose="02010609030101010101" pitchFamily="49" charset="-122"/>
              </a:rPr>
              <a:t>前 </a:t>
            </a:r>
            <a:r>
              <a:rPr lang="en-US" altLang="zh-CN" b="1" i="1" dirty="0">
                <a:solidFill>
                  <a:srgbClr val="000000"/>
                </a:solidFill>
                <a:latin typeface="Times New Roman" panose="02020603050405020304" pitchFamily="18" charset="0"/>
                <a:ea typeface="楷体_GB2312" panose="02010609030101010101" pitchFamily="49" charset="-122"/>
              </a:rPr>
              <a:t>r</a:t>
            </a:r>
            <a:r>
              <a:rPr lang="en-US" altLang="zh-CN" b="1" dirty="0">
                <a:solidFill>
                  <a:srgbClr val="000000"/>
                </a:solidFill>
                <a:latin typeface="Times New Roman" panose="02020603050405020304" pitchFamily="18" charset="0"/>
                <a:ea typeface="楷体_GB2312" panose="02010609030101010101" pitchFamily="49" charset="-122"/>
              </a:rPr>
              <a:t> </a:t>
            </a:r>
            <a:r>
              <a:rPr lang="zh-CN" altLang="en-US" b="1" dirty="0">
                <a:solidFill>
                  <a:srgbClr val="000000"/>
                </a:solidFill>
                <a:latin typeface="Times New Roman" panose="02020603050405020304" pitchFamily="18" charset="0"/>
                <a:ea typeface="楷体_GB2312" panose="02010609030101010101" pitchFamily="49" charset="-122"/>
              </a:rPr>
              <a:t>列  </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3189" name="Rectangle 5"/>
          <p:cNvSpPr>
            <a:spLocks noGrp="1"/>
          </p:cNvSpPr>
          <p:nvPr>
            <p:ph sz="half" idx="1"/>
          </p:nvPr>
        </p:nvSpPr>
        <p:spPr>
          <a:xfrm>
            <a:off x="457200" y="455613"/>
            <a:ext cx="4038600" cy="3886200"/>
          </a:xfrm>
        </p:spPr>
        <p:txBody>
          <a:bodyPr vert="horz" wrap="square" lIns="91440" tIns="45720" rIns="91440" bIns="45720" anchor="t" anchorCtr="0"/>
          <a:p>
            <a:pPr eaLnBrk="1" hangingPunct="1">
              <a:buSzPct val="75000"/>
              <a:buFont typeface="Wingdings" panose="05000000000000000000" pitchFamily="2" charset="2"/>
              <a:buNone/>
            </a:pPr>
            <a:r>
              <a:rPr lang="zh-CN" altLang="en-US" sz="2400" dirty="0">
                <a:latin typeface="+mn-lt"/>
                <a:ea typeface="+mn-ea"/>
                <a:cs typeface="+mn-cs"/>
              </a:rPr>
              <a:t>设</a:t>
            </a:r>
            <a:r>
              <a:rPr lang="zh-CN" altLang="en-US" sz="2400" dirty="0">
                <a:solidFill>
                  <a:srgbClr val="0000FF"/>
                </a:solidFill>
                <a:latin typeface="+mn-lt"/>
                <a:ea typeface="+mn-ea"/>
                <a:cs typeface="+mn-cs"/>
              </a:rPr>
              <a:t> </a:t>
            </a:r>
            <a:r>
              <a:rPr lang="en-US" altLang="zh-CN" sz="2400" i="1" dirty="0">
                <a:latin typeface="+mn-lt"/>
                <a:ea typeface="+mn-ea"/>
                <a:cs typeface="+mn-cs"/>
              </a:rPr>
              <a:t>R</a:t>
            </a:r>
            <a:r>
              <a:rPr lang="en-US" altLang="zh-CN" sz="2400" dirty="0">
                <a:latin typeface="+mn-lt"/>
                <a:ea typeface="+mn-ea"/>
                <a:cs typeface="+mn-cs"/>
              </a:rPr>
              <a:t>(</a:t>
            </a:r>
            <a:r>
              <a:rPr lang="en-US" altLang="zh-CN" sz="2400" i="1" dirty="0">
                <a:latin typeface="+mn-lt"/>
                <a:ea typeface="+mn-ea"/>
                <a:cs typeface="+mn-cs"/>
              </a:rPr>
              <a:t>A</a:t>
            </a:r>
            <a:r>
              <a:rPr lang="en-US" altLang="zh-CN" sz="2400" dirty="0">
                <a:latin typeface="+mn-lt"/>
                <a:ea typeface="+mn-ea"/>
                <a:cs typeface="+mn-cs"/>
              </a:rPr>
              <a:t>) = </a:t>
            </a:r>
            <a:r>
              <a:rPr lang="en-US" altLang="zh-CN" sz="2400" i="1" dirty="0">
                <a:latin typeface="+mn-lt"/>
                <a:ea typeface="+mn-ea"/>
                <a:cs typeface="+mn-cs"/>
              </a:rPr>
              <a:t>r </a:t>
            </a:r>
            <a:r>
              <a:rPr lang="zh-CN" altLang="en-US" sz="2400" dirty="0">
                <a:latin typeface="+mn-lt"/>
                <a:ea typeface="+mn-ea"/>
                <a:cs typeface="+mn-cs"/>
              </a:rPr>
              <a:t>，为叙述方便，</a:t>
            </a:r>
            <a:endParaRPr lang="zh-CN" altLang="en-US" sz="2400" dirty="0">
              <a:latin typeface="+mn-lt"/>
              <a:ea typeface="+mn-ea"/>
              <a:cs typeface="+mn-cs"/>
            </a:endParaRPr>
          </a:p>
          <a:p>
            <a:pPr eaLnBrk="1" hangingPunct="1">
              <a:lnSpc>
                <a:spcPct val="120000"/>
              </a:lnSpc>
              <a:buSzPct val="75000"/>
              <a:buFont typeface="Wingdings" panose="05000000000000000000" pitchFamily="2" charset="2"/>
              <a:buNone/>
            </a:pPr>
            <a:r>
              <a:rPr lang="zh-CN" altLang="en-US" sz="2400" dirty="0">
                <a:latin typeface="+mn-lt"/>
                <a:ea typeface="+mn-ea"/>
                <a:cs typeface="+mn-cs"/>
              </a:rPr>
              <a:t>不妨设 </a:t>
            </a:r>
            <a:r>
              <a:rPr lang="en-US" altLang="zh-CN" sz="2400" i="1" dirty="0">
                <a:latin typeface="+mn-lt"/>
                <a:ea typeface="+mn-ea"/>
                <a:cs typeface="+mn-cs"/>
              </a:rPr>
              <a:t>A </a:t>
            </a:r>
            <a:r>
              <a:rPr lang="zh-CN" altLang="en-US" sz="2400" dirty="0">
                <a:solidFill>
                  <a:srgbClr val="FF0000"/>
                </a:solidFill>
                <a:latin typeface="+mn-lt"/>
                <a:ea typeface="+mn-ea"/>
                <a:cs typeface="+mn-cs"/>
              </a:rPr>
              <a:t>行最简形矩阵</a:t>
            </a:r>
            <a:r>
              <a:rPr lang="zh-CN" altLang="en-US" sz="2400" dirty="0">
                <a:latin typeface="+mn-lt"/>
                <a:ea typeface="+mn-ea"/>
                <a:cs typeface="+mn-cs"/>
              </a:rPr>
              <a:t>为</a:t>
            </a:r>
            <a:endParaRPr lang="zh-CN" altLang="en-US" sz="2400" dirty="0">
              <a:latin typeface="+mn-lt"/>
              <a:ea typeface="+mn-ea"/>
              <a:cs typeface="+mn-cs"/>
            </a:endParaRPr>
          </a:p>
        </p:txBody>
      </p:sp>
      <p:sp>
        <p:nvSpPr>
          <p:cNvPr id="93190" name="Rectangle 6"/>
          <p:cNvSpPr>
            <a:spLocks noGrp="1"/>
          </p:cNvSpPr>
          <p:nvPr>
            <p:ph sz="half" idx="2"/>
          </p:nvPr>
        </p:nvSpPr>
        <p:spPr>
          <a:xfrm>
            <a:off x="4648200" y="455613"/>
            <a:ext cx="4244975" cy="3886200"/>
          </a:xfrm>
        </p:spPr>
        <p:txBody>
          <a:bodyPr vert="horz" wrap="square" lIns="91440" tIns="45720" rIns="91440" bIns="45720" anchor="t" anchorCtr="0"/>
          <a:p>
            <a:pPr eaLnBrk="1" hangingPunct="1">
              <a:buSzPct val="75000"/>
              <a:buFont typeface="Wingdings" panose="05000000000000000000" pitchFamily="2" charset="2"/>
              <a:buNone/>
            </a:pPr>
            <a:endParaRPr lang="en-US" altLang="zh-CN" sz="2400" dirty="0">
              <a:latin typeface="+mn-lt"/>
              <a:ea typeface="+mn-ea"/>
              <a:cs typeface="+mn-cs"/>
            </a:endParaRPr>
          </a:p>
          <a:p>
            <a:pPr eaLnBrk="1" hangingPunct="1">
              <a:buSzPct val="75000"/>
              <a:buFont typeface="Wingdings" panose="05000000000000000000" pitchFamily="2" charset="2"/>
              <a:buNone/>
            </a:pPr>
            <a:r>
              <a:rPr lang="zh-CN" altLang="en-US" sz="2400" dirty="0">
                <a:latin typeface="+mn-lt"/>
                <a:ea typeface="+mn-ea"/>
                <a:cs typeface="+mn-cs"/>
              </a:rPr>
              <a:t>对应的齐次线性方程组</a:t>
            </a:r>
            <a:endParaRPr lang="zh-CN" altLang="en-US" sz="2400" dirty="0">
              <a:latin typeface="+mn-lt"/>
              <a:ea typeface="+mn-ea"/>
              <a:cs typeface="+mn-cs"/>
            </a:endParaRPr>
          </a:p>
          <a:p>
            <a:pPr eaLnBrk="1" hangingPunct="1">
              <a:buSzPct val="75000"/>
              <a:buFont typeface="Wingdings" panose="05000000000000000000" pitchFamily="2" charset="2"/>
              <a:buNone/>
            </a:pPr>
            <a:endParaRPr lang="zh-CN" altLang="en-US" sz="2400" dirty="0">
              <a:latin typeface="+mn-lt"/>
              <a:ea typeface="+mn-ea"/>
              <a:cs typeface="+mn-cs"/>
            </a:endParaRPr>
          </a:p>
          <a:p>
            <a:pPr eaLnBrk="1" hangingPunct="1">
              <a:buSzPct val="75000"/>
              <a:buFont typeface="Wingdings" panose="05000000000000000000" pitchFamily="2" charset="2"/>
              <a:buNone/>
            </a:pPr>
            <a:endParaRPr lang="zh-CN" altLang="en-US" sz="2400" dirty="0">
              <a:latin typeface="+mn-lt"/>
              <a:ea typeface="+mn-ea"/>
              <a:cs typeface="+mn-cs"/>
            </a:endParaRPr>
          </a:p>
          <a:p>
            <a:pPr eaLnBrk="1" hangingPunct="1">
              <a:buSzPct val="75000"/>
              <a:buFont typeface="Wingdings" panose="05000000000000000000" pitchFamily="2" charset="2"/>
              <a:buNone/>
            </a:pPr>
            <a:endParaRPr lang="zh-CN" altLang="en-US" sz="2400" dirty="0">
              <a:latin typeface="+mn-lt"/>
              <a:ea typeface="+mn-ea"/>
              <a:cs typeface="+mn-cs"/>
            </a:endParaRPr>
          </a:p>
          <a:p>
            <a:pPr eaLnBrk="1" hangingPunct="1">
              <a:buSzPct val="75000"/>
              <a:buFont typeface="Wingdings" panose="05000000000000000000" pitchFamily="2" charset="2"/>
              <a:buNone/>
            </a:pPr>
            <a:endParaRPr lang="zh-CN" altLang="en-US" sz="2400" dirty="0">
              <a:latin typeface="+mn-lt"/>
              <a:ea typeface="+mn-ea"/>
              <a:cs typeface="+mn-cs"/>
            </a:endParaRPr>
          </a:p>
          <a:p>
            <a:pPr eaLnBrk="1" hangingPunct="1">
              <a:buSzPct val="75000"/>
              <a:buFont typeface="Wingdings" panose="05000000000000000000" pitchFamily="2" charset="2"/>
              <a:buNone/>
            </a:pPr>
            <a:r>
              <a:rPr lang="zh-CN" altLang="en-US" sz="2400" dirty="0">
                <a:latin typeface="+mn-lt"/>
                <a:ea typeface="+mn-ea"/>
                <a:cs typeface="+mn-cs"/>
              </a:rPr>
              <a:t>令 </a:t>
            </a:r>
            <a:r>
              <a:rPr lang="en-US" altLang="zh-CN" sz="2400" i="1" dirty="0">
                <a:latin typeface="+mn-lt"/>
                <a:ea typeface="+mn-ea"/>
                <a:cs typeface="+mn-cs"/>
              </a:rPr>
              <a:t>x</a:t>
            </a:r>
            <a:r>
              <a:rPr lang="en-US" altLang="zh-CN" sz="2400" i="1" baseline="-25000" dirty="0">
                <a:latin typeface="+mn-lt"/>
                <a:ea typeface="+mn-ea"/>
                <a:cs typeface="+mn-cs"/>
              </a:rPr>
              <a:t>r</a:t>
            </a:r>
            <a:r>
              <a:rPr lang="en-US" altLang="zh-CN" sz="2400" baseline="-25000" dirty="0">
                <a:latin typeface="+mn-lt"/>
                <a:ea typeface="+mn-ea"/>
                <a:cs typeface="+mn-cs"/>
              </a:rPr>
              <a:t>+1</a:t>
            </a:r>
            <a:r>
              <a:rPr lang="en-US" altLang="zh-CN" sz="2400" dirty="0">
                <a:latin typeface="+mn-lt"/>
                <a:ea typeface="+mn-ea"/>
                <a:cs typeface="+mn-cs"/>
              </a:rPr>
              <a:t>, …, </a:t>
            </a:r>
            <a:r>
              <a:rPr lang="en-US" altLang="zh-CN" sz="2400" i="1" dirty="0">
                <a:latin typeface="+mn-lt"/>
                <a:ea typeface="+mn-ea"/>
                <a:cs typeface="+mn-cs"/>
              </a:rPr>
              <a:t>x</a:t>
            </a:r>
            <a:r>
              <a:rPr lang="en-US" altLang="zh-CN" sz="2400" i="1" baseline="-25000" dirty="0">
                <a:latin typeface="+mn-lt"/>
                <a:ea typeface="+mn-ea"/>
                <a:cs typeface="+mn-cs"/>
              </a:rPr>
              <a:t>n</a:t>
            </a:r>
            <a:r>
              <a:rPr lang="en-US" altLang="zh-CN" sz="2400" dirty="0">
                <a:latin typeface="+mn-lt"/>
                <a:ea typeface="+mn-ea"/>
                <a:cs typeface="+mn-cs"/>
              </a:rPr>
              <a:t> </a:t>
            </a:r>
            <a:r>
              <a:rPr lang="zh-CN" altLang="en-US" sz="2400" dirty="0">
                <a:latin typeface="+mn-lt"/>
                <a:ea typeface="+mn-ea"/>
                <a:cs typeface="+mn-cs"/>
              </a:rPr>
              <a:t>作自由变量，则</a:t>
            </a:r>
            <a:endParaRPr lang="zh-CN" altLang="en-US" sz="2400" dirty="0">
              <a:latin typeface="+mn-lt"/>
              <a:ea typeface="+mn-ea"/>
              <a:cs typeface="+mn-cs"/>
            </a:endParaRPr>
          </a:p>
        </p:txBody>
      </p:sp>
      <p:graphicFrame>
        <p:nvGraphicFramePr>
          <p:cNvPr id="93205" name="Object 8"/>
          <p:cNvGraphicFramePr>
            <a:graphicFrameLocks noChangeAspect="1"/>
          </p:cNvGraphicFramePr>
          <p:nvPr/>
        </p:nvGraphicFramePr>
        <p:xfrm>
          <a:off x="600075" y="1536700"/>
          <a:ext cx="3752850" cy="2782888"/>
        </p:xfrm>
        <a:graphic>
          <a:graphicData uri="http://schemas.openxmlformats.org/presentationml/2006/ole">
            <mc:AlternateContent xmlns:mc="http://schemas.openxmlformats.org/markup-compatibility/2006">
              <mc:Choice xmlns:v="urn:schemas-microsoft-com:vml" Requires="v">
                <p:oleObj spid="_x0000_s4339" name="" r:id="rId1" imgW="2501900" imgH="1854200" progId="">
                  <p:embed/>
                </p:oleObj>
              </mc:Choice>
              <mc:Fallback>
                <p:oleObj name="" r:id="rId1" imgW="2501900" imgH="1854200" progId="">
                  <p:embed/>
                  <p:pic>
                    <p:nvPicPr>
                      <p:cNvPr id="0" name="图片 4338"/>
                      <p:cNvPicPr/>
                      <p:nvPr/>
                    </p:nvPicPr>
                    <p:blipFill>
                      <a:blip r:embed="rId2"/>
                      <a:stretch>
                        <a:fillRect/>
                      </a:stretch>
                    </p:blipFill>
                    <p:spPr>
                      <a:xfrm>
                        <a:off x="600075" y="1536700"/>
                        <a:ext cx="3752850" cy="2782888"/>
                      </a:xfrm>
                      <a:prstGeom prst="rect">
                        <a:avLst/>
                      </a:prstGeom>
                      <a:noFill/>
                      <a:ln w="38100">
                        <a:noFill/>
                        <a:miter/>
                      </a:ln>
                    </p:spPr>
                  </p:pic>
                </p:oleObj>
              </mc:Fallback>
            </mc:AlternateContent>
          </a:graphicData>
        </a:graphic>
      </p:graphicFrame>
      <p:grpSp>
        <p:nvGrpSpPr>
          <p:cNvPr id="2" name="Group 22"/>
          <p:cNvGrpSpPr/>
          <p:nvPr/>
        </p:nvGrpSpPr>
        <p:grpSpPr>
          <a:xfrm>
            <a:off x="1063625" y="1871663"/>
            <a:ext cx="2960688" cy="1079500"/>
            <a:chOff x="639" y="1134"/>
            <a:chExt cx="1865" cy="680"/>
          </a:xfrm>
        </p:grpSpPr>
        <p:sp>
          <p:nvSpPr>
            <p:cNvPr id="950284" name="Line 23"/>
            <p:cNvSpPr/>
            <p:nvPr/>
          </p:nvSpPr>
          <p:spPr>
            <a:xfrm>
              <a:off x="639" y="1146"/>
              <a:ext cx="182" cy="0"/>
            </a:xfrm>
            <a:prstGeom prst="line">
              <a:avLst/>
            </a:prstGeom>
            <a:ln w="28575" cap="flat" cmpd="sng">
              <a:solidFill>
                <a:srgbClr val="0000FF"/>
              </a:solidFill>
              <a:prstDash val="solid"/>
              <a:headEnd type="none" w="med" len="med"/>
              <a:tailEnd type="none" w="med" len="med"/>
            </a:ln>
          </p:spPr>
        </p:sp>
        <p:sp>
          <p:nvSpPr>
            <p:cNvPr id="950285" name="Line 24"/>
            <p:cNvSpPr/>
            <p:nvPr/>
          </p:nvSpPr>
          <p:spPr>
            <a:xfrm>
              <a:off x="821" y="1134"/>
              <a:ext cx="0" cy="227"/>
            </a:xfrm>
            <a:prstGeom prst="line">
              <a:avLst/>
            </a:prstGeom>
            <a:ln w="28575" cap="flat" cmpd="sng">
              <a:solidFill>
                <a:srgbClr val="0000FF"/>
              </a:solidFill>
              <a:prstDash val="solid"/>
              <a:headEnd type="none" w="med" len="med"/>
              <a:tailEnd type="none" w="med" len="med"/>
            </a:ln>
          </p:spPr>
        </p:sp>
        <p:sp>
          <p:nvSpPr>
            <p:cNvPr id="950286" name="Line 25"/>
            <p:cNvSpPr/>
            <p:nvPr/>
          </p:nvSpPr>
          <p:spPr>
            <a:xfrm>
              <a:off x="814" y="1355"/>
              <a:ext cx="182" cy="0"/>
            </a:xfrm>
            <a:prstGeom prst="line">
              <a:avLst/>
            </a:prstGeom>
            <a:ln w="28575" cap="flat" cmpd="sng">
              <a:solidFill>
                <a:srgbClr val="0000FF"/>
              </a:solidFill>
              <a:prstDash val="solid"/>
              <a:headEnd type="none" w="med" len="med"/>
              <a:tailEnd type="none" w="med" len="med"/>
            </a:ln>
          </p:spPr>
        </p:sp>
        <p:sp>
          <p:nvSpPr>
            <p:cNvPr id="950287" name="Line 26"/>
            <p:cNvSpPr/>
            <p:nvPr/>
          </p:nvSpPr>
          <p:spPr>
            <a:xfrm>
              <a:off x="1008" y="1343"/>
              <a:ext cx="0" cy="227"/>
            </a:xfrm>
            <a:prstGeom prst="line">
              <a:avLst/>
            </a:prstGeom>
            <a:ln w="28575" cap="flat" cmpd="sng">
              <a:solidFill>
                <a:srgbClr val="0000FF"/>
              </a:solidFill>
              <a:prstDash val="sysDot"/>
              <a:headEnd type="none" w="med" len="med"/>
              <a:tailEnd type="none" w="med" len="med"/>
            </a:ln>
          </p:spPr>
        </p:sp>
        <p:sp>
          <p:nvSpPr>
            <p:cNvPr id="950288" name="Line 27"/>
            <p:cNvSpPr/>
            <p:nvPr/>
          </p:nvSpPr>
          <p:spPr>
            <a:xfrm>
              <a:off x="1001" y="1564"/>
              <a:ext cx="295" cy="0"/>
            </a:xfrm>
            <a:prstGeom prst="line">
              <a:avLst/>
            </a:prstGeom>
            <a:ln w="28575" cap="flat" cmpd="sng">
              <a:solidFill>
                <a:srgbClr val="0000FF"/>
              </a:solidFill>
              <a:prstDash val="sysDot"/>
              <a:headEnd type="none" w="med" len="med"/>
              <a:tailEnd type="none" w="med" len="med"/>
            </a:ln>
          </p:spPr>
        </p:sp>
        <p:sp>
          <p:nvSpPr>
            <p:cNvPr id="950289" name="Line 28"/>
            <p:cNvSpPr/>
            <p:nvPr/>
          </p:nvSpPr>
          <p:spPr>
            <a:xfrm>
              <a:off x="1287" y="1587"/>
              <a:ext cx="0" cy="227"/>
            </a:xfrm>
            <a:prstGeom prst="line">
              <a:avLst/>
            </a:prstGeom>
            <a:ln w="28575" cap="flat" cmpd="sng">
              <a:solidFill>
                <a:srgbClr val="0000FF"/>
              </a:solidFill>
              <a:prstDash val="solid"/>
              <a:headEnd type="none" w="med" len="med"/>
              <a:tailEnd type="none" w="med" len="med"/>
            </a:ln>
          </p:spPr>
        </p:sp>
        <p:sp>
          <p:nvSpPr>
            <p:cNvPr id="950290" name="Line 29"/>
            <p:cNvSpPr/>
            <p:nvPr/>
          </p:nvSpPr>
          <p:spPr>
            <a:xfrm>
              <a:off x="1280" y="1808"/>
              <a:ext cx="1224" cy="0"/>
            </a:xfrm>
            <a:prstGeom prst="line">
              <a:avLst/>
            </a:prstGeom>
            <a:ln w="28575" cap="flat" cmpd="sng">
              <a:solidFill>
                <a:srgbClr val="0000FF"/>
              </a:solidFill>
              <a:prstDash val="solid"/>
              <a:headEnd type="none" w="med" len="med"/>
              <a:tailEnd type="none" w="med" len="med"/>
            </a:ln>
          </p:spPr>
        </p:sp>
      </p:grpSp>
      <p:sp>
        <p:nvSpPr>
          <p:cNvPr id="93214" name="AutoShape 30"/>
          <p:cNvSpPr/>
          <p:nvPr/>
        </p:nvSpPr>
        <p:spPr>
          <a:xfrm rot="-5400000">
            <a:off x="1630363" y="3859213"/>
            <a:ext cx="179387" cy="1008062"/>
          </a:xfrm>
          <a:prstGeom prst="leftBrace">
            <a:avLst>
              <a:gd name="adj1" fmla="val 46829"/>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3216" name="AutoShape 32"/>
          <p:cNvSpPr/>
          <p:nvPr/>
        </p:nvSpPr>
        <p:spPr>
          <a:xfrm rot="-5400000">
            <a:off x="3098800" y="3859213"/>
            <a:ext cx="179388" cy="1008062"/>
          </a:xfrm>
          <a:prstGeom prst="leftBrace">
            <a:avLst>
              <a:gd name="adj1" fmla="val 46828"/>
              <a:gd name="adj2" fmla="val 50000"/>
            </a:avLst>
          </a:prstGeom>
          <a:noFill/>
          <a:ln w="2857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93219" name="Object 9"/>
          <p:cNvGraphicFramePr>
            <a:graphicFrameLocks noChangeAspect="1"/>
          </p:cNvGraphicFramePr>
          <p:nvPr/>
        </p:nvGraphicFramePr>
        <p:xfrm>
          <a:off x="4975225" y="1536700"/>
          <a:ext cx="3751263" cy="1425575"/>
        </p:xfrm>
        <a:graphic>
          <a:graphicData uri="http://schemas.openxmlformats.org/presentationml/2006/ole">
            <mc:AlternateContent xmlns:mc="http://schemas.openxmlformats.org/markup-compatibility/2006">
              <mc:Choice xmlns:v="urn:schemas-microsoft-com:vml" Requires="v">
                <p:oleObj spid="_x0000_s4340" name="" r:id="rId3" imgW="2501900" imgH="952500" progId="">
                  <p:embed/>
                </p:oleObj>
              </mc:Choice>
              <mc:Fallback>
                <p:oleObj name="" r:id="rId3" imgW="2501900" imgH="952500" progId="">
                  <p:embed/>
                  <p:pic>
                    <p:nvPicPr>
                      <p:cNvPr id="0" name="图片 4339"/>
                      <p:cNvPicPr/>
                      <p:nvPr/>
                    </p:nvPicPr>
                    <p:blipFill>
                      <a:blip r:embed="rId4"/>
                      <a:stretch>
                        <a:fillRect/>
                      </a:stretch>
                    </p:blipFill>
                    <p:spPr>
                      <a:xfrm>
                        <a:off x="4975225" y="1536700"/>
                        <a:ext cx="3751263" cy="1425575"/>
                      </a:xfrm>
                      <a:prstGeom prst="rect">
                        <a:avLst/>
                      </a:prstGeom>
                      <a:noFill/>
                      <a:ln w="38100">
                        <a:noFill/>
                        <a:miter/>
                      </a:ln>
                    </p:spPr>
                  </p:pic>
                </p:oleObj>
              </mc:Fallback>
            </mc:AlternateContent>
          </a:graphicData>
        </a:graphic>
      </p:graphicFrame>
      <p:graphicFrame>
        <p:nvGraphicFramePr>
          <p:cNvPr id="93220" name="Object 10"/>
          <p:cNvGraphicFramePr>
            <a:graphicFrameLocks noChangeAspect="1"/>
          </p:cNvGraphicFramePr>
          <p:nvPr/>
        </p:nvGraphicFramePr>
        <p:xfrm>
          <a:off x="4975225" y="3789363"/>
          <a:ext cx="2760663" cy="1425575"/>
        </p:xfrm>
        <a:graphic>
          <a:graphicData uri="http://schemas.openxmlformats.org/presentationml/2006/ole">
            <mc:AlternateContent xmlns:mc="http://schemas.openxmlformats.org/markup-compatibility/2006">
              <mc:Choice xmlns:v="urn:schemas-microsoft-com:vml" Requires="v">
                <p:oleObj spid="_x0000_s4341" name="" r:id="rId5" imgW="1841500" imgH="952500" progId="">
                  <p:embed/>
                </p:oleObj>
              </mc:Choice>
              <mc:Fallback>
                <p:oleObj name="" r:id="rId5" imgW="1841500" imgH="952500" progId="">
                  <p:embed/>
                  <p:pic>
                    <p:nvPicPr>
                      <p:cNvPr id="0" name="图片 4340"/>
                      <p:cNvPicPr/>
                      <p:nvPr/>
                    </p:nvPicPr>
                    <p:blipFill>
                      <a:blip r:embed="rId6"/>
                      <a:stretch>
                        <a:fillRect/>
                      </a:stretch>
                    </p:blipFill>
                    <p:spPr>
                      <a:xfrm>
                        <a:off x="4975225" y="3789363"/>
                        <a:ext cx="2760663" cy="14255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3189">
                                            <p:txEl>
                                              <p:charRg st="0" end="19"/>
                                            </p:txEl>
                                          </p:spTgt>
                                        </p:tgtEl>
                                        <p:attrNameLst>
                                          <p:attrName>style.visibility</p:attrName>
                                        </p:attrNameLst>
                                      </p:cBhvr>
                                      <p:to>
                                        <p:strVal val="visible"/>
                                      </p:to>
                                    </p:set>
                                    <p:animEffect transition="in" filter="box(in)">
                                      <p:cBhvr>
                                        <p:cTn id="7" dur="500"/>
                                        <p:tgtEl>
                                          <p:spTgt spid="93189">
                                            <p:txEl>
                                              <p:charRg st="0" end="19"/>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3189">
                                            <p:txEl>
                                              <p:charRg st="19" end="33"/>
                                            </p:txEl>
                                          </p:spTgt>
                                        </p:tgtEl>
                                        <p:attrNameLst>
                                          <p:attrName>style.visibility</p:attrName>
                                        </p:attrNameLst>
                                      </p:cBhvr>
                                      <p:to>
                                        <p:strVal val="visible"/>
                                      </p:to>
                                    </p:set>
                                    <p:animEffect transition="in" filter="box(in)">
                                      <p:cBhvr>
                                        <p:cTn id="10" dur="500"/>
                                        <p:tgtEl>
                                          <p:spTgt spid="93189">
                                            <p:txEl>
                                              <p:charRg st="19" end="33"/>
                                            </p:txEl>
                                          </p:spTgt>
                                        </p:tgtEl>
                                      </p:cBhvr>
                                    </p:animEffect>
                                  </p:childTnLst>
                                </p:cTn>
                              </p:par>
                            </p:childTnLst>
                          </p:cTn>
                        </p:par>
                        <p:par>
                          <p:cTn id="11" fill="hold">
                            <p:stCondLst>
                              <p:cond delay="500"/>
                            </p:stCondLst>
                            <p:childTnLst>
                              <p:par>
                                <p:cTn id="12" presetID="4" presetClass="entr" presetSubtype="16" fill="hold" nodeType="afterEffect">
                                  <p:stCondLst>
                                    <p:cond delay="0"/>
                                  </p:stCondLst>
                                  <p:childTnLst>
                                    <p:set>
                                      <p:cBhvr>
                                        <p:cTn id="13" dur="1" fill="hold">
                                          <p:stCondLst>
                                            <p:cond delay="0"/>
                                          </p:stCondLst>
                                        </p:cTn>
                                        <p:tgtEl>
                                          <p:spTgt spid="93205"/>
                                        </p:tgtEl>
                                        <p:attrNameLst>
                                          <p:attrName>style.visibility</p:attrName>
                                        </p:attrNameLst>
                                      </p:cBhvr>
                                      <p:to>
                                        <p:strVal val="visible"/>
                                      </p:to>
                                    </p:set>
                                    <p:animEffect transition="in" filter="box(in)">
                                      <p:cBhvr>
                                        <p:cTn id="14" dur="500"/>
                                        <p:tgtEl>
                                          <p:spTgt spid="93205"/>
                                        </p:tgtEl>
                                      </p:cBhvr>
                                    </p:animEffect>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Righ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93214"/>
                                        </p:tgtEl>
                                        <p:attrNameLst>
                                          <p:attrName>style.visibility</p:attrName>
                                        </p:attrNameLst>
                                      </p:cBhvr>
                                      <p:to>
                                        <p:strVal val="visible"/>
                                      </p:to>
                                    </p:set>
                                    <p:animEffect transition="in" filter="box(in)">
                                      <p:cBhvr>
                                        <p:cTn id="23" dur="500"/>
                                        <p:tgtEl>
                                          <p:spTgt spid="93214"/>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93215"/>
                                        </p:tgtEl>
                                        <p:attrNameLst>
                                          <p:attrName>style.visibility</p:attrName>
                                        </p:attrNameLst>
                                      </p:cBhvr>
                                      <p:to>
                                        <p:strVal val="visible"/>
                                      </p:to>
                                    </p:set>
                                    <p:animEffect transition="in" filter="slide(fromBottom)">
                                      <p:cBhvr>
                                        <p:cTn id="26" dur="500"/>
                                        <p:tgtEl>
                                          <p:spTgt spid="93215"/>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3216"/>
                                        </p:tgtEl>
                                        <p:attrNameLst>
                                          <p:attrName>style.visibility</p:attrName>
                                        </p:attrNameLst>
                                      </p:cBhvr>
                                      <p:to>
                                        <p:strVal val="visible"/>
                                      </p:to>
                                    </p:set>
                                    <p:animEffect transition="in" filter="box(in)">
                                      <p:cBhvr>
                                        <p:cTn id="29" dur="500"/>
                                        <p:tgtEl>
                                          <p:spTgt spid="93216"/>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93217"/>
                                        </p:tgtEl>
                                        <p:attrNameLst>
                                          <p:attrName>style.visibility</p:attrName>
                                        </p:attrNameLst>
                                      </p:cBhvr>
                                      <p:to>
                                        <p:strVal val="visible"/>
                                      </p:to>
                                    </p:set>
                                    <p:animEffect transition="in" filter="slide(fromBottom)">
                                      <p:cBhvr>
                                        <p:cTn id="32" dur="500"/>
                                        <p:tgtEl>
                                          <p:spTgt spid="9321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93190">
                                            <p:txEl>
                                              <p:charRg st="1" end="12"/>
                                            </p:txEl>
                                          </p:spTgt>
                                        </p:tgtEl>
                                        <p:attrNameLst>
                                          <p:attrName>style.visibility</p:attrName>
                                        </p:attrNameLst>
                                      </p:cBhvr>
                                      <p:to>
                                        <p:strVal val="visible"/>
                                      </p:to>
                                    </p:set>
                                    <p:animEffect transition="in" filter="box(in)">
                                      <p:cBhvr>
                                        <p:cTn id="37" dur="500"/>
                                        <p:tgtEl>
                                          <p:spTgt spid="93190">
                                            <p:txEl>
                                              <p:charRg st="1" end="12"/>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93219"/>
                                        </p:tgtEl>
                                        <p:attrNameLst>
                                          <p:attrName>style.visibility</p:attrName>
                                        </p:attrNameLst>
                                      </p:cBhvr>
                                      <p:to>
                                        <p:strVal val="visible"/>
                                      </p:to>
                                    </p:set>
                                    <p:animEffect transition="in" filter="box(in)">
                                      <p:cBhvr>
                                        <p:cTn id="40" dur="500"/>
                                        <p:tgtEl>
                                          <p:spTgt spid="93219"/>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93190">
                                            <p:txEl>
                                              <p:charRg st="16" end="38"/>
                                            </p:txEl>
                                          </p:spTgt>
                                        </p:tgtEl>
                                        <p:attrNameLst>
                                          <p:attrName>style.visibility</p:attrName>
                                        </p:attrNameLst>
                                      </p:cBhvr>
                                      <p:to>
                                        <p:strVal val="visible"/>
                                      </p:to>
                                    </p:set>
                                    <p:animEffect transition="in" filter="box(in)">
                                      <p:cBhvr>
                                        <p:cTn id="45" dur="500"/>
                                        <p:tgtEl>
                                          <p:spTgt spid="93190">
                                            <p:txEl>
                                              <p:charRg st="16" end="38"/>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93220"/>
                                        </p:tgtEl>
                                        <p:attrNameLst>
                                          <p:attrName>style.visibility</p:attrName>
                                        </p:attrNameLst>
                                      </p:cBhvr>
                                      <p:to>
                                        <p:strVal val="visible"/>
                                      </p:to>
                                    </p:set>
                                    <p:animEffect transition="in" filter="box(in)">
                                      <p:cBhvr>
                                        <p:cTn id="48" dur="500"/>
                                        <p:tgtEl>
                                          <p:spTgt spid="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17" grpId="0"/>
      <p:bldP spid="93215" grpId="0"/>
      <p:bldP spid="93214" grpId="0" animBg="1"/>
      <p:bldP spid="93216"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7282" name="Object 8"/>
          <p:cNvGraphicFramePr>
            <a:graphicFrameLocks noChangeAspect="1"/>
          </p:cNvGraphicFramePr>
          <p:nvPr/>
        </p:nvGraphicFramePr>
        <p:xfrm>
          <a:off x="1025525" y="2897188"/>
          <a:ext cx="3121025" cy="2089150"/>
        </p:xfrm>
        <a:graphic>
          <a:graphicData uri="http://schemas.openxmlformats.org/presentationml/2006/ole">
            <mc:AlternateContent xmlns:mc="http://schemas.openxmlformats.org/markup-compatibility/2006">
              <mc:Choice xmlns:v="urn:schemas-microsoft-com:vml" Requires="v">
                <p:oleObj spid="_x0000_s4343" name="" r:id="rId1" imgW="2082800" imgH="1397000" progId="">
                  <p:embed/>
                </p:oleObj>
              </mc:Choice>
              <mc:Fallback>
                <p:oleObj name="" r:id="rId1" imgW="2082800" imgH="1397000" progId="">
                  <p:embed/>
                  <p:pic>
                    <p:nvPicPr>
                      <p:cNvPr id="0" name="图片 4342"/>
                      <p:cNvPicPr/>
                      <p:nvPr/>
                    </p:nvPicPr>
                    <p:blipFill>
                      <a:blip r:embed="rId2"/>
                      <a:stretch>
                        <a:fillRect/>
                      </a:stretch>
                    </p:blipFill>
                    <p:spPr>
                      <a:xfrm>
                        <a:off x="1025525" y="2897188"/>
                        <a:ext cx="3121025" cy="2089150"/>
                      </a:xfrm>
                      <a:prstGeom prst="rect">
                        <a:avLst/>
                      </a:prstGeom>
                      <a:noFill/>
                      <a:ln w="38100">
                        <a:noFill/>
                        <a:miter/>
                      </a:ln>
                    </p:spPr>
                  </p:pic>
                </p:oleObj>
              </mc:Fallback>
            </mc:AlternateContent>
          </a:graphicData>
        </a:graphic>
      </p:graphicFrame>
      <p:sp>
        <p:nvSpPr>
          <p:cNvPr id="97283" name="Rectangle 3"/>
          <p:cNvSpPr/>
          <p:nvPr/>
        </p:nvSpPr>
        <p:spPr>
          <a:xfrm>
            <a:off x="490538" y="2063750"/>
            <a:ext cx="50768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n-r</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7284" name="Object 9"/>
          <p:cNvGraphicFramePr>
            <a:graphicFrameLocks noChangeAspect="1"/>
          </p:cNvGraphicFramePr>
          <p:nvPr/>
        </p:nvGraphicFramePr>
        <p:xfrm>
          <a:off x="4149725" y="2733675"/>
          <a:ext cx="3979863" cy="2414588"/>
        </p:xfrm>
        <a:graphic>
          <a:graphicData uri="http://schemas.openxmlformats.org/presentationml/2006/ole">
            <mc:AlternateContent xmlns:mc="http://schemas.openxmlformats.org/markup-compatibility/2006">
              <mc:Choice xmlns:v="urn:schemas-microsoft-com:vml" Requires="v">
                <p:oleObj spid="_x0000_s4342" name="" r:id="rId3" imgW="2654300" imgH="1612900" progId="">
                  <p:embed/>
                </p:oleObj>
              </mc:Choice>
              <mc:Fallback>
                <p:oleObj name="" r:id="rId3" imgW="2654300" imgH="1612900" progId="">
                  <p:embed/>
                  <p:pic>
                    <p:nvPicPr>
                      <p:cNvPr id="0" name="图片 4341"/>
                      <p:cNvPicPr/>
                      <p:nvPr/>
                    </p:nvPicPr>
                    <p:blipFill>
                      <a:blip r:embed="rId4"/>
                      <a:stretch>
                        <a:fillRect/>
                      </a:stretch>
                    </p:blipFill>
                    <p:spPr>
                      <a:xfrm>
                        <a:off x="4149725" y="2733675"/>
                        <a:ext cx="3979863" cy="2414588"/>
                      </a:xfrm>
                      <a:prstGeom prst="rect">
                        <a:avLst/>
                      </a:prstGeom>
                      <a:noFill/>
                      <a:ln w="38100">
                        <a:noFill/>
                        <a:miter/>
                      </a:ln>
                    </p:spPr>
                  </p:pic>
                </p:oleObj>
              </mc:Fallback>
            </mc:AlternateContent>
          </a:graphicData>
        </a:graphic>
      </p:graphicFrame>
      <p:sp>
        <p:nvSpPr>
          <p:cNvPr id="97285" name="AutoShape 5"/>
          <p:cNvSpPr/>
          <p:nvPr/>
        </p:nvSpPr>
        <p:spPr>
          <a:xfrm>
            <a:off x="6659563" y="1270000"/>
            <a:ext cx="2232025" cy="1079500"/>
          </a:xfrm>
          <a:prstGeom prst="cloudCallout">
            <a:avLst>
              <a:gd name="adj1" fmla="val -56755"/>
              <a:gd name="adj2" fmla="val 75296"/>
            </a:avLst>
          </a:prstGeom>
          <a:solidFill>
            <a:schemeClr val="folHlink"/>
          </a:solidFill>
          <a:ln w="9525" cap="flat" cmpd="sng">
            <a:solidFill>
              <a:schemeClr val="tx1"/>
            </a:solidFill>
            <a:prstDash val="solid"/>
            <a:headEnd type="none" w="med" len="med"/>
            <a:tailEnd type="none" w="med" len="med"/>
          </a:ln>
        </p:spPr>
        <p:txBody>
          <a:bodyPr anchor="ctr" anchorCtr="0"/>
          <a:p>
            <a:pPr algn="ctr"/>
            <a:r>
              <a:rPr lang="zh-CN" altLang="en-US" b="1" dirty="0">
                <a:solidFill>
                  <a:srgbClr val="000000"/>
                </a:solidFill>
                <a:latin typeface="Arial" panose="020B0604020202090204" pitchFamily="34" charset="0"/>
                <a:ea typeface="楷体_GB2312" panose="02010609030101010101" pitchFamily="49" charset="-122"/>
              </a:rPr>
              <a:t>齐次线性方程组的通解</a:t>
            </a:r>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951302" name="Object 10"/>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4344" name="" r:id="rId5" imgW="2400300" imgH="952500" progId="">
                  <p:embed/>
                </p:oleObj>
              </mc:Choice>
              <mc:Fallback>
                <p:oleObj name="" r:id="rId5" imgW="2400300" imgH="952500" progId="">
                  <p:embed/>
                  <p:pic>
                    <p:nvPicPr>
                      <p:cNvPr id="0" name="图片 4343"/>
                      <p:cNvPicPr/>
                      <p:nvPr/>
                    </p:nvPicPr>
                    <p:blipFill>
                      <a:blip r:embed="rId6"/>
                      <a:stretch>
                        <a:fillRect/>
                      </a:stretch>
                    </p:blipFill>
                    <p:spPr>
                      <a:xfrm>
                        <a:off x="2755900" y="433388"/>
                        <a:ext cx="3598863" cy="1425575"/>
                      </a:xfrm>
                      <a:prstGeom prst="rect">
                        <a:avLst/>
                      </a:prstGeom>
                      <a:noFill/>
                      <a:ln w="38100">
                        <a:noFill/>
                        <a:miter/>
                      </a:ln>
                    </p:spPr>
                  </p:pic>
                </p:oleObj>
              </mc:Fallback>
            </mc:AlternateContent>
          </a:graphicData>
        </a:graphic>
      </p:graphicFrame>
      <p:sp>
        <p:nvSpPr>
          <p:cNvPr id="97287" name="Rectangle 7"/>
          <p:cNvSpPr/>
          <p:nvPr/>
        </p:nvSpPr>
        <p:spPr>
          <a:xfrm>
            <a:off x="490538" y="5413375"/>
            <a:ext cx="8231187"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记作 </a:t>
            </a:r>
            <a:r>
              <a:rPr lang="en-US" altLang="zh-CN" sz="2400" b="1" i="1" dirty="0">
                <a:solidFill>
                  <a:srgbClr val="FF0000"/>
                </a:solidFill>
                <a:latin typeface="Times New Roman" panose="02020603050405020304" pitchFamily="18" charset="0"/>
                <a:ea typeface="楷体_GB2312" panose="02010609030101010101" pitchFamily="49" charset="-122"/>
              </a:rPr>
              <a:t>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．（满足基础解系</a:t>
            </a:r>
            <a:r>
              <a:rPr lang="zh-CN" altLang="en-US" sz="2400" b="1" dirty="0">
                <a:solidFill>
                  <a:srgbClr val="0000FF"/>
                </a:solidFill>
                <a:latin typeface="Times New Roman" panose="02020603050405020304" pitchFamily="18" charset="0"/>
                <a:ea typeface="楷体_GB2312" panose="02010609030101010101" pitchFamily="49" charset="-122"/>
              </a:rPr>
              <a:t>②</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endParaRPr lang="zh-CN" altLang="en-US" sz="2400" b="1" i="1" baseline="-25000"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slide(fromBottom)">
                                      <p:cBhvr>
                                        <p:cTn id="7" dur="500"/>
                                        <p:tgtEl>
                                          <p:spTgt spid="9728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Effect transition="in" filter="box(in)">
                                      <p:cBhvr>
                                        <p:cTn id="12" dur="500"/>
                                        <p:tgtEl>
                                          <p:spTgt spid="972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7284"/>
                                        </p:tgtEl>
                                        <p:attrNameLst>
                                          <p:attrName>style.visibility</p:attrName>
                                        </p:attrNameLst>
                                      </p:cBhvr>
                                      <p:to>
                                        <p:strVal val="visible"/>
                                      </p:to>
                                    </p:set>
                                    <p:animEffect transition="in" filter="box(in)">
                                      <p:cBhvr>
                                        <p:cTn id="17" dur="500"/>
                                        <p:tgtEl>
                                          <p:spTgt spid="9728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97285"/>
                                        </p:tgtEl>
                                        <p:attrNameLst>
                                          <p:attrName>style.visibility</p:attrName>
                                        </p:attrNameLst>
                                      </p:cBhvr>
                                      <p:to>
                                        <p:strVal val="visible"/>
                                      </p:to>
                                    </p:set>
                                    <p:anim calcmode="lin" valueType="num">
                                      <p:cBhvr additive="base">
                                        <p:cTn id="22" dur="500" fill="hold"/>
                                        <p:tgtEl>
                                          <p:spTgt spid="97285"/>
                                        </p:tgtEl>
                                        <p:attrNameLst>
                                          <p:attrName>ppt_x</p:attrName>
                                        </p:attrNameLst>
                                      </p:cBhvr>
                                      <p:tavLst>
                                        <p:tav tm="0">
                                          <p:val>
                                            <p:strVal val="1+#ppt_w/2"/>
                                          </p:val>
                                        </p:tav>
                                        <p:tav tm="100000">
                                          <p:val>
                                            <p:strVal val="#ppt_x"/>
                                          </p:val>
                                        </p:tav>
                                      </p:tavLst>
                                    </p:anim>
                                    <p:anim calcmode="lin" valueType="num">
                                      <p:cBhvr additive="base">
                                        <p:cTn id="23" dur="500" fill="hold"/>
                                        <p:tgtEl>
                                          <p:spTgt spid="9728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97287"/>
                                        </p:tgtEl>
                                        <p:attrNameLst>
                                          <p:attrName>style.visibility</p:attrName>
                                        </p:attrNameLst>
                                      </p:cBhvr>
                                      <p:to>
                                        <p:strVal val="visible"/>
                                      </p:to>
                                    </p:set>
                                    <p:animEffect transition="in" filter="slide(fromBottom)">
                                      <p:cBhvr>
                                        <p:cTn id="28" dur="500"/>
                                        <p:tgtEl>
                                          <p:spTgt spid="97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97285" grpId="0" animBg="1"/>
      <p:bldP spid="97287"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52322" name="Object 4"/>
          <p:cNvGraphicFramePr>
            <a:graphicFrameLocks noChangeAspect="1"/>
          </p:cNvGraphicFramePr>
          <p:nvPr/>
        </p:nvGraphicFramePr>
        <p:xfrm>
          <a:off x="1636713" y="423863"/>
          <a:ext cx="4248150" cy="2763837"/>
        </p:xfrm>
        <a:graphic>
          <a:graphicData uri="http://schemas.openxmlformats.org/presentationml/2006/ole">
            <mc:AlternateContent xmlns:mc="http://schemas.openxmlformats.org/markup-compatibility/2006">
              <mc:Choice xmlns:v="urn:schemas-microsoft-com:vml" Requires="v">
                <p:oleObj spid="_x0000_s4345" name="" r:id="rId1" imgW="2832100" imgH="1841500" progId="">
                  <p:embed/>
                </p:oleObj>
              </mc:Choice>
              <mc:Fallback>
                <p:oleObj name="" r:id="rId1" imgW="2832100" imgH="1841500" progId="">
                  <p:embed/>
                  <p:pic>
                    <p:nvPicPr>
                      <p:cNvPr id="0" name="图片 4344"/>
                      <p:cNvPicPr/>
                      <p:nvPr/>
                    </p:nvPicPr>
                    <p:blipFill>
                      <a:blip r:embed="rId2"/>
                      <a:stretch>
                        <a:fillRect/>
                      </a:stretch>
                    </p:blipFill>
                    <p:spPr>
                      <a:xfrm>
                        <a:off x="1636713" y="423863"/>
                        <a:ext cx="4248150" cy="2763837"/>
                      </a:xfrm>
                      <a:prstGeom prst="rect">
                        <a:avLst/>
                      </a:prstGeom>
                      <a:noFill/>
                      <a:ln w="38100">
                        <a:noFill/>
                        <a:miter/>
                      </a:ln>
                    </p:spPr>
                  </p:pic>
                </p:oleObj>
              </mc:Fallback>
            </mc:AlternateContent>
          </a:graphicData>
        </a:graphic>
      </p:graphicFrame>
      <p:sp>
        <p:nvSpPr>
          <p:cNvPr id="952323" name="Text Box 8"/>
          <p:cNvSpPr txBox="1"/>
          <p:nvPr/>
        </p:nvSpPr>
        <p:spPr>
          <a:xfrm>
            <a:off x="4029075" y="3254375"/>
            <a:ext cx="1030288" cy="400050"/>
          </a:xfrm>
          <a:prstGeom prst="rect">
            <a:avLst/>
          </a:prstGeom>
          <a:noFill/>
          <a:ln w="9525">
            <a:noFill/>
          </a:ln>
        </p:spPr>
        <p:txBody>
          <a:bodyPr wrap="none">
            <a:spAutoFit/>
          </a:bodyPr>
          <a:p>
            <a:pPr algn="ctr"/>
            <a:r>
              <a:rPr lang="en-US" altLang="zh-CN" sz="2000" b="1" i="1" dirty="0">
                <a:solidFill>
                  <a:srgbClr val="000000"/>
                </a:solidFill>
                <a:latin typeface="Times New Roman" panose="02020603050405020304" pitchFamily="18" charset="0"/>
                <a:ea typeface="楷体_GB2312" panose="02010609030101010101" pitchFamily="49" charset="-122"/>
              </a:rPr>
              <a:t>n</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en-US" altLang="en-US" sz="2000" b="1" dirty="0">
                <a:solidFill>
                  <a:srgbClr val="000000"/>
                </a:solidFill>
                <a:latin typeface="Arial" panose="020B0604020202090204" pitchFamily="34" charset="0"/>
              </a:rPr>
              <a:t>−</a:t>
            </a:r>
            <a:r>
              <a:rPr lang="zh-CN" altLang="en-US" sz="2000" b="1" dirty="0">
                <a:solidFill>
                  <a:srgbClr val="000000"/>
                </a:solidFill>
                <a:latin typeface="Arial" panose="020B0604020202090204" pitchFamily="34" charset="0"/>
              </a:rPr>
              <a:t> </a:t>
            </a:r>
            <a:r>
              <a:rPr lang="en-US" altLang="zh-CN" sz="2000" b="1" i="1" dirty="0">
                <a:solidFill>
                  <a:srgbClr val="000000"/>
                </a:solidFill>
                <a:latin typeface="Times New Roman" panose="02020603050405020304" pitchFamily="18" charset="0"/>
                <a:ea typeface="楷体_GB2312" panose="02010609030101010101" pitchFamily="49" charset="-122"/>
              </a:rPr>
              <a:t>r</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列</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
        <p:nvSpPr>
          <p:cNvPr id="952324" name="AutoShape 9"/>
          <p:cNvSpPr/>
          <p:nvPr/>
        </p:nvSpPr>
        <p:spPr>
          <a:xfrm rot="-5400000">
            <a:off x="4438650" y="2368550"/>
            <a:ext cx="177800" cy="1724025"/>
          </a:xfrm>
          <a:prstGeom prst="leftBrace">
            <a:avLst>
              <a:gd name="adj1" fmla="val 80803"/>
              <a:gd name="adj2" fmla="val 50000"/>
            </a:avLst>
          </a:prstGeom>
          <a:noFill/>
          <a:ln w="19050"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52325" name="AutoShape 10"/>
          <p:cNvSpPr/>
          <p:nvPr/>
        </p:nvSpPr>
        <p:spPr>
          <a:xfrm>
            <a:off x="5969000" y="549275"/>
            <a:ext cx="176213" cy="1150938"/>
          </a:xfrm>
          <a:prstGeom prst="rightBrace">
            <a:avLst>
              <a:gd name="adj1" fmla="val 54429"/>
              <a:gd name="adj2" fmla="val 50000"/>
            </a:avLst>
          </a:prstGeom>
          <a:noFill/>
          <a:ln w="19050"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52326" name="Text Box 11"/>
          <p:cNvSpPr txBox="1"/>
          <p:nvPr/>
        </p:nvSpPr>
        <p:spPr>
          <a:xfrm>
            <a:off x="6183313" y="917575"/>
            <a:ext cx="920750" cy="396875"/>
          </a:xfrm>
          <a:prstGeom prst="rect">
            <a:avLst/>
          </a:prstGeom>
          <a:noFill/>
          <a:ln w="9525">
            <a:noFill/>
          </a:ln>
        </p:spPr>
        <p:txBody>
          <a:bodyPr wrap="none">
            <a:spAutoFit/>
          </a:bodyPr>
          <a:p>
            <a:pPr algn="ctr"/>
            <a:r>
              <a:rPr lang="zh-CN" altLang="en-US" sz="2000" b="1" dirty="0">
                <a:solidFill>
                  <a:srgbClr val="000000"/>
                </a:solidFill>
                <a:latin typeface="Times New Roman" panose="02020603050405020304" pitchFamily="18" charset="0"/>
                <a:ea typeface="楷体_GB2312" panose="02010609030101010101" pitchFamily="49" charset="-122"/>
              </a:rPr>
              <a:t>前</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r</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行</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
        <p:nvSpPr>
          <p:cNvPr id="952327" name="AutoShape 12"/>
          <p:cNvSpPr/>
          <p:nvPr/>
        </p:nvSpPr>
        <p:spPr>
          <a:xfrm>
            <a:off x="5969000" y="1916113"/>
            <a:ext cx="176213" cy="1150937"/>
          </a:xfrm>
          <a:prstGeom prst="rightBrace">
            <a:avLst>
              <a:gd name="adj1" fmla="val 54429"/>
              <a:gd name="adj2" fmla="val 50000"/>
            </a:avLst>
          </a:prstGeom>
          <a:noFill/>
          <a:ln w="19050"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52328" name="Text Box 13"/>
          <p:cNvSpPr txBox="1"/>
          <p:nvPr/>
        </p:nvSpPr>
        <p:spPr>
          <a:xfrm>
            <a:off x="6164263" y="2284413"/>
            <a:ext cx="1350962" cy="400050"/>
          </a:xfrm>
          <a:prstGeom prst="rect">
            <a:avLst/>
          </a:prstGeom>
          <a:noFill/>
          <a:ln w="9525">
            <a:noFill/>
          </a:ln>
        </p:spPr>
        <p:txBody>
          <a:bodyPr wrap="none">
            <a:spAutoFit/>
          </a:bodyPr>
          <a:p>
            <a:pPr algn="ctr"/>
            <a:r>
              <a:rPr lang="zh-CN" altLang="en-US" sz="2000" b="1" dirty="0">
                <a:solidFill>
                  <a:srgbClr val="000000"/>
                </a:solidFill>
                <a:latin typeface="Times New Roman" panose="02020603050405020304" pitchFamily="18" charset="0"/>
                <a:ea typeface="楷体_GB2312" panose="02010609030101010101" pitchFamily="49" charset="-122"/>
              </a:rPr>
              <a:t>后</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en-US" altLang="zh-CN" sz="2000" b="1" i="1" dirty="0">
                <a:solidFill>
                  <a:srgbClr val="000000"/>
                </a:solidFill>
                <a:latin typeface="Times New Roman" panose="02020603050405020304" pitchFamily="18" charset="0"/>
                <a:ea typeface="楷体_GB2312" panose="02010609030101010101" pitchFamily="49" charset="-122"/>
              </a:rPr>
              <a:t>n</a:t>
            </a:r>
            <a:r>
              <a:rPr lang="zh-CN" altLang="en-US" sz="2000" b="1" i="1" dirty="0">
                <a:solidFill>
                  <a:srgbClr val="000000"/>
                </a:solidFill>
                <a:latin typeface="Times New Roman" panose="02020603050405020304" pitchFamily="18" charset="0"/>
                <a:ea typeface="楷体_GB2312" panose="02010609030101010101" pitchFamily="49" charset="-122"/>
              </a:rPr>
              <a:t> </a:t>
            </a:r>
            <a:r>
              <a:rPr lang="en-US" altLang="en-US" sz="2000" b="1" dirty="0">
                <a:solidFill>
                  <a:srgbClr val="000000"/>
                </a:solidFill>
                <a:latin typeface="Arial" panose="020B0604020202090204" pitchFamily="34" charset="0"/>
              </a:rPr>
              <a:t>−</a:t>
            </a:r>
            <a:r>
              <a:rPr lang="zh-CN" altLang="en-US" sz="2000" b="1" dirty="0">
                <a:solidFill>
                  <a:srgbClr val="000000"/>
                </a:solidFill>
                <a:latin typeface="Arial" panose="020B0604020202090204" pitchFamily="34" charset="0"/>
              </a:rPr>
              <a:t> </a:t>
            </a:r>
            <a:r>
              <a:rPr lang="en-US" altLang="zh-CN" sz="2000" b="1" i="1" dirty="0">
                <a:solidFill>
                  <a:srgbClr val="000000"/>
                </a:solidFill>
                <a:latin typeface="Times New Roman" panose="02020603050405020304" pitchFamily="18" charset="0"/>
                <a:ea typeface="楷体_GB2312" panose="02010609030101010101" pitchFamily="49" charset="-122"/>
              </a:rPr>
              <a:t>r</a:t>
            </a:r>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行</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sp>
        <p:nvSpPr>
          <p:cNvPr id="90126" name="Rectangle 14"/>
          <p:cNvSpPr/>
          <p:nvPr/>
        </p:nvSpPr>
        <p:spPr>
          <a:xfrm>
            <a:off x="457200" y="3763963"/>
            <a:ext cx="8362950" cy="1625600"/>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故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pPr>
            <a:r>
              <a:rPr lang="zh-CN" altLang="en-US" sz="2400" b="1" dirty="0">
                <a:solidFill>
                  <a:srgbClr val="000000"/>
                </a:solidFill>
                <a:latin typeface="Times New Roman" panose="02020603050405020304" pitchFamily="18" charset="0"/>
                <a:ea typeface="楷体_GB2312" panose="02010609030101010101" pitchFamily="49" charset="-122"/>
              </a:rPr>
              <a:t>即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线性无关． （满足基础解系</a:t>
            </a:r>
            <a:r>
              <a:rPr lang="zh-CN" altLang="en-US" sz="2400" b="1" dirty="0">
                <a:solidFill>
                  <a:srgbClr val="0000FF"/>
                </a:solidFill>
                <a:latin typeface="Times New Roman" panose="02020603050405020304" pitchFamily="18" charset="0"/>
                <a:ea typeface="楷体_GB2312" panose="02010609030101010101" pitchFamily="49" charset="-122"/>
              </a:rPr>
              <a:t>①</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60000"/>
              </a:lnSpc>
            </a:pP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就是齐次线性方程组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的基础解系．</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90128" name="Rectangle 16"/>
          <p:cNvSpPr/>
          <p:nvPr/>
        </p:nvSpPr>
        <p:spPr>
          <a:xfrm>
            <a:off x="3433763" y="1816100"/>
            <a:ext cx="2305050" cy="1296988"/>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0128"/>
                                        </p:tgtEl>
                                        <p:attrNameLst>
                                          <p:attrName>style.visibility</p:attrName>
                                        </p:attrNameLst>
                                      </p:cBhvr>
                                      <p:to>
                                        <p:strVal val="visible"/>
                                      </p:to>
                                    </p:set>
                                    <p:animEffect transition="in" filter="wedge">
                                      <p:cBhvr>
                                        <p:cTn id="7" dur="500"/>
                                        <p:tgtEl>
                                          <p:spTgt spid="9012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0126">
                                            <p:txEl>
                                              <p:charRg st="0" end="34"/>
                                            </p:txEl>
                                          </p:spTgt>
                                        </p:tgtEl>
                                        <p:attrNameLst>
                                          <p:attrName>style.visibility</p:attrName>
                                        </p:attrNameLst>
                                      </p:cBhvr>
                                      <p:to>
                                        <p:strVal val="visible"/>
                                      </p:to>
                                    </p:set>
                                    <p:animEffect transition="in" filter="slide(fromBottom)">
                                      <p:cBhvr>
                                        <p:cTn id="12" dur="500"/>
                                        <p:tgtEl>
                                          <p:spTgt spid="90126">
                                            <p:txEl>
                                              <p:charRg st="0"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0126">
                                            <p:txEl>
                                              <p:charRg st="34" end="70"/>
                                            </p:txEl>
                                          </p:spTgt>
                                        </p:tgtEl>
                                        <p:attrNameLst>
                                          <p:attrName>style.visibility</p:attrName>
                                        </p:attrNameLst>
                                      </p:cBhvr>
                                      <p:to>
                                        <p:strVal val="visible"/>
                                      </p:to>
                                    </p:set>
                                    <p:animEffect transition="in" filter="slide(fromBottom)">
                                      <p:cBhvr>
                                        <p:cTn id="17" dur="500"/>
                                        <p:tgtEl>
                                          <p:spTgt spid="90126">
                                            <p:txEl>
                                              <p:charRg st="34" end="7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0126">
                                            <p:txEl>
                                              <p:charRg st="70" end="115"/>
                                            </p:txEl>
                                          </p:spTgt>
                                        </p:tgtEl>
                                        <p:attrNameLst>
                                          <p:attrName>style.visibility</p:attrName>
                                        </p:attrNameLst>
                                      </p:cBhvr>
                                      <p:to>
                                        <p:strVal val="visible"/>
                                      </p:to>
                                    </p:set>
                                    <p:animEffect transition="in" filter="slide(fromBottom)">
                                      <p:cBhvr>
                                        <p:cTn id="22" dur="500"/>
                                        <p:tgtEl>
                                          <p:spTgt spid="90126">
                                            <p:txEl>
                                              <p:charRg st="70" end="1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6" grpId="0" build="allAtOnce"/>
      <p:bldP spid="90128"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5234" name="Object 8"/>
          <p:cNvGraphicFramePr>
            <a:graphicFrameLocks noChangeAspect="1"/>
          </p:cNvGraphicFramePr>
          <p:nvPr/>
        </p:nvGraphicFramePr>
        <p:xfrm>
          <a:off x="1023938" y="2725738"/>
          <a:ext cx="3122612" cy="2432050"/>
        </p:xfrm>
        <a:graphic>
          <a:graphicData uri="http://schemas.openxmlformats.org/presentationml/2006/ole">
            <mc:AlternateContent xmlns:mc="http://schemas.openxmlformats.org/markup-compatibility/2006">
              <mc:Choice xmlns:v="urn:schemas-microsoft-com:vml" Requires="v">
                <p:oleObj spid="_x0000_s4347" name="" r:id="rId1" imgW="2082800" imgH="1625600" progId="">
                  <p:embed/>
                </p:oleObj>
              </mc:Choice>
              <mc:Fallback>
                <p:oleObj name="" r:id="rId1" imgW="2082800" imgH="1625600" progId="">
                  <p:embed/>
                  <p:pic>
                    <p:nvPicPr>
                      <p:cNvPr id="0" name="图片 4346"/>
                      <p:cNvPicPr/>
                      <p:nvPr/>
                    </p:nvPicPr>
                    <p:blipFill>
                      <a:blip r:embed="rId2"/>
                      <a:stretch>
                        <a:fillRect/>
                      </a:stretch>
                    </p:blipFill>
                    <p:spPr>
                      <a:xfrm>
                        <a:off x="1023938" y="2725738"/>
                        <a:ext cx="3122612" cy="2432050"/>
                      </a:xfrm>
                      <a:prstGeom prst="rect">
                        <a:avLst/>
                      </a:prstGeom>
                      <a:noFill/>
                      <a:ln w="38100">
                        <a:noFill/>
                        <a:miter/>
                      </a:ln>
                    </p:spPr>
                  </p:pic>
                </p:oleObj>
              </mc:Fallback>
            </mc:AlternateContent>
          </a:graphicData>
        </a:graphic>
      </p:graphicFrame>
      <p:sp>
        <p:nvSpPr>
          <p:cNvPr id="95235" name="Rectangle 3"/>
          <p:cNvSpPr/>
          <p:nvPr/>
        </p:nvSpPr>
        <p:spPr>
          <a:xfrm>
            <a:off x="490538" y="2063750"/>
            <a:ext cx="50768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i="1" baseline="-25000" dirty="0">
                <a:solidFill>
                  <a:srgbClr val="000000"/>
                </a:solidFill>
                <a:latin typeface="Times New Roman" panose="02020603050405020304" pitchFamily="18" charset="0"/>
                <a:ea typeface="楷体_GB2312" panose="02010609030101010101" pitchFamily="49" charset="-122"/>
              </a:rPr>
              <a:t>n-r</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5236" name="Object 9"/>
          <p:cNvGraphicFramePr>
            <a:graphicFrameLocks noChangeAspect="1"/>
          </p:cNvGraphicFramePr>
          <p:nvPr/>
        </p:nvGraphicFramePr>
        <p:xfrm>
          <a:off x="4140200" y="2733675"/>
          <a:ext cx="3979863" cy="2414588"/>
        </p:xfrm>
        <a:graphic>
          <a:graphicData uri="http://schemas.openxmlformats.org/presentationml/2006/ole">
            <mc:AlternateContent xmlns:mc="http://schemas.openxmlformats.org/markup-compatibility/2006">
              <mc:Choice xmlns:v="urn:schemas-microsoft-com:vml" Requires="v">
                <p:oleObj spid="_x0000_s4346" name="" r:id="rId3" imgW="2654300" imgH="1612900" progId="">
                  <p:embed/>
                </p:oleObj>
              </mc:Choice>
              <mc:Fallback>
                <p:oleObj name="" r:id="rId3" imgW="2654300" imgH="1612900" progId="">
                  <p:embed/>
                  <p:pic>
                    <p:nvPicPr>
                      <p:cNvPr id="0" name="图片 4345"/>
                      <p:cNvPicPr/>
                      <p:nvPr/>
                    </p:nvPicPr>
                    <p:blipFill>
                      <a:blip r:embed="rId4"/>
                      <a:stretch>
                        <a:fillRect/>
                      </a:stretch>
                    </p:blipFill>
                    <p:spPr>
                      <a:xfrm>
                        <a:off x="4140200" y="2733675"/>
                        <a:ext cx="3979863" cy="2414588"/>
                      </a:xfrm>
                      <a:prstGeom prst="rect">
                        <a:avLst/>
                      </a:prstGeom>
                      <a:noFill/>
                      <a:ln w="38100">
                        <a:noFill/>
                        <a:miter/>
                      </a:ln>
                    </p:spPr>
                  </p:pic>
                </p:oleObj>
              </mc:Fallback>
            </mc:AlternateContent>
          </a:graphicData>
        </a:graphic>
      </p:graphicFrame>
      <p:sp>
        <p:nvSpPr>
          <p:cNvPr id="95237" name="AutoShape 5"/>
          <p:cNvSpPr/>
          <p:nvPr/>
        </p:nvSpPr>
        <p:spPr>
          <a:xfrm>
            <a:off x="6659563" y="1270000"/>
            <a:ext cx="2232025" cy="1079500"/>
          </a:xfrm>
          <a:prstGeom prst="cloudCallout">
            <a:avLst>
              <a:gd name="adj1" fmla="val -56755"/>
              <a:gd name="adj2" fmla="val 75296"/>
            </a:avLst>
          </a:prstGeom>
          <a:solidFill>
            <a:schemeClr val="folHlink"/>
          </a:solidFill>
          <a:ln w="9525" cap="flat" cmpd="sng">
            <a:solidFill>
              <a:schemeClr val="tx1"/>
            </a:solidFill>
            <a:prstDash val="solid"/>
            <a:headEnd type="none" w="med" len="med"/>
            <a:tailEnd type="none" w="med" len="med"/>
          </a:ln>
        </p:spPr>
        <p:txBody>
          <a:bodyPr anchor="ctr" anchorCtr="0"/>
          <a:p>
            <a:pPr algn="ctr"/>
            <a:r>
              <a:rPr lang="zh-CN" altLang="en-US" b="1" dirty="0">
                <a:solidFill>
                  <a:srgbClr val="000000"/>
                </a:solidFill>
                <a:latin typeface="Arial" panose="020B0604020202090204" pitchFamily="34" charset="0"/>
                <a:ea typeface="楷体_GB2312" panose="02010609030101010101" pitchFamily="49" charset="-122"/>
              </a:rPr>
              <a:t>线性方程组的通解</a:t>
            </a:r>
            <a:endParaRPr lang="zh-CN" altLang="en-US" b="1" dirty="0">
              <a:solidFill>
                <a:srgbClr val="000000"/>
              </a:solidFill>
              <a:latin typeface="Arial" panose="020B0604020202090204" pitchFamily="34" charset="0"/>
              <a:ea typeface="楷体_GB2312" panose="02010609030101010101" pitchFamily="49" charset="-122"/>
            </a:endParaRPr>
          </a:p>
        </p:txBody>
      </p:sp>
      <p:graphicFrame>
        <p:nvGraphicFramePr>
          <p:cNvPr id="953350" name="Object 10"/>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4348" name="" r:id="rId5" imgW="2400300" imgH="952500" progId="">
                  <p:embed/>
                </p:oleObj>
              </mc:Choice>
              <mc:Fallback>
                <p:oleObj name="" r:id="rId5" imgW="2400300" imgH="952500" progId="">
                  <p:embed/>
                  <p:pic>
                    <p:nvPicPr>
                      <p:cNvPr id="0" name="图片 4347"/>
                      <p:cNvPicPr/>
                      <p:nvPr/>
                    </p:nvPicPr>
                    <p:blipFill>
                      <a:blip r:embed="rId6"/>
                      <a:stretch>
                        <a:fillRect/>
                      </a:stretch>
                    </p:blipFill>
                    <p:spPr>
                      <a:xfrm>
                        <a:off x="2755900" y="433388"/>
                        <a:ext cx="3598863" cy="1425575"/>
                      </a:xfrm>
                      <a:prstGeom prst="rect">
                        <a:avLst/>
                      </a:prstGeom>
                      <a:noFill/>
                      <a:ln w="38100">
                        <a:noFill/>
                        <a:miter/>
                      </a:ln>
                    </p:spPr>
                  </p:pic>
                </p:oleObj>
              </mc:Fallback>
            </mc:AlternateContent>
          </a:graphicData>
        </a:graphic>
      </p:graphicFrame>
      <p:sp>
        <p:nvSpPr>
          <p:cNvPr id="95239" name="Rectangle 7"/>
          <p:cNvSpPr/>
          <p:nvPr/>
        </p:nvSpPr>
        <p:spPr>
          <a:xfrm>
            <a:off x="490538" y="5413375"/>
            <a:ext cx="8231187"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记作 </a:t>
            </a:r>
            <a:r>
              <a:rPr lang="en-US" altLang="zh-CN" sz="2400" b="1" i="1" dirty="0">
                <a:solidFill>
                  <a:srgbClr val="FF0000"/>
                </a:solidFill>
                <a:latin typeface="Times New Roman" panose="02020603050405020304" pitchFamily="18" charset="0"/>
                <a:ea typeface="楷体_GB2312" panose="02010609030101010101" pitchFamily="49" charset="-122"/>
              </a:rPr>
              <a:t>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．（满足基础解系</a:t>
            </a:r>
            <a:r>
              <a:rPr lang="zh-CN" altLang="en-US" sz="2400" b="1" dirty="0">
                <a:solidFill>
                  <a:srgbClr val="0000FF"/>
                </a:solidFill>
                <a:latin typeface="Times New Roman" panose="02020603050405020304" pitchFamily="18" charset="0"/>
                <a:ea typeface="楷体_GB2312" panose="02010609030101010101" pitchFamily="49" charset="-122"/>
              </a:rPr>
              <a:t>②</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endParaRPr lang="zh-CN" altLang="en-US" sz="2400" b="1" i="1" baseline="-25000"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xit" presetSubtype="0" fill="hold" grpId="0" nodeType="clickEffect">
                                  <p:stCondLst>
                                    <p:cond delay="0"/>
                                  </p:stCondLst>
                                  <p:childTnLst>
                                    <p:anim calcmode="lin" valueType="num">
                                      <p:cBhvr>
                                        <p:cTn id="6" dur="1000"/>
                                        <p:tgtEl>
                                          <p:spTgt spid="95235"/>
                                        </p:tgtEl>
                                        <p:attrNameLst>
                                          <p:attrName>ppt_x</p:attrName>
                                        </p:attrNameLst>
                                      </p:cBhvr>
                                      <p:tavLst>
                                        <p:tav tm="0">
                                          <p:val>
                                            <p:strVal val="ppt_x"/>
                                          </p:val>
                                        </p:tav>
                                        <p:tav tm="100000">
                                          <p:val>
                                            <p:strVal val="ppt_x-.2"/>
                                          </p:val>
                                        </p:tav>
                                      </p:tavLst>
                                    </p:anim>
                                    <p:anim calcmode="lin" valueType="num">
                                      <p:cBhvr>
                                        <p:cTn id="7" dur="1000"/>
                                        <p:tgtEl>
                                          <p:spTgt spid="95235"/>
                                        </p:tgtEl>
                                        <p:attrNameLst>
                                          <p:attrName>ppt_y</p:attrName>
                                        </p:attrNameLst>
                                      </p:cBhvr>
                                      <p:tavLst>
                                        <p:tav tm="0">
                                          <p:val>
                                            <p:strVal val="ppt_y"/>
                                          </p:val>
                                        </p:tav>
                                        <p:tav tm="100000">
                                          <p:val>
                                            <p:strVal val="ppt_y"/>
                                          </p:val>
                                        </p:tav>
                                      </p:tavLst>
                                    </p:anim>
                                    <p:animEffect transition="out" filter="fade">
                                      <p:cBhvr>
                                        <p:cTn id="8" dur="1000"/>
                                        <p:tgtEl>
                                          <p:spTgt spid="95235"/>
                                        </p:tgtEl>
                                      </p:cBhvr>
                                    </p:animEffect>
                                    <p:set>
                                      <p:cBhvr>
                                        <p:cTn id="9" dur="1" fill="hold">
                                          <p:stCondLst>
                                            <p:cond delay="999"/>
                                          </p:stCondLst>
                                        </p:cTn>
                                        <p:tgtEl>
                                          <p:spTgt spid="95235"/>
                                        </p:tgtEl>
                                        <p:attrNameLst>
                                          <p:attrName>style.visibility</p:attrName>
                                        </p:attrNameLst>
                                      </p:cBhvr>
                                      <p:to>
                                        <p:strVal val="hidden"/>
                                      </p:to>
                                    </p:set>
                                  </p:childTnLst>
                                </p:cTn>
                              </p:par>
                              <p:par>
                                <p:cTn id="10" presetID="29" presetClass="exit" presetSubtype="0" fill="hold" grpId="0" nodeType="withEffect">
                                  <p:stCondLst>
                                    <p:cond delay="0"/>
                                  </p:stCondLst>
                                  <p:childTnLst>
                                    <p:anim calcmode="lin" valueType="num">
                                      <p:cBhvr>
                                        <p:cTn id="11" dur="1000"/>
                                        <p:tgtEl>
                                          <p:spTgt spid="95237"/>
                                        </p:tgtEl>
                                        <p:attrNameLst>
                                          <p:attrName>ppt_x</p:attrName>
                                        </p:attrNameLst>
                                      </p:cBhvr>
                                      <p:tavLst>
                                        <p:tav tm="0">
                                          <p:val>
                                            <p:strVal val="ppt_x"/>
                                          </p:val>
                                        </p:tav>
                                        <p:tav tm="100000">
                                          <p:val>
                                            <p:strVal val="ppt_x-.2"/>
                                          </p:val>
                                        </p:tav>
                                      </p:tavLst>
                                    </p:anim>
                                    <p:anim calcmode="lin" valueType="num">
                                      <p:cBhvr>
                                        <p:cTn id="12" dur="1000"/>
                                        <p:tgtEl>
                                          <p:spTgt spid="95237"/>
                                        </p:tgtEl>
                                        <p:attrNameLst>
                                          <p:attrName>ppt_y</p:attrName>
                                        </p:attrNameLst>
                                      </p:cBhvr>
                                      <p:tavLst>
                                        <p:tav tm="0">
                                          <p:val>
                                            <p:strVal val="ppt_y"/>
                                          </p:val>
                                        </p:tav>
                                        <p:tav tm="100000">
                                          <p:val>
                                            <p:strVal val="ppt_y"/>
                                          </p:val>
                                        </p:tav>
                                      </p:tavLst>
                                    </p:anim>
                                    <p:animEffect transition="out" filter="fade">
                                      <p:cBhvr>
                                        <p:cTn id="13" dur="1000"/>
                                        <p:tgtEl>
                                          <p:spTgt spid="95237"/>
                                        </p:tgtEl>
                                      </p:cBhvr>
                                    </p:animEffect>
                                    <p:set>
                                      <p:cBhvr>
                                        <p:cTn id="14" dur="1" fill="hold">
                                          <p:stCondLst>
                                            <p:cond delay="999"/>
                                          </p:stCondLst>
                                        </p:cTn>
                                        <p:tgtEl>
                                          <p:spTgt spid="95237"/>
                                        </p:tgtEl>
                                        <p:attrNameLst>
                                          <p:attrName>style.visibility</p:attrName>
                                        </p:attrNameLst>
                                      </p:cBhvr>
                                      <p:to>
                                        <p:strVal val="hidden"/>
                                      </p:to>
                                    </p:set>
                                  </p:childTnLst>
                                </p:cTn>
                              </p:par>
                              <p:par>
                                <p:cTn id="15" presetID="29" presetClass="exit" presetSubtype="0" fill="hold" nodeType="withEffect">
                                  <p:stCondLst>
                                    <p:cond delay="0"/>
                                  </p:stCondLst>
                                  <p:childTnLst>
                                    <p:anim calcmode="lin" valueType="num">
                                      <p:cBhvr>
                                        <p:cTn id="16" dur="1000"/>
                                        <p:tgtEl>
                                          <p:spTgt spid="95234"/>
                                        </p:tgtEl>
                                        <p:attrNameLst>
                                          <p:attrName>ppt_x</p:attrName>
                                        </p:attrNameLst>
                                      </p:cBhvr>
                                      <p:tavLst>
                                        <p:tav tm="0">
                                          <p:val>
                                            <p:strVal val="ppt_x"/>
                                          </p:val>
                                        </p:tav>
                                        <p:tav tm="100000">
                                          <p:val>
                                            <p:strVal val="ppt_x-.2"/>
                                          </p:val>
                                        </p:tav>
                                      </p:tavLst>
                                    </p:anim>
                                    <p:anim calcmode="lin" valueType="num">
                                      <p:cBhvr>
                                        <p:cTn id="17" dur="1000"/>
                                        <p:tgtEl>
                                          <p:spTgt spid="95234"/>
                                        </p:tgtEl>
                                        <p:attrNameLst>
                                          <p:attrName>ppt_y</p:attrName>
                                        </p:attrNameLst>
                                      </p:cBhvr>
                                      <p:tavLst>
                                        <p:tav tm="0">
                                          <p:val>
                                            <p:strVal val="ppt_y"/>
                                          </p:val>
                                        </p:tav>
                                        <p:tav tm="100000">
                                          <p:val>
                                            <p:strVal val="ppt_y"/>
                                          </p:val>
                                        </p:tav>
                                      </p:tavLst>
                                    </p:anim>
                                    <p:animEffect transition="out" filter="fade">
                                      <p:cBhvr>
                                        <p:cTn id="18" dur="1000"/>
                                        <p:tgtEl>
                                          <p:spTgt spid="95234"/>
                                        </p:tgtEl>
                                      </p:cBhvr>
                                    </p:animEffect>
                                    <p:set>
                                      <p:cBhvr>
                                        <p:cTn id="19" dur="1" fill="hold">
                                          <p:stCondLst>
                                            <p:cond delay="999"/>
                                          </p:stCondLst>
                                        </p:cTn>
                                        <p:tgtEl>
                                          <p:spTgt spid="95234"/>
                                        </p:tgtEl>
                                        <p:attrNameLst>
                                          <p:attrName>style.visibility</p:attrName>
                                        </p:attrNameLst>
                                      </p:cBhvr>
                                      <p:to>
                                        <p:strVal val="hidden"/>
                                      </p:to>
                                    </p:set>
                                  </p:childTnLst>
                                </p:cTn>
                              </p:par>
                              <p:par>
                                <p:cTn id="20" presetID="29" presetClass="exit" presetSubtype="0" fill="hold" nodeType="withEffect">
                                  <p:stCondLst>
                                    <p:cond delay="0"/>
                                  </p:stCondLst>
                                  <p:childTnLst>
                                    <p:anim calcmode="lin" valueType="num">
                                      <p:cBhvr>
                                        <p:cTn id="21" dur="1000"/>
                                        <p:tgtEl>
                                          <p:spTgt spid="95236"/>
                                        </p:tgtEl>
                                        <p:attrNameLst>
                                          <p:attrName>ppt_x</p:attrName>
                                        </p:attrNameLst>
                                      </p:cBhvr>
                                      <p:tavLst>
                                        <p:tav tm="0">
                                          <p:val>
                                            <p:strVal val="ppt_x"/>
                                          </p:val>
                                        </p:tav>
                                        <p:tav tm="100000">
                                          <p:val>
                                            <p:strVal val="ppt_x-.2"/>
                                          </p:val>
                                        </p:tav>
                                      </p:tavLst>
                                    </p:anim>
                                    <p:anim calcmode="lin" valueType="num">
                                      <p:cBhvr>
                                        <p:cTn id="22" dur="1000"/>
                                        <p:tgtEl>
                                          <p:spTgt spid="95236"/>
                                        </p:tgtEl>
                                        <p:attrNameLst>
                                          <p:attrName>ppt_y</p:attrName>
                                        </p:attrNameLst>
                                      </p:cBhvr>
                                      <p:tavLst>
                                        <p:tav tm="0">
                                          <p:val>
                                            <p:strVal val="ppt_y"/>
                                          </p:val>
                                        </p:tav>
                                        <p:tav tm="100000">
                                          <p:val>
                                            <p:strVal val="ppt_y"/>
                                          </p:val>
                                        </p:tav>
                                      </p:tavLst>
                                    </p:anim>
                                    <p:animEffect transition="out" filter="fade">
                                      <p:cBhvr>
                                        <p:cTn id="23" dur="1000"/>
                                        <p:tgtEl>
                                          <p:spTgt spid="95236"/>
                                        </p:tgtEl>
                                      </p:cBhvr>
                                    </p:animEffect>
                                    <p:set>
                                      <p:cBhvr>
                                        <p:cTn id="24" dur="1" fill="hold">
                                          <p:stCondLst>
                                            <p:cond delay="999"/>
                                          </p:stCondLst>
                                        </p:cTn>
                                        <p:tgtEl>
                                          <p:spTgt spid="95236"/>
                                        </p:tgtEl>
                                        <p:attrNameLst>
                                          <p:attrName>style.visibility</p:attrName>
                                        </p:attrNameLst>
                                      </p:cBhvr>
                                      <p:to>
                                        <p:strVal val="hidden"/>
                                      </p:to>
                                    </p:set>
                                  </p:childTnLst>
                                </p:cTn>
                              </p:par>
                              <p:par>
                                <p:cTn id="25" presetID="29" presetClass="exit" presetSubtype="0" fill="hold" grpId="0" nodeType="withEffect">
                                  <p:stCondLst>
                                    <p:cond delay="0"/>
                                  </p:stCondLst>
                                  <p:childTnLst>
                                    <p:anim calcmode="lin" valueType="num">
                                      <p:cBhvr>
                                        <p:cTn id="26" dur="1000"/>
                                        <p:tgtEl>
                                          <p:spTgt spid="95239"/>
                                        </p:tgtEl>
                                        <p:attrNameLst>
                                          <p:attrName>ppt_x</p:attrName>
                                        </p:attrNameLst>
                                      </p:cBhvr>
                                      <p:tavLst>
                                        <p:tav tm="0">
                                          <p:val>
                                            <p:strVal val="ppt_x"/>
                                          </p:val>
                                        </p:tav>
                                        <p:tav tm="100000">
                                          <p:val>
                                            <p:strVal val="ppt_x-.2"/>
                                          </p:val>
                                        </p:tav>
                                      </p:tavLst>
                                    </p:anim>
                                    <p:anim calcmode="lin" valueType="num">
                                      <p:cBhvr>
                                        <p:cTn id="27" dur="1000"/>
                                        <p:tgtEl>
                                          <p:spTgt spid="95239"/>
                                        </p:tgtEl>
                                        <p:attrNameLst>
                                          <p:attrName>ppt_y</p:attrName>
                                        </p:attrNameLst>
                                      </p:cBhvr>
                                      <p:tavLst>
                                        <p:tav tm="0">
                                          <p:val>
                                            <p:strVal val="ppt_y"/>
                                          </p:val>
                                        </p:tav>
                                        <p:tav tm="100000">
                                          <p:val>
                                            <p:strVal val="ppt_y"/>
                                          </p:val>
                                        </p:tav>
                                      </p:tavLst>
                                    </p:anim>
                                    <p:animEffect transition="out" filter="fade">
                                      <p:cBhvr>
                                        <p:cTn id="28" dur="1000"/>
                                        <p:tgtEl>
                                          <p:spTgt spid="95239"/>
                                        </p:tgtEl>
                                      </p:cBhvr>
                                    </p:animEffect>
                                    <p:set>
                                      <p:cBhvr>
                                        <p:cTn id="29" dur="1" fill="hold">
                                          <p:stCondLst>
                                            <p:cond delay="999"/>
                                          </p:stCondLst>
                                        </p:cTn>
                                        <p:tgtEl>
                                          <p:spTgt spid="95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p:bldP spid="95237" grpId="0" animBg="1"/>
      <p:bldP spid="95239"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6258" name="Object 10"/>
          <p:cNvGraphicFramePr>
            <a:graphicFrameLocks noChangeAspect="1"/>
          </p:cNvGraphicFramePr>
          <p:nvPr/>
        </p:nvGraphicFramePr>
        <p:xfrm>
          <a:off x="996950" y="2162175"/>
          <a:ext cx="2495550" cy="1404938"/>
        </p:xfrm>
        <a:graphic>
          <a:graphicData uri="http://schemas.openxmlformats.org/presentationml/2006/ole">
            <mc:AlternateContent xmlns:mc="http://schemas.openxmlformats.org/markup-compatibility/2006">
              <mc:Choice xmlns:v="urn:schemas-microsoft-com:vml" Requires="v">
                <p:oleObj spid="_x0000_s4349" name="" r:id="rId1" imgW="1663700" imgH="939800" progId="">
                  <p:embed/>
                </p:oleObj>
              </mc:Choice>
              <mc:Fallback>
                <p:oleObj name="" r:id="rId1" imgW="1663700" imgH="939800" progId="">
                  <p:embed/>
                  <p:pic>
                    <p:nvPicPr>
                      <p:cNvPr id="0" name="图片 4348"/>
                      <p:cNvPicPr/>
                      <p:nvPr/>
                    </p:nvPicPr>
                    <p:blipFill>
                      <a:blip r:embed="rId2"/>
                      <a:stretch>
                        <a:fillRect/>
                      </a:stretch>
                    </p:blipFill>
                    <p:spPr>
                      <a:xfrm>
                        <a:off x="996950" y="2162175"/>
                        <a:ext cx="2495550" cy="1404938"/>
                      </a:xfrm>
                      <a:prstGeom prst="rect">
                        <a:avLst/>
                      </a:prstGeom>
                      <a:noFill/>
                      <a:ln w="38100">
                        <a:noFill/>
                        <a:miter/>
                      </a:ln>
                    </p:spPr>
                  </p:pic>
                </p:oleObj>
              </mc:Fallback>
            </mc:AlternateContent>
          </a:graphicData>
        </a:graphic>
      </p:graphicFrame>
      <p:graphicFrame>
        <p:nvGraphicFramePr>
          <p:cNvPr id="954371" name="Object 11"/>
          <p:cNvGraphicFramePr>
            <a:graphicFrameLocks noChangeAspect="1"/>
          </p:cNvGraphicFramePr>
          <p:nvPr/>
        </p:nvGraphicFramePr>
        <p:xfrm>
          <a:off x="2755900" y="433388"/>
          <a:ext cx="3598863" cy="1425575"/>
        </p:xfrm>
        <a:graphic>
          <a:graphicData uri="http://schemas.openxmlformats.org/presentationml/2006/ole">
            <mc:AlternateContent xmlns:mc="http://schemas.openxmlformats.org/markup-compatibility/2006">
              <mc:Choice xmlns:v="urn:schemas-microsoft-com:vml" Requires="v">
                <p:oleObj spid="_x0000_s4351" name="" r:id="rId3" imgW="2400300" imgH="952500" progId="">
                  <p:embed/>
                </p:oleObj>
              </mc:Choice>
              <mc:Fallback>
                <p:oleObj name="" r:id="rId3" imgW="2400300" imgH="952500" progId="">
                  <p:embed/>
                  <p:pic>
                    <p:nvPicPr>
                      <p:cNvPr id="0" name="图片 4350"/>
                      <p:cNvPicPr/>
                      <p:nvPr/>
                    </p:nvPicPr>
                    <p:blipFill>
                      <a:blip r:embed="rId4"/>
                      <a:stretch>
                        <a:fillRect/>
                      </a:stretch>
                    </p:blipFill>
                    <p:spPr>
                      <a:xfrm>
                        <a:off x="2755900" y="433388"/>
                        <a:ext cx="3598863" cy="1425575"/>
                      </a:xfrm>
                      <a:prstGeom prst="rect">
                        <a:avLst/>
                      </a:prstGeom>
                      <a:noFill/>
                      <a:ln w="38100">
                        <a:noFill/>
                        <a:miter/>
                      </a:ln>
                    </p:spPr>
                  </p:pic>
                </p:oleObj>
              </mc:Fallback>
            </mc:AlternateContent>
          </a:graphicData>
        </a:graphic>
      </p:graphicFrame>
      <p:sp>
        <p:nvSpPr>
          <p:cNvPr id="96263" name="Rectangle 7"/>
          <p:cNvSpPr/>
          <p:nvPr/>
        </p:nvSpPr>
        <p:spPr>
          <a:xfrm>
            <a:off x="5027613" y="4362450"/>
            <a:ext cx="3937000" cy="147955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此即为 </a:t>
            </a:r>
            <a:r>
              <a:rPr lang="en-US" altLang="zh-CN" sz="2400" b="1" i="1" dirty="0">
                <a:solidFill>
                  <a:srgbClr val="000000"/>
                </a:solidFill>
                <a:latin typeface="Times New Roman" panose="02020603050405020304" pitchFamily="18" charset="0"/>
                <a:ea typeface="楷体_GB2312" panose="02010609030101010101" pitchFamily="49" charset="-122"/>
              </a:rPr>
              <a:t>Ax = </a:t>
            </a:r>
            <a:r>
              <a:rPr lang="en-US" altLang="zh-CN" sz="2400" b="1" dirty="0">
                <a:solidFill>
                  <a:srgbClr val="000000"/>
                </a:solidFill>
                <a:latin typeface="Times New Roman" panose="02020603050405020304" pitchFamily="18" charset="0"/>
                <a:ea typeface="楷体_GB2312" panose="02010609030101010101" pitchFamily="49" charset="-122"/>
              </a:rPr>
              <a:t>0</a:t>
            </a: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的基础解系．</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zh-CN" altLang="en-US" sz="2400" b="1" dirty="0">
                <a:solidFill>
                  <a:srgbClr val="000000"/>
                </a:solidFill>
                <a:latin typeface="Times New Roman" panose="02020603050405020304" pitchFamily="18" charset="0"/>
                <a:ea typeface="楷体_GB2312" panose="02010609030101010101" pitchFamily="49" charset="-122"/>
              </a:rPr>
              <a:t>通解为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40000"/>
              </a:lnSpc>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n</a:t>
            </a:r>
            <a:r>
              <a:rPr lang="en-US" altLang="zh-CN" sz="2400" b="1" baseline="-25000" dirty="0">
                <a:solidFill>
                  <a:srgbClr val="FF0000"/>
                </a:solidFill>
                <a:latin typeface="Times New Roman" panose="02020603050405020304" pitchFamily="18" charset="0"/>
                <a:ea typeface="楷体_GB2312" panose="02010609030101010101" pitchFamily="49" charset="-122"/>
              </a:rPr>
              <a:t>-</a:t>
            </a:r>
            <a:r>
              <a:rPr lang="en-US" altLang="zh-CN" sz="2400" b="1" i="1" baseline="-25000" dirty="0">
                <a:solidFill>
                  <a:srgbClr val="FF0000"/>
                </a:solidFill>
                <a:latin typeface="Times New Roman" panose="02020603050405020304" pitchFamily="18" charset="0"/>
                <a:ea typeface="楷体_GB2312" panose="02010609030101010101" pitchFamily="49" charset="-122"/>
              </a:rPr>
              <a:t>r </a:t>
            </a:r>
            <a:endParaRPr lang="en-US" altLang="zh-CN" sz="2400" b="1" i="1" baseline="-25000" dirty="0">
              <a:solidFill>
                <a:srgbClr val="FF0000"/>
              </a:solidFill>
              <a:latin typeface="Times New Roman" panose="02020603050405020304" pitchFamily="18" charset="0"/>
              <a:ea typeface="楷体_GB2312" panose="02010609030101010101" pitchFamily="49" charset="-122"/>
            </a:endParaRPr>
          </a:p>
        </p:txBody>
      </p:sp>
      <p:graphicFrame>
        <p:nvGraphicFramePr>
          <p:cNvPr id="96264" name="Object 12"/>
          <p:cNvGraphicFramePr>
            <a:graphicFrameLocks noChangeAspect="1"/>
          </p:cNvGraphicFramePr>
          <p:nvPr/>
        </p:nvGraphicFramePr>
        <p:xfrm>
          <a:off x="4140200" y="2141538"/>
          <a:ext cx="3463925" cy="1425575"/>
        </p:xfrm>
        <a:graphic>
          <a:graphicData uri="http://schemas.openxmlformats.org/presentationml/2006/ole">
            <mc:AlternateContent xmlns:mc="http://schemas.openxmlformats.org/markup-compatibility/2006">
              <mc:Choice xmlns:v="urn:schemas-microsoft-com:vml" Requires="v">
                <p:oleObj spid="_x0000_s4352" name="" r:id="rId5" imgW="2311400" imgH="952500" progId="">
                  <p:embed/>
                </p:oleObj>
              </mc:Choice>
              <mc:Fallback>
                <p:oleObj name="" r:id="rId5" imgW="2311400" imgH="952500" progId="">
                  <p:embed/>
                  <p:pic>
                    <p:nvPicPr>
                      <p:cNvPr id="0" name="图片 4351"/>
                      <p:cNvPicPr/>
                      <p:nvPr/>
                    </p:nvPicPr>
                    <p:blipFill>
                      <a:blip r:embed="rId6"/>
                      <a:stretch>
                        <a:fillRect/>
                      </a:stretch>
                    </p:blipFill>
                    <p:spPr>
                      <a:xfrm>
                        <a:off x="4140200" y="2141538"/>
                        <a:ext cx="3463925" cy="1425575"/>
                      </a:xfrm>
                      <a:prstGeom prst="rect">
                        <a:avLst/>
                      </a:prstGeom>
                      <a:noFill/>
                      <a:ln w="38100">
                        <a:noFill/>
                        <a:miter/>
                      </a:ln>
                    </p:spPr>
                  </p:pic>
                </p:oleObj>
              </mc:Fallback>
            </mc:AlternateContent>
          </a:graphicData>
        </a:graphic>
      </p:graphicFrame>
      <p:graphicFrame>
        <p:nvGraphicFramePr>
          <p:cNvPr id="96265" name="Object 13"/>
          <p:cNvGraphicFramePr>
            <a:graphicFrameLocks noChangeAspect="1"/>
          </p:cNvGraphicFramePr>
          <p:nvPr/>
        </p:nvGraphicFramePr>
        <p:xfrm>
          <a:off x="574675" y="3894138"/>
          <a:ext cx="4170363" cy="2414587"/>
        </p:xfrm>
        <a:graphic>
          <a:graphicData uri="http://schemas.openxmlformats.org/presentationml/2006/ole">
            <mc:AlternateContent xmlns:mc="http://schemas.openxmlformats.org/markup-compatibility/2006">
              <mc:Choice xmlns:v="urn:schemas-microsoft-com:vml" Requires="v">
                <p:oleObj spid="_x0000_s4350" name="" r:id="rId7" imgW="2781300" imgH="1612900" progId="">
                  <p:embed/>
                </p:oleObj>
              </mc:Choice>
              <mc:Fallback>
                <p:oleObj name="" r:id="rId7" imgW="2781300" imgH="1612900" progId="">
                  <p:embed/>
                  <p:pic>
                    <p:nvPicPr>
                      <p:cNvPr id="0" name="图片 4349"/>
                      <p:cNvPicPr/>
                      <p:nvPr/>
                    </p:nvPicPr>
                    <p:blipFill>
                      <a:blip r:embed="rId8"/>
                      <a:stretch>
                        <a:fillRect/>
                      </a:stretch>
                    </p:blipFill>
                    <p:spPr>
                      <a:xfrm>
                        <a:off x="574675" y="3894138"/>
                        <a:ext cx="4170363" cy="2414587"/>
                      </a:xfrm>
                      <a:prstGeom prst="rect">
                        <a:avLst/>
                      </a:prstGeom>
                      <a:noFill/>
                      <a:ln w="38100">
                        <a:noFill/>
                        <a:miter/>
                      </a:ln>
                    </p:spPr>
                  </p:pic>
                </p:oleObj>
              </mc:Fallback>
            </mc:AlternateContent>
          </a:graphicData>
        </a:graphic>
      </p:graphicFrame>
      <p:sp>
        <p:nvSpPr>
          <p:cNvPr id="96266" name="Rectangle 10"/>
          <p:cNvSpPr/>
          <p:nvPr/>
        </p:nvSpPr>
        <p:spPr>
          <a:xfrm>
            <a:off x="490538" y="2635250"/>
            <a:ext cx="3721100" cy="457200"/>
          </a:xfrm>
          <a:prstGeom prst="rect">
            <a:avLst/>
          </a:prstGeom>
          <a:noFill/>
          <a:ln w="9525">
            <a:noFill/>
          </a:ln>
        </p:spPr>
        <p:txBody>
          <a:bodyPr>
            <a:spAutoFit/>
          </a:bodyPr>
          <a:p>
            <a:pPr algn="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96267" name="Rectangle 11"/>
          <p:cNvSpPr/>
          <p:nvPr/>
        </p:nvSpPr>
        <p:spPr>
          <a:xfrm>
            <a:off x="490538" y="2635250"/>
            <a:ext cx="37211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96268" name="Rectangle 12"/>
          <p:cNvSpPr/>
          <p:nvPr/>
        </p:nvSpPr>
        <p:spPr>
          <a:xfrm>
            <a:off x="2268538" y="2133600"/>
            <a:ext cx="431800" cy="14398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96269" name="Rectangle 13"/>
          <p:cNvSpPr/>
          <p:nvPr/>
        </p:nvSpPr>
        <p:spPr>
          <a:xfrm>
            <a:off x="2700338" y="2133600"/>
            <a:ext cx="792162" cy="14398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96270" name="Rectangle 14"/>
          <p:cNvSpPr/>
          <p:nvPr/>
        </p:nvSpPr>
        <p:spPr>
          <a:xfrm>
            <a:off x="5578475" y="2133600"/>
            <a:ext cx="755650" cy="14398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96271" name="Rectangle 15"/>
          <p:cNvSpPr/>
          <p:nvPr/>
        </p:nvSpPr>
        <p:spPr>
          <a:xfrm>
            <a:off x="6327775" y="2133600"/>
            <a:ext cx="1339850" cy="14398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96272" name="Rectangle 16"/>
          <p:cNvSpPr/>
          <p:nvPr/>
        </p:nvSpPr>
        <p:spPr>
          <a:xfrm>
            <a:off x="3362325" y="476250"/>
            <a:ext cx="395288" cy="13684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6273" name="Rectangle 17"/>
          <p:cNvSpPr/>
          <p:nvPr/>
        </p:nvSpPr>
        <p:spPr>
          <a:xfrm>
            <a:off x="5378450" y="476250"/>
            <a:ext cx="647700" cy="13684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6274" name="Rectangle 18"/>
          <p:cNvSpPr/>
          <p:nvPr/>
        </p:nvSpPr>
        <p:spPr>
          <a:xfrm>
            <a:off x="4133850" y="476250"/>
            <a:ext cx="438150" cy="13684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6267"/>
                                        </p:tgtEl>
                                        <p:attrNameLst>
                                          <p:attrName>style.visibility</p:attrName>
                                        </p:attrNameLst>
                                      </p:cBhvr>
                                      <p:to>
                                        <p:strVal val="visible"/>
                                      </p:to>
                                    </p:set>
                                    <p:animEffect transition="in" filter="wipe(left)">
                                      <p:cBhvr>
                                        <p:cTn id="7" dur="500"/>
                                        <p:tgtEl>
                                          <p:spTgt spid="962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6258"/>
                                        </p:tgtEl>
                                        <p:attrNameLst>
                                          <p:attrName>style.visibility</p:attrName>
                                        </p:attrNameLst>
                                      </p:cBhvr>
                                      <p:to>
                                        <p:strVal val="visible"/>
                                      </p:to>
                                    </p:set>
                                    <p:animEffect transition="in" filter="wipe(left)">
                                      <p:cBhvr>
                                        <p:cTn id="11" dur="500"/>
                                        <p:tgtEl>
                                          <p:spTgt spid="962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6272"/>
                                        </p:tgtEl>
                                        <p:attrNameLst>
                                          <p:attrName>style.visibility</p:attrName>
                                        </p:attrNameLst>
                                      </p:cBhvr>
                                      <p:to>
                                        <p:strVal val="visible"/>
                                      </p:to>
                                    </p:set>
                                    <p:animEffect transition="in" filter="wipe(up)">
                                      <p:cBhvr>
                                        <p:cTn id="16" dur="500"/>
                                        <p:tgtEl>
                                          <p:spTgt spid="962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6266"/>
                                        </p:tgtEl>
                                        <p:attrNameLst>
                                          <p:attrName>style.visibility</p:attrName>
                                        </p:attrNameLst>
                                      </p:cBhvr>
                                      <p:to>
                                        <p:strVal val="visible"/>
                                      </p:to>
                                    </p:set>
                                    <p:animEffect transition="in" filter="wipe(left)">
                                      <p:cBhvr>
                                        <p:cTn id="21" dur="500"/>
                                        <p:tgtEl>
                                          <p:spTgt spid="96266"/>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6264"/>
                                        </p:tgtEl>
                                        <p:attrNameLst>
                                          <p:attrName>style.visibility</p:attrName>
                                        </p:attrNameLst>
                                      </p:cBhvr>
                                      <p:to>
                                        <p:strVal val="visible"/>
                                      </p:to>
                                    </p:set>
                                    <p:animEffect transition="in" filter="wipe(left)">
                                      <p:cBhvr>
                                        <p:cTn id="25" dur="500"/>
                                        <p:tgtEl>
                                          <p:spTgt spid="96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grpId="0" nodeType="clickEffect">
                                  <p:stCondLst>
                                    <p:cond delay="0"/>
                                  </p:stCondLst>
                                  <p:childTnLst>
                                    <p:animEffect transition="out" filter="wipe(up)">
                                      <p:cBhvr>
                                        <p:cTn id="29" dur="500"/>
                                        <p:tgtEl>
                                          <p:spTgt spid="96268"/>
                                        </p:tgtEl>
                                      </p:cBhvr>
                                    </p:animEffect>
                                    <p:set>
                                      <p:cBhvr>
                                        <p:cTn id="30" dur="1" fill="hold">
                                          <p:stCondLst>
                                            <p:cond delay="499"/>
                                          </p:stCondLst>
                                        </p:cTn>
                                        <p:tgtEl>
                                          <p:spTgt spid="9626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6274"/>
                                        </p:tgtEl>
                                        <p:attrNameLst>
                                          <p:attrName>style.visibility</p:attrName>
                                        </p:attrNameLst>
                                      </p:cBhvr>
                                      <p:to>
                                        <p:strVal val="visible"/>
                                      </p:to>
                                    </p:set>
                                    <p:animEffect transition="in" filter="wipe(up)">
                                      <p:cBhvr>
                                        <p:cTn id="35" dur="500"/>
                                        <p:tgtEl>
                                          <p:spTgt spid="96274"/>
                                        </p:tgtEl>
                                      </p:cBhvr>
                                    </p:animEffect>
                                  </p:childTnLst>
                                </p:cTn>
                              </p:par>
                              <p:par>
                                <p:cTn id="36" presetID="22" presetClass="exit" presetSubtype="1" fill="hold" grpId="0" nodeType="withEffect">
                                  <p:stCondLst>
                                    <p:cond delay="0"/>
                                  </p:stCondLst>
                                  <p:childTnLst>
                                    <p:animEffect transition="out" filter="wipe(up)">
                                      <p:cBhvr>
                                        <p:cTn id="37" dur="500"/>
                                        <p:tgtEl>
                                          <p:spTgt spid="96270"/>
                                        </p:tgtEl>
                                      </p:cBhvr>
                                    </p:animEffect>
                                    <p:set>
                                      <p:cBhvr>
                                        <p:cTn id="38" dur="1" fill="hold">
                                          <p:stCondLst>
                                            <p:cond delay="499"/>
                                          </p:stCondLst>
                                        </p:cTn>
                                        <p:tgtEl>
                                          <p:spTgt spid="9627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1" fill="hold" grpId="0" nodeType="clickEffect">
                                  <p:stCondLst>
                                    <p:cond delay="0"/>
                                  </p:stCondLst>
                                  <p:childTnLst>
                                    <p:animEffect transition="out" filter="wipe(up)">
                                      <p:cBhvr>
                                        <p:cTn id="42" dur="500"/>
                                        <p:tgtEl>
                                          <p:spTgt spid="96269"/>
                                        </p:tgtEl>
                                      </p:cBhvr>
                                    </p:animEffect>
                                    <p:set>
                                      <p:cBhvr>
                                        <p:cTn id="43" dur="1" fill="hold">
                                          <p:stCondLst>
                                            <p:cond delay="499"/>
                                          </p:stCondLst>
                                        </p:cTn>
                                        <p:tgtEl>
                                          <p:spTgt spid="9626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96273"/>
                                        </p:tgtEl>
                                        <p:attrNameLst>
                                          <p:attrName>style.visibility</p:attrName>
                                        </p:attrNameLst>
                                      </p:cBhvr>
                                      <p:to>
                                        <p:strVal val="visible"/>
                                      </p:to>
                                    </p:set>
                                    <p:animEffect transition="in" filter="wipe(up)">
                                      <p:cBhvr>
                                        <p:cTn id="48" dur="500"/>
                                        <p:tgtEl>
                                          <p:spTgt spid="96273"/>
                                        </p:tgtEl>
                                      </p:cBhvr>
                                    </p:animEffect>
                                  </p:childTnLst>
                                </p:cTn>
                              </p:par>
                              <p:par>
                                <p:cTn id="49" presetID="22" presetClass="exit" presetSubtype="1" fill="hold" grpId="0" nodeType="withEffect">
                                  <p:stCondLst>
                                    <p:cond delay="0"/>
                                  </p:stCondLst>
                                  <p:childTnLst>
                                    <p:animEffect transition="out" filter="wipe(up)">
                                      <p:cBhvr>
                                        <p:cTn id="50" dur="500"/>
                                        <p:tgtEl>
                                          <p:spTgt spid="96271"/>
                                        </p:tgtEl>
                                      </p:cBhvr>
                                    </p:animEffect>
                                    <p:set>
                                      <p:cBhvr>
                                        <p:cTn id="51" dur="1" fill="hold">
                                          <p:stCondLst>
                                            <p:cond delay="499"/>
                                          </p:stCondLst>
                                        </p:cTn>
                                        <p:tgtEl>
                                          <p:spTgt spid="9627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nodeType="clickEffect">
                                  <p:stCondLst>
                                    <p:cond delay="0"/>
                                  </p:stCondLst>
                                  <p:childTnLst>
                                    <p:set>
                                      <p:cBhvr>
                                        <p:cTn id="55" dur="1" fill="hold">
                                          <p:stCondLst>
                                            <p:cond delay="0"/>
                                          </p:stCondLst>
                                        </p:cTn>
                                        <p:tgtEl>
                                          <p:spTgt spid="96265"/>
                                        </p:tgtEl>
                                        <p:attrNameLst>
                                          <p:attrName>style.visibility</p:attrName>
                                        </p:attrNameLst>
                                      </p:cBhvr>
                                      <p:to>
                                        <p:strVal val="visible"/>
                                      </p:to>
                                    </p:set>
                                    <p:animEffect transition="in" filter="box(in)">
                                      <p:cBhvr>
                                        <p:cTn id="56" dur="500"/>
                                        <p:tgtEl>
                                          <p:spTgt spid="96265"/>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6263">
                                            <p:txEl>
                                              <p:charRg st="0" end="18"/>
                                            </p:txEl>
                                          </p:spTgt>
                                        </p:tgtEl>
                                        <p:attrNameLst>
                                          <p:attrName>style.visibility</p:attrName>
                                        </p:attrNameLst>
                                      </p:cBhvr>
                                      <p:to>
                                        <p:strVal val="visible"/>
                                      </p:to>
                                    </p:set>
                                    <p:animEffect transition="in" filter="box(in)">
                                      <p:cBhvr>
                                        <p:cTn id="61" dur="500"/>
                                        <p:tgtEl>
                                          <p:spTgt spid="96263">
                                            <p:txEl>
                                              <p:charRg st="0" end="1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96263">
                                            <p:txEl>
                                              <p:charRg st="18" end="22"/>
                                            </p:txEl>
                                          </p:spTgt>
                                        </p:tgtEl>
                                        <p:attrNameLst>
                                          <p:attrName>style.visibility</p:attrName>
                                        </p:attrNameLst>
                                      </p:cBhvr>
                                      <p:to>
                                        <p:strVal val="visible"/>
                                      </p:to>
                                    </p:set>
                                    <p:animEffect transition="in" filter="box(in)">
                                      <p:cBhvr>
                                        <p:cTn id="66" dur="500"/>
                                        <p:tgtEl>
                                          <p:spTgt spid="96263">
                                            <p:txEl>
                                              <p:charRg st="18" end="22"/>
                                            </p:txEl>
                                          </p:spTgt>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96263">
                                            <p:txEl>
                                              <p:charRg st="22" end="55"/>
                                            </p:txEl>
                                          </p:spTgt>
                                        </p:tgtEl>
                                        <p:attrNameLst>
                                          <p:attrName>style.visibility</p:attrName>
                                        </p:attrNameLst>
                                      </p:cBhvr>
                                      <p:to>
                                        <p:strVal val="visible"/>
                                      </p:to>
                                    </p:set>
                                    <p:animEffect transition="in" filter="box(in)">
                                      <p:cBhvr>
                                        <p:cTn id="69" dur="500"/>
                                        <p:tgtEl>
                                          <p:spTgt spid="96263">
                                            <p:txEl>
                                              <p:charRg st="22" end="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build="p"/>
      <p:bldP spid="96266" grpId="0"/>
      <p:bldP spid="96267" grpId="0"/>
      <p:bldP spid="96268" grpId="0" animBg="1"/>
      <p:bldP spid="96269" grpId="0" animBg="1"/>
      <p:bldP spid="96270" grpId="0" animBg="1"/>
      <p:bldP spid="96271" grpId="0" animBg="1"/>
      <p:bldP spid="96272" grpId="0" animBg="1"/>
      <p:bldP spid="96273" grpId="0" animBg="1"/>
      <p:bldP spid="96274"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5394" name="Text Box 2"/>
          <p:cNvSpPr txBox="1"/>
          <p:nvPr/>
        </p:nvSpPr>
        <p:spPr>
          <a:xfrm>
            <a:off x="455613" y="455613"/>
            <a:ext cx="8148637" cy="9413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矩阵的秩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 = </a:t>
            </a:r>
            <a:r>
              <a:rPr lang="en-US" altLang="zh-CN" sz="2400" b="1"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的解集 </a:t>
            </a:r>
            <a:r>
              <a:rPr lang="en-US" altLang="zh-CN" sz="2400" b="1" i="1" dirty="0">
                <a:solidFill>
                  <a:srgbClr val="000000"/>
                </a:solidFill>
                <a:latin typeface="Times New Roman" panose="02020603050405020304" pitchFamily="18" charset="0"/>
                <a:ea typeface="楷体_GB2312" panose="02010609030101010101" pitchFamily="49" charset="-122"/>
              </a:rPr>
              <a:t>S </a:t>
            </a:r>
            <a:r>
              <a:rPr lang="zh-CN" altLang="en-US" sz="2400" b="1" dirty="0">
                <a:solidFill>
                  <a:srgbClr val="000000"/>
                </a:solidFill>
                <a:latin typeface="Times New Roman" panose="02020603050405020304" pitchFamily="18" charset="0"/>
                <a:ea typeface="楷体_GB2312" panose="02010609030101010101" pitchFamily="49" charset="-122"/>
              </a:rPr>
              <a:t>的秩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7474" name="Text Box 2"/>
          <p:cNvSpPr txBox="1"/>
          <p:nvPr/>
        </p:nvSpPr>
        <p:spPr>
          <a:xfrm>
            <a:off x="685800" y="554038"/>
            <a:ext cx="7969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解：</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graphicFrame>
        <p:nvGraphicFramePr>
          <p:cNvPr id="617475" name="Object 30"/>
          <p:cNvGraphicFramePr>
            <a:graphicFrameLocks noChangeAspect="1"/>
          </p:cNvGraphicFramePr>
          <p:nvPr/>
        </p:nvGraphicFramePr>
        <p:xfrm>
          <a:off x="468313" y="982663"/>
          <a:ext cx="3432175" cy="2068512"/>
        </p:xfrm>
        <a:graphic>
          <a:graphicData uri="http://schemas.openxmlformats.org/presentationml/2006/ole">
            <mc:AlternateContent xmlns:mc="http://schemas.openxmlformats.org/markup-compatibility/2006">
              <mc:Choice xmlns:v="urn:schemas-microsoft-com:vml" Requires="v">
                <p:oleObj spid="_x0000_s3191" name="" r:id="rId1" imgW="1562100" imgH="939800" progId="">
                  <p:embed/>
                </p:oleObj>
              </mc:Choice>
              <mc:Fallback>
                <p:oleObj name="" r:id="rId1" imgW="1562100" imgH="939800" progId="">
                  <p:embed/>
                  <p:pic>
                    <p:nvPicPr>
                      <p:cNvPr id="0" name="图片 3190"/>
                      <p:cNvPicPr/>
                      <p:nvPr/>
                    </p:nvPicPr>
                    <p:blipFill>
                      <a:blip r:embed="rId2"/>
                      <a:stretch>
                        <a:fillRect/>
                      </a:stretch>
                    </p:blipFill>
                    <p:spPr>
                      <a:xfrm>
                        <a:off x="468313" y="982663"/>
                        <a:ext cx="3432175" cy="2068512"/>
                      </a:xfrm>
                      <a:prstGeom prst="rect">
                        <a:avLst/>
                      </a:prstGeom>
                      <a:noFill/>
                      <a:ln w="38100">
                        <a:noFill/>
                        <a:miter/>
                      </a:ln>
                    </p:spPr>
                  </p:pic>
                </p:oleObj>
              </mc:Fallback>
            </mc:AlternateContent>
          </a:graphicData>
        </a:graphic>
      </p:graphicFrame>
      <p:sp>
        <p:nvSpPr>
          <p:cNvPr id="617476" name="Line 4"/>
          <p:cNvSpPr/>
          <p:nvPr/>
        </p:nvSpPr>
        <p:spPr>
          <a:xfrm>
            <a:off x="1404938" y="1196975"/>
            <a:ext cx="2376487" cy="1800225"/>
          </a:xfrm>
          <a:prstGeom prst="line">
            <a:avLst/>
          </a:prstGeom>
          <a:ln w="28575" cap="flat" cmpd="sng">
            <a:solidFill>
              <a:srgbClr val="FF0000"/>
            </a:solidFill>
            <a:prstDash val="dash"/>
            <a:headEnd type="none" w="med" len="med"/>
            <a:tailEnd type="none" w="med" len="med"/>
          </a:ln>
        </p:spPr>
      </p:sp>
      <p:graphicFrame>
        <p:nvGraphicFramePr>
          <p:cNvPr id="617477" name="Object 31"/>
          <p:cNvGraphicFramePr>
            <a:graphicFrameLocks noChangeAspect="1"/>
          </p:cNvGraphicFramePr>
          <p:nvPr/>
        </p:nvGraphicFramePr>
        <p:xfrm>
          <a:off x="468313" y="3446463"/>
          <a:ext cx="3459162" cy="2070100"/>
        </p:xfrm>
        <a:graphic>
          <a:graphicData uri="http://schemas.openxmlformats.org/presentationml/2006/ole">
            <mc:AlternateContent xmlns:mc="http://schemas.openxmlformats.org/markup-compatibility/2006">
              <mc:Choice xmlns:v="urn:schemas-microsoft-com:vml" Requires="v">
                <p:oleObj spid="_x0000_s3192" name="" r:id="rId3" imgW="1574800" imgH="939800" progId="">
                  <p:embed/>
                </p:oleObj>
              </mc:Choice>
              <mc:Fallback>
                <p:oleObj name="" r:id="rId3" imgW="1574800" imgH="939800" progId="">
                  <p:embed/>
                  <p:pic>
                    <p:nvPicPr>
                      <p:cNvPr id="0" name="图片 3191"/>
                      <p:cNvPicPr/>
                      <p:nvPr/>
                    </p:nvPicPr>
                    <p:blipFill>
                      <a:blip r:embed="rId4"/>
                      <a:stretch>
                        <a:fillRect/>
                      </a:stretch>
                    </p:blipFill>
                    <p:spPr>
                      <a:xfrm>
                        <a:off x="468313" y="3446463"/>
                        <a:ext cx="3459162" cy="2070100"/>
                      </a:xfrm>
                      <a:prstGeom prst="rect">
                        <a:avLst/>
                      </a:prstGeom>
                      <a:noFill/>
                      <a:ln w="38100">
                        <a:noFill/>
                        <a:miter/>
                      </a:ln>
                    </p:spPr>
                  </p:pic>
                </p:oleObj>
              </mc:Fallback>
            </mc:AlternateContent>
          </a:graphicData>
        </a:graphic>
      </p:graphicFrame>
      <p:sp>
        <p:nvSpPr>
          <p:cNvPr id="617478" name="Line 6"/>
          <p:cNvSpPr/>
          <p:nvPr/>
        </p:nvSpPr>
        <p:spPr>
          <a:xfrm flipH="1">
            <a:off x="1331913" y="3590925"/>
            <a:ext cx="2305050" cy="1728788"/>
          </a:xfrm>
          <a:prstGeom prst="line">
            <a:avLst/>
          </a:prstGeom>
          <a:ln w="28575" cap="flat" cmpd="sng">
            <a:solidFill>
              <a:srgbClr val="FF0000"/>
            </a:solidFill>
            <a:prstDash val="dash"/>
            <a:headEnd type="none" w="med" len="med"/>
            <a:tailEnd type="none" w="med" len="med"/>
          </a:ln>
        </p:spPr>
      </p:sp>
      <p:graphicFrame>
        <p:nvGraphicFramePr>
          <p:cNvPr id="28679" name="Object 32"/>
          <p:cNvGraphicFramePr>
            <a:graphicFrameLocks noChangeAspect="1"/>
          </p:cNvGraphicFramePr>
          <p:nvPr/>
        </p:nvGraphicFramePr>
        <p:xfrm>
          <a:off x="3868738" y="1765300"/>
          <a:ext cx="1870075" cy="503238"/>
        </p:xfrm>
        <a:graphic>
          <a:graphicData uri="http://schemas.openxmlformats.org/presentationml/2006/ole">
            <mc:AlternateContent xmlns:mc="http://schemas.openxmlformats.org/markup-compatibility/2006">
              <mc:Choice xmlns:v="urn:schemas-microsoft-com:vml" Requires="v">
                <p:oleObj spid="_x0000_s3193" name="" r:id="rId5" imgW="850900" imgH="228600" progId="">
                  <p:embed/>
                </p:oleObj>
              </mc:Choice>
              <mc:Fallback>
                <p:oleObj name="" r:id="rId5" imgW="850900" imgH="228600" progId="">
                  <p:embed/>
                  <p:pic>
                    <p:nvPicPr>
                      <p:cNvPr id="0" name="图片 3192"/>
                      <p:cNvPicPr/>
                      <p:nvPr/>
                    </p:nvPicPr>
                    <p:blipFill>
                      <a:blip r:embed="rId6"/>
                      <a:stretch>
                        <a:fillRect/>
                      </a:stretch>
                    </p:blipFill>
                    <p:spPr>
                      <a:xfrm>
                        <a:off x="3868738" y="1765300"/>
                        <a:ext cx="1870075" cy="503238"/>
                      </a:xfrm>
                      <a:prstGeom prst="rect">
                        <a:avLst/>
                      </a:prstGeom>
                      <a:noFill/>
                      <a:ln w="38100">
                        <a:noFill/>
                        <a:miter/>
                      </a:ln>
                    </p:spPr>
                  </p:pic>
                </p:oleObj>
              </mc:Fallback>
            </mc:AlternateContent>
          </a:graphicData>
        </a:graphic>
      </p:graphicFrame>
      <p:graphicFrame>
        <p:nvGraphicFramePr>
          <p:cNvPr id="28682" name="Object 35"/>
          <p:cNvGraphicFramePr>
            <a:graphicFrameLocks noChangeAspect="1"/>
          </p:cNvGraphicFramePr>
          <p:nvPr/>
        </p:nvGraphicFramePr>
        <p:xfrm>
          <a:off x="1430338" y="5772150"/>
          <a:ext cx="3013075" cy="447675"/>
        </p:xfrm>
        <a:graphic>
          <a:graphicData uri="http://schemas.openxmlformats.org/presentationml/2006/ole">
            <mc:AlternateContent xmlns:mc="http://schemas.openxmlformats.org/markup-compatibility/2006">
              <mc:Choice xmlns:v="urn:schemas-microsoft-com:vml" Requires="v">
                <p:oleObj spid="_x0000_s3196" name="" r:id="rId7" imgW="1371600" imgH="203200" progId="">
                  <p:embed/>
                </p:oleObj>
              </mc:Choice>
              <mc:Fallback>
                <p:oleObj name="" r:id="rId7" imgW="1371600" imgH="203200" progId="">
                  <p:embed/>
                  <p:pic>
                    <p:nvPicPr>
                      <p:cNvPr id="0" name="图片 3195"/>
                      <p:cNvPicPr/>
                      <p:nvPr/>
                    </p:nvPicPr>
                    <p:blipFill>
                      <a:blip r:embed="rId8"/>
                      <a:stretch>
                        <a:fillRect/>
                      </a:stretch>
                    </p:blipFill>
                    <p:spPr>
                      <a:xfrm>
                        <a:off x="1430338" y="5772150"/>
                        <a:ext cx="3013075" cy="447675"/>
                      </a:xfrm>
                      <a:prstGeom prst="rect">
                        <a:avLst/>
                      </a:prstGeom>
                      <a:noFill/>
                      <a:ln w="38100">
                        <a:noFill/>
                        <a:miter/>
                      </a:ln>
                    </p:spPr>
                  </p:pic>
                </p:oleObj>
              </mc:Fallback>
            </mc:AlternateContent>
          </a:graphicData>
        </a:graphic>
      </p:graphicFrame>
      <p:graphicFrame>
        <p:nvGraphicFramePr>
          <p:cNvPr id="28683" name="Object 36"/>
          <p:cNvGraphicFramePr>
            <a:graphicFrameLocks noChangeAspect="1"/>
          </p:cNvGraphicFramePr>
          <p:nvPr/>
        </p:nvGraphicFramePr>
        <p:xfrm>
          <a:off x="4435475" y="5516563"/>
          <a:ext cx="1619250" cy="895350"/>
        </p:xfrm>
        <a:graphic>
          <a:graphicData uri="http://schemas.openxmlformats.org/presentationml/2006/ole">
            <mc:AlternateContent xmlns:mc="http://schemas.openxmlformats.org/markup-compatibility/2006">
              <mc:Choice xmlns:v="urn:schemas-microsoft-com:vml" Requires="v">
                <p:oleObj spid="_x0000_s3197" name="" r:id="rId9" imgW="735965" imgH="406400" progId="">
                  <p:embed/>
                </p:oleObj>
              </mc:Choice>
              <mc:Fallback>
                <p:oleObj name="" r:id="rId9" imgW="735965" imgH="406400" progId="">
                  <p:embed/>
                  <p:pic>
                    <p:nvPicPr>
                      <p:cNvPr id="0" name="图片 3196"/>
                      <p:cNvPicPr/>
                      <p:nvPr/>
                    </p:nvPicPr>
                    <p:blipFill>
                      <a:blip r:embed="rId10"/>
                      <a:stretch>
                        <a:fillRect/>
                      </a:stretch>
                    </p:blipFill>
                    <p:spPr>
                      <a:xfrm>
                        <a:off x="4435475" y="5516563"/>
                        <a:ext cx="1619250" cy="895350"/>
                      </a:xfrm>
                      <a:prstGeom prst="rect">
                        <a:avLst/>
                      </a:prstGeom>
                      <a:noFill/>
                      <a:ln w="38100">
                        <a:noFill/>
                        <a:miter/>
                      </a:ln>
                    </p:spPr>
                  </p:pic>
                </p:oleObj>
              </mc:Fallback>
            </mc:AlternateContent>
          </a:graphicData>
        </a:graphic>
      </p:graphicFrame>
      <p:sp>
        <p:nvSpPr>
          <p:cNvPr id="28684" name="Text Box 12"/>
          <p:cNvSpPr txBox="1"/>
          <p:nvPr/>
        </p:nvSpPr>
        <p:spPr>
          <a:xfrm>
            <a:off x="685800" y="5734050"/>
            <a:ext cx="9461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其中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2" name="文本框 1"/>
          <p:cNvSpPr txBox="1"/>
          <p:nvPr/>
        </p:nvSpPr>
        <p:spPr>
          <a:xfrm>
            <a:off x="6980555" y="4248785"/>
            <a:ext cx="97790" cy="412750"/>
          </a:xfrm>
          <a:prstGeom prst="rect">
            <a:avLst/>
          </a:prstGeom>
          <a:noFill/>
        </p:spPr>
        <p:txBody>
          <a:bodyPr wrap="none" rtlCol="0" anchor="t">
            <a:noAutofit/>
          </a:bodyPr>
          <a:p>
            <a:pPr algn="l"/>
            <a:endParaRPr lang="en-US" altLang="zh-CN"/>
          </a:p>
        </p:txBody>
      </p:sp>
      <mc:AlternateContent xmlns:mc="http://schemas.openxmlformats.org/markup-compatibility/2006">
        <mc:Choice xmlns:a14="http://schemas.microsoft.com/office/drawing/2010/main" Requires="a14">
          <p:sp>
            <p:nvSpPr>
              <p:cNvPr id="5" name="文本框 4"/>
              <p:cNvSpPr txBox="1"/>
              <p:nvPr/>
            </p:nvSpPr>
            <p:spPr>
              <a:xfrm>
                <a:off x="3851910" y="4221480"/>
                <a:ext cx="3226435" cy="426720"/>
              </a:xfrm>
              <a:prstGeom prst="rect">
                <a:avLst/>
              </a:prstGeom>
              <a:noFill/>
            </p:spPr>
            <p:txBody>
              <a:bodyPr wrap="square" rtlCol="0">
                <a:noAutofit/>
              </a:bodyPr>
              <a:p>
                <a:r>
                  <a:rPr lang="en-US" altLang="zh-CN"/>
                  <a:t>=</a:t>
                </a:r>
                <a14:m>
                  <m:oMath xmlns:m="http://schemas.openxmlformats.org/officeDocument/2006/math">
                    <m:sSup>
                      <m:sSupPr>
                        <m:ctrlPr>
                          <a:rPr lang="en-US" altLang="zh-CN" b="1" i="1">
                            <a:latin typeface="DejaVu Math TeX Gyre" panose="02000503000000000000" charset="0"/>
                            <a:cs typeface="DejaVu Math TeX Gyre" panose="02000503000000000000" charset="0"/>
                          </a:rPr>
                        </m:ctrlPr>
                      </m:sSupPr>
                      <m:e>
                        <m:r>
                          <a:rPr lang="en-US" altLang="zh-CN" b="1" i="1">
                            <a:latin typeface="DejaVu Math TeX Gyre" panose="02000503000000000000" charset="0"/>
                            <a:cs typeface="DejaVu Math TeX Gyre" panose="02000503000000000000" charset="0"/>
                          </a:rPr>
                          <m:t>(</m:t>
                        </m:r>
                        <m:r>
                          <a:rPr lang="en-US" altLang="zh-CN" b="1" i="1">
                            <a:latin typeface="DejaVu Math TeX Gyre" panose="02000503000000000000" charset="0"/>
                            <a:cs typeface="DejaVu Math TeX Gyre" panose="02000503000000000000" charset="0"/>
                          </a:rPr>
                          <m:t>−</m:t>
                        </m:r>
                        <m:r>
                          <a:rPr lang="en-US" altLang="zh-CN" b="1" i="1">
                            <a:latin typeface="DejaVu Math TeX Gyre" panose="02000503000000000000" charset="0"/>
                            <a:cs typeface="DejaVu Math TeX Gyre" panose="02000503000000000000" charset="0"/>
                          </a:rPr>
                          <m:t>𝟏</m:t>
                        </m:r>
                        <m:r>
                          <a:rPr lang="en-US" altLang="zh-CN" b="1" i="1">
                            <a:latin typeface="DejaVu Math TeX Gyre" panose="02000503000000000000" charset="0"/>
                            <a:cs typeface="DejaVu Math TeX Gyre" panose="02000503000000000000" charset="0"/>
                          </a:rPr>
                          <m:t>)</m:t>
                        </m:r>
                      </m:e>
                      <m:sup>
                        <m:r>
                          <a:rPr lang="en-US" altLang="zh-CN" b="1" i="1">
                            <a:latin typeface="DejaVu Math TeX Gyre" panose="02000503000000000000" charset="0"/>
                            <a:cs typeface="DejaVu Math TeX Gyre" panose="02000503000000000000" charset="0"/>
                          </a:rPr>
                          <m:t>𝒕</m:t>
                        </m:r>
                        <m:r>
                          <a:rPr lang="en-US" altLang="zh-CN" b="1" i="1">
                            <a:latin typeface="DejaVu Math TeX Gyre" panose="02000503000000000000" charset="0"/>
                            <a:cs typeface="DejaVu Math TeX Gyre" panose="02000503000000000000" charset="0"/>
                          </a:rPr>
                          <m:t>(</m:t>
                        </m:r>
                        <m:r>
                          <a:rPr lang="en-US" altLang="zh-CN" b="1" i="1">
                            <a:latin typeface="DejaVu Math TeX Gyre" panose="02000503000000000000" charset="0"/>
                            <a:cs typeface="DejaVu Math TeX Gyre" panose="02000503000000000000" charset="0"/>
                          </a:rPr>
                          <m:t>𝟒𝟑𝟐𝟏</m:t>
                        </m:r>
                        <m:r>
                          <a:rPr lang="en-US" altLang="zh-CN" b="1" i="1">
                            <a:latin typeface="DejaVu Math TeX Gyre" panose="02000503000000000000" charset="0"/>
                            <a:cs typeface="DejaVu Math TeX Gyre" panose="02000503000000000000" charset="0"/>
                          </a:rPr>
                          <m:t>)</m:t>
                        </m:r>
                      </m:sup>
                    </m:sSup>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𝟏𝟒</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𝟐𝟑</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𝟑𝟐</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𝟒𝟏</m:t>
                        </m:r>
                      </m:sub>
                    </m:sSub>
                  </m:oMath>
                </a14:m>
                <a:endParaRPr lang="en-US" altLang="zh-CN" b="1"/>
              </a:p>
            </p:txBody>
          </p:sp>
        </mc:Choice>
        <mc:Fallback>
          <p:sp>
            <p:nvSpPr>
              <p:cNvPr id="5" name="文本框 4"/>
              <p:cNvSpPr txBox="1">
                <a:spLocks noRot="1" noChangeAspect="1" noMove="1" noResize="1" noEditPoints="1" noAdjustHandles="1" noChangeArrowheads="1" noChangeShapeType="1" noTextEdit="1"/>
              </p:cNvSpPr>
              <p:nvPr/>
            </p:nvSpPr>
            <p:spPr>
              <a:xfrm>
                <a:off x="3851910" y="4221480"/>
                <a:ext cx="3226435" cy="42672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876351" y="4249039"/>
                <a:ext cx="2044700" cy="3689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m:t>
                          </m:r>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𝟏𝟒</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𝟐𝟑</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𝟑𝟐</m:t>
                          </m:r>
                        </m:sub>
                      </m:sSub>
                      <m:sSub>
                        <m:sSubPr>
                          <m:ctrlPr>
                            <a:rPr lang="en-US" altLang="zh-CN" b="1" i="1">
                              <a:latin typeface="DejaVu Math TeX Gyre" panose="02000503000000000000" charset="0"/>
                              <a:cs typeface="DejaVu Math TeX Gyre" panose="02000503000000000000" charset="0"/>
                            </a:rPr>
                          </m:ctrlPr>
                        </m:sSubPr>
                        <m:e>
                          <m:r>
                            <a:rPr lang="en-US" altLang="zh-CN" b="1" i="1">
                              <a:latin typeface="DejaVu Math TeX Gyre" panose="02000503000000000000" charset="0"/>
                              <a:cs typeface="DejaVu Math TeX Gyre" panose="02000503000000000000" charset="0"/>
                            </a:rPr>
                            <m:t>𝒂</m:t>
                          </m:r>
                        </m:e>
                        <m:sub>
                          <m:r>
                            <a:rPr lang="en-US" altLang="zh-CN" b="1" i="1">
                              <a:latin typeface="DejaVu Math TeX Gyre" panose="02000503000000000000" charset="0"/>
                              <a:cs typeface="DejaVu Math TeX Gyre" panose="02000503000000000000" charset="0"/>
                            </a:rPr>
                            <m:t>𝟒𝟏</m:t>
                          </m:r>
                        </m:sub>
                      </m:sSub>
                    </m:oMath>
                  </m:oMathPara>
                </a14:m>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6876351" y="4249039"/>
                <a:ext cx="2044700" cy="368935"/>
              </a:xfrm>
              <a:prstGeom prst="rect">
                <a:avLst/>
              </a:prstGeom>
              <a:blipFill rotWithShape="1">
                <a:blip r:embed="rId12"/>
                <a:stretch>
                  <a:fillRect l="-28" t="-69" r="28" b="69"/>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wipe(left)">
                                      <p:cBhvr>
                                        <p:cTn id="7" dur="500"/>
                                        <p:tgtEl>
                                          <p:spTgt spid="286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684"/>
                                        </p:tgtEl>
                                        <p:attrNameLst>
                                          <p:attrName>style.visibility</p:attrName>
                                        </p:attrNameLst>
                                      </p:cBhvr>
                                      <p:to>
                                        <p:strVal val="visible"/>
                                      </p:to>
                                    </p:set>
                                    <p:animEffect transition="in" filter="dissolve">
                                      <p:cBhvr>
                                        <p:cTn id="12" dur="500"/>
                                        <p:tgtEl>
                                          <p:spTgt spid="28684"/>
                                        </p:tgtEl>
                                      </p:cBhvr>
                                    </p:animEffect>
                                  </p:childTnLst>
                                </p:cTn>
                              </p:par>
                              <p:par>
                                <p:cTn id="13" presetID="9" presetClass="entr" presetSubtype="0" fill="hold" nodeType="withEffect">
                                  <p:stCondLst>
                                    <p:cond delay="0"/>
                                  </p:stCondLst>
                                  <p:childTnLst>
                                    <p:set>
                                      <p:cBhvr>
                                        <p:cTn id="14" dur="1" fill="hold">
                                          <p:stCondLst>
                                            <p:cond delay="0"/>
                                          </p:stCondLst>
                                        </p:cTn>
                                        <p:tgtEl>
                                          <p:spTgt spid="28682"/>
                                        </p:tgtEl>
                                        <p:attrNameLst>
                                          <p:attrName>style.visibility</p:attrName>
                                        </p:attrNameLst>
                                      </p:cBhvr>
                                      <p:to>
                                        <p:strVal val="visible"/>
                                      </p:to>
                                    </p:set>
                                    <p:animEffect transition="in" filter="dissolve">
                                      <p:cBhvr>
                                        <p:cTn id="15" dur="500"/>
                                        <p:tgtEl>
                                          <p:spTgt spid="2868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8683"/>
                                        </p:tgtEl>
                                        <p:attrNameLst>
                                          <p:attrName>style.visibility</p:attrName>
                                        </p:attrNameLst>
                                      </p:cBhvr>
                                      <p:to>
                                        <p:strVal val="visible"/>
                                      </p:to>
                                    </p:set>
                                    <p:animEffect transition="in" filter="slide(fromBottom)">
                                      <p:cBhvr>
                                        <p:cTn id="20" dur="500"/>
                                        <p:tgtEl>
                                          <p:spTgt spid="28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6418" name="Rectangle 2"/>
          <p:cNvSpPr>
            <a:spLocks noGrp="1"/>
          </p:cNvSpPr>
          <p:nvPr>
            <p:ph type="title"/>
          </p:nvPr>
        </p:nvSpPr>
        <p:spPr/>
        <p:txBody>
          <a:bodyPr vert="horz" wrap="square" lIns="91440" tIns="45720" rIns="91440" bIns="45720" anchor="ctr" anchorCtr="0"/>
          <a:p>
            <a:pPr eaLnBrk="1" hangingPunct="1"/>
            <a:r>
              <a:rPr lang="zh-CN" altLang="en-US" dirty="0"/>
              <a:t>基础解系的求解</a:t>
            </a:r>
            <a:endParaRPr lang="zh-CN" altLang="en-US" dirty="0"/>
          </a:p>
        </p:txBody>
      </p:sp>
      <p:sp>
        <p:nvSpPr>
          <p:cNvPr id="106499" name="Rectangle 3"/>
          <p:cNvSpPr>
            <a:spLocks noGrp="1"/>
          </p:cNvSpPr>
          <p:nvPr>
            <p:ph idx="1"/>
          </p:nvPr>
        </p:nvSpPr>
        <p:spPr>
          <a:xfrm>
            <a:off x="457200" y="1628775"/>
            <a:ext cx="8591550" cy="1771650"/>
          </a:xfrm>
        </p:spPr>
        <p:txBody>
          <a:bodyPr vert="horz" wrap="none" lIns="91440" tIns="45720" rIns="91440" bIns="45720" anchor="t" anchorCtr="0">
            <a:spAutoFit/>
          </a:bodyPr>
          <a:p>
            <a:pPr eaLnBrk="1" hangingPunct="1">
              <a:buNone/>
            </a:pPr>
            <a:r>
              <a:rPr lang="zh-CN" altLang="en-US" dirty="0">
                <a:solidFill>
                  <a:srgbClr val="0000FF"/>
                </a:solidFill>
              </a:rPr>
              <a:t>例：</a:t>
            </a:r>
            <a:r>
              <a:rPr lang="zh-CN" altLang="en-US" dirty="0"/>
              <a:t>求齐次线性方程组                                              的基础解系．</a:t>
            </a:r>
            <a:endParaRPr lang="zh-CN" altLang="en-US" dirty="0"/>
          </a:p>
          <a:p>
            <a:pPr eaLnBrk="1" hangingPunct="1">
              <a:buNone/>
            </a:pPr>
            <a:endParaRPr lang="zh-CN" altLang="en-US" dirty="0">
              <a:solidFill>
                <a:srgbClr val="0000FF"/>
              </a:solidFill>
            </a:endParaRPr>
          </a:p>
          <a:p>
            <a:pPr eaLnBrk="1" hangingPunct="1">
              <a:buNone/>
            </a:pPr>
            <a:endParaRPr lang="zh-CN" altLang="en-US" dirty="0">
              <a:solidFill>
                <a:srgbClr val="0000FF"/>
              </a:solidFill>
            </a:endParaRPr>
          </a:p>
          <a:p>
            <a:pPr eaLnBrk="1" hangingPunct="1">
              <a:buNone/>
            </a:pPr>
            <a:r>
              <a:rPr lang="zh-CN" altLang="en-US" dirty="0">
                <a:solidFill>
                  <a:srgbClr val="0000FF"/>
                </a:solidFill>
              </a:rPr>
              <a:t>方法</a:t>
            </a:r>
            <a:r>
              <a:rPr lang="en-US" altLang="zh-CN" dirty="0">
                <a:solidFill>
                  <a:srgbClr val="0000FF"/>
                </a:solidFill>
              </a:rPr>
              <a:t>1</a:t>
            </a:r>
            <a:r>
              <a:rPr lang="zh-CN" altLang="en-US" dirty="0">
                <a:solidFill>
                  <a:srgbClr val="0000FF"/>
                </a:solidFill>
              </a:rPr>
              <a:t>：</a:t>
            </a:r>
            <a:r>
              <a:rPr lang="zh-CN" altLang="en-US" dirty="0">
                <a:solidFill>
                  <a:srgbClr val="FF0000"/>
                </a:solidFill>
              </a:rPr>
              <a:t>先求出通解，再从通解求得基础解系．</a:t>
            </a:r>
            <a:endParaRPr lang="zh-CN" altLang="en-US" dirty="0">
              <a:solidFill>
                <a:srgbClr val="FF0000"/>
              </a:solidFill>
            </a:endParaRPr>
          </a:p>
        </p:txBody>
      </p:sp>
      <p:graphicFrame>
        <p:nvGraphicFramePr>
          <p:cNvPr id="956420" name="Object 10"/>
          <p:cNvGraphicFramePr>
            <a:graphicFrameLocks noChangeAspect="1"/>
          </p:cNvGraphicFramePr>
          <p:nvPr/>
        </p:nvGraphicFramePr>
        <p:xfrm>
          <a:off x="3630613" y="1168400"/>
          <a:ext cx="3389312" cy="1425575"/>
        </p:xfrm>
        <a:graphic>
          <a:graphicData uri="http://schemas.openxmlformats.org/presentationml/2006/ole">
            <mc:AlternateContent xmlns:mc="http://schemas.openxmlformats.org/markup-compatibility/2006">
              <mc:Choice xmlns:v="urn:schemas-microsoft-com:vml" Requires="v">
                <p:oleObj spid="_x0000_s4354" name="" r:id="rId1" imgW="1688465" imgH="711200" progId="">
                  <p:embed/>
                </p:oleObj>
              </mc:Choice>
              <mc:Fallback>
                <p:oleObj name="" r:id="rId1" imgW="1688465" imgH="711200" progId="">
                  <p:embed/>
                  <p:pic>
                    <p:nvPicPr>
                      <p:cNvPr id="0" name="图片 4353"/>
                      <p:cNvPicPr/>
                      <p:nvPr/>
                    </p:nvPicPr>
                    <p:blipFill>
                      <a:blip r:embed="rId2"/>
                      <a:stretch>
                        <a:fillRect/>
                      </a:stretch>
                    </p:blipFill>
                    <p:spPr>
                      <a:xfrm>
                        <a:off x="3630613" y="1168400"/>
                        <a:ext cx="3389312" cy="1425575"/>
                      </a:xfrm>
                      <a:prstGeom prst="rect">
                        <a:avLst/>
                      </a:prstGeom>
                      <a:noFill/>
                      <a:ln w="38100">
                        <a:noFill/>
                        <a:miter/>
                      </a:ln>
                    </p:spPr>
                  </p:pic>
                </p:oleObj>
              </mc:Fallback>
            </mc:AlternateContent>
          </a:graphicData>
        </a:graphic>
      </p:graphicFrame>
      <p:graphicFrame>
        <p:nvGraphicFramePr>
          <p:cNvPr id="106504" name="Object 11"/>
          <p:cNvGraphicFramePr>
            <a:graphicFrameLocks noChangeAspect="1"/>
          </p:cNvGraphicFramePr>
          <p:nvPr/>
        </p:nvGraphicFramePr>
        <p:xfrm>
          <a:off x="1692275" y="3517900"/>
          <a:ext cx="5286375" cy="1395413"/>
        </p:xfrm>
        <a:graphic>
          <a:graphicData uri="http://schemas.openxmlformats.org/presentationml/2006/ole">
            <mc:AlternateContent xmlns:mc="http://schemas.openxmlformats.org/markup-compatibility/2006">
              <mc:Choice xmlns:v="urn:schemas-microsoft-com:vml" Requires="v">
                <p:oleObj spid="_x0000_s4355" name="" r:id="rId3" imgW="2641600" imgH="698500" progId="">
                  <p:embed/>
                </p:oleObj>
              </mc:Choice>
              <mc:Fallback>
                <p:oleObj name="" r:id="rId3" imgW="2641600" imgH="698500" progId="">
                  <p:embed/>
                  <p:pic>
                    <p:nvPicPr>
                      <p:cNvPr id="0" name="图片 4354"/>
                      <p:cNvPicPr/>
                      <p:nvPr/>
                    </p:nvPicPr>
                    <p:blipFill>
                      <a:blip r:embed="rId4"/>
                      <a:stretch>
                        <a:fillRect/>
                      </a:stretch>
                    </p:blipFill>
                    <p:spPr>
                      <a:xfrm>
                        <a:off x="1692275" y="3517900"/>
                        <a:ext cx="5286375" cy="1395413"/>
                      </a:xfrm>
                      <a:prstGeom prst="rect">
                        <a:avLst/>
                      </a:prstGeom>
                      <a:noFill/>
                      <a:ln w="38100">
                        <a:noFill/>
                        <a:miter/>
                      </a:ln>
                    </p:spPr>
                  </p:pic>
                </p:oleObj>
              </mc:Fallback>
            </mc:AlternateContent>
          </a:graphicData>
        </a:graphic>
      </p:graphicFrame>
      <p:graphicFrame>
        <p:nvGraphicFramePr>
          <p:cNvPr id="106505" name="Object 12"/>
          <p:cNvGraphicFramePr>
            <a:graphicFrameLocks noChangeAspect="1"/>
          </p:cNvGraphicFramePr>
          <p:nvPr/>
        </p:nvGraphicFramePr>
        <p:xfrm>
          <a:off x="1692275" y="5200650"/>
          <a:ext cx="2871788" cy="965200"/>
        </p:xfrm>
        <a:graphic>
          <a:graphicData uri="http://schemas.openxmlformats.org/presentationml/2006/ole">
            <mc:AlternateContent xmlns:mc="http://schemas.openxmlformats.org/markup-compatibility/2006">
              <mc:Choice xmlns:v="urn:schemas-microsoft-com:vml" Requires="v">
                <p:oleObj spid="_x0000_s4356" name="" r:id="rId5" imgW="1435100" imgH="482600" progId="">
                  <p:embed/>
                </p:oleObj>
              </mc:Choice>
              <mc:Fallback>
                <p:oleObj name="" r:id="rId5" imgW="1435100" imgH="482600" progId="">
                  <p:embed/>
                  <p:pic>
                    <p:nvPicPr>
                      <p:cNvPr id="0" name="图片 4355"/>
                      <p:cNvPicPr/>
                      <p:nvPr/>
                    </p:nvPicPr>
                    <p:blipFill>
                      <a:blip r:embed="rId6"/>
                      <a:stretch>
                        <a:fillRect/>
                      </a:stretch>
                    </p:blipFill>
                    <p:spPr>
                      <a:xfrm>
                        <a:off x="1692275" y="5200650"/>
                        <a:ext cx="2871788" cy="965200"/>
                      </a:xfrm>
                      <a:prstGeom prst="rect">
                        <a:avLst/>
                      </a:prstGeom>
                      <a:noFill/>
                      <a:ln w="38100">
                        <a:noFill/>
                        <a:miter/>
                      </a:ln>
                    </p:spPr>
                  </p:pic>
                </p:oleObj>
              </mc:Fallback>
            </mc:AlternateContent>
          </a:graphicData>
        </a:graphic>
      </p:graphicFrame>
      <p:graphicFrame>
        <p:nvGraphicFramePr>
          <p:cNvPr id="106506" name="Object 13"/>
          <p:cNvGraphicFramePr>
            <a:graphicFrameLocks noChangeAspect="1"/>
          </p:cNvGraphicFramePr>
          <p:nvPr/>
        </p:nvGraphicFramePr>
        <p:xfrm>
          <a:off x="5332413" y="5200650"/>
          <a:ext cx="2263775" cy="965200"/>
        </p:xfrm>
        <a:graphic>
          <a:graphicData uri="http://schemas.openxmlformats.org/presentationml/2006/ole">
            <mc:AlternateContent xmlns:mc="http://schemas.openxmlformats.org/markup-compatibility/2006">
              <mc:Choice xmlns:v="urn:schemas-microsoft-com:vml" Requires="v">
                <p:oleObj spid="_x0000_s4353" name="" r:id="rId7" imgW="1129665" imgH="482600" progId="">
                  <p:embed/>
                </p:oleObj>
              </mc:Choice>
              <mc:Fallback>
                <p:oleObj name="" r:id="rId7" imgW="1129665" imgH="482600" progId="">
                  <p:embed/>
                  <p:pic>
                    <p:nvPicPr>
                      <p:cNvPr id="0" name="图片 4352"/>
                      <p:cNvPicPr/>
                      <p:nvPr/>
                    </p:nvPicPr>
                    <p:blipFill>
                      <a:blip r:embed="rId8"/>
                      <a:stretch>
                        <a:fillRect/>
                      </a:stretch>
                    </p:blipFill>
                    <p:spPr>
                      <a:xfrm>
                        <a:off x="5332413" y="5200650"/>
                        <a:ext cx="2263775" cy="965200"/>
                      </a:xfrm>
                      <a:prstGeom prst="rect">
                        <a:avLst/>
                      </a:prstGeom>
                      <a:noFill/>
                      <a:ln w="38100">
                        <a:noFill/>
                        <a:miter/>
                      </a:ln>
                    </p:spPr>
                  </p:pic>
                </p:oleObj>
              </mc:Fallback>
            </mc:AlternateContent>
          </a:graphicData>
        </a:graphic>
      </p:graphicFrame>
      <p:sp>
        <p:nvSpPr>
          <p:cNvPr id="106508" name="Rectangle 12"/>
          <p:cNvSpPr/>
          <p:nvPr/>
        </p:nvSpPr>
        <p:spPr>
          <a:xfrm>
            <a:off x="4800600" y="5454650"/>
            <a:ext cx="4905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6499">
                                            <p:txEl>
                                              <p:charRg st="65" end="87"/>
                                            </p:txEl>
                                          </p:spTgt>
                                        </p:tgtEl>
                                        <p:attrNameLst>
                                          <p:attrName>style.visibility</p:attrName>
                                        </p:attrNameLst>
                                      </p:cBhvr>
                                      <p:to>
                                        <p:strVal val="visible"/>
                                      </p:to>
                                    </p:set>
                                    <p:anim calcmode="lin" valueType="num">
                                      <p:cBhvr>
                                        <p:cTn id="7" dur="500" fill="hold"/>
                                        <p:tgtEl>
                                          <p:spTgt spid="106499">
                                            <p:txEl>
                                              <p:charRg st="65" end="87"/>
                                            </p:txEl>
                                          </p:spTgt>
                                        </p:tgtEl>
                                        <p:attrNameLst>
                                          <p:attrName>ppt_w</p:attrName>
                                        </p:attrNameLst>
                                      </p:cBhvr>
                                      <p:tavLst>
                                        <p:tav tm="0">
                                          <p:val>
                                            <p:fltVal val="0.000000"/>
                                          </p:val>
                                        </p:tav>
                                        <p:tav tm="100000">
                                          <p:val>
                                            <p:strVal val="#ppt_w"/>
                                          </p:val>
                                        </p:tav>
                                      </p:tavLst>
                                    </p:anim>
                                    <p:anim calcmode="lin" valueType="num">
                                      <p:cBhvr>
                                        <p:cTn id="8" dur="500" fill="hold"/>
                                        <p:tgtEl>
                                          <p:spTgt spid="106499">
                                            <p:txEl>
                                              <p:charRg st="65" end="87"/>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06504"/>
                                        </p:tgtEl>
                                        <p:attrNameLst>
                                          <p:attrName>style.visibility</p:attrName>
                                        </p:attrNameLst>
                                      </p:cBhvr>
                                      <p:to>
                                        <p:strVal val="visible"/>
                                      </p:to>
                                    </p:set>
                                    <p:animEffect transition="in" filter="box(in)">
                                      <p:cBhvr>
                                        <p:cTn id="13" dur="500"/>
                                        <p:tgtEl>
                                          <p:spTgt spid="10650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06505"/>
                                        </p:tgtEl>
                                        <p:attrNameLst>
                                          <p:attrName>style.visibility</p:attrName>
                                        </p:attrNameLst>
                                      </p:cBhvr>
                                      <p:to>
                                        <p:strVal val="visible"/>
                                      </p:to>
                                    </p:set>
                                    <p:animEffect transition="in" filter="box(in)">
                                      <p:cBhvr>
                                        <p:cTn id="18" dur="500"/>
                                        <p:tgtEl>
                                          <p:spTgt spid="10650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6508"/>
                                        </p:tgtEl>
                                        <p:attrNameLst>
                                          <p:attrName>style.visibility</p:attrName>
                                        </p:attrNameLst>
                                      </p:cBhvr>
                                      <p:to>
                                        <p:strVal val="visible"/>
                                      </p:to>
                                    </p:set>
                                    <p:anim calcmode="lin" valueType="num">
                                      <p:cBhvr additive="base">
                                        <p:cTn id="23" dur="500" fill="hold"/>
                                        <p:tgtEl>
                                          <p:spTgt spid="106508"/>
                                        </p:tgtEl>
                                        <p:attrNameLst>
                                          <p:attrName>ppt_x</p:attrName>
                                        </p:attrNameLst>
                                      </p:cBhvr>
                                      <p:tavLst>
                                        <p:tav tm="0">
                                          <p:val>
                                            <p:strVal val="#ppt_x"/>
                                          </p:val>
                                        </p:tav>
                                        <p:tav tm="100000">
                                          <p:val>
                                            <p:strVal val="#ppt_x"/>
                                          </p:val>
                                        </p:tav>
                                      </p:tavLst>
                                    </p:anim>
                                    <p:anim calcmode="lin" valueType="num">
                                      <p:cBhvr additive="base">
                                        <p:cTn id="24" dur="500" fill="hold"/>
                                        <p:tgtEl>
                                          <p:spTgt spid="106508"/>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4" presetClass="entr" presetSubtype="16" fill="hold" nodeType="afterEffect">
                                  <p:stCondLst>
                                    <p:cond delay="0"/>
                                  </p:stCondLst>
                                  <p:childTnLst>
                                    <p:set>
                                      <p:cBhvr>
                                        <p:cTn id="27" dur="1" fill="hold">
                                          <p:stCondLst>
                                            <p:cond delay="0"/>
                                          </p:stCondLst>
                                        </p:cTn>
                                        <p:tgtEl>
                                          <p:spTgt spid="106506"/>
                                        </p:tgtEl>
                                        <p:attrNameLst>
                                          <p:attrName>style.visibility</p:attrName>
                                        </p:attrNameLst>
                                      </p:cBhvr>
                                      <p:to>
                                        <p:strVal val="visible"/>
                                      </p:to>
                                    </p:set>
                                    <p:animEffect transition="in" filter="box(in)">
                                      <p:cBhvr>
                                        <p:cTn id="28" dur="500"/>
                                        <p:tgtEl>
                                          <p:spTgt spid="106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7442" name="Rectangle 12"/>
          <p:cNvSpPr/>
          <p:nvPr/>
        </p:nvSpPr>
        <p:spPr>
          <a:xfrm>
            <a:off x="457200" y="455613"/>
            <a:ext cx="8291513" cy="457200"/>
          </a:xfrm>
          <a:prstGeom prst="rect">
            <a:avLst/>
          </a:prstGeom>
          <a:noFill/>
          <a:ln w="9525">
            <a:noFill/>
          </a:ln>
        </p:spPr>
        <p:txBody>
          <a:bodyPr>
            <a:spAutoFit/>
          </a:bodyPr>
          <a:p>
            <a:pPr marL="342900" indent="-342900">
              <a:spcBef>
                <a:spcPct val="2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4</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 得通解表达式</a:t>
            </a:r>
            <a:endParaRPr lang="zh-CN" altLang="en-US" sz="2400" b="1" baseline="30000" dirty="0">
              <a:solidFill>
                <a:srgbClr val="000000"/>
              </a:solidFill>
              <a:latin typeface="Times New Roman" panose="02020603050405020304" pitchFamily="18" charset="0"/>
              <a:ea typeface="楷体_GB2312" panose="02010609030101010101" pitchFamily="49" charset="-122"/>
            </a:endParaRPr>
          </a:p>
        </p:txBody>
      </p:sp>
      <p:graphicFrame>
        <p:nvGraphicFramePr>
          <p:cNvPr id="88080" name="Object 4"/>
          <p:cNvGraphicFramePr>
            <a:graphicFrameLocks noChangeAspect="1"/>
          </p:cNvGraphicFramePr>
          <p:nvPr/>
        </p:nvGraphicFramePr>
        <p:xfrm>
          <a:off x="1055688" y="1052513"/>
          <a:ext cx="7010400" cy="1882775"/>
        </p:xfrm>
        <a:graphic>
          <a:graphicData uri="http://schemas.openxmlformats.org/presentationml/2006/ole">
            <mc:AlternateContent xmlns:mc="http://schemas.openxmlformats.org/markup-compatibility/2006">
              <mc:Choice xmlns:v="urn:schemas-microsoft-com:vml" Requires="v">
                <p:oleObj spid="_x0000_s4357" name="" r:id="rId1" imgW="3302000" imgH="939800" progId="">
                  <p:embed/>
                </p:oleObj>
              </mc:Choice>
              <mc:Fallback>
                <p:oleObj name="" r:id="rId1" imgW="3302000" imgH="939800" progId="">
                  <p:embed/>
                  <p:pic>
                    <p:nvPicPr>
                      <p:cNvPr id="0" name="图片 4356"/>
                      <p:cNvPicPr/>
                      <p:nvPr/>
                    </p:nvPicPr>
                    <p:blipFill>
                      <a:blip r:embed="rId2"/>
                      <a:stretch>
                        <a:fillRect/>
                      </a:stretch>
                    </p:blipFill>
                    <p:spPr>
                      <a:xfrm>
                        <a:off x="1055688" y="1052513"/>
                        <a:ext cx="7010400" cy="1882775"/>
                      </a:xfrm>
                      <a:prstGeom prst="rect">
                        <a:avLst/>
                      </a:prstGeom>
                      <a:noFill/>
                      <a:ln w="38100">
                        <a:noFill/>
                        <a:miter/>
                      </a:ln>
                    </p:spPr>
                  </p:pic>
                </p:oleObj>
              </mc:Fallback>
            </mc:AlternateContent>
          </a:graphicData>
        </a:graphic>
      </p:graphicFrame>
      <p:sp>
        <p:nvSpPr>
          <p:cNvPr id="88081" name="Text Box 17"/>
          <p:cNvSpPr txBox="1"/>
          <p:nvPr/>
        </p:nvSpPr>
        <p:spPr>
          <a:xfrm>
            <a:off x="457200" y="3144838"/>
            <a:ext cx="8231188" cy="24653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0000FF"/>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方程组的任意一个解都可以表示为</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25000"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的线性组合．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0000FF"/>
              </a:buClr>
              <a:buFont typeface="Wingdings" panose="05000000000000000000" pitchFamily="2" charset="2"/>
              <a:buChar char="ü"/>
            </a:pP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的四个分量不成比例，所以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Symbol" panose="05050102010706020507" pitchFamily="18" charset="2"/>
                <a:ea typeface="楷体_GB2312" panose="02010609030101010101" pitchFamily="49" charset="-122"/>
              </a:rPr>
              <a:t>所以</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是原方程组的基础解系．</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8080"/>
                                        </p:tgtEl>
                                        <p:attrNameLst>
                                          <p:attrName>style.visibility</p:attrName>
                                        </p:attrNameLst>
                                      </p:cBhvr>
                                      <p:to>
                                        <p:strVal val="visible"/>
                                      </p:to>
                                    </p:set>
                                    <p:animEffect transition="in" filter="box(in)">
                                      <p:cBhvr>
                                        <p:cTn id="7" dur="500"/>
                                        <p:tgtEl>
                                          <p:spTgt spid="880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8081">
                                            <p:txEl>
                                              <p:charRg st="0" end="3"/>
                                            </p:txEl>
                                          </p:spTgt>
                                        </p:tgtEl>
                                        <p:attrNameLst>
                                          <p:attrName>style.visibility</p:attrName>
                                        </p:attrNameLst>
                                      </p:cBhvr>
                                      <p:to>
                                        <p:strVal val="visible"/>
                                      </p:to>
                                    </p:set>
                                    <p:animEffect transition="in" filter="slide(fromBottom)">
                                      <p:cBhvr>
                                        <p:cTn id="12" dur="500"/>
                                        <p:tgtEl>
                                          <p:spTgt spid="88081">
                                            <p:txEl>
                                              <p:charRg st="0"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8081">
                                            <p:txEl>
                                              <p:charRg st="3" end="32"/>
                                            </p:txEl>
                                          </p:spTgt>
                                        </p:tgtEl>
                                        <p:attrNameLst>
                                          <p:attrName>style.visibility</p:attrName>
                                        </p:attrNameLst>
                                      </p:cBhvr>
                                      <p:to>
                                        <p:strVal val="visible"/>
                                      </p:to>
                                    </p:set>
                                    <p:animEffect transition="in" filter="slide(fromBottom)">
                                      <p:cBhvr>
                                        <p:cTn id="17" dur="500"/>
                                        <p:tgtEl>
                                          <p:spTgt spid="88081">
                                            <p:txEl>
                                              <p:charRg st="3" end="3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8081">
                                            <p:txEl>
                                              <p:charRg st="32" end="65"/>
                                            </p:txEl>
                                          </p:spTgt>
                                        </p:tgtEl>
                                        <p:attrNameLst>
                                          <p:attrName>style.visibility</p:attrName>
                                        </p:attrNameLst>
                                      </p:cBhvr>
                                      <p:to>
                                        <p:strVal val="visible"/>
                                      </p:to>
                                    </p:set>
                                    <p:animEffect transition="in" filter="slide(fromBottom)">
                                      <p:cBhvr>
                                        <p:cTn id="22" dur="500"/>
                                        <p:tgtEl>
                                          <p:spTgt spid="88081">
                                            <p:txEl>
                                              <p:charRg st="32" end="6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8081">
                                            <p:txEl>
                                              <p:charRg st="65" end="86"/>
                                            </p:txEl>
                                          </p:spTgt>
                                        </p:tgtEl>
                                        <p:attrNameLst>
                                          <p:attrName>style.visibility</p:attrName>
                                        </p:attrNameLst>
                                      </p:cBhvr>
                                      <p:to>
                                        <p:strVal val="visible"/>
                                      </p:to>
                                    </p:set>
                                    <p:animEffect transition="in" filter="slide(fromBottom)">
                                      <p:cBhvr>
                                        <p:cTn id="27" dur="500"/>
                                        <p:tgtEl>
                                          <p:spTgt spid="88081">
                                            <p:txEl>
                                              <p:charRg st="65"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1"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8466" name="Rectangle 2"/>
          <p:cNvSpPr/>
          <p:nvPr/>
        </p:nvSpPr>
        <p:spPr>
          <a:xfrm>
            <a:off x="455613" y="455613"/>
            <a:ext cx="8291512"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方法</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先求出基础解系，再写出通解．</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graphicFrame>
        <p:nvGraphicFramePr>
          <p:cNvPr id="108553" name="Object 14"/>
          <p:cNvGraphicFramePr>
            <a:graphicFrameLocks noChangeAspect="1"/>
          </p:cNvGraphicFramePr>
          <p:nvPr/>
        </p:nvGraphicFramePr>
        <p:xfrm>
          <a:off x="1692275" y="1052513"/>
          <a:ext cx="5286375" cy="1395412"/>
        </p:xfrm>
        <a:graphic>
          <a:graphicData uri="http://schemas.openxmlformats.org/presentationml/2006/ole">
            <mc:AlternateContent xmlns:mc="http://schemas.openxmlformats.org/markup-compatibility/2006">
              <mc:Choice xmlns:v="urn:schemas-microsoft-com:vml" Requires="v">
                <p:oleObj spid="_x0000_s4358" name="" r:id="rId1" imgW="2641600" imgH="698500" progId="">
                  <p:embed/>
                </p:oleObj>
              </mc:Choice>
              <mc:Fallback>
                <p:oleObj name="" r:id="rId1" imgW="2641600" imgH="698500" progId="">
                  <p:embed/>
                  <p:pic>
                    <p:nvPicPr>
                      <p:cNvPr id="0" name="图片 4357"/>
                      <p:cNvPicPr/>
                      <p:nvPr/>
                    </p:nvPicPr>
                    <p:blipFill>
                      <a:blip r:embed="rId2"/>
                      <a:stretch>
                        <a:fillRect/>
                      </a:stretch>
                    </p:blipFill>
                    <p:spPr>
                      <a:xfrm>
                        <a:off x="1692275" y="1052513"/>
                        <a:ext cx="5286375" cy="1395412"/>
                      </a:xfrm>
                      <a:prstGeom prst="rect">
                        <a:avLst/>
                      </a:prstGeom>
                      <a:noFill/>
                      <a:ln w="38100">
                        <a:noFill/>
                        <a:miter/>
                      </a:ln>
                    </p:spPr>
                  </p:pic>
                </p:oleObj>
              </mc:Fallback>
            </mc:AlternateContent>
          </a:graphicData>
        </a:graphic>
      </p:graphicFrame>
      <p:graphicFrame>
        <p:nvGraphicFramePr>
          <p:cNvPr id="108554" name="Object 15"/>
          <p:cNvGraphicFramePr>
            <a:graphicFrameLocks noChangeAspect="1"/>
          </p:cNvGraphicFramePr>
          <p:nvPr/>
        </p:nvGraphicFramePr>
        <p:xfrm>
          <a:off x="1692275" y="2587625"/>
          <a:ext cx="2871788" cy="965200"/>
        </p:xfrm>
        <a:graphic>
          <a:graphicData uri="http://schemas.openxmlformats.org/presentationml/2006/ole">
            <mc:AlternateContent xmlns:mc="http://schemas.openxmlformats.org/markup-compatibility/2006">
              <mc:Choice xmlns:v="urn:schemas-microsoft-com:vml" Requires="v">
                <p:oleObj spid="_x0000_s4360" name="" r:id="rId3" imgW="1435100" imgH="482600" progId="">
                  <p:embed/>
                </p:oleObj>
              </mc:Choice>
              <mc:Fallback>
                <p:oleObj name="" r:id="rId3" imgW="1435100" imgH="482600" progId="">
                  <p:embed/>
                  <p:pic>
                    <p:nvPicPr>
                      <p:cNvPr id="0" name="图片 4359"/>
                      <p:cNvPicPr/>
                      <p:nvPr/>
                    </p:nvPicPr>
                    <p:blipFill>
                      <a:blip r:embed="rId4"/>
                      <a:stretch>
                        <a:fillRect/>
                      </a:stretch>
                    </p:blipFill>
                    <p:spPr>
                      <a:xfrm>
                        <a:off x="1692275" y="2587625"/>
                        <a:ext cx="2871788" cy="965200"/>
                      </a:xfrm>
                      <a:prstGeom prst="rect">
                        <a:avLst/>
                      </a:prstGeom>
                      <a:noFill/>
                      <a:ln w="38100">
                        <a:noFill/>
                        <a:miter/>
                      </a:ln>
                    </p:spPr>
                  </p:pic>
                </p:oleObj>
              </mc:Fallback>
            </mc:AlternateContent>
          </a:graphicData>
        </a:graphic>
      </p:graphicFrame>
      <p:graphicFrame>
        <p:nvGraphicFramePr>
          <p:cNvPr id="108555" name="Object 16"/>
          <p:cNvGraphicFramePr>
            <a:graphicFrameLocks noChangeAspect="1"/>
          </p:cNvGraphicFramePr>
          <p:nvPr/>
        </p:nvGraphicFramePr>
        <p:xfrm>
          <a:off x="5332413" y="2587625"/>
          <a:ext cx="2263775" cy="965200"/>
        </p:xfrm>
        <a:graphic>
          <a:graphicData uri="http://schemas.openxmlformats.org/presentationml/2006/ole">
            <mc:AlternateContent xmlns:mc="http://schemas.openxmlformats.org/markup-compatibility/2006">
              <mc:Choice xmlns:v="urn:schemas-microsoft-com:vml" Requires="v">
                <p:oleObj spid="_x0000_s4359" name="" r:id="rId5" imgW="1129665" imgH="482600" progId="">
                  <p:embed/>
                </p:oleObj>
              </mc:Choice>
              <mc:Fallback>
                <p:oleObj name="" r:id="rId5" imgW="1129665" imgH="482600" progId="">
                  <p:embed/>
                  <p:pic>
                    <p:nvPicPr>
                      <p:cNvPr id="0" name="图片 4358"/>
                      <p:cNvPicPr/>
                      <p:nvPr/>
                    </p:nvPicPr>
                    <p:blipFill>
                      <a:blip r:embed="rId6"/>
                      <a:stretch>
                        <a:fillRect/>
                      </a:stretch>
                    </p:blipFill>
                    <p:spPr>
                      <a:xfrm>
                        <a:off x="5332413" y="2587625"/>
                        <a:ext cx="2263775" cy="965200"/>
                      </a:xfrm>
                      <a:prstGeom prst="rect">
                        <a:avLst/>
                      </a:prstGeom>
                      <a:noFill/>
                      <a:ln w="38100">
                        <a:noFill/>
                        <a:miter/>
                      </a:ln>
                    </p:spPr>
                  </p:pic>
                </p:oleObj>
              </mc:Fallback>
            </mc:AlternateContent>
          </a:graphicData>
        </a:graphic>
      </p:graphicFrame>
      <p:sp>
        <p:nvSpPr>
          <p:cNvPr id="108556" name="Rectangle 12"/>
          <p:cNvSpPr/>
          <p:nvPr/>
        </p:nvSpPr>
        <p:spPr>
          <a:xfrm>
            <a:off x="4800600" y="2841625"/>
            <a:ext cx="4905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8568" name="Text Box 24"/>
          <p:cNvSpPr txBox="1"/>
          <p:nvPr/>
        </p:nvSpPr>
        <p:spPr>
          <a:xfrm>
            <a:off x="455613" y="3963988"/>
            <a:ext cx="3327400" cy="4206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8569" name="Object 17"/>
          <p:cNvGraphicFramePr>
            <a:graphicFrameLocks noChangeAspect="1"/>
          </p:cNvGraphicFramePr>
          <p:nvPr/>
        </p:nvGraphicFramePr>
        <p:xfrm>
          <a:off x="976313" y="3692525"/>
          <a:ext cx="2082800" cy="965200"/>
        </p:xfrm>
        <a:graphic>
          <a:graphicData uri="http://schemas.openxmlformats.org/presentationml/2006/ole">
            <mc:AlternateContent xmlns:mc="http://schemas.openxmlformats.org/markup-compatibility/2006">
              <mc:Choice xmlns:v="urn:schemas-microsoft-com:vml" Requires="v">
                <p:oleObj spid="_x0000_s4361" name="" r:id="rId7" imgW="1040765" imgH="482600" progId="">
                  <p:embed/>
                </p:oleObj>
              </mc:Choice>
              <mc:Fallback>
                <p:oleObj name="" r:id="rId7" imgW="1040765" imgH="482600" progId="">
                  <p:embed/>
                  <p:pic>
                    <p:nvPicPr>
                      <p:cNvPr id="0" name="图片 4360"/>
                      <p:cNvPicPr/>
                      <p:nvPr/>
                    </p:nvPicPr>
                    <p:blipFill>
                      <a:blip r:embed="rId8"/>
                      <a:stretch>
                        <a:fillRect/>
                      </a:stretch>
                    </p:blipFill>
                    <p:spPr>
                      <a:xfrm>
                        <a:off x="976313" y="3692525"/>
                        <a:ext cx="2082800" cy="965200"/>
                      </a:xfrm>
                      <a:prstGeom prst="rect">
                        <a:avLst/>
                      </a:prstGeom>
                      <a:noFill/>
                      <a:ln w="38100">
                        <a:noFill/>
                        <a:miter/>
                      </a:ln>
                    </p:spPr>
                  </p:pic>
                </p:oleObj>
              </mc:Fallback>
            </mc:AlternateContent>
          </a:graphicData>
        </a:graphic>
      </p:graphicFrame>
      <p:graphicFrame>
        <p:nvGraphicFramePr>
          <p:cNvPr id="108570" name="Object 18"/>
          <p:cNvGraphicFramePr>
            <a:graphicFrameLocks noChangeAspect="1"/>
          </p:cNvGraphicFramePr>
          <p:nvPr/>
        </p:nvGraphicFramePr>
        <p:xfrm>
          <a:off x="3933825" y="3692525"/>
          <a:ext cx="2438400" cy="965200"/>
        </p:xfrm>
        <a:graphic>
          <a:graphicData uri="http://schemas.openxmlformats.org/presentationml/2006/ole">
            <mc:AlternateContent xmlns:mc="http://schemas.openxmlformats.org/markup-compatibility/2006">
              <mc:Choice xmlns:v="urn:schemas-microsoft-com:vml" Requires="v">
                <p:oleObj spid="_x0000_s4362" name="" r:id="rId9" imgW="1218565" imgH="482600" progId="">
                  <p:embed/>
                </p:oleObj>
              </mc:Choice>
              <mc:Fallback>
                <p:oleObj name="" r:id="rId9" imgW="1218565" imgH="482600" progId="">
                  <p:embed/>
                  <p:pic>
                    <p:nvPicPr>
                      <p:cNvPr id="0" name="图片 4361"/>
                      <p:cNvPicPr/>
                      <p:nvPr/>
                    </p:nvPicPr>
                    <p:blipFill>
                      <a:blip r:embed="rId10"/>
                      <a:stretch>
                        <a:fillRect/>
                      </a:stretch>
                    </p:blipFill>
                    <p:spPr>
                      <a:xfrm>
                        <a:off x="3933825" y="3692525"/>
                        <a:ext cx="2438400" cy="965200"/>
                      </a:xfrm>
                      <a:prstGeom prst="rect">
                        <a:avLst/>
                      </a:prstGeom>
                      <a:noFill/>
                      <a:ln w="38100">
                        <a:noFill/>
                        <a:miter/>
                      </a:ln>
                    </p:spPr>
                  </p:pic>
                </p:oleObj>
              </mc:Fallback>
            </mc:AlternateContent>
          </a:graphicData>
        </a:graphic>
      </p:graphicFrame>
      <p:graphicFrame>
        <p:nvGraphicFramePr>
          <p:cNvPr id="108574" name="Object 19"/>
          <p:cNvGraphicFramePr>
            <a:graphicFrameLocks noChangeAspect="1"/>
          </p:cNvGraphicFramePr>
          <p:nvPr/>
        </p:nvGraphicFramePr>
        <p:xfrm>
          <a:off x="3594100" y="4797425"/>
          <a:ext cx="2778125" cy="1858963"/>
        </p:xfrm>
        <a:graphic>
          <a:graphicData uri="http://schemas.openxmlformats.org/presentationml/2006/ole">
            <mc:AlternateContent xmlns:mc="http://schemas.openxmlformats.org/markup-compatibility/2006">
              <mc:Choice xmlns:v="urn:schemas-microsoft-com:vml" Requires="v">
                <p:oleObj spid="_x0000_s4363" name="" r:id="rId11" imgW="1384300" imgH="927100" progId="">
                  <p:embed/>
                </p:oleObj>
              </mc:Choice>
              <mc:Fallback>
                <p:oleObj name="" r:id="rId11" imgW="1384300" imgH="927100" progId="">
                  <p:embed/>
                  <p:pic>
                    <p:nvPicPr>
                      <p:cNvPr id="0" name="图片 4362"/>
                      <p:cNvPicPr/>
                      <p:nvPr/>
                    </p:nvPicPr>
                    <p:blipFill>
                      <a:blip r:embed="rId12"/>
                      <a:stretch>
                        <a:fillRect/>
                      </a:stretch>
                    </p:blipFill>
                    <p:spPr>
                      <a:xfrm>
                        <a:off x="3594100" y="4797425"/>
                        <a:ext cx="2778125" cy="1858963"/>
                      </a:xfrm>
                      <a:prstGeom prst="rect">
                        <a:avLst/>
                      </a:prstGeom>
                      <a:noFill/>
                      <a:ln w="38100">
                        <a:noFill/>
                        <a:miter/>
                      </a:ln>
                    </p:spPr>
                  </p:pic>
                </p:oleObj>
              </mc:Fallback>
            </mc:AlternateContent>
          </a:graphicData>
        </a:graphic>
      </p:graphicFrame>
      <p:sp>
        <p:nvSpPr>
          <p:cNvPr id="108575" name="Text Box 31"/>
          <p:cNvSpPr txBox="1"/>
          <p:nvPr/>
        </p:nvSpPr>
        <p:spPr>
          <a:xfrm>
            <a:off x="455613" y="5516563"/>
            <a:ext cx="7937500" cy="4206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合起来便得到基础解系</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8576" name="Text Box 32"/>
          <p:cNvSpPr txBox="1"/>
          <p:nvPr/>
        </p:nvSpPr>
        <p:spPr>
          <a:xfrm>
            <a:off x="455613" y="3963988"/>
            <a:ext cx="3327400" cy="420687"/>
          </a:xfrm>
          <a:prstGeom prst="rect">
            <a:avLst/>
          </a:prstGeom>
          <a:noFill/>
          <a:ln w="9525">
            <a:noFill/>
          </a:ln>
        </p:spPr>
        <p:txBody>
          <a:bodyPr>
            <a:spAutoFit/>
          </a:bodyPr>
          <a:p>
            <a:pPr marL="457200" indent="-457200" algn="r">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8577" name="AutoShape 33"/>
          <p:cNvSpPr/>
          <p:nvPr/>
        </p:nvSpPr>
        <p:spPr>
          <a:xfrm>
            <a:off x="6516688" y="4149725"/>
            <a:ext cx="2555875" cy="1800225"/>
          </a:xfrm>
          <a:prstGeom prst="cloudCallout">
            <a:avLst>
              <a:gd name="adj1" fmla="val -47204"/>
              <a:gd name="adj2" fmla="val 77250"/>
            </a:avLst>
          </a:prstGeom>
          <a:solidFill>
            <a:schemeClr val="accent1"/>
          </a:solidFill>
          <a:ln w="9525" cap="flat" cmpd="sng">
            <a:solidFill>
              <a:schemeClr val="tx1"/>
            </a:solidFill>
            <a:prstDash val="solid"/>
            <a:headEnd type="none" w="med" len="med"/>
            <a:tailEnd type="none" w="med" len="med"/>
          </a:ln>
        </p:spPr>
        <p:txBody>
          <a:bodyPr anchor="ctr" anchorCtr="0"/>
          <a:p>
            <a:r>
              <a:rPr lang="zh-CN" altLang="en-US" sz="2000" b="1" dirty="0">
                <a:solidFill>
                  <a:srgbClr val="000000"/>
                </a:solidFill>
                <a:latin typeface="Arial" panose="020B0604020202090204" pitchFamily="34" charset="0"/>
                <a:ea typeface="楷体_GB2312" panose="02010609030101010101" pitchFamily="49" charset="-122"/>
              </a:rPr>
              <a:t>还能找出其它基础解系吗？</a:t>
            </a:r>
            <a:endParaRPr lang="zh-CN" altLang="en-US" sz="2000" b="1" dirty="0">
              <a:solidFill>
                <a:srgbClr val="000000"/>
              </a:solidFill>
              <a:latin typeface="Arial" panose="020B0604020202090204" pitchFamily="34" charset="0"/>
              <a:ea typeface="楷体_GB2312" panose="02010609030101010101" pitchFamily="49" charset="-122"/>
            </a:endParaRPr>
          </a:p>
        </p:txBody>
      </p:sp>
      <p:sp>
        <p:nvSpPr>
          <p:cNvPr id="108578" name="Rectangle 34"/>
          <p:cNvSpPr/>
          <p:nvPr/>
        </p:nvSpPr>
        <p:spPr>
          <a:xfrm>
            <a:off x="2425700" y="3673475"/>
            <a:ext cx="647700" cy="10080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08579" name="Rectangle 35"/>
          <p:cNvSpPr/>
          <p:nvPr/>
        </p:nvSpPr>
        <p:spPr>
          <a:xfrm>
            <a:off x="5580063" y="3673475"/>
            <a:ext cx="792162" cy="100806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5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5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5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68"/>
                                        </p:tgtEl>
                                        <p:attrNameLst>
                                          <p:attrName>style.visibility</p:attrName>
                                        </p:attrNameLst>
                                      </p:cBhvr>
                                      <p:to>
                                        <p:strVal val="visible"/>
                                      </p:to>
                                    </p:set>
                                    <p:animEffect transition="in" filter="wipe(left)">
                                      <p:cBhvr>
                                        <p:cTn id="17" dur="500"/>
                                        <p:tgtEl>
                                          <p:spTgt spid="108568"/>
                                        </p:tgtEl>
                                      </p:cBhvr>
                                    </p:animEffect>
                                  </p:childTnLst>
                                </p:cTn>
                              </p:par>
                              <p:par>
                                <p:cTn id="18" presetID="22" presetClass="entr" presetSubtype="8" fill="hold" nodeType="withEffect">
                                  <p:stCondLst>
                                    <p:cond delay="0"/>
                                  </p:stCondLst>
                                  <p:childTnLst>
                                    <p:set>
                                      <p:cBhvr>
                                        <p:cTn id="19" dur="1" fill="hold">
                                          <p:stCondLst>
                                            <p:cond delay="0"/>
                                          </p:stCondLst>
                                        </p:cTn>
                                        <p:tgtEl>
                                          <p:spTgt spid="108569"/>
                                        </p:tgtEl>
                                        <p:attrNameLst>
                                          <p:attrName>style.visibility</p:attrName>
                                        </p:attrNameLst>
                                      </p:cBhvr>
                                      <p:to>
                                        <p:strVal val="visible"/>
                                      </p:to>
                                    </p:set>
                                    <p:animEffect transition="in" filter="wipe(left)">
                                      <p:cBhvr>
                                        <p:cTn id="20" dur="500"/>
                                        <p:tgtEl>
                                          <p:spTgt spid="10856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8576"/>
                                        </p:tgtEl>
                                        <p:attrNameLst>
                                          <p:attrName>style.visibility</p:attrName>
                                        </p:attrNameLst>
                                      </p:cBhvr>
                                      <p:to>
                                        <p:strVal val="visible"/>
                                      </p:to>
                                    </p:set>
                                    <p:animEffect transition="in" filter="wipe(left)">
                                      <p:cBhvr>
                                        <p:cTn id="25" dur="500"/>
                                        <p:tgtEl>
                                          <p:spTgt spid="10857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8570"/>
                                        </p:tgtEl>
                                        <p:attrNameLst>
                                          <p:attrName>style.visibility</p:attrName>
                                        </p:attrNameLst>
                                      </p:cBhvr>
                                      <p:to>
                                        <p:strVal val="visible"/>
                                      </p:to>
                                    </p:set>
                                    <p:animEffect transition="in" filter="wipe(left)">
                                      <p:cBhvr>
                                        <p:cTn id="29" dur="500"/>
                                        <p:tgtEl>
                                          <p:spTgt spid="10857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1" fill="hold" grpId="0" nodeType="clickEffect">
                                  <p:stCondLst>
                                    <p:cond delay="0"/>
                                  </p:stCondLst>
                                  <p:childTnLst>
                                    <p:animEffect transition="out" filter="wipe(up)">
                                      <p:cBhvr>
                                        <p:cTn id="33" dur="500"/>
                                        <p:tgtEl>
                                          <p:spTgt spid="108578"/>
                                        </p:tgtEl>
                                      </p:cBhvr>
                                    </p:animEffect>
                                    <p:set>
                                      <p:cBhvr>
                                        <p:cTn id="34" dur="1" fill="hold">
                                          <p:stCondLst>
                                            <p:cond delay="499"/>
                                          </p:stCondLst>
                                        </p:cTn>
                                        <p:tgtEl>
                                          <p:spTgt spid="10857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1" fill="hold" grpId="0" nodeType="clickEffect">
                                  <p:stCondLst>
                                    <p:cond delay="0"/>
                                  </p:stCondLst>
                                  <p:childTnLst>
                                    <p:animEffect transition="out" filter="wipe(up)">
                                      <p:cBhvr>
                                        <p:cTn id="38" dur="500"/>
                                        <p:tgtEl>
                                          <p:spTgt spid="108579"/>
                                        </p:tgtEl>
                                      </p:cBhvr>
                                    </p:animEffect>
                                    <p:set>
                                      <p:cBhvr>
                                        <p:cTn id="39" dur="1" fill="hold">
                                          <p:stCondLst>
                                            <p:cond delay="499"/>
                                          </p:stCondLst>
                                        </p:cTn>
                                        <p:tgtEl>
                                          <p:spTgt spid="10857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108575"/>
                                        </p:tgtEl>
                                        <p:attrNameLst>
                                          <p:attrName>style.visibility</p:attrName>
                                        </p:attrNameLst>
                                      </p:cBhvr>
                                      <p:to>
                                        <p:strVal val="visible"/>
                                      </p:to>
                                    </p:set>
                                    <p:anim calcmode="lin" valueType="num">
                                      <p:cBhvr>
                                        <p:cTn id="44" dur="500" fill="hold"/>
                                        <p:tgtEl>
                                          <p:spTgt spid="108575"/>
                                        </p:tgtEl>
                                        <p:attrNameLst>
                                          <p:attrName>ppt_w</p:attrName>
                                        </p:attrNameLst>
                                      </p:cBhvr>
                                      <p:tavLst>
                                        <p:tav tm="0">
                                          <p:val>
                                            <p:fltVal val="0.000000"/>
                                          </p:val>
                                        </p:tav>
                                        <p:tav tm="100000">
                                          <p:val>
                                            <p:strVal val="#ppt_w"/>
                                          </p:val>
                                        </p:tav>
                                      </p:tavLst>
                                    </p:anim>
                                    <p:anim calcmode="lin" valueType="num">
                                      <p:cBhvr>
                                        <p:cTn id="45" dur="500" fill="hold"/>
                                        <p:tgtEl>
                                          <p:spTgt spid="108575"/>
                                        </p:tgtEl>
                                        <p:attrNameLst>
                                          <p:attrName>ppt_h</p:attrName>
                                        </p:attrNameLst>
                                      </p:cBhvr>
                                      <p:tavLst>
                                        <p:tav tm="0">
                                          <p:val>
                                            <p:fltVal val="0.00000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108574"/>
                                        </p:tgtEl>
                                        <p:attrNameLst>
                                          <p:attrName>style.visibility</p:attrName>
                                        </p:attrNameLst>
                                      </p:cBhvr>
                                      <p:to>
                                        <p:strVal val="visible"/>
                                      </p:to>
                                    </p:set>
                                    <p:anim calcmode="lin" valueType="num">
                                      <p:cBhvr>
                                        <p:cTn id="48" dur="500" fill="hold"/>
                                        <p:tgtEl>
                                          <p:spTgt spid="108574"/>
                                        </p:tgtEl>
                                        <p:attrNameLst>
                                          <p:attrName>ppt_w</p:attrName>
                                        </p:attrNameLst>
                                      </p:cBhvr>
                                      <p:tavLst>
                                        <p:tav tm="0">
                                          <p:val>
                                            <p:fltVal val="0.000000"/>
                                          </p:val>
                                        </p:tav>
                                        <p:tav tm="100000">
                                          <p:val>
                                            <p:strVal val="#ppt_w"/>
                                          </p:val>
                                        </p:tav>
                                      </p:tavLst>
                                    </p:anim>
                                    <p:anim calcmode="lin" valueType="num">
                                      <p:cBhvr>
                                        <p:cTn id="49" dur="500" fill="hold"/>
                                        <p:tgtEl>
                                          <p:spTgt spid="108574"/>
                                        </p:tgtEl>
                                        <p:attrNameLst>
                                          <p:attrName>ppt_h</p:attrName>
                                        </p:attrNameLst>
                                      </p:cBhvr>
                                      <p:tavLst>
                                        <p:tav tm="0">
                                          <p:val>
                                            <p:fltVal val="0.00000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108577"/>
                                        </p:tgtEl>
                                        <p:attrNameLst>
                                          <p:attrName>style.visibility</p:attrName>
                                        </p:attrNameLst>
                                      </p:cBhvr>
                                      <p:to>
                                        <p:strVal val="visible"/>
                                      </p:to>
                                    </p:set>
                                    <p:animEffect transition="in" filter="wedge">
                                      <p:cBhvr>
                                        <p:cTn id="54" dur="500"/>
                                        <p:tgtEl>
                                          <p:spTgt spid="108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6" grpId="0"/>
      <p:bldP spid="108568" grpId="0"/>
      <p:bldP spid="108575" grpId="0"/>
      <p:bldP spid="108576" grpId="0"/>
      <p:bldP spid="108577" grpId="0" animBg="1"/>
      <p:bldP spid="108578" grpId="0" animBg="1"/>
      <p:bldP spid="108579"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p:nvPr/>
        </p:nvSpPr>
        <p:spPr>
          <a:xfrm>
            <a:off x="455613" y="1922463"/>
            <a:ext cx="8291512" cy="17716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zh-CN" altLang="en-US" sz="2400" b="1" dirty="0">
                <a:solidFill>
                  <a:srgbClr val="000000"/>
                </a:solidFill>
                <a:latin typeface="Times New Roman" panose="02020603050405020304" pitchFamily="18" charset="0"/>
                <a:ea typeface="楷体_GB2312" panose="02010609030101010101" pitchFamily="49" charset="-122"/>
              </a:rPr>
              <a:t>是否可以把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选作自由变量？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答：</a:t>
            </a:r>
            <a:r>
              <a:rPr lang="zh-CN" altLang="en-US" sz="2400" b="1" dirty="0">
                <a:solidFill>
                  <a:srgbClr val="000000"/>
                </a:solidFill>
                <a:latin typeface="Times New Roman" panose="02020603050405020304" pitchFamily="18" charset="0"/>
                <a:ea typeface="楷体_GB2312" panose="02010609030101010101" pitchFamily="49" charset="-122"/>
              </a:rPr>
              <a:t>可以，因为是否把系数矩阵化为行最简形矩阵，其实并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不影响方程组的求解．当两个矩阵</a:t>
            </a:r>
            <a:r>
              <a:rPr lang="zh-CN" altLang="en-US" sz="2400" b="1" dirty="0">
                <a:solidFill>
                  <a:srgbClr val="0000FF"/>
                </a:solidFill>
                <a:latin typeface="Times New Roman" panose="02020603050405020304" pitchFamily="18" charset="0"/>
                <a:ea typeface="楷体_GB2312" panose="02010609030101010101" pitchFamily="49" charset="-122"/>
              </a:rPr>
              <a:t>行等价</a:t>
            </a:r>
            <a:r>
              <a:rPr lang="zh-CN" altLang="en-US" sz="2400" b="1" dirty="0">
                <a:solidFill>
                  <a:srgbClr val="000000"/>
                </a:solidFill>
                <a:latin typeface="Times New Roman" panose="02020603050405020304" pitchFamily="18" charset="0"/>
                <a:ea typeface="楷体_GB2312" panose="02010609030101010101" pitchFamily="49" charset="-122"/>
              </a:rPr>
              <a:t>时，以这两个矩阵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为系数矩阵的齐次线性方程组同解．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59491" name="Object 6"/>
          <p:cNvGraphicFramePr>
            <a:graphicFrameLocks noChangeAspect="1"/>
          </p:cNvGraphicFramePr>
          <p:nvPr/>
        </p:nvGraphicFramePr>
        <p:xfrm>
          <a:off x="1692275" y="433388"/>
          <a:ext cx="5286375" cy="1395412"/>
        </p:xfrm>
        <a:graphic>
          <a:graphicData uri="http://schemas.openxmlformats.org/presentationml/2006/ole">
            <mc:AlternateContent xmlns:mc="http://schemas.openxmlformats.org/markup-compatibility/2006">
              <mc:Choice xmlns:v="urn:schemas-microsoft-com:vml" Requires="v">
                <p:oleObj spid="_x0000_s4364" name="" r:id="rId1" imgW="2641600" imgH="698500" progId="">
                  <p:embed/>
                </p:oleObj>
              </mc:Choice>
              <mc:Fallback>
                <p:oleObj name="" r:id="rId1" imgW="2641600" imgH="698500" progId="">
                  <p:embed/>
                  <p:pic>
                    <p:nvPicPr>
                      <p:cNvPr id="0" name="图片 4363"/>
                      <p:cNvPicPr/>
                      <p:nvPr/>
                    </p:nvPicPr>
                    <p:blipFill>
                      <a:blip r:embed="rId2"/>
                      <a:stretch>
                        <a:fillRect/>
                      </a:stretch>
                    </p:blipFill>
                    <p:spPr>
                      <a:xfrm>
                        <a:off x="1692275" y="433388"/>
                        <a:ext cx="5286375" cy="1395412"/>
                      </a:xfrm>
                      <a:prstGeom prst="rect">
                        <a:avLst/>
                      </a:prstGeom>
                      <a:noFill/>
                      <a:ln w="38100">
                        <a:noFill/>
                        <a:miter/>
                      </a:ln>
                    </p:spPr>
                  </p:pic>
                </p:oleObj>
              </mc:Fallback>
            </mc:AlternateContent>
          </a:graphicData>
        </a:graphic>
      </p:graphicFrame>
      <p:graphicFrame>
        <p:nvGraphicFramePr>
          <p:cNvPr id="109582" name="Object 7"/>
          <p:cNvGraphicFramePr>
            <a:graphicFrameLocks noChangeAspect="1"/>
          </p:cNvGraphicFramePr>
          <p:nvPr/>
        </p:nvGraphicFramePr>
        <p:xfrm>
          <a:off x="1692275" y="3789363"/>
          <a:ext cx="5438775" cy="2841625"/>
        </p:xfrm>
        <a:graphic>
          <a:graphicData uri="http://schemas.openxmlformats.org/presentationml/2006/ole">
            <mc:AlternateContent xmlns:mc="http://schemas.openxmlformats.org/markup-compatibility/2006">
              <mc:Choice xmlns:v="urn:schemas-microsoft-com:vml" Requires="v">
                <p:oleObj spid="_x0000_s4365" name="" r:id="rId3" imgW="2717800" imgH="1422400" progId="">
                  <p:embed/>
                </p:oleObj>
              </mc:Choice>
              <mc:Fallback>
                <p:oleObj name="" r:id="rId3" imgW="2717800" imgH="1422400" progId="">
                  <p:embed/>
                  <p:pic>
                    <p:nvPicPr>
                      <p:cNvPr id="0" name="图片 4364"/>
                      <p:cNvPicPr/>
                      <p:nvPr/>
                    </p:nvPicPr>
                    <p:blipFill>
                      <a:blip r:embed="rId4"/>
                      <a:stretch>
                        <a:fillRect/>
                      </a:stretch>
                    </p:blipFill>
                    <p:spPr>
                      <a:xfrm>
                        <a:off x="1692275" y="3789363"/>
                        <a:ext cx="5438775" cy="2841625"/>
                      </a:xfrm>
                      <a:prstGeom prst="rect">
                        <a:avLst/>
                      </a:prstGeom>
                      <a:noFill/>
                      <a:ln w="38100">
                        <a:noFill/>
                        <a:miter/>
                      </a:ln>
                    </p:spPr>
                  </p:pic>
                </p:oleObj>
              </mc:Fallback>
            </mc:AlternateContent>
          </a:graphicData>
        </a:graphic>
      </p:graphicFrame>
      <p:sp>
        <p:nvSpPr>
          <p:cNvPr id="109583" name="Rectangle 15"/>
          <p:cNvSpPr/>
          <p:nvPr/>
        </p:nvSpPr>
        <p:spPr>
          <a:xfrm>
            <a:off x="4572000" y="3789363"/>
            <a:ext cx="2592388" cy="1395412"/>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09584" name="Rectangle 16"/>
          <p:cNvSpPr/>
          <p:nvPr/>
        </p:nvSpPr>
        <p:spPr>
          <a:xfrm>
            <a:off x="1647825" y="5229225"/>
            <a:ext cx="2592388" cy="139541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09585" name="Rectangle 17"/>
          <p:cNvSpPr/>
          <p:nvPr/>
        </p:nvSpPr>
        <p:spPr>
          <a:xfrm>
            <a:off x="4240213" y="5229225"/>
            <a:ext cx="2924175" cy="1395413"/>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09570">
                                            <p:txEl>
                                              <p:charRg st="0" end="20"/>
                                            </p:txEl>
                                          </p:spTgt>
                                        </p:tgtEl>
                                        <p:attrNameLst>
                                          <p:attrName>style.visibility</p:attrName>
                                        </p:attrNameLst>
                                      </p:cBhvr>
                                      <p:to>
                                        <p:strVal val="visible"/>
                                      </p:to>
                                    </p:set>
                                    <p:anim calcmode="lin" valueType="num">
                                      <p:cBhvr>
                                        <p:cTn id="7" dur="500" fill="hold"/>
                                        <p:tgtEl>
                                          <p:spTgt spid="109570">
                                            <p:txEl>
                                              <p:charRg st="0" end="20"/>
                                            </p:txEl>
                                          </p:spTgt>
                                        </p:tgtEl>
                                        <p:attrNameLst>
                                          <p:attrName>ppt_w</p:attrName>
                                        </p:attrNameLst>
                                      </p:cBhvr>
                                      <p:tavLst>
                                        <p:tav tm="0">
                                          <p:val>
                                            <p:fltVal val="0.000000"/>
                                          </p:val>
                                        </p:tav>
                                        <p:tav tm="100000">
                                          <p:val>
                                            <p:strVal val="#ppt_w"/>
                                          </p:val>
                                        </p:tav>
                                      </p:tavLst>
                                    </p:anim>
                                    <p:anim calcmode="lin" valueType="num">
                                      <p:cBhvr>
                                        <p:cTn id="8" dur="500" fill="hold"/>
                                        <p:tgtEl>
                                          <p:spTgt spid="109570">
                                            <p:txEl>
                                              <p:charRg st="0" end="2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iterate type="lt">
                                    <p:tmAbs val="100"/>
                                  </p:iterate>
                                  <p:childTnLst>
                                    <p:set>
                                      <p:cBhvr>
                                        <p:cTn id="12" dur="1" fill="hold">
                                          <p:stCondLst>
                                            <p:cond delay="0"/>
                                          </p:stCondLst>
                                        </p:cTn>
                                        <p:tgtEl>
                                          <p:spTgt spid="109570">
                                            <p:txEl>
                                              <p:charRg st="20" end="47"/>
                                            </p:txEl>
                                          </p:spTgt>
                                        </p:tgtEl>
                                        <p:attrNameLst>
                                          <p:attrName>style.visibility</p:attrName>
                                        </p:attrNameLst>
                                      </p:cBhvr>
                                      <p:to>
                                        <p:strVal val="visible"/>
                                      </p:to>
                                    </p:set>
                                  </p:childTnLst>
                                </p:cTn>
                              </p:par>
                            </p:childTnLst>
                          </p:cTn>
                        </p:par>
                        <p:par>
                          <p:cTn id="13" fill="hold">
                            <p:stCondLst>
                              <p:cond delay="2600"/>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109570">
                                            <p:txEl>
                                              <p:charRg st="47" end="74"/>
                                            </p:txEl>
                                          </p:spTgt>
                                        </p:tgtEl>
                                        <p:attrNameLst>
                                          <p:attrName>style.visibility</p:attrName>
                                        </p:attrNameLst>
                                      </p:cBhvr>
                                      <p:to>
                                        <p:strVal val="visible"/>
                                      </p:to>
                                    </p:set>
                                  </p:childTnLst>
                                </p:cTn>
                              </p:par>
                            </p:childTnLst>
                          </p:cTn>
                        </p:par>
                        <p:par>
                          <p:cTn id="16" fill="hold">
                            <p:stCondLst>
                              <p:cond delay="5200"/>
                            </p:stCondLst>
                            <p:childTnLst>
                              <p:par>
                                <p:cTn id="17" presetID="1" presetClass="entr" presetSubtype="0" fill="hold" nodeType="afterEffect">
                                  <p:stCondLst>
                                    <p:cond delay="0"/>
                                  </p:stCondLst>
                                  <p:iterate type="lt">
                                    <p:tmAbs val="100"/>
                                  </p:iterate>
                                  <p:childTnLst>
                                    <p:set>
                                      <p:cBhvr>
                                        <p:cTn id="18" dur="1" fill="hold">
                                          <p:stCondLst>
                                            <p:cond delay="0"/>
                                          </p:stCondLst>
                                        </p:cTn>
                                        <p:tgtEl>
                                          <p:spTgt spid="109570">
                                            <p:txEl>
                                              <p:charRg st="74" end="9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9582"/>
                                        </p:tgtEl>
                                        <p:attrNameLst>
                                          <p:attrName>style.visibility</p:attrName>
                                        </p:attrNameLst>
                                      </p:cBhvr>
                                      <p:to>
                                        <p:strVal val="visible"/>
                                      </p:to>
                                    </p:set>
                                    <p:animEffect transition="in" filter="wipe(left)">
                                      <p:cBhvr>
                                        <p:cTn id="23" dur="500"/>
                                        <p:tgtEl>
                                          <p:spTgt spid="10958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0" nodeType="clickEffect">
                                  <p:stCondLst>
                                    <p:cond delay="0"/>
                                  </p:stCondLst>
                                  <p:childTnLst>
                                    <p:animEffect transition="out" filter="wipe(left)">
                                      <p:cBhvr>
                                        <p:cTn id="27" dur="500"/>
                                        <p:tgtEl>
                                          <p:spTgt spid="109583"/>
                                        </p:tgtEl>
                                      </p:cBhvr>
                                    </p:animEffect>
                                    <p:set>
                                      <p:cBhvr>
                                        <p:cTn id="28" dur="1" fill="hold">
                                          <p:stCondLst>
                                            <p:cond delay="499"/>
                                          </p:stCondLst>
                                        </p:cTn>
                                        <p:tgtEl>
                                          <p:spTgt spid="10958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8" fill="hold" grpId="0" nodeType="clickEffect">
                                  <p:stCondLst>
                                    <p:cond delay="0"/>
                                  </p:stCondLst>
                                  <p:childTnLst>
                                    <p:animEffect transition="out" filter="wipe(left)">
                                      <p:cBhvr>
                                        <p:cTn id="32" dur="500"/>
                                        <p:tgtEl>
                                          <p:spTgt spid="109584"/>
                                        </p:tgtEl>
                                      </p:cBhvr>
                                    </p:animEffect>
                                    <p:set>
                                      <p:cBhvr>
                                        <p:cTn id="33" dur="1" fill="hold">
                                          <p:stCondLst>
                                            <p:cond delay="499"/>
                                          </p:stCondLst>
                                        </p:cTn>
                                        <p:tgtEl>
                                          <p:spTgt spid="10958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109585"/>
                                        </p:tgtEl>
                                      </p:cBhvr>
                                    </p:animEffect>
                                    <p:set>
                                      <p:cBhvr>
                                        <p:cTn id="38" dur="1" fill="hold">
                                          <p:stCondLst>
                                            <p:cond delay="499"/>
                                          </p:stCondLst>
                                        </p:cTn>
                                        <p:tgtEl>
                                          <p:spTgt spid="1095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3" grpId="0" animBg="1"/>
      <p:bldP spid="109584" grpId="0" animBg="1"/>
      <p:bldP spid="109585"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604" name="Text Box 12"/>
          <p:cNvSpPr txBox="1"/>
          <p:nvPr/>
        </p:nvSpPr>
        <p:spPr>
          <a:xfrm>
            <a:off x="455613" y="3268663"/>
            <a:ext cx="4802187" cy="420687"/>
          </a:xfrm>
          <a:prstGeom prst="rect">
            <a:avLst/>
          </a:prstGeom>
          <a:noFill/>
          <a:ln w="9525">
            <a:noFill/>
          </a:ln>
        </p:spPr>
        <p:txBody>
          <a:bodyPr wrap="none">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 得通解表达式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60515" name="Object 10"/>
          <p:cNvGraphicFramePr>
            <a:graphicFrameLocks noChangeAspect="1"/>
          </p:cNvGraphicFramePr>
          <p:nvPr/>
        </p:nvGraphicFramePr>
        <p:xfrm>
          <a:off x="1692275" y="447675"/>
          <a:ext cx="5284788" cy="1395413"/>
        </p:xfrm>
        <a:graphic>
          <a:graphicData uri="http://schemas.openxmlformats.org/presentationml/2006/ole">
            <mc:AlternateContent xmlns:mc="http://schemas.openxmlformats.org/markup-compatibility/2006">
              <mc:Choice xmlns:v="urn:schemas-microsoft-com:vml" Requires="v">
                <p:oleObj spid="_x0000_s4366" name="" r:id="rId1" imgW="2641600" imgH="698500" progId="">
                  <p:embed/>
                </p:oleObj>
              </mc:Choice>
              <mc:Fallback>
                <p:oleObj name="" r:id="rId1" imgW="2641600" imgH="698500" progId="">
                  <p:embed/>
                  <p:pic>
                    <p:nvPicPr>
                      <p:cNvPr id="0" name="图片 4365"/>
                      <p:cNvPicPr/>
                      <p:nvPr/>
                    </p:nvPicPr>
                    <p:blipFill>
                      <a:blip r:embed="rId2"/>
                      <a:stretch>
                        <a:fillRect/>
                      </a:stretch>
                    </p:blipFill>
                    <p:spPr>
                      <a:xfrm>
                        <a:off x="1692275" y="447675"/>
                        <a:ext cx="5284788" cy="1395413"/>
                      </a:xfrm>
                      <a:prstGeom prst="rect">
                        <a:avLst/>
                      </a:prstGeom>
                      <a:noFill/>
                      <a:ln w="38100">
                        <a:noFill/>
                        <a:miter/>
                      </a:ln>
                    </p:spPr>
                  </p:pic>
                </p:oleObj>
              </mc:Fallback>
            </mc:AlternateContent>
          </a:graphicData>
        </a:graphic>
      </p:graphicFrame>
      <p:graphicFrame>
        <p:nvGraphicFramePr>
          <p:cNvPr id="110596" name="Object 11"/>
          <p:cNvGraphicFramePr>
            <a:graphicFrameLocks noChangeAspect="1"/>
          </p:cNvGraphicFramePr>
          <p:nvPr/>
        </p:nvGraphicFramePr>
        <p:xfrm>
          <a:off x="1355725" y="2073275"/>
          <a:ext cx="3201988" cy="965200"/>
        </p:xfrm>
        <a:graphic>
          <a:graphicData uri="http://schemas.openxmlformats.org/presentationml/2006/ole">
            <mc:AlternateContent xmlns:mc="http://schemas.openxmlformats.org/markup-compatibility/2006">
              <mc:Choice xmlns:v="urn:schemas-microsoft-com:vml" Requires="v">
                <p:oleObj spid="_x0000_s4367" name="" r:id="rId3" imgW="1600200" imgH="482600" progId="">
                  <p:embed/>
                </p:oleObj>
              </mc:Choice>
              <mc:Fallback>
                <p:oleObj name="" r:id="rId3" imgW="1600200" imgH="482600" progId="">
                  <p:embed/>
                  <p:pic>
                    <p:nvPicPr>
                      <p:cNvPr id="0" name="图片 4366"/>
                      <p:cNvPicPr/>
                      <p:nvPr/>
                    </p:nvPicPr>
                    <p:blipFill>
                      <a:blip r:embed="rId4"/>
                      <a:stretch>
                        <a:fillRect/>
                      </a:stretch>
                    </p:blipFill>
                    <p:spPr>
                      <a:xfrm>
                        <a:off x="1355725" y="2073275"/>
                        <a:ext cx="3201988" cy="965200"/>
                      </a:xfrm>
                      <a:prstGeom prst="rect">
                        <a:avLst/>
                      </a:prstGeom>
                      <a:noFill/>
                      <a:ln w="38100">
                        <a:noFill/>
                        <a:miter/>
                      </a:ln>
                    </p:spPr>
                  </p:pic>
                </p:oleObj>
              </mc:Fallback>
            </mc:AlternateContent>
          </a:graphicData>
        </a:graphic>
      </p:graphicFrame>
      <p:graphicFrame>
        <p:nvGraphicFramePr>
          <p:cNvPr id="110597" name="Object 12"/>
          <p:cNvGraphicFramePr>
            <a:graphicFrameLocks noChangeAspect="1"/>
          </p:cNvGraphicFramePr>
          <p:nvPr/>
        </p:nvGraphicFramePr>
        <p:xfrm>
          <a:off x="5248275" y="2073275"/>
          <a:ext cx="2060575" cy="965200"/>
        </p:xfrm>
        <a:graphic>
          <a:graphicData uri="http://schemas.openxmlformats.org/presentationml/2006/ole">
            <mc:AlternateContent xmlns:mc="http://schemas.openxmlformats.org/markup-compatibility/2006">
              <mc:Choice xmlns:v="urn:schemas-microsoft-com:vml" Requires="v">
                <p:oleObj spid="_x0000_s4369" name="" r:id="rId5" imgW="1028065" imgH="482600" progId="">
                  <p:embed/>
                </p:oleObj>
              </mc:Choice>
              <mc:Fallback>
                <p:oleObj name="" r:id="rId5" imgW="1028065" imgH="482600" progId="">
                  <p:embed/>
                  <p:pic>
                    <p:nvPicPr>
                      <p:cNvPr id="0" name="图片 4368"/>
                      <p:cNvPicPr/>
                      <p:nvPr/>
                    </p:nvPicPr>
                    <p:blipFill>
                      <a:blip r:embed="rId6"/>
                      <a:stretch>
                        <a:fillRect/>
                      </a:stretch>
                    </p:blipFill>
                    <p:spPr>
                      <a:xfrm>
                        <a:off x="5248275" y="2073275"/>
                        <a:ext cx="2060575" cy="965200"/>
                      </a:xfrm>
                      <a:prstGeom prst="rect">
                        <a:avLst/>
                      </a:prstGeom>
                      <a:noFill/>
                      <a:ln w="38100">
                        <a:noFill/>
                        <a:miter/>
                      </a:ln>
                    </p:spPr>
                  </p:pic>
                </p:oleObj>
              </mc:Fallback>
            </mc:AlternateContent>
          </a:graphicData>
        </a:graphic>
      </p:graphicFrame>
      <p:sp>
        <p:nvSpPr>
          <p:cNvPr id="110598" name="Rectangle 6"/>
          <p:cNvSpPr/>
          <p:nvPr/>
        </p:nvSpPr>
        <p:spPr>
          <a:xfrm>
            <a:off x="4800600" y="2327275"/>
            <a:ext cx="4905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0602" name="Object 13"/>
          <p:cNvGraphicFramePr>
            <a:graphicFrameLocks noChangeAspect="1"/>
          </p:cNvGraphicFramePr>
          <p:nvPr/>
        </p:nvGraphicFramePr>
        <p:xfrm>
          <a:off x="1477963" y="3921125"/>
          <a:ext cx="6118225" cy="1884363"/>
        </p:xfrm>
        <a:graphic>
          <a:graphicData uri="http://schemas.openxmlformats.org/presentationml/2006/ole">
            <mc:AlternateContent xmlns:mc="http://schemas.openxmlformats.org/markup-compatibility/2006">
              <mc:Choice xmlns:v="urn:schemas-microsoft-com:vml" Requires="v">
                <p:oleObj spid="_x0000_s4368" name="" r:id="rId7" imgW="3048000" imgH="939800" progId="">
                  <p:embed/>
                </p:oleObj>
              </mc:Choice>
              <mc:Fallback>
                <p:oleObj name="" r:id="rId7" imgW="3048000" imgH="939800" progId="">
                  <p:embed/>
                  <p:pic>
                    <p:nvPicPr>
                      <p:cNvPr id="0" name="图片 4367"/>
                      <p:cNvPicPr/>
                      <p:nvPr/>
                    </p:nvPicPr>
                    <p:blipFill>
                      <a:blip r:embed="rId8"/>
                      <a:stretch>
                        <a:fillRect/>
                      </a:stretch>
                    </p:blipFill>
                    <p:spPr>
                      <a:xfrm>
                        <a:off x="1477963" y="3921125"/>
                        <a:ext cx="6118225" cy="1884363"/>
                      </a:xfrm>
                      <a:prstGeom prst="rect">
                        <a:avLst/>
                      </a:prstGeom>
                      <a:noFill/>
                      <a:ln w="38100">
                        <a:noFill/>
                        <a:miter/>
                      </a:ln>
                    </p:spPr>
                  </p:pic>
                </p:oleObj>
              </mc:Fallback>
            </mc:AlternateContent>
          </a:graphicData>
        </a:graphic>
      </p:graphicFrame>
      <p:sp>
        <p:nvSpPr>
          <p:cNvPr id="110606" name="Text Box 14"/>
          <p:cNvSpPr txBox="1"/>
          <p:nvPr/>
        </p:nvSpPr>
        <p:spPr>
          <a:xfrm>
            <a:off x="455613" y="5961063"/>
            <a:ext cx="5172075" cy="420687"/>
          </a:xfrm>
          <a:prstGeom prst="rect">
            <a:avLst/>
          </a:prstGeom>
          <a:noFill/>
          <a:ln w="9525">
            <a:noFill/>
          </a:ln>
        </p:spPr>
        <p:txBody>
          <a:bodyPr wrap="none">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从而可得另一个基础解系：</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ox(in)">
                                      <p:cBhvr>
                                        <p:cTn id="7" dur="500"/>
                                        <p:tgtEl>
                                          <p:spTgt spid="1105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0598"/>
                                        </p:tgtEl>
                                        <p:attrNameLst>
                                          <p:attrName>style.visibility</p:attrName>
                                        </p:attrNameLst>
                                      </p:cBhvr>
                                      <p:to>
                                        <p:strVal val="visible"/>
                                      </p:to>
                                    </p:set>
                                    <p:anim calcmode="lin" valueType="num">
                                      <p:cBhvr additive="base">
                                        <p:cTn id="12" dur="500" fill="hold"/>
                                        <p:tgtEl>
                                          <p:spTgt spid="110598"/>
                                        </p:tgtEl>
                                        <p:attrNameLst>
                                          <p:attrName>ppt_x</p:attrName>
                                        </p:attrNameLst>
                                      </p:cBhvr>
                                      <p:tavLst>
                                        <p:tav tm="0">
                                          <p:val>
                                            <p:strVal val="#ppt_x"/>
                                          </p:val>
                                        </p:tav>
                                        <p:tav tm="100000">
                                          <p:val>
                                            <p:strVal val="#ppt_x"/>
                                          </p:val>
                                        </p:tav>
                                      </p:tavLst>
                                    </p:anim>
                                    <p:anim calcmode="lin" valueType="num">
                                      <p:cBhvr additive="base">
                                        <p:cTn id="13" dur="500" fill="hold"/>
                                        <p:tgtEl>
                                          <p:spTgt spid="110598"/>
                                        </p:tgtEl>
                                        <p:attrNameLst>
                                          <p:attrName>ppt_y</p:attrName>
                                        </p:attrNameLst>
                                      </p:cBhvr>
                                      <p:tavLst>
                                        <p:tav tm="0">
                                          <p:val>
                                            <p:strVal val="1+#ppt_h/2"/>
                                          </p:val>
                                        </p:tav>
                                        <p:tav tm="100000">
                                          <p:val>
                                            <p:strVal val="#ppt_y"/>
                                          </p:val>
                                        </p:tav>
                                      </p:tavLst>
                                    </p:anim>
                                  </p:childTnLst>
                                </p:cTn>
                              </p:par>
                              <p:par>
                                <p:cTn id="14" presetID="4" presetClass="entr" presetSubtype="16" fill="hold" nodeType="withEffect">
                                  <p:stCondLst>
                                    <p:cond delay="0"/>
                                  </p:stCondLst>
                                  <p:childTnLst>
                                    <p:set>
                                      <p:cBhvr>
                                        <p:cTn id="15" dur="1" fill="hold">
                                          <p:stCondLst>
                                            <p:cond delay="0"/>
                                          </p:stCondLst>
                                        </p:cTn>
                                        <p:tgtEl>
                                          <p:spTgt spid="110597"/>
                                        </p:tgtEl>
                                        <p:attrNameLst>
                                          <p:attrName>style.visibility</p:attrName>
                                        </p:attrNameLst>
                                      </p:cBhvr>
                                      <p:to>
                                        <p:strVal val="visible"/>
                                      </p:to>
                                    </p:set>
                                    <p:animEffect transition="in" filter="box(in)">
                                      <p:cBhvr>
                                        <p:cTn id="16" dur="500"/>
                                        <p:tgtEl>
                                          <p:spTgt spid="11059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10604"/>
                                        </p:tgtEl>
                                        <p:attrNameLst>
                                          <p:attrName>style.visibility</p:attrName>
                                        </p:attrNameLst>
                                      </p:cBhvr>
                                      <p:to>
                                        <p:strVal val="visible"/>
                                      </p:to>
                                    </p:set>
                                    <p:animEffect transition="in" filter="slide(fromBottom)">
                                      <p:cBhvr>
                                        <p:cTn id="21" dur="500"/>
                                        <p:tgtEl>
                                          <p:spTgt spid="110604"/>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10602"/>
                                        </p:tgtEl>
                                        <p:attrNameLst>
                                          <p:attrName>style.visibility</p:attrName>
                                        </p:attrNameLst>
                                      </p:cBhvr>
                                      <p:to>
                                        <p:strVal val="visible"/>
                                      </p:to>
                                    </p:set>
                                    <p:animEffect transition="in" filter="box(in)">
                                      <p:cBhvr>
                                        <p:cTn id="26" dur="500"/>
                                        <p:tgtEl>
                                          <p:spTgt spid="110602"/>
                                        </p:tgtEl>
                                      </p:cBhvr>
                                    </p:animEffect>
                                  </p:childTnLst>
                                </p:cTn>
                              </p:par>
                            </p:childTnLst>
                          </p:cTn>
                        </p:par>
                      </p:childTnLst>
                    </p:cTn>
                  </p:par>
                  <p:par>
                    <p:cTn id="27" fill="hold">
                      <p:stCondLst>
                        <p:cond delay="indefinite"/>
                      </p:stCondLst>
                      <p:childTnLst>
                        <p:par>
                          <p:cTn id="28" fill="hold">
                            <p:stCondLst>
                              <p:cond delay="0"/>
                            </p:stCondLst>
                            <p:childTnLst>
                              <p:par>
                                <p:cTn id="29" presetID="38" presetClass="entr" presetSubtype="0" accel="50000" fill="hold" grpId="0" nodeType="clickEffect">
                                  <p:stCondLst>
                                    <p:cond delay="0"/>
                                  </p:stCondLst>
                                  <p:iterate type="lt">
                                    <p:tmPct val="50000"/>
                                  </p:iterate>
                                  <p:childTnLst>
                                    <p:set>
                                      <p:cBhvr>
                                        <p:cTn id="30" dur="1" fill="hold">
                                          <p:stCondLst>
                                            <p:cond delay="0"/>
                                          </p:stCondLst>
                                        </p:cTn>
                                        <p:tgtEl>
                                          <p:spTgt spid="110606"/>
                                        </p:tgtEl>
                                        <p:attrNameLst>
                                          <p:attrName>style.visibility</p:attrName>
                                        </p:attrNameLst>
                                      </p:cBhvr>
                                      <p:to>
                                        <p:strVal val="visible"/>
                                      </p:to>
                                    </p:set>
                                    <p:set>
                                      <p:cBhvr>
                                        <p:cTn id="31" dur="455" fill="hold">
                                          <p:stCondLst>
                                            <p:cond delay="0"/>
                                          </p:stCondLst>
                                        </p:cTn>
                                        <p:tgtEl>
                                          <p:spTgt spid="110606"/>
                                        </p:tgtEl>
                                        <p:attrNameLst>
                                          <p:attrName>style.rotation</p:attrName>
                                        </p:attrNameLst>
                                      </p:cBhvr>
                                      <p:to>
                                        <p:strVal val="-45.0"/>
                                      </p:to>
                                    </p:set>
                                    <p:anim calcmode="lin" valueType="num">
                                      <p:cBhvr>
                                        <p:cTn id="32" dur="455" fill="hold">
                                          <p:stCondLst>
                                            <p:cond delay="455"/>
                                          </p:stCondLst>
                                        </p:cTn>
                                        <p:tgtEl>
                                          <p:spTgt spid="110606"/>
                                        </p:tgtEl>
                                        <p:attrNameLst>
                                          <p:attrName>style.rotation</p:attrName>
                                        </p:attrNameLst>
                                      </p:cBhvr>
                                      <p:tavLst>
                                        <p:tav tm="0">
                                          <p:val>
                                            <p:fltVal val="-45.000000"/>
                                          </p:val>
                                        </p:tav>
                                        <p:tav tm="69900">
                                          <p:val>
                                            <p:fltVal val="45.000000"/>
                                          </p:val>
                                        </p:tav>
                                        <p:tav tm="100000">
                                          <p:val>
                                            <p:fltVal val="0.000000"/>
                                          </p:val>
                                        </p:tav>
                                      </p:tavLst>
                                    </p:anim>
                                    <p:anim calcmode="lin" valueType="num">
                                      <p:cBhvr>
                                        <p:cTn id="33" dur="455" fill="hold">
                                          <p:stCondLst>
                                            <p:cond delay="0"/>
                                          </p:stCondLst>
                                        </p:cTn>
                                        <p:tgtEl>
                                          <p:spTgt spid="110606"/>
                                        </p:tgtEl>
                                        <p:attrNameLst>
                                          <p:attrName>ppt_y</p:attrName>
                                        </p:attrNameLst>
                                      </p:cBhvr>
                                      <p:tavLst>
                                        <p:tav tm="0">
                                          <p:val>
                                            <p:strVal val="#ppt_y-1"/>
                                          </p:val>
                                        </p:tav>
                                        <p:tav tm="100000">
                                          <p:val>
                                            <p:strVal val="#ppt_y-(0.354*#ppt_w-0.172*#ppt_h)"/>
                                          </p:val>
                                        </p:tav>
                                      </p:tavLst>
                                    </p:anim>
                                    <p:anim calcmode="lin" valueType="num">
                                      <p:cBhvr>
                                        <p:cTn id="34" dur="156" decel="50000" autoRev="1" fill="hold">
                                          <p:stCondLst>
                                            <p:cond delay="455"/>
                                          </p:stCondLst>
                                        </p:cTn>
                                        <p:tgtEl>
                                          <p:spTgt spid="110606"/>
                                        </p:tgtEl>
                                        <p:attrNameLst>
                                          <p:attrName>ppt_y</p:attrName>
                                        </p:attrNameLst>
                                      </p:cBhvr>
                                      <p:tavLst>
                                        <p:tav tm="0">
                                          <p:val>
                                            <p:strVal val="#ppt_y-(0.354*#ppt_w-0.172*#ppt_h)"/>
                                          </p:val>
                                        </p:tav>
                                        <p:tav tm="100000">
                                          <p:val>
                                            <p:strVal val="#ppt_y-(0.354*#ppt_w-0.172*#ppt_h)-#ppt_h/2"/>
                                          </p:val>
                                        </p:tav>
                                      </p:tavLst>
                                    </p:anim>
                                    <p:anim calcmode="lin" valueType="num">
                                      <p:cBhvr>
                                        <p:cTn id="35" dur="136" fill="hold">
                                          <p:stCondLst>
                                            <p:cond delay="864"/>
                                          </p:stCondLst>
                                        </p:cTn>
                                        <p:tgtEl>
                                          <p:spTgt spid="11060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4" grpId="0"/>
      <p:bldP spid="110598" grpId="0"/>
      <p:bldP spid="110606"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1538" name="Text Box 2"/>
          <p:cNvSpPr txBox="1"/>
          <p:nvPr/>
        </p:nvSpPr>
        <p:spPr>
          <a:xfrm>
            <a:off x="455613" y="455613"/>
            <a:ext cx="8148637" cy="9413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m</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矩阵的秩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Ax = </a:t>
            </a:r>
            <a:r>
              <a:rPr lang="en-US" altLang="zh-CN" sz="2400" b="1"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的解集 </a:t>
            </a:r>
            <a:r>
              <a:rPr lang="en-US" altLang="zh-CN" sz="2400" b="1" i="1" dirty="0">
                <a:solidFill>
                  <a:srgbClr val="000000"/>
                </a:solidFill>
                <a:latin typeface="Times New Roman" panose="02020603050405020304" pitchFamily="18" charset="0"/>
                <a:ea typeface="楷体_GB2312" panose="02010609030101010101" pitchFamily="49" charset="-122"/>
              </a:rPr>
              <a:t>S </a:t>
            </a:r>
            <a:r>
              <a:rPr lang="zh-CN" altLang="en-US" sz="2400" b="1" dirty="0">
                <a:solidFill>
                  <a:srgbClr val="000000"/>
                </a:solidFill>
                <a:latin typeface="Times New Roman" panose="02020603050405020304" pitchFamily="18" charset="0"/>
                <a:ea typeface="楷体_GB2312" panose="02010609030101010101" pitchFamily="49" charset="-122"/>
              </a:rPr>
              <a:t>的秩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11619" name="Text Box 3"/>
          <p:cNvSpPr txBox="1"/>
          <p:nvPr/>
        </p:nvSpPr>
        <p:spPr>
          <a:xfrm>
            <a:off x="455613" y="3259138"/>
            <a:ext cx="8148637" cy="4206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25000" dirty="0">
                <a:solidFill>
                  <a:srgbClr val="000000"/>
                </a:solidFill>
                <a:latin typeface="Times New Roman" panose="02020603050405020304" pitchFamily="18" charset="0"/>
                <a:ea typeface="楷体_GB2312" panose="02010609030101010101" pitchFamily="49" charset="-122"/>
              </a:rPr>
              <a:t>×</a:t>
            </a:r>
            <a:r>
              <a:rPr lang="en-US" altLang="zh-CN" sz="2400" b="1" i="1" baseline="-25000"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O </a:t>
            </a:r>
            <a:r>
              <a:rPr lang="zh-CN" altLang="en-US" sz="2400" b="1" dirty="0">
                <a:solidFill>
                  <a:srgbClr val="000000"/>
                </a:solidFill>
                <a:latin typeface="Times New Roman" panose="02020603050405020304" pitchFamily="18" charset="0"/>
                <a:ea typeface="楷体_GB2312" panose="02010609030101010101" pitchFamily="49" charset="-122"/>
              </a:rPr>
              <a:t>（零矩阵），证明</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11620" name="Text Box 4"/>
          <p:cNvSpPr txBox="1"/>
          <p:nvPr/>
        </p:nvSpPr>
        <p:spPr>
          <a:xfrm>
            <a:off x="455613" y="4149725"/>
            <a:ext cx="8148637" cy="420688"/>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证明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11621" name="Text Box 5"/>
          <p:cNvSpPr txBox="1"/>
          <p:nvPr/>
        </p:nvSpPr>
        <p:spPr>
          <a:xfrm>
            <a:off x="455613" y="1857375"/>
            <a:ext cx="8148637" cy="931863"/>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 </a:t>
            </a:r>
            <a:r>
              <a:rPr lang="en-US" altLang="zh-CN" sz="2400" b="1" i="1" dirty="0">
                <a:solidFill>
                  <a:srgbClr val="000000"/>
                </a:solidFill>
                <a:latin typeface="Times New Roman" panose="02020603050405020304" pitchFamily="18" charset="0"/>
                <a:ea typeface="楷体_GB2312" panose="02010609030101010101" pitchFamily="49" charset="-122"/>
              </a:rPr>
              <a:t>Ax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与</a:t>
            </a:r>
            <a:r>
              <a:rPr lang="en-US" altLang="zh-CN" sz="2400" b="1" i="1" dirty="0">
                <a:solidFill>
                  <a:srgbClr val="000000"/>
                </a:solidFill>
                <a:latin typeface="Times New Roman" panose="02020603050405020304" pitchFamily="18" charset="0"/>
                <a:ea typeface="楷体_GB2312" panose="02010609030101010101" pitchFamily="49" charset="-122"/>
              </a:rPr>
              <a:t>Bx </a:t>
            </a:r>
            <a:r>
              <a:rPr lang="en-US" altLang="zh-CN" sz="2400" b="1" dirty="0">
                <a:solidFill>
                  <a:srgbClr val="000000"/>
                </a:solidFill>
                <a:latin typeface="Times New Roman" panose="02020603050405020304" pitchFamily="18" charset="0"/>
                <a:ea typeface="楷体_GB2312" panose="02010609030101010101" pitchFamily="49" charset="-122"/>
              </a:rPr>
              <a:t>= 0 </a:t>
            </a:r>
            <a:r>
              <a:rPr lang="zh-CN" altLang="en-US" sz="2400" b="1" dirty="0">
                <a:solidFill>
                  <a:srgbClr val="000000"/>
                </a:solidFill>
                <a:latin typeface="Times New Roman" panose="02020603050405020304" pitchFamily="18" charset="0"/>
                <a:ea typeface="楷体_GB2312" panose="02010609030101010101" pitchFamily="49" charset="-122"/>
              </a:rPr>
              <a:t>同解，证明</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90000"/>
              </a:lnSpc>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1621">
                                            <p:txEl>
                                              <p:charRg st="0" end="36"/>
                                            </p:txEl>
                                          </p:spTgt>
                                        </p:tgtEl>
                                        <p:attrNameLst>
                                          <p:attrName>style.visibility</p:attrName>
                                        </p:attrNameLst>
                                      </p:cBhvr>
                                      <p:to>
                                        <p:strVal val="visible"/>
                                      </p:to>
                                    </p:set>
                                    <p:anim calcmode="lin" valueType="num">
                                      <p:cBhvr>
                                        <p:cTn id="7" dur="500" fill="hold"/>
                                        <p:tgtEl>
                                          <p:spTgt spid="111621">
                                            <p:txEl>
                                              <p:charRg st="0" end="36"/>
                                            </p:txEl>
                                          </p:spTgt>
                                        </p:tgtEl>
                                        <p:attrNameLst>
                                          <p:attrName>ppt_w</p:attrName>
                                        </p:attrNameLst>
                                      </p:cBhvr>
                                      <p:tavLst>
                                        <p:tav tm="0">
                                          <p:val>
                                            <p:fltVal val="0.000000"/>
                                          </p:val>
                                        </p:tav>
                                        <p:tav tm="100000">
                                          <p:val>
                                            <p:strVal val="#ppt_w"/>
                                          </p:val>
                                        </p:tav>
                                      </p:tavLst>
                                    </p:anim>
                                    <p:anim calcmode="lin" valueType="num">
                                      <p:cBhvr>
                                        <p:cTn id="8" dur="500" fill="hold"/>
                                        <p:tgtEl>
                                          <p:spTgt spid="111621">
                                            <p:txEl>
                                              <p:charRg st="0" end="36"/>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1621">
                                            <p:txEl>
                                              <p:charRg st="36" end="50"/>
                                            </p:txEl>
                                          </p:spTgt>
                                        </p:tgtEl>
                                        <p:attrNameLst>
                                          <p:attrName>style.visibility</p:attrName>
                                        </p:attrNameLst>
                                      </p:cBhvr>
                                      <p:to>
                                        <p:strVal val="visible"/>
                                      </p:to>
                                    </p:set>
                                    <p:anim calcmode="lin" valueType="num">
                                      <p:cBhvr>
                                        <p:cTn id="13" dur="500" fill="hold"/>
                                        <p:tgtEl>
                                          <p:spTgt spid="111621">
                                            <p:txEl>
                                              <p:charRg st="36" end="50"/>
                                            </p:txEl>
                                          </p:spTgt>
                                        </p:tgtEl>
                                        <p:attrNameLst>
                                          <p:attrName>ppt_w</p:attrName>
                                        </p:attrNameLst>
                                      </p:cBhvr>
                                      <p:tavLst>
                                        <p:tav tm="0">
                                          <p:val>
                                            <p:fltVal val="0.000000"/>
                                          </p:val>
                                        </p:tav>
                                        <p:tav tm="100000">
                                          <p:val>
                                            <p:strVal val="#ppt_w"/>
                                          </p:val>
                                        </p:tav>
                                      </p:tavLst>
                                    </p:anim>
                                    <p:anim calcmode="lin" valueType="num">
                                      <p:cBhvr>
                                        <p:cTn id="14" dur="500" fill="hold"/>
                                        <p:tgtEl>
                                          <p:spTgt spid="111621">
                                            <p:txEl>
                                              <p:charRg st="36" end="5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11619">
                                            <p:txEl>
                                              <p:charRg st="0" end="42"/>
                                            </p:txEl>
                                          </p:spTgt>
                                        </p:tgtEl>
                                        <p:attrNameLst>
                                          <p:attrName>style.visibility</p:attrName>
                                        </p:attrNameLst>
                                      </p:cBhvr>
                                      <p:to>
                                        <p:strVal val="visible"/>
                                      </p:to>
                                    </p:set>
                                    <p:anim calcmode="lin" valueType="num">
                                      <p:cBhvr>
                                        <p:cTn id="19" dur="500" fill="hold"/>
                                        <p:tgtEl>
                                          <p:spTgt spid="111619">
                                            <p:txEl>
                                              <p:charRg st="0" end="42"/>
                                            </p:txEl>
                                          </p:spTgt>
                                        </p:tgtEl>
                                        <p:attrNameLst>
                                          <p:attrName>ppt_w</p:attrName>
                                        </p:attrNameLst>
                                      </p:cBhvr>
                                      <p:tavLst>
                                        <p:tav tm="0">
                                          <p:val>
                                            <p:fltVal val="0.000000"/>
                                          </p:val>
                                        </p:tav>
                                        <p:tav tm="100000">
                                          <p:val>
                                            <p:strVal val="#ppt_w"/>
                                          </p:val>
                                        </p:tav>
                                      </p:tavLst>
                                    </p:anim>
                                    <p:anim calcmode="lin" valueType="num">
                                      <p:cBhvr>
                                        <p:cTn id="20" dur="500" fill="hold"/>
                                        <p:tgtEl>
                                          <p:spTgt spid="111619">
                                            <p:txEl>
                                              <p:charRg st="0" end="4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11620">
                                            <p:txEl>
                                              <p:charRg st="0" end="21"/>
                                            </p:txEl>
                                          </p:spTgt>
                                        </p:tgtEl>
                                        <p:attrNameLst>
                                          <p:attrName>style.visibility</p:attrName>
                                        </p:attrNameLst>
                                      </p:cBhvr>
                                      <p:to>
                                        <p:strVal val="visible"/>
                                      </p:to>
                                    </p:set>
                                    <p:anim calcmode="lin" valueType="num">
                                      <p:cBhvr>
                                        <p:cTn id="25" dur="500" fill="hold"/>
                                        <p:tgtEl>
                                          <p:spTgt spid="111620">
                                            <p:txEl>
                                              <p:charRg st="0" end="21"/>
                                            </p:txEl>
                                          </p:spTgt>
                                        </p:tgtEl>
                                        <p:attrNameLst>
                                          <p:attrName>ppt_w</p:attrName>
                                        </p:attrNameLst>
                                      </p:cBhvr>
                                      <p:tavLst>
                                        <p:tav tm="0">
                                          <p:val>
                                            <p:fltVal val="0.000000"/>
                                          </p:val>
                                        </p:tav>
                                        <p:tav tm="100000">
                                          <p:val>
                                            <p:strVal val="#ppt_w"/>
                                          </p:val>
                                        </p:tav>
                                      </p:tavLst>
                                    </p:anim>
                                    <p:anim calcmode="lin" valueType="num">
                                      <p:cBhvr>
                                        <p:cTn id="26" dur="500" fill="hold"/>
                                        <p:tgtEl>
                                          <p:spTgt spid="111620">
                                            <p:txEl>
                                              <p:charRg st="0" end="2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P spid="111620" grpId="0" build="p"/>
      <p:bldP spid="111621" grpId="0" build="p"/>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62" name="Rectangle 2"/>
          <p:cNvSpPr>
            <a:spLocks noGrp="1"/>
          </p:cNvSpPr>
          <p:nvPr>
            <p:ph type="title"/>
          </p:nvPr>
        </p:nvSpPr>
        <p:spPr/>
        <p:txBody>
          <a:bodyPr vert="horz" wrap="square" lIns="91440" tIns="45720" rIns="91440" bIns="45720" anchor="ctr" anchorCtr="0"/>
          <a:p>
            <a:pPr eaLnBrk="1" hangingPunct="1"/>
            <a:r>
              <a:rPr lang="zh-CN" altLang="en-US" dirty="0"/>
              <a:t>非齐次线性方程组的解的性质</a:t>
            </a:r>
            <a:endParaRPr lang="zh-CN" altLang="en-US" dirty="0"/>
          </a:p>
        </p:txBody>
      </p:sp>
      <p:sp>
        <p:nvSpPr>
          <p:cNvPr id="99331" name="Rectangle 3"/>
          <p:cNvSpPr>
            <a:spLocks noGrp="1"/>
          </p:cNvSpPr>
          <p:nvPr>
            <p:ph idx="1"/>
          </p:nvPr>
        </p:nvSpPr>
        <p:spPr>
          <a:xfrm>
            <a:off x="457200" y="1628775"/>
            <a:ext cx="8291513" cy="4044950"/>
          </a:xfrm>
        </p:spPr>
        <p:txBody>
          <a:bodyPr vert="horz" wrap="square" lIns="91440" tIns="45720" rIns="91440" bIns="45720" anchor="t" anchorCtr="0">
            <a:spAutoFit/>
          </a:bodyPr>
          <a:p>
            <a:pPr eaLnBrk="1" hangingPunct="1">
              <a:lnSpc>
                <a:spcPct val="90000"/>
              </a:lnSpc>
              <a:buNone/>
            </a:pPr>
            <a:r>
              <a:rPr lang="zh-CN" altLang="en-US" dirty="0">
                <a:solidFill>
                  <a:srgbClr val="0000FF"/>
                </a:solidFill>
              </a:rPr>
              <a:t>性质</a:t>
            </a:r>
            <a:r>
              <a:rPr lang="en-US" altLang="zh-CN" dirty="0">
                <a:solidFill>
                  <a:srgbClr val="0000FF"/>
                </a:solidFill>
              </a:rPr>
              <a:t>3</a:t>
            </a:r>
            <a:r>
              <a:rPr lang="zh-CN" altLang="en-US" dirty="0">
                <a:solidFill>
                  <a:srgbClr val="0000FF"/>
                </a:solidFill>
              </a:rPr>
              <a:t>：</a:t>
            </a:r>
            <a:r>
              <a:rPr lang="zh-CN" altLang="en-US" dirty="0"/>
              <a:t>若 </a:t>
            </a:r>
            <a:r>
              <a:rPr lang="en-US" altLang="zh-CN" i="1" dirty="0"/>
              <a:t>x</a:t>
            </a:r>
            <a:r>
              <a:rPr lang="en-US" altLang="zh-CN" dirty="0"/>
              <a:t> = </a:t>
            </a:r>
            <a:r>
              <a:rPr lang="en-US" altLang="zh-CN" i="1" dirty="0">
                <a:latin typeface="Symbol" panose="05050102010706020507" pitchFamily="18" charset="2"/>
              </a:rPr>
              <a:t>h</a:t>
            </a:r>
            <a:r>
              <a:rPr lang="en-US" altLang="zh-CN" baseline="-25000" dirty="0"/>
              <a:t>1</a:t>
            </a:r>
            <a:r>
              <a:rPr lang="zh-CN" altLang="en-US" dirty="0">
                <a:latin typeface="Symbol" panose="05050102010706020507" pitchFamily="18" charset="2"/>
              </a:rPr>
              <a:t>，</a:t>
            </a:r>
            <a:r>
              <a:rPr lang="zh-CN" altLang="en-US" baseline="-25000" dirty="0">
                <a:latin typeface="Symbol" panose="05050102010706020507" pitchFamily="18" charset="2"/>
              </a:rPr>
              <a:t> </a:t>
            </a:r>
            <a:r>
              <a:rPr lang="en-US" altLang="zh-CN" i="1" dirty="0"/>
              <a:t>x</a:t>
            </a:r>
            <a:r>
              <a:rPr lang="en-US" altLang="zh-CN" dirty="0"/>
              <a:t> = </a:t>
            </a:r>
            <a:r>
              <a:rPr lang="en-US" altLang="zh-CN" i="1" dirty="0">
                <a:latin typeface="Symbol" panose="05050102010706020507" pitchFamily="18" charset="2"/>
              </a:rPr>
              <a:t>h</a:t>
            </a:r>
            <a:r>
              <a:rPr lang="en-US" altLang="zh-CN" baseline="-25000" dirty="0"/>
              <a:t>2</a:t>
            </a:r>
            <a:r>
              <a:rPr lang="en-US" altLang="zh-CN" baseline="-25000" dirty="0">
                <a:latin typeface="Symbol" panose="05050102010706020507" pitchFamily="18" charset="2"/>
              </a:rPr>
              <a:t> </a:t>
            </a:r>
            <a:r>
              <a:rPr lang="zh-CN" altLang="en-US" dirty="0"/>
              <a:t>是非齐次线性方程组 </a:t>
            </a:r>
            <a:r>
              <a:rPr lang="en-US" altLang="zh-CN" i="1" dirty="0">
                <a:solidFill>
                  <a:srgbClr val="0000FF"/>
                </a:solidFill>
              </a:rPr>
              <a:t>Ax = b</a:t>
            </a:r>
            <a:r>
              <a:rPr lang="en-US" altLang="zh-CN" dirty="0"/>
              <a:t> </a:t>
            </a:r>
            <a:r>
              <a:rPr lang="zh-CN" altLang="en-US" dirty="0"/>
              <a:t>的解，</a:t>
            </a:r>
            <a:endParaRPr lang="zh-CN" altLang="en-US" dirty="0"/>
          </a:p>
          <a:p>
            <a:pPr eaLnBrk="1" hangingPunct="1">
              <a:lnSpc>
                <a:spcPct val="90000"/>
              </a:lnSpc>
              <a:spcBef>
                <a:spcPct val="50000"/>
              </a:spcBef>
              <a:buNone/>
            </a:pPr>
            <a:r>
              <a:rPr lang="zh-CN" altLang="en-US" dirty="0"/>
              <a:t>则 </a:t>
            </a:r>
            <a:r>
              <a:rPr lang="en-US" altLang="zh-CN" i="1" dirty="0">
                <a:solidFill>
                  <a:srgbClr val="FF0000"/>
                </a:solidFill>
              </a:rPr>
              <a:t>x</a:t>
            </a:r>
            <a:r>
              <a:rPr lang="en-US" altLang="zh-CN" dirty="0">
                <a:solidFill>
                  <a:srgbClr val="FF0000"/>
                </a:solidFill>
              </a:rPr>
              <a:t> = </a:t>
            </a:r>
            <a:r>
              <a:rPr lang="en-US" altLang="zh-CN" i="1" dirty="0">
                <a:solidFill>
                  <a:srgbClr val="FF0000"/>
                </a:solidFill>
                <a:latin typeface="Symbol" panose="05050102010706020507" pitchFamily="18" charset="2"/>
              </a:rPr>
              <a:t>h</a:t>
            </a:r>
            <a:r>
              <a:rPr lang="en-US" altLang="zh-CN" baseline="-25000" dirty="0">
                <a:solidFill>
                  <a:srgbClr val="FF0000"/>
                </a:solidFill>
              </a:rPr>
              <a:t>1</a:t>
            </a:r>
            <a:r>
              <a:rPr lang="en-US" altLang="en-US" dirty="0">
                <a:solidFill>
                  <a:srgbClr val="FF0000"/>
                </a:solidFill>
              </a:rPr>
              <a:t> − </a:t>
            </a:r>
            <a:r>
              <a:rPr lang="en-US" altLang="zh-CN" i="1" dirty="0">
                <a:solidFill>
                  <a:srgbClr val="FF0000"/>
                </a:solidFill>
                <a:latin typeface="Symbol" panose="05050102010706020507" pitchFamily="18" charset="2"/>
              </a:rPr>
              <a:t>h</a:t>
            </a:r>
            <a:r>
              <a:rPr lang="en-US" altLang="zh-CN" baseline="-25000" dirty="0">
                <a:solidFill>
                  <a:srgbClr val="FF0000"/>
                </a:solidFill>
              </a:rPr>
              <a:t>2</a:t>
            </a:r>
            <a:r>
              <a:rPr lang="en-US" altLang="zh-CN" baseline="-25000" dirty="0"/>
              <a:t>  </a:t>
            </a:r>
            <a:r>
              <a:rPr lang="zh-CN" altLang="en-US" dirty="0"/>
              <a:t>是对应的齐次线性方程组 </a:t>
            </a:r>
            <a:r>
              <a:rPr lang="en-US" altLang="zh-CN" i="1" dirty="0">
                <a:solidFill>
                  <a:srgbClr val="0000FF"/>
                </a:solidFill>
              </a:rPr>
              <a:t>Ax = </a:t>
            </a:r>
            <a:r>
              <a:rPr lang="en-US" altLang="zh-CN" dirty="0">
                <a:solidFill>
                  <a:srgbClr val="0000FF"/>
                </a:solidFill>
              </a:rPr>
              <a:t>0</a:t>
            </a:r>
            <a:r>
              <a:rPr lang="en-US" altLang="zh-CN" dirty="0"/>
              <a:t> </a:t>
            </a:r>
            <a:r>
              <a:rPr lang="zh-CN" altLang="en-US" dirty="0">
                <a:solidFill>
                  <a:srgbClr val="0000FF"/>
                </a:solidFill>
              </a:rPr>
              <a:t>（导出组）</a:t>
            </a:r>
            <a:r>
              <a:rPr lang="zh-CN" altLang="en-US" dirty="0"/>
              <a:t>的</a:t>
            </a:r>
            <a:endParaRPr lang="zh-CN" altLang="en-US" dirty="0"/>
          </a:p>
          <a:p>
            <a:pPr eaLnBrk="1" hangingPunct="1">
              <a:lnSpc>
                <a:spcPct val="90000"/>
              </a:lnSpc>
              <a:spcBef>
                <a:spcPct val="50000"/>
              </a:spcBef>
              <a:buNone/>
            </a:pPr>
            <a:r>
              <a:rPr lang="zh-CN" altLang="en-US" dirty="0"/>
              <a:t>解．</a:t>
            </a:r>
            <a:endParaRPr lang="zh-CN" altLang="en-US" dirty="0">
              <a:latin typeface="楷体_GB2312" panose="02010609030101010101" pitchFamily="49" charset="-122"/>
            </a:endParaRPr>
          </a:p>
          <a:p>
            <a:pPr eaLnBrk="1" hangingPunct="1">
              <a:lnSpc>
                <a:spcPct val="90000"/>
              </a:lnSpc>
              <a:spcBef>
                <a:spcPct val="50000"/>
              </a:spcBef>
              <a:buNone/>
            </a:pPr>
            <a:r>
              <a:rPr lang="zh-CN" altLang="en-US" dirty="0">
                <a:solidFill>
                  <a:srgbClr val="0000FF"/>
                </a:solidFill>
              </a:rPr>
              <a:t>证明：  </a:t>
            </a:r>
            <a:r>
              <a:rPr lang="en-US" altLang="zh-CN" i="1" dirty="0"/>
              <a:t>A</a:t>
            </a:r>
            <a:r>
              <a:rPr lang="en-US" altLang="zh-CN" dirty="0"/>
              <a:t>(</a:t>
            </a:r>
            <a:r>
              <a:rPr lang="en-US" altLang="zh-CN" i="1" dirty="0">
                <a:latin typeface="Symbol" panose="05050102010706020507" pitchFamily="18" charset="2"/>
              </a:rPr>
              <a:t>h</a:t>
            </a:r>
            <a:r>
              <a:rPr lang="en-US" altLang="zh-CN" baseline="-25000" dirty="0"/>
              <a:t>1</a:t>
            </a:r>
            <a:r>
              <a:rPr lang="zh-CN" altLang="en-US" dirty="0"/>
              <a:t> − </a:t>
            </a:r>
            <a:r>
              <a:rPr lang="en-US" altLang="zh-CN" i="1" dirty="0">
                <a:latin typeface="Symbol" panose="05050102010706020507" pitchFamily="18" charset="2"/>
              </a:rPr>
              <a:t>h</a:t>
            </a:r>
            <a:r>
              <a:rPr lang="en-US" altLang="zh-CN" baseline="-25000" dirty="0"/>
              <a:t>2 </a:t>
            </a:r>
            <a:r>
              <a:rPr lang="en-US" altLang="zh-CN" dirty="0">
                <a:latin typeface="Symbol" panose="05050102010706020507" pitchFamily="18" charset="2"/>
              </a:rPr>
              <a:t>) </a:t>
            </a:r>
            <a:r>
              <a:rPr lang="en-US" altLang="zh-CN" dirty="0"/>
              <a:t>=</a:t>
            </a:r>
            <a:r>
              <a:rPr lang="en-US" altLang="zh-CN" dirty="0">
                <a:latin typeface="Symbol" panose="05050102010706020507" pitchFamily="18" charset="2"/>
              </a:rPr>
              <a:t> </a:t>
            </a:r>
            <a:r>
              <a:rPr lang="en-US" altLang="zh-CN" i="1" dirty="0"/>
              <a:t>A</a:t>
            </a:r>
            <a:r>
              <a:rPr lang="en-US" altLang="zh-CN" i="1" dirty="0">
                <a:latin typeface="Symbol" panose="05050102010706020507" pitchFamily="18" charset="2"/>
              </a:rPr>
              <a:t>h</a:t>
            </a:r>
            <a:r>
              <a:rPr lang="en-US" altLang="zh-CN" baseline="-25000" dirty="0"/>
              <a:t>1</a:t>
            </a:r>
            <a:r>
              <a:rPr lang="zh-CN" altLang="en-US" dirty="0"/>
              <a:t> − </a:t>
            </a:r>
            <a:r>
              <a:rPr lang="en-US" altLang="zh-CN" i="1" dirty="0"/>
              <a:t>A</a:t>
            </a:r>
            <a:r>
              <a:rPr lang="en-US" altLang="zh-CN" i="1" dirty="0">
                <a:latin typeface="Symbol" panose="05050102010706020507" pitchFamily="18" charset="2"/>
              </a:rPr>
              <a:t>h</a:t>
            </a:r>
            <a:r>
              <a:rPr lang="en-US" altLang="zh-CN" baseline="-25000" dirty="0"/>
              <a:t>2</a:t>
            </a:r>
            <a:r>
              <a:rPr lang="en-US" altLang="zh-CN" baseline="-25000" dirty="0">
                <a:latin typeface="Symbol" panose="05050102010706020507" pitchFamily="18" charset="2"/>
              </a:rPr>
              <a:t> </a:t>
            </a:r>
            <a:r>
              <a:rPr lang="en-US" altLang="zh-CN" dirty="0"/>
              <a:t>= </a:t>
            </a:r>
            <a:r>
              <a:rPr lang="en-US" altLang="zh-CN" i="1" dirty="0"/>
              <a:t>b</a:t>
            </a:r>
            <a:r>
              <a:rPr lang="en-US" altLang="zh-CN" dirty="0"/>
              <a:t> </a:t>
            </a:r>
            <a:r>
              <a:rPr lang="zh-CN" altLang="en-US" dirty="0"/>
              <a:t>− </a:t>
            </a:r>
            <a:r>
              <a:rPr lang="en-US" altLang="zh-CN" i="1" dirty="0"/>
              <a:t>b</a:t>
            </a:r>
            <a:r>
              <a:rPr lang="en-US" altLang="zh-CN" dirty="0"/>
              <a:t> = 0 </a:t>
            </a:r>
            <a:r>
              <a:rPr lang="zh-CN" altLang="en-US" dirty="0"/>
              <a:t>．</a:t>
            </a:r>
            <a:endParaRPr lang="zh-CN" altLang="en-US" dirty="0"/>
          </a:p>
          <a:p>
            <a:pPr eaLnBrk="1" hangingPunct="1">
              <a:lnSpc>
                <a:spcPct val="90000"/>
              </a:lnSpc>
              <a:spcBef>
                <a:spcPct val="50000"/>
              </a:spcBef>
              <a:buNone/>
            </a:pPr>
            <a:endParaRPr lang="zh-CN" altLang="en-US" dirty="0">
              <a:solidFill>
                <a:srgbClr val="0000FF"/>
              </a:solidFill>
            </a:endParaRPr>
          </a:p>
          <a:p>
            <a:pPr eaLnBrk="1" hangingPunct="1">
              <a:lnSpc>
                <a:spcPct val="90000"/>
              </a:lnSpc>
              <a:spcBef>
                <a:spcPct val="50000"/>
              </a:spcBef>
              <a:buNone/>
            </a:pPr>
            <a:r>
              <a:rPr lang="zh-CN" altLang="en-US" dirty="0">
                <a:solidFill>
                  <a:srgbClr val="0000FF"/>
                </a:solidFill>
              </a:rPr>
              <a:t>性质</a:t>
            </a:r>
            <a:r>
              <a:rPr lang="en-US" altLang="zh-CN" dirty="0">
                <a:solidFill>
                  <a:srgbClr val="0000FF"/>
                </a:solidFill>
              </a:rPr>
              <a:t>4</a:t>
            </a:r>
            <a:r>
              <a:rPr lang="zh-CN" altLang="en-US" dirty="0">
                <a:solidFill>
                  <a:srgbClr val="0000FF"/>
                </a:solidFill>
              </a:rPr>
              <a:t>：</a:t>
            </a:r>
            <a:r>
              <a:rPr lang="zh-CN" altLang="en-US" dirty="0"/>
              <a:t>若 </a:t>
            </a:r>
            <a:r>
              <a:rPr lang="en-US" altLang="zh-CN" i="1" dirty="0"/>
              <a:t>x</a:t>
            </a:r>
            <a:r>
              <a:rPr lang="en-US" altLang="zh-CN" dirty="0"/>
              <a:t> = </a:t>
            </a:r>
            <a:r>
              <a:rPr lang="en-US" altLang="zh-CN" i="1" dirty="0">
                <a:latin typeface="Symbol" panose="05050102010706020507" pitchFamily="18" charset="2"/>
              </a:rPr>
              <a:t>h </a:t>
            </a:r>
            <a:r>
              <a:rPr lang="zh-CN" altLang="en-US" dirty="0"/>
              <a:t>是非齐次线性方程组 </a:t>
            </a:r>
            <a:r>
              <a:rPr lang="en-US" altLang="zh-CN" i="1" dirty="0">
                <a:solidFill>
                  <a:srgbClr val="0000FF"/>
                </a:solidFill>
              </a:rPr>
              <a:t>Ax = b</a:t>
            </a:r>
            <a:r>
              <a:rPr lang="en-US" altLang="zh-CN" dirty="0"/>
              <a:t> </a:t>
            </a:r>
            <a:r>
              <a:rPr lang="zh-CN" altLang="en-US" dirty="0"/>
              <a:t>的解， </a:t>
            </a:r>
            <a:r>
              <a:rPr lang="en-US" altLang="zh-CN" i="1" dirty="0"/>
              <a:t>x</a:t>
            </a:r>
            <a:r>
              <a:rPr lang="en-US" altLang="zh-CN" dirty="0"/>
              <a:t> = </a:t>
            </a:r>
            <a:r>
              <a:rPr lang="en-US" altLang="zh-CN" i="1" dirty="0">
                <a:latin typeface="Symbol" panose="05050102010706020507" pitchFamily="18" charset="2"/>
              </a:rPr>
              <a:t>x </a:t>
            </a:r>
            <a:r>
              <a:rPr lang="zh-CN" altLang="en-US" dirty="0"/>
              <a:t>是</a:t>
            </a:r>
            <a:endParaRPr lang="zh-CN" altLang="en-US" dirty="0"/>
          </a:p>
          <a:p>
            <a:pPr eaLnBrk="1" hangingPunct="1">
              <a:lnSpc>
                <a:spcPct val="90000"/>
              </a:lnSpc>
              <a:spcBef>
                <a:spcPct val="50000"/>
              </a:spcBef>
              <a:buNone/>
            </a:pPr>
            <a:r>
              <a:rPr lang="zh-CN" altLang="en-US" dirty="0"/>
              <a:t>导出组 </a:t>
            </a:r>
            <a:r>
              <a:rPr lang="en-US" altLang="zh-CN" i="1" dirty="0">
                <a:solidFill>
                  <a:srgbClr val="0000FF"/>
                </a:solidFill>
              </a:rPr>
              <a:t>Ax = </a:t>
            </a:r>
            <a:r>
              <a:rPr lang="en-US" altLang="zh-CN" dirty="0">
                <a:solidFill>
                  <a:srgbClr val="0000FF"/>
                </a:solidFill>
              </a:rPr>
              <a:t>0</a:t>
            </a:r>
            <a:r>
              <a:rPr lang="en-US" altLang="zh-CN" dirty="0"/>
              <a:t> </a:t>
            </a:r>
            <a:r>
              <a:rPr lang="zh-CN" altLang="en-US" dirty="0"/>
              <a:t>的解，则 </a:t>
            </a:r>
            <a:r>
              <a:rPr lang="en-US" altLang="zh-CN" i="1" dirty="0">
                <a:solidFill>
                  <a:srgbClr val="FF0000"/>
                </a:solidFill>
              </a:rPr>
              <a:t>x</a:t>
            </a:r>
            <a:r>
              <a:rPr lang="en-US" altLang="zh-CN" dirty="0">
                <a:solidFill>
                  <a:srgbClr val="FF0000"/>
                </a:solidFill>
              </a:rPr>
              <a:t> = </a:t>
            </a:r>
            <a:r>
              <a:rPr lang="en-US" altLang="zh-CN" i="1" dirty="0">
                <a:solidFill>
                  <a:srgbClr val="FF0000"/>
                </a:solidFill>
                <a:latin typeface="Symbol" panose="05050102010706020507" pitchFamily="18" charset="2"/>
              </a:rPr>
              <a:t>x </a:t>
            </a:r>
            <a:r>
              <a:rPr lang="en-US" altLang="zh-CN" dirty="0">
                <a:solidFill>
                  <a:srgbClr val="FF0000"/>
                </a:solidFill>
              </a:rPr>
              <a:t>+ </a:t>
            </a:r>
            <a:r>
              <a:rPr lang="en-US" altLang="zh-CN" i="1" dirty="0">
                <a:solidFill>
                  <a:srgbClr val="FF0000"/>
                </a:solidFill>
                <a:latin typeface="Symbol" panose="05050102010706020507" pitchFamily="18" charset="2"/>
              </a:rPr>
              <a:t>h</a:t>
            </a:r>
            <a:r>
              <a:rPr lang="en-US" altLang="zh-CN" baseline="-25000" dirty="0">
                <a:latin typeface="Symbol" panose="05050102010706020507" pitchFamily="18" charset="2"/>
              </a:rPr>
              <a:t>  </a:t>
            </a:r>
            <a:r>
              <a:rPr lang="zh-CN" altLang="en-US" dirty="0">
                <a:latin typeface="Symbol" panose="05050102010706020507" pitchFamily="18" charset="2"/>
              </a:rPr>
              <a:t>还</a:t>
            </a:r>
            <a:r>
              <a:rPr lang="zh-CN" altLang="en-US" dirty="0"/>
              <a:t>是 </a:t>
            </a:r>
            <a:r>
              <a:rPr lang="en-US" altLang="zh-CN" i="1" dirty="0">
                <a:solidFill>
                  <a:srgbClr val="0000FF"/>
                </a:solidFill>
              </a:rPr>
              <a:t>Ax = b</a:t>
            </a:r>
            <a:r>
              <a:rPr lang="en-US" altLang="zh-CN" dirty="0">
                <a:solidFill>
                  <a:srgbClr val="0000FF"/>
                </a:solidFill>
              </a:rPr>
              <a:t> </a:t>
            </a:r>
            <a:r>
              <a:rPr lang="zh-CN" altLang="en-US" dirty="0">
                <a:latin typeface="Symbol" panose="05050102010706020507" pitchFamily="18" charset="2"/>
              </a:rPr>
              <a:t>的解</a:t>
            </a:r>
            <a:r>
              <a:rPr lang="zh-CN" altLang="en-US" dirty="0"/>
              <a:t>．</a:t>
            </a:r>
            <a:endParaRPr lang="zh-CN" altLang="en-US" dirty="0"/>
          </a:p>
          <a:p>
            <a:pPr eaLnBrk="1" hangingPunct="1">
              <a:lnSpc>
                <a:spcPct val="90000"/>
              </a:lnSpc>
              <a:spcBef>
                <a:spcPct val="50000"/>
              </a:spcBef>
              <a:buClr>
                <a:schemeClr val="accent2"/>
              </a:buClr>
              <a:buSzPct val="80000"/>
              <a:buNone/>
            </a:pPr>
            <a:r>
              <a:rPr lang="zh-CN" altLang="en-US" dirty="0">
                <a:solidFill>
                  <a:srgbClr val="0000FF"/>
                </a:solidFill>
              </a:rPr>
              <a:t>证明：</a:t>
            </a:r>
            <a:r>
              <a:rPr lang="zh-CN" altLang="en-US" dirty="0"/>
              <a:t>  </a:t>
            </a:r>
            <a:r>
              <a:rPr lang="en-US" altLang="zh-CN" i="1" dirty="0"/>
              <a:t>A</a:t>
            </a:r>
            <a:r>
              <a:rPr lang="en-US" altLang="zh-CN" dirty="0"/>
              <a:t>(</a:t>
            </a:r>
            <a:r>
              <a:rPr lang="en-US" altLang="zh-CN" i="1" dirty="0">
                <a:latin typeface="Symbol" panose="05050102010706020507" pitchFamily="18" charset="2"/>
              </a:rPr>
              <a:t>x </a:t>
            </a:r>
            <a:r>
              <a:rPr lang="en-US" altLang="zh-CN" dirty="0"/>
              <a:t>+ </a:t>
            </a:r>
            <a:r>
              <a:rPr lang="en-US" altLang="zh-CN" i="1" dirty="0">
                <a:latin typeface="Symbol" panose="05050102010706020507" pitchFamily="18" charset="2"/>
              </a:rPr>
              <a:t>h</a:t>
            </a:r>
            <a:r>
              <a:rPr lang="en-US" altLang="zh-CN" baseline="-25000" dirty="0">
                <a:latin typeface="Symbol" panose="05050102010706020507" pitchFamily="18" charset="2"/>
              </a:rPr>
              <a:t> </a:t>
            </a:r>
            <a:r>
              <a:rPr lang="en-US" altLang="zh-CN" dirty="0">
                <a:latin typeface="Symbol" panose="05050102010706020507" pitchFamily="18" charset="2"/>
              </a:rPr>
              <a:t>) </a:t>
            </a:r>
            <a:r>
              <a:rPr lang="en-US" altLang="zh-CN" dirty="0"/>
              <a:t>=</a:t>
            </a:r>
            <a:r>
              <a:rPr lang="en-US" altLang="zh-CN" dirty="0">
                <a:latin typeface="Symbol" panose="05050102010706020507" pitchFamily="18" charset="2"/>
              </a:rPr>
              <a:t> </a:t>
            </a:r>
            <a:r>
              <a:rPr lang="en-US" altLang="zh-CN" i="1" dirty="0"/>
              <a:t>A</a:t>
            </a:r>
            <a:r>
              <a:rPr lang="en-US" altLang="zh-CN" i="1" dirty="0">
                <a:latin typeface="Symbol" panose="05050102010706020507" pitchFamily="18" charset="2"/>
              </a:rPr>
              <a:t>x </a:t>
            </a:r>
            <a:r>
              <a:rPr lang="en-US" altLang="zh-CN" dirty="0"/>
              <a:t>+ </a:t>
            </a:r>
            <a:r>
              <a:rPr lang="en-US" altLang="zh-CN" i="1" dirty="0"/>
              <a:t>A</a:t>
            </a:r>
            <a:r>
              <a:rPr lang="en-US" altLang="zh-CN" i="1" dirty="0">
                <a:latin typeface="Symbol" panose="05050102010706020507" pitchFamily="18" charset="2"/>
              </a:rPr>
              <a:t>h </a:t>
            </a:r>
            <a:r>
              <a:rPr lang="en-US" altLang="zh-CN" baseline="-25000" dirty="0">
                <a:latin typeface="Symbol" panose="05050102010706020507" pitchFamily="18" charset="2"/>
              </a:rPr>
              <a:t> </a:t>
            </a:r>
            <a:r>
              <a:rPr lang="en-US" altLang="zh-CN" dirty="0"/>
              <a:t>= 0 + </a:t>
            </a:r>
            <a:r>
              <a:rPr lang="en-US" altLang="zh-CN" i="1" dirty="0"/>
              <a:t>b</a:t>
            </a:r>
            <a:r>
              <a:rPr lang="en-US" altLang="zh-CN" dirty="0"/>
              <a:t> = </a:t>
            </a:r>
            <a:r>
              <a:rPr lang="en-US" altLang="zh-CN" i="1" dirty="0"/>
              <a:t>b</a:t>
            </a:r>
            <a:r>
              <a:rPr lang="en-US" altLang="zh-CN" dirty="0"/>
              <a:t> </a:t>
            </a:r>
            <a:r>
              <a:rPr lang="zh-CN" altLang="en-US"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9331">
                                            <p:txEl>
                                              <p:charRg st="0" end="42"/>
                                            </p:txEl>
                                          </p:spTgt>
                                        </p:tgtEl>
                                        <p:attrNameLst>
                                          <p:attrName>style.visibility</p:attrName>
                                        </p:attrNameLst>
                                      </p:cBhvr>
                                      <p:to>
                                        <p:strVal val="visible"/>
                                      </p:to>
                                    </p:set>
                                    <p:animEffect transition="in" filter="slide(fromBottom)">
                                      <p:cBhvr>
                                        <p:cTn id="7" dur="500"/>
                                        <p:tgtEl>
                                          <p:spTgt spid="99331">
                                            <p:txEl>
                                              <p:charRg st="0" end="4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99331">
                                            <p:txEl>
                                              <p:charRg st="42" end="83"/>
                                            </p:txEl>
                                          </p:spTgt>
                                        </p:tgtEl>
                                        <p:attrNameLst>
                                          <p:attrName>style.visibility</p:attrName>
                                        </p:attrNameLst>
                                      </p:cBhvr>
                                      <p:to>
                                        <p:strVal val="visible"/>
                                      </p:to>
                                    </p:set>
                                    <p:animEffect transition="in" filter="slide(fromBottom)">
                                      <p:cBhvr>
                                        <p:cTn id="12" dur="500"/>
                                        <p:tgtEl>
                                          <p:spTgt spid="99331">
                                            <p:txEl>
                                              <p:charRg st="42" end="83"/>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99331">
                                            <p:txEl>
                                              <p:charRg st="83" end="86"/>
                                            </p:txEl>
                                          </p:spTgt>
                                        </p:tgtEl>
                                        <p:attrNameLst>
                                          <p:attrName>style.visibility</p:attrName>
                                        </p:attrNameLst>
                                      </p:cBhvr>
                                      <p:to>
                                        <p:strVal val="visible"/>
                                      </p:to>
                                    </p:set>
                                    <p:animEffect transition="in" filter="slide(fromBottom)">
                                      <p:cBhvr>
                                        <p:cTn id="15" dur="500"/>
                                        <p:tgtEl>
                                          <p:spTgt spid="99331">
                                            <p:txEl>
                                              <p:charRg st="83" end="8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9331">
                                            <p:txEl>
                                              <p:charRg st="86" end="129"/>
                                            </p:txEl>
                                          </p:spTgt>
                                        </p:tgtEl>
                                        <p:attrNameLst>
                                          <p:attrName>style.visibility</p:attrName>
                                        </p:attrNameLst>
                                      </p:cBhvr>
                                      <p:to>
                                        <p:strVal val="visible"/>
                                      </p:to>
                                    </p:set>
                                    <p:anim calcmode="lin" valueType="num">
                                      <p:cBhvr additive="base">
                                        <p:cTn id="20" dur="500" fill="hold"/>
                                        <p:tgtEl>
                                          <p:spTgt spid="99331">
                                            <p:txEl>
                                              <p:charRg st="86" end="129"/>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99331">
                                            <p:txEl>
                                              <p:charRg st="86" end="129"/>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99331">
                                            <p:txEl>
                                              <p:charRg st="130" end="171"/>
                                            </p:txEl>
                                          </p:spTgt>
                                        </p:tgtEl>
                                        <p:attrNameLst>
                                          <p:attrName>style.visibility</p:attrName>
                                        </p:attrNameLst>
                                      </p:cBhvr>
                                      <p:to>
                                        <p:strVal val="visible"/>
                                      </p:to>
                                    </p:set>
                                    <p:animEffect transition="in" filter="slide(fromBottom)">
                                      <p:cBhvr>
                                        <p:cTn id="26" dur="500"/>
                                        <p:tgtEl>
                                          <p:spTgt spid="99331">
                                            <p:txEl>
                                              <p:charRg st="130" end="171"/>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99331">
                                            <p:txEl>
                                              <p:charRg st="171" end="212"/>
                                            </p:txEl>
                                          </p:spTgt>
                                        </p:tgtEl>
                                        <p:attrNameLst>
                                          <p:attrName>style.visibility</p:attrName>
                                        </p:attrNameLst>
                                      </p:cBhvr>
                                      <p:to>
                                        <p:strVal val="visible"/>
                                      </p:to>
                                    </p:set>
                                    <p:animEffect transition="in" filter="slide(fromBottom)">
                                      <p:cBhvr>
                                        <p:cTn id="29" dur="500"/>
                                        <p:tgtEl>
                                          <p:spTgt spid="99331">
                                            <p:txEl>
                                              <p:charRg st="171" end="21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9331">
                                            <p:txEl>
                                              <p:charRg st="212" end="252"/>
                                            </p:txEl>
                                          </p:spTgt>
                                        </p:tgtEl>
                                        <p:attrNameLst>
                                          <p:attrName>style.visibility</p:attrName>
                                        </p:attrNameLst>
                                      </p:cBhvr>
                                      <p:to>
                                        <p:strVal val="visible"/>
                                      </p:to>
                                    </p:set>
                                    <p:anim calcmode="lin" valueType="num">
                                      <p:cBhvr additive="base">
                                        <p:cTn id="34" dur="500" fill="hold"/>
                                        <p:tgtEl>
                                          <p:spTgt spid="99331">
                                            <p:txEl>
                                              <p:charRg st="212" end="25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99331">
                                            <p:txEl>
                                              <p:charRg st="212" end="25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Text Box 2"/>
          <p:cNvSpPr txBox="1"/>
          <p:nvPr/>
        </p:nvSpPr>
        <p:spPr>
          <a:xfrm>
            <a:off x="455613" y="455613"/>
            <a:ext cx="8148637" cy="2867025"/>
          </a:xfrm>
          <a:prstGeom prst="rect">
            <a:avLst/>
          </a:prstGeom>
          <a:noFill/>
          <a:ln w="9525">
            <a:noFill/>
          </a:ln>
        </p:spPr>
        <p:txBody>
          <a:bodyPr>
            <a:spAutoFit/>
          </a:bodyPr>
          <a:p>
            <a:pPr marL="457200" indent="-457200">
              <a:lnSpc>
                <a:spcPct val="11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根据性质</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和性质</a:t>
            </a:r>
            <a:r>
              <a:rPr lang="en-US" altLang="zh-CN" sz="2400" b="1"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可知</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FF"/>
                </a:solidFill>
                <a:latin typeface="Times New Roman" panose="02020603050405020304" pitchFamily="18" charset="0"/>
                <a:ea typeface="楷体_GB2312" panose="02010609030101010101" pitchFamily="49" charset="-122"/>
              </a:rPr>
              <a:t>x</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Symbol" panose="05050102010706020507" pitchFamily="18" charset="2"/>
                <a:ea typeface="楷体_GB2312" panose="02010609030101010101" pitchFamily="49" charset="-122"/>
              </a:rPr>
              <a:t>h</a:t>
            </a:r>
            <a:r>
              <a:rPr lang="en-US" altLang="zh-CN" sz="2400" b="1" baseline="30000" dirty="0">
                <a:solidFill>
                  <a:srgbClr val="0000FF"/>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FF"/>
                </a:solidFill>
                <a:latin typeface="Times New Roman" panose="02020603050405020304" pitchFamily="18" charset="0"/>
                <a:ea typeface="楷体_GB2312" panose="02010609030101010101" pitchFamily="49" charset="-122"/>
              </a:rPr>
              <a:t>Ax = 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的解， </a:t>
            </a:r>
            <a:r>
              <a:rPr lang="en-US" altLang="zh-CN" sz="2400" b="1" i="1" dirty="0">
                <a:solidFill>
                  <a:srgbClr val="0000FF"/>
                </a:solidFill>
                <a:latin typeface="Times New Roman" panose="02020603050405020304" pitchFamily="18" charset="0"/>
                <a:ea typeface="楷体_GB2312" panose="02010609030101010101" pitchFamily="49" charset="-122"/>
              </a:rPr>
              <a:t>x</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Symbol" panose="05050102010706020507" pitchFamily="18" charset="2"/>
                <a:ea typeface="楷体_GB2312" panose="02010609030101010101" pitchFamily="49" charset="-122"/>
              </a:rPr>
              <a:t>x</a:t>
            </a:r>
            <a:r>
              <a:rPr lang="en-US" altLang="zh-CN" sz="2400" b="1" i="1" dirty="0">
                <a:solidFill>
                  <a:srgbClr val="FF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的解，那么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pPr>
            <a:r>
              <a:rPr lang="zh-CN" altLang="en-US" sz="2400" b="1" i="1" dirty="0">
                <a:solidFill>
                  <a:srgbClr val="0000FF"/>
                </a:solidFill>
                <a:latin typeface="Times New Roman" panose="02020603050405020304" pitchFamily="18" charset="0"/>
              </a:rPr>
              <a:t>	 </a:t>
            </a:r>
            <a:r>
              <a:rPr lang="en-US" altLang="zh-CN" sz="2400" b="1" i="1" dirty="0">
                <a:solidFill>
                  <a:srgbClr val="0000FF"/>
                </a:solidFill>
                <a:latin typeface="Times New Roman" panose="02020603050405020304" pitchFamily="18" charset="0"/>
              </a:rPr>
              <a:t>x = </a:t>
            </a:r>
            <a:r>
              <a:rPr lang="en-US" altLang="zh-CN" sz="2400" b="1" i="1" dirty="0">
                <a:solidFill>
                  <a:srgbClr val="0000FF"/>
                </a:solidFill>
                <a:latin typeface="Symbol" panose="05050102010706020507" pitchFamily="18" charset="2"/>
              </a:rPr>
              <a:t>x</a:t>
            </a:r>
            <a:r>
              <a:rPr lang="en-US" altLang="zh-CN" sz="2400" b="1" i="1" dirty="0">
                <a:solidFill>
                  <a:srgbClr val="0000FF"/>
                </a:solidFill>
                <a:latin typeface="Times New Roman" panose="02020603050405020304" pitchFamily="18" charset="0"/>
              </a:rPr>
              <a:t> + </a:t>
            </a:r>
            <a:r>
              <a:rPr lang="en-US" altLang="zh-CN" sz="2400" b="1" i="1" dirty="0">
                <a:solidFill>
                  <a:srgbClr val="0000FF"/>
                </a:solidFill>
                <a:latin typeface="Symbol" panose="05050102010706020507" pitchFamily="18" charset="2"/>
              </a:rPr>
              <a:t>h</a:t>
            </a:r>
            <a:r>
              <a:rPr lang="en-US" altLang="zh-CN" sz="2400" b="1" dirty="0">
                <a:solidFill>
                  <a:srgbClr val="0000FF"/>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楷体_GB2312" panose="02010609030101010101" pitchFamily="49" charset="-122"/>
                <a:ea typeface="楷体_GB2312" panose="02010609030101010101" pitchFamily="49" charset="-122"/>
              </a:rPr>
              <a:t>也</a:t>
            </a:r>
            <a:r>
              <a:rPr lang="zh-CN" altLang="en-US" sz="2400" b="1" dirty="0">
                <a:solidFill>
                  <a:srgbClr val="000000"/>
                </a:solidFill>
                <a:latin typeface="Arial" panose="020B0604020202090204" pitchFamily="34" charset="0"/>
                <a:ea typeface="楷体_GB2312" panose="02010609030101010101" pitchFamily="49" charset="-122"/>
              </a:rPr>
              <a:t>是 </a:t>
            </a:r>
            <a:r>
              <a:rPr lang="en-US" altLang="zh-CN" sz="2400" b="1" i="1" dirty="0">
                <a:solidFill>
                  <a:srgbClr val="0000FF"/>
                </a:solidFill>
                <a:latin typeface="Times New Roman" panose="02020603050405020304" pitchFamily="18" charset="0"/>
                <a:ea typeface="楷体_GB2312" panose="02010609030101010101" pitchFamily="49" charset="-122"/>
              </a:rPr>
              <a:t>Ax = 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FF"/>
                </a:solidFill>
                <a:latin typeface="Times New Roman" panose="02020603050405020304" pitchFamily="18" charset="0"/>
                <a:ea typeface="楷体_GB2312" panose="02010609030101010101" pitchFamily="49" charset="-122"/>
              </a:rPr>
              <a:t>Ax = </a:t>
            </a:r>
            <a:r>
              <a:rPr lang="en-US" altLang="zh-CN" sz="2400" b="1" dirty="0">
                <a:solidFill>
                  <a:srgbClr val="0000FF"/>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的通解为 </a:t>
            </a:r>
            <a:r>
              <a:rPr lang="en-US" altLang="zh-CN" sz="2400" b="1" i="1" dirty="0">
                <a:solidFill>
                  <a:srgbClr val="0000FF"/>
                </a:solidFill>
                <a:latin typeface="Symbol" panose="05050102010706020507" pitchFamily="18" charset="2"/>
                <a:ea typeface="楷体_GB2312" panose="02010609030101010101" pitchFamily="49" charset="-122"/>
              </a:rPr>
              <a:t>x</a:t>
            </a:r>
            <a:r>
              <a:rPr lang="en-US" altLang="zh-CN" sz="2400" b="1" i="1" dirty="0">
                <a:solidFill>
                  <a:srgbClr val="0000FF"/>
                </a:solidFill>
                <a:latin typeface="Times New Roman" panose="02020603050405020304" pitchFamily="18" charset="0"/>
                <a:ea typeface="楷体_GB2312" panose="02010609030101010101" pitchFamily="49" charset="-122"/>
              </a:rPr>
              <a:t> = c</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i="1" dirty="0">
                <a:solidFill>
                  <a:srgbClr val="0000FF"/>
                </a:solidFill>
                <a:latin typeface="Symbol" panose="05050102010706020507" pitchFamily="18" charset="2"/>
                <a:ea typeface="楷体_GB2312" panose="02010609030101010101" pitchFamily="49" charset="-122"/>
              </a:rPr>
              <a:t>x</a:t>
            </a:r>
            <a:r>
              <a:rPr lang="en-US" altLang="zh-CN" sz="2400" b="1" baseline="-25000" dirty="0">
                <a:solidFill>
                  <a:srgbClr val="0000FF"/>
                </a:solidFill>
                <a:latin typeface="Symbol" panose="05050102010706020507" pitchFamily="18" charset="2"/>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i="1" dirty="0">
                <a:solidFill>
                  <a:srgbClr val="0000FF"/>
                </a:solidFill>
                <a:latin typeface="Symbol" panose="05050102010706020507" pitchFamily="18" charset="2"/>
                <a:ea typeface="楷体_GB2312" panose="02010609030101010101" pitchFamily="49" charset="-122"/>
              </a:rPr>
              <a:t>x</a:t>
            </a:r>
            <a:r>
              <a:rPr lang="en-US" altLang="zh-CN" sz="2400" b="1" baseline="-25000" dirty="0">
                <a:solidFill>
                  <a:srgbClr val="0000FF"/>
                </a:solidFill>
                <a:latin typeface="Symbol" panose="05050102010706020507" pitchFamily="18" charset="2"/>
                <a:ea typeface="楷体_GB2312" panose="02010609030101010101" pitchFamily="49" charset="-122"/>
              </a:rPr>
              <a:t>2</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i="1" baseline="-25000" dirty="0">
                <a:solidFill>
                  <a:srgbClr val="0000FF"/>
                </a:solidFill>
                <a:latin typeface="Times New Roman" panose="02020603050405020304" pitchFamily="18" charset="0"/>
                <a:ea typeface="楷体_GB2312" panose="02010609030101010101" pitchFamily="49" charset="-122"/>
              </a:rPr>
              <a:t>n-r</a:t>
            </a:r>
            <a:r>
              <a:rPr lang="en-US" altLang="zh-CN" sz="2400" b="1" i="1" dirty="0">
                <a:solidFill>
                  <a:srgbClr val="0000FF"/>
                </a:solidFill>
                <a:latin typeface="Symbol" panose="05050102010706020507" pitchFamily="18" charset="2"/>
                <a:ea typeface="楷体_GB2312" panose="02010609030101010101" pitchFamily="49" charset="-122"/>
              </a:rPr>
              <a:t>x</a:t>
            </a:r>
            <a:r>
              <a:rPr lang="en-US" altLang="zh-CN" sz="2400" b="1" i="1" baseline="-25000" dirty="0">
                <a:solidFill>
                  <a:srgbClr val="0000FF"/>
                </a:solidFill>
                <a:latin typeface="Times New Roman" panose="02020603050405020304" pitchFamily="18" charset="0"/>
                <a:ea typeface="楷体_GB2312" panose="02010609030101010101" pitchFamily="49" charset="-122"/>
              </a:rPr>
              <a:t>n-r</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FF"/>
                </a:solidFill>
                <a:latin typeface="Times New Roman" panose="02020603050405020304" pitchFamily="18" charset="0"/>
                <a:ea typeface="楷体_GB2312" panose="02010609030101010101" pitchFamily="49" charset="-122"/>
              </a:rPr>
              <a:t>Ax = 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的通解为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lnSpc>
                <a:spcPct val="110000"/>
              </a:lnSpc>
              <a:spcBef>
                <a:spcPct val="20000"/>
              </a:spcBef>
              <a:buClr>
                <a:srgbClr val="FF0000"/>
              </a:buClr>
              <a:buSzPct val="75000"/>
              <a:buFont typeface="Wingdings" panose="05000000000000000000" pitchFamily="2" charset="2"/>
            </a:pPr>
            <a:r>
              <a:rPr lang="en-US" altLang="zh-CN" sz="2400" b="1" i="1" dirty="0">
                <a:solidFill>
                  <a:srgbClr val="FF0000"/>
                </a:solidFill>
                <a:latin typeface="Symbol" panose="05050102010706020507" pitchFamily="18" charset="2"/>
                <a:ea typeface="楷体_GB2312" panose="02010609030101010101" pitchFamily="49" charset="-122"/>
              </a:rPr>
              <a:t>h</a:t>
            </a:r>
            <a:r>
              <a:rPr lang="en-US" altLang="zh-CN" sz="2400" b="1" i="1" dirty="0">
                <a:solidFill>
                  <a:srgbClr val="FF0000"/>
                </a:solidFill>
                <a:latin typeface="Times New Roman" panose="02020603050405020304" pitchFamily="18" charset="0"/>
                <a:ea typeface="楷体_GB2312" panose="02010609030101010101" pitchFamily="49" charset="-122"/>
              </a:rPr>
              <a:t> = c</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Symbol" panose="05050102010706020507" pitchFamily="18" charset="2"/>
                <a:ea typeface="楷体_GB2312" panose="02010609030101010101" pitchFamily="49" charset="-122"/>
              </a:rPr>
              <a:t>1</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baseline="-25000" dirty="0">
                <a:solidFill>
                  <a:srgbClr val="FF0000"/>
                </a:solidFill>
                <a:latin typeface="Symbol" panose="05050102010706020507" pitchFamily="18" charset="2"/>
                <a:ea typeface="楷体_GB2312" panose="02010609030101010101" pitchFamily="49" charset="-122"/>
              </a:rPr>
              <a:t>2</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i="1" baseline="-25000" dirty="0">
                <a:solidFill>
                  <a:srgbClr val="FF0000"/>
                </a:solidFill>
                <a:latin typeface="Times New Roman" panose="02020603050405020304" pitchFamily="18" charset="0"/>
                <a:ea typeface="楷体_GB2312" panose="02010609030101010101" pitchFamily="49" charset="-122"/>
              </a:rPr>
              <a:t>n-r</a:t>
            </a:r>
            <a:r>
              <a:rPr lang="en-US" altLang="zh-CN" sz="2400" b="1" i="1" dirty="0">
                <a:solidFill>
                  <a:srgbClr val="FF0000"/>
                </a:solidFill>
                <a:latin typeface="Symbol" panose="05050102010706020507" pitchFamily="18" charset="2"/>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n-r</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h</a:t>
            </a:r>
            <a:r>
              <a:rPr lang="en-US" altLang="zh-CN" sz="2400" b="1" baseline="30000" dirty="0">
                <a:solidFill>
                  <a:srgbClr val="FF0000"/>
                </a:solidFill>
                <a:latin typeface="Times New Roman" panose="02020603050405020304" pitchFamily="18" charset="0"/>
                <a:ea typeface="楷体_GB2312" panose="02010609030101010101" pitchFamily="49" charset="-122"/>
              </a:rPr>
              <a:t>*</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2642">
                                            <p:txEl>
                                              <p:charRg st="0" end="14"/>
                                            </p:txEl>
                                          </p:spTgt>
                                        </p:tgtEl>
                                        <p:attrNameLst>
                                          <p:attrName>style.visibility</p:attrName>
                                        </p:attrNameLst>
                                      </p:cBhvr>
                                      <p:to>
                                        <p:strVal val="visible"/>
                                      </p:to>
                                    </p:set>
                                    <p:animEffect transition="in" filter="slide(fromBottom)">
                                      <p:cBhvr>
                                        <p:cTn id="7" dur="500"/>
                                        <p:tgtEl>
                                          <p:spTgt spid="112642">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2642">
                                            <p:txEl>
                                              <p:charRg st="14" end="57"/>
                                            </p:txEl>
                                          </p:spTgt>
                                        </p:tgtEl>
                                        <p:attrNameLst>
                                          <p:attrName>style.visibility</p:attrName>
                                        </p:attrNameLst>
                                      </p:cBhvr>
                                      <p:to>
                                        <p:strVal val="visible"/>
                                      </p:to>
                                    </p:set>
                                    <p:animEffect transition="in" filter="slide(fromBottom)">
                                      <p:cBhvr>
                                        <p:cTn id="12" dur="500"/>
                                        <p:tgtEl>
                                          <p:spTgt spid="112642">
                                            <p:txEl>
                                              <p:charRg st="14" end="5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2642">
                                            <p:txEl>
                                              <p:charRg st="57" end="84"/>
                                            </p:txEl>
                                          </p:spTgt>
                                        </p:tgtEl>
                                        <p:attrNameLst>
                                          <p:attrName>style.visibility</p:attrName>
                                        </p:attrNameLst>
                                      </p:cBhvr>
                                      <p:to>
                                        <p:strVal val="visible"/>
                                      </p:to>
                                    </p:set>
                                    <p:animEffect transition="in" filter="slide(fromBottom)">
                                      <p:cBhvr>
                                        <p:cTn id="17" dur="500"/>
                                        <p:tgtEl>
                                          <p:spTgt spid="112642">
                                            <p:txEl>
                                              <p:charRg st="57" end="8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2642">
                                            <p:txEl>
                                              <p:charRg st="84" end="125"/>
                                            </p:txEl>
                                          </p:spTgt>
                                        </p:tgtEl>
                                        <p:attrNameLst>
                                          <p:attrName>style.visibility</p:attrName>
                                        </p:attrNameLst>
                                      </p:cBhvr>
                                      <p:to>
                                        <p:strVal val="visible"/>
                                      </p:to>
                                    </p:set>
                                    <p:animEffect transition="in" filter="slide(fromBottom)">
                                      <p:cBhvr>
                                        <p:cTn id="22" dur="500"/>
                                        <p:tgtEl>
                                          <p:spTgt spid="112642">
                                            <p:txEl>
                                              <p:charRg st="84" end="12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2642">
                                            <p:txEl>
                                              <p:charRg st="125" end="140"/>
                                            </p:txEl>
                                          </p:spTgt>
                                        </p:tgtEl>
                                        <p:attrNameLst>
                                          <p:attrName>style.visibility</p:attrName>
                                        </p:attrNameLst>
                                      </p:cBhvr>
                                      <p:to>
                                        <p:strVal val="visible"/>
                                      </p:to>
                                    </p:set>
                                    <p:animEffect transition="in" filter="slide(fromBottom)">
                                      <p:cBhvr>
                                        <p:cTn id="27" dur="500"/>
                                        <p:tgtEl>
                                          <p:spTgt spid="112642">
                                            <p:txEl>
                                              <p:charRg st="125" end="14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112642">
                                            <p:txEl>
                                              <p:charRg st="140" end="169"/>
                                            </p:txEl>
                                          </p:spTgt>
                                        </p:tgtEl>
                                        <p:attrNameLst>
                                          <p:attrName>style.visibility</p:attrName>
                                        </p:attrNameLst>
                                      </p:cBhvr>
                                      <p:to>
                                        <p:strVal val="visible"/>
                                      </p:to>
                                    </p:set>
                                    <p:anim calcmode="lin" valueType="num">
                                      <p:cBhvr>
                                        <p:cTn id="32" dur="500" fill="hold"/>
                                        <p:tgtEl>
                                          <p:spTgt spid="112642">
                                            <p:txEl>
                                              <p:charRg st="140" end="169"/>
                                            </p:txEl>
                                          </p:spTgt>
                                        </p:tgtEl>
                                        <p:attrNameLst>
                                          <p:attrName>ppt_w</p:attrName>
                                        </p:attrNameLst>
                                      </p:cBhvr>
                                      <p:tavLst>
                                        <p:tav tm="0">
                                          <p:val>
                                            <p:fltVal val="0.000000"/>
                                          </p:val>
                                        </p:tav>
                                        <p:tav tm="100000">
                                          <p:val>
                                            <p:strVal val="#ppt_w"/>
                                          </p:val>
                                        </p:tav>
                                      </p:tavLst>
                                    </p:anim>
                                    <p:anim calcmode="lin" valueType="num">
                                      <p:cBhvr>
                                        <p:cTn id="33" dur="500" fill="hold"/>
                                        <p:tgtEl>
                                          <p:spTgt spid="112642">
                                            <p:txEl>
                                              <p:charRg st="140" end="169"/>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4610" name="Rectangle 4"/>
          <p:cNvSpPr/>
          <p:nvPr/>
        </p:nvSpPr>
        <p:spPr>
          <a:xfrm>
            <a:off x="457200" y="908050"/>
            <a:ext cx="7442200" cy="457200"/>
          </a:xfrm>
          <a:prstGeom prst="rect">
            <a:avLst/>
          </a:prstGeom>
          <a:noFill/>
          <a:ln w="9525">
            <a:noFill/>
          </a:ln>
        </p:spPr>
        <p:txBody>
          <a:bodyPr wrap="none">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求线性方程组                                              的通解．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964611" name="Object 10"/>
          <p:cNvGraphicFramePr>
            <a:graphicFrameLocks noChangeAspect="1"/>
          </p:cNvGraphicFramePr>
          <p:nvPr/>
        </p:nvGraphicFramePr>
        <p:xfrm>
          <a:off x="3059113" y="447675"/>
          <a:ext cx="3389312" cy="1425575"/>
        </p:xfrm>
        <a:graphic>
          <a:graphicData uri="http://schemas.openxmlformats.org/presentationml/2006/ole">
            <mc:AlternateContent xmlns:mc="http://schemas.openxmlformats.org/markup-compatibility/2006">
              <mc:Choice xmlns:v="urn:schemas-microsoft-com:vml" Requires="v">
                <p:oleObj spid="_x0000_s4370" name="" r:id="rId1" imgW="1688465" imgH="711200" progId="">
                  <p:embed/>
                </p:oleObj>
              </mc:Choice>
              <mc:Fallback>
                <p:oleObj name="" r:id="rId1" imgW="1688465" imgH="711200" progId="">
                  <p:embed/>
                  <p:pic>
                    <p:nvPicPr>
                      <p:cNvPr id="0" name="图片 4369"/>
                      <p:cNvPicPr/>
                      <p:nvPr/>
                    </p:nvPicPr>
                    <p:blipFill>
                      <a:blip r:embed="rId2"/>
                      <a:stretch>
                        <a:fillRect/>
                      </a:stretch>
                    </p:blipFill>
                    <p:spPr>
                      <a:xfrm>
                        <a:off x="3059113" y="447675"/>
                        <a:ext cx="3389312" cy="1425575"/>
                      </a:xfrm>
                      <a:prstGeom prst="rect">
                        <a:avLst/>
                      </a:prstGeom>
                      <a:noFill/>
                      <a:ln w="38100">
                        <a:noFill/>
                        <a:miter/>
                      </a:ln>
                    </p:spPr>
                  </p:pic>
                </p:oleObj>
              </mc:Fallback>
            </mc:AlternateContent>
          </a:graphicData>
        </a:graphic>
      </p:graphicFrame>
      <p:sp>
        <p:nvSpPr>
          <p:cNvPr id="113670" name="Text Box 6"/>
          <p:cNvSpPr txBox="1"/>
          <p:nvPr/>
        </p:nvSpPr>
        <p:spPr>
          <a:xfrm>
            <a:off x="455613" y="2720975"/>
            <a:ext cx="8148637" cy="3341688"/>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容易看出                 是方程组的一个特解</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30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其对应的齐次线性方程组为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40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根据前面的结论，导出组的基础解系为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3671" name="Object 11"/>
          <p:cNvGraphicFramePr>
            <a:graphicFrameLocks noChangeAspect="1"/>
          </p:cNvGraphicFramePr>
          <p:nvPr/>
        </p:nvGraphicFramePr>
        <p:xfrm>
          <a:off x="2439988" y="2001838"/>
          <a:ext cx="1173162" cy="1858962"/>
        </p:xfrm>
        <a:graphic>
          <a:graphicData uri="http://schemas.openxmlformats.org/presentationml/2006/ole">
            <mc:AlternateContent xmlns:mc="http://schemas.openxmlformats.org/markup-compatibility/2006">
              <mc:Choice xmlns:v="urn:schemas-microsoft-com:vml" Requires="v">
                <p:oleObj spid="_x0000_s4372" name="" r:id="rId3" imgW="584200" imgH="926465" progId="">
                  <p:embed/>
                </p:oleObj>
              </mc:Choice>
              <mc:Fallback>
                <p:oleObj name="" r:id="rId3" imgW="584200" imgH="926465" progId="">
                  <p:embed/>
                  <p:pic>
                    <p:nvPicPr>
                      <p:cNvPr id="0" name="图片 4371"/>
                      <p:cNvPicPr/>
                      <p:nvPr/>
                    </p:nvPicPr>
                    <p:blipFill>
                      <a:blip r:embed="rId4"/>
                      <a:stretch>
                        <a:fillRect/>
                      </a:stretch>
                    </p:blipFill>
                    <p:spPr>
                      <a:xfrm>
                        <a:off x="2439988" y="2001838"/>
                        <a:ext cx="1173162" cy="1858962"/>
                      </a:xfrm>
                      <a:prstGeom prst="rect">
                        <a:avLst/>
                      </a:prstGeom>
                      <a:noFill/>
                      <a:ln w="38100">
                        <a:noFill/>
                        <a:miter/>
                      </a:ln>
                    </p:spPr>
                  </p:pic>
                </p:oleObj>
              </mc:Fallback>
            </mc:AlternateContent>
          </a:graphicData>
        </a:graphic>
      </p:graphicFrame>
      <p:graphicFrame>
        <p:nvGraphicFramePr>
          <p:cNvPr id="113672" name="Object 12"/>
          <p:cNvGraphicFramePr>
            <a:graphicFrameLocks noChangeAspect="1"/>
          </p:cNvGraphicFramePr>
          <p:nvPr/>
        </p:nvGraphicFramePr>
        <p:xfrm>
          <a:off x="4278313" y="3400425"/>
          <a:ext cx="3389312" cy="1425575"/>
        </p:xfrm>
        <a:graphic>
          <a:graphicData uri="http://schemas.openxmlformats.org/presentationml/2006/ole">
            <mc:AlternateContent xmlns:mc="http://schemas.openxmlformats.org/markup-compatibility/2006">
              <mc:Choice xmlns:v="urn:schemas-microsoft-com:vml" Requires="v">
                <p:oleObj spid="_x0000_s4371" name="" r:id="rId5" imgW="1688465" imgH="711200" progId="">
                  <p:embed/>
                </p:oleObj>
              </mc:Choice>
              <mc:Fallback>
                <p:oleObj name="" r:id="rId5" imgW="1688465" imgH="711200" progId="">
                  <p:embed/>
                  <p:pic>
                    <p:nvPicPr>
                      <p:cNvPr id="0" name="图片 4370"/>
                      <p:cNvPicPr/>
                      <p:nvPr/>
                    </p:nvPicPr>
                    <p:blipFill>
                      <a:blip r:embed="rId6"/>
                      <a:stretch>
                        <a:fillRect/>
                      </a:stretch>
                    </p:blipFill>
                    <p:spPr>
                      <a:xfrm>
                        <a:off x="4278313" y="3400425"/>
                        <a:ext cx="3389312" cy="1425575"/>
                      </a:xfrm>
                      <a:prstGeom prst="rect">
                        <a:avLst/>
                      </a:prstGeom>
                      <a:noFill/>
                      <a:ln w="38100">
                        <a:noFill/>
                        <a:miter/>
                      </a:ln>
                    </p:spPr>
                  </p:pic>
                </p:oleObj>
              </mc:Fallback>
            </mc:AlternateContent>
          </a:graphicData>
        </a:graphic>
      </p:graphicFrame>
      <p:graphicFrame>
        <p:nvGraphicFramePr>
          <p:cNvPr id="113673" name="Object 13"/>
          <p:cNvGraphicFramePr>
            <a:graphicFrameLocks noChangeAspect="1"/>
          </p:cNvGraphicFramePr>
          <p:nvPr/>
        </p:nvGraphicFramePr>
        <p:xfrm>
          <a:off x="5795963" y="4797425"/>
          <a:ext cx="2778125" cy="1858963"/>
        </p:xfrm>
        <a:graphic>
          <a:graphicData uri="http://schemas.openxmlformats.org/presentationml/2006/ole">
            <mc:AlternateContent xmlns:mc="http://schemas.openxmlformats.org/markup-compatibility/2006">
              <mc:Choice xmlns:v="urn:schemas-microsoft-com:vml" Requires="v">
                <p:oleObj spid="_x0000_s4373" name="" r:id="rId7" imgW="1384300" imgH="927100" progId="">
                  <p:embed/>
                </p:oleObj>
              </mc:Choice>
              <mc:Fallback>
                <p:oleObj name="" r:id="rId7" imgW="1384300" imgH="927100" progId="">
                  <p:embed/>
                  <p:pic>
                    <p:nvPicPr>
                      <p:cNvPr id="0" name="图片 4372"/>
                      <p:cNvPicPr/>
                      <p:nvPr/>
                    </p:nvPicPr>
                    <p:blipFill>
                      <a:blip r:embed="rId8"/>
                      <a:stretch>
                        <a:fillRect/>
                      </a:stretch>
                    </p:blipFill>
                    <p:spPr>
                      <a:xfrm>
                        <a:off x="5795963" y="4797425"/>
                        <a:ext cx="2778125" cy="18589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0">
                                            <p:txEl>
                                              <p:charRg st="0" end="35"/>
                                            </p:txEl>
                                          </p:spTgt>
                                        </p:tgtEl>
                                        <p:attrNameLst>
                                          <p:attrName>style.visibility</p:attrName>
                                        </p:attrNameLst>
                                      </p:cBhvr>
                                      <p:to>
                                        <p:strVal val="visible"/>
                                      </p:to>
                                    </p:set>
                                    <p:animEffect transition="in" filter="blinds(horizontal)">
                                      <p:cBhvr>
                                        <p:cTn id="7" dur="500"/>
                                        <p:tgtEl>
                                          <p:spTgt spid="113670">
                                            <p:txEl>
                                              <p:charRg st="0" end="3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3671"/>
                                        </p:tgtEl>
                                        <p:attrNameLst>
                                          <p:attrName>style.visibility</p:attrName>
                                        </p:attrNameLst>
                                      </p:cBhvr>
                                      <p:to>
                                        <p:strVal val="visible"/>
                                      </p:to>
                                    </p:set>
                                    <p:animEffect transition="in" filter="blinds(horizontal)">
                                      <p:cBhvr>
                                        <p:cTn id="10" dur="500"/>
                                        <p:tgtEl>
                                          <p:spTgt spid="11367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3670">
                                            <p:txEl>
                                              <p:charRg st="35" end="48"/>
                                            </p:txEl>
                                          </p:spTgt>
                                        </p:tgtEl>
                                        <p:attrNameLst>
                                          <p:attrName>style.visibility</p:attrName>
                                        </p:attrNameLst>
                                      </p:cBhvr>
                                      <p:to>
                                        <p:strVal val="visible"/>
                                      </p:to>
                                    </p:set>
                                    <p:animEffect transition="in" filter="blinds(horizontal)">
                                      <p:cBhvr>
                                        <p:cTn id="15" dur="500"/>
                                        <p:tgtEl>
                                          <p:spTgt spid="113670">
                                            <p:txEl>
                                              <p:charRg st="35" end="4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13672"/>
                                        </p:tgtEl>
                                        <p:attrNameLst>
                                          <p:attrName>style.visibility</p:attrName>
                                        </p:attrNameLst>
                                      </p:cBhvr>
                                      <p:to>
                                        <p:strVal val="visible"/>
                                      </p:to>
                                    </p:set>
                                    <p:animEffect transition="in" filter="blinds(horizontal)">
                                      <p:cBhvr>
                                        <p:cTn id="18" dur="500"/>
                                        <p:tgtEl>
                                          <p:spTgt spid="11367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3670">
                                            <p:txEl>
                                              <p:charRg st="48" end="66"/>
                                            </p:txEl>
                                          </p:spTgt>
                                        </p:tgtEl>
                                        <p:attrNameLst>
                                          <p:attrName>style.visibility</p:attrName>
                                        </p:attrNameLst>
                                      </p:cBhvr>
                                      <p:to>
                                        <p:strVal val="visible"/>
                                      </p:to>
                                    </p:set>
                                    <p:animEffect transition="in" filter="blinds(horizontal)">
                                      <p:cBhvr>
                                        <p:cTn id="23" dur="500"/>
                                        <p:tgtEl>
                                          <p:spTgt spid="113670">
                                            <p:txEl>
                                              <p:charRg st="48" end="6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13673"/>
                                        </p:tgtEl>
                                        <p:attrNameLst>
                                          <p:attrName>style.visibility</p:attrName>
                                        </p:attrNameLst>
                                      </p:cBhvr>
                                      <p:to>
                                        <p:strVal val="visible"/>
                                      </p:to>
                                    </p:set>
                                    <p:animEffect transition="in" filter="blinds(horizontal)">
                                      <p:cBhvr>
                                        <p:cTn id="26" dur="500"/>
                                        <p:tgtEl>
                                          <p:spTgt spid="113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5634" name="Text Box 2"/>
          <p:cNvSpPr txBox="1"/>
          <p:nvPr/>
        </p:nvSpPr>
        <p:spPr>
          <a:xfrm>
            <a:off x="455613" y="455613"/>
            <a:ext cx="8148637" cy="420687"/>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于是，原方程组的通解为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15717" name="Object 4"/>
          <p:cNvGraphicFramePr>
            <a:graphicFrameLocks noChangeAspect="1"/>
          </p:cNvGraphicFramePr>
          <p:nvPr/>
        </p:nvGraphicFramePr>
        <p:xfrm>
          <a:off x="1581150" y="1065213"/>
          <a:ext cx="5959475" cy="1857375"/>
        </p:xfrm>
        <a:graphic>
          <a:graphicData uri="http://schemas.openxmlformats.org/presentationml/2006/ole">
            <mc:AlternateContent xmlns:mc="http://schemas.openxmlformats.org/markup-compatibility/2006">
              <mc:Choice xmlns:v="urn:schemas-microsoft-com:vml" Requires="v">
                <p:oleObj spid="_x0000_s4374" name="" r:id="rId1" imgW="2806700" imgH="927100" progId="">
                  <p:embed/>
                </p:oleObj>
              </mc:Choice>
              <mc:Fallback>
                <p:oleObj name="" r:id="rId1" imgW="2806700" imgH="927100" progId="">
                  <p:embed/>
                  <p:pic>
                    <p:nvPicPr>
                      <p:cNvPr id="0" name="图片 4373"/>
                      <p:cNvPicPr/>
                      <p:nvPr/>
                    </p:nvPicPr>
                    <p:blipFill>
                      <a:blip r:embed="rId2"/>
                      <a:stretch>
                        <a:fillRect/>
                      </a:stretch>
                    </p:blipFill>
                    <p:spPr>
                      <a:xfrm>
                        <a:off x="1581150" y="1065213"/>
                        <a:ext cx="5959475" cy="1857375"/>
                      </a:xfrm>
                      <a:prstGeom prst="rect">
                        <a:avLst/>
                      </a:prstGeom>
                      <a:noFill/>
                      <a:ln w="38100">
                        <a:noFill/>
                        <a:miter/>
                      </a:ln>
                    </p:spPr>
                  </p:pic>
                </p:oleObj>
              </mc:Fallback>
            </mc:AlternateContent>
          </a:graphicData>
        </a:graphic>
      </p:graphicFrame>
      <p:sp>
        <p:nvSpPr>
          <p:cNvPr id="115718" name="Rectangle 6"/>
          <p:cNvSpPr/>
          <p:nvPr/>
        </p:nvSpPr>
        <p:spPr>
          <a:xfrm>
            <a:off x="4140200" y="981075"/>
            <a:ext cx="3527425" cy="20161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5717"/>
                                        </p:tgtEl>
                                        <p:attrNameLst>
                                          <p:attrName>style.visibility</p:attrName>
                                        </p:attrNameLst>
                                      </p:cBhvr>
                                      <p:to>
                                        <p:strVal val="visible"/>
                                      </p:to>
                                    </p:set>
                                    <p:animEffect transition="in" filter="wipe(down)">
                                      <p:cBhvr>
                                        <p:cTn id="7" dur="500"/>
                                        <p:tgtEl>
                                          <p:spTgt spid="1157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15718"/>
                                        </p:tgtEl>
                                      </p:cBhvr>
                                    </p:animEffect>
                                    <p:set>
                                      <p:cBhvr>
                                        <p:cTn id="12" dur="1" fill="hold">
                                          <p:stCondLst>
                                            <p:cond delay="499"/>
                                          </p:stCondLst>
                                        </p:cTn>
                                        <p:tgtEl>
                                          <p:spTgt spid="1157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8498" name="AutoShape 2"/>
          <p:cNvSpPr/>
          <p:nvPr/>
        </p:nvSpPr>
        <p:spPr>
          <a:xfrm>
            <a:off x="1258888" y="3429000"/>
            <a:ext cx="2592387" cy="194310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618499" name="AutoShape 3"/>
          <p:cNvSpPr/>
          <p:nvPr/>
        </p:nvSpPr>
        <p:spPr>
          <a:xfrm flipH="1" flipV="1">
            <a:off x="1219200" y="1125538"/>
            <a:ext cx="2592388" cy="182245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618500" name="Object 18"/>
          <p:cNvGraphicFramePr>
            <a:graphicFrameLocks noChangeAspect="1"/>
          </p:cNvGraphicFramePr>
          <p:nvPr/>
        </p:nvGraphicFramePr>
        <p:xfrm>
          <a:off x="454025" y="982663"/>
          <a:ext cx="3460750" cy="2068512"/>
        </p:xfrm>
        <a:graphic>
          <a:graphicData uri="http://schemas.openxmlformats.org/presentationml/2006/ole">
            <mc:AlternateContent xmlns:mc="http://schemas.openxmlformats.org/markup-compatibility/2006">
              <mc:Choice xmlns:v="urn:schemas-microsoft-com:vml" Requires="v">
                <p:oleObj spid="_x0000_s3198" name="" r:id="rId1" imgW="1574800" imgH="939800" progId="">
                  <p:embed/>
                </p:oleObj>
              </mc:Choice>
              <mc:Fallback>
                <p:oleObj name="" r:id="rId1" imgW="1574800" imgH="939800" progId="">
                  <p:embed/>
                  <p:pic>
                    <p:nvPicPr>
                      <p:cNvPr id="0" name="图片 3197"/>
                      <p:cNvPicPr/>
                      <p:nvPr/>
                    </p:nvPicPr>
                    <p:blipFill>
                      <a:blip r:embed="rId2"/>
                      <a:stretch>
                        <a:fillRect/>
                      </a:stretch>
                    </p:blipFill>
                    <p:spPr>
                      <a:xfrm>
                        <a:off x="454025" y="982663"/>
                        <a:ext cx="3460750" cy="2068512"/>
                      </a:xfrm>
                      <a:prstGeom prst="rect">
                        <a:avLst/>
                      </a:prstGeom>
                      <a:noFill/>
                      <a:ln w="38100">
                        <a:noFill/>
                        <a:miter/>
                      </a:ln>
                    </p:spPr>
                  </p:pic>
                </p:oleObj>
              </mc:Fallback>
            </mc:AlternateContent>
          </a:graphicData>
        </a:graphic>
      </p:graphicFrame>
      <p:graphicFrame>
        <p:nvGraphicFramePr>
          <p:cNvPr id="618501" name="Object 19"/>
          <p:cNvGraphicFramePr>
            <a:graphicFrameLocks noChangeAspect="1"/>
          </p:cNvGraphicFramePr>
          <p:nvPr/>
        </p:nvGraphicFramePr>
        <p:xfrm>
          <a:off x="454025" y="3446463"/>
          <a:ext cx="3487738" cy="2070100"/>
        </p:xfrm>
        <a:graphic>
          <a:graphicData uri="http://schemas.openxmlformats.org/presentationml/2006/ole">
            <mc:AlternateContent xmlns:mc="http://schemas.openxmlformats.org/markup-compatibility/2006">
              <mc:Choice xmlns:v="urn:schemas-microsoft-com:vml" Requires="v">
                <p:oleObj spid="_x0000_s3199" name="" r:id="rId3" imgW="1587500" imgH="939800" progId="">
                  <p:embed/>
                </p:oleObj>
              </mc:Choice>
              <mc:Fallback>
                <p:oleObj name="" r:id="rId3" imgW="1587500" imgH="939800" progId="">
                  <p:embed/>
                  <p:pic>
                    <p:nvPicPr>
                      <p:cNvPr id="0" name="图片 3198"/>
                      <p:cNvPicPr/>
                      <p:nvPr/>
                    </p:nvPicPr>
                    <p:blipFill>
                      <a:blip r:embed="rId4"/>
                      <a:stretch>
                        <a:fillRect/>
                      </a:stretch>
                    </p:blipFill>
                    <p:spPr>
                      <a:xfrm>
                        <a:off x="454025" y="3446463"/>
                        <a:ext cx="3487738" cy="2070100"/>
                      </a:xfrm>
                      <a:prstGeom prst="rect">
                        <a:avLst/>
                      </a:prstGeom>
                      <a:noFill/>
                      <a:ln w="38100">
                        <a:noFill/>
                        <a:miter/>
                      </a:ln>
                    </p:spPr>
                  </p:pic>
                </p:oleObj>
              </mc:Fallback>
            </mc:AlternateContent>
          </a:graphicData>
        </a:graphic>
      </p:graphicFrame>
      <p:graphicFrame>
        <p:nvGraphicFramePr>
          <p:cNvPr id="29702" name="Object 20"/>
          <p:cNvGraphicFramePr>
            <a:graphicFrameLocks noChangeAspect="1"/>
          </p:cNvGraphicFramePr>
          <p:nvPr/>
        </p:nvGraphicFramePr>
        <p:xfrm>
          <a:off x="3868738" y="1765300"/>
          <a:ext cx="1870075" cy="503238"/>
        </p:xfrm>
        <a:graphic>
          <a:graphicData uri="http://schemas.openxmlformats.org/presentationml/2006/ole">
            <mc:AlternateContent xmlns:mc="http://schemas.openxmlformats.org/markup-compatibility/2006">
              <mc:Choice xmlns:v="urn:schemas-microsoft-com:vml" Requires="v">
                <p:oleObj spid="_x0000_s3200" name="" r:id="rId5" imgW="850900" imgH="228600" progId="">
                  <p:embed/>
                </p:oleObj>
              </mc:Choice>
              <mc:Fallback>
                <p:oleObj name="" r:id="rId5" imgW="850900" imgH="228600" progId="">
                  <p:embed/>
                  <p:pic>
                    <p:nvPicPr>
                      <p:cNvPr id="0" name="图片 3199"/>
                      <p:cNvPicPr/>
                      <p:nvPr/>
                    </p:nvPicPr>
                    <p:blipFill>
                      <a:blip r:embed="rId6"/>
                      <a:stretch>
                        <a:fillRect/>
                      </a:stretch>
                    </p:blipFill>
                    <p:spPr>
                      <a:xfrm>
                        <a:off x="3868738" y="1765300"/>
                        <a:ext cx="1870075" cy="503238"/>
                      </a:xfrm>
                      <a:prstGeom prst="rect">
                        <a:avLst/>
                      </a:prstGeom>
                      <a:noFill/>
                      <a:ln w="38100">
                        <a:noFill/>
                        <a:miter/>
                      </a:ln>
                    </p:spPr>
                  </p:pic>
                </p:oleObj>
              </mc:Fallback>
            </mc:AlternateContent>
          </a:graphicData>
        </a:graphic>
      </p:graphicFrame>
      <p:graphicFrame>
        <p:nvGraphicFramePr>
          <p:cNvPr id="29703" name="Object 21"/>
          <p:cNvGraphicFramePr>
            <a:graphicFrameLocks noChangeAspect="1"/>
          </p:cNvGraphicFramePr>
          <p:nvPr/>
        </p:nvGraphicFramePr>
        <p:xfrm>
          <a:off x="3868738" y="4227513"/>
          <a:ext cx="1870075" cy="504825"/>
        </p:xfrm>
        <a:graphic>
          <a:graphicData uri="http://schemas.openxmlformats.org/presentationml/2006/ole">
            <mc:AlternateContent xmlns:mc="http://schemas.openxmlformats.org/markup-compatibility/2006">
              <mc:Choice xmlns:v="urn:schemas-microsoft-com:vml" Requires="v">
                <p:oleObj spid="_x0000_s3201" name="" r:id="rId7" imgW="850900" imgH="228600" progId="">
                  <p:embed/>
                </p:oleObj>
              </mc:Choice>
              <mc:Fallback>
                <p:oleObj name="" r:id="rId7" imgW="850900" imgH="228600" progId="">
                  <p:embed/>
                  <p:pic>
                    <p:nvPicPr>
                      <p:cNvPr id="0" name="图片 3200"/>
                      <p:cNvPicPr/>
                      <p:nvPr/>
                    </p:nvPicPr>
                    <p:blipFill>
                      <a:blip r:embed="rId8"/>
                      <a:stretch>
                        <a:fillRect/>
                      </a:stretch>
                    </p:blipFill>
                    <p:spPr>
                      <a:xfrm>
                        <a:off x="3868738" y="4227513"/>
                        <a:ext cx="1870075" cy="504825"/>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Effect transition="in" filter="wipe(left)">
                                      <p:cBhvr>
                                        <p:cTn id="7" dur="500"/>
                                        <p:tgtEl>
                                          <p:spTgt spid="297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703"/>
                                        </p:tgtEl>
                                        <p:attrNameLst>
                                          <p:attrName>style.visibility</p:attrName>
                                        </p:attrNameLst>
                                      </p:cBhvr>
                                      <p:to>
                                        <p:strVal val="visible"/>
                                      </p:to>
                                    </p:set>
                                    <p:animEffect transition="in" filter="wipe(left)">
                                      <p:cBhvr>
                                        <p:cTn id="12"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6658" name="Rectangle 2"/>
          <p:cNvSpPr>
            <a:spLocks noGrp="1"/>
          </p:cNvSpPr>
          <p:nvPr>
            <p:ph type="title"/>
          </p:nvPr>
        </p:nvSpPr>
        <p:spPr/>
        <p:txBody>
          <a:bodyPr vert="horz" wrap="square" lIns="91440" tIns="45720" rIns="91440" bIns="45720" anchor="ctr" anchorCtr="0"/>
          <a:p>
            <a:pPr eaLnBrk="1" hangingPunct="1"/>
            <a:r>
              <a:rPr lang="zh-CN" altLang="en-US" dirty="0"/>
              <a:t>小结：关于线性方程组</a:t>
            </a:r>
            <a:endParaRPr lang="zh-CN" altLang="en-US" dirty="0"/>
          </a:p>
        </p:txBody>
      </p:sp>
      <p:sp>
        <p:nvSpPr>
          <p:cNvPr id="86019" name="Rectangle 3"/>
          <p:cNvSpPr>
            <a:spLocks noGrp="1"/>
          </p:cNvSpPr>
          <p:nvPr>
            <p:ph idx="1"/>
          </p:nvPr>
        </p:nvSpPr>
        <p:spPr>
          <a:xfrm>
            <a:off x="250825" y="1628775"/>
            <a:ext cx="8642350" cy="3886200"/>
          </a:xfrm>
        </p:spPr>
        <p:txBody>
          <a:bodyPr vert="horz" wrap="square" lIns="91440" tIns="45720" rIns="91440" bIns="45720" anchor="t" anchorCtr="0"/>
          <a:p>
            <a:pPr marL="457200" indent="-457200" eaLnBrk="1" hangingPunct="1">
              <a:buClr>
                <a:srgbClr val="FF0000"/>
              </a:buClr>
            </a:pPr>
            <a:r>
              <a:rPr lang="zh-CN" altLang="en-US" dirty="0"/>
              <a:t>求解线性方程组（</a:t>
            </a:r>
            <a:r>
              <a:rPr lang="zh-CN" altLang="en-US" dirty="0">
                <a:solidFill>
                  <a:srgbClr val="FF0000"/>
                </a:solidFill>
              </a:rPr>
              <a:t>第三章</a:t>
            </a:r>
            <a:r>
              <a:rPr lang="zh-CN" altLang="en-US" dirty="0"/>
              <a:t>，利用矩阵的初等行变换）</a:t>
            </a:r>
            <a:endParaRPr lang="zh-CN" altLang="en-US" dirty="0"/>
          </a:p>
          <a:p>
            <a:pPr marL="457200" indent="-457200" eaLnBrk="1" hangingPunct="1">
              <a:buClr>
                <a:srgbClr val="FF0000"/>
              </a:buClr>
              <a:buNone/>
            </a:pPr>
            <a:endParaRPr lang="zh-CN" altLang="en-US" dirty="0"/>
          </a:p>
          <a:p>
            <a:pPr marL="457200" indent="-457200" eaLnBrk="1" hangingPunct="1">
              <a:lnSpc>
                <a:spcPct val="130000"/>
              </a:lnSpc>
              <a:buClr>
                <a:srgbClr val="FF0000"/>
              </a:buClr>
            </a:pPr>
            <a:r>
              <a:rPr lang="zh-CN" altLang="en-US" dirty="0"/>
              <a:t>线性方程组的几何意义（</a:t>
            </a:r>
            <a:r>
              <a:rPr lang="zh-CN" altLang="en-US" dirty="0">
                <a:solidFill>
                  <a:srgbClr val="FF0000"/>
                </a:solidFill>
              </a:rPr>
              <a:t>第四章</a:t>
            </a:r>
            <a:r>
              <a:rPr lang="zh-CN" altLang="en-US" dirty="0"/>
              <a:t>，四种等价形式）</a:t>
            </a:r>
            <a:endParaRPr lang="zh-CN" altLang="en-US" dirty="0"/>
          </a:p>
          <a:p>
            <a:pPr marL="914400" lvl="1" indent="-457200" eaLnBrk="1" hangingPunct="1">
              <a:lnSpc>
                <a:spcPct val="130000"/>
              </a:lnSpc>
              <a:buClr>
                <a:srgbClr val="0000FF"/>
              </a:buClr>
              <a:buSzTx/>
              <a:buFont typeface="Wingdings" panose="05000000000000000000" pitchFamily="2" charset="2"/>
              <a:buAutoNum type="arabicPeriod"/>
            </a:pPr>
            <a:r>
              <a:rPr lang="zh-CN" altLang="en-US" dirty="0"/>
              <a:t>齐次线性方程组的通解能由它的基础解系来构造．</a:t>
            </a:r>
            <a:endParaRPr lang="zh-CN" altLang="en-US" dirty="0"/>
          </a:p>
          <a:p>
            <a:pPr marL="1371600" lvl="2" indent="-457200" eaLnBrk="1" hangingPunct="1">
              <a:lnSpc>
                <a:spcPct val="130000"/>
              </a:lnSpc>
              <a:buClr>
                <a:srgbClr val="FF0000"/>
              </a:buClr>
              <a:buSzTx/>
              <a:buFont typeface="Wingdings" panose="05000000000000000000" pitchFamily="2" charset="2"/>
              <a:buAutoNum type="circleNumDbPlain"/>
            </a:pPr>
            <a:r>
              <a:rPr lang="zh-CN" altLang="en-US" dirty="0"/>
              <a:t>基础解系是解集 </a:t>
            </a:r>
            <a:r>
              <a:rPr lang="en-US" altLang="zh-CN" i="1" dirty="0"/>
              <a:t>S</a:t>
            </a:r>
            <a:r>
              <a:rPr lang="en-US" altLang="zh-CN" dirty="0"/>
              <a:t> </a:t>
            </a:r>
            <a:r>
              <a:rPr lang="zh-CN" altLang="en-US" dirty="0"/>
              <a:t>的最大无关组．</a:t>
            </a:r>
            <a:endParaRPr lang="zh-CN" altLang="en-US" dirty="0"/>
          </a:p>
          <a:p>
            <a:pPr marL="1371600" lvl="2" indent="-457200" eaLnBrk="1" hangingPunct="1">
              <a:lnSpc>
                <a:spcPct val="130000"/>
              </a:lnSpc>
              <a:buClr>
                <a:srgbClr val="FF0000"/>
              </a:buClr>
              <a:buSzTx/>
              <a:buFont typeface="Wingdings" panose="05000000000000000000" pitchFamily="2" charset="2"/>
              <a:buAutoNum type="circleNumDbPlain"/>
            </a:pPr>
            <a:r>
              <a:rPr lang="zh-CN" altLang="en-US" dirty="0"/>
              <a:t>解集 </a:t>
            </a:r>
            <a:r>
              <a:rPr lang="en-US" altLang="zh-CN" i="1" dirty="0"/>
              <a:t>S </a:t>
            </a:r>
            <a:r>
              <a:rPr lang="zh-CN" altLang="en-US" dirty="0"/>
              <a:t>是基础解系的所有可能的线性组合．</a:t>
            </a:r>
            <a:endParaRPr lang="zh-CN" altLang="en-US" dirty="0"/>
          </a:p>
          <a:p>
            <a:pPr marL="914400" lvl="1" indent="-457200" eaLnBrk="1" hangingPunct="1">
              <a:lnSpc>
                <a:spcPct val="130000"/>
              </a:lnSpc>
              <a:buClr>
                <a:srgbClr val="0000FF"/>
              </a:buClr>
              <a:buSzTx/>
              <a:buFont typeface="Wingdings" panose="05000000000000000000" pitchFamily="2" charset="2"/>
              <a:buAutoNum type="arabicPeriod"/>
            </a:pPr>
            <a:r>
              <a:rPr lang="zh-CN" altLang="en-US" dirty="0"/>
              <a:t>非齐次线性方程组的通解与其导出组的基础解系的关系</a:t>
            </a:r>
            <a:r>
              <a:rPr lang="en-US" altLang="zh-CN" dirty="0">
                <a:latin typeface="楷体_GB2312" panose="02010609030101010101" pitchFamily="49" charset="-122"/>
              </a:rPr>
              <a:t>.</a:t>
            </a:r>
            <a:endParaRPr lang="en-US" altLang="zh-CN" dirty="0">
              <a:latin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6019">
                                            <p:txEl>
                                              <p:charRg st="0" end="24"/>
                                            </p:txEl>
                                          </p:spTgt>
                                        </p:tgtEl>
                                        <p:attrNameLst>
                                          <p:attrName>style.visibility</p:attrName>
                                        </p:attrNameLst>
                                      </p:cBhvr>
                                      <p:to>
                                        <p:strVal val="visible"/>
                                      </p:to>
                                    </p:set>
                                    <p:anim calcmode="lin" valueType="num">
                                      <p:cBhvr>
                                        <p:cTn id="7" dur="500" fill="hold"/>
                                        <p:tgtEl>
                                          <p:spTgt spid="86019">
                                            <p:txEl>
                                              <p:charRg st="0" end="24"/>
                                            </p:txEl>
                                          </p:spTgt>
                                        </p:tgtEl>
                                        <p:attrNameLst>
                                          <p:attrName>ppt_w</p:attrName>
                                        </p:attrNameLst>
                                      </p:cBhvr>
                                      <p:tavLst>
                                        <p:tav tm="0">
                                          <p:val>
                                            <p:fltVal val="0.000000"/>
                                          </p:val>
                                        </p:tav>
                                        <p:tav tm="100000">
                                          <p:val>
                                            <p:strVal val="#ppt_w"/>
                                          </p:val>
                                        </p:tav>
                                      </p:tavLst>
                                    </p:anim>
                                    <p:anim calcmode="lin" valueType="num">
                                      <p:cBhvr>
                                        <p:cTn id="8" dur="500" fill="hold"/>
                                        <p:tgtEl>
                                          <p:spTgt spid="86019">
                                            <p:txEl>
                                              <p:charRg st="0" end="24"/>
                                            </p:txEl>
                                          </p:spTgt>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6019">
                                            <p:txEl>
                                              <p:charRg st="25" end="48"/>
                                            </p:txEl>
                                          </p:spTgt>
                                        </p:tgtEl>
                                        <p:attrNameLst>
                                          <p:attrName>style.visibility</p:attrName>
                                        </p:attrNameLst>
                                      </p:cBhvr>
                                      <p:to>
                                        <p:strVal val="visible"/>
                                      </p:to>
                                    </p:set>
                                    <p:anim calcmode="lin" valueType="num">
                                      <p:cBhvr>
                                        <p:cTn id="13" dur="500" fill="hold"/>
                                        <p:tgtEl>
                                          <p:spTgt spid="86019">
                                            <p:txEl>
                                              <p:charRg st="25" end="48"/>
                                            </p:txEl>
                                          </p:spTgt>
                                        </p:tgtEl>
                                        <p:attrNameLst>
                                          <p:attrName>ppt_w</p:attrName>
                                        </p:attrNameLst>
                                      </p:cBhvr>
                                      <p:tavLst>
                                        <p:tav tm="0">
                                          <p:val>
                                            <p:fltVal val="0.000000"/>
                                          </p:val>
                                        </p:tav>
                                        <p:tav tm="100000">
                                          <p:val>
                                            <p:strVal val="#ppt_w"/>
                                          </p:val>
                                        </p:tav>
                                      </p:tavLst>
                                    </p:anim>
                                    <p:anim calcmode="lin" valueType="num">
                                      <p:cBhvr>
                                        <p:cTn id="14" dur="500" fill="hold"/>
                                        <p:tgtEl>
                                          <p:spTgt spid="86019">
                                            <p:txEl>
                                              <p:charRg st="25" end="48"/>
                                            </p:txEl>
                                          </p:spTgt>
                                        </p:tgtEl>
                                        <p:attrNameLst>
                                          <p:attrName>ppt_h</p:attrName>
                                        </p:attrNameLst>
                                      </p:cBhvr>
                                      <p:tavLst>
                                        <p:tav tm="0">
                                          <p:val>
                                            <p:fltVal val="0.00000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6019">
                                            <p:txEl>
                                              <p:charRg st="48" end="71"/>
                                            </p:txEl>
                                          </p:spTgt>
                                        </p:tgtEl>
                                        <p:attrNameLst>
                                          <p:attrName>style.visibility</p:attrName>
                                        </p:attrNameLst>
                                      </p:cBhvr>
                                      <p:to>
                                        <p:strVal val="visible"/>
                                      </p:to>
                                    </p:set>
                                    <p:animEffect transition="in" filter="blinds(horizontal)">
                                      <p:cBhvr>
                                        <p:cTn id="19" dur="500"/>
                                        <p:tgtEl>
                                          <p:spTgt spid="86019">
                                            <p:txEl>
                                              <p:charRg st="48" end="7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6019">
                                            <p:txEl>
                                              <p:charRg st="71" end="89"/>
                                            </p:txEl>
                                          </p:spTgt>
                                        </p:tgtEl>
                                        <p:attrNameLst>
                                          <p:attrName>style.visibility</p:attrName>
                                        </p:attrNameLst>
                                      </p:cBhvr>
                                      <p:to>
                                        <p:strVal val="visible"/>
                                      </p:to>
                                    </p:set>
                                    <p:anim calcmode="lin" valueType="num">
                                      <p:cBhvr additive="base">
                                        <p:cTn id="24" dur="500" fill="hold"/>
                                        <p:tgtEl>
                                          <p:spTgt spid="86019">
                                            <p:txEl>
                                              <p:charRg st="71" end="89"/>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6019">
                                            <p:txEl>
                                              <p:charRg st="71" end="89"/>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6019">
                                            <p:txEl>
                                              <p:charRg st="89" end="111"/>
                                            </p:txEl>
                                          </p:spTgt>
                                        </p:tgtEl>
                                        <p:attrNameLst>
                                          <p:attrName>style.visibility</p:attrName>
                                        </p:attrNameLst>
                                      </p:cBhvr>
                                      <p:to>
                                        <p:strVal val="visible"/>
                                      </p:to>
                                    </p:set>
                                    <p:anim calcmode="lin" valueType="num">
                                      <p:cBhvr additive="base">
                                        <p:cTn id="30" dur="500" fill="hold"/>
                                        <p:tgtEl>
                                          <p:spTgt spid="86019">
                                            <p:txEl>
                                              <p:charRg st="89" end="11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6019">
                                            <p:txEl>
                                              <p:charRg st="89" end="11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6019">
                                            <p:txEl>
                                              <p:charRg st="111" end="137"/>
                                            </p:txEl>
                                          </p:spTgt>
                                        </p:tgtEl>
                                        <p:attrNameLst>
                                          <p:attrName>style.visibility</p:attrName>
                                        </p:attrNameLst>
                                      </p:cBhvr>
                                      <p:to>
                                        <p:strVal val="visible"/>
                                      </p:to>
                                    </p:set>
                                    <p:animEffect transition="in" filter="blinds(horizontal)">
                                      <p:cBhvr>
                                        <p:cTn id="36" dur="500"/>
                                        <p:tgtEl>
                                          <p:spTgt spid="86019">
                                            <p:txEl>
                                              <p:charRg st="111" end="1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96768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dirty="0">
                <a:solidFill>
                  <a:srgbClr val="CC0099"/>
                </a:solidFill>
                <a:latin typeface="楷体_GB2312" panose="02010609030101010101" pitchFamily="49" charset="-122"/>
                <a:ea typeface="+mj-ea"/>
                <a:cs typeface="+mj-cs"/>
              </a:rPr>
              <a:t>§</a:t>
            </a:r>
            <a:r>
              <a:rPr lang="en-US" altLang="zh-CN" sz="3600" dirty="0">
                <a:solidFill>
                  <a:srgbClr val="CC0099"/>
                </a:solidFill>
                <a:latin typeface="+mj-lt"/>
                <a:ea typeface="+mj-ea"/>
                <a:cs typeface="+mj-cs"/>
              </a:rPr>
              <a:t>5</a:t>
            </a:r>
            <a:r>
              <a:rPr lang="en-US" altLang="zh-CN" sz="3600" dirty="0">
                <a:solidFill>
                  <a:srgbClr val="CC0099"/>
                </a:solidFill>
                <a:latin typeface="楷体_GB2312" panose="02010609030101010101" pitchFamily="49" charset="-122"/>
                <a:ea typeface="+mj-ea"/>
                <a:cs typeface="+mj-cs"/>
              </a:rPr>
              <a:t>  </a:t>
            </a:r>
            <a:r>
              <a:rPr lang="zh-CN" altLang="en-US" sz="3600" dirty="0">
                <a:solidFill>
                  <a:srgbClr val="CC0099"/>
                </a:solidFill>
                <a:latin typeface="楷体_GB2312" panose="02010609030101010101" pitchFamily="49" charset="-122"/>
                <a:ea typeface="+mj-ea"/>
                <a:cs typeface="+mj-cs"/>
              </a:rPr>
              <a:t>向量空间</a:t>
            </a:r>
            <a:endParaRPr lang="zh-CN" altLang="en-US" sz="3600"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8706" name="Rectangle 12"/>
          <p:cNvSpPr>
            <a:spLocks noGrp="1"/>
          </p:cNvSpPr>
          <p:nvPr>
            <p:ph type="title"/>
          </p:nvPr>
        </p:nvSpPr>
        <p:spPr/>
        <p:txBody>
          <a:bodyPr vert="horz" wrap="square" lIns="91440" tIns="45720" rIns="91440" bIns="45720" anchor="ctr" anchorCtr="0"/>
          <a:p>
            <a:pPr eaLnBrk="1" hangingPunct="1"/>
            <a:r>
              <a:rPr lang="zh-CN" altLang="en-US" dirty="0"/>
              <a:t>封闭的概念</a:t>
            </a:r>
            <a:endParaRPr lang="zh-CN" altLang="en-US" dirty="0"/>
          </a:p>
        </p:txBody>
      </p:sp>
      <p:sp>
        <p:nvSpPr>
          <p:cNvPr id="14352" name="Rectangle 16"/>
          <p:cNvSpPr>
            <a:spLocks noGrp="1"/>
          </p:cNvSpPr>
          <p:nvPr>
            <p:ph idx="1"/>
          </p:nvPr>
        </p:nvSpPr>
        <p:spPr>
          <a:xfrm>
            <a:off x="457200" y="1524000"/>
            <a:ext cx="8362950" cy="3195638"/>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所谓</a:t>
            </a:r>
            <a:r>
              <a:rPr lang="zh-CN" altLang="en-US" dirty="0">
                <a:solidFill>
                  <a:srgbClr val="FF0000"/>
                </a:solidFill>
              </a:rPr>
              <a:t>封闭</a:t>
            </a:r>
            <a:r>
              <a:rPr lang="zh-CN" altLang="en-US" dirty="0"/>
              <a:t>，是指集合中任意两个元素作某一运算得到</a:t>
            </a:r>
            <a:endParaRPr lang="zh-CN" altLang="en-US" dirty="0"/>
          </a:p>
          <a:p>
            <a:pPr marL="457200" indent="-457200" eaLnBrk="1" hangingPunct="1">
              <a:spcBef>
                <a:spcPct val="50000"/>
              </a:spcBef>
              <a:buClr>
                <a:schemeClr val="accent2"/>
              </a:buClr>
              <a:buSzPct val="80000"/>
              <a:buNone/>
            </a:pPr>
            <a:r>
              <a:rPr lang="zh-CN" altLang="en-US" dirty="0"/>
              <a:t>的结果仍属于该集合．</a:t>
            </a:r>
            <a:endParaRPr lang="zh-CN" altLang="en-US" dirty="0"/>
          </a:p>
          <a:p>
            <a:pPr marL="457200" indent="-457200" eaLnBrk="1" hangingPunct="1">
              <a:spcBef>
                <a:spcPct val="50000"/>
              </a:spcBef>
              <a:buClr>
                <a:schemeClr val="accent2"/>
              </a:buClr>
              <a:buSzPct val="80000"/>
              <a:buNone/>
            </a:pPr>
            <a:r>
              <a:rPr lang="zh-CN" altLang="en-US" dirty="0">
                <a:solidFill>
                  <a:srgbClr val="0000FF"/>
                </a:solidFill>
              </a:rPr>
              <a:t>例：</a:t>
            </a:r>
            <a:r>
              <a:rPr lang="zh-CN" altLang="en-US" dirty="0"/>
              <a:t>试讨论下列数集对四则运算是否封闭？</a:t>
            </a:r>
            <a:endParaRPr lang="zh-CN" altLang="en-US" dirty="0"/>
          </a:p>
          <a:p>
            <a:pPr marL="457200" indent="-457200" eaLnBrk="1" hangingPunct="1">
              <a:spcBef>
                <a:spcPct val="50000"/>
              </a:spcBef>
              <a:buClr>
                <a:srgbClr val="0000FF"/>
              </a:buClr>
            </a:pPr>
            <a:r>
              <a:rPr lang="zh-CN" altLang="en-US" dirty="0"/>
              <a:t>整数集 </a:t>
            </a:r>
            <a:r>
              <a:rPr lang="en-US" altLang="zh-CN" i="1" dirty="0"/>
              <a:t>Z</a:t>
            </a:r>
            <a:endParaRPr lang="en-US" altLang="zh-CN" i="1" dirty="0"/>
          </a:p>
          <a:p>
            <a:pPr marL="457200" indent="-457200" eaLnBrk="1" hangingPunct="1">
              <a:spcBef>
                <a:spcPct val="50000"/>
              </a:spcBef>
              <a:buClr>
                <a:srgbClr val="0000FF"/>
              </a:buClr>
            </a:pPr>
            <a:r>
              <a:rPr lang="zh-CN" altLang="en-US" dirty="0"/>
              <a:t>有理数集 </a:t>
            </a:r>
            <a:r>
              <a:rPr lang="en-US" altLang="zh-CN" i="1" dirty="0"/>
              <a:t>Q</a:t>
            </a:r>
            <a:endParaRPr lang="en-US" altLang="zh-CN" i="1" dirty="0"/>
          </a:p>
          <a:p>
            <a:pPr marL="457200" indent="-457200" eaLnBrk="1" hangingPunct="1">
              <a:spcBef>
                <a:spcPct val="50000"/>
              </a:spcBef>
              <a:buClr>
                <a:srgbClr val="0000FF"/>
              </a:buClr>
            </a:pPr>
            <a:r>
              <a:rPr lang="zh-CN" altLang="en-US" dirty="0"/>
              <a:t>实数集 </a:t>
            </a:r>
            <a:r>
              <a:rPr lang="en-US" altLang="zh-CN" i="1" dirty="0"/>
              <a:t>R</a:t>
            </a:r>
            <a:endParaRPr lang="en-US" altLang="zh-CN"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4352">
                                            <p:txEl>
                                              <p:charRg st="0" end="27"/>
                                            </p:txEl>
                                          </p:spTgt>
                                        </p:tgtEl>
                                        <p:attrNameLst>
                                          <p:attrName>style.visibility</p:attrName>
                                        </p:attrNameLst>
                                      </p:cBhvr>
                                      <p:to>
                                        <p:strVal val="visible"/>
                                      </p:to>
                                    </p:set>
                                  </p:childTnLst>
                                </p:cTn>
                              </p:par>
                            </p:childTnLst>
                          </p:cTn>
                        </p:par>
                        <p:par>
                          <p:cTn id="7" fill="hold">
                            <p:stCondLst>
                              <p:cond delay="26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14352">
                                            <p:txEl>
                                              <p:charRg st="27" end="38"/>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14352">
                                            <p:txEl>
                                              <p:charRg st="38" end="58"/>
                                            </p:txEl>
                                          </p:spTgt>
                                        </p:tgtEl>
                                        <p:attrNameLst>
                                          <p:attrName>style.visibility</p:attrName>
                                        </p:attrNameLst>
                                      </p:cBhvr>
                                      <p:to>
                                        <p:strVal val="visible"/>
                                      </p:to>
                                    </p:set>
                                    <p:animEffect transition="in" filter="box(in)">
                                      <p:cBhvr>
                                        <p:cTn id="14" dur="500"/>
                                        <p:tgtEl>
                                          <p:spTgt spid="14352">
                                            <p:txEl>
                                              <p:charRg st="38" end="58"/>
                                            </p:txEl>
                                          </p:spTgt>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14352">
                                            <p:txEl>
                                              <p:charRg st="58" end="64"/>
                                            </p:txEl>
                                          </p:spTgt>
                                        </p:tgtEl>
                                        <p:attrNameLst>
                                          <p:attrName>style.visibility</p:attrName>
                                        </p:attrNameLst>
                                      </p:cBhvr>
                                      <p:to>
                                        <p:strVal val="visible"/>
                                      </p:to>
                                    </p:set>
                                    <p:animEffect transition="in" filter="box(in)">
                                      <p:cBhvr>
                                        <p:cTn id="17" dur="500"/>
                                        <p:tgtEl>
                                          <p:spTgt spid="14352">
                                            <p:txEl>
                                              <p:charRg st="58" end="6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352">
                                            <p:txEl>
                                              <p:charRg st="64" end="71"/>
                                            </p:txEl>
                                          </p:spTgt>
                                        </p:tgtEl>
                                        <p:attrNameLst>
                                          <p:attrName>style.visibility</p:attrName>
                                        </p:attrNameLst>
                                      </p:cBhvr>
                                      <p:to>
                                        <p:strVal val="visible"/>
                                      </p:to>
                                    </p:set>
                                    <p:animEffect transition="in" filter="box(in)">
                                      <p:cBhvr>
                                        <p:cTn id="22" dur="500"/>
                                        <p:tgtEl>
                                          <p:spTgt spid="14352">
                                            <p:txEl>
                                              <p:charRg st="64" end="7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352">
                                            <p:txEl>
                                              <p:charRg st="71" end="77"/>
                                            </p:txEl>
                                          </p:spTgt>
                                        </p:tgtEl>
                                        <p:attrNameLst>
                                          <p:attrName>style.visibility</p:attrName>
                                        </p:attrNameLst>
                                      </p:cBhvr>
                                      <p:to>
                                        <p:strVal val="visible"/>
                                      </p:to>
                                    </p:set>
                                    <p:animEffect transition="in" filter="box(in)">
                                      <p:cBhvr>
                                        <p:cTn id="27" dur="500"/>
                                        <p:tgtEl>
                                          <p:spTgt spid="14352">
                                            <p:txEl>
                                              <p:charRg st="71" end="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9730" name="Rectangle 2"/>
          <p:cNvSpPr>
            <a:spLocks noGrp="1"/>
          </p:cNvSpPr>
          <p:nvPr>
            <p:ph type="title"/>
          </p:nvPr>
        </p:nvSpPr>
        <p:spPr/>
        <p:txBody>
          <a:bodyPr vert="horz" wrap="square" lIns="91440" tIns="45720" rIns="91440" bIns="45720" anchor="ctr" anchorCtr="0"/>
          <a:p>
            <a:pPr eaLnBrk="1" hangingPunct="1"/>
            <a:r>
              <a:rPr lang="zh-CN" altLang="en-US" dirty="0"/>
              <a:t>向量空间的概念</a:t>
            </a:r>
            <a:endParaRPr lang="zh-CN" altLang="en-US" dirty="0"/>
          </a:p>
        </p:txBody>
      </p:sp>
      <p:sp>
        <p:nvSpPr>
          <p:cNvPr id="120835" name="Rectangle 3"/>
          <p:cNvSpPr>
            <a:spLocks noGrp="1"/>
          </p:cNvSpPr>
          <p:nvPr>
            <p:ph idx="1"/>
          </p:nvPr>
        </p:nvSpPr>
        <p:spPr>
          <a:xfrm>
            <a:off x="457200" y="1524000"/>
            <a:ext cx="8362950" cy="3852863"/>
          </a:xfrm>
        </p:spPr>
        <p:txBody>
          <a:bodyPr vert="horz" wrap="square" lIns="91440" tIns="45720" rIns="91440" bIns="45720" anchor="t" anchorCtr="0">
            <a:spAutoFit/>
          </a:bodyPr>
          <a:p>
            <a:pPr marL="457200" indent="-457200" eaLnBrk="1" hangingPunct="1">
              <a:lnSpc>
                <a:spcPct val="130000"/>
              </a:lnSpc>
              <a:buClr>
                <a:srgbClr val="0000FF"/>
              </a:buClr>
              <a:buSzTx/>
              <a:buNone/>
            </a:pPr>
            <a:r>
              <a:rPr lang="zh-CN" altLang="en-US" dirty="0">
                <a:solidFill>
                  <a:srgbClr val="0000FF"/>
                </a:solidFill>
              </a:rPr>
              <a:t>定义：</a:t>
            </a:r>
            <a:r>
              <a:rPr lang="zh-CN" altLang="en-US" dirty="0"/>
              <a:t>设 </a:t>
            </a:r>
            <a:r>
              <a:rPr lang="en-US" altLang="zh-CN" i="1" dirty="0"/>
              <a:t>V</a:t>
            </a:r>
            <a:r>
              <a:rPr lang="en-US" altLang="zh-CN" dirty="0"/>
              <a:t> </a:t>
            </a:r>
            <a:r>
              <a:rPr lang="zh-CN" altLang="en-US" dirty="0"/>
              <a:t>是 </a:t>
            </a:r>
            <a:r>
              <a:rPr lang="en-US" altLang="zh-CN" i="1" dirty="0"/>
              <a:t>n</a:t>
            </a:r>
            <a:r>
              <a:rPr lang="en-US" altLang="zh-CN" dirty="0"/>
              <a:t> </a:t>
            </a:r>
            <a:r>
              <a:rPr lang="zh-CN" altLang="en-US" dirty="0"/>
              <a:t>维向量的集合，如果</a:t>
            </a:r>
            <a:endParaRPr lang="zh-CN" altLang="en-US" dirty="0"/>
          </a:p>
          <a:p>
            <a:pPr marL="457200" indent="-457200" eaLnBrk="1" hangingPunct="1">
              <a:lnSpc>
                <a:spcPct val="130000"/>
              </a:lnSpc>
              <a:buClr>
                <a:srgbClr val="0000FF"/>
              </a:buClr>
              <a:buSzTx/>
              <a:buNone/>
            </a:pPr>
            <a:r>
              <a:rPr lang="zh-CN" altLang="zh-CN" dirty="0"/>
              <a:t>①</a:t>
            </a:r>
            <a:r>
              <a:rPr lang="zh-CN" altLang="en-US" dirty="0"/>
              <a:t> 集合 </a:t>
            </a:r>
            <a:r>
              <a:rPr lang="en-US" altLang="zh-CN" i="1" dirty="0"/>
              <a:t>V</a:t>
            </a:r>
            <a:r>
              <a:rPr lang="en-US" altLang="zh-CN" dirty="0"/>
              <a:t> </a:t>
            </a:r>
            <a:r>
              <a:rPr lang="zh-CN" altLang="en-US" dirty="0"/>
              <a:t>非空，</a:t>
            </a:r>
            <a:endParaRPr lang="zh-CN" altLang="en-US" dirty="0"/>
          </a:p>
          <a:p>
            <a:pPr marL="457200" indent="-457200" eaLnBrk="1" hangingPunct="1">
              <a:lnSpc>
                <a:spcPct val="130000"/>
              </a:lnSpc>
              <a:buClr>
                <a:srgbClr val="0000FF"/>
              </a:buClr>
              <a:buSzTx/>
              <a:buNone/>
            </a:pPr>
            <a:r>
              <a:rPr lang="zh-CN" altLang="zh-CN" dirty="0"/>
              <a:t>②</a:t>
            </a:r>
            <a:r>
              <a:rPr lang="zh-CN" altLang="en-US" dirty="0"/>
              <a:t> 集合 </a:t>
            </a:r>
            <a:r>
              <a:rPr lang="en-US" altLang="zh-CN" i="1" dirty="0"/>
              <a:t>V</a:t>
            </a:r>
            <a:r>
              <a:rPr lang="en-US" altLang="zh-CN" dirty="0"/>
              <a:t> </a:t>
            </a:r>
            <a:r>
              <a:rPr lang="zh-CN" altLang="en-US" dirty="0"/>
              <a:t>对于向量的</a:t>
            </a:r>
            <a:r>
              <a:rPr lang="zh-CN" altLang="en-US" dirty="0">
                <a:solidFill>
                  <a:srgbClr val="0000FF"/>
                </a:solidFill>
              </a:rPr>
              <a:t>加法</a:t>
            </a:r>
            <a:r>
              <a:rPr lang="zh-CN" altLang="en-US" dirty="0"/>
              <a:t>和</a:t>
            </a:r>
            <a:r>
              <a:rPr lang="zh-CN" altLang="en-US" dirty="0">
                <a:solidFill>
                  <a:srgbClr val="0000FF"/>
                </a:solidFill>
              </a:rPr>
              <a:t>乘数</a:t>
            </a:r>
            <a:r>
              <a:rPr lang="zh-CN" altLang="en-US" dirty="0"/>
              <a:t>两种运算封闭，</a:t>
            </a:r>
            <a:endParaRPr lang="zh-CN" altLang="en-US" dirty="0"/>
          </a:p>
          <a:p>
            <a:pPr marL="457200" indent="-457200" eaLnBrk="1" hangingPunct="1">
              <a:lnSpc>
                <a:spcPct val="130000"/>
              </a:lnSpc>
              <a:buClr>
                <a:srgbClr val="0000FF"/>
              </a:buClr>
              <a:buSzTx/>
              <a:buNone/>
            </a:pPr>
            <a:r>
              <a:rPr lang="zh-CN" altLang="en-US" dirty="0">
                <a:solidFill>
                  <a:srgbClr val="000000"/>
                </a:solidFill>
              </a:rPr>
              <a:t>具体地说，就是：</a:t>
            </a:r>
            <a:endParaRPr lang="zh-CN" altLang="en-US" dirty="0">
              <a:solidFill>
                <a:srgbClr val="000000"/>
              </a:solidFill>
            </a:endParaRPr>
          </a:p>
          <a:p>
            <a:pPr marL="457200" indent="-457200" eaLnBrk="1" hangingPunct="1">
              <a:lnSpc>
                <a:spcPct val="130000"/>
              </a:lnSpc>
              <a:buClr>
                <a:srgbClr val="0000FF"/>
              </a:buClr>
              <a:buSzTx/>
              <a:buFont typeface="Wingdings" panose="05000000000000000000" pitchFamily="2" charset="2"/>
              <a:buChar char="ü"/>
            </a:pPr>
            <a:r>
              <a:rPr lang="zh-CN" altLang="en-US" dirty="0">
                <a:solidFill>
                  <a:srgbClr val="000000"/>
                </a:solidFill>
              </a:rPr>
              <a:t>若 </a:t>
            </a:r>
            <a:r>
              <a:rPr lang="en-US" altLang="zh-CN" i="1" dirty="0">
                <a:solidFill>
                  <a:srgbClr val="000000"/>
                </a:solidFill>
              </a:rPr>
              <a:t>a</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V</a:t>
            </a:r>
            <a:r>
              <a:rPr lang="zh-CN" altLang="en-US" dirty="0">
                <a:solidFill>
                  <a:srgbClr val="000000"/>
                </a:solidFill>
              </a:rPr>
              <a:t>， </a:t>
            </a:r>
            <a:r>
              <a:rPr lang="en-US" altLang="zh-CN" i="1" dirty="0">
                <a:solidFill>
                  <a:srgbClr val="000000"/>
                </a:solidFill>
              </a:rPr>
              <a:t>b</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V</a:t>
            </a:r>
            <a:r>
              <a:rPr lang="zh-CN" altLang="en-US" dirty="0">
                <a:solidFill>
                  <a:srgbClr val="000000"/>
                </a:solidFill>
              </a:rPr>
              <a:t>，则</a:t>
            </a:r>
            <a:r>
              <a:rPr lang="en-US" altLang="zh-CN" i="1" dirty="0">
                <a:solidFill>
                  <a:srgbClr val="000000"/>
                </a:solidFill>
              </a:rPr>
              <a:t>a</a:t>
            </a:r>
            <a:r>
              <a:rPr lang="en-US" altLang="zh-CN" dirty="0">
                <a:solidFill>
                  <a:srgbClr val="000000"/>
                </a:solidFill>
              </a:rPr>
              <a:t> + </a:t>
            </a:r>
            <a:r>
              <a:rPr lang="en-US" altLang="zh-CN" i="1" dirty="0">
                <a:solidFill>
                  <a:srgbClr val="000000"/>
                </a:solidFill>
              </a:rPr>
              <a:t>b</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V </a:t>
            </a:r>
            <a:r>
              <a:rPr lang="zh-CN" altLang="en-US" dirty="0">
                <a:solidFill>
                  <a:srgbClr val="000000"/>
                </a:solidFill>
              </a:rPr>
              <a:t>．</a:t>
            </a:r>
            <a:r>
              <a:rPr lang="zh-CN" altLang="en-US" dirty="0">
                <a:solidFill>
                  <a:srgbClr val="0000FF"/>
                </a:solidFill>
              </a:rPr>
              <a:t>（对加法封闭）</a:t>
            </a:r>
            <a:endParaRPr lang="zh-CN" altLang="en-US" dirty="0">
              <a:solidFill>
                <a:srgbClr val="0000FF"/>
              </a:solidFill>
            </a:endParaRPr>
          </a:p>
          <a:p>
            <a:pPr marL="457200" indent="-457200" eaLnBrk="1" hangingPunct="1">
              <a:lnSpc>
                <a:spcPct val="130000"/>
              </a:lnSpc>
              <a:buClr>
                <a:srgbClr val="0000FF"/>
              </a:buClr>
              <a:buSzTx/>
              <a:buFont typeface="Wingdings" panose="05000000000000000000" pitchFamily="2" charset="2"/>
              <a:buChar char="ü"/>
            </a:pPr>
            <a:r>
              <a:rPr lang="zh-CN" altLang="en-US" dirty="0">
                <a:solidFill>
                  <a:srgbClr val="000000"/>
                </a:solidFill>
              </a:rPr>
              <a:t>若 </a:t>
            </a:r>
            <a:r>
              <a:rPr lang="en-US" altLang="zh-CN" i="1" dirty="0">
                <a:solidFill>
                  <a:srgbClr val="000000"/>
                </a:solidFill>
              </a:rPr>
              <a:t>a</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V</a:t>
            </a:r>
            <a:r>
              <a:rPr lang="zh-CN" altLang="en-US" dirty="0">
                <a:solidFill>
                  <a:srgbClr val="000000"/>
                </a:solidFill>
              </a:rPr>
              <a:t>， </a:t>
            </a:r>
            <a:r>
              <a:rPr lang="en-US" altLang="zh-CN" i="1" dirty="0">
                <a:solidFill>
                  <a:srgbClr val="000000"/>
                </a:solidFill>
                <a:latin typeface="Symbol" panose="05050102010706020507" pitchFamily="18" charset="2"/>
              </a:rPr>
              <a:t>l</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R</a:t>
            </a:r>
            <a:r>
              <a:rPr lang="zh-CN" altLang="en-US" dirty="0">
                <a:solidFill>
                  <a:srgbClr val="000000"/>
                </a:solidFill>
              </a:rPr>
              <a:t>，则 </a:t>
            </a:r>
            <a:r>
              <a:rPr lang="en-US" altLang="zh-CN" i="1" dirty="0">
                <a:solidFill>
                  <a:srgbClr val="000000"/>
                </a:solidFill>
                <a:latin typeface="Symbol" panose="05050102010706020507" pitchFamily="18" charset="2"/>
              </a:rPr>
              <a:t>l</a:t>
            </a:r>
            <a:r>
              <a:rPr lang="en-US" altLang="zh-CN" dirty="0">
                <a:solidFill>
                  <a:srgbClr val="000000"/>
                </a:solidFill>
              </a:rPr>
              <a:t> </a:t>
            </a:r>
            <a:r>
              <a:rPr lang="en-US" altLang="zh-CN" i="1" dirty="0">
                <a:solidFill>
                  <a:srgbClr val="000000"/>
                </a:solidFill>
              </a:rPr>
              <a:t>a</a:t>
            </a:r>
            <a:r>
              <a:rPr lang="en-US" altLang="zh-CN" dirty="0">
                <a:solidFill>
                  <a:srgbClr val="000000"/>
                </a:solidFill>
              </a:rPr>
              <a:t> </a:t>
            </a:r>
            <a:r>
              <a:rPr lang="en-US" altLang="zh-CN" dirty="0"/>
              <a:t>∈</a:t>
            </a:r>
            <a:r>
              <a:rPr lang="en-US" altLang="zh-CN" dirty="0">
                <a:solidFill>
                  <a:srgbClr val="000000"/>
                </a:solidFill>
              </a:rPr>
              <a:t> </a:t>
            </a:r>
            <a:r>
              <a:rPr lang="en-US" altLang="zh-CN" i="1" dirty="0">
                <a:solidFill>
                  <a:srgbClr val="000000"/>
                </a:solidFill>
              </a:rPr>
              <a:t>V </a:t>
            </a:r>
            <a:r>
              <a:rPr lang="zh-CN" altLang="en-US" dirty="0">
                <a:solidFill>
                  <a:srgbClr val="000000"/>
                </a:solidFill>
              </a:rPr>
              <a:t>．</a:t>
            </a:r>
            <a:r>
              <a:rPr lang="zh-CN" altLang="en-US" dirty="0">
                <a:solidFill>
                  <a:srgbClr val="0000FF"/>
                </a:solidFill>
              </a:rPr>
              <a:t>（对乘数封闭）</a:t>
            </a:r>
            <a:endParaRPr lang="zh-CN" altLang="en-US" dirty="0">
              <a:solidFill>
                <a:srgbClr val="0000FF"/>
              </a:solidFill>
            </a:endParaRPr>
          </a:p>
          <a:p>
            <a:pPr marL="457200" indent="-457200" eaLnBrk="1" hangingPunct="1">
              <a:lnSpc>
                <a:spcPct val="130000"/>
              </a:lnSpc>
              <a:buClr>
                <a:srgbClr val="0000FF"/>
              </a:buClr>
              <a:buSzTx/>
              <a:buNone/>
            </a:pPr>
            <a:r>
              <a:rPr lang="zh-CN" altLang="en-US" dirty="0"/>
              <a:t>那么就称集合 </a:t>
            </a:r>
            <a:r>
              <a:rPr lang="en-US" altLang="zh-CN" i="1" dirty="0"/>
              <a:t>V </a:t>
            </a:r>
            <a:r>
              <a:rPr lang="zh-CN" altLang="en-US" dirty="0"/>
              <a:t>为</a:t>
            </a:r>
            <a:r>
              <a:rPr lang="zh-CN" altLang="en-US" dirty="0">
                <a:solidFill>
                  <a:srgbClr val="FF0000"/>
                </a:solidFill>
              </a:rPr>
              <a:t>向量空间</a:t>
            </a:r>
            <a:r>
              <a:rPr lang="zh-CN" altLang="en-US" dirty="0"/>
              <a:t>．</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0835">
                                            <p:txEl>
                                              <p:charRg st="0" end="21"/>
                                            </p:txEl>
                                          </p:spTgt>
                                        </p:tgtEl>
                                        <p:attrNameLst>
                                          <p:attrName>style.visibility</p:attrName>
                                        </p:attrNameLst>
                                      </p:cBhvr>
                                      <p:to>
                                        <p:strVal val="visible"/>
                                      </p:to>
                                    </p:set>
                                    <p:animEffect transition="in" filter="slide(fromBottom)">
                                      <p:cBhvr>
                                        <p:cTn id="7" dur="500"/>
                                        <p:tgtEl>
                                          <p:spTgt spid="120835">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0835">
                                            <p:txEl>
                                              <p:charRg st="21" end="32"/>
                                            </p:txEl>
                                          </p:spTgt>
                                        </p:tgtEl>
                                        <p:attrNameLst>
                                          <p:attrName>style.visibility</p:attrName>
                                        </p:attrNameLst>
                                      </p:cBhvr>
                                      <p:to>
                                        <p:strVal val="visible"/>
                                      </p:to>
                                    </p:set>
                                    <p:animEffect transition="in" filter="slide(fromBottom)">
                                      <p:cBhvr>
                                        <p:cTn id="12" dur="500"/>
                                        <p:tgtEl>
                                          <p:spTgt spid="120835">
                                            <p:txEl>
                                              <p:charRg st="21" end="3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0835">
                                            <p:txEl>
                                              <p:charRg st="32" end="57"/>
                                            </p:txEl>
                                          </p:spTgt>
                                        </p:tgtEl>
                                        <p:attrNameLst>
                                          <p:attrName>style.visibility</p:attrName>
                                        </p:attrNameLst>
                                      </p:cBhvr>
                                      <p:to>
                                        <p:strVal val="visible"/>
                                      </p:to>
                                    </p:set>
                                    <p:animEffect transition="in" filter="slide(fromBottom)">
                                      <p:cBhvr>
                                        <p:cTn id="17" dur="500"/>
                                        <p:tgtEl>
                                          <p:spTgt spid="120835">
                                            <p:txEl>
                                              <p:charRg st="32" end="5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0835">
                                            <p:txEl>
                                              <p:charRg st="57" end="66"/>
                                            </p:txEl>
                                          </p:spTgt>
                                        </p:tgtEl>
                                        <p:attrNameLst>
                                          <p:attrName>style.visibility</p:attrName>
                                        </p:attrNameLst>
                                      </p:cBhvr>
                                      <p:to>
                                        <p:strVal val="visible"/>
                                      </p:to>
                                    </p:set>
                                    <p:animEffect transition="in" filter="slide(fromBottom)">
                                      <p:cBhvr>
                                        <p:cTn id="22" dur="500"/>
                                        <p:tgtEl>
                                          <p:spTgt spid="120835">
                                            <p:txEl>
                                              <p:charRg st="57" end="6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20835">
                                            <p:txEl>
                                              <p:charRg st="66" end="101"/>
                                            </p:txEl>
                                          </p:spTgt>
                                        </p:tgtEl>
                                        <p:attrNameLst>
                                          <p:attrName>style.visibility</p:attrName>
                                        </p:attrNameLst>
                                      </p:cBhvr>
                                      <p:to>
                                        <p:strVal val="visible"/>
                                      </p:to>
                                    </p:set>
                                    <p:animEffect transition="in" filter="slide(fromBottom)">
                                      <p:cBhvr>
                                        <p:cTn id="27" dur="500"/>
                                        <p:tgtEl>
                                          <p:spTgt spid="120835">
                                            <p:txEl>
                                              <p:charRg st="66" end="10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20835">
                                            <p:txEl>
                                              <p:charRg st="101" end="135"/>
                                            </p:txEl>
                                          </p:spTgt>
                                        </p:tgtEl>
                                        <p:attrNameLst>
                                          <p:attrName>style.visibility</p:attrName>
                                        </p:attrNameLst>
                                      </p:cBhvr>
                                      <p:to>
                                        <p:strVal val="visible"/>
                                      </p:to>
                                    </p:set>
                                    <p:animEffect transition="in" filter="slide(fromBottom)">
                                      <p:cBhvr>
                                        <p:cTn id="32" dur="500"/>
                                        <p:tgtEl>
                                          <p:spTgt spid="120835">
                                            <p:txEl>
                                              <p:charRg st="101" end="13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20835">
                                            <p:txEl>
                                              <p:charRg st="135" end="151"/>
                                            </p:txEl>
                                          </p:spTgt>
                                        </p:tgtEl>
                                        <p:attrNameLst>
                                          <p:attrName>style.visibility</p:attrName>
                                        </p:attrNameLst>
                                      </p:cBhvr>
                                      <p:to>
                                        <p:strVal val="visible"/>
                                      </p:to>
                                    </p:set>
                                    <p:animEffect transition="in" filter="slide(fromBottom)">
                                      <p:cBhvr>
                                        <p:cTn id="37" dur="500"/>
                                        <p:tgtEl>
                                          <p:spTgt spid="120835">
                                            <p:txEl>
                                              <p:charRg st="135" end="1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Text Box 2"/>
          <p:cNvSpPr txBox="1"/>
          <p:nvPr/>
        </p:nvSpPr>
        <p:spPr>
          <a:xfrm>
            <a:off x="455613" y="455613"/>
            <a:ext cx="8509000" cy="5349875"/>
          </a:xfrm>
          <a:prstGeom prst="rect">
            <a:avLst/>
          </a:prstGeom>
          <a:noFill/>
          <a:ln w="9525">
            <a:noFill/>
          </a:ln>
        </p:spPr>
        <p:txBody>
          <a:bodyPr>
            <a:spAutoFit/>
          </a:bodyPr>
          <a:p>
            <a:pPr marL="457200" indent="-457200">
              <a:lnSpc>
                <a:spcPct val="90000"/>
              </a:lnSpc>
              <a:spcBef>
                <a:spcPct val="50000"/>
              </a:spcBef>
              <a:buClr>
                <a:srgbClr val="9999CC"/>
              </a:buClr>
              <a:buSzPct val="80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下列哪些向量组构成向量空间？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AutoNum type="arabicPeriod"/>
            </a:pPr>
            <a:r>
              <a:rPr lang="zh-CN" altLang="en-US" sz="2400" b="1" baseline="30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维向量的全体</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集合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dirty="0">
                <a:solidFill>
                  <a:srgbClr val="FF0000"/>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集合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齐次线性方程组的解集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非齐次线性方程组的解集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buNone/>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集合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是向量空间，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集合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不是向量空间．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齐次线性方程组的解集称为齐次线性方程组的</a:t>
            </a:r>
            <a:r>
              <a:rPr lang="zh-CN" altLang="en-US" sz="2400" b="1" dirty="0">
                <a:solidFill>
                  <a:srgbClr val="FF0000"/>
                </a:solidFill>
                <a:latin typeface="Times New Roman" panose="02020603050405020304" pitchFamily="18" charset="0"/>
                <a:ea typeface="楷体_GB2312" panose="02010609030101010101" pitchFamily="49" charset="-122"/>
              </a:rPr>
              <a:t>解空间</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7346">
                                            <p:txEl>
                                              <p:charRg st="177" end="198"/>
                                            </p:txEl>
                                          </p:spTgt>
                                        </p:tgtEl>
                                        <p:attrNameLst>
                                          <p:attrName>style.visibility</p:attrName>
                                        </p:attrNameLst>
                                      </p:cBhvr>
                                      <p:to>
                                        <p:strVal val="visible"/>
                                      </p:to>
                                    </p:set>
                                    <p:animEffect transition="in" filter="slide(fromBottom)">
                                      <p:cBhvr>
                                        <p:cTn id="7" dur="500"/>
                                        <p:tgtEl>
                                          <p:spTgt spid="57346">
                                            <p:txEl>
                                              <p:charRg st="177" end="19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7346">
                                            <p:txEl>
                                              <p:charRg st="198" end="223"/>
                                            </p:txEl>
                                          </p:spTgt>
                                        </p:tgtEl>
                                        <p:attrNameLst>
                                          <p:attrName>style.visibility</p:attrName>
                                        </p:attrNameLst>
                                      </p:cBhvr>
                                      <p:to>
                                        <p:strVal val="visible"/>
                                      </p:to>
                                    </p:set>
                                    <p:animEffect transition="in" filter="slide(fromBottom)">
                                      <p:cBhvr>
                                        <p:cTn id="12" dur="500"/>
                                        <p:tgtEl>
                                          <p:spTgt spid="57346">
                                            <p:txEl>
                                              <p:charRg st="198" end="2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57346">
                                            <p:txEl>
                                              <p:charRg st="223" end="251"/>
                                            </p:txEl>
                                          </p:spTgt>
                                        </p:tgtEl>
                                        <p:attrNameLst>
                                          <p:attrName>style.visibility</p:attrName>
                                        </p:attrNameLst>
                                      </p:cBhvr>
                                      <p:to>
                                        <p:strVal val="visible"/>
                                      </p:to>
                                    </p:set>
                                    <p:anim calcmode="lin" valueType="num">
                                      <p:cBhvr>
                                        <p:cTn id="17" dur="500" fill="hold"/>
                                        <p:tgtEl>
                                          <p:spTgt spid="57346">
                                            <p:txEl>
                                              <p:charRg st="223" end="251"/>
                                            </p:txEl>
                                          </p:spTgt>
                                        </p:tgtEl>
                                        <p:attrNameLst>
                                          <p:attrName>ppt_w</p:attrName>
                                        </p:attrNameLst>
                                      </p:cBhvr>
                                      <p:tavLst>
                                        <p:tav tm="0">
                                          <p:val>
                                            <p:fltVal val="0.000000"/>
                                          </p:val>
                                        </p:tav>
                                        <p:tav tm="100000">
                                          <p:val>
                                            <p:strVal val="#ppt_w"/>
                                          </p:val>
                                        </p:tav>
                                      </p:tavLst>
                                    </p:anim>
                                    <p:anim calcmode="lin" valueType="num">
                                      <p:cBhvr>
                                        <p:cTn id="18" dur="500" fill="hold"/>
                                        <p:tgtEl>
                                          <p:spTgt spid="57346">
                                            <p:txEl>
                                              <p:charRg st="223" end="251"/>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60" name="Text Box 4"/>
          <p:cNvSpPr txBox="1"/>
          <p:nvPr/>
        </p:nvSpPr>
        <p:spPr>
          <a:xfrm>
            <a:off x="455613" y="455613"/>
            <a:ext cx="8148637" cy="4838700"/>
          </a:xfrm>
          <a:prstGeom prst="rect">
            <a:avLst/>
          </a:prstGeom>
          <a:noFill/>
          <a:ln w="9525">
            <a:noFill/>
          </a:ln>
        </p:spPr>
        <p:txBody>
          <a:bodyPr>
            <a:spAutoFit/>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为两个已知的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维向量，集合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是一个向量空间吗？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zh-CN" altLang="en-US" sz="2400" b="1" dirty="0">
                <a:solidFill>
                  <a:srgbClr val="000000"/>
                </a:solidFill>
                <a:latin typeface="Times New Roman" panose="02020603050405020304" pitchFamily="18" charset="0"/>
                <a:ea typeface="楷体_GB2312" panose="02010609030101010101" pitchFamily="49" charset="-122"/>
              </a:rPr>
              <a:t>，因为</a:t>
            </a:r>
            <a:endParaRPr lang="zh-CN" altLang="en-US" sz="2400" b="1" dirty="0">
              <a:solidFill>
                <a:srgbClr val="000000"/>
              </a:solidFill>
              <a:latin typeface="Monotype Corsiva" panose="03010101010201010101" pitchFamily="66" charset="0"/>
              <a:ea typeface="楷体_GB2312" panose="02010609030101010101" pitchFamily="49" charset="-122"/>
            </a:endParaRPr>
          </a:p>
          <a:p>
            <a:pPr marL="457200" indent="-457200">
              <a:spcBef>
                <a:spcPct val="50000"/>
              </a:spcBef>
              <a:buClr>
                <a:srgbClr val="0000FF"/>
              </a:buClr>
              <a:buSzPct val="75000"/>
              <a:buFont typeface="Wingdings" panose="05000000000000000000" pitchFamily="2" charset="2"/>
              <a:buChar char="l"/>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Symbol" panose="05050102010706020507" pitchFamily="18" charset="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Symbol" panose="05050102010706020507" pitchFamily="18" charset="2"/>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SzPct val="75000"/>
              <a:buFont typeface="Wingdings" panose="05000000000000000000" pitchFamily="2" charset="2"/>
              <a:buChar char="l"/>
            </a:pPr>
            <a:r>
              <a:rPr lang="en-US" altLang="zh-CN" sz="2400" b="1" i="1" dirty="0">
                <a:solidFill>
                  <a:srgbClr val="000000"/>
                </a:solidFill>
                <a:latin typeface="Times New Roman" panose="02020603050405020304" pitchFamily="18" charset="0"/>
                <a:ea typeface="楷体_GB2312" panose="02010609030101010101" pitchFamily="49" charset="-122"/>
              </a:rPr>
              <a:t>k 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 k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CCCCE6"/>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是一个向量空间．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1860">
                                            <p:txEl>
                                              <p:charRg st="63" end="85"/>
                                            </p:txEl>
                                          </p:spTgt>
                                        </p:tgtEl>
                                        <p:attrNameLst>
                                          <p:attrName>style.visibility</p:attrName>
                                        </p:attrNameLst>
                                      </p:cBhvr>
                                      <p:to>
                                        <p:strVal val="visible"/>
                                      </p:to>
                                    </p:set>
                                    <p:animEffect transition="in" filter="slide(fromBottom)">
                                      <p:cBhvr>
                                        <p:cTn id="7" dur="500"/>
                                        <p:tgtEl>
                                          <p:spTgt spid="121860">
                                            <p:txEl>
                                              <p:charRg st="63" end="8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1860">
                                            <p:txEl>
                                              <p:charRg st="85" end="123"/>
                                            </p:txEl>
                                          </p:spTgt>
                                        </p:tgtEl>
                                        <p:attrNameLst>
                                          <p:attrName>style.visibility</p:attrName>
                                        </p:attrNameLst>
                                      </p:cBhvr>
                                      <p:to>
                                        <p:strVal val="visible"/>
                                      </p:to>
                                    </p:set>
                                    <p:animEffect transition="in" filter="slide(fromBottom)">
                                      <p:cBhvr>
                                        <p:cTn id="12" dur="500"/>
                                        <p:tgtEl>
                                          <p:spTgt spid="121860">
                                            <p:txEl>
                                              <p:charRg st="85" end="12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21860">
                                            <p:txEl>
                                              <p:charRg st="123" end="163"/>
                                            </p:txEl>
                                          </p:spTgt>
                                        </p:tgtEl>
                                        <p:attrNameLst>
                                          <p:attrName>style.visibility</p:attrName>
                                        </p:attrNameLst>
                                      </p:cBhvr>
                                      <p:to>
                                        <p:strVal val="visible"/>
                                      </p:to>
                                    </p:set>
                                    <p:animEffect transition="in" filter="slide(fromBottom)">
                                      <p:cBhvr>
                                        <p:cTn id="17" dur="500"/>
                                        <p:tgtEl>
                                          <p:spTgt spid="121860">
                                            <p:txEl>
                                              <p:charRg st="123" end="16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1860">
                                            <p:txEl>
                                              <p:charRg st="163" end="209"/>
                                            </p:txEl>
                                          </p:spTgt>
                                        </p:tgtEl>
                                        <p:attrNameLst>
                                          <p:attrName>style.visibility</p:attrName>
                                        </p:attrNameLst>
                                      </p:cBhvr>
                                      <p:to>
                                        <p:strVal val="visible"/>
                                      </p:to>
                                    </p:set>
                                    <p:animEffect transition="in" filter="slide(fromBottom)">
                                      <p:cBhvr>
                                        <p:cTn id="22" dur="500"/>
                                        <p:tgtEl>
                                          <p:spTgt spid="121860">
                                            <p:txEl>
                                              <p:charRg st="163" end="20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21860">
                                            <p:txEl>
                                              <p:charRg st="209" end="223"/>
                                            </p:txEl>
                                          </p:spTgt>
                                        </p:tgtEl>
                                        <p:attrNameLst>
                                          <p:attrName>style.visibility</p:attrName>
                                        </p:attrNameLst>
                                      </p:cBhvr>
                                      <p:to>
                                        <p:strVal val="visible"/>
                                      </p:to>
                                    </p:set>
                                    <p:anim calcmode="lin" valueType="num">
                                      <p:cBhvr>
                                        <p:cTn id="27" dur="500" fill="hold"/>
                                        <p:tgtEl>
                                          <p:spTgt spid="121860">
                                            <p:txEl>
                                              <p:charRg st="209" end="223"/>
                                            </p:txEl>
                                          </p:spTgt>
                                        </p:tgtEl>
                                        <p:attrNameLst>
                                          <p:attrName>ppt_w</p:attrName>
                                        </p:attrNameLst>
                                      </p:cBhvr>
                                      <p:tavLst>
                                        <p:tav tm="0">
                                          <p:val>
                                            <p:fltVal val="0.000000"/>
                                          </p:val>
                                        </p:tav>
                                        <p:tav tm="100000">
                                          <p:val>
                                            <p:strVal val="#ppt_w"/>
                                          </p:val>
                                        </p:tav>
                                      </p:tavLst>
                                    </p:anim>
                                    <p:anim calcmode="lin" valueType="num">
                                      <p:cBhvr>
                                        <p:cTn id="28" dur="500" fill="hold"/>
                                        <p:tgtEl>
                                          <p:spTgt spid="121860">
                                            <p:txEl>
                                              <p:charRg st="209" end="223"/>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Text Box 2"/>
          <p:cNvSpPr txBox="1"/>
          <p:nvPr/>
        </p:nvSpPr>
        <p:spPr>
          <a:xfrm>
            <a:off x="455613" y="455613"/>
            <a:ext cx="8148637" cy="6116637"/>
          </a:xfrm>
          <a:prstGeom prst="rect">
            <a:avLst/>
          </a:prstGeom>
          <a:noFill/>
          <a:ln w="9525">
            <a:noFill/>
          </a:ln>
        </p:spPr>
        <p:txBody>
          <a:bodyPr>
            <a:spAutoFit/>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把集合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由向量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b </a:t>
            </a:r>
            <a:r>
              <a:rPr lang="zh-CN" altLang="en-US" sz="2400" b="1" dirty="0">
                <a:solidFill>
                  <a:srgbClr val="FF0000"/>
                </a:solidFill>
                <a:latin typeface="Times New Roman" panose="02020603050405020304" pitchFamily="18" charset="0"/>
                <a:ea typeface="楷体_GB2312" panose="02010609030101010101" pitchFamily="49" charset="-122"/>
              </a:rPr>
              <a:t>所生成的向量空间</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一般地，把集合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由向量</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 a</a:t>
            </a:r>
            <a:r>
              <a:rPr lang="en-US" altLang="zh-CN" sz="2400" b="1" i="1" baseline="-25000" dirty="0">
                <a:solidFill>
                  <a:srgbClr val="FF0000"/>
                </a:solidFill>
                <a:latin typeface="Times New Roman" panose="02020603050405020304" pitchFamily="18" charset="0"/>
                <a:ea typeface="楷体_GB2312" panose="02010609030101010101" pitchFamily="49" charset="-122"/>
              </a:rPr>
              <a:t>m </a:t>
            </a:r>
            <a:r>
              <a:rPr lang="zh-CN" altLang="en-US" sz="2400" b="1" dirty="0">
                <a:solidFill>
                  <a:srgbClr val="FF0000"/>
                </a:solidFill>
                <a:latin typeface="Times New Roman" panose="02020603050405020304" pitchFamily="18" charset="0"/>
                <a:ea typeface="楷体_GB2312" panose="02010609030101010101" pitchFamily="49" charset="-122"/>
              </a:rPr>
              <a:t>所生成的向量空间</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50000"/>
              </a:lnSpc>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设向量组</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b</a:t>
            </a:r>
            <a:r>
              <a:rPr lang="en-US" altLang="zh-CN" sz="2400" b="1" i="1" baseline="-25000" dirty="0">
                <a:solidFill>
                  <a:srgbClr val="000000"/>
                </a:solidFill>
                <a:latin typeface="Times New Roman" panose="02020603050405020304" pitchFamily="18" charset="0"/>
                <a:ea typeface="楷体_GB2312" panose="02010609030101010101" pitchFamily="49" charset="-122"/>
              </a:rPr>
              <a:t>s </a:t>
            </a:r>
            <a:r>
              <a:rPr lang="zh-CN" altLang="en-US" sz="2400" b="1" dirty="0">
                <a:solidFill>
                  <a:srgbClr val="000000"/>
                </a:solidFill>
                <a:latin typeface="Times New Roman" panose="02020603050405020304" pitchFamily="18" charset="0"/>
                <a:ea typeface="楷体_GB2312" panose="02010609030101010101" pitchFamily="49" charset="-122"/>
              </a:rPr>
              <a:t>等价，记</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i="1" baseline="-25000" dirty="0">
                <a:solidFill>
                  <a:srgbClr val="000000"/>
                </a:solidFill>
                <a:latin typeface="Times New Roman" panose="02020603050405020304" pitchFamily="18" charset="0"/>
                <a:ea typeface="楷体_GB2312" panose="02010609030101010101" pitchFamily="49" charset="-122"/>
              </a:rPr>
              <a:t>s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m</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试证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L</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FF0000"/>
                </a:solidFill>
                <a:latin typeface="Times New Roman" panose="02020603050405020304" pitchFamily="18" charset="0"/>
                <a:ea typeface="楷体_GB2312" panose="02010609030101010101" pitchFamily="49" charset="-122"/>
              </a:rPr>
              <a:t>等价的向量组所生成的空间相等．</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25955" name="AutoShape 3">
            <a:hlinkClick r:id="rId1" action="ppaction://hlinksldjump"/>
          </p:cNvPr>
          <p:cNvSpPr/>
          <p:nvPr/>
        </p:nvSpPr>
        <p:spPr>
          <a:xfrm>
            <a:off x="8435975" y="6165850"/>
            <a:ext cx="457200" cy="457200"/>
          </a:xfrm>
          <a:prstGeom prst="actionButtonInformation">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5954">
                                            <p:txEl>
                                              <p:charRg st="55" end="63"/>
                                            </p:txEl>
                                          </p:spTgt>
                                        </p:tgtEl>
                                        <p:attrNameLst>
                                          <p:attrName>style.visibility</p:attrName>
                                        </p:attrNameLst>
                                      </p:cBhvr>
                                      <p:to>
                                        <p:strVal val="visible"/>
                                      </p:to>
                                    </p:set>
                                    <p:animEffect transition="in" filter="box(in)">
                                      <p:cBhvr>
                                        <p:cTn id="7" dur="500"/>
                                        <p:tgtEl>
                                          <p:spTgt spid="125954">
                                            <p:txEl>
                                              <p:charRg st="55" end="6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5954">
                                            <p:txEl>
                                              <p:charRg st="63" end="114"/>
                                            </p:txEl>
                                          </p:spTgt>
                                        </p:tgtEl>
                                        <p:attrNameLst>
                                          <p:attrName>style.visibility</p:attrName>
                                        </p:attrNameLst>
                                      </p:cBhvr>
                                      <p:to>
                                        <p:strVal val="visible"/>
                                      </p:to>
                                    </p:set>
                                    <p:animEffect transition="in" filter="box(in)">
                                      <p:cBhvr>
                                        <p:cTn id="10" dur="500"/>
                                        <p:tgtEl>
                                          <p:spTgt spid="125954">
                                            <p:txEl>
                                              <p:charRg st="63" end="11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25954">
                                            <p:txEl>
                                              <p:charRg st="114" end="147"/>
                                            </p:txEl>
                                          </p:spTgt>
                                        </p:tgtEl>
                                        <p:attrNameLst>
                                          <p:attrName>style.visibility</p:attrName>
                                        </p:attrNameLst>
                                      </p:cBhvr>
                                      <p:to>
                                        <p:strVal val="visible"/>
                                      </p:to>
                                    </p:set>
                                    <p:animEffect transition="in" filter="box(in)">
                                      <p:cBhvr>
                                        <p:cTn id="13" dur="500"/>
                                        <p:tgtEl>
                                          <p:spTgt spid="125954">
                                            <p:txEl>
                                              <p:charRg st="114" end="147"/>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25955"/>
                                        </p:tgtEl>
                                        <p:attrNameLst>
                                          <p:attrName>style.visibility</p:attrName>
                                        </p:attrNameLst>
                                      </p:cBhvr>
                                      <p:to>
                                        <p:strVal val="visible"/>
                                      </p:to>
                                    </p:set>
                                    <p:animEffect transition="in" filter="box(in)">
                                      <p:cBhvr>
                                        <p:cTn id="16" dur="500"/>
                                        <p:tgtEl>
                                          <p:spTgt spid="125955"/>
                                        </p:tgtEl>
                                      </p:cBhvr>
                                    </p:animEffect>
                                  </p:childTnLst>
                                  <p:subTnLst>
                                    <p:audio>
                                      <p:cMediaNode vol="54000">
                                        <p:cTn display="0" masterRel="sameClick">
                                          <p:stCondLst>
                                            <p:cond evt="begin" delay="0">
                                              <p:tn val="14"/>
                                            </p:cond>
                                          </p:stCondLst>
                                          <p:endCondLst>
                                            <p:cond evt="onStopAudio" delay="0">
                                              <p:tgtEl>
                                                <p:sldTgt/>
                                              </p:tgtEl>
                                            </p:cond>
                                          </p:endCondLst>
                                        </p:cTn>
                                        <p:tgtEl>
                                          <p:sndTgt r:embed="rId2" name="cashreg.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5954">
                                            <p:txEl>
                                              <p:charRg st="147" end="19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954">
                                            <p:txEl>
                                              <p:charRg st="196" end="24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5954">
                                            <p:txEl>
                                              <p:charRg st="248" end="30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5954">
                                            <p:txEl>
                                              <p:charRg st="302" end="3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4" presetClass="entr" presetSubtype="0" fill="hold" nodeType="clickEffect">
                                  <p:stCondLst>
                                    <p:cond delay="0"/>
                                  </p:stCondLst>
                                  <p:childTnLst>
                                    <p:set>
                                      <p:cBhvr>
                                        <p:cTn id="36" dur="1" fill="hold">
                                          <p:stCondLst>
                                            <p:cond delay="0"/>
                                          </p:stCondLst>
                                        </p:cTn>
                                        <p:tgtEl>
                                          <p:spTgt spid="125954">
                                            <p:txEl>
                                              <p:charRg st="315" end="334"/>
                                            </p:txEl>
                                          </p:spTgt>
                                        </p:tgtEl>
                                        <p:attrNameLst>
                                          <p:attrName>style.visibility</p:attrName>
                                        </p:attrNameLst>
                                      </p:cBhvr>
                                      <p:to>
                                        <p:strVal val="visible"/>
                                      </p:to>
                                    </p:set>
                                    <p:anim from="(-#ppt_w/2)" to="(#ppt_x)" calcmode="lin" valueType="num">
                                      <p:cBhvr>
                                        <p:cTn id="37" dur="600" fill="hold">
                                          <p:stCondLst>
                                            <p:cond delay="0"/>
                                          </p:stCondLst>
                                        </p:cTn>
                                        <p:tgtEl>
                                          <p:spTgt spid="125954">
                                            <p:txEl>
                                              <p:charRg st="315" end="334"/>
                                            </p:txEl>
                                          </p:spTgt>
                                        </p:tgtEl>
                                        <p:attrNameLst>
                                          <p:attrName>ppt_x</p:attrName>
                                        </p:attrNameLst>
                                      </p:cBhvr>
                                    </p:anim>
                                    <p:anim from="0" to="-1.0" calcmode="lin" valueType="num">
                                      <p:cBhvr>
                                        <p:cTn id="38" dur="200" decel="50000" autoRev="1" fill="hold">
                                          <p:stCondLst>
                                            <p:cond delay="600"/>
                                          </p:stCondLst>
                                        </p:cTn>
                                        <p:tgtEl>
                                          <p:spTgt spid="125954">
                                            <p:txEl>
                                              <p:charRg st="315" end="334"/>
                                            </p:txEl>
                                          </p:spTgt>
                                        </p:tgtEl>
                                        <p:attrNameLst>
                                          <p:attrName>xshear</p:attrName>
                                        </p:attrNameLst>
                                      </p:cBhvr>
                                    </p:anim>
                                    <p:animScale>
                                      <p:cBhvr>
                                        <p:cTn id="39" dur="200" decel="100000" autoRev="1" fill="hold">
                                          <p:stCondLst>
                                            <p:cond delay="600"/>
                                          </p:stCondLst>
                                        </p:cTn>
                                        <p:tgtEl>
                                          <p:spTgt spid="125954">
                                            <p:txEl>
                                              <p:charRg st="315" end="334"/>
                                            </p:txEl>
                                          </p:spTgt>
                                        </p:tgtEl>
                                      </p:cBhvr>
                                      <p:from x="100000" y="100000"/>
                                      <p:to x="80000" y="100000"/>
                                    </p:animScale>
                                    <p:anim by="(#ppt_h/3+#ppt_w*0.1)" calcmode="lin" valueType="num">
                                      <p:cBhvr additive="sum">
                                        <p:cTn id="40" dur="200" decel="100000" autoRev="1" fill="hold">
                                          <p:stCondLst>
                                            <p:cond delay="600"/>
                                          </p:stCondLst>
                                        </p:cTn>
                                        <p:tgtEl>
                                          <p:spTgt spid="125954">
                                            <p:txEl>
                                              <p:charRg st="315" end="334"/>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nimBg="1"/>
    </p:bldLst>
  </p:timing>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60814" name="AutoShape 46"/>
          <p:cNvSpPr>
            <a:spLocks noChangeAspect="1"/>
          </p:cNvSpPr>
          <p:nvPr/>
        </p:nvSpPr>
        <p:spPr>
          <a:xfrm>
            <a:off x="236538" y="2305050"/>
            <a:ext cx="4318000" cy="1095375"/>
          </a:xfrm>
          <a:prstGeom prst="parallelogram">
            <a:avLst>
              <a:gd name="adj" fmla="val 98550"/>
            </a:avLst>
          </a:prstGeom>
          <a:solidFill>
            <a:srgbClr val="99FF33"/>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60771" name="Line 3"/>
          <p:cNvSpPr/>
          <p:nvPr/>
        </p:nvSpPr>
        <p:spPr>
          <a:xfrm>
            <a:off x="468313" y="930275"/>
            <a:ext cx="3527425" cy="0"/>
          </a:xfrm>
          <a:prstGeom prst="line">
            <a:avLst/>
          </a:prstGeom>
          <a:ln w="19050" cap="flat" cmpd="sng">
            <a:solidFill>
              <a:schemeClr val="tx1"/>
            </a:solidFill>
            <a:prstDash val="lgDash"/>
            <a:headEnd type="none" w="med" len="med"/>
            <a:tailEnd type="none" w="med" len="med"/>
          </a:ln>
        </p:spPr>
      </p:sp>
      <p:sp>
        <p:nvSpPr>
          <p:cNvPr id="160772" name="Line 4"/>
          <p:cNvSpPr/>
          <p:nvPr/>
        </p:nvSpPr>
        <p:spPr>
          <a:xfrm>
            <a:off x="792163" y="928688"/>
            <a:ext cx="1727200" cy="0"/>
          </a:xfrm>
          <a:prstGeom prst="line">
            <a:avLst/>
          </a:prstGeom>
          <a:ln w="28575" cap="flat" cmpd="sng">
            <a:solidFill>
              <a:srgbClr val="FF0000"/>
            </a:solidFill>
            <a:prstDash val="solid"/>
            <a:headEnd type="triangle" w="med" len="lg"/>
            <a:tailEnd type="none" w="med" len="lg"/>
          </a:ln>
        </p:spPr>
      </p:sp>
      <p:sp>
        <p:nvSpPr>
          <p:cNvPr id="973829" name="Line 5"/>
          <p:cNvSpPr/>
          <p:nvPr/>
        </p:nvSpPr>
        <p:spPr>
          <a:xfrm>
            <a:off x="2519363" y="928688"/>
            <a:ext cx="1152525" cy="0"/>
          </a:xfrm>
          <a:prstGeom prst="line">
            <a:avLst/>
          </a:prstGeom>
          <a:ln w="28575" cap="flat" cmpd="sng">
            <a:solidFill>
              <a:srgbClr val="0000FF"/>
            </a:solidFill>
            <a:prstDash val="solid"/>
            <a:headEnd type="none" w="med" len="med"/>
            <a:tailEnd type="triangle" w="med" len="lg"/>
          </a:ln>
        </p:spPr>
      </p:sp>
      <p:sp>
        <p:nvSpPr>
          <p:cNvPr id="973830" name="Rectangle 6"/>
          <p:cNvSpPr/>
          <p:nvPr/>
        </p:nvSpPr>
        <p:spPr>
          <a:xfrm>
            <a:off x="2927350" y="868363"/>
            <a:ext cx="336550" cy="457200"/>
          </a:xfrm>
          <a:prstGeom prst="rect">
            <a:avLst/>
          </a:prstGeom>
          <a:noFill/>
          <a:ln w="9525">
            <a:noFill/>
          </a:ln>
        </p:spPr>
        <p:txBody>
          <a:bodyPr wrap="none">
            <a:spAutoFit/>
          </a:bodyPr>
          <a:p>
            <a:r>
              <a:rPr lang="en-US" altLang="zh-CN" sz="2400" b="1" i="1" dirty="0">
                <a:solidFill>
                  <a:srgbClr val="0000FF"/>
                </a:solidFill>
                <a:latin typeface="Times New Roman" panose="02020603050405020304" pitchFamily="18" charset="0"/>
                <a:ea typeface="楷体_GB2312" panose="02010609030101010101" pitchFamily="49" charset="-122"/>
              </a:rPr>
              <a:t>a</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sp>
        <p:nvSpPr>
          <p:cNvPr id="160775" name="Rectangle 7"/>
          <p:cNvSpPr/>
          <p:nvPr/>
        </p:nvSpPr>
        <p:spPr>
          <a:xfrm>
            <a:off x="1366838" y="868363"/>
            <a:ext cx="579437"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dirty="0">
                <a:solidFill>
                  <a:srgbClr val="FF0000"/>
                </a:solidFill>
                <a:latin typeface="Times New Roman" panose="02020603050405020304" pitchFamily="18" charset="0"/>
                <a:ea typeface="楷体_GB2312" panose="02010609030101010101" pitchFamily="49" charset="-122"/>
              </a:rPr>
              <a:t> a</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sp>
        <p:nvSpPr>
          <p:cNvPr id="160776" name="Rectangle 8"/>
          <p:cNvSpPr/>
          <p:nvPr/>
        </p:nvSpPr>
        <p:spPr>
          <a:xfrm>
            <a:off x="4587875" y="692150"/>
            <a:ext cx="2301875"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160789" name="Rectangle 21"/>
          <p:cNvSpPr/>
          <p:nvPr/>
        </p:nvSpPr>
        <p:spPr>
          <a:xfrm>
            <a:off x="4587875" y="2630488"/>
            <a:ext cx="3360738" cy="457200"/>
          </a:xfrm>
          <a:prstGeom prst="rect">
            <a:avLst/>
          </a:prstGeom>
          <a:noFill/>
          <a:ln w="9525">
            <a:noFill/>
          </a:ln>
        </p:spPr>
        <p:txBody>
          <a:bodyPr wrap="none">
            <a:spAutoFit/>
          </a:bodyPr>
          <a:p>
            <a:pP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160790" name="AutoShape 22"/>
          <p:cNvSpPr>
            <a:spLocks noChangeAspect="1"/>
          </p:cNvSpPr>
          <p:nvPr/>
        </p:nvSpPr>
        <p:spPr>
          <a:xfrm>
            <a:off x="236538" y="4724400"/>
            <a:ext cx="4318000" cy="1095375"/>
          </a:xfrm>
          <a:prstGeom prst="parallelogram">
            <a:avLst>
              <a:gd name="adj" fmla="val 98550"/>
            </a:avLst>
          </a:prstGeom>
          <a:solidFill>
            <a:srgbClr val="99FF33"/>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60791" name="Line 23"/>
          <p:cNvSpPr/>
          <p:nvPr/>
        </p:nvSpPr>
        <p:spPr>
          <a:xfrm flipV="1">
            <a:off x="1603375" y="4003675"/>
            <a:ext cx="2074863" cy="1339850"/>
          </a:xfrm>
          <a:prstGeom prst="line">
            <a:avLst/>
          </a:prstGeom>
          <a:ln w="28575" cap="flat" cmpd="sng">
            <a:solidFill>
              <a:srgbClr val="0000FF"/>
            </a:solidFill>
            <a:prstDash val="solid"/>
            <a:headEnd type="none" w="med" len="med"/>
            <a:tailEnd type="triangle" w="med" len="lg"/>
          </a:ln>
        </p:spPr>
      </p:sp>
      <p:sp>
        <p:nvSpPr>
          <p:cNvPr id="160792" name="Rectangle 24"/>
          <p:cNvSpPr/>
          <p:nvPr/>
        </p:nvSpPr>
        <p:spPr>
          <a:xfrm>
            <a:off x="1579563" y="5391150"/>
            <a:ext cx="3365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160793" name="Rectangle 25"/>
          <p:cNvSpPr/>
          <p:nvPr/>
        </p:nvSpPr>
        <p:spPr>
          <a:xfrm>
            <a:off x="1196975" y="4843463"/>
            <a:ext cx="3365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grpSp>
        <p:nvGrpSpPr>
          <p:cNvPr id="2" name="Group 26"/>
          <p:cNvGrpSpPr/>
          <p:nvPr/>
        </p:nvGrpSpPr>
        <p:grpSpPr>
          <a:xfrm>
            <a:off x="1100138" y="4076700"/>
            <a:ext cx="1296987" cy="1439863"/>
            <a:chOff x="657" y="2568"/>
            <a:chExt cx="817" cy="907"/>
          </a:xfrm>
        </p:grpSpPr>
        <p:sp>
          <p:nvSpPr>
            <p:cNvPr id="973867" name="Line 27"/>
            <p:cNvSpPr/>
            <p:nvPr/>
          </p:nvSpPr>
          <p:spPr>
            <a:xfrm>
              <a:off x="657" y="3475"/>
              <a:ext cx="817" cy="0"/>
            </a:xfrm>
            <a:prstGeom prst="line">
              <a:avLst/>
            </a:prstGeom>
            <a:ln w="28575" cap="flat" cmpd="sng">
              <a:solidFill>
                <a:schemeClr val="tx1"/>
              </a:solidFill>
              <a:prstDash val="solid"/>
              <a:headEnd type="none" w="med" len="med"/>
              <a:tailEnd type="triangle" w="med" len="lg"/>
            </a:ln>
          </p:spPr>
        </p:sp>
        <p:sp>
          <p:nvSpPr>
            <p:cNvPr id="973868" name="Line 28"/>
            <p:cNvSpPr>
              <a:spLocks noChangeAspect="1"/>
            </p:cNvSpPr>
            <p:nvPr/>
          </p:nvSpPr>
          <p:spPr>
            <a:xfrm flipV="1">
              <a:off x="658" y="3022"/>
              <a:ext cx="453" cy="453"/>
            </a:xfrm>
            <a:prstGeom prst="line">
              <a:avLst/>
            </a:prstGeom>
            <a:ln w="28575" cap="flat" cmpd="sng">
              <a:solidFill>
                <a:schemeClr val="tx1"/>
              </a:solidFill>
              <a:prstDash val="solid"/>
              <a:headEnd type="none" w="med" len="med"/>
              <a:tailEnd type="triangle" w="med" len="lg"/>
            </a:ln>
          </p:spPr>
        </p:sp>
        <p:sp>
          <p:nvSpPr>
            <p:cNvPr id="973869" name="Line 29"/>
            <p:cNvSpPr/>
            <p:nvPr/>
          </p:nvSpPr>
          <p:spPr>
            <a:xfrm flipV="1">
              <a:off x="657" y="2568"/>
              <a:ext cx="0" cy="907"/>
            </a:xfrm>
            <a:prstGeom prst="line">
              <a:avLst/>
            </a:prstGeom>
            <a:ln w="28575" cap="flat" cmpd="sng">
              <a:solidFill>
                <a:schemeClr val="tx1"/>
              </a:solidFill>
              <a:prstDash val="solid"/>
              <a:headEnd type="none" w="med" len="med"/>
              <a:tailEnd type="triangle" w="med" len="lg"/>
            </a:ln>
          </p:spPr>
        </p:sp>
      </p:grpSp>
      <p:sp>
        <p:nvSpPr>
          <p:cNvPr id="160798" name="Rectangle 30"/>
          <p:cNvSpPr/>
          <p:nvPr/>
        </p:nvSpPr>
        <p:spPr>
          <a:xfrm>
            <a:off x="812800" y="4567238"/>
            <a:ext cx="319088"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c</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grpSp>
        <p:nvGrpSpPr>
          <p:cNvPr id="3" name="Group 31"/>
          <p:cNvGrpSpPr/>
          <p:nvPr/>
        </p:nvGrpSpPr>
        <p:grpSpPr>
          <a:xfrm>
            <a:off x="1603375" y="3975100"/>
            <a:ext cx="2089150" cy="1368425"/>
            <a:chOff x="657" y="3248"/>
            <a:chExt cx="1316" cy="862"/>
          </a:xfrm>
        </p:grpSpPr>
        <p:sp>
          <p:nvSpPr>
            <p:cNvPr id="973863" name="AutoShape 32"/>
            <p:cNvSpPr/>
            <p:nvPr/>
          </p:nvSpPr>
          <p:spPr>
            <a:xfrm>
              <a:off x="657" y="3248"/>
              <a:ext cx="1316" cy="862"/>
            </a:xfrm>
            <a:prstGeom prst="cube">
              <a:avLst>
                <a:gd name="adj" fmla="val 25000"/>
              </a:avLst>
            </a:prstGeom>
            <a:noFill/>
            <a:ln w="19050"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973864" name="Line 33"/>
            <p:cNvSpPr/>
            <p:nvPr/>
          </p:nvSpPr>
          <p:spPr>
            <a:xfrm>
              <a:off x="875" y="3249"/>
              <a:ext cx="0" cy="635"/>
            </a:xfrm>
            <a:prstGeom prst="line">
              <a:avLst/>
            </a:prstGeom>
            <a:ln w="19050" cap="flat" cmpd="sng">
              <a:solidFill>
                <a:schemeClr val="tx1"/>
              </a:solidFill>
              <a:prstDash val="lgDash"/>
              <a:headEnd type="none" w="med" len="med"/>
              <a:tailEnd type="none" w="med" len="med"/>
            </a:ln>
          </p:spPr>
        </p:sp>
        <p:sp>
          <p:nvSpPr>
            <p:cNvPr id="973865" name="Line 34"/>
            <p:cNvSpPr/>
            <p:nvPr/>
          </p:nvSpPr>
          <p:spPr>
            <a:xfrm flipV="1">
              <a:off x="657" y="3884"/>
              <a:ext cx="227" cy="226"/>
            </a:xfrm>
            <a:prstGeom prst="line">
              <a:avLst/>
            </a:prstGeom>
            <a:ln w="19050" cap="flat" cmpd="sng">
              <a:solidFill>
                <a:schemeClr val="tx1"/>
              </a:solidFill>
              <a:prstDash val="lgDash"/>
              <a:headEnd type="none" w="med" len="med"/>
              <a:tailEnd type="none" w="med" len="med"/>
            </a:ln>
          </p:spPr>
        </p:sp>
        <p:sp>
          <p:nvSpPr>
            <p:cNvPr id="973866" name="Line 35"/>
            <p:cNvSpPr/>
            <p:nvPr/>
          </p:nvSpPr>
          <p:spPr>
            <a:xfrm>
              <a:off x="875" y="3884"/>
              <a:ext cx="1089" cy="0"/>
            </a:xfrm>
            <a:prstGeom prst="line">
              <a:avLst/>
            </a:prstGeom>
            <a:ln w="19050" cap="flat" cmpd="sng">
              <a:solidFill>
                <a:schemeClr val="tx1"/>
              </a:solidFill>
              <a:prstDash val="lgDash"/>
              <a:headEnd type="none" w="med" len="med"/>
              <a:tailEnd type="none" w="med" len="med"/>
            </a:ln>
          </p:spPr>
        </p:sp>
      </p:grpSp>
      <p:grpSp>
        <p:nvGrpSpPr>
          <p:cNvPr id="4" name="Group 36"/>
          <p:cNvGrpSpPr/>
          <p:nvPr/>
        </p:nvGrpSpPr>
        <p:grpSpPr>
          <a:xfrm>
            <a:off x="1603375" y="4335463"/>
            <a:ext cx="1728788" cy="1008062"/>
            <a:chOff x="1292" y="3612"/>
            <a:chExt cx="1089" cy="635"/>
          </a:xfrm>
        </p:grpSpPr>
        <p:sp>
          <p:nvSpPr>
            <p:cNvPr id="973860" name="Line 37"/>
            <p:cNvSpPr/>
            <p:nvPr/>
          </p:nvSpPr>
          <p:spPr>
            <a:xfrm>
              <a:off x="1292" y="3612"/>
              <a:ext cx="0" cy="635"/>
            </a:xfrm>
            <a:prstGeom prst="line">
              <a:avLst/>
            </a:prstGeom>
            <a:ln w="28575" cap="flat" cmpd="sng">
              <a:solidFill>
                <a:srgbClr val="FF0000"/>
              </a:solidFill>
              <a:prstDash val="solid"/>
              <a:headEnd type="triangle" w="med" len="lg"/>
              <a:tailEnd type="none" w="med" len="med"/>
            </a:ln>
          </p:spPr>
        </p:sp>
        <p:sp>
          <p:nvSpPr>
            <p:cNvPr id="973861" name="Line 38"/>
            <p:cNvSpPr/>
            <p:nvPr/>
          </p:nvSpPr>
          <p:spPr>
            <a:xfrm flipV="1">
              <a:off x="1292" y="4021"/>
              <a:ext cx="227" cy="226"/>
            </a:xfrm>
            <a:prstGeom prst="line">
              <a:avLst/>
            </a:prstGeom>
            <a:ln w="28575" cap="flat" cmpd="sng">
              <a:solidFill>
                <a:srgbClr val="FF0000"/>
              </a:solidFill>
              <a:prstDash val="solid"/>
              <a:headEnd type="none" w="med" len="med"/>
              <a:tailEnd type="triangle" w="med" len="lg"/>
            </a:ln>
          </p:spPr>
        </p:sp>
        <p:sp>
          <p:nvSpPr>
            <p:cNvPr id="973862" name="Line 39"/>
            <p:cNvSpPr/>
            <p:nvPr/>
          </p:nvSpPr>
          <p:spPr>
            <a:xfrm>
              <a:off x="1292" y="4247"/>
              <a:ext cx="1089" cy="0"/>
            </a:xfrm>
            <a:prstGeom prst="line">
              <a:avLst/>
            </a:prstGeom>
            <a:ln w="28575" cap="flat" cmpd="sng">
              <a:solidFill>
                <a:srgbClr val="FF0000"/>
              </a:solidFill>
              <a:prstDash val="solid"/>
              <a:headEnd type="none" w="med" len="med"/>
              <a:tailEnd type="triangle" w="med" len="lg"/>
            </a:ln>
          </p:spPr>
        </p:sp>
      </p:grpSp>
      <p:sp>
        <p:nvSpPr>
          <p:cNvPr id="160808" name="Rectangle 40"/>
          <p:cNvSpPr/>
          <p:nvPr/>
        </p:nvSpPr>
        <p:spPr>
          <a:xfrm>
            <a:off x="4587875" y="5043488"/>
            <a:ext cx="4376738" cy="457200"/>
          </a:xfrm>
          <a:prstGeom prst="rect">
            <a:avLst/>
          </a:prstGeom>
          <a:noFill/>
          <a:ln w="9525">
            <a:noFill/>
          </a:ln>
        </p:spPr>
        <p:txBody>
          <a:bodyPr wrap="none">
            <a:spAutoFit/>
          </a:bodyPr>
          <a:p>
            <a:pP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g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g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160811" name="Rectangle 43"/>
          <p:cNvSpPr/>
          <p:nvPr/>
        </p:nvSpPr>
        <p:spPr>
          <a:xfrm>
            <a:off x="2465388" y="5276850"/>
            <a:ext cx="579437"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dirty="0">
                <a:solidFill>
                  <a:srgbClr val="FF0000"/>
                </a:solidFill>
                <a:latin typeface="Times New Roman" panose="02020603050405020304" pitchFamily="18" charset="0"/>
                <a:ea typeface="楷体_GB2312" panose="02010609030101010101" pitchFamily="49" charset="-122"/>
              </a:rPr>
              <a:t> a</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sp>
        <p:nvSpPr>
          <p:cNvPr id="160812" name="Rectangle 44"/>
          <p:cNvSpPr/>
          <p:nvPr/>
        </p:nvSpPr>
        <p:spPr>
          <a:xfrm>
            <a:off x="1892300" y="4437063"/>
            <a:ext cx="588963"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m</a:t>
            </a:r>
            <a:r>
              <a:rPr lang="en-US" altLang="zh-CN" sz="2400" b="1" i="1" dirty="0">
                <a:solidFill>
                  <a:srgbClr val="FF0000"/>
                </a:solidFill>
                <a:latin typeface="Times New Roman" panose="02020603050405020304" pitchFamily="18" charset="0"/>
                <a:ea typeface="楷体_GB2312" panose="02010609030101010101" pitchFamily="49" charset="-122"/>
              </a:rPr>
              <a:t> b</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sp>
        <p:nvSpPr>
          <p:cNvPr id="160813" name="Rectangle 45"/>
          <p:cNvSpPr/>
          <p:nvPr/>
        </p:nvSpPr>
        <p:spPr>
          <a:xfrm>
            <a:off x="1084263" y="4340225"/>
            <a:ext cx="520700"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g</a:t>
            </a:r>
            <a:r>
              <a:rPr lang="en-US" altLang="zh-CN" sz="2400" b="1" i="1" dirty="0">
                <a:solidFill>
                  <a:srgbClr val="FF0000"/>
                </a:solidFill>
                <a:latin typeface="Times New Roman" panose="02020603050405020304" pitchFamily="18" charset="0"/>
                <a:ea typeface="楷体_GB2312" panose="02010609030101010101" pitchFamily="49" charset="-122"/>
              </a:rPr>
              <a:t> c</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sp>
        <p:nvSpPr>
          <p:cNvPr id="160815" name="Rectangle 47"/>
          <p:cNvSpPr/>
          <p:nvPr/>
        </p:nvSpPr>
        <p:spPr>
          <a:xfrm>
            <a:off x="1363663" y="3014663"/>
            <a:ext cx="3365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160816" name="Rectangle 48"/>
          <p:cNvSpPr/>
          <p:nvPr/>
        </p:nvSpPr>
        <p:spPr>
          <a:xfrm>
            <a:off x="981075" y="2466975"/>
            <a:ext cx="3365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grpSp>
        <p:nvGrpSpPr>
          <p:cNvPr id="5" name="Group 53"/>
          <p:cNvGrpSpPr/>
          <p:nvPr/>
        </p:nvGrpSpPr>
        <p:grpSpPr>
          <a:xfrm>
            <a:off x="884238" y="2420938"/>
            <a:ext cx="1296987" cy="719137"/>
            <a:chOff x="657" y="1525"/>
            <a:chExt cx="817" cy="453"/>
          </a:xfrm>
        </p:grpSpPr>
        <p:sp>
          <p:nvSpPr>
            <p:cNvPr id="973858" name="Line 50"/>
            <p:cNvSpPr/>
            <p:nvPr/>
          </p:nvSpPr>
          <p:spPr>
            <a:xfrm>
              <a:off x="657" y="1978"/>
              <a:ext cx="817" cy="0"/>
            </a:xfrm>
            <a:prstGeom prst="line">
              <a:avLst/>
            </a:prstGeom>
            <a:ln w="28575" cap="flat" cmpd="sng">
              <a:solidFill>
                <a:schemeClr val="tx1"/>
              </a:solidFill>
              <a:prstDash val="solid"/>
              <a:headEnd type="none" w="med" len="med"/>
              <a:tailEnd type="triangle" w="med" len="lg"/>
            </a:ln>
          </p:spPr>
        </p:sp>
        <p:sp>
          <p:nvSpPr>
            <p:cNvPr id="973859" name="Line 51"/>
            <p:cNvSpPr>
              <a:spLocks noChangeAspect="1"/>
            </p:cNvSpPr>
            <p:nvPr/>
          </p:nvSpPr>
          <p:spPr>
            <a:xfrm flipV="1">
              <a:off x="658" y="1525"/>
              <a:ext cx="453" cy="453"/>
            </a:xfrm>
            <a:prstGeom prst="line">
              <a:avLst/>
            </a:prstGeom>
            <a:ln w="28575" cap="flat" cmpd="sng">
              <a:solidFill>
                <a:schemeClr val="tx1"/>
              </a:solidFill>
              <a:prstDash val="solid"/>
              <a:headEnd type="none" w="med" len="med"/>
              <a:tailEnd type="triangle" w="med" len="lg"/>
            </a:ln>
          </p:spPr>
        </p:sp>
      </p:grpSp>
      <p:grpSp>
        <p:nvGrpSpPr>
          <p:cNvPr id="6" name="Group 61"/>
          <p:cNvGrpSpPr/>
          <p:nvPr/>
        </p:nvGrpSpPr>
        <p:grpSpPr>
          <a:xfrm>
            <a:off x="1389063" y="2608263"/>
            <a:ext cx="1728787" cy="358775"/>
            <a:chOff x="976" y="1616"/>
            <a:chExt cx="1089" cy="226"/>
          </a:xfrm>
        </p:grpSpPr>
        <p:sp>
          <p:nvSpPr>
            <p:cNvPr id="973856" name="Line 57"/>
            <p:cNvSpPr/>
            <p:nvPr/>
          </p:nvSpPr>
          <p:spPr>
            <a:xfrm flipV="1">
              <a:off x="976" y="1616"/>
              <a:ext cx="227" cy="226"/>
            </a:xfrm>
            <a:prstGeom prst="line">
              <a:avLst/>
            </a:prstGeom>
            <a:ln w="28575" cap="flat" cmpd="sng">
              <a:solidFill>
                <a:srgbClr val="FF0000"/>
              </a:solidFill>
              <a:prstDash val="solid"/>
              <a:headEnd type="none" w="med" len="med"/>
              <a:tailEnd type="triangle" w="med" len="lg"/>
            </a:ln>
          </p:spPr>
        </p:sp>
        <p:sp>
          <p:nvSpPr>
            <p:cNvPr id="973857" name="Line 58"/>
            <p:cNvSpPr/>
            <p:nvPr/>
          </p:nvSpPr>
          <p:spPr>
            <a:xfrm>
              <a:off x="976" y="1842"/>
              <a:ext cx="1089" cy="0"/>
            </a:xfrm>
            <a:prstGeom prst="line">
              <a:avLst/>
            </a:prstGeom>
            <a:ln w="28575" cap="flat" cmpd="sng">
              <a:solidFill>
                <a:srgbClr val="FF0000"/>
              </a:solidFill>
              <a:prstDash val="solid"/>
              <a:headEnd type="none" w="med" len="med"/>
              <a:tailEnd type="triangle" w="med" len="lg"/>
            </a:ln>
          </p:spPr>
        </p:sp>
      </p:grpSp>
      <p:sp>
        <p:nvSpPr>
          <p:cNvPr id="160827" name="Rectangle 59"/>
          <p:cNvSpPr/>
          <p:nvPr/>
        </p:nvSpPr>
        <p:spPr>
          <a:xfrm>
            <a:off x="2251075" y="2900363"/>
            <a:ext cx="579438"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dirty="0">
                <a:solidFill>
                  <a:srgbClr val="FF0000"/>
                </a:solidFill>
                <a:latin typeface="Times New Roman" panose="02020603050405020304" pitchFamily="18" charset="0"/>
                <a:ea typeface="楷体_GB2312" panose="02010609030101010101" pitchFamily="49" charset="-122"/>
              </a:rPr>
              <a:t> a</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sp>
        <p:nvSpPr>
          <p:cNvPr id="160828" name="Rectangle 60"/>
          <p:cNvSpPr/>
          <p:nvPr/>
        </p:nvSpPr>
        <p:spPr>
          <a:xfrm>
            <a:off x="1506538" y="2179638"/>
            <a:ext cx="588962" cy="457200"/>
          </a:xfrm>
          <a:prstGeom prst="rect">
            <a:avLst/>
          </a:prstGeom>
          <a:noFill/>
          <a:ln w="9525">
            <a:noFill/>
          </a:ln>
        </p:spPr>
        <p:txBody>
          <a:bodyPr wrap="none">
            <a:spAutoFit/>
          </a:bodyPr>
          <a:p>
            <a:r>
              <a:rPr lang="en-US" altLang="zh-CN" sz="2400" b="1" i="1" dirty="0">
                <a:solidFill>
                  <a:srgbClr val="FF0000"/>
                </a:solidFill>
                <a:latin typeface="Symbol" panose="05050102010706020507" pitchFamily="18" charset="2"/>
                <a:ea typeface="楷体_GB2312" panose="02010609030101010101" pitchFamily="49" charset="-122"/>
              </a:rPr>
              <a:t>m</a:t>
            </a:r>
            <a:r>
              <a:rPr lang="en-US" altLang="zh-CN" sz="2400" b="1" i="1" dirty="0">
                <a:solidFill>
                  <a:srgbClr val="FF0000"/>
                </a:solidFill>
                <a:latin typeface="Times New Roman" panose="02020603050405020304" pitchFamily="18" charset="0"/>
                <a:ea typeface="楷体_GB2312" panose="02010609030101010101" pitchFamily="49" charset="-122"/>
              </a:rPr>
              <a:t> b</a:t>
            </a:r>
            <a:endParaRPr lang="en-US" altLang="zh-CN" sz="2400" b="1" i="1" dirty="0">
              <a:solidFill>
                <a:srgbClr val="FF0000"/>
              </a:solidFill>
              <a:latin typeface="Times New Roman" panose="02020603050405020304" pitchFamily="18" charset="0"/>
              <a:ea typeface="楷体_GB2312" panose="02010609030101010101" pitchFamily="49" charset="-122"/>
            </a:endParaRPr>
          </a:p>
        </p:txBody>
      </p:sp>
      <p:grpSp>
        <p:nvGrpSpPr>
          <p:cNvPr id="7" name="Group 62"/>
          <p:cNvGrpSpPr/>
          <p:nvPr/>
        </p:nvGrpSpPr>
        <p:grpSpPr>
          <a:xfrm flipH="1" flipV="1">
            <a:off x="1746250" y="2579688"/>
            <a:ext cx="1728788" cy="358775"/>
            <a:chOff x="976" y="1616"/>
            <a:chExt cx="1089" cy="226"/>
          </a:xfrm>
        </p:grpSpPr>
        <p:sp>
          <p:nvSpPr>
            <p:cNvPr id="973854" name="Line 63"/>
            <p:cNvSpPr/>
            <p:nvPr/>
          </p:nvSpPr>
          <p:spPr>
            <a:xfrm flipV="1">
              <a:off x="976" y="1616"/>
              <a:ext cx="227" cy="226"/>
            </a:xfrm>
            <a:prstGeom prst="line">
              <a:avLst/>
            </a:prstGeom>
            <a:ln w="19050" cap="flat" cmpd="sng">
              <a:solidFill>
                <a:srgbClr val="FF0000"/>
              </a:solidFill>
              <a:prstDash val="lgDash"/>
              <a:headEnd type="none" w="med" len="med"/>
              <a:tailEnd type="none" w="med" len="lg"/>
            </a:ln>
          </p:spPr>
        </p:sp>
        <p:sp>
          <p:nvSpPr>
            <p:cNvPr id="973855" name="Line 64"/>
            <p:cNvSpPr/>
            <p:nvPr/>
          </p:nvSpPr>
          <p:spPr>
            <a:xfrm>
              <a:off x="976" y="1842"/>
              <a:ext cx="1089" cy="0"/>
            </a:xfrm>
            <a:prstGeom prst="line">
              <a:avLst/>
            </a:prstGeom>
            <a:ln w="19050" cap="flat" cmpd="sng">
              <a:solidFill>
                <a:srgbClr val="FF0000"/>
              </a:solidFill>
              <a:prstDash val="lgDash"/>
              <a:headEnd type="none" w="med" len="med"/>
              <a:tailEnd type="none" w="med" len="lg"/>
            </a:ln>
          </p:spPr>
        </p:sp>
      </p:grpSp>
      <p:sp>
        <p:nvSpPr>
          <p:cNvPr id="160822" name="Line 54"/>
          <p:cNvSpPr>
            <a:spLocks noChangeAspect="1"/>
          </p:cNvSpPr>
          <p:nvPr/>
        </p:nvSpPr>
        <p:spPr>
          <a:xfrm flipV="1">
            <a:off x="1389063" y="2582863"/>
            <a:ext cx="2085975" cy="371475"/>
          </a:xfrm>
          <a:prstGeom prst="line">
            <a:avLst/>
          </a:prstGeom>
          <a:ln w="28575" cap="flat" cmpd="sng">
            <a:solidFill>
              <a:srgbClr val="0000FF"/>
            </a:solidFill>
            <a:prstDash val="solid"/>
            <a:headEnd type="none" w="med" len="med"/>
            <a:tailEnd type="triangle" w="med" len="lg"/>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0772"/>
                                        </p:tgtEl>
                                        <p:attrNameLst>
                                          <p:attrName>style.visibility</p:attrName>
                                        </p:attrNameLst>
                                      </p:cBhvr>
                                      <p:to>
                                        <p:strVal val="visible"/>
                                      </p:to>
                                    </p:set>
                                    <p:animEffect transition="in" filter="wipe(right)">
                                      <p:cBhvr>
                                        <p:cTn id="7" dur="500"/>
                                        <p:tgtEl>
                                          <p:spTgt spid="160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0771"/>
                                        </p:tgtEl>
                                        <p:attrNameLst>
                                          <p:attrName>style.visibility</p:attrName>
                                        </p:attrNameLst>
                                      </p:cBhvr>
                                      <p:to>
                                        <p:strVal val="visible"/>
                                      </p:to>
                                    </p:set>
                                    <p:animEffect transition="in" filter="wipe(left)">
                                      <p:cBhvr>
                                        <p:cTn id="12" dur="500"/>
                                        <p:tgtEl>
                                          <p:spTgt spid="1607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0775"/>
                                        </p:tgtEl>
                                        <p:attrNameLst>
                                          <p:attrName>style.visibility</p:attrName>
                                        </p:attrNameLst>
                                      </p:cBhvr>
                                      <p:to>
                                        <p:strVal val="visible"/>
                                      </p:to>
                                    </p:set>
                                    <p:animEffect transition="in" filter="slide(fromBottom)">
                                      <p:cBhvr>
                                        <p:cTn id="17" dur="500"/>
                                        <p:tgtEl>
                                          <p:spTgt spid="16077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60776"/>
                                        </p:tgtEl>
                                        <p:attrNameLst>
                                          <p:attrName>style.visibility</p:attrName>
                                        </p:attrNameLst>
                                      </p:cBhvr>
                                      <p:to>
                                        <p:strVal val="visible"/>
                                      </p:to>
                                    </p:set>
                                    <p:animEffect transition="in" filter="slide(fromBottom)">
                                      <p:cBhvr>
                                        <p:cTn id="22" dur="500"/>
                                        <p:tgtEl>
                                          <p:spTgt spid="16077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trips(upRight)">
                                      <p:cBhvr>
                                        <p:cTn id="27" dur="500"/>
                                        <p:tgtEl>
                                          <p:spTgt spid="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60815"/>
                                        </p:tgtEl>
                                        <p:attrNameLst>
                                          <p:attrName>style.visibility</p:attrName>
                                        </p:attrNameLst>
                                      </p:cBhvr>
                                      <p:to>
                                        <p:strVal val="visible"/>
                                      </p:to>
                                    </p:set>
                                    <p:animEffect transition="in" filter="box(in)">
                                      <p:cBhvr>
                                        <p:cTn id="30" dur="500"/>
                                        <p:tgtEl>
                                          <p:spTgt spid="16081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60816"/>
                                        </p:tgtEl>
                                        <p:attrNameLst>
                                          <p:attrName>style.visibility</p:attrName>
                                        </p:attrNameLst>
                                      </p:cBhvr>
                                      <p:to>
                                        <p:strVal val="visible"/>
                                      </p:to>
                                    </p:set>
                                    <p:animEffect transition="in" filter="box(in)">
                                      <p:cBhvr>
                                        <p:cTn id="33" dur="500"/>
                                        <p:tgtEl>
                                          <p:spTgt spid="160816"/>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3" fill="hold" grpId="0" nodeType="clickEffect">
                                  <p:stCondLst>
                                    <p:cond delay="0"/>
                                  </p:stCondLst>
                                  <p:childTnLst>
                                    <p:set>
                                      <p:cBhvr>
                                        <p:cTn id="37" dur="1" fill="hold">
                                          <p:stCondLst>
                                            <p:cond delay="0"/>
                                          </p:stCondLst>
                                        </p:cTn>
                                        <p:tgtEl>
                                          <p:spTgt spid="160814"/>
                                        </p:tgtEl>
                                        <p:attrNameLst>
                                          <p:attrName>style.visibility</p:attrName>
                                        </p:attrNameLst>
                                      </p:cBhvr>
                                      <p:to>
                                        <p:strVal val="visible"/>
                                      </p:to>
                                    </p:set>
                                    <p:animEffect transition="in" filter="strips(upRight)">
                                      <p:cBhvr>
                                        <p:cTn id="38" dur="500"/>
                                        <p:tgtEl>
                                          <p:spTgt spid="160814"/>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3" fill="hold" nodeType="clickEffect">
                                  <p:stCondLst>
                                    <p:cond delay="0"/>
                                  </p:stCondLst>
                                  <p:childTnLst>
                                    <p:set>
                                      <p:cBhvr>
                                        <p:cTn id="42" dur="1" fill="hold">
                                          <p:stCondLst>
                                            <p:cond delay="0"/>
                                          </p:stCondLst>
                                        </p:cTn>
                                        <p:tgtEl>
                                          <p:spTgt spid="160822"/>
                                        </p:tgtEl>
                                        <p:attrNameLst>
                                          <p:attrName>style.visibility</p:attrName>
                                        </p:attrNameLst>
                                      </p:cBhvr>
                                      <p:to>
                                        <p:strVal val="visible"/>
                                      </p:to>
                                    </p:set>
                                    <p:animEffect transition="in" filter="strips(upRight)">
                                      <p:cBhvr>
                                        <p:cTn id="43" dur="500"/>
                                        <p:tgtEl>
                                          <p:spTgt spid="160822"/>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3"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strips(upRight)">
                                      <p:cBhvr>
                                        <p:cTn id="48" dur="500"/>
                                        <p:tgtEl>
                                          <p:spTgt spid="6"/>
                                        </p:tgtEl>
                                      </p:cBhvr>
                                    </p:animEffect>
                                  </p:childTnLst>
                                </p:cTn>
                              </p:par>
                              <p:par>
                                <p:cTn id="49" presetID="18" presetClass="entr" presetSubtype="12"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strips(down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160827"/>
                                        </p:tgtEl>
                                        <p:attrNameLst>
                                          <p:attrName>style.visibility</p:attrName>
                                        </p:attrNameLst>
                                      </p:cBhvr>
                                      <p:to>
                                        <p:strVal val="visible"/>
                                      </p:to>
                                    </p:set>
                                    <p:animEffect transition="in" filter="box(in)">
                                      <p:cBhvr>
                                        <p:cTn id="56" dur="500"/>
                                        <p:tgtEl>
                                          <p:spTgt spid="160827"/>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160828"/>
                                        </p:tgtEl>
                                        <p:attrNameLst>
                                          <p:attrName>style.visibility</p:attrName>
                                        </p:attrNameLst>
                                      </p:cBhvr>
                                      <p:to>
                                        <p:strVal val="visible"/>
                                      </p:to>
                                    </p:set>
                                    <p:animEffect transition="in" filter="box(in)">
                                      <p:cBhvr>
                                        <p:cTn id="59" dur="500"/>
                                        <p:tgtEl>
                                          <p:spTgt spid="160828"/>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160789"/>
                                        </p:tgtEl>
                                        <p:attrNameLst>
                                          <p:attrName>style.visibility</p:attrName>
                                        </p:attrNameLst>
                                      </p:cBhvr>
                                      <p:to>
                                        <p:strVal val="visible"/>
                                      </p:to>
                                    </p:set>
                                    <p:animEffect transition="in" filter="slide(fromBottom)">
                                      <p:cBhvr>
                                        <p:cTn id="64" dur="500"/>
                                        <p:tgtEl>
                                          <p:spTgt spid="160789"/>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3"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strips(upRight)">
                                      <p:cBhvr>
                                        <p:cTn id="69" dur="500"/>
                                        <p:tgtEl>
                                          <p:spTgt spid="2"/>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160792"/>
                                        </p:tgtEl>
                                        <p:attrNameLst>
                                          <p:attrName>style.visibility</p:attrName>
                                        </p:attrNameLst>
                                      </p:cBhvr>
                                      <p:to>
                                        <p:strVal val="visible"/>
                                      </p:to>
                                    </p:set>
                                    <p:animEffect transition="in" filter="box(in)">
                                      <p:cBhvr>
                                        <p:cTn id="72" dur="500"/>
                                        <p:tgtEl>
                                          <p:spTgt spid="160792"/>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160793"/>
                                        </p:tgtEl>
                                        <p:attrNameLst>
                                          <p:attrName>style.visibility</p:attrName>
                                        </p:attrNameLst>
                                      </p:cBhvr>
                                      <p:to>
                                        <p:strVal val="visible"/>
                                      </p:to>
                                    </p:set>
                                    <p:animEffect transition="in" filter="box(in)">
                                      <p:cBhvr>
                                        <p:cTn id="75" dur="500"/>
                                        <p:tgtEl>
                                          <p:spTgt spid="160793"/>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160798"/>
                                        </p:tgtEl>
                                        <p:attrNameLst>
                                          <p:attrName>style.visibility</p:attrName>
                                        </p:attrNameLst>
                                      </p:cBhvr>
                                      <p:to>
                                        <p:strVal val="visible"/>
                                      </p:to>
                                    </p:set>
                                    <p:animEffect transition="in" filter="box(in)">
                                      <p:cBhvr>
                                        <p:cTn id="78" dur="500"/>
                                        <p:tgtEl>
                                          <p:spTgt spid="160798"/>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ntr" presetSubtype="3" fill="hold" grpId="0" nodeType="clickEffect">
                                  <p:stCondLst>
                                    <p:cond delay="0"/>
                                  </p:stCondLst>
                                  <p:childTnLst>
                                    <p:set>
                                      <p:cBhvr>
                                        <p:cTn id="82" dur="1" fill="hold">
                                          <p:stCondLst>
                                            <p:cond delay="0"/>
                                          </p:stCondLst>
                                        </p:cTn>
                                        <p:tgtEl>
                                          <p:spTgt spid="160790"/>
                                        </p:tgtEl>
                                        <p:attrNameLst>
                                          <p:attrName>style.visibility</p:attrName>
                                        </p:attrNameLst>
                                      </p:cBhvr>
                                      <p:to>
                                        <p:strVal val="visible"/>
                                      </p:to>
                                    </p:set>
                                    <p:animEffect transition="in" filter="strips(upRight)">
                                      <p:cBhvr>
                                        <p:cTn id="83" dur="500"/>
                                        <p:tgtEl>
                                          <p:spTgt spid="160790"/>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ntr" presetSubtype="3" fill="hold" nodeType="clickEffect">
                                  <p:stCondLst>
                                    <p:cond delay="0"/>
                                  </p:stCondLst>
                                  <p:childTnLst>
                                    <p:set>
                                      <p:cBhvr>
                                        <p:cTn id="87" dur="1" fill="hold">
                                          <p:stCondLst>
                                            <p:cond delay="0"/>
                                          </p:stCondLst>
                                        </p:cTn>
                                        <p:tgtEl>
                                          <p:spTgt spid="160791"/>
                                        </p:tgtEl>
                                        <p:attrNameLst>
                                          <p:attrName>style.visibility</p:attrName>
                                        </p:attrNameLst>
                                      </p:cBhvr>
                                      <p:to>
                                        <p:strVal val="visible"/>
                                      </p:to>
                                    </p:set>
                                    <p:animEffect transition="in" filter="strips(upRight)">
                                      <p:cBhvr>
                                        <p:cTn id="88" dur="500"/>
                                        <p:tgtEl>
                                          <p:spTgt spid="160791"/>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3"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strips(upRight)">
                                      <p:cBhvr>
                                        <p:cTn id="93" dur="500"/>
                                        <p:tgtEl>
                                          <p:spTgt spid="3"/>
                                        </p:tgtEl>
                                      </p:cBhvr>
                                    </p:animEffect>
                                  </p:childTnLst>
                                </p:cTn>
                              </p:par>
                            </p:childTnLst>
                          </p:cTn>
                        </p:par>
                      </p:childTnLst>
                    </p:cTn>
                  </p:par>
                  <p:par>
                    <p:cTn id="94" fill="hold">
                      <p:stCondLst>
                        <p:cond delay="indefinite"/>
                      </p:stCondLst>
                      <p:childTnLst>
                        <p:par>
                          <p:cTn id="95" fill="hold">
                            <p:stCondLst>
                              <p:cond delay="0"/>
                            </p:stCondLst>
                            <p:childTnLst>
                              <p:par>
                                <p:cTn id="96" presetID="18" presetClass="entr" presetSubtype="3"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strips(upRight)">
                                      <p:cBhvr>
                                        <p:cTn id="98" dur="500"/>
                                        <p:tgtEl>
                                          <p:spTgt spid="4"/>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160811"/>
                                        </p:tgtEl>
                                        <p:attrNameLst>
                                          <p:attrName>style.visibility</p:attrName>
                                        </p:attrNameLst>
                                      </p:cBhvr>
                                      <p:to>
                                        <p:strVal val="visible"/>
                                      </p:to>
                                    </p:set>
                                    <p:animEffect transition="in" filter="box(in)">
                                      <p:cBhvr>
                                        <p:cTn id="103" dur="500"/>
                                        <p:tgtEl>
                                          <p:spTgt spid="160811"/>
                                        </p:tgtEl>
                                      </p:cBhvr>
                                    </p:animEffect>
                                  </p:childTnLst>
                                </p:cTn>
                              </p:par>
                              <p:par>
                                <p:cTn id="104" presetID="4" presetClass="entr" presetSubtype="16" fill="hold" grpId="0" nodeType="withEffect">
                                  <p:stCondLst>
                                    <p:cond delay="0"/>
                                  </p:stCondLst>
                                  <p:childTnLst>
                                    <p:set>
                                      <p:cBhvr>
                                        <p:cTn id="105" dur="1" fill="hold">
                                          <p:stCondLst>
                                            <p:cond delay="0"/>
                                          </p:stCondLst>
                                        </p:cTn>
                                        <p:tgtEl>
                                          <p:spTgt spid="160812"/>
                                        </p:tgtEl>
                                        <p:attrNameLst>
                                          <p:attrName>style.visibility</p:attrName>
                                        </p:attrNameLst>
                                      </p:cBhvr>
                                      <p:to>
                                        <p:strVal val="visible"/>
                                      </p:to>
                                    </p:set>
                                    <p:animEffect transition="in" filter="box(in)">
                                      <p:cBhvr>
                                        <p:cTn id="106" dur="500"/>
                                        <p:tgtEl>
                                          <p:spTgt spid="160812"/>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160813"/>
                                        </p:tgtEl>
                                        <p:attrNameLst>
                                          <p:attrName>style.visibility</p:attrName>
                                        </p:attrNameLst>
                                      </p:cBhvr>
                                      <p:to>
                                        <p:strVal val="visible"/>
                                      </p:to>
                                    </p:set>
                                    <p:animEffect transition="in" filter="box(in)">
                                      <p:cBhvr>
                                        <p:cTn id="109" dur="500"/>
                                        <p:tgtEl>
                                          <p:spTgt spid="160813"/>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4" fill="hold" grpId="0" nodeType="clickEffect">
                                  <p:stCondLst>
                                    <p:cond delay="0"/>
                                  </p:stCondLst>
                                  <p:childTnLst>
                                    <p:set>
                                      <p:cBhvr>
                                        <p:cTn id="113" dur="1" fill="hold">
                                          <p:stCondLst>
                                            <p:cond delay="0"/>
                                          </p:stCondLst>
                                        </p:cTn>
                                        <p:tgtEl>
                                          <p:spTgt spid="160808"/>
                                        </p:tgtEl>
                                        <p:attrNameLst>
                                          <p:attrName>style.visibility</p:attrName>
                                        </p:attrNameLst>
                                      </p:cBhvr>
                                      <p:to>
                                        <p:strVal val="visible"/>
                                      </p:to>
                                    </p:set>
                                    <p:animEffect transition="in" filter="slide(fromBottom)">
                                      <p:cBhvr>
                                        <p:cTn id="114" dur="500"/>
                                        <p:tgtEl>
                                          <p:spTgt spid="160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4" grpId="0" animBg="1"/>
      <p:bldP spid="160775" grpId="0"/>
      <p:bldP spid="160776" grpId="0"/>
      <p:bldP spid="160789" grpId="0"/>
      <p:bldP spid="160790" grpId="0" animBg="1"/>
      <p:bldP spid="160792" grpId="0"/>
      <p:bldP spid="160793" grpId="0"/>
      <p:bldP spid="160798" grpId="0"/>
      <p:bldP spid="160808" grpId="0"/>
      <p:bldP spid="160811" grpId="0"/>
      <p:bldP spid="160812" grpId="0"/>
      <p:bldP spid="160813" grpId="0"/>
      <p:bldP spid="160815" grpId="0"/>
      <p:bldP spid="160816" grpId="0"/>
      <p:bldP spid="160827" grpId="0"/>
      <p:bldP spid="160828" grpId="0"/>
    </p:bldLst>
  </p:timing>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974850" name="AutoShape 20"/>
          <p:cNvSpPr>
            <a:spLocks noChangeAspect="1"/>
          </p:cNvSpPr>
          <p:nvPr/>
        </p:nvSpPr>
        <p:spPr>
          <a:xfrm>
            <a:off x="1187450" y="1271588"/>
            <a:ext cx="6746875" cy="1711325"/>
          </a:xfrm>
          <a:prstGeom prst="parallelogram">
            <a:avLst>
              <a:gd name="adj" fmla="val 98562"/>
            </a:avLst>
          </a:prstGeom>
          <a:solidFill>
            <a:srgbClr val="99FF33"/>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nvGrpSpPr>
          <p:cNvPr id="974851" name="Group 3"/>
          <p:cNvGrpSpPr/>
          <p:nvPr/>
        </p:nvGrpSpPr>
        <p:grpSpPr>
          <a:xfrm>
            <a:off x="2513013" y="1857375"/>
            <a:ext cx="1296987" cy="719138"/>
            <a:chOff x="1655" y="2614"/>
            <a:chExt cx="817" cy="453"/>
          </a:xfrm>
        </p:grpSpPr>
        <p:sp>
          <p:nvSpPr>
            <p:cNvPr id="974863" name="Line 4"/>
            <p:cNvSpPr/>
            <p:nvPr/>
          </p:nvSpPr>
          <p:spPr>
            <a:xfrm>
              <a:off x="1655" y="3067"/>
              <a:ext cx="817" cy="0"/>
            </a:xfrm>
            <a:prstGeom prst="line">
              <a:avLst/>
            </a:prstGeom>
            <a:ln w="28575" cap="flat" cmpd="sng">
              <a:solidFill>
                <a:schemeClr val="tx1"/>
              </a:solidFill>
              <a:prstDash val="solid"/>
              <a:headEnd type="none" w="med" len="med"/>
              <a:tailEnd type="triangle" w="med" len="lg"/>
            </a:ln>
          </p:spPr>
        </p:sp>
        <p:sp>
          <p:nvSpPr>
            <p:cNvPr id="974864" name="Line 5"/>
            <p:cNvSpPr>
              <a:spLocks noChangeAspect="1"/>
            </p:cNvSpPr>
            <p:nvPr/>
          </p:nvSpPr>
          <p:spPr>
            <a:xfrm flipV="1">
              <a:off x="1656" y="2614"/>
              <a:ext cx="453" cy="453"/>
            </a:xfrm>
            <a:prstGeom prst="line">
              <a:avLst/>
            </a:prstGeom>
            <a:ln w="28575" cap="flat" cmpd="sng">
              <a:solidFill>
                <a:schemeClr val="tx1"/>
              </a:solidFill>
              <a:prstDash val="solid"/>
              <a:headEnd type="none" w="med" len="med"/>
              <a:tailEnd type="triangle" w="med" len="lg"/>
            </a:ln>
          </p:spPr>
        </p:sp>
      </p:grpSp>
      <p:sp>
        <p:nvSpPr>
          <p:cNvPr id="974852" name="Rectangle 6"/>
          <p:cNvSpPr/>
          <p:nvPr/>
        </p:nvSpPr>
        <p:spPr>
          <a:xfrm>
            <a:off x="2941638" y="2444750"/>
            <a:ext cx="4381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974853" name="Rectangle 7"/>
          <p:cNvSpPr/>
          <p:nvPr/>
        </p:nvSpPr>
        <p:spPr>
          <a:xfrm>
            <a:off x="2484438" y="1789113"/>
            <a:ext cx="4381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157704" name="Rectangle 8"/>
          <p:cNvSpPr/>
          <p:nvPr/>
        </p:nvSpPr>
        <p:spPr>
          <a:xfrm>
            <a:off x="1649413" y="3416300"/>
            <a:ext cx="5329237" cy="2647950"/>
          </a:xfrm>
          <a:prstGeom prst="rect">
            <a:avLst/>
          </a:prstGeom>
          <a:noFill/>
          <a:ln w="9525">
            <a:noFill/>
          </a:ln>
        </p:spPr>
        <p:txBody>
          <a:bodyPr wrap="none">
            <a:spAutoFit/>
          </a:bodyPr>
          <a:p>
            <a:pP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pSp>
        <p:nvGrpSpPr>
          <p:cNvPr id="3" name="Group 9"/>
          <p:cNvGrpSpPr/>
          <p:nvPr/>
        </p:nvGrpSpPr>
        <p:grpSpPr>
          <a:xfrm rot="-2695774">
            <a:off x="4313238" y="1457325"/>
            <a:ext cx="1296987" cy="719138"/>
            <a:chOff x="1655" y="2614"/>
            <a:chExt cx="817" cy="453"/>
          </a:xfrm>
        </p:grpSpPr>
        <p:sp>
          <p:nvSpPr>
            <p:cNvPr id="974861" name="Line 10"/>
            <p:cNvSpPr/>
            <p:nvPr/>
          </p:nvSpPr>
          <p:spPr>
            <a:xfrm>
              <a:off x="1655" y="3067"/>
              <a:ext cx="817" cy="0"/>
            </a:xfrm>
            <a:prstGeom prst="line">
              <a:avLst/>
            </a:prstGeom>
            <a:ln w="28575" cap="flat" cmpd="sng">
              <a:solidFill>
                <a:srgbClr val="FF0000"/>
              </a:solidFill>
              <a:prstDash val="solid"/>
              <a:headEnd type="none" w="med" len="med"/>
              <a:tailEnd type="triangle" w="med" len="lg"/>
            </a:ln>
          </p:spPr>
        </p:sp>
        <p:sp>
          <p:nvSpPr>
            <p:cNvPr id="974862" name="Line 11"/>
            <p:cNvSpPr>
              <a:spLocks noChangeAspect="1"/>
            </p:cNvSpPr>
            <p:nvPr/>
          </p:nvSpPr>
          <p:spPr>
            <a:xfrm flipV="1">
              <a:off x="1656" y="2614"/>
              <a:ext cx="453" cy="453"/>
            </a:xfrm>
            <a:prstGeom prst="line">
              <a:avLst/>
            </a:prstGeom>
            <a:ln w="28575" cap="flat" cmpd="sng">
              <a:solidFill>
                <a:srgbClr val="FF0000"/>
              </a:solidFill>
              <a:prstDash val="solid"/>
              <a:headEnd type="none" w="med" len="med"/>
              <a:tailEnd type="triangle" w="med" len="lg"/>
            </a:ln>
          </p:spPr>
        </p:sp>
      </p:grpSp>
      <p:sp>
        <p:nvSpPr>
          <p:cNvPr id="157708" name="Rectangle 12"/>
          <p:cNvSpPr/>
          <p:nvPr/>
        </p:nvSpPr>
        <p:spPr>
          <a:xfrm>
            <a:off x="5378450" y="1908175"/>
            <a:ext cx="438150" cy="457200"/>
          </a:xfrm>
          <a:prstGeom prst="rect">
            <a:avLst/>
          </a:prstGeom>
          <a:noFill/>
          <a:ln w="9525">
            <a:noFill/>
          </a:ln>
        </p:spPr>
        <p:txBody>
          <a:bodyPr wrap="none">
            <a:spAutoFit/>
          </a:bodyPr>
          <a:p>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57709" name="Rectangle 13"/>
          <p:cNvSpPr/>
          <p:nvPr/>
        </p:nvSpPr>
        <p:spPr>
          <a:xfrm>
            <a:off x="4360863" y="1751013"/>
            <a:ext cx="438150" cy="457200"/>
          </a:xfrm>
          <a:prstGeom prst="rect">
            <a:avLst/>
          </a:prstGeom>
          <a:noFill/>
          <a:ln w="9525">
            <a:noFill/>
          </a:ln>
        </p:spPr>
        <p:txBody>
          <a:bodyPr wrap="none">
            <a:spAutoFit/>
          </a:bodyPr>
          <a:p>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57712" name="Line 16"/>
          <p:cNvSpPr/>
          <p:nvPr/>
        </p:nvSpPr>
        <p:spPr>
          <a:xfrm>
            <a:off x="4759325" y="2536825"/>
            <a:ext cx="1296988" cy="0"/>
          </a:xfrm>
          <a:prstGeom prst="line">
            <a:avLst/>
          </a:prstGeom>
          <a:ln w="28575" cap="flat" cmpd="sng">
            <a:solidFill>
              <a:srgbClr val="FF0000"/>
            </a:solidFill>
            <a:prstDash val="solid"/>
            <a:headEnd type="none" w="med" len="med"/>
            <a:tailEnd type="triangle" w="med" len="lg"/>
          </a:ln>
        </p:spPr>
      </p:sp>
      <p:sp>
        <p:nvSpPr>
          <p:cNvPr id="157713" name="Rectangle 17"/>
          <p:cNvSpPr/>
          <p:nvPr/>
        </p:nvSpPr>
        <p:spPr>
          <a:xfrm>
            <a:off x="5189538" y="2444750"/>
            <a:ext cx="438150" cy="457200"/>
          </a:xfrm>
          <a:prstGeom prst="rect">
            <a:avLst/>
          </a:prstGeom>
          <a:noFill/>
          <a:ln w="9525">
            <a:noFill/>
          </a:ln>
        </p:spPr>
        <p:txBody>
          <a:bodyPr wrap="none">
            <a:spAutoFit/>
          </a:bodyPr>
          <a:p>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3</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974860" name="AutoShape 19">
            <a:hlinkClick r:id="" action="ppaction://noaction"/>
          </p:cNvPr>
          <p:cNvSpPr/>
          <p:nvPr/>
        </p:nvSpPr>
        <p:spPr>
          <a:xfrm>
            <a:off x="8291513" y="6191250"/>
            <a:ext cx="747712" cy="406400"/>
          </a:xfrm>
          <a:prstGeom prst="actionButtonBlank">
            <a:avLst/>
          </a:prstGeom>
          <a:solidFill>
            <a:schemeClr val="accent1"/>
          </a:solidFill>
          <a:ln w="9525">
            <a:noFill/>
          </a:ln>
        </p:spPr>
        <p:txBody>
          <a:bodyPr anchor="ctr" anchorCtr="0"/>
          <a:p>
            <a:pPr algn="ctr"/>
            <a:r>
              <a:rPr lang="zh-CN" altLang="en-US" b="1" dirty="0">
                <a:solidFill>
                  <a:srgbClr val="000000"/>
                </a:solidFill>
                <a:latin typeface="Arial" panose="020B0604020202090204" pitchFamily="34" charset="0"/>
                <a:ea typeface="楷体_GB2312" panose="02010609030101010101" pitchFamily="49" charset="-122"/>
              </a:rPr>
              <a:t>返回 </a:t>
            </a:r>
            <a:endParaRPr lang="zh-CN" altLang="en-US" b="1" dirty="0">
              <a:solidFill>
                <a:srgbClr val="000000"/>
              </a:solidFill>
              <a:latin typeface="Arial" panose="020B0604020202090204" pitchFamily="34"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57709"/>
                                        </p:tgtEl>
                                        <p:attrNameLst>
                                          <p:attrName>style.visibility</p:attrName>
                                        </p:attrNameLst>
                                      </p:cBhvr>
                                      <p:to>
                                        <p:strVal val="visible"/>
                                      </p:to>
                                    </p:set>
                                    <p:animEffect transition="in" filter="box(in)">
                                      <p:cBhvr>
                                        <p:cTn id="11" dur="500"/>
                                        <p:tgtEl>
                                          <p:spTgt spid="157709"/>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157708"/>
                                        </p:tgtEl>
                                        <p:attrNameLst>
                                          <p:attrName>style.visibility</p:attrName>
                                        </p:attrNameLst>
                                      </p:cBhvr>
                                      <p:to>
                                        <p:strVal val="visible"/>
                                      </p:to>
                                    </p:set>
                                    <p:animEffect transition="in" filter="box(in)">
                                      <p:cBhvr>
                                        <p:cTn id="14" dur="500"/>
                                        <p:tgtEl>
                                          <p:spTgt spid="15770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57704">
                                            <p:txEl>
                                              <p:charRg st="32" end="64"/>
                                            </p:txEl>
                                          </p:spTgt>
                                        </p:tgtEl>
                                        <p:attrNameLst>
                                          <p:attrName>style.visibility</p:attrName>
                                        </p:attrNameLst>
                                      </p:cBhvr>
                                      <p:to>
                                        <p:strVal val="visible"/>
                                      </p:to>
                                    </p:set>
                                    <p:animEffect transition="in" filter="slide(fromBottom)">
                                      <p:cBhvr>
                                        <p:cTn id="19" dur="500"/>
                                        <p:tgtEl>
                                          <p:spTgt spid="157704">
                                            <p:txEl>
                                              <p:charRg st="32" end="6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nodeType="clickEffect">
                                  <p:stCondLst>
                                    <p:cond delay="0"/>
                                  </p:stCondLst>
                                  <p:childTnLst>
                                    <p:set>
                                      <p:cBhvr>
                                        <p:cTn id="23" dur="1" fill="hold">
                                          <p:stCondLst>
                                            <p:cond delay="0"/>
                                          </p:stCondLst>
                                        </p:cTn>
                                        <p:tgtEl>
                                          <p:spTgt spid="157704">
                                            <p:txEl>
                                              <p:charRg st="64" end="74"/>
                                            </p:txEl>
                                          </p:spTgt>
                                        </p:tgtEl>
                                        <p:attrNameLst>
                                          <p:attrName>style.visibility</p:attrName>
                                        </p:attrNameLst>
                                      </p:cBhvr>
                                      <p:to>
                                        <p:strVal val="visible"/>
                                      </p:to>
                                    </p:set>
                                    <p:anim calcmode="lin" valueType="num">
                                      <p:cBhvr>
                                        <p:cTn id="24" dur="500" fill="hold"/>
                                        <p:tgtEl>
                                          <p:spTgt spid="157704">
                                            <p:txEl>
                                              <p:charRg st="64" end="74"/>
                                            </p:txEl>
                                          </p:spTgt>
                                        </p:tgtEl>
                                        <p:attrNameLst>
                                          <p:attrName>ppt_w</p:attrName>
                                        </p:attrNameLst>
                                      </p:cBhvr>
                                      <p:tavLst>
                                        <p:tav tm="0">
                                          <p:val>
                                            <p:fltVal val="0.000000"/>
                                          </p:val>
                                        </p:tav>
                                        <p:tav tm="100000">
                                          <p:val>
                                            <p:strVal val="#ppt_w"/>
                                          </p:val>
                                        </p:tav>
                                      </p:tavLst>
                                    </p:anim>
                                    <p:anim calcmode="lin" valueType="num">
                                      <p:cBhvr>
                                        <p:cTn id="25" dur="500" fill="hold"/>
                                        <p:tgtEl>
                                          <p:spTgt spid="157704">
                                            <p:txEl>
                                              <p:charRg st="64" end="74"/>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7712"/>
                                        </p:tgtEl>
                                        <p:attrNameLst>
                                          <p:attrName>style.visibility</p:attrName>
                                        </p:attrNameLst>
                                      </p:cBhvr>
                                      <p:to>
                                        <p:strVal val="visible"/>
                                      </p:to>
                                    </p:set>
                                    <p:animEffect transition="in" filter="wipe(left)">
                                      <p:cBhvr>
                                        <p:cTn id="30" dur="500"/>
                                        <p:tgtEl>
                                          <p:spTgt spid="157712"/>
                                        </p:tgtEl>
                                      </p:cBhvr>
                                    </p:animEffect>
                                  </p:childTnLst>
                                </p:cTn>
                              </p:par>
                              <p:par>
                                <p:cTn id="31" presetID="4" presetClass="entr" presetSubtype="16" fill="hold" nodeType="withEffect">
                                  <p:stCondLst>
                                    <p:cond delay="0"/>
                                  </p:stCondLst>
                                  <p:childTnLst>
                                    <p:set>
                                      <p:cBhvr>
                                        <p:cTn id="32" dur="1" fill="hold">
                                          <p:stCondLst>
                                            <p:cond delay="0"/>
                                          </p:stCondLst>
                                        </p:cTn>
                                        <p:tgtEl>
                                          <p:spTgt spid="157713"/>
                                        </p:tgtEl>
                                        <p:attrNameLst>
                                          <p:attrName>style.visibility</p:attrName>
                                        </p:attrNameLst>
                                      </p:cBhvr>
                                      <p:to>
                                        <p:strVal val="visible"/>
                                      </p:to>
                                    </p:set>
                                    <p:animEffect transition="in" filter="box(in)">
                                      <p:cBhvr>
                                        <p:cTn id="33" dur="500"/>
                                        <p:tgtEl>
                                          <p:spTgt spid="157713"/>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157704">
                                            <p:txEl>
                                              <p:charRg st="74" end="118"/>
                                            </p:txEl>
                                          </p:spTgt>
                                        </p:tgtEl>
                                        <p:attrNameLst>
                                          <p:attrName>style.visibility</p:attrName>
                                        </p:attrNameLst>
                                      </p:cBhvr>
                                      <p:to>
                                        <p:strVal val="visible"/>
                                      </p:to>
                                    </p:set>
                                    <p:animEffect transition="in" filter="slide(fromBottom)">
                                      <p:cBhvr>
                                        <p:cTn id="38" dur="500"/>
                                        <p:tgtEl>
                                          <p:spTgt spid="157704">
                                            <p:txEl>
                                              <p:charRg st="74" end="11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6" presetClass="entr" presetSubtype="0" fill="hold" nodeType="clickEffect">
                                  <p:stCondLst>
                                    <p:cond delay="0"/>
                                  </p:stCondLst>
                                  <p:iterate type="lt">
                                    <p:tmPct val="10000"/>
                                  </p:iterate>
                                  <p:childTnLst>
                                    <p:set>
                                      <p:cBhvr>
                                        <p:cTn id="42" dur="1" fill="hold">
                                          <p:stCondLst>
                                            <p:cond delay="0"/>
                                          </p:stCondLst>
                                        </p:cTn>
                                        <p:tgtEl>
                                          <p:spTgt spid="157704">
                                            <p:txEl>
                                              <p:charRg st="118" end="135"/>
                                            </p:txEl>
                                          </p:spTgt>
                                        </p:tgtEl>
                                        <p:attrNameLst>
                                          <p:attrName>style.visibility</p:attrName>
                                        </p:attrNameLst>
                                      </p:cBhvr>
                                      <p:to>
                                        <p:strVal val="visible"/>
                                      </p:to>
                                    </p:set>
                                    <p:anim by="(-#ppt_w*2)" calcmode="lin" valueType="num">
                                      <p:cBhvr rctx="PPT">
                                        <p:cTn id="43" dur="500" autoRev="1" fill="hold">
                                          <p:stCondLst>
                                            <p:cond delay="0"/>
                                          </p:stCondLst>
                                        </p:cTn>
                                        <p:tgtEl>
                                          <p:spTgt spid="157704">
                                            <p:txEl>
                                              <p:charRg st="118" end="135"/>
                                            </p:txEl>
                                          </p:spTgt>
                                        </p:tgtEl>
                                        <p:attrNameLst>
                                          <p:attrName>ppt_w</p:attrName>
                                        </p:attrNameLst>
                                      </p:cBhvr>
                                    </p:anim>
                                    <p:anim by="(#ppt_w*0.50)" calcmode="lin" valueType="num">
                                      <p:cBhvr>
                                        <p:cTn id="44" dur="500" decel="50000" autoRev="1" fill="hold">
                                          <p:stCondLst>
                                            <p:cond delay="0"/>
                                          </p:stCondLst>
                                        </p:cTn>
                                        <p:tgtEl>
                                          <p:spTgt spid="157704">
                                            <p:txEl>
                                              <p:charRg st="118" end="135"/>
                                            </p:txEl>
                                          </p:spTgt>
                                        </p:tgtEl>
                                        <p:attrNameLst>
                                          <p:attrName>ppt_x</p:attrName>
                                        </p:attrNameLst>
                                      </p:cBhvr>
                                    </p:anim>
                                    <p:anim from="(-#ppt_h/2)" to="(#ppt_y)" calcmode="lin" valueType="num">
                                      <p:cBhvr>
                                        <p:cTn id="45" dur="1000" fill="hold">
                                          <p:stCondLst>
                                            <p:cond delay="0"/>
                                          </p:stCondLst>
                                        </p:cTn>
                                        <p:tgtEl>
                                          <p:spTgt spid="157704">
                                            <p:txEl>
                                              <p:charRg st="118" end="135"/>
                                            </p:txEl>
                                          </p:spTgt>
                                        </p:tgtEl>
                                        <p:attrNameLst>
                                          <p:attrName>ppt_y</p:attrName>
                                        </p:attrNameLst>
                                      </p:cBhvr>
                                    </p:anim>
                                    <p:animRot by="21600000">
                                      <p:cBhvr>
                                        <p:cTn id="46" dur="1000" fill="hold">
                                          <p:stCondLst>
                                            <p:cond delay="0"/>
                                          </p:stCondLst>
                                        </p:cTn>
                                        <p:tgtEl>
                                          <p:spTgt spid="157704">
                                            <p:txEl>
                                              <p:charRg st="118" end="13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8" grpId="0"/>
      <p:bldP spid="157709" grpId="0"/>
    </p:bldLst>
  </p:timing>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975874" name="Rectangle 2"/>
          <p:cNvSpPr>
            <a:spLocks noGrp="1"/>
          </p:cNvSpPr>
          <p:nvPr>
            <p:ph type="title"/>
          </p:nvPr>
        </p:nvSpPr>
        <p:spPr/>
        <p:txBody>
          <a:bodyPr vert="horz" wrap="square" lIns="91440" tIns="45720" rIns="91440" bIns="45720" anchor="ctr" anchorCtr="0"/>
          <a:p>
            <a:pPr eaLnBrk="1" hangingPunct="1"/>
            <a:r>
              <a:rPr lang="zh-CN" altLang="en-US" dirty="0"/>
              <a:t>子空间的概念</a:t>
            </a:r>
            <a:endParaRPr lang="zh-CN" altLang="en-US" dirty="0"/>
          </a:p>
        </p:txBody>
      </p:sp>
      <p:sp>
        <p:nvSpPr>
          <p:cNvPr id="129027" name="Rectangle 3"/>
          <p:cNvSpPr>
            <a:spLocks noGrp="1"/>
          </p:cNvSpPr>
          <p:nvPr>
            <p:ph idx="1"/>
          </p:nvPr>
        </p:nvSpPr>
        <p:spPr>
          <a:xfrm>
            <a:off x="457200" y="1524000"/>
            <a:ext cx="8362950" cy="4254500"/>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如果向量空间 </a:t>
            </a:r>
            <a:r>
              <a:rPr lang="en-US" altLang="zh-CN" i="1" dirty="0"/>
              <a:t>V</a:t>
            </a:r>
            <a:r>
              <a:rPr lang="en-US" altLang="zh-CN" dirty="0"/>
              <a:t> </a:t>
            </a:r>
            <a:r>
              <a:rPr lang="zh-CN" altLang="en-US" dirty="0"/>
              <a:t>的非空子集合 </a:t>
            </a:r>
            <a:r>
              <a:rPr lang="en-US" altLang="zh-CN" i="1" dirty="0"/>
              <a:t>V</a:t>
            </a:r>
            <a:r>
              <a:rPr lang="en-US" altLang="zh-CN" baseline="-25000" dirty="0"/>
              <a:t>1 </a:t>
            </a:r>
            <a:r>
              <a:rPr lang="zh-CN" altLang="en-US" dirty="0"/>
              <a:t>对于 </a:t>
            </a:r>
            <a:r>
              <a:rPr lang="en-US" altLang="zh-CN" i="1" dirty="0"/>
              <a:t>V</a:t>
            </a:r>
            <a:r>
              <a:rPr lang="en-US" altLang="zh-CN" dirty="0"/>
              <a:t> </a:t>
            </a:r>
            <a:r>
              <a:rPr lang="zh-CN" altLang="en-US" dirty="0"/>
              <a:t>中所定义的</a:t>
            </a:r>
            <a:endParaRPr lang="zh-CN" altLang="en-US" dirty="0"/>
          </a:p>
          <a:p>
            <a:pPr marL="457200" indent="-457200" eaLnBrk="1" hangingPunct="1">
              <a:spcBef>
                <a:spcPct val="50000"/>
              </a:spcBef>
              <a:buClr>
                <a:schemeClr val="accent2"/>
              </a:buClr>
              <a:buSzPct val="80000"/>
              <a:buNone/>
            </a:pPr>
            <a:r>
              <a:rPr lang="zh-CN" altLang="en-US" dirty="0"/>
              <a:t>加法及乘数两种运算是封闭的，则称 </a:t>
            </a:r>
            <a:r>
              <a:rPr lang="en-US" altLang="zh-CN" i="1" dirty="0"/>
              <a:t>V</a:t>
            </a:r>
            <a:r>
              <a:rPr lang="en-US" altLang="zh-CN" baseline="-25000" dirty="0"/>
              <a:t>1 </a:t>
            </a:r>
            <a:r>
              <a:rPr lang="zh-CN" altLang="en-US" dirty="0"/>
              <a:t>是 </a:t>
            </a:r>
            <a:r>
              <a:rPr lang="en-US" altLang="zh-CN" i="1" dirty="0"/>
              <a:t>V</a:t>
            </a:r>
            <a:r>
              <a:rPr lang="en-US" altLang="zh-CN" dirty="0"/>
              <a:t> </a:t>
            </a:r>
            <a:r>
              <a:rPr lang="zh-CN" altLang="en-US" dirty="0"/>
              <a:t>的</a:t>
            </a:r>
            <a:r>
              <a:rPr lang="zh-CN" altLang="en-US" dirty="0">
                <a:solidFill>
                  <a:srgbClr val="FF0000"/>
                </a:solidFill>
              </a:rPr>
              <a:t>子空间</a:t>
            </a:r>
            <a:r>
              <a:rPr lang="zh-CN" altLang="en-US" dirty="0"/>
              <a:t>． </a:t>
            </a:r>
            <a:endParaRPr lang="zh-CN" altLang="en-US" dirty="0"/>
          </a:p>
          <a:p>
            <a:pPr marL="457200" indent="-457200" eaLnBrk="1" hangingPunct="1">
              <a:lnSpc>
                <a:spcPct val="90000"/>
              </a:lnSpc>
              <a:spcBef>
                <a:spcPct val="50000"/>
              </a:spcBef>
              <a:buClr>
                <a:schemeClr val="accent2"/>
              </a:buClr>
              <a:buSzPct val="80000"/>
              <a:buNone/>
            </a:pPr>
            <a:r>
              <a:rPr lang="zh-CN" altLang="en-US" dirty="0">
                <a:solidFill>
                  <a:srgbClr val="0000FF"/>
                </a:solidFill>
              </a:rPr>
              <a:t>例：</a:t>
            </a:r>
            <a:endParaRPr lang="zh-CN" altLang="en-US" dirty="0">
              <a:solidFill>
                <a:srgbClr val="0000FF"/>
              </a:solidFill>
            </a:endParaRPr>
          </a:p>
          <a:p>
            <a:pPr marL="457200" indent="-457200" eaLnBrk="1" hangingPunct="1">
              <a:spcBef>
                <a:spcPct val="50000"/>
              </a:spcBef>
              <a:buClr>
                <a:srgbClr val="0000FF"/>
              </a:buClr>
              <a:buSzTx/>
              <a:buFont typeface="Wingdings" panose="05000000000000000000" pitchFamily="2" charset="2"/>
              <a:buAutoNum type="arabicPeriod"/>
            </a:pPr>
            <a:r>
              <a:rPr lang="zh-CN" altLang="en-US" dirty="0">
                <a:solidFill>
                  <a:srgbClr val="000000"/>
                </a:solidFill>
              </a:rPr>
              <a:t> </a:t>
            </a:r>
            <a:r>
              <a:rPr lang="en-US" altLang="zh-CN" i="1" dirty="0">
                <a:solidFill>
                  <a:srgbClr val="000000"/>
                </a:solidFill>
              </a:rPr>
              <a:t>n</a:t>
            </a:r>
            <a:r>
              <a:rPr lang="en-US" altLang="zh-CN" dirty="0">
                <a:solidFill>
                  <a:srgbClr val="000000"/>
                </a:solidFill>
              </a:rPr>
              <a:t> </a:t>
            </a:r>
            <a:r>
              <a:rPr lang="zh-CN" altLang="en-US" dirty="0">
                <a:solidFill>
                  <a:srgbClr val="000000"/>
                </a:solidFill>
              </a:rPr>
              <a:t>维向量的全体</a:t>
            </a:r>
            <a:r>
              <a:rPr lang="en-US" altLang="zh-CN" i="1" dirty="0">
                <a:solidFill>
                  <a:srgbClr val="000000"/>
                </a:solidFill>
              </a:rPr>
              <a:t>R</a:t>
            </a:r>
            <a:r>
              <a:rPr lang="en-US" altLang="zh-CN" i="1" baseline="30000" dirty="0">
                <a:solidFill>
                  <a:srgbClr val="000000"/>
                </a:solidFill>
              </a:rPr>
              <a:t>n</a:t>
            </a:r>
            <a:endParaRPr lang="en-US" altLang="zh-CN" i="1" baseline="30000" dirty="0">
              <a:solidFill>
                <a:srgbClr val="000000"/>
              </a:solidFill>
            </a:endParaRPr>
          </a:p>
          <a:p>
            <a:pPr marL="457200" indent="-457200" eaLnBrk="1" hangingPunct="1">
              <a:spcBef>
                <a:spcPct val="50000"/>
              </a:spcBef>
              <a:buClr>
                <a:srgbClr val="0000FF"/>
              </a:buClr>
              <a:buSzTx/>
              <a:buFont typeface="Wingdings" panose="05000000000000000000" pitchFamily="2" charset="2"/>
              <a:buAutoNum type="arabicPeriod"/>
            </a:pPr>
            <a:r>
              <a:rPr lang="zh-CN" altLang="en-US" dirty="0">
                <a:solidFill>
                  <a:srgbClr val="000000"/>
                </a:solidFill>
              </a:rPr>
              <a:t>集合 </a:t>
            </a:r>
            <a:r>
              <a:rPr lang="en-US" altLang="zh-CN" i="1" dirty="0">
                <a:solidFill>
                  <a:srgbClr val="000000"/>
                </a:solidFill>
              </a:rPr>
              <a:t>V</a:t>
            </a:r>
            <a:r>
              <a:rPr lang="en-US" altLang="zh-CN" baseline="-25000" dirty="0">
                <a:solidFill>
                  <a:srgbClr val="000000"/>
                </a:solidFill>
              </a:rPr>
              <a:t>1</a:t>
            </a:r>
            <a:r>
              <a:rPr lang="en-US" altLang="zh-CN" dirty="0">
                <a:solidFill>
                  <a:srgbClr val="000000"/>
                </a:solidFill>
              </a:rPr>
              <a:t> = { (</a:t>
            </a:r>
            <a:r>
              <a:rPr lang="en-US" altLang="zh-CN" dirty="0">
                <a:solidFill>
                  <a:srgbClr val="FF0000"/>
                </a:solidFill>
              </a:rPr>
              <a:t>0</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i="1" baseline="-25000" dirty="0">
                <a:solidFill>
                  <a:srgbClr val="000000"/>
                </a:solidFill>
              </a:rPr>
              <a:t>n</a:t>
            </a:r>
            <a:r>
              <a:rPr lang="en-US" altLang="zh-CN" dirty="0">
                <a:solidFill>
                  <a:srgbClr val="000000"/>
                </a:solidFill>
              </a:rPr>
              <a:t>)</a:t>
            </a:r>
            <a:r>
              <a:rPr lang="en-US" altLang="zh-CN" baseline="30000" dirty="0">
                <a:solidFill>
                  <a:srgbClr val="000000"/>
                </a:solidFill>
              </a:rPr>
              <a:t>T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i="1" baseline="-25000" dirty="0">
                <a:solidFill>
                  <a:srgbClr val="000000"/>
                </a:solidFill>
              </a:rPr>
              <a:t>n</a:t>
            </a:r>
            <a:r>
              <a:rPr lang="en-US" altLang="zh-CN" dirty="0">
                <a:solidFill>
                  <a:srgbClr val="000000"/>
                </a:solidFill>
              </a:rPr>
              <a:t>∈</a:t>
            </a:r>
            <a:r>
              <a:rPr lang="en-US" altLang="zh-CN" i="1" dirty="0">
                <a:solidFill>
                  <a:srgbClr val="000000"/>
                </a:solidFill>
              </a:rPr>
              <a:t>R</a:t>
            </a:r>
            <a:r>
              <a:rPr lang="en-US" altLang="zh-CN" dirty="0">
                <a:solidFill>
                  <a:srgbClr val="000000"/>
                </a:solidFill>
              </a:rPr>
              <a:t> }</a:t>
            </a:r>
            <a:endParaRPr lang="en-US" altLang="zh-CN" dirty="0">
              <a:solidFill>
                <a:srgbClr val="000000"/>
              </a:solidFill>
            </a:endParaRPr>
          </a:p>
          <a:p>
            <a:pPr marL="457200" indent="-457200" eaLnBrk="1" hangingPunct="1">
              <a:spcBef>
                <a:spcPct val="50000"/>
              </a:spcBef>
              <a:buClr>
                <a:srgbClr val="0000FF"/>
              </a:buClr>
              <a:buSzTx/>
              <a:buFont typeface="Wingdings" panose="05000000000000000000" pitchFamily="2" charset="2"/>
              <a:buAutoNum type="arabicPeriod"/>
            </a:pPr>
            <a:r>
              <a:rPr lang="zh-CN" altLang="en-US" dirty="0">
                <a:solidFill>
                  <a:srgbClr val="000000"/>
                </a:solidFill>
              </a:rPr>
              <a:t>集合 </a:t>
            </a:r>
            <a:r>
              <a:rPr lang="en-US" altLang="zh-CN" i="1" dirty="0">
                <a:solidFill>
                  <a:srgbClr val="000000"/>
                </a:solidFill>
              </a:rPr>
              <a:t>V</a:t>
            </a:r>
            <a:r>
              <a:rPr lang="en-US" altLang="zh-CN" baseline="-25000" dirty="0">
                <a:solidFill>
                  <a:srgbClr val="000000"/>
                </a:solidFill>
              </a:rPr>
              <a:t>2</a:t>
            </a:r>
            <a:r>
              <a:rPr lang="en-US" altLang="zh-CN" dirty="0">
                <a:solidFill>
                  <a:srgbClr val="000000"/>
                </a:solidFill>
              </a:rPr>
              <a:t> = { (</a:t>
            </a:r>
            <a:r>
              <a:rPr lang="en-US" altLang="zh-CN" dirty="0">
                <a:solidFill>
                  <a:srgbClr val="FF0000"/>
                </a:solidFill>
              </a:rPr>
              <a:t>1</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i="1" baseline="-25000" dirty="0">
                <a:solidFill>
                  <a:srgbClr val="000000"/>
                </a:solidFill>
              </a:rPr>
              <a:t>n</a:t>
            </a:r>
            <a:r>
              <a:rPr lang="en-US" altLang="zh-CN" dirty="0">
                <a:solidFill>
                  <a:srgbClr val="000000"/>
                </a:solidFill>
              </a:rPr>
              <a:t>)</a:t>
            </a:r>
            <a:r>
              <a:rPr lang="en-US" altLang="zh-CN" baseline="30000" dirty="0">
                <a:solidFill>
                  <a:srgbClr val="000000"/>
                </a:solidFill>
              </a:rPr>
              <a:t>T </a:t>
            </a:r>
            <a:r>
              <a:rPr lang="en-US" altLang="zh-CN" dirty="0">
                <a:solidFill>
                  <a:srgbClr val="000000"/>
                </a:solidFill>
              </a:rPr>
              <a:t>| </a:t>
            </a:r>
            <a:r>
              <a:rPr lang="en-US" altLang="zh-CN" i="1" dirty="0">
                <a:solidFill>
                  <a:srgbClr val="000000"/>
                </a:solidFill>
              </a:rPr>
              <a:t>x</a:t>
            </a:r>
            <a:r>
              <a:rPr lang="en-US" altLang="zh-CN" baseline="-25000" dirty="0">
                <a:solidFill>
                  <a:srgbClr val="000000"/>
                </a:solidFill>
              </a:rPr>
              <a:t>2</a:t>
            </a:r>
            <a:r>
              <a:rPr lang="en-US" altLang="zh-CN" dirty="0">
                <a:solidFill>
                  <a:srgbClr val="000000"/>
                </a:solidFill>
              </a:rPr>
              <a:t>, …, </a:t>
            </a:r>
            <a:r>
              <a:rPr lang="en-US" altLang="zh-CN" i="1" dirty="0">
                <a:solidFill>
                  <a:srgbClr val="000000"/>
                </a:solidFill>
              </a:rPr>
              <a:t>x</a:t>
            </a:r>
            <a:r>
              <a:rPr lang="en-US" altLang="zh-CN" i="1" baseline="-25000" dirty="0">
                <a:solidFill>
                  <a:srgbClr val="000000"/>
                </a:solidFill>
              </a:rPr>
              <a:t>n</a:t>
            </a:r>
            <a:r>
              <a:rPr lang="en-US" altLang="zh-CN" dirty="0">
                <a:solidFill>
                  <a:srgbClr val="000000"/>
                </a:solidFill>
              </a:rPr>
              <a:t>∈</a:t>
            </a:r>
            <a:r>
              <a:rPr lang="en-US" altLang="zh-CN" i="1" dirty="0">
                <a:solidFill>
                  <a:srgbClr val="000000"/>
                </a:solidFill>
              </a:rPr>
              <a:t>R</a:t>
            </a:r>
            <a:r>
              <a:rPr lang="en-US" altLang="zh-CN" dirty="0">
                <a:solidFill>
                  <a:srgbClr val="000000"/>
                </a:solidFill>
              </a:rPr>
              <a:t> }</a:t>
            </a:r>
            <a:endParaRPr lang="en-US" altLang="zh-CN" dirty="0">
              <a:solidFill>
                <a:srgbClr val="000000"/>
              </a:solidFill>
            </a:endParaRPr>
          </a:p>
          <a:p>
            <a:pPr marL="457200" indent="-457200" eaLnBrk="1" hangingPunct="1">
              <a:spcBef>
                <a:spcPct val="50000"/>
              </a:spcBef>
              <a:buClr>
                <a:schemeClr val="accent2"/>
              </a:buClr>
              <a:buSzPct val="80000"/>
              <a:buNone/>
            </a:pPr>
            <a:endParaRPr lang="en-US" altLang="zh-CN" dirty="0">
              <a:solidFill>
                <a:srgbClr val="0000FF"/>
              </a:solidFill>
            </a:endParaRPr>
          </a:p>
          <a:p>
            <a:pPr marL="457200" indent="-457200" eaLnBrk="1" hangingPunct="1">
              <a:spcBef>
                <a:spcPct val="50000"/>
              </a:spcBef>
              <a:buClr>
                <a:schemeClr val="accent2"/>
              </a:buClr>
              <a:buSzPct val="80000"/>
              <a:buNone/>
            </a:pPr>
            <a:r>
              <a:rPr lang="zh-CN" altLang="en-US" dirty="0">
                <a:solidFill>
                  <a:srgbClr val="0000FF"/>
                </a:solidFill>
              </a:rPr>
              <a:t>解：</a:t>
            </a:r>
            <a:r>
              <a:rPr lang="en-US" altLang="zh-CN" i="1" dirty="0"/>
              <a:t>V</a:t>
            </a:r>
            <a:r>
              <a:rPr lang="en-US" altLang="zh-CN" baseline="-25000" dirty="0"/>
              <a:t>1 </a:t>
            </a:r>
            <a:r>
              <a:rPr lang="zh-CN" altLang="en-US" dirty="0"/>
              <a:t>是 </a:t>
            </a:r>
            <a:r>
              <a:rPr lang="en-US" altLang="zh-CN" i="1" dirty="0"/>
              <a:t>R</a:t>
            </a:r>
            <a:r>
              <a:rPr lang="en-US" altLang="zh-CN" i="1" baseline="30000" dirty="0"/>
              <a:t>n</a:t>
            </a:r>
            <a:r>
              <a:rPr lang="en-US" altLang="zh-CN" baseline="30000" dirty="0"/>
              <a:t> </a:t>
            </a:r>
            <a:r>
              <a:rPr lang="zh-CN" altLang="en-US" dirty="0"/>
              <a:t>的子空间，</a:t>
            </a:r>
            <a:r>
              <a:rPr lang="en-US" altLang="zh-CN" i="1" dirty="0"/>
              <a:t>V</a:t>
            </a:r>
            <a:r>
              <a:rPr lang="en-US" altLang="zh-CN" baseline="-25000" dirty="0"/>
              <a:t>2 </a:t>
            </a:r>
            <a:r>
              <a:rPr lang="zh-CN" altLang="en-US" dirty="0"/>
              <a:t>不是 </a:t>
            </a:r>
            <a:r>
              <a:rPr lang="en-US" altLang="zh-CN" i="1" dirty="0"/>
              <a:t>R</a:t>
            </a:r>
            <a:r>
              <a:rPr lang="en-US" altLang="zh-CN" i="1" baseline="30000" dirty="0"/>
              <a:t>n</a:t>
            </a:r>
            <a:r>
              <a:rPr lang="en-US" altLang="zh-CN" baseline="30000" dirty="0"/>
              <a:t> </a:t>
            </a:r>
            <a:r>
              <a:rPr lang="zh-CN" altLang="en-US" dirty="0"/>
              <a:t>的子空间．</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9027">
                                            <p:txEl>
                                              <p:charRg st="0" end="33"/>
                                            </p:txEl>
                                          </p:spTgt>
                                        </p:tgtEl>
                                        <p:attrNameLst>
                                          <p:attrName>style.visibility</p:attrName>
                                        </p:attrNameLst>
                                      </p:cBhvr>
                                      <p:to>
                                        <p:strVal val="visible"/>
                                      </p:to>
                                    </p:set>
                                    <p:animEffect transition="in" filter="box(in)">
                                      <p:cBhvr>
                                        <p:cTn id="7" dur="500"/>
                                        <p:tgtEl>
                                          <p:spTgt spid="129027">
                                            <p:txEl>
                                              <p:charRg st="0" end="33"/>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9027">
                                            <p:txEl>
                                              <p:charRg st="33" end="64"/>
                                            </p:txEl>
                                          </p:spTgt>
                                        </p:tgtEl>
                                        <p:attrNameLst>
                                          <p:attrName>style.visibility</p:attrName>
                                        </p:attrNameLst>
                                      </p:cBhvr>
                                      <p:to>
                                        <p:strVal val="visible"/>
                                      </p:to>
                                    </p:set>
                                    <p:animEffect transition="in" filter="box(in)">
                                      <p:cBhvr>
                                        <p:cTn id="10" dur="500"/>
                                        <p:tgtEl>
                                          <p:spTgt spid="129027">
                                            <p:txEl>
                                              <p:charRg st="33" end="6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29027">
                                            <p:txEl>
                                              <p:charRg st="64" end="67"/>
                                            </p:txEl>
                                          </p:spTgt>
                                        </p:tgtEl>
                                        <p:attrNameLst>
                                          <p:attrName>style.visibility</p:attrName>
                                        </p:attrNameLst>
                                      </p:cBhvr>
                                      <p:to>
                                        <p:strVal val="visible"/>
                                      </p:to>
                                    </p:set>
                                    <p:animEffect transition="in" filter="box(in)">
                                      <p:cBhvr>
                                        <p:cTn id="15" dur="500"/>
                                        <p:tgtEl>
                                          <p:spTgt spid="129027">
                                            <p:txEl>
                                              <p:charRg st="64" end="67"/>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29027">
                                            <p:txEl>
                                              <p:charRg st="67" end="79"/>
                                            </p:txEl>
                                          </p:spTgt>
                                        </p:tgtEl>
                                        <p:attrNameLst>
                                          <p:attrName>style.visibility</p:attrName>
                                        </p:attrNameLst>
                                      </p:cBhvr>
                                      <p:to>
                                        <p:strVal val="visible"/>
                                      </p:to>
                                    </p:set>
                                    <p:animEffect transition="in" filter="box(in)">
                                      <p:cBhvr>
                                        <p:cTn id="18" dur="500"/>
                                        <p:tgtEl>
                                          <p:spTgt spid="129027">
                                            <p:txEl>
                                              <p:charRg st="67" end="79"/>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29027">
                                            <p:txEl>
                                              <p:charRg st="79" end="121"/>
                                            </p:txEl>
                                          </p:spTgt>
                                        </p:tgtEl>
                                        <p:attrNameLst>
                                          <p:attrName>style.visibility</p:attrName>
                                        </p:attrNameLst>
                                      </p:cBhvr>
                                      <p:to>
                                        <p:strVal val="visible"/>
                                      </p:to>
                                    </p:set>
                                    <p:animEffect transition="in" filter="box(in)">
                                      <p:cBhvr>
                                        <p:cTn id="21" dur="500"/>
                                        <p:tgtEl>
                                          <p:spTgt spid="129027">
                                            <p:txEl>
                                              <p:charRg st="79" end="121"/>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29027">
                                            <p:txEl>
                                              <p:charRg st="121" end="163"/>
                                            </p:txEl>
                                          </p:spTgt>
                                        </p:tgtEl>
                                        <p:attrNameLst>
                                          <p:attrName>style.visibility</p:attrName>
                                        </p:attrNameLst>
                                      </p:cBhvr>
                                      <p:to>
                                        <p:strVal val="visible"/>
                                      </p:to>
                                    </p:set>
                                    <p:animEffect transition="in" filter="box(in)">
                                      <p:cBhvr>
                                        <p:cTn id="24" dur="500"/>
                                        <p:tgtEl>
                                          <p:spTgt spid="129027">
                                            <p:txEl>
                                              <p:charRg st="121" end="16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29027">
                                            <p:txEl>
                                              <p:charRg st="164" end="194"/>
                                            </p:txEl>
                                          </p:spTgt>
                                        </p:tgtEl>
                                        <p:attrNameLst>
                                          <p:attrName>style.visibility</p:attrName>
                                        </p:attrNameLst>
                                      </p:cBhvr>
                                      <p:to>
                                        <p:strVal val="visible"/>
                                      </p:to>
                                    </p:set>
                                    <p:animEffect transition="in" filter="slide(fromBottom)">
                                      <p:cBhvr>
                                        <p:cTn id="29" dur="500"/>
                                        <p:tgtEl>
                                          <p:spTgt spid="129027">
                                            <p:txEl>
                                              <p:charRg st="164" end="19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2" name="Object 18"/>
          <p:cNvGraphicFramePr>
            <a:graphicFrameLocks noChangeAspect="1"/>
          </p:cNvGraphicFramePr>
          <p:nvPr/>
        </p:nvGraphicFramePr>
        <p:xfrm>
          <a:off x="1219200" y="4149725"/>
          <a:ext cx="3581400" cy="2070100"/>
        </p:xfrm>
        <a:graphic>
          <a:graphicData uri="http://schemas.openxmlformats.org/presentationml/2006/ole">
            <mc:AlternateContent xmlns:mc="http://schemas.openxmlformats.org/markup-compatibility/2006">
              <mc:Choice xmlns:v="urn:schemas-microsoft-com:vml" Requires="v">
                <p:oleObj spid="_x0000_s3202" name="" r:id="rId1" imgW="1625600" imgH="939800" progId="">
                  <p:embed/>
                </p:oleObj>
              </mc:Choice>
              <mc:Fallback>
                <p:oleObj name="" r:id="rId1" imgW="1625600" imgH="939800" progId="">
                  <p:embed/>
                  <p:pic>
                    <p:nvPicPr>
                      <p:cNvPr id="0" name="图片 3201"/>
                      <p:cNvPicPr/>
                      <p:nvPr/>
                    </p:nvPicPr>
                    <p:blipFill>
                      <a:blip r:embed="rId2"/>
                      <a:stretch>
                        <a:fillRect/>
                      </a:stretch>
                    </p:blipFill>
                    <p:spPr>
                      <a:xfrm>
                        <a:off x="1219200" y="4149725"/>
                        <a:ext cx="3581400" cy="2070100"/>
                      </a:xfrm>
                      <a:prstGeom prst="rect">
                        <a:avLst/>
                      </a:prstGeom>
                      <a:noFill/>
                      <a:ln w="38100">
                        <a:noFill/>
                        <a:miter/>
                      </a:ln>
                    </p:spPr>
                  </p:pic>
                </p:oleObj>
              </mc:Fallback>
            </mc:AlternateContent>
          </a:graphicData>
        </a:graphic>
      </p:graphicFrame>
      <p:graphicFrame>
        <p:nvGraphicFramePr>
          <p:cNvPr id="30723" name="Object 19"/>
          <p:cNvGraphicFramePr>
            <a:graphicFrameLocks noChangeAspect="1"/>
          </p:cNvGraphicFramePr>
          <p:nvPr/>
        </p:nvGraphicFramePr>
        <p:xfrm>
          <a:off x="1219200" y="1557338"/>
          <a:ext cx="3271838" cy="2068512"/>
        </p:xfrm>
        <a:graphic>
          <a:graphicData uri="http://schemas.openxmlformats.org/presentationml/2006/ole">
            <mc:AlternateContent xmlns:mc="http://schemas.openxmlformats.org/markup-compatibility/2006">
              <mc:Choice xmlns:v="urn:schemas-microsoft-com:vml" Requires="v">
                <p:oleObj spid="_x0000_s3203" name="" r:id="rId3" imgW="1485900" imgH="939800" progId="">
                  <p:embed/>
                </p:oleObj>
              </mc:Choice>
              <mc:Fallback>
                <p:oleObj name="" r:id="rId3" imgW="1485900" imgH="939800" progId="">
                  <p:embed/>
                  <p:pic>
                    <p:nvPicPr>
                      <p:cNvPr id="0" name="图片 3202"/>
                      <p:cNvPicPr/>
                      <p:nvPr/>
                    </p:nvPicPr>
                    <p:blipFill>
                      <a:blip r:embed="rId4"/>
                      <a:stretch>
                        <a:fillRect/>
                      </a:stretch>
                    </p:blipFill>
                    <p:spPr>
                      <a:xfrm>
                        <a:off x="1219200" y="1557338"/>
                        <a:ext cx="3271838" cy="2068512"/>
                      </a:xfrm>
                      <a:prstGeom prst="rect">
                        <a:avLst/>
                      </a:prstGeom>
                      <a:noFill/>
                      <a:ln w="38100">
                        <a:noFill/>
                        <a:miter/>
                      </a:ln>
                    </p:spPr>
                  </p:pic>
                </p:oleObj>
              </mc:Fallback>
            </mc:AlternateContent>
          </a:graphicData>
        </a:graphic>
      </p:graphicFrame>
      <p:sp>
        <p:nvSpPr>
          <p:cNvPr id="619524" name="Text Box 4"/>
          <p:cNvSpPr txBox="1"/>
          <p:nvPr/>
        </p:nvSpPr>
        <p:spPr>
          <a:xfrm>
            <a:off x="609600" y="457200"/>
            <a:ext cx="1725613" cy="466725"/>
          </a:xfrm>
          <a:prstGeom prst="rect">
            <a:avLst/>
          </a:prstGeom>
          <a:solidFill>
            <a:srgbClr val="FFFF99">
              <a:alpha val="50195"/>
            </a:srgbClr>
          </a:solidFill>
          <a:ln w="9525" cap="flat" cmpd="sng">
            <a:solidFill>
              <a:schemeClr val="tx1"/>
            </a:solidFill>
            <a:prstDash val="solid"/>
            <a:miter/>
            <a:headEnd type="none" w="med" len="med"/>
            <a:tailEnd type="none" w="med" len="med"/>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四个结论：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0725" name="Text Box 5"/>
          <p:cNvSpPr txBox="1"/>
          <p:nvPr/>
        </p:nvSpPr>
        <p:spPr>
          <a:xfrm>
            <a:off x="609600" y="969963"/>
            <a:ext cx="2622550" cy="457200"/>
          </a:xfrm>
          <a:prstGeom prst="rect">
            <a:avLst/>
          </a:prstGeom>
          <a:noFill/>
          <a:ln w="9525">
            <a:noFill/>
          </a:ln>
        </p:spPr>
        <p:txBody>
          <a:bodyPr wrap="none">
            <a:spAutoFit/>
          </a:bodyPr>
          <a:p>
            <a:r>
              <a:rPr lang="en-US" altLang="zh-CN" sz="2400" b="1" dirty="0">
                <a:solidFill>
                  <a:srgbClr val="000000"/>
                </a:solidFill>
                <a:latin typeface="楷体_GB2312" panose="02010609030101010101" pitchFamily="49" charset="-122"/>
                <a:ea typeface="楷体_GB2312" panose="02010609030101010101" pitchFamily="49" charset="-122"/>
              </a:rPr>
              <a:t>(1)  </a:t>
            </a:r>
            <a:r>
              <a:rPr lang="zh-CN" altLang="en-US" sz="2400" b="1" dirty="0">
                <a:solidFill>
                  <a:srgbClr val="000000"/>
                </a:solidFill>
                <a:latin typeface="楷体_GB2312" panose="02010609030101010101" pitchFamily="49" charset="-122"/>
                <a:ea typeface="楷体_GB2312" panose="02010609030101010101" pitchFamily="49" charset="-122"/>
              </a:rPr>
              <a:t>对角行列式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0726" name="Object 20"/>
          <p:cNvGraphicFramePr>
            <a:graphicFrameLocks noChangeAspect="1"/>
          </p:cNvGraphicFramePr>
          <p:nvPr/>
        </p:nvGraphicFramePr>
        <p:xfrm>
          <a:off x="4500563" y="2374900"/>
          <a:ext cx="1803400" cy="431800"/>
        </p:xfrm>
        <a:graphic>
          <a:graphicData uri="http://schemas.openxmlformats.org/presentationml/2006/ole">
            <mc:AlternateContent xmlns:mc="http://schemas.openxmlformats.org/markup-compatibility/2006">
              <mc:Choice xmlns:v="urn:schemas-microsoft-com:vml" Requires="v">
                <p:oleObj spid="_x0000_s3205" name="" r:id="rId5" imgW="1803400" imgH="431800" progId="Equation.3">
                  <p:embed/>
                </p:oleObj>
              </mc:Choice>
              <mc:Fallback>
                <p:oleObj name="" r:id="rId5" imgW="1803400" imgH="431800" progId="Equation.3">
                  <p:embed/>
                  <p:pic>
                    <p:nvPicPr>
                      <p:cNvPr id="0" name="图片 3204"/>
                      <p:cNvPicPr/>
                      <p:nvPr/>
                    </p:nvPicPr>
                    <p:blipFill>
                      <a:blip r:embed="rId6"/>
                      <a:stretch>
                        <a:fillRect/>
                      </a:stretch>
                    </p:blipFill>
                    <p:spPr>
                      <a:xfrm>
                        <a:off x="4500563" y="2374900"/>
                        <a:ext cx="1803400" cy="431800"/>
                      </a:xfrm>
                      <a:prstGeom prst="rect">
                        <a:avLst/>
                      </a:prstGeom>
                      <a:noFill/>
                      <a:ln w="38100">
                        <a:noFill/>
                        <a:miter/>
                      </a:ln>
                    </p:spPr>
                  </p:pic>
                </p:oleObj>
              </mc:Fallback>
            </mc:AlternateContent>
          </a:graphicData>
        </a:graphic>
      </p:graphicFrame>
      <p:sp>
        <p:nvSpPr>
          <p:cNvPr id="30727" name="Text Box 7"/>
          <p:cNvSpPr txBox="1"/>
          <p:nvPr/>
        </p:nvSpPr>
        <p:spPr>
          <a:xfrm>
            <a:off x="533400" y="3733800"/>
            <a:ext cx="7010400" cy="457200"/>
          </a:xfrm>
          <a:prstGeom prst="rect">
            <a:avLst/>
          </a:prstGeom>
          <a:noFill/>
          <a:ln w="9525">
            <a:noFill/>
          </a:ln>
        </p:spPr>
        <p:txBody>
          <a:bodyPr>
            <a:spAutoFit/>
          </a:bodyPr>
          <a:p>
            <a:r>
              <a:rPr lang="en-US" altLang="zh-CN" sz="2400" b="1" dirty="0">
                <a:solidFill>
                  <a:srgbClr val="000000"/>
                </a:solidFill>
                <a:latin typeface="楷体_GB2312" panose="02010609030101010101" pitchFamily="49" charset="-122"/>
                <a:ea typeface="楷体_GB2312" panose="02010609030101010101" pitchFamily="49" charset="-122"/>
              </a:rPr>
              <a:t>(2)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0728" name="Object 21"/>
          <p:cNvGraphicFramePr>
            <a:graphicFrameLocks noChangeAspect="1"/>
          </p:cNvGraphicFramePr>
          <p:nvPr/>
        </p:nvGraphicFramePr>
        <p:xfrm>
          <a:off x="4727575" y="4679950"/>
          <a:ext cx="3459163" cy="781050"/>
        </p:xfrm>
        <a:graphic>
          <a:graphicData uri="http://schemas.openxmlformats.org/presentationml/2006/ole">
            <mc:AlternateContent xmlns:mc="http://schemas.openxmlformats.org/markup-compatibility/2006">
              <mc:Choice xmlns:v="urn:schemas-microsoft-com:vml" Requires="v">
                <p:oleObj spid="_x0000_s3204" name="" r:id="rId7" imgW="1574165" imgH="355600" progId="">
                  <p:embed/>
                </p:oleObj>
              </mc:Choice>
              <mc:Fallback>
                <p:oleObj name="" r:id="rId7" imgW="1574165" imgH="355600" progId="">
                  <p:embed/>
                  <p:pic>
                    <p:nvPicPr>
                      <p:cNvPr id="0" name="图片 3203"/>
                      <p:cNvPicPr/>
                      <p:nvPr/>
                    </p:nvPicPr>
                    <p:blipFill>
                      <a:blip r:embed="rId8"/>
                      <a:stretch>
                        <a:fillRect/>
                      </a:stretch>
                    </p:blipFill>
                    <p:spPr>
                      <a:xfrm>
                        <a:off x="4727575" y="4679950"/>
                        <a:ext cx="3459163" cy="781050"/>
                      </a:xfrm>
                      <a:prstGeom prst="rect">
                        <a:avLst/>
                      </a:prstGeom>
                      <a:noFill/>
                      <a:ln w="38100">
                        <a:noFill/>
                        <a:miter/>
                      </a:ln>
                    </p:spPr>
                  </p:pic>
                </p:oleObj>
              </mc:Fallback>
            </mc:AlternateContent>
          </a:graphicData>
        </a:graphic>
      </p:graphicFrame>
      <p:sp>
        <p:nvSpPr>
          <p:cNvPr id="30729" name="Line 9"/>
          <p:cNvSpPr/>
          <p:nvPr/>
        </p:nvSpPr>
        <p:spPr>
          <a:xfrm>
            <a:off x="1981200" y="1628775"/>
            <a:ext cx="2376488" cy="1800225"/>
          </a:xfrm>
          <a:prstGeom prst="line">
            <a:avLst/>
          </a:prstGeom>
          <a:ln w="28575" cap="flat" cmpd="sng">
            <a:solidFill>
              <a:srgbClr val="FF0000"/>
            </a:solidFill>
            <a:prstDash val="dash"/>
            <a:headEnd type="none" w="med" len="med"/>
            <a:tailEnd type="none" w="med" len="med"/>
          </a:ln>
        </p:spPr>
      </p:sp>
      <p:sp>
        <p:nvSpPr>
          <p:cNvPr id="30730" name="Line 10"/>
          <p:cNvSpPr/>
          <p:nvPr/>
        </p:nvSpPr>
        <p:spPr>
          <a:xfrm flipH="1">
            <a:off x="1978025" y="4292600"/>
            <a:ext cx="2449513" cy="1657350"/>
          </a:xfrm>
          <a:prstGeom prst="line">
            <a:avLst/>
          </a:prstGeom>
          <a:ln w="28575" cap="flat" cmpd="sng">
            <a:solidFill>
              <a:srgbClr val="FF0000"/>
            </a:solidFill>
            <a:prstDash val="dash"/>
            <a:headEnd type="none" w="med" len="med"/>
            <a:tailEnd type="none" w="med" len="med"/>
          </a:ln>
        </p:spPr>
      </p:sp>
      <p:sp>
        <p:nvSpPr>
          <p:cNvPr id="30731" name="Rectangle 11"/>
          <p:cNvSpPr/>
          <p:nvPr/>
        </p:nvSpPr>
        <p:spPr>
          <a:xfrm>
            <a:off x="4989513" y="4638675"/>
            <a:ext cx="1296987" cy="735013"/>
          </a:xfrm>
          <a:prstGeom prst="rect">
            <a:avLst/>
          </a:prstGeom>
          <a:noFill/>
          <a:ln w="28575" cap="flat" cmpd="sng">
            <a:solidFill>
              <a:srgbClr val="FF0000"/>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5">
                                            <p:txEl>
                                              <p:charRg st="0" end="12"/>
                                            </p:txEl>
                                          </p:spTgt>
                                        </p:tgtEl>
                                        <p:attrNameLst>
                                          <p:attrName>style.visibility</p:attrName>
                                        </p:attrNameLst>
                                      </p:cBhvr>
                                      <p:to>
                                        <p:strVal val="visible"/>
                                      </p:to>
                                    </p:set>
                                    <p:animEffect transition="in" filter="wipe(left)">
                                      <p:cBhvr>
                                        <p:cTn id="7" dur="500"/>
                                        <p:tgtEl>
                                          <p:spTgt spid="30725">
                                            <p:txEl>
                                              <p:charRg st="0" end="1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723"/>
                                        </p:tgtEl>
                                        <p:attrNameLst>
                                          <p:attrName>style.visibility</p:attrName>
                                        </p:attrNameLst>
                                      </p:cBhvr>
                                      <p:to>
                                        <p:strVal val="visible"/>
                                      </p:to>
                                    </p:set>
                                    <p:animEffect transition="in" filter="wipe(left)">
                                      <p:cBhvr>
                                        <p:cTn id="11" dur="500"/>
                                        <p:tgtEl>
                                          <p:spTgt spid="307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729"/>
                                        </p:tgtEl>
                                        <p:attrNameLst>
                                          <p:attrName>style.visibility</p:attrName>
                                        </p:attrNameLst>
                                      </p:cBhvr>
                                      <p:to>
                                        <p:strVal val="visible"/>
                                      </p:to>
                                    </p:set>
                                    <p:animEffect transition="in" filter="wipe(left)">
                                      <p:cBhvr>
                                        <p:cTn id="16" dur="500"/>
                                        <p:tgtEl>
                                          <p:spTgt spid="307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726"/>
                                        </p:tgtEl>
                                        <p:attrNameLst>
                                          <p:attrName>style.visibility</p:attrName>
                                        </p:attrNameLst>
                                      </p:cBhvr>
                                      <p:to>
                                        <p:strVal val="visible"/>
                                      </p:to>
                                    </p:set>
                                    <p:animEffect transition="in" filter="wipe(left)">
                                      <p:cBhvr>
                                        <p:cTn id="21" dur="500"/>
                                        <p:tgtEl>
                                          <p:spTgt spid="307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727">
                                            <p:txEl>
                                              <p:charRg st="0" end="5"/>
                                            </p:txEl>
                                          </p:spTgt>
                                        </p:tgtEl>
                                        <p:attrNameLst>
                                          <p:attrName>style.visibility</p:attrName>
                                        </p:attrNameLst>
                                      </p:cBhvr>
                                      <p:to>
                                        <p:strVal val="visible"/>
                                      </p:to>
                                    </p:set>
                                    <p:animEffect transition="in" filter="wipe(left)">
                                      <p:cBhvr>
                                        <p:cTn id="26" dur="500"/>
                                        <p:tgtEl>
                                          <p:spTgt spid="30727">
                                            <p:txEl>
                                              <p:charRg st="0" end="5"/>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0722"/>
                                        </p:tgtEl>
                                        <p:attrNameLst>
                                          <p:attrName>style.visibility</p:attrName>
                                        </p:attrNameLst>
                                      </p:cBhvr>
                                      <p:to>
                                        <p:strVal val="visible"/>
                                      </p:to>
                                    </p:set>
                                    <p:animEffect transition="in" filter="wipe(left)">
                                      <p:cBhvr>
                                        <p:cTn id="30" dur="500"/>
                                        <p:tgtEl>
                                          <p:spTgt spid="307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730"/>
                                        </p:tgtEl>
                                        <p:attrNameLst>
                                          <p:attrName>style.visibility</p:attrName>
                                        </p:attrNameLst>
                                      </p:cBhvr>
                                      <p:to>
                                        <p:strVal val="visible"/>
                                      </p:to>
                                    </p:set>
                                    <p:animEffect transition="in" filter="wipe(left)">
                                      <p:cBhvr>
                                        <p:cTn id="35" dur="500"/>
                                        <p:tgtEl>
                                          <p:spTgt spid="3073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0728"/>
                                        </p:tgtEl>
                                        <p:attrNameLst>
                                          <p:attrName>style.visibility</p:attrName>
                                        </p:attrNameLst>
                                      </p:cBhvr>
                                      <p:to>
                                        <p:strVal val="visible"/>
                                      </p:to>
                                    </p:set>
                                    <p:animEffect transition="in" filter="wipe(left)">
                                      <p:cBhvr>
                                        <p:cTn id="40" dur="500"/>
                                        <p:tgtEl>
                                          <p:spTgt spid="30728"/>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30731"/>
                                        </p:tgtEl>
                                        <p:attrNameLst>
                                          <p:attrName>style.visibility</p:attrName>
                                        </p:attrNameLst>
                                      </p:cBhvr>
                                      <p:to>
                                        <p:strVal val="visible"/>
                                      </p:to>
                                    </p:set>
                                    <p:animEffect transition="in" filter="wedge">
                                      <p:cBhvr>
                                        <p:cTn id="45" dur="20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uild="p"/>
      <p:bldP spid="30727" grpId="0" build="p"/>
      <p:bldP spid="30731"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6898" name="Rectangle 2"/>
          <p:cNvSpPr>
            <a:spLocks noGrp="1"/>
          </p:cNvSpPr>
          <p:nvPr>
            <p:ph type="title"/>
          </p:nvPr>
        </p:nvSpPr>
        <p:spPr/>
        <p:txBody>
          <a:bodyPr vert="horz" wrap="square" lIns="91440" tIns="45720" rIns="91440" bIns="45720" anchor="ctr" anchorCtr="0"/>
          <a:p>
            <a:pPr eaLnBrk="1" hangingPunct="1"/>
            <a:r>
              <a:rPr lang="zh-CN" altLang="en-US" dirty="0"/>
              <a:t>向量空间的基的概念</a:t>
            </a:r>
            <a:endParaRPr lang="zh-CN" altLang="en-US" dirty="0"/>
          </a:p>
        </p:txBody>
      </p:sp>
      <p:sp>
        <p:nvSpPr>
          <p:cNvPr id="134147" name="Rectangle 3"/>
          <p:cNvSpPr>
            <a:spLocks noGrp="1"/>
          </p:cNvSpPr>
          <p:nvPr>
            <p:ph idx="1"/>
          </p:nvPr>
        </p:nvSpPr>
        <p:spPr>
          <a:xfrm>
            <a:off x="457200" y="1628775"/>
            <a:ext cx="8507413" cy="3195638"/>
          </a:xfrm>
        </p:spPr>
        <p:txBody>
          <a:bodyPr vert="horz" wrap="square" lIns="91440" tIns="45720" rIns="91440" bIns="45720" anchor="t" anchorCtr="0">
            <a:spAutoFit/>
          </a:bodyPr>
          <a:p>
            <a:pPr marL="457200" indent="-457200" eaLnBrk="1" hangingPunct="1">
              <a:spcBef>
                <a:spcPct val="50000"/>
              </a:spcBef>
              <a:buClr>
                <a:schemeClr val="accent2"/>
              </a:buClr>
              <a:buSzPct val="80000"/>
              <a:buNone/>
            </a:pPr>
            <a:r>
              <a:rPr lang="zh-CN" altLang="en-US" dirty="0">
                <a:solidFill>
                  <a:srgbClr val="0000FF"/>
                </a:solidFill>
              </a:rPr>
              <a:t>定义：</a:t>
            </a:r>
            <a:r>
              <a:rPr lang="zh-CN" altLang="en-US" dirty="0"/>
              <a:t>设有</a:t>
            </a:r>
            <a:r>
              <a:rPr lang="zh-CN" altLang="en-US" dirty="0">
                <a:solidFill>
                  <a:srgbClr val="0000FF"/>
                </a:solidFill>
              </a:rPr>
              <a:t>向量空间</a:t>
            </a:r>
            <a:r>
              <a:rPr lang="zh-CN" altLang="en-US" dirty="0"/>
              <a:t> </a:t>
            </a:r>
            <a:r>
              <a:rPr lang="en-US" altLang="zh-CN" i="1" dirty="0">
                <a:solidFill>
                  <a:srgbClr val="0000FF"/>
                </a:solidFill>
              </a:rPr>
              <a:t>V</a:t>
            </a:r>
            <a:r>
              <a:rPr lang="en-US" altLang="zh-CN" dirty="0"/>
              <a:t> </a:t>
            </a:r>
            <a:r>
              <a:rPr lang="zh-CN" altLang="en-US" dirty="0"/>
              <a:t>，如果在 </a:t>
            </a:r>
            <a:r>
              <a:rPr lang="en-US" altLang="zh-CN" i="1" dirty="0">
                <a:solidFill>
                  <a:srgbClr val="0000FF"/>
                </a:solidFill>
              </a:rPr>
              <a:t>V</a:t>
            </a:r>
            <a:r>
              <a:rPr lang="en-US" altLang="zh-CN" dirty="0"/>
              <a:t> </a:t>
            </a:r>
            <a:r>
              <a:rPr lang="zh-CN" altLang="en-US" dirty="0"/>
              <a:t>中能选出 </a:t>
            </a:r>
            <a:r>
              <a:rPr lang="en-US" altLang="zh-CN" i="1" dirty="0"/>
              <a:t>r </a:t>
            </a:r>
            <a:r>
              <a:rPr lang="zh-CN" altLang="en-US" dirty="0"/>
              <a:t>个向量</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a:t>
            </a:r>
            <a:endParaRPr lang="en-US" altLang="zh-CN" dirty="0"/>
          </a:p>
          <a:p>
            <a:pPr marL="457200" indent="-457200" eaLnBrk="1" hangingPunct="1">
              <a:spcBef>
                <a:spcPct val="50000"/>
              </a:spcBef>
              <a:buClr>
                <a:schemeClr val="accent2"/>
              </a:buClr>
              <a:buSzPct val="80000"/>
              <a:buNone/>
            </a:pPr>
            <a:r>
              <a:rPr lang="en-US" altLang="zh-CN" dirty="0"/>
              <a:t> </a:t>
            </a:r>
            <a:r>
              <a:rPr lang="en-US" altLang="zh-CN" i="1" dirty="0"/>
              <a:t>a</a:t>
            </a:r>
            <a:r>
              <a:rPr lang="en-US" altLang="zh-CN" i="1" baseline="-25000" dirty="0"/>
              <a:t>r</a:t>
            </a:r>
            <a:r>
              <a:rPr lang="zh-CN" altLang="en-US" dirty="0"/>
              <a:t>，满足</a:t>
            </a:r>
            <a:endParaRPr lang="zh-CN" altLang="en-US" dirty="0"/>
          </a:p>
          <a:p>
            <a:pPr marL="457200" indent="-457200" eaLnBrk="1" hangingPunct="1">
              <a:spcBef>
                <a:spcPct val="50000"/>
              </a:spcBef>
              <a:buClr>
                <a:srgbClr val="0000FF"/>
              </a:buClr>
              <a:buSzTx/>
              <a:buNone/>
            </a:pPr>
            <a:r>
              <a:rPr lang="zh-CN" altLang="en-US" dirty="0">
                <a:solidFill>
                  <a:srgbClr val="0000FF"/>
                </a:solidFill>
              </a:rPr>
              <a:t>①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zh-CN" altLang="en-US" dirty="0"/>
              <a:t>线性无关；</a:t>
            </a:r>
            <a:endParaRPr lang="zh-CN" altLang="en-US" dirty="0"/>
          </a:p>
          <a:p>
            <a:pPr marL="457200" indent="-457200" eaLnBrk="1" hangingPunct="1">
              <a:spcBef>
                <a:spcPct val="50000"/>
              </a:spcBef>
              <a:buClr>
                <a:srgbClr val="0000FF"/>
              </a:buClr>
              <a:buSzTx/>
              <a:buNone/>
            </a:pPr>
            <a:r>
              <a:rPr lang="zh-CN" altLang="en-US" dirty="0">
                <a:solidFill>
                  <a:srgbClr val="0000FF"/>
                </a:solidFill>
              </a:rPr>
              <a:t>②  </a:t>
            </a:r>
            <a:r>
              <a:rPr lang="en-US" altLang="zh-CN" i="1" dirty="0">
                <a:solidFill>
                  <a:srgbClr val="0000FF"/>
                </a:solidFill>
              </a:rPr>
              <a:t>V</a:t>
            </a:r>
            <a:r>
              <a:rPr lang="en-US" altLang="zh-CN" dirty="0"/>
              <a:t> </a:t>
            </a:r>
            <a:r>
              <a:rPr lang="zh-CN" altLang="en-US" dirty="0"/>
              <a:t>中任意一个向量都能由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zh-CN" altLang="en-US" dirty="0"/>
              <a:t>线性表示；</a:t>
            </a:r>
            <a:endParaRPr lang="zh-CN" altLang="en-US" dirty="0"/>
          </a:p>
          <a:p>
            <a:pPr marL="457200" indent="-457200" eaLnBrk="1" hangingPunct="1">
              <a:spcBef>
                <a:spcPct val="50000"/>
              </a:spcBef>
              <a:buClr>
                <a:srgbClr val="0000FF"/>
              </a:buClr>
              <a:buSzTx/>
              <a:buNone/>
            </a:pPr>
            <a:r>
              <a:rPr lang="zh-CN" altLang="en-US" dirty="0"/>
              <a:t>那么称向量组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 </a:t>
            </a:r>
            <a:r>
              <a:rPr lang="en-US" altLang="zh-CN" baseline="-25000" dirty="0"/>
              <a:t> </a:t>
            </a:r>
            <a:r>
              <a:rPr lang="zh-CN" altLang="en-US" dirty="0"/>
              <a:t>是</a:t>
            </a:r>
            <a:r>
              <a:rPr lang="zh-CN" altLang="en-US" dirty="0">
                <a:solidFill>
                  <a:srgbClr val="0000FF"/>
                </a:solidFill>
              </a:rPr>
              <a:t>向量空间 </a:t>
            </a:r>
            <a:r>
              <a:rPr lang="en-US" altLang="zh-CN" i="1" dirty="0">
                <a:solidFill>
                  <a:srgbClr val="0000FF"/>
                </a:solidFill>
              </a:rPr>
              <a:t>V</a:t>
            </a:r>
            <a:r>
              <a:rPr lang="en-US" altLang="zh-CN" dirty="0"/>
              <a:t> </a:t>
            </a:r>
            <a:r>
              <a:rPr lang="zh-CN" altLang="en-US" dirty="0"/>
              <a:t>的一个</a:t>
            </a:r>
            <a:r>
              <a:rPr lang="zh-CN" altLang="en-US" dirty="0">
                <a:solidFill>
                  <a:srgbClr val="FF0000"/>
                </a:solidFill>
              </a:rPr>
              <a:t>基</a:t>
            </a:r>
            <a:r>
              <a:rPr lang="zh-CN" altLang="en-US" dirty="0"/>
              <a:t>．</a:t>
            </a:r>
            <a:endParaRPr lang="zh-CN" altLang="en-US" dirty="0"/>
          </a:p>
          <a:p>
            <a:pPr marL="457200" indent="-457200" eaLnBrk="1" hangingPunct="1">
              <a:lnSpc>
                <a:spcPct val="130000"/>
              </a:lnSpc>
              <a:buClr>
                <a:srgbClr val="FF0000"/>
              </a:buClr>
              <a:buNone/>
            </a:pPr>
            <a:r>
              <a:rPr lang="en-US" altLang="zh-CN" i="1" dirty="0"/>
              <a:t>r</a:t>
            </a:r>
            <a:r>
              <a:rPr lang="en-US" altLang="zh-CN" dirty="0"/>
              <a:t> </a:t>
            </a:r>
            <a:r>
              <a:rPr lang="zh-CN" altLang="en-US" dirty="0"/>
              <a:t>称为</a:t>
            </a:r>
            <a:r>
              <a:rPr lang="zh-CN" altLang="en-US" dirty="0">
                <a:solidFill>
                  <a:srgbClr val="FF0000"/>
                </a:solidFill>
              </a:rPr>
              <a:t>向量空间 </a:t>
            </a:r>
            <a:r>
              <a:rPr lang="en-US" altLang="zh-CN" i="1" dirty="0">
                <a:solidFill>
                  <a:srgbClr val="FF0000"/>
                </a:solidFill>
              </a:rPr>
              <a:t>V</a:t>
            </a:r>
            <a:r>
              <a:rPr lang="en-US" altLang="zh-CN" dirty="0">
                <a:solidFill>
                  <a:srgbClr val="FF0000"/>
                </a:solidFill>
              </a:rPr>
              <a:t> </a:t>
            </a:r>
            <a:r>
              <a:rPr lang="zh-CN" altLang="en-US" dirty="0">
                <a:solidFill>
                  <a:srgbClr val="FF0000"/>
                </a:solidFill>
              </a:rPr>
              <a:t>的维数</a:t>
            </a:r>
            <a:r>
              <a:rPr lang="zh-CN" altLang="en-US" dirty="0"/>
              <a:t>，并称 </a:t>
            </a:r>
            <a:r>
              <a:rPr lang="en-US" altLang="zh-CN" i="1" dirty="0"/>
              <a:t>V</a:t>
            </a:r>
            <a:r>
              <a:rPr lang="en-US" altLang="zh-CN" dirty="0"/>
              <a:t> </a:t>
            </a:r>
            <a:r>
              <a:rPr lang="zh-CN" altLang="en-US" dirty="0"/>
              <a:t>为 </a:t>
            </a:r>
            <a:r>
              <a:rPr lang="en-US" altLang="zh-CN" i="1" dirty="0">
                <a:solidFill>
                  <a:srgbClr val="FF0000"/>
                </a:solidFill>
              </a:rPr>
              <a:t>r</a:t>
            </a:r>
            <a:r>
              <a:rPr lang="en-US" altLang="zh-CN" dirty="0">
                <a:solidFill>
                  <a:srgbClr val="FF0000"/>
                </a:solidFill>
              </a:rPr>
              <a:t> </a:t>
            </a:r>
            <a:r>
              <a:rPr lang="zh-CN" altLang="en-US" dirty="0">
                <a:solidFill>
                  <a:srgbClr val="FF0000"/>
                </a:solidFill>
              </a:rPr>
              <a:t>维向量空间</a:t>
            </a:r>
            <a:r>
              <a:rPr lang="zh-CN" altLang="en-US" i="1" baseline="-25000" dirty="0"/>
              <a:t> </a:t>
            </a:r>
            <a:r>
              <a:rPr lang="zh-CN" altLang="en-US" dirty="0"/>
              <a:t>． </a:t>
            </a:r>
            <a:endParaRPr lang="zh-CN" altLang="en-US" dirty="0"/>
          </a:p>
        </p:txBody>
      </p:sp>
      <p:sp>
        <p:nvSpPr>
          <p:cNvPr id="134150" name="Rectangle 6"/>
          <p:cNvSpPr/>
          <p:nvPr/>
        </p:nvSpPr>
        <p:spPr>
          <a:xfrm>
            <a:off x="457200" y="4811713"/>
            <a:ext cx="4038600" cy="1662112"/>
          </a:xfrm>
          <a:prstGeom prst="rect">
            <a:avLst/>
          </a:prstGeom>
          <a:noFill/>
          <a:ln w="9525">
            <a:noFill/>
          </a:ln>
        </p:spPr>
        <p:txBody>
          <a:bodyPr>
            <a:spAutoFit/>
          </a:bodyPr>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向量空间的基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向量空间的维数</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34151" name="Rectangle 7"/>
          <p:cNvSpPr/>
          <p:nvPr/>
        </p:nvSpPr>
        <p:spPr>
          <a:xfrm>
            <a:off x="4648200" y="4811713"/>
            <a:ext cx="4038600" cy="1662112"/>
          </a:xfrm>
          <a:prstGeom prst="rect">
            <a:avLst/>
          </a:prstGeom>
          <a:noFill/>
          <a:ln w="9525">
            <a:noFill/>
          </a:ln>
        </p:spPr>
        <p:txBody>
          <a:bodyPr>
            <a:spAutoFit/>
          </a:bodyPr>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向量组的最大无关组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3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向量组的秩</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34152" name="Line 8"/>
          <p:cNvSpPr/>
          <p:nvPr/>
        </p:nvSpPr>
        <p:spPr>
          <a:xfrm>
            <a:off x="4284663" y="5141913"/>
            <a:ext cx="647700" cy="0"/>
          </a:xfrm>
          <a:prstGeom prst="line">
            <a:avLst/>
          </a:prstGeom>
          <a:ln w="76200" cap="flat" cmpd="sng">
            <a:solidFill>
              <a:srgbClr val="0000FF"/>
            </a:solidFill>
            <a:prstDash val="solid"/>
            <a:headEnd type="none" w="med" len="med"/>
            <a:tailEnd type="triangle" w="med" len="med"/>
          </a:ln>
        </p:spPr>
      </p:sp>
      <p:sp>
        <p:nvSpPr>
          <p:cNvPr id="134155" name="Line 11"/>
          <p:cNvSpPr/>
          <p:nvPr/>
        </p:nvSpPr>
        <p:spPr>
          <a:xfrm>
            <a:off x="4284663" y="5695950"/>
            <a:ext cx="647700" cy="0"/>
          </a:xfrm>
          <a:prstGeom prst="line">
            <a:avLst/>
          </a:prstGeom>
          <a:ln w="76200" cap="flat" cmpd="sng">
            <a:solidFill>
              <a:srgbClr val="0000FF"/>
            </a:solidFill>
            <a:prstDash val="solid"/>
            <a:headEnd type="none" w="med" len="med"/>
            <a:tailEnd type="triangle" w="med" len="med"/>
          </a:ln>
        </p:spPr>
      </p:sp>
      <p:sp>
        <p:nvSpPr>
          <p:cNvPr id="134156" name="Line 12"/>
          <p:cNvSpPr/>
          <p:nvPr/>
        </p:nvSpPr>
        <p:spPr>
          <a:xfrm>
            <a:off x="4284663" y="6251575"/>
            <a:ext cx="647700" cy="0"/>
          </a:xfrm>
          <a:prstGeom prst="line">
            <a:avLst/>
          </a:prstGeom>
          <a:ln w="76200" cap="flat" cmpd="sng">
            <a:solidFill>
              <a:srgbClr val="0000FF"/>
            </a:solidFill>
            <a:prstDash val="solid"/>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4150">
                                            <p:txEl>
                                              <p:charRg st="0" end="5"/>
                                            </p:txEl>
                                          </p:spTgt>
                                        </p:tgtEl>
                                        <p:attrNameLst>
                                          <p:attrName>style.visibility</p:attrName>
                                        </p:attrNameLst>
                                      </p:cBhvr>
                                      <p:to>
                                        <p:strVal val="visible"/>
                                      </p:to>
                                    </p:set>
                                    <p:animEffect transition="in" filter="wipe(left)">
                                      <p:cBhvr>
                                        <p:cTn id="7" dur="500"/>
                                        <p:tgtEl>
                                          <p:spTgt spid="134150">
                                            <p:txEl>
                                              <p:charRg st="0"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34152"/>
                                        </p:tgtEl>
                                        <p:attrNameLst>
                                          <p:attrName>style.visibility</p:attrName>
                                        </p:attrNameLst>
                                      </p:cBhvr>
                                      <p:to>
                                        <p:strVal val="visible"/>
                                      </p:to>
                                    </p:set>
                                    <p:animEffect transition="in" filter="wipe(left)">
                                      <p:cBhvr>
                                        <p:cTn id="10" dur="500"/>
                                        <p:tgtEl>
                                          <p:spTgt spid="134152"/>
                                        </p:tgtEl>
                                      </p:cBhvr>
                                    </p:animEffect>
                                  </p:childTnLst>
                                </p:cTn>
                              </p:par>
                              <p:par>
                                <p:cTn id="11" presetID="22" presetClass="entr" presetSubtype="8" fill="hold" nodeType="withEffect">
                                  <p:stCondLst>
                                    <p:cond delay="0"/>
                                  </p:stCondLst>
                                  <p:childTnLst>
                                    <p:set>
                                      <p:cBhvr>
                                        <p:cTn id="12" dur="1" fill="hold">
                                          <p:stCondLst>
                                            <p:cond delay="0"/>
                                          </p:stCondLst>
                                        </p:cTn>
                                        <p:tgtEl>
                                          <p:spTgt spid="134151">
                                            <p:txEl>
                                              <p:charRg st="0" end="4"/>
                                            </p:txEl>
                                          </p:spTgt>
                                        </p:tgtEl>
                                        <p:attrNameLst>
                                          <p:attrName>style.visibility</p:attrName>
                                        </p:attrNameLst>
                                      </p:cBhvr>
                                      <p:to>
                                        <p:strVal val="visible"/>
                                      </p:to>
                                    </p:set>
                                    <p:animEffect transition="in" filter="wipe(left)">
                                      <p:cBhvr>
                                        <p:cTn id="13" dur="500"/>
                                        <p:tgtEl>
                                          <p:spTgt spid="134151">
                                            <p:txEl>
                                              <p:charRg st="0"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4151">
                                            <p:txEl>
                                              <p:charRg st="4" end="14"/>
                                            </p:txEl>
                                          </p:spTgt>
                                        </p:tgtEl>
                                        <p:attrNameLst>
                                          <p:attrName>style.visibility</p:attrName>
                                        </p:attrNameLst>
                                      </p:cBhvr>
                                      <p:to>
                                        <p:strVal val="visible"/>
                                      </p:to>
                                    </p:set>
                                    <p:animEffect transition="in" filter="wipe(left)">
                                      <p:cBhvr>
                                        <p:cTn id="18" dur="500"/>
                                        <p:tgtEl>
                                          <p:spTgt spid="134151">
                                            <p:txEl>
                                              <p:charRg st="4" end="1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34151">
                                            <p:txEl>
                                              <p:charRg st="14" end="20"/>
                                            </p:txEl>
                                          </p:spTgt>
                                        </p:tgtEl>
                                        <p:attrNameLst>
                                          <p:attrName>style.visibility</p:attrName>
                                        </p:attrNameLst>
                                      </p:cBhvr>
                                      <p:to>
                                        <p:strVal val="visible"/>
                                      </p:to>
                                    </p:set>
                                    <p:animEffect transition="in" filter="wipe(left)">
                                      <p:cBhvr>
                                        <p:cTn id="21" dur="500"/>
                                        <p:tgtEl>
                                          <p:spTgt spid="134151">
                                            <p:txEl>
                                              <p:charRg st="14" end="2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4150">
                                            <p:txEl>
                                              <p:charRg st="5" end="12"/>
                                            </p:txEl>
                                          </p:spTgt>
                                        </p:tgtEl>
                                        <p:attrNameLst>
                                          <p:attrName>style.visibility</p:attrName>
                                        </p:attrNameLst>
                                      </p:cBhvr>
                                      <p:to>
                                        <p:strVal val="visible"/>
                                      </p:to>
                                    </p:set>
                                    <p:animEffect transition="in" filter="wipe(left)">
                                      <p:cBhvr>
                                        <p:cTn id="26" dur="500"/>
                                        <p:tgtEl>
                                          <p:spTgt spid="134150">
                                            <p:txEl>
                                              <p:charRg st="5" end="12"/>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4155"/>
                                        </p:tgtEl>
                                        <p:attrNameLst>
                                          <p:attrName>style.visibility</p:attrName>
                                        </p:attrNameLst>
                                      </p:cBhvr>
                                      <p:to>
                                        <p:strVal val="visible"/>
                                      </p:to>
                                    </p:set>
                                    <p:animEffect transition="in" filter="wipe(left)">
                                      <p:cBhvr>
                                        <p:cTn id="29" dur="500"/>
                                        <p:tgtEl>
                                          <p:spTgt spid="1341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4150">
                                            <p:txEl>
                                              <p:charRg st="12" end="20"/>
                                            </p:txEl>
                                          </p:spTgt>
                                        </p:tgtEl>
                                        <p:attrNameLst>
                                          <p:attrName>style.visibility</p:attrName>
                                        </p:attrNameLst>
                                      </p:cBhvr>
                                      <p:to>
                                        <p:strVal val="visible"/>
                                      </p:to>
                                    </p:set>
                                    <p:animEffect transition="in" filter="wipe(left)">
                                      <p:cBhvr>
                                        <p:cTn id="34" dur="500"/>
                                        <p:tgtEl>
                                          <p:spTgt spid="134150">
                                            <p:txEl>
                                              <p:charRg st="12" end="20"/>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134156"/>
                                        </p:tgtEl>
                                        <p:attrNameLst>
                                          <p:attrName>style.visibility</p:attrName>
                                        </p:attrNameLst>
                                      </p:cBhvr>
                                      <p:to>
                                        <p:strVal val="visible"/>
                                      </p:to>
                                    </p:set>
                                    <p:animEffect transition="in" filter="wipe(left)">
                                      <p:cBhvr>
                                        <p:cTn id="37" dur="500"/>
                                        <p:tgtEl>
                                          <p:spTgt spid="13415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34147">
                                            <p:txEl>
                                              <p:charRg st="0" end="40"/>
                                            </p:txEl>
                                          </p:spTgt>
                                        </p:tgtEl>
                                        <p:attrNameLst>
                                          <p:attrName>style.visibility</p:attrName>
                                        </p:attrNameLst>
                                      </p:cBhvr>
                                      <p:to>
                                        <p:strVal val="visible"/>
                                      </p:to>
                                    </p:set>
                                    <p:animEffect transition="in" filter="slide(fromBottom)">
                                      <p:cBhvr>
                                        <p:cTn id="42" dur="500"/>
                                        <p:tgtEl>
                                          <p:spTgt spid="134147">
                                            <p:txEl>
                                              <p:charRg st="0" end="40"/>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34147">
                                            <p:txEl>
                                              <p:charRg st="40" end="47"/>
                                            </p:txEl>
                                          </p:spTgt>
                                        </p:tgtEl>
                                        <p:attrNameLst>
                                          <p:attrName>style.visibility</p:attrName>
                                        </p:attrNameLst>
                                      </p:cBhvr>
                                      <p:to>
                                        <p:strVal val="visible"/>
                                      </p:to>
                                    </p:set>
                                    <p:animEffect transition="in" filter="slide(fromBottom)">
                                      <p:cBhvr>
                                        <p:cTn id="45" dur="500"/>
                                        <p:tgtEl>
                                          <p:spTgt spid="134147">
                                            <p:txEl>
                                              <p:charRg st="40" end="4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134147">
                                            <p:txEl>
                                              <p:charRg st="47" end="70"/>
                                            </p:txEl>
                                          </p:spTgt>
                                        </p:tgtEl>
                                        <p:attrNameLst>
                                          <p:attrName>style.visibility</p:attrName>
                                        </p:attrNameLst>
                                      </p:cBhvr>
                                      <p:to>
                                        <p:strVal val="visible"/>
                                      </p:to>
                                    </p:set>
                                    <p:animEffect transition="in" filter="slide(fromBottom)">
                                      <p:cBhvr>
                                        <p:cTn id="50" dur="500"/>
                                        <p:tgtEl>
                                          <p:spTgt spid="134147">
                                            <p:txEl>
                                              <p:charRg st="47" end="7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34147">
                                            <p:txEl>
                                              <p:charRg st="70" end="106"/>
                                            </p:txEl>
                                          </p:spTgt>
                                        </p:tgtEl>
                                        <p:attrNameLst>
                                          <p:attrName>style.visibility</p:attrName>
                                        </p:attrNameLst>
                                      </p:cBhvr>
                                      <p:to>
                                        <p:strVal val="visible"/>
                                      </p:to>
                                    </p:set>
                                    <p:animEffect transition="in" filter="slide(fromBottom)">
                                      <p:cBhvr>
                                        <p:cTn id="55" dur="500"/>
                                        <p:tgtEl>
                                          <p:spTgt spid="134147">
                                            <p:txEl>
                                              <p:charRg st="70" end="10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134147">
                                            <p:txEl>
                                              <p:charRg st="106" end="142"/>
                                            </p:txEl>
                                          </p:spTgt>
                                        </p:tgtEl>
                                        <p:attrNameLst>
                                          <p:attrName>style.visibility</p:attrName>
                                        </p:attrNameLst>
                                      </p:cBhvr>
                                      <p:to>
                                        <p:strVal val="visible"/>
                                      </p:to>
                                    </p:set>
                                    <p:animEffect transition="in" filter="slide(fromBottom)">
                                      <p:cBhvr>
                                        <p:cTn id="60" dur="500"/>
                                        <p:tgtEl>
                                          <p:spTgt spid="134147">
                                            <p:txEl>
                                              <p:charRg st="106" end="14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34147">
                                            <p:txEl>
                                              <p:charRg st="142" end="175"/>
                                            </p:txEl>
                                          </p:spTgt>
                                        </p:tgtEl>
                                        <p:attrNameLst>
                                          <p:attrName>style.visibility</p:attrName>
                                        </p:attrNameLst>
                                      </p:cBhvr>
                                      <p:to>
                                        <p:strVal val="visible"/>
                                      </p:to>
                                    </p:set>
                                    <p:animEffect transition="in" filter="slide(fromBottom)">
                                      <p:cBhvr>
                                        <p:cTn id="65" dur="500"/>
                                        <p:tgtEl>
                                          <p:spTgt spid="134147">
                                            <p:txEl>
                                              <p:charRg st="142" end="1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Text Box 2"/>
          <p:cNvSpPr txBox="1"/>
          <p:nvPr/>
        </p:nvSpPr>
        <p:spPr>
          <a:xfrm>
            <a:off x="455613" y="455613"/>
            <a:ext cx="8231187" cy="4894262"/>
          </a:xfrm>
          <a:prstGeom prst="rect">
            <a:avLst/>
          </a:prstGeom>
          <a:noFill/>
          <a:ln w="9525">
            <a:noFill/>
          </a:ln>
        </p:spPr>
        <p:txBody>
          <a:bodyPr>
            <a:spAutoFit/>
          </a:bodyPr>
          <a:p>
            <a:pPr marL="457200" indent="-457200">
              <a:lnSpc>
                <a:spcPct val="90000"/>
              </a:lnSpc>
              <a:spcBef>
                <a:spcPct val="50000"/>
              </a:spcBef>
              <a:buClr>
                <a:srgbClr val="0000FF"/>
              </a:buClr>
              <a:buFont typeface="Wingdings" panose="05000000000000000000" pitchFamily="2" charset="2"/>
              <a:buAutoNum type="arabicPeriod"/>
            </a:pP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维向量的全体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endParaRPr lang="en-US" altLang="zh-CN" sz="2400" b="1" i="1" baseline="30000"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的维数等于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80000"/>
              </a:lnSpc>
              <a:spcBef>
                <a:spcPct val="50000"/>
              </a:spcBef>
              <a:buClr>
                <a:srgbClr val="0000FF"/>
              </a:buClr>
              <a:buFont typeface="Wingdings" panose="05000000000000000000" pitchFamily="2" charset="2"/>
              <a:buAutoNum type="arabicPeriod" startAt="2"/>
            </a:pPr>
            <a:r>
              <a:rPr lang="zh-CN" altLang="en-US" sz="2400" b="1" dirty="0">
                <a:solidFill>
                  <a:srgbClr val="000000"/>
                </a:solidFill>
                <a:latin typeface="Times New Roman" panose="02020603050405020304" pitchFamily="18" charset="0"/>
                <a:ea typeface="楷体_GB2312" panose="02010609030101010101" pitchFamily="49" charset="-122"/>
              </a:rPr>
              <a:t>集合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dirty="0">
                <a:solidFill>
                  <a:srgbClr val="FF0000"/>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a:t>
            </a:r>
            <a:r>
              <a:rPr lang="zh-CN" altLang="en-US" sz="2400" b="1" dirty="0">
                <a:solidFill>
                  <a:srgbClr val="000000"/>
                </a:solidFill>
                <a:latin typeface="Arial" panose="020B0604020202090204" pitchFamily="34" charset="0"/>
              </a:rPr>
              <a:t>个</a:t>
            </a:r>
            <a:r>
              <a:rPr lang="zh-CN" altLang="en-US" sz="2400" b="1" dirty="0">
                <a:solidFill>
                  <a:srgbClr val="000000"/>
                </a:solidFill>
                <a:latin typeface="Times New Roman" panose="02020603050405020304" pitchFamily="18" charset="0"/>
                <a:ea typeface="楷体_GB2312" panose="02010609030101010101" pitchFamily="49" charset="-122"/>
              </a:rPr>
              <a:t>列向量是</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的维数等于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457200" indent="-457200">
              <a:lnSpc>
                <a:spcPct val="180000"/>
              </a:lnSpc>
              <a:spcBef>
                <a:spcPct val="50000"/>
              </a:spcBef>
              <a:buClr>
                <a:srgbClr val="0000FF"/>
              </a:buClr>
              <a:buFont typeface="Wingdings" panose="05000000000000000000" pitchFamily="2" charset="2"/>
              <a:buAutoNum type="arabicPeriod" startAt="3"/>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元齐次线性方程组的解集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齐次线性方程组的基础解系是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数等于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R</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A</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218">
                                            <p:txEl>
                                              <p:charRg st="13" end="47"/>
                                            </p:txEl>
                                          </p:spTgt>
                                        </p:tgtEl>
                                        <p:attrNameLst>
                                          <p:attrName>style.visibility</p:attrName>
                                        </p:attrNameLst>
                                      </p:cBhvr>
                                      <p:to>
                                        <p:strVal val="visible"/>
                                      </p:to>
                                    </p:set>
                                    <p:animEffect transition="in" filter="blinds(horizontal)">
                                      <p:cBhvr>
                                        <p:cTn id="7" dur="500"/>
                                        <p:tgtEl>
                                          <p:spTgt spid="137218">
                                            <p:txEl>
                                              <p:charRg st="13" end="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7218">
                                            <p:txEl>
                                              <p:charRg st="89" end="125"/>
                                            </p:txEl>
                                          </p:spTgt>
                                        </p:tgtEl>
                                        <p:attrNameLst>
                                          <p:attrName>style.visibility</p:attrName>
                                        </p:attrNameLst>
                                      </p:cBhvr>
                                      <p:to>
                                        <p:strVal val="visible"/>
                                      </p:to>
                                    </p:set>
                                    <p:animEffect transition="in" filter="blinds(horizontal)">
                                      <p:cBhvr>
                                        <p:cTn id="12" dur="500"/>
                                        <p:tgtEl>
                                          <p:spTgt spid="137218">
                                            <p:txEl>
                                              <p:charRg st="89" end="12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7218">
                                            <p:txEl>
                                              <p:charRg st="125" end="131"/>
                                            </p:txEl>
                                          </p:spTgt>
                                        </p:tgtEl>
                                        <p:attrNameLst>
                                          <p:attrName>style.visibility</p:attrName>
                                        </p:attrNameLst>
                                      </p:cBhvr>
                                      <p:to>
                                        <p:strVal val="visible"/>
                                      </p:to>
                                    </p:set>
                                    <p:animEffect transition="in" filter="blinds(horizontal)">
                                      <p:cBhvr>
                                        <p:cTn id="15" dur="500"/>
                                        <p:tgtEl>
                                          <p:spTgt spid="137218">
                                            <p:txEl>
                                              <p:charRg st="125" end="13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7218">
                                            <p:txEl>
                                              <p:charRg st="167" end="199"/>
                                            </p:txEl>
                                          </p:spTgt>
                                        </p:tgtEl>
                                        <p:attrNameLst>
                                          <p:attrName>style.visibility</p:attrName>
                                        </p:attrNameLst>
                                      </p:cBhvr>
                                      <p:to>
                                        <p:strVal val="visible"/>
                                      </p:to>
                                    </p:set>
                                    <p:animEffect transition="in" filter="blinds(horizontal)">
                                      <p:cBhvr>
                                        <p:cTn id="20" dur="500"/>
                                        <p:tgtEl>
                                          <p:spTgt spid="137218">
                                            <p:txEl>
                                              <p:charRg st="167" end="199"/>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37218">
                                            <p:txEl>
                                              <p:charRg st="199" end="212"/>
                                            </p:txEl>
                                          </p:spTgt>
                                        </p:tgtEl>
                                        <p:attrNameLst>
                                          <p:attrName>style.visibility</p:attrName>
                                        </p:attrNameLst>
                                      </p:cBhvr>
                                      <p:to>
                                        <p:strVal val="visible"/>
                                      </p:to>
                                    </p:set>
                                    <p:animEffect transition="in" filter="blinds(horizontal)">
                                      <p:cBhvr>
                                        <p:cTn id="23" dur="500"/>
                                        <p:tgtEl>
                                          <p:spTgt spid="137218">
                                            <p:txEl>
                                              <p:charRg st="199" end="2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37218" name="Text Box 2"/>
          <p:cNvSpPr txBox="1"/>
          <p:nvPr/>
        </p:nvSpPr>
        <p:spPr>
          <a:xfrm>
            <a:off x="455613" y="455613"/>
            <a:ext cx="8231187" cy="5386387"/>
          </a:xfrm>
          <a:prstGeom prst="rect">
            <a:avLst/>
          </a:prstGeom>
          <a:noFill/>
          <a:ln w="9525">
            <a:noFill/>
          </a:ln>
        </p:spPr>
        <p:txBody>
          <a:bodyPr>
            <a:spAutoFit/>
          </a:bodyPr>
          <a:p>
            <a:pPr marL="457200" indent="-457200">
              <a:lnSpc>
                <a:spcPct val="90000"/>
              </a:lnSpc>
              <a:spcBef>
                <a:spcPct val="50000"/>
              </a:spcBef>
              <a:buClr>
                <a:srgbClr val="0000FF"/>
              </a:buClr>
              <a:buFont typeface="Wingdings" panose="05000000000000000000" pitchFamily="2" charset="2"/>
              <a:buAutoNum type="arabicPeriod"/>
            </a:pP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维向量的全体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endParaRPr lang="en-US" altLang="zh-CN" sz="2400" b="1" i="1" baseline="30000"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的维数等于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80000"/>
              </a:lnSpc>
              <a:spcBef>
                <a:spcPct val="50000"/>
              </a:spcBef>
              <a:buClr>
                <a:srgbClr val="0000FF"/>
              </a:buClr>
              <a:buFont typeface="Wingdings" panose="05000000000000000000" pitchFamily="2" charset="2"/>
              <a:buAutoNum type="arabicPeriod" startAt="2"/>
            </a:pPr>
            <a:r>
              <a:rPr lang="zh-CN" altLang="en-US" sz="2400" b="1" dirty="0">
                <a:solidFill>
                  <a:srgbClr val="000000"/>
                </a:solidFill>
                <a:latin typeface="Times New Roman" panose="02020603050405020304" pitchFamily="18" charset="0"/>
                <a:ea typeface="楷体_GB2312" panose="02010609030101010101" pitchFamily="49" charset="-122"/>
              </a:rPr>
              <a:t>集合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dirty="0">
                <a:solidFill>
                  <a:srgbClr val="FF0000"/>
                </a:solidFill>
                <a:latin typeface="Times New Roman" panose="02020603050405020304" pitchFamily="18" charset="0"/>
                <a:ea typeface="楷体_GB2312" panose="02010609030101010101" pitchFamily="49" charset="-122"/>
              </a:rPr>
              <a:t>0</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a:t>
            </a:r>
            <a:r>
              <a:rPr lang="zh-CN" altLang="en-US" sz="2400" b="1" dirty="0">
                <a:solidFill>
                  <a:srgbClr val="000000"/>
                </a:solidFill>
                <a:latin typeface="Arial" panose="020B0604020202090204" pitchFamily="34" charset="0"/>
              </a:rPr>
              <a:t>个</a:t>
            </a:r>
            <a:r>
              <a:rPr lang="zh-CN" altLang="en-US" sz="2400" b="1" dirty="0">
                <a:solidFill>
                  <a:srgbClr val="000000"/>
                </a:solidFill>
                <a:latin typeface="Times New Roman" panose="02020603050405020304" pitchFamily="18" charset="0"/>
                <a:ea typeface="楷体_GB2312" panose="02010609030101010101" pitchFamily="49" charset="-122"/>
              </a:rPr>
              <a:t>列向量是</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的维数等于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buNone/>
            </a:pPr>
            <a:r>
              <a:rPr lang="zh-CN" altLang="en-US" sz="2400" b="1" dirty="0">
                <a:solidFill>
                  <a:srgbClr val="FF0000"/>
                </a:solidFill>
                <a:latin typeface="Times New Roman" panose="02020603050405020304" pitchFamily="18" charset="0"/>
                <a:ea typeface="楷体_GB2312" panose="02010609030101010101" pitchFamily="49" charset="-122"/>
              </a:rPr>
              <a:t>结论：若</a:t>
            </a:r>
            <a:r>
              <a:rPr lang="en-US" altLang="zh-CN" sz="2400" b="1" i="1" dirty="0">
                <a:solidFill>
                  <a:srgbClr val="FF0000"/>
                </a:solidFill>
                <a:latin typeface="Times New Roman" panose="02020603050405020304" pitchFamily="18" charset="0"/>
                <a:ea typeface="楷体_GB2312" panose="02010609030101010101" pitchFamily="49" charset="-122"/>
              </a:rPr>
              <a:t>V</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zh-CN" altLang="en-US" sz="2400" b="1" dirty="0">
                <a:solidFill>
                  <a:srgbClr val="FF0000"/>
                </a:solidFill>
                <a:latin typeface="Times New Roman" panose="02020603050405020304" pitchFamily="18" charset="0"/>
                <a:ea typeface="楷体_GB2312" panose="02010609030101010101" pitchFamily="49" charset="-122"/>
              </a:rPr>
              <a:t>是</a:t>
            </a:r>
            <a:r>
              <a:rPr lang="en-US" altLang="zh-CN" sz="2400" b="1" i="1" dirty="0">
                <a:solidFill>
                  <a:srgbClr val="FF0000"/>
                </a:solidFill>
                <a:latin typeface="Times New Roman" panose="02020603050405020304" pitchFamily="18" charset="0"/>
                <a:ea typeface="楷体_GB2312" panose="02010609030101010101" pitchFamily="49" charset="-122"/>
              </a:rPr>
              <a:t>V</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的子空间，则</a:t>
            </a:r>
            <a:r>
              <a:rPr lang="en-US" altLang="zh-CN" sz="2400" b="1" i="1" dirty="0">
                <a:solidFill>
                  <a:srgbClr val="FF0000"/>
                </a:solidFill>
                <a:latin typeface="Times New Roman" panose="02020603050405020304" pitchFamily="18" charset="0"/>
                <a:ea typeface="楷体_GB2312" panose="02010609030101010101" pitchFamily="49" charset="-122"/>
              </a:rPr>
              <a:t>V</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r>
              <a:rPr lang="zh-CN" altLang="en-US" sz="2400" b="1" dirty="0">
                <a:solidFill>
                  <a:srgbClr val="FF0000"/>
                </a:solidFill>
                <a:latin typeface="Times New Roman" panose="02020603050405020304" pitchFamily="18" charset="0"/>
                <a:ea typeface="楷体_GB2312" panose="02010609030101010101" pitchFamily="49" charset="-122"/>
              </a:rPr>
              <a:t>的维数不超过</a:t>
            </a:r>
            <a:r>
              <a:rPr lang="en-US" altLang="zh-CN" sz="2400" b="1" i="1" dirty="0">
                <a:solidFill>
                  <a:srgbClr val="FF0000"/>
                </a:solidFill>
                <a:latin typeface="Times New Roman" panose="02020603050405020304" pitchFamily="18" charset="0"/>
                <a:ea typeface="楷体_GB2312" panose="02010609030101010101" pitchFamily="49" charset="-122"/>
              </a:rPr>
              <a:t>V </a:t>
            </a:r>
            <a:r>
              <a:rPr lang="zh-CN" altLang="en-US" sz="2400" b="1" dirty="0">
                <a:solidFill>
                  <a:srgbClr val="FF0000"/>
                </a:solidFill>
                <a:latin typeface="Times New Roman" panose="02020603050405020304" pitchFamily="18" charset="0"/>
                <a:ea typeface="楷体_GB2312" panose="02010609030101010101" pitchFamily="49" charset="-122"/>
              </a:rPr>
              <a:t>的维数．</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457200" indent="-457200">
              <a:lnSpc>
                <a:spcPct val="180000"/>
              </a:lnSpc>
              <a:spcBef>
                <a:spcPct val="50000"/>
              </a:spcBef>
              <a:buClr>
                <a:srgbClr val="0000FF"/>
              </a:buClr>
              <a:buFont typeface="Wingdings" panose="05000000000000000000" pitchFamily="2" charset="2"/>
              <a:buAutoNum type="arabicPeriod" startAt="3"/>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元齐次线性方程组的解集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0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齐次线性方程组的基础解系是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的一个基，故</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S</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的维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数等于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R</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A</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218">
                                            <p:txEl>
                                              <p:charRg st="13" end="47"/>
                                            </p:txEl>
                                          </p:spTgt>
                                        </p:tgtEl>
                                        <p:attrNameLst>
                                          <p:attrName>style.visibility</p:attrName>
                                        </p:attrNameLst>
                                      </p:cBhvr>
                                      <p:to>
                                        <p:strVal val="visible"/>
                                      </p:to>
                                    </p:set>
                                    <p:animEffect transition="in" filter="blinds(horizontal)">
                                      <p:cBhvr>
                                        <p:cTn id="7" dur="500"/>
                                        <p:tgtEl>
                                          <p:spTgt spid="137218">
                                            <p:txEl>
                                              <p:charRg st="13" end="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7218">
                                            <p:txEl>
                                              <p:charRg st="89" end="125"/>
                                            </p:txEl>
                                          </p:spTgt>
                                        </p:tgtEl>
                                        <p:attrNameLst>
                                          <p:attrName>style.visibility</p:attrName>
                                        </p:attrNameLst>
                                      </p:cBhvr>
                                      <p:to>
                                        <p:strVal val="visible"/>
                                      </p:to>
                                    </p:set>
                                    <p:animEffect transition="in" filter="blinds(horizontal)">
                                      <p:cBhvr>
                                        <p:cTn id="12" dur="500"/>
                                        <p:tgtEl>
                                          <p:spTgt spid="137218">
                                            <p:txEl>
                                              <p:charRg st="89" end="12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7218">
                                            <p:txEl>
                                              <p:charRg st="125" end="131"/>
                                            </p:txEl>
                                          </p:spTgt>
                                        </p:tgtEl>
                                        <p:attrNameLst>
                                          <p:attrName>style.visibility</p:attrName>
                                        </p:attrNameLst>
                                      </p:cBhvr>
                                      <p:to>
                                        <p:strVal val="visible"/>
                                      </p:to>
                                    </p:set>
                                    <p:animEffect transition="in" filter="blinds(horizontal)">
                                      <p:cBhvr>
                                        <p:cTn id="15" dur="500"/>
                                        <p:tgtEl>
                                          <p:spTgt spid="137218">
                                            <p:txEl>
                                              <p:charRg st="125" end="13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37218">
                                            <p:txEl>
                                              <p:charRg st="131" end="163"/>
                                            </p:txEl>
                                          </p:spTgt>
                                        </p:tgtEl>
                                        <p:attrNameLst>
                                          <p:attrName>style.visibility</p:attrName>
                                        </p:attrNameLst>
                                      </p:cBhvr>
                                      <p:to>
                                        <p:strVal val="visible"/>
                                      </p:to>
                                    </p:set>
                                    <p:anim by="(-#ppt_w*2)" calcmode="lin" valueType="num">
                                      <p:cBhvr rctx="PPT">
                                        <p:cTn id="20" dur="250" autoRev="1" fill="hold">
                                          <p:stCondLst>
                                            <p:cond delay="0"/>
                                          </p:stCondLst>
                                        </p:cTn>
                                        <p:tgtEl>
                                          <p:spTgt spid="137218">
                                            <p:txEl>
                                              <p:charRg st="131" end="163"/>
                                            </p:txEl>
                                          </p:spTgt>
                                        </p:tgtEl>
                                        <p:attrNameLst>
                                          <p:attrName>ppt_w</p:attrName>
                                        </p:attrNameLst>
                                      </p:cBhvr>
                                    </p:anim>
                                    <p:anim by="(#ppt_w*0.50)" calcmode="lin" valueType="num">
                                      <p:cBhvr>
                                        <p:cTn id="21" dur="250" decel="50000" autoRev="1" fill="hold">
                                          <p:stCondLst>
                                            <p:cond delay="0"/>
                                          </p:stCondLst>
                                        </p:cTn>
                                        <p:tgtEl>
                                          <p:spTgt spid="137218">
                                            <p:txEl>
                                              <p:charRg st="131" end="163"/>
                                            </p:txEl>
                                          </p:spTgt>
                                        </p:tgtEl>
                                        <p:attrNameLst>
                                          <p:attrName>ppt_x</p:attrName>
                                        </p:attrNameLst>
                                      </p:cBhvr>
                                    </p:anim>
                                    <p:anim from="(-#ppt_h/2)" to="(#ppt_y)" calcmode="lin" valueType="num">
                                      <p:cBhvr>
                                        <p:cTn id="22" dur="500" fill="hold">
                                          <p:stCondLst>
                                            <p:cond delay="0"/>
                                          </p:stCondLst>
                                        </p:cTn>
                                        <p:tgtEl>
                                          <p:spTgt spid="137218">
                                            <p:txEl>
                                              <p:charRg st="131" end="163"/>
                                            </p:txEl>
                                          </p:spTgt>
                                        </p:tgtEl>
                                        <p:attrNameLst>
                                          <p:attrName>ppt_y</p:attrName>
                                        </p:attrNameLst>
                                      </p:cBhvr>
                                    </p:anim>
                                    <p:animRot by="21600000">
                                      <p:cBhvr>
                                        <p:cTn id="23" dur="500" fill="hold">
                                          <p:stCondLst>
                                            <p:cond delay="0"/>
                                          </p:stCondLst>
                                        </p:cTn>
                                        <p:tgtEl>
                                          <p:spTgt spid="137218">
                                            <p:txEl>
                                              <p:charRg st="131" end="163"/>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37218">
                                            <p:txEl>
                                              <p:charRg st="199" end="231"/>
                                            </p:txEl>
                                          </p:spTgt>
                                        </p:tgtEl>
                                        <p:attrNameLst>
                                          <p:attrName>style.visibility</p:attrName>
                                        </p:attrNameLst>
                                      </p:cBhvr>
                                      <p:to>
                                        <p:strVal val="visible"/>
                                      </p:to>
                                    </p:set>
                                    <p:animEffect transition="in" filter="blinds(horizontal)">
                                      <p:cBhvr>
                                        <p:cTn id="28" dur="500"/>
                                        <p:tgtEl>
                                          <p:spTgt spid="137218">
                                            <p:txEl>
                                              <p:charRg st="199" end="23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37218">
                                            <p:txEl>
                                              <p:charRg st="231" end="244"/>
                                            </p:txEl>
                                          </p:spTgt>
                                        </p:tgtEl>
                                        <p:attrNameLst>
                                          <p:attrName>style.visibility</p:attrName>
                                        </p:attrNameLst>
                                      </p:cBhvr>
                                      <p:to>
                                        <p:strVal val="visible"/>
                                      </p:to>
                                    </p:set>
                                    <p:animEffect transition="in" filter="blinds(horizontal)">
                                      <p:cBhvr>
                                        <p:cTn id="31" dur="500"/>
                                        <p:tgtEl>
                                          <p:spTgt spid="137218">
                                            <p:txEl>
                                              <p:charRg st="231" end="2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Text Box 2"/>
          <p:cNvSpPr txBox="1"/>
          <p:nvPr/>
        </p:nvSpPr>
        <p:spPr>
          <a:xfrm>
            <a:off x="455613" y="455613"/>
            <a:ext cx="8437562" cy="5448300"/>
          </a:xfrm>
          <a:prstGeom prst="rect">
            <a:avLst/>
          </a:prstGeom>
          <a:noFill/>
          <a:ln w="9525">
            <a:noFill/>
          </a:ln>
        </p:spPr>
        <p:txBody>
          <a:bodyPr>
            <a:spAutoFit/>
          </a:bodyPr>
          <a:p>
            <a:pPr marL="457200" indent="-457200">
              <a:spcBef>
                <a:spcPct val="50000"/>
              </a:spcBef>
              <a:buClr>
                <a:srgbClr val="0000FF"/>
              </a:buClr>
              <a:buFont typeface="Wingdings" panose="05000000000000000000" pitchFamily="2" charset="2"/>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由</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所生成的向量空间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0000FF"/>
              </a:buClr>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Arial" panose="020B0604020202090204" pitchFamily="34" charset="0"/>
              <a:buChar char="•"/>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线性无关，则</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0000FF"/>
              </a:buClr>
              <a:buNone/>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是向量空间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的一个基．</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Arial" panose="020B0604020202090204" pitchFamily="34" charset="0"/>
              <a:buChar char="•"/>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线性相关，则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等价于	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的最大无关组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None/>
            </a:pP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i="1" baseline="-25000"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就是 </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的一个基，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中向量的个数就是 </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的维数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38244" name="AutoShape 4">
            <a:hlinkClick r:id="rId1" action="ppaction://hlinksldjump"/>
          </p:cNvPr>
          <p:cNvSpPr/>
          <p:nvPr/>
        </p:nvSpPr>
        <p:spPr>
          <a:xfrm>
            <a:off x="8435975" y="6165850"/>
            <a:ext cx="457200" cy="457200"/>
          </a:xfrm>
          <a:prstGeom prst="actionButtonInformation">
            <a:avLst/>
          </a:prstGeom>
          <a:solidFill>
            <a:schemeClr val="accent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8242">
                                            <p:txEl>
                                              <p:charRg st="78" end="105"/>
                                            </p:txEl>
                                          </p:spTgt>
                                        </p:tgtEl>
                                        <p:attrNameLst>
                                          <p:attrName>style.visibility</p:attrName>
                                        </p:attrNameLst>
                                      </p:cBhvr>
                                      <p:to>
                                        <p:strVal val="visible"/>
                                      </p:to>
                                    </p:set>
                                    <p:animEffect transition="in" filter="slide(fromBottom)">
                                      <p:cBhvr>
                                        <p:cTn id="7" dur="500"/>
                                        <p:tgtEl>
                                          <p:spTgt spid="138242">
                                            <p:txEl>
                                              <p:charRg st="78" end="10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8242">
                                            <p:txEl>
                                              <p:charRg st="105" end="138"/>
                                            </p:txEl>
                                          </p:spTgt>
                                        </p:tgtEl>
                                        <p:attrNameLst>
                                          <p:attrName>style.visibility</p:attrName>
                                        </p:attrNameLst>
                                      </p:cBhvr>
                                      <p:to>
                                        <p:strVal val="visible"/>
                                      </p:to>
                                    </p:set>
                                    <p:animEffect transition="in" filter="slide(fromBottom)">
                                      <p:cBhvr>
                                        <p:cTn id="12" dur="500"/>
                                        <p:tgtEl>
                                          <p:spTgt spid="138242">
                                            <p:txEl>
                                              <p:charRg st="105" end="1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2">
                                            <p:txEl>
                                              <p:charRg st="139" end="167"/>
                                            </p:txEl>
                                          </p:spTgt>
                                        </p:tgtEl>
                                        <p:attrNameLst>
                                          <p:attrName>style.visibility</p:attrName>
                                        </p:attrNameLst>
                                      </p:cBhvr>
                                      <p:to>
                                        <p:strVal val="visible"/>
                                      </p:to>
                                    </p:set>
                                    <p:animEffect transition="in" filter="slide(fromBottom)">
                                      <p:cBhvr>
                                        <p:cTn id="17" dur="500"/>
                                        <p:tgtEl>
                                          <p:spTgt spid="138242">
                                            <p:txEl>
                                              <p:charRg st="139" end="16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8242">
                                            <p:txEl>
                                              <p:charRg st="167" end="195"/>
                                            </p:txEl>
                                          </p:spTgt>
                                        </p:tgtEl>
                                        <p:attrNameLst>
                                          <p:attrName>style.visibility</p:attrName>
                                        </p:attrNameLst>
                                      </p:cBhvr>
                                      <p:to>
                                        <p:strVal val="visible"/>
                                      </p:to>
                                    </p:set>
                                    <p:animEffect transition="in" filter="slide(fromBottom)">
                                      <p:cBhvr>
                                        <p:cTn id="22" dur="500"/>
                                        <p:tgtEl>
                                          <p:spTgt spid="138242">
                                            <p:txEl>
                                              <p:charRg st="167" end="19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8242">
                                            <p:txEl>
                                              <p:charRg st="195" end="235"/>
                                            </p:txEl>
                                          </p:spTgt>
                                        </p:tgtEl>
                                        <p:attrNameLst>
                                          <p:attrName>style.visibility</p:attrName>
                                        </p:attrNameLst>
                                      </p:cBhvr>
                                      <p:to>
                                        <p:strVal val="visible"/>
                                      </p:to>
                                    </p:set>
                                    <p:animEffect transition="in" filter="slide(fromBottom)">
                                      <p:cBhvr>
                                        <p:cTn id="27" dur="500"/>
                                        <p:tgtEl>
                                          <p:spTgt spid="138242">
                                            <p:txEl>
                                              <p:charRg st="195" end="23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38242">
                                            <p:txEl>
                                              <p:charRg st="235" end="299"/>
                                            </p:txEl>
                                          </p:spTgt>
                                        </p:tgtEl>
                                        <p:attrNameLst>
                                          <p:attrName>style.visibility</p:attrName>
                                        </p:attrNameLst>
                                      </p:cBhvr>
                                      <p:to>
                                        <p:strVal val="visible"/>
                                      </p:to>
                                    </p:set>
                                    <p:animEffect transition="in" filter="slide(fromBottom)">
                                      <p:cBhvr>
                                        <p:cTn id="32" dur="500"/>
                                        <p:tgtEl>
                                          <p:spTgt spid="138242">
                                            <p:txEl>
                                              <p:charRg st="235" end="29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8242">
                                            <p:txEl>
                                              <p:charRg st="299" end="336"/>
                                            </p:txEl>
                                          </p:spTgt>
                                        </p:tgtEl>
                                        <p:attrNameLst>
                                          <p:attrName>style.visibility</p:attrName>
                                        </p:attrNameLst>
                                      </p:cBhvr>
                                      <p:to>
                                        <p:strVal val="visible"/>
                                      </p:to>
                                    </p:set>
                                    <p:animEffect transition="in" filter="slide(fromBottom)">
                                      <p:cBhvr>
                                        <p:cTn id="37" dur="500"/>
                                        <p:tgtEl>
                                          <p:spTgt spid="138242">
                                            <p:txEl>
                                              <p:charRg st="299" end="336"/>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38244"/>
                                        </p:tgtEl>
                                        <p:attrNameLst>
                                          <p:attrName>style.visibility</p:attrName>
                                        </p:attrNameLst>
                                      </p:cBhvr>
                                      <p:to>
                                        <p:strVal val="visible"/>
                                      </p:to>
                                    </p:set>
                                    <p:animEffect transition="in" filter="box(in)">
                                      <p:cBhvr>
                                        <p:cTn id="40" dur="500"/>
                                        <p:tgtEl>
                                          <p:spTgt spid="138244"/>
                                        </p:tgtEl>
                                      </p:cBhvr>
                                    </p:animEffect>
                                  </p:childTnLst>
                                  <p:subTnLst>
                                    <p:audio>
                                      <p:cMediaNode vol="54000">
                                        <p:cTn display="0" masterRel="sameClick">
                                          <p:stCondLst>
                                            <p:cond evt="begin" delay="0">
                                              <p:tn val="38"/>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Lst>
  </p:timing>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38242" name="Text Box 2"/>
          <p:cNvSpPr txBox="1"/>
          <p:nvPr/>
        </p:nvSpPr>
        <p:spPr>
          <a:xfrm>
            <a:off x="455613" y="455613"/>
            <a:ext cx="8437562" cy="5189537"/>
          </a:xfrm>
          <a:prstGeom prst="rect">
            <a:avLst/>
          </a:prstGeom>
          <a:noFill/>
          <a:ln w="9525">
            <a:noFill/>
          </a:ln>
        </p:spPr>
        <p:txBody>
          <a:bodyPr>
            <a:spAutoFit/>
          </a:bodyPr>
          <a:p>
            <a:pPr marL="457200" indent="-457200">
              <a:spcBef>
                <a:spcPct val="50000"/>
              </a:spcBef>
              <a:buClr>
                <a:srgbClr val="0000FF"/>
              </a:buClr>
              <a:buFont typeface="Wingdings" panose="05000000000000000000" pitchFamily="2" charset="2"/>
              <a:buAutoNum type="arabicPeriod" startAt="4"/>
            </a:pPr>
            <a:r>
              <a:rPr lang="zh-CN" altLang="en-US" sz="2400" b="1" dirty="0">
                <a:solidFill>
                  <a:srgbClr val="000000"/>
                </a:solidFill>
                <a:latin typeface="Times New Roman" panose="02020603050405020304" pitchFamily="18" charset="0"/>
                <a:ea typeface="楷体_GB2312" panose="02010609030101010101" pitchFamily="49" charset="-122"/>
              </a:rPr>
              <a:t>由</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所生成的向量空间</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0000FF"/>
              </a:buClr>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等价于	向量组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的最大无关组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故向量组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就是 </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的一个基，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中向量的个数就是 </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的维数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80000"/>
              </a:lnSpc>
              <a:spcBef>
                <a:spcPct val="50000"/>
              </a:spcBef>
              <a:buClr>
                <a:srgbClr val="0000FF"/>
              </a:buClr>
              <a:buFont typeface="Wingdings" panose="05000000000000000000" pitchFamily="2" charset="2"/>
              <a:buNone/>
            </a:pPr>
            <a:r>
              <a:rPr lang="zh-CN" altLang="en-US" sz="2400" b="1" dirty="0">
                <a:solidFill>
                  <a:srgbClr val="000000"/>
                </a:solidFill>
                <a:latin typeface="楷体_GB2312" panose="02010609030101010101" pitchFamily="49" charset="-122"/>
                <a:ea typeface="楷体_GB2312" panose="02010609030101010101" pitchFamily="49" charset="-122"/>
              </a:rPr>
              <a:t>一般来说，</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的子空间．</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spcBef>
                <a:spcPct val="50000"/>
              </a:spcBef>
              <a:buClr>
                <a:srgbClr val="0000FF"/>
              </a:buClr>
              <a:buFont typeface="Wingdings" panose="05000000000000000000" pitchFamily="2" charset="2"/>
              <a:buNone/>
            </a:pPr>
            <a:r>
              <a:rPr lang="zh-CN" altLang="en-US" sz="2400" b="1" dirty="0">
                <a:solidFill>
                  <a:srgbClr val="000000"/>
                </a:solidFill>
                <a:latin typeface="楷体_GB2312" panose="02010609030101010101" pitchFamily="49" charset="-122"/>
                <a:ea typeface="楷体_GB2312" panose="02010609030101010101" pitchFamily="49" charset="-122"/>
              </a:rPr>
              <a:t>若</a:t>
            </a: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是向量空间</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的一个基，那么</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0000FF"/>
              </a:buClr>
              <a:buFont typeface="Wingdings" panose="05000000000000000000" pitchFamily="2" charset="2"/>
              <a:buNone/>
            </a:pPr>
            <a:r>
              <a:rPr lang="en-US" altLang="zh-CN" sz="2400" b="1" i="1" dirty="0">
                <a:solidFill>
                  <a:srgbClr val="FF0000"/>
                </a:solidFill>
                <a:latin typeface="Times New Roman" panose="02020603050405020304" pitchFamily="18" charset="0"/>
                <a:ea typeface="楷体_GB2312" panose="02010609030101010101" pitchFamily="49" charset="-122"/>
              </a:rPr>
              <a:t>V</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FF0000"/>
                </a:solidFill>
                <a:latin typeface="Times New Roman" panose="02020603050405020304" pitchFamily="18" charset="0"/>
                <a:ea typeface="楷体_GB2312" panose="02010609030101010101" pitchFamily="49" charset="-122"/>
              </a:rPr>
              <a:t> + …+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FF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l</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 l</a:t>
            </a:r>
            <a:r>
              <a:rPr lang="en-US" altLang="zh-CN" sz="2400" b="1" i="1" baseline="-25000" dirty="0">
                <a:solidFill>
                  <a:srgbClr val="FF0000"/>
                </a:solidFill>
                <a:latin typeface="Times New Roman" panose="02020603050405020304" pitchFamily="18" charset="0"/>
                <a:ea typeface="楷体_GB2312" panose="02010609030101010101" pitchFamily="49" charset="-122"/>
              </a:rPr>
              <a:t>m</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FF0000"/>
                </a:solidFill>
                <a:latin typeface="Times New Roman" panose="02020603050405020304" pitchFamily="18" charset="0"/>
                <a:ea typeface="楷体_GB2312" panose="02010609030101010101" pitchFamily="49" charset="-122"/>
              </a:rPr>
              <a:t> }</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8242">
                                            <p:txEl>
                                              <p:charRg st="78" end="131"/>
                                            </p:txEl>
                                          </p:spTgt>
                                        </p:tgtEl>
                                        <p:attrNameLst>
                                          <p:attrName>style.visibility</p:attrName>
                                        </p:attrNameLst>
                                      </p:cBhvr>
                                      <p:to>
                                        <p:strVal val="visible"/>
                                      </p:to>
                                    </p:set>
                                    <p:animEffect transition="in" filter="slide(fromBottom)">
                                      <p:cBhvr>
                                        <p:cTn id="7" dur="500"/>
                                        <p:tgtEl>
                                          <p:spTgt spid="138242">
                                            <p:txEl>
                                              <p:charRg st="78" end="13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8242">
                                            <p:txEl>
                                              <p:charRg st="131" end="159"/>
                                            </p:txEl>
                                          </p:spTgt>
                                        </p:tgtEl>
                                        <p:attrNameLst>
                                          <p:attrName>style.visibility</p:attrName>
                                        </p:attrNameLst>
                                      </p:cBhvr>
                                      <p:to>
                                        <p:strVal val="visible"/>
                                      </p:to>
                                    </p:set>
                                    <p:animEffect transition="in" filter="slide(fromBottom)">
                                      <p:cBhvr>
                                        <p:cTn id="12" dur="500"/>
                                        <p:tgtEl>
                                          <p:spTgt spid="138242">
                                            <p:txEl>
                                              <p:charRg st="131" end="1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2">
                                            <p:txEl>
                                              <p:charRg st="159" end="199"/>
                                            </p:txEl>
                                          </p:spTgt>
                                        </p:tgtEl>
                                        <p:attrNameLst>
                                          <p:attrName>style.visibility</p:attrName>
                                        </p:attrNameLst>
                                      </p:cBhvr>
                                      <p:to>
                                        <p:strVal val="visible"/>
                                      </p:to>
                                    </p:set>
                                    <p:animEffect transition="in" filter="slide(fromBottom)">
                                      <p:cBhvr>
                                        <p:cTn id="17" dur="500"/>
                                        <p:tgtEl>
                                          <p:spTgt spid="138242">
                                            <p:txEl>
                                              <p:charRg st="159" end="19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8242">
                                            <p:txEl>
                                              <p:charRg st="199" end="236"/>
                                            </p:txEl>
                                          </p:spTgt>
                                        </p:tgtEl>
                                        <p:attrNameLst>
                                          <p:attrName>style.visibility</p:attrName>
                                        </p:attrNameLst>
                                      </p:cBhvr>
                                      <p:to>
                                        <p:strVal val="visible"/>
                                      </p:to>
                                    </p:set>
                                    <p:animEffect transition="in" filter="slide(fromBottom)">
                                      <p:cBhvr>
                                        <p:cTn id="22" dur="500"/>
                                        <p:tgtEl>
                                          <p:spTgt spid="138242">
                                            <p:txEl>
                                              <p:charRg st="199" end="23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8242">
                                            <p:txEl>
                                              <p:charRg st="236" end="278"/>
                                            </p:txEl>
                                          </p:spTgt>
                                        </p:tgtEl>
                                        <p:attrNameLst>
                                          <p:attrName>style.visibility</p:attrName>
                                        </p:attrNameLst>
                                      </p:cBhvr>
                                      <p:to>
                                        <p:strVal val="visible"/>
                                      </p:to>
                                    </p:set>
                                    <p:animEffect transition="in" filter="slide(fromBottom)">
                                      <p:cBhvr>
                                        <p:cTn id="27" dur="500"/>
                                        <p:tgtEl>
                                          <p:spTgt spid="138242">
                                            <p:txEl>
                                              <p:charRg st="236" end="27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38242">
                                            <p:txEl>
                                              <p:charRg st="278" end="316"/>
                                            </p:txEl>
                                          </p:spTgt>
                                        </p:tgtEl>
                                        <p:attrNameLst>
                                          <p:attrName>style.visibility</p:attrName>
                                        </p:attrNameLst>
                                      </p:cBhvr>
                                      <p:to>
                                        <p:strVal val="visible"/>
                                      </p:to>
                                    </p:set>
                                    <p:animEffect transition="in" filter="slide(fromBottom)">
                                      <p:cBhvr>
                                        <p:cTn id="32" dur="500"/>
                                        <p:tgtEl>
                                          <p:spTgt spid="138242">
                                            <p:txEl>
                                              <p:charRg st="278" end="3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8242">
                                            <p:txEl>
                                              <p:charRg st="316" end="366"/>
                                            </p:txEl>
                                          </p:spTgt>
                                        </p:tgtEl>
                                        <p:attrNameLst>
                                          <p:attrName>style.visibility</p:attrName>
                                        </p:attrNameLst>
                                      </p:cBhvr>
                                      <p:to>
                                        <p:strVal val="visible"/>
                                      </p:to>
                                    </p:set>
                                    <p:animEffect transition="in" filter="slide(fromBottom)">
                                      <p:cBhvr>
                                        <p:cTn id="37" dur="500"/>
                                        <p:tgtEl>
                                          <p:spTgt spid="138242">
                                            <p:txEl>
                                              <p:charRg st="316" end="36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982018" name="AutoShape 32"/>
          <p:cNvSpPr>
            <a:spLocks noChangeAspect="1"/>
          </p:cNvSpPr>
          <p:nvPr/>
        </p:nvSpPr>
        <p:spPr>
          <a:xfrm>
            <a:off x="1633538" y="1514475"/>
            <a:ext cx="5846762" cy="1482725"/>
          </a:xfrm>
          <a:prstGeom prst="parallelogram">
            <a:avLst>
              <a:gd name="adj" fmla="val 98581"/>
            </a:avLst>
          </a:prstGeom>
          <a:solidFill>
            <a:srgbClr val="99FF33"/>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58728" name="Rectangle 8"/>
          <p:cNvSpPr/>
          <p:nvPr/>
        </p:nvSpPr>
        <p:spPr>
          <a:xfrm>
            <a:off x="1649413" y="3257550"/>
            <a:ext cx="6294437" cy="264795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lnSpc>
                <a:spcPct val="150000"/>
              </a:lnSpc>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向量组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等价于	相应的最大无关组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m</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就是</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的一个基，</a:t>
            </a:r>
            <a:r>
              <a:rPr lang="en-US" altLang="zh-CN" sz="2400" b="1" i="1" dirty="0">
                <a:solidFill>
                  <a:srgbClr val="000000"/>
                </a:solidFill>
                <a:latin typeface="Times New Roman" panose="02020603050405020304" pitchFamily="18" charset="0"/>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的维数等于</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58735" name="Rectangle 15"/>
          <p:cNvSpPr/>
          <p:nvPr/>
        </p:nvSpPr>
        <p:spPr>
          <a:xfrm>
            <a:off x="3276600" y="1989138"/>
            <a:ext cx="4381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grpSp>
        <p:nvGrpSpPr>
          <p:cNvPr id="982021" name="Group 22"/>
          <p:cNvGrpSpPr/>
          <p:nvPr/>
        </p:nvGrpSpPr>
        <p:grpSpPr>
          <a:xfrm>
            <a:off x="3908425" y="1912938"/>
            <a:ext cx="1296988" cy="719137"/>
            <a:chOff x="1655" y="2614"/>
            <a:chExt cx="817" cy="453"/>
          </a:xfrm>
        </p:grpSpPr>
        <p:sp>
          <p:nvSpPr>
            <p:cNvPr id="982026" name="Line 23"/>
            <p:cNvSpPr/>
            <p:nvPr/>
          </p:nvSpPr>
          <p:spPr>
            <a:xfrm>
              <a:off x="1655" y="3067"/>
              <a:ext cx="817" cy="0"/>
            </a:xfrm>
            <a:prstGeom prst="line">
              <a:avLst/>
            </a:prstGeom>
            <a:ln w="28575" cap="flat" cmpd="sng">
              <a:solidFill>
                <a:schemeClr val="tx1"/>
              </a:solidFill>
              <a:prstDash val="solid"/>
              <a:headEnd type="none" w="med" len="med"/>
              <a:tailEnd type="triangle" w="med" len="lg"/>
            </a:ln>
          </p:spPr>
        </p:sp>
        <p:sp>
          <p:nvSpPr>
            <p:cNvPr id="982027" name="Line 24"/>
            <p:cNvSpPr>
              <a:spLocks noChangeAspect="1"/>
            </p:cNvSpPr>
            <p:nvPr/>
          </p:nvSpPr>
          <p:spPr>
            <a:xfrm flipV="1">
              <a:off x="1656" y="2614"/>
              <a:ext cx="453" cy="453"/>
            </a:xfrm>
            <a:prstGeom prst="line">
              <a:avLst/>
            </a:prstGeom>
            <a:ln w="28575" cap="flat" cmpd="sng">
              <a:solidFill>
                <a:schemeClr val="tx1"/>
              </a:solidFill>
              <a:prstDash val="solid"/>
              <a:headEnd type="none" w="med" len="med"/>
              <a:tailEnd type="triangle" w="med" len="lg"/>
            </a:ln>
          </p:spPr>
        </p:sp>
      </p:grpSp>
      <p:sp>
        <p:nvSpPr>
          <p:cNvPr id="982022" name="Rectangle 25"/>
          <p:cNvSpPr/>
          <p:nvPr/>
        </p:nvSpPr>
        <p:spPr>
          <a:xfrm>
            <a:off x="4337050" y="2500313"/>
            <a:ext cx="4381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982023" name="Rectangle 26"/>
          <p:cNvSpPr/>
          <p:nvPr/>
        </p:nvSpPr>
        <p:spPr>
          <a:xfrm>
            <a:off x="3879850" y="1844675"/>
            <a:ext cx="438150"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158747" name="Line 27"/>
          <p:cNvSpPr/>
          <p:nvPr/>
        </p:nvSpPr>
        <p:spPr>
          <a:xfrm flipH="1" flipV="1">
            <a:off x="3419475" y="1700213"/>
            <a:ext cx="504825" cy="936625"/>
          </a:xfrm>
          <a:prstGeom prst="line">
            <a:avLst/>
          </a:prstGeom>
          <a:ln w="28575" cap="flat" cmpd="sng">
            <a:solidFill>
              <a:schemeClr val="tx1"/>
            </a:solidFill>
            <a:prstDash val="solid"/>
            <a:headEnd type="none" w="med" len="med"/>
            <a:tailEnd type="triangle" w="med" len="lg"/>
          </a:ln>
        </p:spPr>
      </p:sp>
      <p:sp>
        <p:nvSpPr>
          <p:cNvPr id="158749" name="Rectangle 29"/>
          <p:cNvSpPr/>
          <p:nvPr/>
        </p:nvSpPr>
        <p:spPr>
          <a:xfrm>
            <a:off x="1722438" y="620713"/>
            <a:ext cx="5699125" cy="457200"/>
          </a:xfrm>
          <a:prstGeom prst="rect">
            <a:avLst/>
          </a:prstGeom>
          <a:noFill/>
          <a:ln w="9525">
            <a:noFill/>
          </a:ln>
        </p:spPr>
        <p:txBody>
          <a:bodyPr wrap="none">
            <a:spAutoFit/>
          </a:bodyPr>
          <a:p>
            <a:pPr>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FF0000"/>
                </a:solidFill>
                <a:latin typeface="Times New Roman" panose="02020603050405020304" pitchFamily="18" charset="0"/>
                <a:ea typeface="楷体_GB2312" panose="02010609030101010101" pitchFamily="49" charset="-122"/>
              </a:rPr>
              <a:t>等价的向量组所生成的空间相等．</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8728">
                                            <p:txEl>
                                              <p:charRg st="42" end="60"/>
                                            </p:txEl>
                                          </p:spTgt>
                                        </p:tgtEl>
                                        <p:attrNameLst>
                                          <p:attrName>style.visibility</p:attrName>
                                        </p:attrNameLst>
                                      </p:cBhvr>
                                      <p:to>
                                        <p:strVal val="visible"/>
                                      </p:to>
                                    </p:set>
                                    <p:animEffect transition="in" filter="slide(fromBottom)">
                                      <p:cBhvr>
                                        <p:cTn id="7" dur="500"/>
                                        <p:tgtEl>
                                          <p:spTgt spid="158728">
                                            <p:txEl>
                                              <p:charRg st="42" end="6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8728">
                                            <p:txEl>
                                              <p:charRg st="60" end="80"/>
                                            </p:txEl>
                                          </p:spTgt>
                                        </p:tgtEl>
                                        <p:attrNameLst>
                                          <p:attrName>style.visibility</p:attrName>
                                        </p:attrNameLst>
                                      </p:cBhvr>
                                      <p:to>
                                        <p:strVal val="visible"/>
                                      </p:to>
                                    </p:set>
                                    <p:animEffect transition="in" filter="slide(fromBottom)">
                                      <p:cBhvr>
                                        <p:cTn id="12" dur="500"/>
                                        <p:tgtEl>
                                          <p:spTgt spid="158728">
                                            <p:txEl>
                                              <p:charRg st="60"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58749"/>
                                        </p:tgtEl>
                                        <p:attrNameLst>
                                          <p:attrName>style.visibility</p:attrName>
                                        </p:attrNameLst>
                                      </p:cBhvr>
                                      <p:to>
                                        <p:strVal val="visible"/>
                                      </p:to>
                                    </p:set>
                                    <p:anim calcmode="lin" valueType="num">
                                      <p:cBhvr>
                                        <p:cTn id="17" dur="500" fill="hold"/>
                                        <p:tgtEl>
                                          <p:spTgt spid="158749"/>
                                        </p:tgtEl>
                                        <p:attrNameLst>
                                          <p:attrName>ppt_w</p:attrName>
                                        </p:attrNameLst>
                                      </p:cBhvr>
                                      <p:tavLst>
                                        <p:tav tm="0">
                                          <p:val>
                                            <p:fltVal val="0.000000"/>
                                          </p:val>
                                        </p:tav>
                                        <p:tav tm="100000">
                                          <p:val>
                                            <p:strVal val="#ppt_w"/>
                                          </p:val>
                                        </p:tav>
                                      </p:tavLst>
                                    </p:anim>
                                    <p:anim calcmode="lin" valueType="num">
                                      <p:cBhvr>
                                        <p:cTn id="18" dur="500" fill="hold"/>
                                        <p:tgtEl>
                                          <p:spTgt spid="158749"/>
                                        </p:tgtEl>
                                        <p:attrNameLst>
                                          <p:attrName>ppt_h</p:attrName>
                                        </p:attrNameLst>
                                      </p:cBhvr>
                                      <p:tavLst>
                                        <p:tav tm="0">
                                          <p:val>
                                            <p:fltVal val="0.00000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58728">
                                            <p:txEl>
                                              <p:charRg st="80" end="115"/>
                                            </p:txEl>
                                          </p:spTgt>
                                        </p:tgtEl>
                                        <p:attrNameLst>
                                          <p:attrName>style.visibility</p:attrName>
                                        </p:attrNameLst>
                                      </p:cBhvr>
                                      <p:to>
                                        <p:strVal val="visible"/>
                                      </p:to>
                                    </p:set>
                                    <p:animEffect transition="in" filter="slide(fromBottom)">
                                      <p:cBhvr>
                                        <p:cTn id="23" dur="500"/>
                                        <p:tgtEl>
                                          <p:spTgt spid="158728">
                                            <p:txEl>
                                              <p:charRg st="80" end="11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xit" presetSubtype="0" fill="hold" nodeType="clickEffect">
                                  <p:stCondLst>
                                    <p:cond delay="0"/>
                                  </p:stCondLst>
                                  <p:childTnLst>
                                    <p:anim calcmode="lin" valueType="num">
                                      <p:cBhvr>
                                        <p:cTn id="27" dur="1000"/>
                                        <p:tgtEl>
                                          <p:spTgt spid="158747"/>
                                        </p:tgtEl>
                                        <p:attrNameLst>
                                          <p:attrName>ppt_x</p:attrName>
                                        </p:attrNameLst>
                                      </p:cBhvr>
                                      <p:tavLst>
                                        <p:tav tm="0">
                                          <p:val>
                                            <p:strVal val="ppt_x"/>
                                          </p:val>
                                        </p:tav>
                                        <p:tav tm="100000">
                                          <p:val>
                                            <p:strVal val="ppt_x-.2"/>
                                          </p:val>
                                        </p:tav>
                                      </p:tavLst>
                                    </p:anim>
                                    <p:anim calcmode="lin" valueType="num">
                                      <p:cBhvr>
                                        <p:cTn id="28" dur="1000"/>
                                        <p:tgtEl>
                                          <p:spTgt spid="158747"/>
                                        </p:tgtEl>
                                        <p:attrNameLst>
                                          <p:attrName>ppt_y</p:attrName>
                                        </p:attrNameLst>
                                      </p:cBhvr>
                                      <p:tavLst>
                                        <p:tav tm="0">
                                          <p:val>
                                            <p:strVal val="ppt_y"/>
                                          </p:val>
                                        </p:tav>
                                        <p:tav tm="100000">
                                          <p:val>
                                            <p:strVal val="ppt_y"/>
                                          </p:val>
                                        </p:tav>
                                      </p:tavLst>
                                    </p:anim>
                                    <p:animEffect transition="out" filter="fade">
                                      <p:cBhvr>
                                        <p:cTn id="29" dur="1000"/>
                                        <p:tgtEl>
                                          <p:spTgt spid="158747"/>
                                        </p:tgtEl>
                                      </p:cBhvr>
                                    </p:animEffect>
                                    <p:set>
                                      <p:cBhvr>
                                        <p:cTn id="30" dur="1" fill="hold">
                                          <p:stCondLst>
                                            <p:cond delay="999"/>
                                          </p:stCondLst>
                                        </p:cTn>
                                        <p:tgtEl>
                                          <p:spTgt spid="158747"/>
                                        </p:tgtEl>
                                        <p:attrNameLst>
                                          <p:attrName>style.visibility</p:attrName>
                                        </p:attrNameLst>
                                      </p:cBhvr>
                                      <p:to>
                                        <p:strVal val="hidden"/>
                                      </p:to>
                                    </p:set>
                                  </p:childTnLst>
                                </p:cTn>
                              </p:par>
                              <p:par>
                                <p:cTn id="31" presetID="29" presetClass="exit" presetSubtype="0" fill="hold" grpId="0" nodeType="withEffect">
                                  <p:stCondLst>
                                    <p:cond delay="0"/>
                                  </p:stCondLst>
                                  <p:childTnLst>
                                    <p:anim calcmode="lin" valueType="num">
                                      <p:cBhvr>
                                        <p:cTn id="32" dur="1000"/>
                                        <p:tgtEl>
                                          <p:spTgt spid="158735"/>
                                        </p:tgtEl>
                                        <p:attrNameLst>
                                          <p:attrName>ppt_x</p:attrName>
                                        </p:attrNameLst>
                                      </p:cBhvr>
                                      <p:tavLst>
                                        <p:tav tm="0">
                                          <p:val>
                                            <p:strVal val="ppt_x"/>
                                          </p:val>
                                        </p:tav>
                                        <p:tav tm="100000">
                                          <p:val>
                                            <p:strVal val="ppt_x-.2"/>
                                          </p:val>
                                        </p:tav>
                                      </p:tavLst>
                                    </p:anim>
                                    <p:anim calcmode="lin" valueType="num">
                                      <p:cBhvr>
                                        <p:cTn id="33" dur="1000"/>
                                        <p:tgtEl>
                                          <p:spTgt spid="158735"/>
                                        </p:tgtEl>
                                        <p:attrNameLst>
                                          <p:attrName>ppt_y</p:attrName>
                                        </p:attrNameLst>
                                      </p:cBhvr>
                                      <p:tavLst>
                                        <p:tav tm="0">
                                          <p:val>
                                            <p:strVal val="ppt_y"/>
                                          </p:val>
                                        </p:tav>
                                        <p:tav tm="100000">
                                          <p:val>
                                            <p:strVal val="ppt_y"/>
                                          </p:val>
                                        </p:tav>
                                      </p:tavLst>
                                    </p:anim>
                                    <p:animEffect transition="out" filter="fade">
                                      <p:cBhvr>
                                        <p:cTn id="34" dur="1000"/>
                                        <p:tgtEl>
                                          <p:spTgt spid="158735"/>
                                        </p:tgtEl>
                                      </p:cBhvr>
                                    </p:animEffect>
                                    <p:set>
                                      <p:cBhvr>
                                        <p:cTn id="35" dur="1" fill="hold">
                                          <p:stCondLst>
                                            <p:cond delay="999"/>
                                          </p:stCondLst>
                                        </p:cTn>
                                        <p:tgtEl>
                                          <p:spTgt spid="15873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158728">
                                            <p:txEl>
                                              <p:charRg st="115" end="145"/>
                                            </p:txEl>
                                          </p:spTgt>
                                        </p:tgtEl>
                                        <p:attrNameLst>
                                          <p:attrName>style.visibility</p:attrName>
                                        </p:attrNameLst>
                                      </p:cBhvr>
                                      <p:to>
                                        <p:strVal val="visible"/>
                                      </p:to>
                                    </p:set>
                                    <p:anim calcmode="lin" valueType="num">
                                      <p:cBhvr>
                                        <p:cTn id="40" dur="500" fill="hold"/>
                                        <p:tgtEl>
                                          <p:spTgt spid="158728">
                                            <p:txEl>
                                              <p:charRg st="115" end="145"/>
                                            </p:txEl>
                                          </p:spTgt>
                                        </p:tgtEl>
                                        <p:attrNameLst>
                                          <p:attrName>ppt_w</p:attrName>
                                        </p:attrNameLst>
                                      </p:cBhvr>
                                      <p:tavLst>
                                        <p:tav tm="0">
                                          <p:val>
                                            <p:fltVal val="0.000000"/>
                                          </p:val>
                                        </p:tav>
                                        <p:tav tm="100000">
                                          <p:val>
                                            <p:strVal val="#ppt_w"/>
                                          </p:val>
                                        </p:tav>
                                      </p:tavLst>
                                    </p:anim>
                                    <p:anim calcmode="lin" valueType="num">
                                      <p:cBhvr>
                                        <p:cTn id="41" dur="500" fill="hold"/>
                                        <p:tgtEl>
                                          <p:spTgt spid="158728">
                                            <p:txEl>
                                              <p:charRg st="115" end="14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p:bldP spid="158749"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Text Box 2"/>
          <p:cNvSpPr txBox="1"/>
          <p:nvPr/>
        </p:nvSpPr>
        <p:spPr>
          <a:xfrm>
            <a:off x="455613" y="455613"/>
            <a:ext cx="8437562" cy="2100262"/>
          </a:xfrm>
          <a:prstGeom prst="rect">
            <a:avLst/>
          </a:prstGeom>
          <a:noFill/>
          <a:ln w="9525">
            <a:noFill/>
          </a:ln>
        </p:spPr>
        <p:txBody>
          <a:bodyPr>
            <a:spAutoFit/>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如果在向量空间 </a:t>
            </a:r>
            <a:r>
              <a:rPr lang="en-US" altLang="zh-CN" sz="2400" b="1" i="1" dirty="0">
                <a:solidFill>
                  <a:srgbClr val="000000"/>
                </a:solidFill>
                <a:latin typeface="Times New Roman" panose="02020603050405020304" pitchFamily="18" charset="0"/>
                <a:ea typeface="楷体_GB2312" panose="02010609030101010101" pitchFamily="49" charset="-122"/>
              </a:rPr>
              <a:t>V </a:t>
            </a:r>
            <a:r>
              <a:rPr lang="zh-CN" altLang="en-US" sz="2400" b="1" dirty="0">
                <a:solidFill>
                  <a:srgbClr val="000000"/>
                </a:solidFill>
                <a:latin typeface="Times New Roman" panose="02020603050405020304" pitchFamily="18" charset="0"/>
                <a:ea typeface="楷体_GB2312" panose="02010609030101010101" pitchFamily="49" charset="-122"/>
              </a:rPr>
              <a:t>中取定一个基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，那么</a:t>
            </a:r>
            <a:r>
              <a:rPr lang="en-US" altLang="zh-CN" sz="2400" b="1" i="1" dirty="0">
                <a:solidFill>
                  <a:srgbClr val="000000"/>
                </a:solidFill>
                <a:latin typeface="Times New Roman" panose="02020603050405020304" pitchFamily="18" charset="0"/>
                <a:ea typeface="楷体_GB2312" panose="02010609030101010101" pitchFamily="49" charset="-122"/>
              </a:rPr>
              <a:t>V</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中任意一个向量可唯一表示为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spcBef>
                <a:spcPct val="50000"/>
              </a:spcBef>
              <a:buClr>
                <a:srgbClr val="0000FF"/>
              </a:buClr>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数组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称为向量 </a:t>
            </a:r>
            <a:r>
              <a:rPr lang="en-US" altLang="zh-CN" sz="2400" b="1" i="1" dirty="0">
                <a:solidFill>
                  <a:srgbClr val="000000"/>
                </a:solidFill>
                <a:latin typeface="Times New Roman" panose="02020603050405020304" pitchFamily="18" charset="0"/>
                <a:ea typeface="楷体_GB2312" panose="02010609030101010101" pitchFamily="49" charset="-122"/>
              </a:rPr>
              <a:t>x </a:t>
            </a:r>
            <a:r>
              <a:rPr lang="zh-CN" altLang="en-US" sz="2400" b="1" dirty="0">
                <a:solidFill>
                  <a:srgbClr val="000000"/>
                </a:solidFill>
                <a:latin typeface="Times New Roman" panose="02020603050405020304" pitchFamily="18" charset="0"/>
                <a:ea typeface="楷体_GB2312" panose="02010609030101010101" pitchFamily="49" charset="-122"/>
              </a:rPr>
              <a:t>在基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中的</a:t>
            </a:r>
            <a:r>
              <a:rPr lang="zh-CN" altLang="en-US" sz="2400" b="1" dirty="0">
                <a:solidFill>
                  <a:srgbClr val="FF0000"/>
                </a:solidFill>
                <a:latin typeface="Times New Roman" panose="02020603050405020304" pitchFamily="18" charset="0"/>
                <a:ea typeface="楷体_GB2312" panose="02010609030101010101" pitchFamily="49" charset="-122"/>
              </a:rPr>
              <a:t>坐标</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39267" name="Rectangle 3"/>
          <p:cNvSpPr/>
          <p:nvPr/>
        </p:nvSpPr>
        <p:spPr>
          <a:xfrm>
            <a:off x="5322888" y="4772025"/>
            <a:ext cx="214312" cy="360363"/>
          </a:xfrm>
          <a:prstGeom prst="rect">
            <a:avLst/>
          </a:prstGeom>
          <a:solidFill>
            <a:srgbClr val="FFFF66"/>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39268" name="Rectangle 4"/>
          <p:cNvSpPr/>
          <p:nvPr/>
        </p:nvSpPr>
        <p:spPr>
          <a:xfrm>
            <a:off x="5991225" y="4772025"/>
            <a:ext cx="214313" cy="360363"/>
          </a:xfrm>
          <a:prstGeom prst="rect">
            <a:avLst/>
          </a:prstGeom>
          <a:solidFill>
            <a:srgbClr val="FFFF66"/>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39269" name="Rectangle 5"/>
          <p:cNvSpPr/>
          <p:nvPr/>
        </p:nvSpPr>
        <p:spPr>
          <a:xfrm>
            <a:off x="6688138" y="4772025"/>
            <a:ext cx="214312" cy="360363"/>
          </a:xfrm>
          <a:prstGeom prst="rect">
            <a:avLst/>
          </a:prstGeom>
          <a:solidFill>
            <a:srgbClr val="FFFF66"/>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39270" name="Text Box 6"/>
          <p:cNvSpPr txBox="1"/>
          <p:nvPr/>
        </p:nvSpPr>
        <p:spPr>
          <a:xfrm>
            <a:off x="455613" y="3179763"/>
            <a:ext cx="823118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                                              </a:t>
            </a:r>
            <a:r>
              <a:rPr lang="zh-CN" altLang="en-US" sz="2400" b="1" dirty="0">
                <a:solidFill>
                  <a:srgbClr val="000000"/>
                </a:solidFill>
                <a:latin typeface="Times New Roman" panose="02020603050405020304" pitchFamily="18" charset="0"/>
                <a:ea typeface="楷体_GB2312" panose="02010609030101010101" pitchFamily="49" charset="-122"/>
              </a:rPr>
              <a:t>的列向量组是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a:t>
            </a:r>
            <a:r>
              <a:rPr lang="en-US" altLang="zh-CN" sz="2400" b="1" i="1" baseline="30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39271" name="Object 6"/>
          <p:cNvGraphicFramePr>
            <a:graphicFrameLocks noChangeAspect="1"/>
          </p:cNvGraphicFramePr>
          <p:nvPr/>
        </p:nvGraphicFramePr>
        <p:xfrm>
          <a:off x="1116013" y="2752725"/>
          <a:ext cx="3529012" cy="1397000"/>
        </p:xfrm>
        <a:graphic>
          <a:graphicData uri="http://schemas.openxmlformats.org/presentationml/2006/ole">
            <mc:AlternateContent xmlns:mc="http://schemas.openxmlformats.org/markup-compatibility/2006">
              <mc:Choice xmlns:v="urn:schemas-microsoft-com:vml" Requires="v">
                <p:oleObj spid="_x0000_s4375" name="" r:id="rId1" imgW="1765300" imgH="698500" progId="">
                  <p:embed/>
                </p:oleObj>
              </mc:Choice>
              <mc:Fallback>
                <p:oleObj name="" r:id="rId1" imgW="1765300" imgH="698500" progId="">
                  <p:embed/>
                  <p:pic>
                    <p:nvPicPr>
                      <p:cNvPr id="0" name="图片 4374"/>
                      <p:cNvPicPr/>
                      <p:nvPr/>
                    </p:nvPicPr>
                    <p:blipFill>
                      <a:blip r:embed="rId2"/>
                      <a:stretch>
                        <a:fillRect/>
                      </a:stretch>
                    </p:blipFill>
                    <p:spPr>
                      <a:xfrm>
                        <a:off x="1116013" y="2752725"/>
                        <a:ext cx="3529012" cy="1397000"/>
                      </a:xfrm>
                      <a:prstGeom prst="rect">
                        <a:avLst/>
                      </a:prstGeom>
                      <a:noFill/>
                      <a:ln w="38100">
                        <a:noFill/>
                        <a:miter/>
                      </a:ln>
                    </p:spPr>
                  </p:pic>
                </p:oleObj>
              </mc:Fallback>
            </mc:AlternateContent>
          </a:graphicData>
        </a:graphic>
      </p:graphicFrame>
      <p:graphicFrame>
        <p:nvGraphicFramePr>
          <p:cNvPr id="139272" name="Object 7"/>
          <p:cNvGraphicFramePr>
            <a:graphicFrameLocks noChangeAspect="1"/>
          </p:cNvGraphicFramePr>
          <p:nvPr/>
        </p:nvGraphicFramePr>
        <p:xfrm>
          <a:off x="2254250" y="4303713"/>
          <a:ext cx="2843213" cy="1397000"/>
        </p:xfrm>
        <a:graphic>
          <a:graphicData uri="http://schemas.openxmlformats.org/presentationml/2006/ole">
            <mc:AlternateContent xmlns:mc="http://schemas.openxmlformats.org/markup-compatibility/2006">
              <mc:Choice xmlns:v="urn:schemas-microsoft-com:vml" Requires="v">
                <p:oleObj spid="_x0000_s4376" name="" r:id="rId3" imgW="1422400" imgH="698500" progId="">
                  <p:embed/>
                </p:oleObj>
              </mc:Choice>
              <mc:Fallback>
                <p:oleObj name="" r:id="rId3" imgW="1422400" imgH="698500" progId="">
                  <p:embed/>
                  <p:pic>
                    <p:nvPicPr>
                      <p:cNvPr id="0" name="图片 4375"/>
                      <p:cNvPicPr/>
                      <p:nvPr/>
                    </p:nvPicPr>
                    <p:blipFill>
                      <a:blip r:embed="rId4"/>
                      <a:stretch>
                        <a:fillRect/>
                      </a:stretch>
                    </p:blipFill>
                    <p:spPr>
                      <a:xfrm>
                        <a:off x="2254250" y="4303713"/>
                        <a:ext cx="2843213" cy="1397000"/>
                      </a:xfrm>
                      <a:prstGeom prst="rect">
                        <a:avLst/>
                      </a:prstGeom>
                      <a:noFill/>
                      <a:ln w="38100">
                        <a:noFill/>
                        <a:miter/>
                      </a:ln>
                    </p:spPr>
                  </p:pic>
                </p:oleObj>
              </mc:Fallback>
            </mc:AlternateContent>
          </a:graphicData>
        </a:graphic>
      </p:graphicFrame>
      <p:graphicFrame>
        <p:nvGraphicFramePr>
          <p:cNvPr id="139273" name="Object 8"/>
          <p:cNvGraphicFramePr>
            <a:graphicFrameLocks noChangeAspect="1"/>
          </p:cNvGraphicFramePr>
          <p:nvPr/>
        </p:nvGraphicFramePr>
        <p:xfrm>
          <a:off x="5091113" y="4787900"/>
          <a:ext cx="2108200" cy="457200"/>
        </p:xfrm>
        <a:graphic>
          <a:graphicData uri="http://schemas.openxmlformats.org/presentationml/2006/ole">
            <mc:AlternateContent xmlns:mc="http://schemas.openxmlformats.org/markup-compatibility/2006">
              <mc:Choice xmlns:v="urn:schemas-microsoft-com:vml" Requires="v">
                <p:oleObj spid="_x0000_s4377" name="" r:id="rId5" imgW="1054100" imgH="228600" progId="">
                  <p:embed/>
                </p:oleObj>
              </mc:Choice>
              <mc:Fallback>
                <p:oleObj name="" r:id="rId5" imgW="1054100" imgH="228600" progId="">
                  <p:embed/>
                  <p:pic>
                    <p:nvPicPr>
                      <p:cNvPr id="0" name="图片 4376"/>
                      <p:cNvPicPr/>
                      <p:nvPr/>
                    </p:nvPicPr>
                    <p:blipFill>
                      <a:blip r:embed="rId6"/>
                      <a:stretch>
                        <a:fillRect/>
                      </a:stretch>
                    </p:blipFill>
                    <p:spPr>
                      <a:xfrm>
                        <a:off x="5091113" y="4787900"/>
                        <a:ext cx="2108200" cy="457200"/>
                      </a:xfrm>
                      <a:prstGeom prst="rect">
                        <a:avLst/>
                      </a:prstGeom>
                      <a:noFill/>
                      <a:ln w="38100">
                        <a:noFill/>
                        <a:miter/>
                      </a:ln>
                    </p:spPr>
                  </p:pic>
                </p:oleObj>
              </mc:Fallback>
            </mc:AlternateContent>
          </a:graphicData>
        </a:graphic>
      </p:graphicFrame>
      <p:graphicFrame>
        <p:nvGraphicFramePr>
          <p:cNvPr id="139274" name="Object 9"/>
          <p:cNvGraphicFramePr>
            <a:graphicFrameLocks noChangeAspect="1"/>
          </p:cNvGraphicFramePr>
          <p:nvPr/>
        </p:nvGraphicFramePr>
        <p:xfrm>
          <a:off x="1243013" y="4303713"/>
          <a:ext cx="1014412" cy="1397000"/>
        </p:xfrm>
        <a:graphic>
          <a:graphicData uri="http://schemas.openxmlformats.org/presentationml/2006/ole">
            <mc:AlternateContent xmlns:mc="http://schemas.openxmlformats.org/markup-compatibility/2006">
              <mc:Choice xmlns:v="urn:schemas-microsoft-com:vml" Requires="v">
                <p:oleObj spid="_x0000_s4378" name="" r:id="rId7" imgW="508000" imgH="698500" progId="">
                  <p:embed/>
                </p:oleObj>
              </mc:Choice>
              <mc:Fallback>
                <p:oleObj name="" r:id="rId7" imgW="508000" imgH="698500" progId="">
                  <p:embed/>
                  <p:pic>
                    <p:nvPicPr>
                      <p:cNvPr id="0" name="图片 4377"/>
                      <p:cNvPicPr/>
                      <p:nvPr/>
                    </p:nvPicPr>
                    <p:blipFill>
                      <a:blip r:embed="rId8"/>
                      <a:stretch>
                        <a:fillRect/>
                      </a:stretch>
                    </p:blipFill>
                    <p:spPr>
                      <a:xfrm>
                        <a:off x="1243013" y="4303713"/>
                        <a:ext cx="1014412" cy="1397000"/>
                      </a:xfrm>
                      <a:prstGeom prst="rect">
                        <a:avLst/>
                      </a:prstGeom>
                      <a:noFill/>
                      <a:ln w="38100">
                        <a:noFill/>
                        <a:miter/>
                      </a:ln>
                    </p:spPr>
                  </p:pic>
                </p:oleObj>
              </mc:Fallback>
            </mc:AlternateContent>
          </a:graphicData>
        </a:graphic>
      </p:graphicFrame>
      <p:sp>
        <p:nvSpPr>
          <p:cNvPr id="139275" name="Text Box 11"/>
          <p:cNvSpPr txBox="1"/>
          <p:nvPr/>
        </p:nvSpPr>
        <p:spPr>
          <a:xfrm>
            <a:off x="455613" y="4748213"/>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那么</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39276" name="Text Box 12"/>
          <p:cNvSpPr txBox="1"/>
          <p:nvPr/>
        </p:nvSpPr>
        <p:spPr>
          <a:xfrm>
            <a:off x="4425950" y="5564188"/>
            <a:ext cx="3746500" cy="457200"/>
          </a:xfrm>
          <a:prstGeom prst="rect">
            <a:avLst/>
          </a:prstGeom>
          <a:noFill/>
          <a:ln w="9525">
            <a:noFill/>
          </a:ln>
        </p:spPr>
        <p:txBody>
          <a:bodyPr/>
          <a:p>
            <a:pPr marL="342900" indent="-342900" algn="ctr">
              <a:spcBef>
                <a:spcPct val="20000"/>
              </a:spcBef>
              <a:buClr>
                <a:srgbClr val="9999CC"/>
              </a:buClr>
              <a:buSzPct val="80000"/>
              <a:buFont typeface="Wingdings" panose="05000000000000000000" pitchFamily="2" charset="2"/>
            </a:pPr>
            <a:r>
              <a:rPr lang="en-US" altLang="zh-CN" sz="2400" b="1" i="1" dirty="0">
                <a:solidFill>
                  <a:srgbClr val="0000FF"/>
                </a:solidFill>
                <a:latin typeface="Times New Roman" panose="02020603050405020304" pitchFamily="18" charset="0"/>
                <a:ea typeface="楷体_GB2312" panose="02010609030101010101" pitchFamily="49" charset="-122"/>
              </a:rPr>
              <a:t>b</a:t>
            </a: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FF"/>
                </a:solidFill>
                <a:latin typeface="Times New Roman" panose="02020603050405020304" pitchFamily="18" charset="0"/>
                <a:ea typeface="楷体_GB2312" panose="02010609030101010101" pitchFamily="49" charset="-122"/>
              </a:rPr>
              <a:t>在基 </a:t>
            </a:r>
            <a:r>
              <a:rPr lang="en-US" altLang="zh-CN" sz="2400" b="1" i="1" dirty="0">
                <a:solidFill>
                  <a:srgbClr val="0000FF"/>
                </a:solidFill>
                <a:latin typeface="Times New Roman" panose="02020603050405020304" pitchFamily="18" charset="0"/>
                <a:ea typeface="楷体_GB2312" panose="02010609030101010101" pitchFamily="49" charset="-122"/>
              </a:rPr>
              <a:t>e</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e</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e</a:t>
            </a:r>
            <a:r>
              <a:rPr lang="en-US" altLang="zh-CN" sz="2400" b="1" baseline="-25000" dirty="0">
                <a:solidFill>
                  <a:srgbClr val="0000FF"/>
                </a:solidFill>
                <a:latin typeface="Times New Roman" panose="02020603050405020304" pitchFamily="18" charset="0"/>
                <a:ea typeface="楷体_GB2312" panose="02010609030101010101" pitchFamily="49" charset="-122"/>
              </a:rPr>
              <a:t>3 </a:t>
            </a:r>
            <a:r>
              <a:rPr lang="zh-CN" altLang="en-US" sz="2400" b="1" dirty="0">
                <a:solidFill>
                  <a:srgbClr val="0000FF"/>
                </a:solidFill>
                <a:latin typeface="Times New Roman" panose="02020603050405020304" pitchFamily="18" charset="0"/>
                <a:ea typeface="楷体_GB2312" panose="02010609030101010101" pitchFamily="49" charset="-122"/>
              </a:rPr>
              <a:t>中的坐标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139277" name="Line 13"/>
          <p:cNvSpPr/>
          <p:nvPr/>
        </p:nvSpPr>
        <p:spPr>
          <a:xfrm>
            <a:off x="3708400" y="2817813"/>
            <a:ext cx="0" cy="1258887"/>
          </a:xfrm>
          <a:prstGeom prst="line">
            <a:avLst/>
          </a:prstGeom>
          <a:ln w="28575" cap="flat" cmpd="sng">
            <a:solidFill>
              <a:srgbClr val="0000FF"/>
            </a:solidFill>
            <a:prstDash val="solid"/>
            <a:headEnd type="none" w="med" len="med"/>
            <a:tailEnd type="none" w="med" len="med"/>
          </a:ln>
        </p:spPr>
      </p:sp>
      <p:sp>
        <p:nvSpPr>
          <p:cNvPr id="139278" name="Line 14"/>
          <p:cNvSpPr/>
          <p:nvPr/>
        </p:nvSpPr>
        <p:spPr>
          <a:xfrm>
            <a:off x="4168775" y="2817813"/>
            <a:ext cx="0" cy="1258887"/>
          </a:xfrm>
          <a:prstGeom prst="line">
            <a:avLst/>
          </a:prstGeom>
          <a:ln w="28575" cap="flat" cmpd="sng">
            <a:solidFill>
              <a:srgbClr val="0000FF"/>
            </a:solidFill>
            <a:prstDash val="solid"/>
            <a:headEnd type="none" w="med" len="med"/>
            <a:tailEnd type="none" w="med" len="med"/>
          </a:ln>
        </p:spPr>
      </p:sp>
      <p:grpSp>
        <p:nvGrpSpPr>
          <p:cNvPr id="2" name="Group 15"/>
          <p:cNvGrpSpPr/>
          <p:nvPr/>
        </p:nvGrpSpPr>
        <p:grpSpPr>
          <a:xfrm>
            <a:off x="5348288" y="5246688"/>
            <a:ext cx="1800225" cy="71437"/>
            <a:chOff x="1791" y="3394"/>
            <a:chExt cx="1633" cy="45"/>
          </a:xfrm>
        </p:grpSpPr>
        <p:sp>
          <p:nvSpPr>
            <p:cNvPr id="983060" name="Line 16"/>
            <p:cNvSpPr/>
            <p:nvPr/>
          </p:nvSpPr>
          <p:spPr>
            <a:xfrm>
              <a:off x="1791" y="3394"/>
              <a:ext cx="1633" cy="0"/>
            </a:xfrm>
            <a:prstGeom prst="line">
              <a:avLst/>
            </a:prstGeom>
            <a:ln w="28575" cap="flat" cmpd="sng">
              <a:solidFill>
                <a:srgbClr val="FF0000"/>
              </a:solidFill>
              <a:prstDash val="solid"/>
              <a:headEnd type="none" w="med" len="med"/>
              <a:tailEnd type="none" w="med" len="med"/>
            </a:ln>
          </p:spPr>
        </p:sp>
        <p:sp>
          <p:nvSpPr>
            <p:cNvPr id="983061" name="Line 17"/>
            <p:cNvSpPr/>
            <p:nvPr/>
          </p:nvSpPr>
          <p:spPr>
            <a:xfrm>
              <a:off x="1791" y="3439"/>
              <a:ext cx="1633" cy="0"/>
            </a:xfrm>
            <a:prstGeom prst="line">
              <a:avLst/>
            </a:prstGeom>
            <a:ln w="28575" cap="flat" cmpd="sng">
              <a:solidFill>
                <a:srgbClr val="FF0000"/>
              </a:solidFill>
              <a:prstDash val="solid"/>
              <a:headEnd type="none" w="med" len="med"/>
              <a:tailEnd type="none" w="med" len="med"/>
            </a:ln>
          </p:spPr>
        </p:sp>
      </p:grpSp>
      <p:grpSp>
        <p:nvGrpSpPr>
          <p:cNvPr id="3" name="Group 18"/>
          <p:cNvGrpSpPr/>
          <p:nvPr/>
        </p:nvGrpSpPr>
        <p:grpSpPr>
          <a:xfrm>
            <a:off x="5435600" y="5276850"/>
            <a:ext cx="1441450" cy="331788"/>
            <a:chOff x="3424" y="2024"/>
            <a:chExt cx="908" cy="209"/>
          </a:xfrm>
        </p:grpSpPr>
        <p:sp>
          <p:nvSpPr>
            <p:cNvPr id="983057" name="Line 19"/>
            <p:cNvSpPr/>
            <p:nvPr/>
          </p:nvSpPr>
          <p:spPr>
            <a:xfrm>
              <a:off x="3424" y="2024"/>
              <a:ext cx="363" cy="209"/>
            </a:xfrm>
            <a:prstGeom prst="line">
              <a:avLst/>
            </a:prstGeom>
            <a:ln w="28575" cap="flat" cmpd="sng">
              <a:solidFill>
                <a:srgbClr val="0000FF"/>
              </a:solidFill>
              <a:prstDash val="solid"/>
              <a:headEnd type="none" w="med" len="med"/>
              <a:tailEnd type="triangle" w="med" len="lg"/>
            </a:ln>
          </p:spPr>
        </p:sp>
        <p:sp>
          <p:nvSpPr>
            <p:cNvPr id="983058" name="Line 20"/>
            <p:cNvSpPr/>
            <p:nvPr/>
          </p:nvSpPr>
          <p:spPr>
            <a:xfrm flipH="1">
              <a:off x="3969" y="2024"/>
              <a:ext cx="363" cy="209"/>
            </a:xfrm>
            <a:prstGeom prst="line">
              <a:avLst/>
            </a:prstGeom>
            <a:ln w="28575" cap="flat" cmpd="sng">
              <a:solidFill>
                <a:srgbClr val="0000FF"/>
              </a:solidFill>
              <a:prstDash val="solid"/>
              <a:headEnd type="none" w="med" len="med"/>
              <a:tailEnd type="triangle" w="med" len="lg"/>
            </a:ln>
          </p:spPr>
        </p:sp>
        <p:sp>
          <p:nvSpPr>
            <p:cNvPr id="983059" name="Line 21"/>
            <p:cNvSpPr/>
            <p:nvPr/>
          </p:nvSpPr>
          <p:spPr>
            <a:xfrm>
              <a:off x="3878" y="2024"/>
              <a:ext cx="0" cy="209"/>
            </a:xfrm>
            <a:prstGeom prst="line">
              <a:avLst/>
            </a:prstGeom>
            <a:ln w="28575" cap="flat" cmpd="sng">
              <a:solidFill>
                <a:srgbClr val="0000FF"/>
              </a:solidFill>
              <a:prstDash val="solid"/>
              <a:headEnd type="none" w="med" len="med"/>
              <a:tailEnd type="triangle" w="med" len="lg"/>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9266">
                                            <p:txEl>
                                              <p:charRg st="0" end="43"/>
                                            </p:txEl>
                                          </p:spTgt>
                                        </p:tgtEl>
                                        <p:attrNameLst>
                                          <p:attrName>style.visibility</p:attrName>
                                        </p:attrNameLst>
                                      </p:cBhvr>
                                      <p:to>
                                        <p:strVal val="visible"/>
                                      </p:to>
                                    </p:set>
                                    <p:animEffect transition="in" filter="slide(fromBottom)">
                                      <p:cBhvr>
                                        <p:cTn id="7" dur="500"/>
                                        <p:tgtEl>
                                          <p:spTgt spid="139266">
                                            <p:txEl>
                                              <p:charRg st="0" end="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9266">
                                            <p:txEl>
                                              <p:charRg st="43" end="57"/>
                                            </p:txEl>
                                          </p:spTgt>
                                        </p:tgtEl>
                                        <p:attrNameLst>
                                          <p:attrName>style.visibility</p:attrName>
                                        </p:attrNameLst>
                                      </p:cBhvr>
                                      <p:to>
                                        <p:strVal val="visible"/>
                                      </p:to>
                                    </p:set>
                                    <p:animEffect transition="in" filter="slide(fromBottom)">
                                      <p:cBhvr>
                                        <p:cTn id="12" dur="500"/>
                                        <p:tgtEl>
                                          <p:spTgt spid="139266">
                                            <p:txEl>
                                              <p:charRg st="43" end="5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9266">
                                            <p:txEl>
                                              <p:charRg st="57" end="83"/>
                                            </p:txEl>
                                          </p:spTgt>
                                        </p:tgtEl>
                                        <p:attrNameLst>
                                          <p:attrName>style.visibility</p:attrName>
                                        </p:attrNameLst>
                                      </p:cBhvr>
                                      <p:to>
                                        <p:strVal val="visible"/>
                                      </p:to>
                                    </p:set>
                                    <p:animEffect transition="in" filter="slide(fromBottom)">
                                      <p:cBhvr>
                                        <p:cTn id="17" dur="500"/>
                                        <p:tgtEl>
                                          <p:spTgt spid="139266">
                                            <p:txEl>
                                              <p:charRg st="57" end="8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9266">
                                            <p:txEl>
                                              <p:charRg st="83" end="136"/>
                                            </p:txEl>
                                          </p:spTgt>
                                        </p:tgtEl>
                                        <p:attrNameLst>
                                          <p:attrName>style.visibility</p:attrName>
                                        </p:attrNameLst>
                                      </p:cBhvr>
                                      <p:to>
                                        <p:strVal val="visible"/>
                                      </p:to>
                                    </p:set>
                                    <p:animEffect transition="in" filter="slide(fromBottom)">
                                      <p:cBhvr>
                                        <p:cTn id="22" dur="500"/>
                                        <p:tgtEl>
                                          <p:spTgt spid="139266">
                                            <p:txEl>
                                              <p:charRg st="83" end="13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39277"/>
                                        </p:tgtEl>
                                        <p:attrNameLst>
                                          <p:attrName>style.visibility</p:attrName>
                                        </p:attrNameLst>
                                      </p:cBhvr>
                                      <p:to>
                                        <p:strVal val="visible"/>
                                      </p:to>
                                    </p:set>
                                    <p:animEffect transition="in" filter="box(in)">
                                      <p:cBhvr>
                                        <p:cTn id="27" dur="500"/>
                                        <p:tgtEl>
                                          <p:spTgt spid="139277"/>
                                        </p:tgtEl>
                                      </p:cBhvr>
                                    </p:animEffect>
                                  </p:childTnLst>
                                </p:cTn>
                              </p:par>
                              <p:par>
                                <p:cTn id="28" presetID="4" presetClass="entr" presetSubtype="16" fill="hold" nodeType="withEffect">
                                  <p:stCondLst>
                                    <p:cond delay="0"/>
                                  </p:stCondLst>
                                  <p:childTnLst>
                                    <p:set>
                                      <p:cBhvr>
                                        <p:cTn id="29" dur="1" fill="hold">
                                          <p:stCondLst>
                                            <p:cond delay="0"/>
                                          </p:stCondLst>
                                        </p:cTn>
                                        <p:tgtEl>
                                          <p:spTgt spid="139278"/>
                                        </p:tgtEl>
                                        <p:attrNameLst>
                                          <p:attrName>style.visibility</p:attrName>
                                        </p:attrNameLst>
                                      </p:cBhvr>
                                      <p:to>
                                        <p:strVal val="visible"/>
                                      </p:to>
                                    </p:set>
                                    <p:animEffect transition="in" filter="box(in)">
                                      <p:cBhvr>
                                        <p:cTn id="30" dur="500"/>
                                        <p:tgtEl>
                                          <p:spTgt spid="139278"/>
                                        </p:tgtEl>
                                      </p:cBhvr>
                                    </p:animEffect>
                                  </p:childTnLst>
                                </p:cTn>
                              </p:par>
                              <p:par>
                                <p:cTn id="31" presetID="4" presetClass="entr" presetSubtype="16" fill="hold" nodeType="withEffect">
                                  <p:stCondLst>
                                    <p:cond delay="0"/>
                                  </p:stCondLst>
                                  <p:childTnLst>
                                    <p:set>
                                      <p:cBhvr>
                                        <p:cTn id="32" dur="1" fill="hold">
                                          <p:stCondLst>
                                            <p:cond delay="0"/>
                                          </p:stCondLst>
                                        </p:cTn>
                                        <p:tgtEl>
                                          <p:spTgt spid="139271"/>
                                        </p:tgtEl>
                                        <p:attrNameLst>
                                          <p:attrName>style.visibility</p:attrName>
                                        </p:attrNameLst>
                                      </p:cBhvr>
                                      <p:to>
                                        <p:strVal val="visible"/>
                                      </p:to>
                                    </p:set>
                                    <p:animEffect transition="in" filter="box(in)">
                                      <p:cBhvr>
                                        <p:cTn id="33" dur="500"/>
                                        <p:tgtEl>
                                          <p:spTgt spid="13927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139270"/>
                                        </p:tgtEl>
                                        <p:attrNameLst>
                                          <p:attrName>style.visibility</p:attrName>
                                        </p:attrNameLst>
                                      </p:cBhvr>
                                      <p:to>
                                        <p:strVal val="visible"/>
                                      </p:to>
                                    </p:set>
                                    <p:animEffect transition="in" filter="box(in)">
                                      <p:cBhvr>
                                        <p:cTn id="36" dur="500"/>
                                        <p:tgtEl>
                                          <p:spTgt spid="13927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9275"/>
                                        </p:tgtEl>
                                        <p:attrNameLst>
                                          <p:attrName>style.visibility</p:attrName>
                                        </p:attrNameLst>
                                      </p:cBhvr>
                                      <p:to>
                                        <p:strVal val="visible"/>
                                      </p:to>
                                    </p:set>
                                    <p:animEffect transition="in" filter="wipe(left)">
                                      <p:cBhvr>
                                        <p:cTn id="41" dur="500"/>
                                        <p:tgtEl>
                                          <p:spTgt spid="139275"/>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39274"/>
                                        </p:tgtEl>
                                        <p:attrNameLst>
                                          <p:attrName>style.visibility</p:attrName>
                                        </p:attrNameLst>
                                      </p:cBhvr>
                                      <p:to>
                                        <p:strVal val="visible"/>
                                      </p:to>
                                    </p:set>
                                    <p:animEffect transition="in" filter="wipe(left)">
                                      <p:cBhvr>
                                        <p:cTn id="45" dur="500"/>
                                        <p:tgtEl>
                                          <p:spTgt spid="1392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39272"/>
                                        </p:tgtEl>
                                        <p:attrNameLst>
                                          <p:attrName>style.visibility</p:attrName>
                                        </p:attrNameLst>
                                      </p:cBhvr>
                                      <p:to>
                                        <p:strVal val="visible"/>
                                      </p:to>
                                    </p:set>
                                    <p:animEffect transition="in" filter="wipe(left)">
                                      <p:cBhvr>
                                        <p:cTn id="50" dur="500"/>
                                        <p:tgtEl>
                                          <p:spTgt spid="13927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39273"/>
                                        </p:tgtEl>
                                        <p:attrNameLst>
                                          <p:attrName>style.visibility</p:attrName>
                                        </p:attrNameLst>
                                      </p:cBhvr>
                                      <p:to>
                                        <p:strVal val="visible"/>
                                      </p:to>
                                    </p:set>
                                    <p:animEffect transition="in" filter="wipe(left)">
                                      <p:cBhvr>
                                        <p:cTn id="55" dur="500"/>
                                        <p:tgtEl>
                                          <p:spTgt spid="13927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iterate type="lt">
                                    <p:tmPct val="0"/>
                                  </p:iterate>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39267"/>
                                        </p:tgtEl>
                                        <p:attrNameLst>
                                          <p:attrName>style.visibility</p:attrName>
                                        </p:attrNameLst>
                                      </p:cBhvr>
                                      <p:to>
                                        <p:strVal val="visible"/>
                                      </p:to>
                                    </p:set>
                                    <p:animEffect transition="in" filter="wipe(up)">
                                      <p:cBhvr>
                                        <p:cTn id="65" dur="500"/>
                                        <p:tgtEl>
                                          <p:spTgt spid="139267"/>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39268"/>
                                        </p:tgtEl>
                                        <p:attrNameLst>
                                          <p:attrName>style.visibility</p:attrName>
                                        </p:attrNameLst>
                                      </p:cBhvr>
                                      <p:to>
                                        <p:strVal val="visible"/>
                                      </p:to>
                                    </p:set>
                                    <p:animEffect transition="in" filter="wipe(up)">
                                      <p:cBhvr>
                                        <p:cTn id="68" dur="500"/>
                                        <p:tgtEl>
                                          <p:spTgt spid="13926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139269"/>
                                        </p:tgtEl>
                                        <p:attrNameLst>
                                          <p:attrName>style.visibility</p:attrName>
                                        </p:attrNameLst>
                                      </p:cBhvr>
                                      <p:to>
                                        <p:strVal val="visible"/>
                                      </p:to>
                                    </p:set>
                                    <p:animEffect transition="in" filter="wipe(up)">
                                      <p:cBhvr>
                                        <p:cTn id="71" dur="500"/>
                                        <p:tgtEl>
                                          <p:spTgt spid="139269"/>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up)">
                                      <p:cBhvr>
                                        <p:cTn id="75" dur="500"/>
                                        <p:tgtEl>
                                          <p:spTgt spid="3"/>
                                        </p:tgtEl>
                                      </p:cBhvr>
                                    </p:animEffect>
                                  </p:childTnLst>
                                </p:cTn>
                              </p:par>
                            </p:childTnLst>
                          </p:cTn>
                        </p:par>
                        <p:par>
                          <p:cTn id="76" fill="hold">
                            <p:stCondLst>
                              <p:cond delay="1000"/>
                            </p:stCondLst>
                            <p:childTnLst>
                              <p:par>
                                <p:cTn id="77" presetID="12" presetClass="entr" presetSubtype="4" fill="hold" grpId="0" nodeType="afterEffect">
                                  <p:stCondLst>
                                    <p:cond delay="0"/>
                                  </p:stCondLst>
                                  <p:childTnLst>
                                    <p:set>
                                      <p:cBhvr>
                                        <p:cTn id="78" dur="1" fill="hold">
                                          <p:stCondLst>
                                            <p:cond delay="0"/>
                                          </p:stCondLst>
                                        </p:cTn>
                                        <p:tgtEl>
                                          <p:spTgt spid="139276"/>
                                        </p:tgtEl>
                                        <p:attrNameLst>
                                          <p:attrName>style.visibility</p:attrName>
                                        </p:attrNameLst>
                                      </p:cBhvr>
                                      <p:to>
                                        <p:strVal val="visible"/>
                                      </p:to>
                                    </p:set>
                                    <p:animEffect transition="in" filter="slide(fromBottom)">
                                      <p:cBhvr>
                                        <p:cTn id="79" dur="500"/>
                                        <p:tgtEl>
                                          <p:spTgt spid="139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nimBg="1"/>
      <p:bldP spid="139268" grpId="0" animBg="1"/>
      <p:bldP spid="139269" grpId="0" animBg="1"/>
      <p:bldP spid="139270" grpId="0"/>
      <p:bldP spid="139275" grpId="0"/>
      <p:bldP spid="139276"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2"/>
          <p:cNvSpPr/>
          <p:nvPr/>
        </p:nvSpPr>
        <p:spPr>
          <a:xfrm>
            <a:off x="436563" y="5589588"/>
            <a:ext cx="8229600" cy="968375"/>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阶单位矩阵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的列向量叫做 </a:t>
            </a:r>
            <a:r>
              <a:rPr lang="en-US" altLang="zh-CN" sz="2400" b="1" i="1" dirty="0">
                <a:solidFill>
                  <a:srgbClr val="FF0000"/>
                </a:solidFill>
                <a:latin typeface="Times New Roman" panose="02020603050405020304" pitchFamily="18" charset="0"/>
                <a:ea typeface="楷体_GB2312" panose="02010609030101010101" pitchFamily="49" charset="-122"/>
              </a:rPr>
              <a:t>n</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维单位坐标向量</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阶单位矩阵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的列向量组称为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FF0000"/>
                </a:solidFill>
                <a:latin typeface="Times New Roman" panose="02020603050405020304" pitchFamily="18" charset="0"/>
                <a:ea typeface="楷体_GB2312" panose="02010609030101010101" pitchFamily="49" charset="-122"/>
              </a:rPr>
              <a:t>自然基</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984067" name="Object 5"/>
          <p:cNvGraphicFramePr>
            <a:graphicFrameLocks noChangeAspect="1"/>
          </p:cNvGraphicFramePr>
          <p:nvPr/>
        </p:nvGraphicFramePr>
        <p:xfrm>
          <a:off x="2309813" y="442913"/>
          <a:ext cx="4494212" cy="2311400"/>
        </p:xfrm>
        <a:graphic>
          <a:graphicData uri="http://schemas.openxmlformats.org/presentationml/2006/ole">
            <mc:AlternateContent xmlns:mc="http://schemas.openxmlformats.org/markup-compatibility/2006">
              <mc:Choice xmlns:v="urn:schemas-microsoft-com:vml" Requires="v">
                <p:oleObj spid="_x0000_s4380" name="" r:id="rId1" imgW="2247900" imgH="1155700" progId="">
                  <p:embed/>
                </p:oleObj>
              </mc:Choice>
              <mc:Fallback>
                <p:oleObj name="" r:id="rId1" imgW="2247900" imgH="1155700" progId="">
                  <p:embed/>
                  <p:pic>
                    <p:nvPicPr>
                      <p:cNvPr id="0" name="图片 4379"/>
                      <p:cNvPicPr/>
                      <p:nvPr/>
                    </p:nvPicPr>
                    <p:blipFill>
                      <a:blip r:embed="rId2"/>
                      <a:stretch>
                        <a:fillRect/>
                      </a:stretch>
                    </p:blipFill>
                    <p:spPr>
                      <a:xfrm>
                        <a:off x="2309813" y="442913"/>
                        <a:ext cx="4494212" cy="2311400"/>
                      </a:xfrm>
                      <a:prstGeom prst="rect">
                        <a:avLst/>
                      </a:prstGeom>
                      <a:noFill/>
                      <a:ln w="38100">
                        <a:noFill/>
                        <a:miter/>
                      </a:ln>
                    </p:spPr>
                  </p:pic>
                </p:oleObj>
              </mc:Fallback>
            </mc:AlternateContent>
          </a:graphicData>
        </a:graphic>
      </p:graphicFrame>
      <p:graphicFrame>
        <p:nvGraphicFramePr>
          <p:cNvPr id="984068" name="Object 6"/>
          <p:cNvGraphicFramePr>
            <a:graphicFrameLocks noChangeAspect="1"/>
          </p:cNvGraphicFramePr>
          <p:nvPr/>
        </p:nvGraphicFramePr>
        <p:xfrm>
          <a:off x="1179513" y="444500"/>
          <a:ext cx="1141412" cy="2336800"/>
        </p:xfrm>
        <a:graphic>
          <a:graphicData uri="http://schemas.openxmlformats.org/presentationml/2006/ole">
            <mc:AlternateContent xmlns:mc="http://schemas.openxmlformats.org/markup-compatibility/2006">
              <mc:Choice xmlns:v="urn:schemas-microsoft-com:vml" Requires="v">
                <p:oleObj spid="_x0000_s4381" name="" r:id="rId3" imgW="571500" imgH="1167765" progId="">
                  <p:embed/>
                </p:oleObj>
              </mc:Choice>
              <mc:Fallback>
                <p:oleObj name="" r:id="rId3" imgW="571500" imgH="1167765" progId="">
                  <p:embed/>
                  <p:pic>
                    <p:nvPicPr>
                      <p:cNvPr id="0" name="图片 4380"/>
                      <p:cNvPicPr/>
                      <p:nvPr/>
                    </p:nvPicPr>
                    <p:blipFill>
                      <a:blip r:embed="rId4"/>
                      <a:stretch>
                        <a:fillRect/>
                      </a:stretch>
                    </p:blipFill>
                    <p:spPr>
                      <a:xfrm>
                        <a:off x="1179513" y="444500"/>
                        <a:ext cx="1141412" cy="2336800"/>
                      </a:xfrm>
                      <a:prstGeom prst="rect">
                        <a:avLst/>
                      </a:prstGeom>
                      <a:noFill/>
                      <a:ln w="38100">
                        <a:noFill/>
                        <a:miter/>
                      </a:ln>
                    </p:spPr>
                  </p:pic>
                </p:oleObj>
              </mc:Fallback>
            </mc:AlternateContent>
          </a:graphicData>
        </a:graphic>
      </p:graphicFrame>
      <p:graphicFrame>
        <p:nvGraphicFramePr>
          <p:cNvPr id="984069" name="Object 7"/>
          <p:cNvGraphicFramePr>
            <a:graphicFrameLocks noChangeAspect="1"/>
          </p:cNvGraphicFramePr>
          <p:nvPr/>
        </p:nvGraphicFramePr>
        <p:xfrm>
          <a:off x="3019425" y="3133725"/>
          <a:ext cx="3073400" cy="2311400"/>
        </p:xfrm>
        <a:graphic>
          <a:graphicData uri="http://schemas.openxmlformats.org/presentationml/2006/ole">
            <mc:AlternateContent xmlns:mc="http://schemas.openxmlformats.org/markup-compatibility/2006">
              <mc:Choice xmlns:v="urn:schemas-microsoft-com:vml" Requires="v">
                <p:oleObj spid="_x0000_s4379" name="" r:id="rId5" imgW="1536700" imgH="1155700" progId="">
                  <p:embed/>
                </p:oleObj>
              </mc:Choice>
              <mc:Fallback>
                <p:oleObj name="" r:id="rId5" imgW="1536700" imgH="1155700" progId="">
                  <p:embed/>
                  <p:pic>
                    <p:nvPicPr>
                      <p:cNvPr id="0" name="图片 4378"/>
                      <p:cNvPicPr/>
                      <p:nvPr/>
                    </p:nvPicPr>
                    <p:blipFill>
                      <a:blip r:embed="rId6"/>
                      <a:stretch>
                        <a:fillRect/>
                      </a:stretch>
                    </p:blipFill>
                    <p:spPr>
                      <a:xfrm>
                        <a:off x="3019425" y="3133725"/>
                        <a:ext cx="3073400" cy="2311400"/>
                      </a:xfrm>
                      <a:prstGeom prst="rect">
                        <a:avLst/>
                      </a:prstGeom>
                      <a:noFill/>
                      <a:ln w="38100">
                        <a:noFill/>
                        <a:miter/>
                      </a:ln>
                    </p:spPr>
                  </p:pic>
                </p:oleObj>
              </mc:Fallback>
            </mc:AlternateContent>
          </a:graphicData>
        </a:graphic>
      </p:graphicFrame>
      <p:sp>
        <p:nvSpPr>
          <p:cNvPr id="141318" name="Line 6"/>
          <p:cNvSpPr/>
          <p:nvPr/>
        </p:nvSpPr>
        <p:spPr>
          <a:xfrm>
            <a:off x="3132138" y="2771775"/>
            <a:ext cx="647700" cy="374650"/>
          </a:xfrm>
          <a:prstGeom prst="line">
            <a:avLst/>
          </a:prstGeom>
          <a:ln w="28575" cap="flat" cmpd="sng">
            <a:solidFill>
              <a:srgbClr val="0000FF"/>
            </a:solidFill>
            <a:prstDash val="solid"/>
            <a:headEnd type="none" w="med" len="med"/>
            <a:tailEnd type="triangle" w="med" len="lg"/>
          </a:ln>
        </p:spPr>
      </p:sp>
      <p:sp>
        <p:nvSpPr>
          <p:cNvPr id="141319" name="Line 7"/>
          <p:cNvSpPr/>
          <p:nvPr/>
        </p:nvSpPr>
        <p:spPr>
          <a:xfrm>
            <a:off x="4140200" y="2771775"/>
            <a:ext cx="207963" cy="374650"/>
          </a:xfrm>
          <a:prstGeom prst="line">
            <a:avLst/>
          </a:prstGeom>
          <a:ln w="28575" cap="flat" cmpd="sng">
            <a:solidFill>
              <a:srgbClr val="0000FF"/>
            </a:solidFill>
            <a:prstDash val="solid"/>
            <a:headEnd type="none" w="med" len="med"/>
            <a:tailEnd type="triangle" w="med" len="lg"/>
          </a:ln>
        </p:spPr>
      </p:sp>
      <p:sp>
        <p:nvSpPr>
          <p:cNvPr id="141320" name="Line 8"/>
          <p:cNvSpPr/>
          <p:nvPr/>
        </p:nvSpPr>
        <p:spPr>
          <a:xfrm flipH="1">
            <a:off x="4940300" y="2771775"/>
            <a:ext cx="207963" cy="374650"/>
          </a:xfrm>
          <a:prstGeom prst="line">
            <a:avLst/>
          </a:prstGeom>
          <a:ln w="28575" cap="flat" cmpd="sng">
            <a:solidFill>
              <a:srgbClr val="0000FF"/>
            </a:solidFill>
            <a:prstDash val="solid"/>
            <a:headEnd type="none" w="med" len="med"/>
            <a:tailEnd type="triangle" w="med" len="lg"/>
          </a:ln>
        </p:spPr>
      </p:sp>
      <p:sp>
        <p:nvSpPr>
          <p:cNvPr id="141321" name="Line 9"/>
          <p:cNvSpPr/>
          <p:nvPr/>
        </p:nvSpPr>
        <p:spPr>
          <a:xfrm flipH="1">
            <a:off x="5867400" y="2771775"/>
            <a:ext cx="647700" cy="374650"/>
          </a:xfrm>
          <a:prstGeom prst="line">
            <a:avLst/>
          </a:prstGeom>
          <a:ln w="28575" cap="flat" cmpd="sng">
            <a:solidFill>
              <a:srgbClr val="0000FF"/>
            </a:solidFill>
            <a:prstDash val="solid"/>
            <a:headEnd type="none" w="med" len="med"/>
            <a:tailEnd type="triangle" w="med" len="lg"/>
          </a:ln>
        </p:spPr>
      </p:sp>
      <p:sp>
        <p:nvSpPr>
          <p:cNvPr id="141322" name="Rectangle 10"/>
          <p:cNvSpPr/>
          <p:nvPr/>
        </p:nvSpPr>
        <p:spPr>
          <a:xfrm>
            <a:off x="3851275" y="3213100"/>
            <a:ext cx="215900" cy="21605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41323" name="Rectangle 11"/>
          <p:cNvSpPr/>
          <p:nvPr/>
        </p:nvSpPr>
        <p:spPr>
          <a:xfrm>
            <a:off x="4284663" y="3213100"/>
            <a:ext cx="215900" cy="21605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41324" name="Rectangle 12"/>
          <p:cNvSpPr/>
          <p:nvPr/>
        </p:nvSpPr>
        <p:spPr>
          <a:xfrm>
            <a:off x="4716463" y="3213100"/>
            <a:ext cx="215900" cy="21605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41325" name="Rectangle 13"/>
          <p:cNvSpPr/>
          <p:nvPr/>
        </p:nvSpPr>
        <p:spPr>
          <a:xfrm>
            <a:off x="5148263" y="3213100"/>
            <a:ext cx="360362" cy="21605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41326" name="Rectangle 14"/>
          <p:cNvSpPr/>
          <p:nvPr/>
        </p:nvSpPr>
        <p:spPr>
          <a:xfrm>
            <a:off x="5695950" y="3213100"/>
            <a:ext cx="215900" cy="21605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141327" name="Rectangle 15"/>
          <p:cNvSpPr/>
          <p:nvPr/>
        </p:nvSpPr>
        <p:spPr>
          <a:xfrm>
            <a:off x="3030538" y="4076700"/>
            <a:ext cx="647700" cy="431800"/>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1318"/>
                                        </p:tgtEl>
                                        <p:attrNameLst>
                                          <p:attrName>style.visibility</p:attrName>
                                        </p:attrNameLst>
                                      </p:cBhvr>
                                      <p:to>
                                        <p:strVal val="visible"/>
                                      </p:to>
                                    </p:set>
                                    <p:animEffect transition="in" filter="wipe(up)">
                                      <p:cBhvr>
                                        <p:cTn id="7" dur="500"/>
                                        <p:tgtEl>
                                          <p:spTgt spid="141318"/>
                                        </p:tgtEl>
                                      </p:cBhvr>
                                    </p:animEffect>
                                  </p:childTnLst>
                                </p:cTn>
                              </p:par>
                            </p:childTnLst>
                          </p:cTn>
                        </p:par>
                        <p:par>
                          <p:cTn id="8" fill="hold">
                            <p:stCondLst>
                              <p:cond delay="500"/>
                            </p:stCondLst>
                            <p:childTnLst>
                              <p:par>
                                <p:cTn id="9" presetID="22" presetClass="exit" presetSubtype="1" fill="hold" grpId="0" nodeType="afterEffect">
                                  <p:stCondLst>
                                    <p:cond delay="0"/>
                                  </p:stCondLst>
                                  <p:childTnLst>
                                    <p:animEffect transition="out" filter="wipe(up)">
                                      <p:cBhvr>
                                        <p:cTn id="10" dur="500"/>
                                        <p:tgtEl>
                                          <p:spTgt spid="141322"/>
                                        </p:tgtEl>
                                      </p:cBhvr>
                                    </p:animEffect>
                                    <p:set>
                                      <p:cBhvr>
                                        <p:cTn id="11" dur="1" fill="hold">
                                          <p:stCondLst>
                                            <p:cond delay="499"/>
                                          </p:stCondLst>
                                        </p:cTn>
                                        <p:tgtEl>
                                          <p:spTgt spid="1413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1319"/>
                                        </p:tgtEl>
                                        <p:attrNameLst>
                                          <p:attrName>style.visibility</p:attrName>
                                        </p:attrNameLst>
                                      </p:cBhvr>
                                      <p:to>
                                        <p:strVal val="visible"/>
                                      </p:to>
                                    </p:set>
                                    <p:animEffect transition="in" filter="wipe(up)">
                                      <p:cBhvr>
                                        <p:cTn id="16" dur="500"/>
                                        <p:tgtEl>
                                          <p:spTgt spid="141319"/>
                                        </p:tgtEl>
                                      </p:cBhvr>
                                    </p:animEffect>
                                  </p:childTnLst>
                                </p:cTn>
                              </p:par>
                            </p:childTnLst>
                          </p:cTn>
                        </p:par>
                        <p:par>
                          <p:cTn id="17" fill="hold">
                            <p:stCondLst>
                              <p:cond delay="500"/>
                            </p:stCondLst>
                            <p:childTnLst>
                              <p:par>
                                <p:cTn id="18" presetID="22" presetClass="exit" presetSubtype="1" fill="hold" grpId="0" nodeType="afterEffect">
                                  <p:stCondLst>
                                    <p:cond delay="0"/>
                                  </p:stCondLst>
                                  <p:childTnLst>
                                    <p:animEffect transition="out" filter="wipe(up)">
                                      <p:cBhvr>
                                        <p:cTn id="19" dur="500"/>
                                        <p:tgtEl>
                                          <p:spTgt spid="141323"/>
                                        </p:tgtEl>
                                      </p:cBhvr>
                                    </p:animEffect>
                                    <p:set>
                                      <p:cBhvr>
                                        <p:cTn id="20" dur="1" fill="hold">
                                          <p:stCondLst>
                                            <p:cond delay="499"/>
                                          </p:stCondLst>
                                        </p:cTn>
                                        <p:tgtEl>
                                          <p:spTgt spid="1413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1320"/>
                                        </p:tgtEl>
                                        <p:attrNameLst>
                                          <p:attrName>style.visibility</p:attrName>
                                        </p:attrNameLst>
                                      </p:cBhvr>
                                      <p:to>
                                        <p:strVal val="visible"/>
                                      </p:to>
                                    </p:set>
                                    <p:animEffect transition="in" filter="wipe(up)">
                                      <p:cBhvr>
                                        <p:cTn id="25" dur="500"/>
                                        <p:tgtEl>
                                          <p:spTgt spid="141320"/>
                                        </p:tgtEl>
                                      </p:cBhvr>
                                    </p:animEffect>
                                  </p:childTnLst>
                                </p:cTn>
                              </p:par>
                            </p:childTnLst>
                          </p:cTn>
                        </p:par>
                        <p:par>
                          <p:cTn id="26" fill="hold">
                            <p:stCondLst>
                              <p:cond delay="500"/>
                            </p:stCondLst>
                            <p:childTnLst>
                              <p:par>
                                <p:cTn id="27" presetID="22" presetClass="exit" presetSubtype="1" fill="hold" grpId="0" nodeType="afterEffect">
                                  <p:stCondLst>
                                    <p:cond delay="0"/>
                                  </p:stCondLst>
                                  <p:childTnLst>
                                    <p:animEffect transition="out" filter="wipe(up)">
                                      <p:cBhvr>
                                        <p:cTn id="28" dur="500"/>
                                        <p:tgtEl>
                                          <p:spTgt spid="141324"/>
                                        </p:tgtEl>
                                      </p:cBhvr>
                                    </p:animEffect>
                                    <p:set>
                                      <p:cBhvr>
                                        <p:cTn id="29" dur="1" fill="hold">
                                          <p:stCondLst>
                                            <p:cond delay="499"/>
                                          </p:stCondLst>
                                        </p:cTn>
                                        <p:tgtEl>
                                          <p:spTgt spid="14132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41321"/>
                                        </p:tgtEl>
                                        <p:attrNameLst>
                                          <p:attrName>style.visibility</p:attrName>
                                        </p:attrNameLst>
                                      </p:cBhvr>
                                      <p:to>
                                        <p:strVal val="visible"/>
                                      </p:to>
                                    </p:set>
                                    <p:animEffect transition="in" filter="wipe(up)">
                                      <p:cBhvr>
                                        <p:cTn id="34" dur="500"/>
                                        <p:tgtEl>
                                          <p:spTgt spid="141321"/>
                                        </p:tgtEl>
                                      </p:cBhvr>
                                    </p:animEffect>
                                  </p:childTnLst>
                                </p:cTn>
                              </p:par>
                            </p:childTnLst>
                          </p:cTn>
                        </p:par>
                        <p:par>
                          <p:cTn id="35" fill="hold">
                            <p:stCondLst>
                              <p:cond delay="500"/>
                            </p:stCondLst>
                            <p:childTnLst>
                              <p:par>
                                <p:cTn id="36" presetID="22" presetClass="exit" presetSubtype="1" fill="hold" grpId="0" nodeType="afterEffect">
                                  <p:stCondLst>
                                    <p:cond delay="0"/>
                                  </p:stCondLst>
                                  <p:childTnLst>
                                    <p:animEffect transition="out" filter="wipe(up)">
                                      <p:cBhvr>
                                        <p:cTn id="37" dur="500"/>
                                        <p:tgtEl>
                                          <p:spTgt spid="141325"/>
                                        </p:tgtEl>
                                      </p:cBhvr>
                                    </p:animEffect>
                                    <p:set>
                                      <p:cBhvr>
                                        <p:cTn id="38" dur="1" fill="hold">
                                          <p:stCondLst>
                                            <p:cond delay="499"/>
                                          </p:stCondLst>
                                        </p:cTn>
                                        <p:tgtEl>
                                          <p:spTgt spid="141325"/>
                                        </p:tgtEl>
                                        <p:attrNameLst>
                                          <p:attrName>style.visibility</p:attrName>
                                        </p:attrNameLst>
                                      </p:cBhvr>
                                      <p:to>
                                        <p:strVal val="hidden"/>
                                      </p:to>
                                    </p:set>
                                  </p:childTnLst>
                                </p:cTn>
                              </p:par>
                              <p:par>
                                <p:cTn id="39" presetID="22" presetClass="exit" presetSubtype="1" fill="hold" grpId="0" nodeType="withEffect">
                                  <p:stCondLst>
                                    <p:cond delay="0"/>
                                  </p:stCondLst>
                                  <p:childTnLst>
                                    <p:animEffect transition="out" filter="wipe(up)">
                                      <p:cBhvr>
                                        <p:cTn id="40" dur="500"/>
                                        <p:tgtEl>
                                          <p:spTgt spid="141326"/>
                                        </p:tgtEl>
                                      </p:cBhvr>
                                    </p:animEffect>
                                    <p:set>
                                      <p:cBhvr>
                                        <p:cTn id="41" dur="1" fill="hold">
                                          <p:stCondLst>
                                            <p:cond delay="499"/>
                                          </p:stCondLst>
                                        </p:cTn>
                                        <p:tgtEl>
                                          <p:spTgt spid="14132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141327"/>
                                        </p:tgtEl>
                                      </p:cBhvr>
                                    </p:animEffect>
                                    <p:set>
                                      <p:cBhvr>
                                        <p:cTn id="46" dur="1" fill="hold">
                                          <p:stCondLst>
                                            <p:cond delay="499"/>
                                          </p:stCondLst>
                                        </p:cTn>
                                        <p:tgtEl>
                                          <p:spTgt spid="1413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141314">
                                            <p:txEl>
                                              <p:charRg st="0" end="29"/>
                                            </p:txEl>
                                          </p:spTgt>
                                        </p:tgtEl>
                                        <p:attrNameLst>
                                          <p:attrName>style.visibility</p:attrName>
                                        </p:attrNameLst>
                                      </p:cBhvr>
                                      <p:to>
                                        <p:strVal val="visible"/>
                                      </p:to>
                                    </p:set>
                                    <p:animEffect transition="in" filter="slide(fromBottom)">
                                      <p:cBhvr>
                                        <p:cTn id="51" dur="500"/>
                                        <p:tgtEl>
                                          <p:spTgt spid="141314">
                                            <p:txEl>
                                              <p:charRg st="0" end="2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141314">
                                            <p:txEl>
                                              <p:charRg st="29" end="57"/>
                                            </p:txEl>
                                          </p:spTgt>
                                        </p:tgtEl>
                                        <p:attrNameLst>
                                          <p:attrName>style.visibility</p:attrName>
                                        </p:attrNameLst>
                                      </p:cBhvr>
                                      <p:to>
                                        <p:strVal val="visible"/>
                                      </p:to>
                                    </p:set>
                                    <p:animEffect transition="in" filter="slide(fromBottom)">
                                      <p:cBhvr>
                                        <p:cTn id="56" dur="500"/>
                                        <p:tgtEl>
                                          <p:spTgt spid="141314">
                                            <p:txEl>
                                              <p:charRg st="29" end="5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p:bldP spid="141322" grpId="0" animBg="1"/>
      <p:bldP spid="141323" grpId="0" animBg="1"/>
      <p:bldP spid="141324" grpId="0" animBg="1"/>
      <p:bldP spid="141325" grpId="0" animBg="1"/>
      <p:bldP spid="141326" grpId="0" animBg="1"/>
      <p:bldP spid="141327"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4" name="Text Box 4"/>
          <p:cNvSpPr txBox="1"/>
          <p:nvPr/>
        </p:nvSpPr>
        <p:spPr>
          <a:xfrm>
            <a:off x="455613" y="1019175"/>
            <a:ext cx="8231187" cy="1371600"/>
          </a:xfrm>
          <a:prstGeom prst="rect">
            <a:avLst/>
          </a:prstGeom>
          <a:noFill/>
          <a:ln w="9525">
            <a:noFill/>
          </a:ln>
        </p:spPr>
        <p:txBody>
          <a:bodyPr>
            <a:spAutoFit/>
          </a:bodyPr>
          <a:p>
            <a:pPr marL="342900" indent="-342900">
              <a:spcBef>
                <a:spcPct val="50000"/>
              </a:spcBef>
              <a:buClr>
                <a:srgbClr val="0000FF"/>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上三角形矩阵                                                的列向量组也是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a:p>
            <a:pPr marL="342900" indent="-342900">
              <a:spcBef>
                <a:spcPct val="50000"/>
              </a:spcBef>
              <a:buClr>
                <a:srgbClr val="0000FF"/>
              </a:buClr>
              <a:buFont typeface="Wingdings" panose="05000000000000000000" pitchFamily="2" charset="2"/>
            </a:pPr>
            <a:endParaRPr lang="en-US" altLang="zh-CN" sz="2400" b="1" i="1" baseline="30000" dirty="0">
              <a:solidFill>
                <a:srgbClr val="000000"/>
              </a:solidFill>
              <a:latin typeface="Times New Roman" panose="02020603050405020304" pitchFamily="18" charset="0"/>
              <a:ea typeface="楷体_GB2312" panose="02010609030101010101" pitchFamily="49" charset="-122"/>
            </a:endParaRPr>
          </a:p>
          <a:p>
            <a:pPr marL="342900" indent="-342900">
              <a:spcBef>
                <a:spcPct val="50000"/>
              </a:spcBef>
              <a:buClr>
                <a:srgbClr val="0000FF"/>
              </a:buClr>
              <a:buFont typeface="Wingdings" panose="05000000000000000000" pitchFamily="2" charset="2"/>
            </a:pPr>
            <a:r>
              <a:rPr lang="en-US" altLang="zh-CN" sz="2400" b="1" i="1" baseline="30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的一个基，那么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3365" name="Object 4"/>
          <p:cNvGraphicFramePr>
            <a:graphicFrameLocks noChangeAspect="1"/>
          </p:cNvGraphicFramePr>
          <p:nvPr/>
        </p:nvGraphicFramePr>
        <p:xfrm>
          <a:off x="2411413" y="592138"/>
          <a:ext cx="3529012" cy="1397000"/>
        </p:xfrm>
        <a:graphic>
          <a:graphicData uri="http://schemas.openxmlformats.org/presentationml/2006/ole">
            <mc:AlternateContent xmlns:mc="http://schemas.openxmlformats.org/markup-compatibility/2006">
              <mc:Choice xmlns:v="urn:schemas-microsoft-com:vml" Requires="v">
                <p:oleObj spid="_x0000_s4383" name="" r:id="rId1" imgW="1765300" imgH="698500" progId="">
                  <p:embed/>
                </p:oleObj>
              </mc:Choice>
              <mc:Fallback>
                <p:oleObj name="" r:id="rId1" imgW="1765300" imgH="698500" progId="">
                  <p:embed/>
                  <p:pic>
                    <p:nvPicPr>
                      <p:cNvPr id="0" name="图片 4382"/>
                      <p:cNvPicPr/>
                      <p:nvPr/>
                    </p:nvPicPr>
                    <p:blipFill>
                      <a:blip r:embed="rId2"/>
                      <a:stretch>
                        <a:fillRect/>
                      </a:stretch>
                    </p:blipFill>
                    <p:spPr>
                      <a:xfrm>
                        <a:off x="2411413" y="592138"/>
                        <a:ext cx="3529012" cy="1397000"/>
                      </a:xfrm>
                      <a:prstGeom prst="rect">
                        <a:avLst/>
                      </a:prstGeom>
                      <a:noFill/>
                      <a:ln w="38100">
                        <a:noFill/>
                        <a:miter/>
                      </a:ln>
                    </p:spPr>
                  </p:pic>
                </p:oleObj>
              </mc:Fallback>
            </mc:AlternateContent>
          </a:graphicData>
        </a:graphic>
      </p:graphicFrame>
      <p:graphicFrame>
        <p:nvGraphicFramePr>
          <p:cNvPr id="143366" name="Object 5"/>
          <p:cNvGraphicFramePr>
            <a:graphicFrameLocks noChangeAspect="1"/>
          </p:cNvGraphicFramePr>
          <p:nvPr/>
        </p:nvGraphicFramePr>
        <p:xfrm>
          <a:off x="1352550" y="2590800"/>
          <a:ext cx="6435725" cy="1397000"/>
        </p:xfrm>
        <a:graphic>
          <a:graphicData uri="http://schemas.openxmlformats.org/presentationml/2006/ole">
            <mc:AlternateContent xmlns:mc="http://schemas.openxmlformats.org/markup-compatibility/2006">
              <mc:Choice xmlns:v="urn:schemas-microsoft-com:vml" Requires="v">
                <p:oleObj spid="_x0000_s4382" name="" r:id="rId3" imgW="3213100" imgH="698500" progId="">
                  <p:embed/>
                </p:oleObj>
              </mc:Choice>
              <mc:Fallback>
                <p:oleObj name="" r:id="rId3" imgW="3213100" imgH="698500" progId="">
                  <p:embed/>
                  <p:pic>
                    <p:nvPicPr>
                      <p:cNvPr id="0" name="图片 4381"/>
                      <p:cNvPicPr/>
                      <p:nvPr/>
                    </p:nvPicPr>
                    <p:blipFill>
                      <a:blip r:embed="rId4"/>
                      <a:stretch>
                        <a:fillRect/>
                      </a:stretch>
                    </p:blipFill>
                    <p:spPr>
                      <a:xfrm>
                        <a:off x="1352550" y="2590800"/>
                        <a:ext cx="6435725" cy="1397000"/>
                      </a:xfrm>
                      <a:prstGeom prst="rect">
                        <a:avLst/>
                      </a:prstGeom>
                      <a:noFill/>
                      <a:ln w="38100">
                        <a:noFill/>
                        <a:miter/>
                      </a:ln>
                    </p:spPr>
                  </p:pic>
                </p:oleObj>
              </mc:Fallback>
            </mc:AlternateContent>
          </a:graphicData>
        </a:graphic>
      </p:graphicFrame>
      <p:sp>
        <p:nvSpPr>
          <p:cNvPr id="143367" name="Rectangle 7"/>
          <p:cNvSpPr/>
          <p:nvPr/>
        </p:nvSpPr>
        <p:spPr>
          <a:xfrm>
            <a:off x="455613" y="4189413"/>
            <a:ext cx="8229600" cy="493712"/>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en-US" altLang="en-US" sz="2400" b="1" dirty="0">
                <a:solidFill>
                  <a:srgbClr val="FF0000"/>
                </a:solidFill>
                <a:latin typeface="Times New Roman" panose="02020603050405020304" pitchFamily="18" charset="0"/>
                <a:ea typeface="楷体_GB2312" panose="02010609030101010101" pitchFamily="49" charset="-122"/>
              </a:rPr>
              <a:t>结论</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en-US" sz="2400" b="1" dirty="0">
                <a:solidFill>
                  <a:srgbClr val="FF0000"/>
                </a:solidFill>
                <a:latin typeface="Times New Roman" panose="02020603050405020304" pitchFamily="18" charset="0"/>
                <a:ea typeface="楷体_GB2312" panose="02010609030101010101" pitchFamily="49" charset="-122"/>
              </a:rPr>
              <a:t>同一个向量在不同基中的坐标是不同的</a:t>
            </a:r>
            <a:r>
              <a:rPr lang="zh-CN" altLang="en-US" sz="2400" b="1" dirty="0">
                <a:solidFill>
                  <a:srgbClr val="FF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43368" name="Line 8"/>
          <p:cNvSpPr/>
          <p:nvPr/>
        </p:nvSpPr>
        <p:spPr>
          <a:xfrm>
            <a:off x="5003800" y="692150"/>
            <a:ext cx="0" cy="1258888"/>
          </a:xfrm>
          <a:prstGeom prst="line">
            <a:avLst/>
          </a:prstGeom>
          <a:ln w="28575" cap="flat" cmpd="sng">
            <a:solidFill>
              <a:srgbClr val="0000FF"/>
            </a:solidFill>
            <a:prstDash val="solid"/>
            <a:headEnd type="none" w="med" len="med"/>
            <a:tailEnd type="none" w="med" len="med"/>
          </a:ln>
        </p:spPr>
      </p:sp>
      <p:sp>
        <p:nvSpPr>
          <p:cNvPr id="143369" name="Line 9"/>
          <p:cNvSpPr/>
          <p:nvPr/>
        </p:nvSpPr>
        <p:spPr>
          <a:xfrm>
            <a:off x="5464175" y="692150"/>
            <a:ext cx="0" cy="1258888"/>
          </a:xfrm>
          <a:prstGeom prst="line">
            <a:avLst/>
          </a:prstGeom>
          <a:ln w="28575" cap="flat" cmpd="sng">
            <a:solidFill>
              <a:srgbClr val="0000FF"/>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365"/>
                                        </p:tgtEl>
                                        <p:attrNameLst>
                                          <p:attrName>style.visibility</p:attrName>
                                        </p:attrNameLst>
                                      </p:cBhvr>
                                      <p:to>
                                        <p:strVal val="visible"/>
                                      </p:to>
                                    </p:set>
                                    <p:animEffect transition="in" filter="box(in)">
                                      <p:cBhvr>
                                        <p:cTn id="7" dur="500"/>
                                        <p:tgtEl>
                                          <p:spTgt spid="14336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43364"/>
                                        </p:tgtEl>
                                        <p:attrNameLst>
                                          <p:attrName>style.visibility</p:attrName>
                                        </p:attrNameLst>
                                      </p:cBhvr>
                                      <p:to>
                                        <p:strVal val="visible"/>
                                      </p:to>
                                    </p:set>
                                    <p:animEffect transition="in" filter="box(in)">
                                      <p:cBhvr>
                                        <p:cTn id="10" dur="500"/>
                                        <p:tgtEl>
                                          <p:spTgt spid="143364"/>
                                        </p:tgtEl>
                                      </p:cBhvr>
                                    </p:animEffect>
                                  </p:childTnLst>
                                </p:cTn>
                              </p:par>
                              <p:par>
                                <p:cTn id="11" presetID="4" presetClass="entr" presetSubtype="16" fill="hold" nodeType="withEffect">
                                  <p:stCondLst>
                                    <p:cond delay="0"/>
                                  </p:stCondLst>
                                  <p:childTnLst>
                                    <p:set>
                                      <p:cBhvr>
                                        <p:cTn id="12" dur="1" fill="hold">
                                          <p:stCondLst>
                                            <p:cond delay="0"/>
                                          </p:stCondLst>
                                        </p:cTn>
                                        <p:tgtEl>
                                          <p:spTgt spid="143368"/>
                                        </p:tgtEl>
                                        <p:attrNameLst>
                                          <p:attrName>style.visibility</p:attrName>
                                        </p:attrNameLst>
                                      </p:cBhvr>
                                      <p:to>
                                        <p:strVal val="visible"/>
                                      </p:to>
                                    </p:set>
                                    <p:animEffect transition="in" filter="box(in)">
                                      <p:cBhvr>
                                        <p:cTn id="13" dur="500"/>
                                        <p:tgtEl>
                                          <p:spTgt spid="143368"/>
                                        </p:tgtEl>
                                      </p:cBhvr>
                                    </p:animEffect>
                                  </p:childTnLst>
                                </p:cTn>
                              </p:par>
                              <p:par>
                                <p:cTn id="14" presetID="4" presetClass="entr" presetSubtype="16" fill="hold" nodeType="withEffect">
                                  <p:stCondLst>
                                    <p:cond delay="0"/>
                                  </p:stCondLst>
                                  <p:childTnLst>
                                    <p:set>
                                      <p:cBhvr>
                                        <p:cTn id="15" dur="1" fill="hold">
                                          <p:stCondLst>
                                            <p:cond delay="0"/>
                                          </p:stCondLst>
                                        </p:cTn>
                                        <p:tgtEl>
                                          <p:spTgt spid="143369"/>
                                        </p:tgtEl>
                                        <p:attrNameLst>
                                          <p:attrName>style.visibility</p:attrName>
                                        </p:attrNameLst>
                                      </p:cBhvr>
                                      <p:to>
                                        <p:strVal val="visible"/>
                                      </p:to>
                                    </p:set>
                                    <p:animEffect transition="in" filter="box(in)">
                                      <p:cBhvr>
                                        <p:cTn id="16" dur="500"/>
                                        <p:tgtEl>
                                          <p:spTgt spid="1433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3366"/>
                                        </p:tgtEl>
                                        <p:attrNameLst>
                                          <p:attrName>style.visibility</p:attrName>
                                        </p:attrNameLst>
                                      </p:cBhvr>
                                      <p:to>
                                        <p:strVal val="visible"/>
                                      </p:to>
                                    </p:set>
                                    <p:animEffect transition="in" filter="wipe(left)">
                                      <p:cBhvr>
                                        <p:cTn id="21" dur="500"/>
                                        <p:tgtEl>
                                          <p:spTgt spid="143366"/>
                                        </p:tgtEl>
                                      </p:cBhvr>
                                    </p:animEffect>
                                  </p:childTnLst>
                                </p:cTn>
                              </p:par>
                            </p:childTnLst>
                          </p:cTn>
                        </p:par>
                      </p:childTnLst>
                    </p:cTn>
                  </p:par>
                  <p:par>
                    <p:cTn id="22" fill="hold">
                      <p:stCondLst>
                        <p:cond delay="indefinite"/>
                      </p:stCondLst>
                      <p:childTnLst>
                        <p:par>
                          <p:cTn id="23" fill="hold">
                            <p:stCondLst>
                              <p:cond delay="0"/>
                            </p:stCondLst>
                            <p:childTnLst>
                              <p:par>
                                <p:cTn id="24" presetID="56" presetClass="entr" presetSubtype="0" fill="hold" grpId="0" nodeType="clickEffect">
                                  <p:stCondLst>
                                    <p:cond delay="0"/>
                                  </p:stCondLst>
                                  <p:iterate type="lt">
                                    <p:tmPct val="10000"/>
                                  </p:iterate>
                                  <p:childTnLst>
                                    <p:set>
                                      <p:cBhvr>
                                        <p:cTn id="25" dur="1" fill="hold">
                                          <p:stCondLst>
                                            <p:cond delay="0"/>
                                          </p:stCondLst>
                                        </p:cTn>
                                        <p:tgtEl>
                                          <p:spTgt spid="143367">
                                            <p:txEl>
                                              <p:charRg st="0" end="22"/>
                                            </p:txEl>
                                          </p:spTgt>
                                        </p:tgtEl>
                                        <p:attrNameLst>
                                          <p:attrName>style.visibility</p:attrName>
                                        </p:attrNameLst>
                                      </p:cBhvr>
                                      <p:to>
                                        <p:strVal val="visible"/>
                                      </p:to>
                                    </p:set>
                                    <p:anim by="(-#ppt_w*2)" calcmode="lin" valueType="num">
                                      <p:cBhvr rctx="PPT">
                                        <p:cTn id="26" dur="500" autoRev="1" fill="hold">
                                          <p:stCondLst>
                                            <p:cond delay="0"/>
                                          </p:stCondLst>
                                        </p:cTn>
                                        <p:tgtEl>
                                          <p:spTgt spid="143367">
                                            <p:txEl>
                                              <p:charRg st="0" end="22"/>
                                            </p:txEl>
                                          </p:spTgt>
                                        </p:tgtEl>
                                        <p:attrNameLst>
                                          <p:attrName>ppt_w</p:attrName>
                                        </p:attrNameLst>
                                      </p:cBhvr>
                                    </p:anim>
                                    <p:anim by="(#ppt_w*0.50)" calcmode="lin" valueType="num">
                                      <p:cBhvr>
                                        <p:cTn id="27" dur="500" decel="50000" autoRev="1" fill="hold">
                                          <p:stCondLst>
                                            <p:cond delay="0"/>
                                          </p:stCondLst>
                                        </p:cTn>
                                        <p:tgtEl>
                                          <p:spTgt spid="143367">
                                            <p:txEl>
                                              <p:charRg st="0" end="22"/>
                                            </p:txEl>
                                          </p:spTgt>
                                        </p:tgtEl>
                                        <p:attrNameLst>
                                          <p:attrName>ppt_x</p:attrName>
                                        </p:attrNameLst>
                                      </p:cBhvr>
                                    </p:anim>
                                    <p:anim from="(-#ppt_h/2)" to="(#ppt_y)" calcmode="lin" valueType="num">
                                      <p:cBhvr>
                                        <p:cTn id="28" dur="1000" fill="hold">
                                          <p:stCondLst>
                                            <p:cond delay="0"/>
                                          </p:stCondLst>
                                        </p:cTn>
                                        <p:tgtEl>
                                          <p:spTgt spid="143367">
                                            <p:txEl>
                                              <p:charRg st="0" end="22"/>
                                            </p:txEl>
                                          </p:spTgt>
                                        </p:tgtEl>
                                        <p:attrNameLst>
                                          <p:attrName>ppt_y</p:attrName>
                                        </p:attrNameLst>
                                      </p:cBhvr>
                                    </p:anim>
                                    <p:animRot by="21600000">
                                      <p:cBhvr>
                                        <p:cTn id="29" dur="1000" fill="hold">
                                          <p:stCondLst>
                                            <p:cond delay="0"/>
                                          </p:stCondLst>
                                        </p:cTn>
                                        <p:tgtEl>
                                          <p:spTgt spid="143367">
                                            <p:txEl>
                                              <p:charRg st="0" end="2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p:bldP spid="143367" grpId="0" build="p"/>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6114" name="Text Box 4"/>
          <p:cNvSpPr txBox="1"/>
          <p:nvPr/>
        </p:nvSpPr>
        <p:spPr>
          <a:xfrm>
            <a:off x="455613" y="1008063"/>
            <a:ext cx="8231187" cy="1552575"/>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验证</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的一个基，并求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在这个基中的坐标</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986115" name="Object 4"/>
          <p:cNvGraphicFramePr>
            <a:graphicFrameLocks noChangeAspect="1"/>
          </p:cNvGraphicFramePr>
          <p:nvPr/>
        </p:nvGraphicFramePr>
        <p:xfrm>
          <a:off x="1462088" y="577850"/>
          <a:ext cx="7075487" cy="1397000"/>
        </p:xfrm>
        <a:graphic>
          <a:graphicData uri="http://schemas.openxmlformats.org/presentationml/2006/ole">
            <mc:AlternateContent xmlns:mc="http://schemas.openxmlformats.org/markup-compatibility/2006">
              <mc:Choice xmlns:v="urn:schemas-microsoft-com:vml" Requires="v">
                <p:oleObj spid="_x0000_s4384" name="" r:id="rId1" imgW="3530600" imgH="698500" progId="">
                  <p:embed/>
                </p:oleObj>
              </mc:Choice>
              <mc:Fallback>
                <p:oleObj name="" r:id="rId1" imgW="3530600" imgH="698500" progId="">
                  <p:embed/>
                  <p:pic>
                    <p:nvPicPr>
                      <p:cNvPr id="0" name="图片 4383"/>
                      <p:cNvPicPr/>
                      <p:nvPr/>
                    </p:nvPicPr>
                    <p:blipFill>
                      <a:blip r:embed="rId2"/>
                      <a:stretch>
                        <a:fillRect/>
                      </a:stretch>
                    </p:blipFill>
                    <p:spPr>
                      <a:xfrm>
                        <a:off x="1462088" y="577850"/>
                        <a:ext cx="7075487" cy="1397000"/>
                      </a:xfrm>
                      <a:prstGeom prst="rect">
                        <a:avLst/>
                      </a:prstGeom>
                      <a:noFill/>
                      <a:ln w="38100">
                        <a:noFill/>
                        <a:miter/>
                      </a:ln>
                    </p:spPr>
                  </p:pic>
                </p:oleObj>
              </mc:Fallback>
            </mc:AlternateContent>
          </a:graphicData>
        </a:graphic>
      </p:graphicFrame>
      <p:sp>
        <p:nvSpPr>
          <p:cNvPr id="142342" name="Text Box 6"/>
          <p:cNvSpPr txBox="1"/>
          <p:nvPr/>
        </p:nvSpPr>
        <p:spPr>
          <a:xfrm>
            <a:off x="455613" y="2781300"/>
            <a:ext cx="8231187" cy="3560763"/>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75000"/>
              <a:buFont typeface="Wingdings" panose="05000000000000000000" pitchFamily="2" charset="2"/>
              <a:buChar char="l"/>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的一个基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 3</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75000"/>
              <a:buFont typeface="Wingdings" panose="05000000000000000000" pitchFamily="2" charset="2"/>
              <a:buChar char="l"/>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在这个基中的坐标          用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75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当          时，</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与</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有相同的线性关系．（</a:t>
            </a:r>
            <a:r>
              <a:rPr lang="en-US" altLang="zh-CN" sz="2400" b="1" dirty="0">
                <a:solidFill>
                  <a:srgbClr val="000000"/>
                </a:solidFill>
                <a:latin typeface="Times New Roman" panose="02020603050405020304" pitchFamily="18" charset="0"/>
                <a:ea typeface="楷体_GB2312" panose="02010609030101010101" pitchFamily="49" charset="-122"/>
              </a:rPr>
              <a:t>P. 93 </a:t>
            </a:r>
            <a:r>
              <a:rPr lang="zh-CN" altLang="en-US" sz="2400" b="1" dirty="0">
                <a:solidFill>
                  <a:srgbClr val="000000"/>
                </a:solidFill>
                <a:latin typeface="Times New Roman" panose="02020603050405020304" pitchFamily="18" charset="0"/>
                <a:ea typeface="楷体_GB2312" panose="02010609030101010101" pitchFamily="49" charset="-122"/>
              </a:rPr>
              <a:t>例</a:t>
            </a:r>
            <a:r>
              <a:rPr lang="en-US" altLang="zh-CN" sz="2400" b="1" dirty="0">
                <a:solidFill>
                  <a:srgbClr val="000000"/>
                </a:solidFill>
                <a:latin typeface="Times New Roman" panose="02020603050405020304" pitchFamily="18" charset="0"/>
                <a:ea typeface="楷体_GB2312" panose="02010609030101010101" pitchFamily="49" charset="-122"/>
              </a:rPr>
              <a:t>11</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为此，考虑把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化为</a:t>
            </a:r>
            <a:r>
              <a:rPr lang="zh-CN" altLang="en-US" sz="2400" b="1" dirty="0">
                <a:solidFill>
                  <a:srgbClr val="FF0000"/>
                </a:solidFill>
                <a:latin typeface="Times New Roman" panose="02020603050405020304" pitchFamily="18" charset="0"/>
                <a:ea typeface="楷体_GB2312" panose="02010609030101010101" pitchFamily="49" charset="-122"/>
              </a:rPr>
              <a:t>行最简形矩阵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42343" name="AutoShape 7"/>
          <p:cNvSpPr/>
          <p:nvPr/>
        </p:nvSpPr>
        <p:spPr>
          <a:xfrm>
            <a:off x="4198938" y="3443288"/>
            <a:ext cx="503237" cy="360362"/>
          </a:xfrm>
          <a:prstGeom prst="leftRightArrow">
            <a:avLst>
              <a:gd name="adj1" fmla="val 50000"/>
              <a:gd name="adj2" fmla="val 2792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142344" name="AutoShape 8"/>
          <p:cNvSpPr/>
          <p:nvPr/>
        </p:nvSpPr>
        <p:spPr>
          <a:xfrm>
            <a:off x="4298950" y="4086225"/>
            <a:ext cx="503238" cy="360363"/>
          </a:xfrm>
          <a:prstGeom prst="leftRightArrow">
            <a:avLst>
              <a:gd name="adj1" fmla="val 50000"/>
              <a:gd name="adj2" fmla="val 2792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142345" name="Object 5"/>
          <p:cNvGraphicFramePr>
            <a:graphicFrameLocks noChangeAspect="1"/>
          </p:cNvGraphicFramePr>
          <p:nvPr/>
        </p:nvGraphicFramePr>
        <p:xfrm>
          <a:off x="1287463" y="4594225"/>
          <a:ext cx="788987" cy="533400"/>
        </p:xfrm>
        <a:graphic>
          <a:graphicData uri="http://schemas.openxmlformats.org/presentationml/2006/ole">
            <mc:AlternateContent xmlns:mc="http://schemas.openxmlformats.org/markup-compatibility/2006">
              <mc:Choice xmlns:v="urn:schemas-microsoft-com:vml" Requires="v">
                <p:oleObj spid="_x0000_s4385" name="" r:id="rId3" imgW="393065" imgH="266700" progId="">
                  <p:embed/>
                </p:oleObj>
              </mc:Choice>
              <mc:Fallback>
                <p:oleObj name="" r:id="rId3" imgW="393065" imgH="266700" progId="">
                  <p:embed/>
                  <p:pic>
                    <p:nvPicPr>
                      <p:cNvPr id="0" name="图片 4384"/>
                      <p:cNvPicPr/>
                      <p:nvPr/>
                    </p:nvPicPr>
                    <p:blipFill>
                      <a:blip r:embed="rId4"/>
                      <a:stretch>
                        <a:fillRect/>
                      </a:stretch>
                    </p:blipFill>
                    <p:spPr>
                      <a:xfrm>
                        <a:off x="1287463" y="4594225"/>
                        <a:ext cx="788987" cy="533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2342">
                                            <p:txEl>
                                              <p:charRg st="0" end="4"/>
                                            </p:txEl>
                                          </p:spTgt>
                                        </p:tgtEl>
                                        <p:attrNameLst>
                                          <p:attrName>style.visibility</p:attrName>
                                        </p:attrNameLst>
                                      </p:cBhvr>
                                      <p:to>
                                        <p:strVal val="visible"/>
                                      </p:to>
                                    </p:set>
                                    <p:animEffect transition="in" filter="blinds(horizontal)">
                                      <p:cBhvr>
                                        <p:cTn id="7" dur="500"/>
                                        <p:tgtEl>
                                          <p:spTgt spid="142342">
                                            <p:txEl>
                                              <p:charRg st="0"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2342">
                                            <p:txEl>
                                              <p:charRg st="4" end="53"/>
                                            </p:txEl>
                                          </p:spTgt>
                                        </p:tgtEl>
                                        <p:attrNameLst>
                                          <p:attrName>style.visibility</p:attrName>
                                        </p:attrNameLst>
                                      </p:cBhvr>
                                      <p:to>
                                        <p:strVal val="visible"/>
                                      </p:to>
                                    </p:set>
                                    <p:animEffect transition="in" filter="blinds(horizontal)">
                                      <p:cBhvr>
                                        <p:cTn id="12" dur="500"/>
                                        <p:tgtEl>
                                          <p:spTgt spid="142342">
                                            <p:txEl>
                                              <p:charRg st="4" end="53"/>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2343"/>
                                        </p:tgtEl>
                                        <p:attrNameLst>
                                          <p:attrName>style.visibility</p:attrName>
                                        </p:attrNameLst>
                                      </p:cBhvr>
                                      <p:to>
                                        <p:strVal val="visible"/>
                                      </p:to>
                                    </p:set>
                                    <p:animEffect transition="in" filter="blinds(horizontal)">
                                      <p:cBhvr>
                                        <p:cTn id="15" dur="500"/>
                                        <p:tgtEl>
                                          <p:spTgt spid="14234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2342">
                                            <p:txEl>
                                              <p:charRg st="53" end="101"/>
                                            </p:txEl>
                                          </p:spTgt>
                                        </p:tgtEl>
                                        <p:attrNameLst>
                                          <p:attrName>style.visibility</p:attrName>
                                        </p:attrNameLst>
                                      </p:cBhvr>
                                      <p:to>
                                        <p:strVal val="visible"/>
                                      </p:to>
                                    </p:set>
                                    <p:animEffect transition="in" filter="blinds(horizontal)">
                                      <p:cBhvr>
                                        <p:cTn id="20" dur="500"/>
                                        <p:tgtEl>
                                          <p:spTgt spid="142342">
                                            <p:txEl>
                                              <p:charRg st="53" end="10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2344"/>
                                        </p:tgtEl>
                                        <p:attrNameLst>
                                          <p:attrName>style.visibility</p:attrName>
                                        </p:attrNameLst>
                                      </p:cBhvr>
                                      <p:to>
                                        <p:strVal val="visible"/>
                                      </p:to>
                                    </p:set>
                                    <p:animEffect transition="in" filter="blinds(horizontal)">
                                      <p:cBhvr>
                                        <p:cTn id="23" dur="500"/>
                                        <p:tgtEl>
                                          <p:spTgt spid="14234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42342">
                                            <p:txEl>
                                              <p:charRg st="101" end="150"/>
                                            </p:txEl>
                                          </p:spTgt>
                                        </p:tgtEl>
                                        <p:attrNameLst>
                                          <p:attrName>style.visibility</p:attrName>
                                        </p:attrNameLst>
                                      </p:cBhvr>
                                      <p:to>
                                        <p:strVal val="visible"/>
                                      </p:to>
                                    </p:set>
                                    <p:animEffect transition="in" filter="blinds(horizontal)">
                                      <p:cBhvr>
                                        <p:cTn id="28" dur="500"/>
                                        <p:tgtEl>
                                          <p:spTgt spid="142342">
                                            <p:txEl>
                                              <p:charRg st="101" end="15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42345"/>
                                        </p:tgtEl>
                                        <p:attrNameLst>
                                          <p:attrName>style.visibility</p:attrName>
                                        </p:attrNameLst>
                                      </p:cBhvr>
                                      <p:to>
                                        <p:strVal val="visible"/>
                                      </p:to>
                                    </p:set>
                                    <p:animEffect transition="in" filter="blinds(horizontal)">
                                      <p:cBhvr>
                                        <p:cTn id="31" dur="500"/>
                                        <p:tgtEl>
                                          <p:spTgt spid="142345"/>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142342">
                                            <p:txEl>
                                              <p:charRg st="150" end="198"/>
                                            </p:txEl>
                                          </p:spTgt>
                                        </p:tgtEl>
                                        <p:attrNameLst>
                                          <p:attrName>style.visibility</p:attrName>
                                        </p:attrNameLst>
                                      </p:cBhvr>
                                      <p:to>
                                        <p:strVal val="visible"/>
                                      </p:to>
                                    </p:set>
                                    <p:anim calcmode="lin" valueType="num">
                                      <p:cBhvr>
                                        <p:cTn id="36" dur="500" fill="hold"/>
                                        <p:tgtEl>
                                          <p:spTgt spid="142342">
                                            <p:txEl>
                                              <p:charRg st="150" end="198"/>
                                            </p:txEl>
                                          </p:spTgt>
                                        </p:tgtEl>
                                        <p:attrNameLst>
                                          <p:attrName>ppt_w</p:attrName>
                                        </p:attrNameLst>
                                      </p:cBhvr>
                                      <p:tavLst>
                                        <p:tav tm="0">
                                          <p:val>
                                            <p:fltVal val="0.000000"/>
                                          </p:val>
                                        </p:tav>
                                        <p:tav tm="100000">
                                          <p:val>
                                            <p:strVal val="#ppt_w"/>
                                          </p:val>
                                        </p:tav>
                                      </p:tavLst>
                                    </p:anim>
                                    <p:anim calcmode="lin" valueType="num">
                                      <p:cBhvr>
                                        <p:cTn id="37" dur="500" fill="hold"/>
                                        <p:tgtEl>
                                          <p:spTgt spid="142342">
                                            <p:txEl>
                                              <p:charRg st="150" end="19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3" grpId="0" animBg="1"/>
      <p:bldP spid="1423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82" name="Rectangle 2"/>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6666FF"/>
                </a:solidFill>
                <a:latin typeface="楷体_GB2312" panose="02010609030101010101" pitchFamily="49" charset="-122"/>
                <a:ea typeface="楷体_GB2312" panose="02010609030101010101" pitchFamily="49" charset="-122"/>
              </a:rPr>
              <a:t>一、二元线性方程组与二阶行列式</a:t>
            </a:r>
            <a:endParaRPr lang="zh-CN" altLang="en-US" sz="2800" b="1" dirty="0">
              <a:solidFill>
                <a:srgbClr val="6666FF"/>
              </a:solidFill>
              <a:latin typeface="楷体_GB2312" panose="02010609030101010101" pitchFamily="49" charset="-122"/>
              <a:ea typeface="楷体_GB2312" panose="02010609030101010101" pitchFamily="49" charset="-122"/>
            </a:endParaRPr>
          </a:p>
        </p:txBody>
      </p:sp>
      <p:sp>
        <p:nvSpPr>
          <p:cNvPr id="32771" name="Text Box 3"/>
          <p:cNvSpPr txBox="1"/>
          <p:nvPr/>
        </p:nvSpPr>
        <p:spPr>
          <a:xfrm>
            <a:off x="1028700" y="1536700"/>
            <a:ext cx="2405063"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二元线性方程组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2772" name="Object 26"/>
          <p:cNvGraphicFramePr>
            <a:graphicFrameLocks noChangeAspect="1"/>
          </p:cNvGraphicFramePr>
          <p:nvPr/>
        </p:nvGraphicFramePr>
        <p:xfrm>
          <a:off x="3563938" y="1268413"/>
          <a:ext cx="2625725" cy="1062037"/>
        </p:xfrm>
        <a:graphic>
          <a:graphicData uri="http://schemas.openxmlformats.org/presentationml/2006/ole">
            <mc:AlternateContent xmlns:mc="http://schemas.openxmlformats.org/markup-compatibility/2006">
              <mc:Choice xmlns:v="urn:schemas-microsoft-com:vml" Requires="v">
                <p:oleObj spid="_x0000_s3109" name="" r:id="rId1" imgW="1193800" imgH="482600" progId="">
                  <p:embed/>
                </p:oleObj>
              </mc:Choice>
              <mc:Fallback>
                <p:oleObj name="" r:id="rId1" imgW="1193800" imgH="482600" progId="">
                  <p:embed/>
                  <p:pic>
                    <p:nvPicPr>
                      <p:cNvPr id="0" name="图片 3108"/>
                      <p:cNvPicPr/>
                      <p:nvPr/>
                    </p:nvPicPr>
                    <p:blipFill>
                      <a:blip r:embed="rId2"/>
                      <a:stretch>
                        <a:fillRect/>
                      </a:stretch>
                    </p:blipFill>
                    <p:spPr>
                      <a:xfrm>
                        <a:off x="3563938" y="1268413"/>
                        <a:ext cx="2625725" cy="1062037"/>
                      </a:xfrm>
                      <a:prstGeom prst="rect">
                        <a:avLst/>
                      </a:prstGeom>
                      <a:noFill/>
                      <a:ln w="38100">
                        <a:noFill/>
                        <a:miter/>
                      </a:ln>
                    </p:spPr>
                  </p:pic>
                </p:oleObj>
              </mc:Fallback>
            </mc:AlternateContent>
          </a:graphicData>
        </a:graphic>
      </p:graphicFrame>
      <p:sp>
        <p:nvSpPr>
          <p:cNvPr id="32773" name="Text Box 5"/>
          <p:cNvSpPr txBox="1"/>
          <p:nvPr/>
        </p:nvSpPr>
        <p:spPr>
          <a:xfrm>
            <a:off x="1028700" y="2581275"/>
            <a:ext cx="2378075"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由消元法，得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2774" name="Object 27"/>
          <p:cNvGraphicFramePr>
            <a:graphicFrameLocks noChangeAspect="1"/>
          </p:cNvGraphicFramePr>
          <p:nvPr/>
        </p:nvGraphicFramePr>
        <p:xfrm>
          <a:off x="3638550" y="3306763"/>
          <a:ext cx="4330700" cy="419100"/>
        </p:xfrm>
        <a:graphic>
          <a:graphicData uri="http://schemas.openxmlformats.org/presentationml/2006/ole">
            <mc:AlternateContent xmlns:mc="http://schemas.openxmlformats.org/markup-compatibility/2006">
              <mc:Choice xmlns:v="urn:schemas-microsoft-com:vml" Requires="v">
                <p:oleObj spid="_x0000_s3108" name="" r:id="rId3" imgW="4330700" imgH="419100" progId="Equation.3">
                  <p:embed/>
                </p:oleObj>
              </mc:Choice>
              <mc:Fallback>
                <p:oleObj name="" r:id="rId3" imgW="4330700" imgH="419100" progId="Equation.3">
                  <p:embed/>
                  <p:pic>
                    <p:nvPicPr>
                      <p:cNvPr id="0" name="图片 3107"/>
                      <p:cNvPicPr/>
                      <p:nvPr/>
                    </p:nvPicPr>
                    <p:blipFill>
                      <a:blip r:embed="rId4"/>
                      <a:stretch>
                        <a:fillRect/>
                      </a:stretch>
                    </p:blipFill>
                    <p:spPr>
                      <a:xfrm>
                        <a:off x="3638550" y="3306763"/>
                        <a:ext cx="4330700" cy="419100"/>
                      </a:xfrm>
                      <a:prstGeom prst="rect">
                        <a:avLst/>
                      </a:prstGeom>
                      <a:noFill/>
                      <a:ln w="38100">
                        <a:noFill/>
                        <a:miter/>
                      </a:ln>
                    </p:spPr>
                  </p:pic>
                </p:oleObj>
              </mc:Fallback>
            </mc:AlternateContent>
          </a:graphicData>
        </a:graphic>
      </p:graphicFrame>
      <p:graphicFrame>
        <p:nvGraphicFramePr>
          <p:cNvPr id="32775" name="Object 28"/>
          <p:cNvGraphicFramePr>
            <a:graphicFrameLocks noChangeAspect="1"/>
          </p:cNvGraphicFramePr>
          <p:nvPr/>
        </p:nvGraphicFramePr>
        <p:xfrm>
          <a:off x="3638550" y="2619375"/>
          <a:ext cx="4330700" cy="419100"/>
        </p:xfrm>
        <a:graphic>
          <a:graphicData uri="http://schemas.openxmlformats.org/presentationml/2006/ole">
            <mc:AlternateContent xmlns:mc="http://schemas.openxmlformats.org/markup-compatibility/2006">
              <mc:Choice xmlns:v="urn:schemas-microsoft-com:vml" Requires="v">
                <p:oleObj spid="_x0000_s3107" name="" r:id="rId5" imgW="4330700" imgH="419100" progId="Equation.3">
                  <p:embed/>
                </p:oleObj>
              </mc:Choice>
              <mc:Fallback>
                <p:oleObj name="" r:id="rId5" imgW="4330700" imgH="419100" progId="Equation.3">
                  <p:embed/>
                  <p:pic>
                    <p:nvPicPr>
                      <p:cNvPr id="0" name="图片 3106"/>
                      <p:cNvPicPr/>
                      <p:nvPr/>
                    </p:nvPicPr>
                    <p:blipFill>
                      <a:blip r:embed="rId6"/>
                      <a:stretch>
                        <a:fillRect/>
                      </a:stretch>
                    </p:blipFill>
                    <p:spPr>
                      <a:xfrm>
                        <a:off x="3638550" y="2619375"/>
                        <a:ext cx="4330700" cy="419100"/>
                      </a:xfrm>
                      <a:prstGeom prst="rect">
                        <a:avLst/>
                      </a:prstGeom>
                      <a:noFill/>
                      <a:ln w="38100">
                        <a:noFill/>
                        <a:miter/>
                      </a:ln>
                    </p:spPr>
                  </p:pic>
                </p:oleObj>
              </mc:Fallback>
            </mc:AlternateContent>
          </a:graphicData>
        </a:graphic>
      </p:graphicFrame>
      <p:sp>
        <p:nvSpPr>
          <p:cNvPr id="32776" name="Text Box 8"/>
          <p:cNvSpPr txBox="1"/>
          <p:nvPr/>
        </p:nvSpPr>
        <p:spPr>
          <a:xfrm>
            <a:off x="1028700" y="3946525"/>
            <a:ext cx="617220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当                时，该方程组有唯一解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2777" name="Object 29"/>
          <p:cNvGraphicFramePr>
            <a:graphicFrameLocks noChangeAspect="1"/>
          </p:cNvGraphicFramePr>
          <p:nvPr/>
        </p:nvGraphicFramePr>
        <p:xfrm>
          <a:off x="1435100" y="3979863"/>
          <a:ext cx="2374900" cy="419100"/>
        </p:xfrm>
        <a:graphic>
          <a:graphicData uri="http://schemas.openxmlformats.org/presentationml/2006/ole">
            <mc:AlternateContent xmlns:mc="http://schemas.openxmlformats.org/markup-compatibility/2006">
              <mc:Choice xmlns:v="urn:schemas-microsoft-com:vml" Requires="v">
                <p:oleObj spid="_x0000_s3076" name="" r:id="rId7" imgW="2374900" imgH="419100" progId="Equation.3">
                  <p:embed/>
                </p:oleObj>
              </mc:Choice>
              <mc:Fallback>
                <p:oleObj name="" r:id="rId7" imgW="2374900" imgH="419100" progId="Equation.3">
                  <p:embed/>
                  <p:pic>
                    <p:nvPicPr>
                      <p:cNvPr id="0" name="图片 3075"/>
                      <p:cNvPicPr/>
                      <p:nvPr/>
                    </p:nvPicPr>
                    <p:blipFill>
                      <a:blip r:embed="rId8"/>
                      <a:stretch>
                        <a:fillRect/>
                      </a:stretch>
                    </p:blipFill>
                    <p:spPr>
                      <a:xfrm>
                        <a:off x="1435100" y="3979863"/>
                        <a:ext cx="2374900" cy="419100"/>
                      </a:xfrm>
                      <a:prstGeom prst="rect">
                        <a:avLst/>
                      </a:prstGeom>
                      <a:noFill/>
                      <a:ln w="38100">
                        <a:noFill/>
                        <a:miter/>
                      </a:ln>
                    </p:spPr>
                  </p:pic>
                </p:oleObj>
              </mc:Fallback>
            </mc:AlternateContent>
          </a:graphicData>
        </a:graphic>
      </p:graphicFrame>
      <p:graphicFrame>
        <p:nvGraphicFramePr>
          <p:cNvPr id="32778" name="Object 30"/>
          <p:cNvGraphicFramePr>
            <a:graphicFrameLocks noChangeAspect="1"/>
          </p:cNvGraphicFramePr>
          <p:nvPr/>
        </p:nvGraphicFramePr>
        <p:xfrm>
          <a:off x="1384300" y="4611688"/>
          <a:ext cx="2540000" cy="914400"/>
        </p:xfrm>
        <a:graphic>
          <a:graphicData uri="http://schemas.openxmlformats.org/presentationml/2006/ole">
            <mc:AlternateContent xmlns:mc="http://schemas.openxmlformats.org/markup-compatibility/2006">
              <mc:Choice xmlns:v="urn:schemas-microsoft-com:vml" Requires="v">
                <p:oleObj spid="_x0000_s3078" name="" r:id="rId9" imgW="2540000" imgH="914400" progId="Equation.3">
                  <p:embed/>
                </p:oleObj>
              </mc:Choice>
              <mc:Fallback>
                <p:oleObj name="" r:id="rId9" imgW="2540000" imgH="914400" progId="Equation.3">
                  <p:embed/>
                  <p:pic>
                    <p:nvPicPr>
                      <p:cNvPr id="0" name="图片 3077"/>
                      <p:cNvPicPr/>
                      <p:nvPr/>
                    </p:nvPicPr>
                    <p:blipFill>
                      <a:blip r:embed="rId10"/>
                      <a:stretch>
                        <a:fillRect/>
                      </a:stretch>
                    </p:blipFill>
                    <p:spPr>
                      <a:xfrm>
                        <a:off x="1384300" y="4611688"/>
                        <a:ext cx="2540000" cy="914400"/>
                      </a:xfrm>
                      <a:prstGeom prst="rect">
                        <a:avLst/>
                      </a:prstGeom>
                      <a:noFill/>
                      <a:ln w="38100">
                        <a:noFill/>
                        <a:miter/>
                      </a:ln>
                    </p:spPr>
                  </p:pic>
                </p:oleObj>
              </mc:Fallback>
            </mc:AlternateContent>
          </a:graphicData>
        </a:graphic>
      </p:graphicFrame>
      <p:graphicFrame>
        <p:nvGraphicFramePr>
          <p:cNvPr id="32779" name="Object 31"/>
          <p:cNvGraphicFramePr>
            <a:graphicFrameLocks noChangeAspect="1"/>
          </p:cNvGraphicFramePr>
          <p:nvPr/>
        </p:nvGraphicFramePr>
        <p:xfrm>
          <a:off x="5219700" y="4611688"/>
          <a:ext cx="2552700" cy="914400"/>
        </p:xfrm>
        <a:graphic>
          <a:graphicData uri="http://schemas.openxmlformats.org/presentationml/2006/ole">
            <mc:AlternateContent xmlns:mc="http://schemas.openxmlformats.org/markup-compatibility/2006">
              <mc:Choice xmlns:v="urn:schemas-microsoft-com:vml" Requires="v">
                <p:oleObj spid="_x0000_s3077" name="" r:id="rId11" imgW="2552700" imgH="914400" progId="Equation.3">
                  <p:embed/>
                </p:oleObj>
              </mc:Choice>
              <mc:Fallback>
                <p:oleObj name="" r:id="rId11" imgW="2552700" imgH="914400" progId="Equation.3">
                  <p:embed/>
                  <p:pic>
                    <p:nvPicPr>
                      <p:cNvPr id="0" name="图片 3076"/>
                      <p:cNvPicPr/>
                      <p:nvPr/>
                    </p:nvPicPr>
                    <p:blipFill>
                      <a:blip r:embed="rId12"/>
                      <a:stretch>
                        <a:fillRect/>
                      </a:stretch>
                    </p:blipFill>
                    <p:spPr>
                      <a:xfrm>
                        <a:off x="5219700" y="4611688"/>
                        <a:ext cx="2552700" cy="91440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2772"/>
                                        </p:tgtEl>
                                        <p:attrNameLst>
                                          <p:attrName>style.visibility</p:attrName>
                                        </p:attrNameLst>
                                      </p:cBhvr>
                                      <p:to>
                                        <p:strVal val="visible"/>
                                      </p:to>
                                    </p:set>
                                    <p:animEffect transition="in" filter="wipe(left)">
                                      <p:cBhvr>
                                        <p:cTn id="10" dur="500"/>
                                        <p:tgtEl>
                                          <p:spTgt spid="3277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27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27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777"/>
                                        </p:tgtEl>
                                        <p:attrNameLst>
                                          <p:attrName>style.visibility</p:attrName>
                                        </p:attrNameLst>
                                      </p:cBhvr>
                                      <p:to>
                                        <p:strVal val="visible"/>
                                      </p:to>
                                    </p:set>
                                    <p:animEffect transition="in" filter="blinds(horizontal)">
                                      <p:cBhvr>
                                        <p:cTn id="27" dur="500"/>
                                        <p:tgtEl>
                                          <p:spTgt spid="3277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2776"/>
                                        </p:tgtEl>
                                        <p:attrNameLst>
                                          <p:attrName>style.visibility</p:attrName>
                                        </p:attrNameLst>
                                      </p:cBhvr>
                                      <p:to>
                                        <p:strVal val="visible"/>
                                      </p:to>
                                    </p:set>
                                    <p:animEffect transition="in" filter="blinds(horizontal)">
                                      <p:cBhvr>
                                        <p:cTn id="30" dur="500"/>
                                        <p:tgtEl>
                                          <p:spTgt spid="3277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327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2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2773" grpId="0"/>
      <p:bldP spid="327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AutoShape 2"/>
          <p:cNvSpPr/>
          <p:nvPr/>
        </p:nvSpPr>
        <p:spPr>
          <a:xfrm flipH="1" flipV="1">
            <a:off x="1858963" y="1752600"/>
            <a:ext cx="2441575" cy="198120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1747" name="AutoShape 3"/>
          <p:cNvSpPr/>
          <p:nvPr/>
        </p:nvSpPr>
        <p:spPr>
          <a:xfrm>
            <a:off x="1947863" y="4343400"/>
            <a:ext cx="2516187" cy="2057400"/>
          </a:xfrm>
          <a:prstGeom prst="rtTriangle">
            <a:avLst/>
          </a:prstGeom>
          <a:solidFill>
            <a:srgbClr val="FFFF99"/>
          </a:solidFill>
          <a:ln w="9525">
            <a:noFill/>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31748" name="Object 18"/>
          <p:cNvGraphicFramePr>
            <a:graphicFrameLocks noChangeAspect="1"/>
          </p:cNvGraphicFramePr>
          <p:nvPr/>
        </p:nvGraphicFramePr>
        <p:xfrm>
          <a:off x="1219200" y="4343400"/>
          <a:ext cx="3276600" cy="2057400"/>
        </p:xfrm>
        <a:graphic>
          <a:graphicData uri="http://schemas.openxmlformats.org/presentationml/2006/ole">
            <mc:AlternateContent xmlns:mc="http://schemas.openxmlformats.org/markup-compatibility/2006">
              <mc:Choice xmlns:v="urn:schemas-microsoft-com:vml" Requires="v">
                <p:oleObj spid="_x0000_s3206" name="" r:id="rId1" imgW="3276600" imgH="2057400" progId="Equation.3">
                  <p:embed/>
                </p:oleObj>
              </mc:Choice>
              <mc:Fallback>
                <p:oleObj name="" r:id="rId1" imgW="3276600" imgH="2057400" progId="Equation.3">
                  <p:embed/>
                  <p:pic>
                    <p:nvPicPr>
                      <p:cNvPr id="0" name="图片 3205"/>
                      <p:cNvPicPr/>
                      <p:nvPr/>
                    </p:nvPicPr>
                    <p:blipFill>
                      <a:blip r:embed="rId2"/>
                      <a:stretch>
                        <a:fillRect/>
                      </a:stretch>
                    </p:blipFill>
                    <p:spPr>
                      <a:xfrm>
                        <a:off x="1219200" y="4343400"/>
                        <a:ext cx="3276600" cy="2057400"/>
                      </a:xfrm>
                      <a:prstGeom prst="rect">
                        <a:avLst/>
                      </a:prstGeom>
                      <a:noFill/>
                      <a:ln w="38100">
                        <a:noFill/>
                        <a:miter/>
                      </a:ln>
                    </p:spPr>
                  </p:pic>
                </p:oleObj>
              </mc:Fallback>
            </mc:AlternateContent>
          </a:graphicData>
        </a:graphic>
      </p:graphicFrame>
      <p:graphicFrame>
        <p:nvGraphicFramePr>
          <p:cNvPr id="31749" name="Object 19"/>
          <p:cNvGraphicFramePr>
            <a:graphicFrameLocks noChangeAspect="1"/>
          </p:cNvGraphicFramePr>
          <p:nvPr/>
        </p:nvGraphicFramePr>
        <p:xfrm>
          <a:off x="1149350" y="1676400"/>
          <a:ext cx="3225800" cy="2057400"/>
        </p:xfrm>
        <a:graphic>
          <a:graphicData uri="http://schemas.openxmlformats.org/presentationml/2006/ole">
            <mc:AlternateContent xmlns:mc="http://schemas.openxmlformats.org/markup-compatibility/2006">
              <mc:Choice xmlns:v="urn:schemas-microsoft-com:vml" Requires="v">
                <p:oleObj spid="_x0000_s3207" name="" r:id="rId3" imgW="3225800" imgH="2057400" progId="Equation.3">
                  <p:embed/>
                </p:oleObj>
              </mc:Choice>
              <mc:Fallback>
                <p:oleObj name="" r:id="rId3" imgW="3225800" imgH="2057400" progId="Equation.3">
                  <p:embed/>
                  <p:pic>
                    <p:nvPicPr>
                      <p:cNvPr id="0" name="图片 3206"/>
                      <p:cNvPicPr/>
                      <p:nvPr/>
                    </p:nvPicPr>
                    <p:blipFill>
                      <a:blip r:embed="rId4"/>
                      <a:stretch>
                        <a:fillRect/>
                      </a:stretch>
                    </p:blipFill>
                    <p:spPr>
                      <a:xfrm>
                        <a:off x="1149350" y="1676400"/>
                        <a:ext cx="3225800" cy="2057400"/>
                      </a:xfrm>
                      <a:prstGeom prst="rect">
                        <a:avLst/>
                      </a:prstGeom>
                      <a:noFill/>
                      <a:ln w="38100">
                        <a:noFill/>
                        <a:miter/>
                      </a:ln>
                    </p:spPr>
                  </p:pic>
                </p:oleObj>
              </mc:Fallback>
            </mc:AlternateContent>
          </a:graphicData>
        </a:graphic>
      </p:graphicFrame>
      <p:sp>
        <p:nvSpPr>
          <p:cNvPr id="31750" name="Text Box 6"/>
          <p:cNvSpPr txBox="1"/>
          <p:nvPr/>
        </p:nvSpPr>
        <p:spPr>
          <a:xfrm>
            <a:off x="609600" y="969963"/>
            <a:ext cx="7042150" cy="457200"/>
          </a:xfrm>
          <a:prstGeom prst="rect">
            <a:avLst/>
          </a:prstGeom>
          <a:noFill/>
          <a:ln w="9525">
            <a:noFill/>
          </a:ln>
        </p:spPr>
        <p:txBody>
          <a:bodyPr wrap="none">
            <a:spAutoFit/>
          </a:bodyPr>
          <a:p>
            <a:r>
              <a:rPr lang="en-US" altLang="zh-CN" sz="2400" b="1" dirty="0">
                <a:solidFill>
                  <a:srgbClr val="000000"/>
                </a:solidFill>
                <a:latin typeface="楷体_GB2312" panose="02010609030101010101" pitchFamily="49" charset="-122"/>
                <a:ea typeface="楷体_GB2312" panose="02010609030101010101" pitchFamily="49" charset="-122"/>
              </a:rPr>
              <a:t>(3)  </a:t>
            </a:r>
            <a:r>
              <a:rPr lang="zh-CN" altLang="en-US" sz="2400" b="1" dirty="0">
                <a:solidFill>
                  <a:srgbClr val="000000"/>
                </a:solidFill>
                <a:latin typeface="楷体_GB2312" panose="02010609030101010101" pitchFamily="49" charset="-122"/>
                <a:ea typeface="楷体_GB2312" panose="02010609030101010101" pitchFamily="49" charset="-122"/>
              </a:rPr>
              <a:t>上三角形行列式 （主对角线下侧元素都为</a:t>
            </a:r>
            <a:r>
              <a:rPr lang="en-US" altLang="zh-CN" sz="2400" b="1" dirty="0">
                <a:solidFill>
                  <a:srgbClr val="000000"/>
                </a:solidFill>
                <a:latin typeface="楷体_GB2312" panose="02010609030101010101" pitchFamily="49" charset="-122"/>
                <a:ea typeface="楷体_GB2312" panose="02010609030101010101" pitchFamily="49" charset="-122"/>
              </a:rPr>
              <a:t>0</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1751" name="Object 20"/>
          <p:cNvGraphicFramePr>
            <a:graphicFrameLocks noChangeAspect="1"/>
          </p:cNvGraphicFramePr>
          <p:nvPr/>
        </p:nvGraphicFramePr>
        <p:xfrm>
          <a:off x="4597400" y="2463800"/>
          <a:ext cx="1803400" cy="431800"/>
        </p:xfrm>
        <a:graphic>
          <a:graphicData uri="http://schemas.openxmlformats.org/presentationml/2006/ole">
            <mc:AlternateContent xmlns:mc="http://schemas.openxmlformats.org/markup-compatibility/2006">
              <mc:Choice xmlns:v="urn:schemas-microsoft-com:vml" Requires="v">
                <p:oleObj spid="_x0000_s3208" name="" r:id="rId5" imgW="1803400" imgH="431800" progId="Equation.3">
                  <p:embed/>
                </p:oleObj>
              </mc:Choice>
              <mc:Fallback>
                <p:oleObj name="" r:id="rId5" imgW="1803400" imgH="431800" progId="Equation.3">
                  <p:embed/>
                  <p:pic>
                    <p:nvPicPr>
                      <p:cNvPr id="0" name="图片 3207"/>
                      <p:cNvPicPr/>
                      <p:nvPr/>
                    </p:nvPicPr>
                    <p:blipFill>
                      <a:blip r:embed="rId6"/>
                      <a:stretch>
                        <a:fillRect/>
                      </a:stretch>
                    </p:blipFill>
                    <p:spPr>
                      <a:xfrm>
                        <a:off x="4597400" y="2463800"/>
                        <a:ext cx="1803400" cy="431800"/>
                      </a:xfrm>
                      <a:prstGeom prst="rect">
                        <a:avLst/>
                      </a:prstGeom>
                      <a:noFill/>
                      <a:ln w="38100">
                        <a:noFill/>
                        <a:miter/>
                      </a:ln>
                    </p:spPr>
                  </p:pic>
                </p:oleObj>
              </mc:Fallback>
            </mc:AlternateContent>
          </a:graphicData>
        </a:graphic>
      </p:graphicFrame>
      <p:sp>
        <p:nvSpPr>
          <p:cNvPr id="31752" name="Text Box 8"/>
          <p:cNvSpPr txBox="1"/>
          <p:nvPr/>
        </p:nvSpPr>
        <p:spPr>
          <a:xfrm>
            <a:off x="533400" y="3733800"/>
            <a:ext cx="7278688" cy="457200"/>
          </a:xfrm>
          <a:prstGeom prst="rect">
            <a:avLst/>
          </a:prstGeom>
          <a:noFill/>
          <a:ln w="9525">
            <a:noFill/>
          </a:ln>
        </p:spPr>
        <p:txBody>
          <a:bodyPr>
            <a:spAutoFit/>
          </a:bodyPr>
          <a:p>
            <a:r>
              <a:rPr lang="en-US" altLang="zh-CN" sz="2400" b="1" dirty="0">
                <a:solidFill>
                  <a:srgbClr val="000000"/>
                </a:solidFill>
                <a:latin typeface="楷体_GB2312" panose="02010609030101010101" pitchFamily="49" charset="-122"/>
                <a:ea typeface="楷体_GB2312" panose="02010609030101010101" pitchFamily="49" charset="-122"/>
              </a:rPr>
              <a:t>(4)  </a:t>
            </a:r>
            <a:r>
              <a:rPr lang="zh-CN" altLang="en-US" sz="2400" b="1" dirty="0">
                <a:solidFill>
                  <a:srgbClr val="000000"/>
                </a:solidFill>
                <a:latin typeface="楷体_GB2312" panose="02010609030101010101" pitchFamily="49" charset="-122"/>
                <a:ea typeface="楷体_GB2312" panose="02010609030101010101" pitchFamily="49" charset="-122"/>
              </a:rPr>
              <a:t>下三角形行列式 （主对角线上侧元素都为</a:t>
            </a:r>
            <a:r>
              <a:rPr lang="en-US" altLang="zh-CN" sz="2400" b="1" dirty="0">
                <a:solidFill>
                  <a:srgbClr val="000000"/>
                </a:solidFill>
                <a:latin typeface="楷体_GB2312" panose="02010609030101010101" pitchFamily="49" charset="-122"/>
                <a:ea typeface="楷体_GB2312" panose="02010609030101010101" pitchFamily="49" charset="-122"/>
              </a:rPr>
              <a:t>0</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1753" name="Object 21"/>
          <p:cNvGraphicFramePr>
            <a:graphicFrameLocks noChangeAspect="1"/>
          </p:cNvGraphicFramePr>
          <p:nvPr/>
        </p:nvGraphicFramePr>
        <p:xfrm>
          <a:off x="4673600" y="5105400"/>
          <a:ext cx="1803400" cy="431800"/>
        </p:xfrm>
        <a:graphic>
          <a:graphicData uri="http://schemas.openxmlformats.org/presentationml/2006/ole">
            <mc:AlternateContent xmlns:mc="http://schemas.openxmlformats.org/markup-compatibility/2006">
              <mc:Choice xmlns:v="urn:schemas-microsoft-com:vml" Requires="v">
                <p:oleObj spid="_x0000_s3209" name="" r:id="rId7" imgW="1803400" imgH="431800" progId="Equation.3">
                  <p:embed/>
                </p:oleObj>
              </mc:Choice>
              <mc:Fallback>
                <p:oleObj name="" r:id="rId7" imgW="1803400" imgH="431800" progId="Equation.3">
                  <p:embed/>
                  <p:pic>
                    <p:nvPicPr>
                      <p:cNvPr id="0" name="图片 3208"/>
                      <p:cNvPicPr/>
                      <p:nvPr/>
                    </p:nvPicPr>
                    <p:blipFill>
                      <a:blip r:embed="rId6"/>
                      <a:stretch>
                        <a:fillRect/>
                      </a:stretch>
                    </p:blipFill>
                    <p:spPr>
                      <a:xfrm>
                        <a:off x="4673600" y="5105400"/>
                        <a:ext cx="1803400" cy="43180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0">
                                            <p:txEl>
                                              <p:charRg st="0" end="27"/>
                                            </p:txEl>
                                          </p:spTgt>
                                        </p:tgtEl>
                                        <p:attrNameLst>
                                          <p:attrName>style.visibility</p:attrName>
                                        </p:attrNameLst>
                                      </p:cBhvr>
                                      <p:to>
                                        <p:strVal val="visible"/>
                                      </p:to>
                                    </p:set>
                                    <p:animEffect transition="in" filter="wipe(left)">
                                      <p:cBhvr>
                                        <p:cTn id="7" dur="500"/>
                                        <p:tgtEl>
                                          <p:spTgt spid="31750">
                                            <p:txEl>
                                              <p:charRg st="0" end="27"/>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749"/>
                                        </p:tgtEl>
                                        <p:attrNameLst>
                                          <p:attrName>style.visibility</p:attrName>
                                        </p:attrNameLst>
                                      </p:cBhvr>
                                      <p:to>
                                        <p:strVal val="visible"/>
                                      </p:to>
                                    </p:set>
                                    <p:animEffect transition="in" filter="wipe(left)">
                                      <p:cBhvr>
                                        <p:cTn id="11" dur="500"/>
                                        <p:tgtEl>
                                          <p:spTgt spid="3174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746"/>
                                        </p:tgtEl>
                                        <p:attrNameLst>
                                          <p:attrName>style.visibility</p:attrName>
                                        </p:attrNameLst>
                                      </p:cBhvr>
                                      <p:to>
                                        <p:strVal val="visible"/>
                                      </p:to>
                                    </p:set>
                                    <p:animEffect transition="in" filter="wipe(left)">
                                      <p:cBhvr>
                                        <p:cTn id="15" dur="500"/>
                                        <p:tgtEl>
                                          <p:spTgt spid="317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751"/>
                                        </p:tgtEl>
                                        <p:attrNameLst>
                                          <p:attrName>style.visibility</p:attrName>
                                        </p:attrNameLst>
                                      </p:cBhvr>
                                      <p:to>
                                        <p:strVal val="visible"/>
                                      </p:to>
                                    </p:set>
                                    <p:animEffect transition="in" filter="wipe(left)">
                                      <p:cBhvr>
                                        <p:cTn id="20" dur="500"/>
                                        <p:tgtEl>
                                          <p:spTgt spid="317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752">
                                            <p:txEl>
                                              <p:charRg st="0" end="27"/>
                                            </p:txEl>
                                          </p:spTgt>
                                        </p:tgtEl>
                                        <p:attrNameLst>
                                          <p:attrName>style.visibility</p:attrName>
                                        </p:attrNameLst>
                                      </p:cBhvr>
                                      <p:to>
                                        <p:strVal val="visible"/>
                                      </p:to>
                                    </p:set>
                                    <p:animEffect transition="in" filter="wipe(left)">
                                      <p:cBhvr>
                                        <p:cTn id="25" dur="500"/>
                                        <p:tgtEl>
                                          <p:spTgt spid="31752">
                                            <p:txEl>
                                              <p:charRg st="0" end="27"/>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1748"/>
                                        </p:tgtEl>
                                        <p:attrNameLst>
                                          <p:attrName>style.visibility</p:attrName>
                                        </p:attrNameLst>
                                      </p:cBhvr>
                                      <p:to>
                                        <p:strVal val="visible"/>
                                      </p:to>
                                    </p:set>
                                    <p:animEffect transition="in" filter="wipe(left)">
                                      <p:cBhvr>
                                        <p:cTn id="29" dur="500"/>
                                        <p:tgtEl>
                                          <p:spTgt spid="31748"/>
                                        </p:tgtEl>
                                      </p:cBhvr>
                                    </p:animEffect>
                                  </p:childTnLst>
                                </p:cTn>
                              </p:par>
                            </p:childTnLst>
                          </p:cTn>
                        </p:par>
                        <p:par>
                          <p:cTn id="30" fill="hold">
                            <p:stCondLst>
                              <p:cond delay="1000"/>
                            </p:stCondLst>
                            <p:childTnLst>
                              <p:par>
                                <p:cTn id="31" presetID="22" presetClass="entr" presetSubtype="1" fill="hold" grpId="0" nodeType="afterEffect">
                                  <p:stCondLst>
                                    <p:cond delay="0"/>
                                  </p:stCondLst>
                                  <p:childTnLst>
                                    <p:set>
                                      <p:cBhvr>
                                        <p:cTn id="32" dur="1" fill="hold">
                                          <p:stCondLst>
                                            <p:cond delay="0"/>
                                          </p:stCondLst>
                                        </p:cTn>
                                        <p:tgtEl>
                                          <p:spTgt spid="31747"/>
                                        </p:tgtEl>
                                        <p:attrNameLst>
                                          <p:attrName>style.visibility</p:attrName>
                                        </p:attrNameLst>
                                      </p:cBhvr>
                                      <p:to>
                                        <p:strVal val="visible"/>
                                      </p:to>
                                    </p:set>
                                    <p:animEffect transition="in" filter="wipe(up)">
                                      <p:cBhvr>
                                        <p:cTn id="33" dur="500"/>
                                        <p:tgtEl>
                                          <p:spTgt spid="317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1753"/>
                                        </p:tgtEl>
                                        <p:attrNameLst>
                                          <p:attrName>style.visibility</p:attrName>
                                        </p:attrNameLst>
                                      </p:cBhvr>
                                      <p:to>
                                        <p:strVal val="visible"/>
                                      </p:to>
                                    </p:set>
                                    <p:animEffect transition="in" filter="wipe(left)">
                                      <p:cBhvr>
                                        <p:cTn id="38" dur="5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p:bldP spid="31747" grpId="0" animBg="1"/>
      <p:bldP spid="31750" grpId="0" build="p"/>
      <p:bldP spid="31752"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87138" name="Object 5"/>
          <p:cNvGraphicFramePr>
            <a:graphicFrameLocks noChangeAspect="1"/>
          </p:cNvGraphicFramePr>
          <p:nvPr/>
        </p:nvGraphicFramePr>
        <p:xfrm>
          <a:off x="1462088" y="577850"/>
          <a:ext cx="7075487" cy="1397000"/>
        </p:xfrm>
        <a:graphic>
          <a:graphicData uri="http://schemas.openxmlformats.org/presentationml/2006/ole">
            <mc:AlternateContent xmlns:mc="http://schemas.openxmlformats.org/markup-compatibility/2006">
              <mc:Choice xmlns:v="urn:schemas-microsoft-com:vml" Requires="v">
                <p:oleObj spid="_x0000_s4386" name="" r:id="rId1" imgW="3530600" imgH="698500" progId="">
                  <p:embed/>
                </p:oleObj>
              </mc:Choice>
              <mc:Fallback>
                <p:oleObj name="" r:id="rId1" imgW="3530600" imgH="698500" progId="">
                  <p:embed/>
                  <p:pic>
                    <p:nvPicPr>
                      <p:cNvPr id="0" name="图片 4385"/>
                      <p:cNvPicPr/>
                      <p:nvPr/>
                    </p:nvPicPr>
                    <p:blipFill>
                      <a:blip r:embed="rId2"/>
                      <a:stretch>
                        <a:fillRect/>
                      </a:stretch>
                    </p:blipFill>
                    <p:spPr>
                      <a:xfrm>
                        <a:off x="1462088" y="577850"/>
                        <a:ext cx="7075487" cy="1397000"/>
                      </a:xfrm>
                      <a:prstGeom prst="rect">
                        <a:avLst/>
                      </a:prstGeom>
                      <a:noFill/>
                      <a:ln w="38100">
                        <a:noFill/>
                        <a:miter/>
                      </a:ln>
                    </p:spPr>
                  </p:pic>
                </p:oleObj>
              </mc:Fallback>
            </mc:AlternateContent>
          </a:graphicData>
        </a:graphic>
      </p:graphicFrame>
      <p:sp>
        <p:nvSpPr>
          <p:cNvPr id="987139" name="Text Box 4"/>
          <p:cNvSpPr txBox="1"/>
          <p:nvPr/>
        </p:nvSpPr>
        <p:spPr>
          <a:xfrm>
            <a:off x="455613" y="2781300"/>
            <a:ext cx="8231187" cy="457200"/>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6440" name="Object 6"/>
          <p:cNvGraphicFramePr>
            <a:graphicFrameLocks noChangeAspect="1"/>
          </p:cNvGraphicFramePr>
          <p:nvPr/>
        </p:nvGraphicFramePr>
        <p:xfrm>
          <a:off x="1149350" y="2781300"/>
          <a:ext cx="6845300" cy="2540000"/>
        </p:xfrm>
        <a:graphic>
          <a:graphicData uri="http://schemas.openxmlformats.org/presentationml/2006/ole">
            <mc:AlternateContent xmlns:mc="http://schemas.openxmlformats.org/markup-compatibility/2006">
              <mc:Choice xmlns:v="urn:schemas-microsoft-com:vml" Requires="v">
                <p:oleObj spid="_x0000_s4387" name="" r:id="rId3" imgW="3416300" imgH="1270000" progId="">
                  <p:embed/>
                </p:oleObj>
              </mc:Choice>
              <mc:Fallback>
                <p:oleObj name="" r:id="rId3" imgW="3416300" imgH="1270000" progId="">
                  <p:embed/>
                  <p:pic>
                    <p:nvPicPr>
                      <p:cNvPr id="0" name="图片 4386"/>
                      <p:cNvPicPr/>
                      <p:nvPr/>
                    </p:nvPicPr>
                    <p:blipFill>
                      <a:blip r:embed="rId4"/>
                      <a:stretch>
                        <a:fillRect/>
                      </a:stretch>
                    </p:blipFill>
                    <p:spPr>
                      <a:xfrm>
                        <a:off x="1149350" y="2781300"/>
                        <a:ext cx="6845300" cy="2540000"/>
                      </a:xfrm>
                      <a:prstGeom prst="rect">
                        <a:avLst/>
                      </a:prstGeom>
                      <a:noFill/>
                      <a:ln w="38100">
                        <a:noFill/>
                        <a:miter/>
                      </a:ln>
                    </p:spPr>
                  </p:pic>
                </p:oleObj>
              </mc:Fallback>
            </mc:AlternateContent>
          </a:graphicData>
        </a:graphic>
      </p:graphicFrame>
      <p:sp>
        <p:nvSpPr>
          <p:cNvPr id="146441" name="Text Box 9"/>
          <p:cNvSpPr txBox="1"/>
          <p:nvPr/>
        </p:nvSpPr>
        <p:spPr>
          <a:xfrm>
            <a:off x="455613" y="5489575"/>
            <a:ext cx="8231187" cy="457200"/>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6442" name="Object 7"/>
          <p:cNvGraphicFramePr>
            <a:graphicFrameLocks noChangeAspect="1"/>
          </p:cNvGraphicFramePr>
          <p:nvPr/>
        </p:nvGraphicFramePr>
        <p:xfrm>
          <a:off x="1258888" y="5353050"/>
          <a:ext cx="5165725" cy="812800"/>
        </p:xfrm>
        <a:graphic>
          <a:graphicData uri="http://schemas.openxmlformats.org/presentationml/2006/ole">
            <mc:AlternateContent xmlns:mc="http://schemas.openxmlformats.org/markup-compatibility/2006">
              <mc:Choice xmlns:v="urn:schemas-microsoft-com:vml" Requires="v">
                <p:oleObj spid="_x0000_s4388" name="" r:id="rId5" imgW="2578100" imgH="406400" progId="">
                  <p:embed/>
                </p:oleObj>
              </mc:Choice>
              <mc:Fallback>
                <p:oleObj name="" r:id="rId5" imgW="2578100" imgH="406400" progId="">
                  <p:embed/>
                  <p:pic>
                    <p:nvPicPr>
                      <p:cNvPr id="0" name="图片 4387"/>
                      <p:cNvPicPr/>
                      <p:nvPr/>
                    </p:nvPicPr>
                    <p:blipFill>
                      <a:blip r:embed="rId6"/>
                      <a:stretch>
                        <a:fillRect/>
                      </a:stretch>
                    </p:blipFill>
                    <p:spPr>
                      <a:xfrm>
                        <a:off x="1258888" y="5353050"/>
                        <a:ext cx="5165725" cy="812800"/>
                      </a:xfrm>
                      <a:prstGeom prst="rect">
                        <a:avLst/>
                      </a:prstGeom>
                      <a:noFill/>
                      <a:ln w="38100">
                        <a:noFill/>
                        <a:miter/>
                      </a:ln>
                    </p:spPr>
                  </p:pic>
                </p:oleObj>
              </mc:Fallback>
            </mc:AlternateContent>
          </a:graphicData>
        </a:graphic>
      </p:graphicFrame>
      <p:sp>
        <p:nvSpPr>
          <p:cNvPr id="987143" name="Text Box 11"/>
          <p:cNvSpPr txBox="1"/>
          <p:nvPr/>
        </p:nvSpPr>
        <p:spPr>
          <a:xfrm>
            <a:off x="455613" y="1008063"/>
            <a:ext cx="8231187" cy="1552575"/>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0000FF"/>
              </a:buClr>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验证</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的一个基，并求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在这个基中的坐标</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6440"/>
                                        </p:tgtEl>
                                        <p:attrNameLst>
                                          <p:attrName>style.visibility</p:attrName>
                                        </p:attrNameLst>
                                      </p:cBhvr>
                                      <p:to>
                                        <p:strVal val="visible"/>
                                      </p:to>
                                    </p:set>
                                    <p:animEffect transition="in" filter="box(in)">
                                      <p:cBhvr>
                                        <p:cTn id="7" dur="500"/>
                                        <p:tgtEl>
                                          <p:spTgt spid="146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6442"/>
                                        </p:tgtEl>
                                        <p:attrNameLst>
                                          <p:attrName>style.visibility</p:attrName>
                                        </p:attrNameLst>
                                      </p:cBhvr>
                                      <p:to>
                                        <p:strVal val="visible"/>
                                      </p:to>
                                    </p:set>
                                    <p:animEffect transition="in" filter="blinds(horizontal)">
                                      <p:cBhvr>
                                        <p:cTn id="12" dur="500"/>
                                        <p:tgtEl>
                                          <p:spTgt spid="1464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6441"/>
                                        </p:tgtEl>
                                        <p:attrNameLst>
                                          <p:attrName>style.visibility</p:attrName>
                                        </p:attrNameLst>
                                      </p:cBhvr>
                                      <p:to>
                                        <p:strVal val="visible"/>
                                      </p:to>
                                    </p:set>
                                    <p:animEffect transition="in" filter="blinds(horizontal)">
                                      <p:cBhvr>
                                        <p:cTn id="15" dur="500"/>
                                        <p:tgtEl>
                                          <p:spTgt spid="14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1"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Text Box 2"/>
          <p:cNvSpPr txBox="1"/>
          <p:nvPr/>
        </p:nvSpPr>
        <p:spPr>
          <a:xfrm>
            <a:off x="455613" y="455613"/>
            <a:ext cx="8231187" cy="2100262"/>
          </a:xfrm>
          <a:prstGeom prst="rect">
            <a:avLst/>
          </a:prstGeom>
          <a:noFill/>
          <a:ln w="9525">
            <a:noFill/>
          </a:ln>
        </p:spPr>
        <p:txBody>
          <a:bodyPr>
            <a:spAutoFit/>
          </a:bodyPr>
          <a:p>
            <a:pPr marL="457200" indent="-4572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在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中取定一个基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，再取一个新基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① 求用</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表示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的表示式</a:t>
            </a:r>
            <a:r>
              <a:rPr lang="zh-CN" altLang="en-US" sz="2400" b="1" dirty="0">
                <a:solidFill>
                  <a:srgbClr val="0000FF"/>
                </a:solidFill>
                <a:latin typeface="Times New Roman" panose="02020603050405020304" pitchFamily="18" charset="0"/>
                <a:ea typeface="楷体_GB2312" panose="02010609030101010101" pitchFamily="49" charset="-122"/>
              </a:rPr>
              <a:t>（基变换公式）</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② 求向量在两个基中的坐标之间的关系式</a:t>
            </a:r>
            <a:r>
              <a:rPr lang="zh-CN" altLang="en-US" sz="2400" b="1" dirty="0">
                <a:solidFill>
                  <a:srgbClr val="0000FF"/>
                </a:solidFill>
                <a:latin typeface="Times New Roman" panose="02020603050405020304" pitchFamily="18" charset="0"/>
                <a:ea typeface="楷体_GB2312" panose="02010609030101010101" pitchFamily="49" charset="-122"/>
              </a:rPr>
              <a:t>（坐标变换公式）</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44388" name="Text Box 4"/>
          <p:cNvSpPr txBox="1"/>
          <p:nvPr/>
        </p:nvSpPr>
        <p:spPr>
          <a:xfrm>
            <a:off x="455613" y="2781300"/>
            <a:ext cx="8231187" cy="3560763"/>
          </a:xfrm>
          <a:prstGeom prst="rect">
            <a:avLst/>
          </a:prstGeom>
          <a:noFill/>
          <a:ln w="9525">
            <a:noFill/>
          </a:ln>
        </p:spPr>
        <p:txBody>
          <a:bodyPr/>
          <a:p>
            <a:pPr marL="457200" indent="-457200">
              <a:spcBef>
                <a:spcPct val="50000"/>
              </a:spcBef>
              <a:buClr>
                <a:srgbClr val="0000FF"/>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50000"/>
              </a:spcBef>
              <a:buClr>
                <a:srgbClr val="0000FF"/>
              </a:buClr>
              <a:buSzPct val="75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求解矩阵方程 </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250000"/>
              </a:lnSpc>
              <a:spcBef>
                <a:spcPct val="50000"/>
              </a:spcBef>
              <a:buClr>
                <a:srgbClr val="0000FF"/>
              </a:buClr>
              <a:buSzPct val="75000"/>
              <a:buFont typeface="Wingdings" panose="05000000000000000000" pitchFamily="2" charset="2"/>
              <a:buChar char="l"/>
            </a:pP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，且                                                              ，求解</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250000"/>
              </a:lnSpc>
              <a:spcBef>
                <a:spcPct val="5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矩阵方程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44391" name="Object 4"/>
          <p:cNvGraphicFramePr>
            <a:graphicFrameLocks noChangeAspect="1"/>
          </p:cNvGraphicFramePr>
          <p:nvPr/>
        </p:nvGraphicFramePr>
        <p:xfrm>
          <a:off x="2797175" y="3933825"/>
          <a:ext cx="4632325" cy="1422400"/>
        </p:xfrm>
        <a:graphic>
          <a:graphicData uri="http://schemas.openxmlformats.org/presentationml/2006/ole">
            <mc:AlternateContent xmlns:mc="http://schemas.openxmlformats.org/markup-compatibility/2006">
              <mc:Choice xmlns:v="urn:schemas-microsoft-com:vml" Requires="v">
                <p:oleObj spid="_x0000_s4389" name="" r:id="rId1" imgW="2311400" imgH="711200" progId="">
                  <p:embed/>
                </p:oleObj>
              </mc:Choice>
              <mc:Fallback>
                <p:oleObj name="" r:id="rId1" imgW="2311400" imgH="711200" progId="">
                  <p:embed/>
                  <p:pic>
                    <p:nvPicPr>
                      <p:cNvPr id="0" name="图片 4388"/>
                      <p:cNvPicPr/>
                      <p:nvPr/>
                    </p:nvPicPr>
                    <p:blipFill>
                      <a:blip r:embed="rId2"/>
                      <a:stretch>
                        <a:fillRect/>
                      </a:stretch>
                    </p:blipFill>
                    <p:spPr>
                      <a:xfrm>
                        <a:off x="2797175" y="3933825"/>
                        <a:ext cx="4632325" cy="1422400"/>
                      </a:xfrm>
                      <a:prstGeom prst="rect">
                        <a:avLst/>
                      </a:prstGeom>
                      <a:noFill/>
                      <a:ln w="38100">
                        <a:noFill/>
                        <a:miter/>
                      </a:ln>
                    </p:spPr>
                  </p:pic>
                </p:oleObj>
              </mc:Fallback>
            </mc:AlternateContent>
          </a:graphicData>
        </a:graphic>
      </p:graphicFrame>
      <p:graphicFrame>
        <p:nvGraphicFramePr>
          <p:cNvPr id="144392" name="Object 5"/>
          <p:cNvGraphicFramePr>
            <a:graphicFrameLocks noChangeAspect="1"/>
          </p:cNvGraphicFramePr>
          <p:nvPr/>
        </p:nvGraphicFramePr>
        <p:xfrm>
          <a:off x="2268538" y="5073650"/>
          <a:ext cx="1909762" cy="1422400"/>
        </p:xfrm>
        <a:graphic>
          <a:graphicData uri="http://schemas.openxmlformats.org/presentationml/2006/ole">
            <mc:AlternateContent xmlns:mc="http://schemas.openxmlformats.org/markup-compatibility/2006">
              <mc:Choice xmlns:v="urn:schemas-microsoft-com:vml" Requires="v">
                <p:oleObj spid="_x0000_s4390" name="" r:id="rId3" imgW="951865" imgH="711200" progId="">
                  <p:embed/>
                </p:oleObj>
              </mc:Choice>
              <mc:Fallback>
                <p:oleObj name="" r:id="rId3" imgW="951865" imgH="711200" progId="">
                  <p:embed/>
                  <p:pic>
                    <p:nvPicPr>
                      <p:cNvPr id="0" name="图片 4389"/>
                      <p:cNvPicPr/>
                      <p:nvPr/>
                    </p:nvPicPr>
                    <p:blipFill>
                      <a:blip r:embed="rId4"/>
                      <a:stretch>
                        <a:fillRect/>
                      </a:stretch>
                    </p:blipFill>
                    <p:spPr>
                      <a:xfrm>
                        <a:off x="2268538" y="5073650"/>
                        <a:ext cx="1909762" cy="1422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4386">
                                            <p:txEl>
                                              <p:charRg st="0" end="45"/>
                                            </p:txEl>
                                          </p:spTgt>
                                        </p:tgtEl>
                                        <p:attrNameLst>
                                          <p:attrName>style.visibility</p:attrName>
                                        </p:attrNameLst>
                                      </p:cBhvr>
                                      <p:to>
                                        <p:strVal val="visible"/>
                                      </p:to>
                                    </p:set>
                                    <p:animEffect transition="in" filter="slide(fromBottom)">
                                      <p:cBhvr>
                                        <p:cTn id="7" dur="500"/>
                                        <p:tgtEl>
                                          <p:spTgt spid="144386">
                                            <p:txEl>
                                              <p:charRg st="0" end="4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4386">
                                            <p:txEl>
                                              <p:charRg st="45" end="83"/>
                                            </p:txEl>
                                          </p:spTgt>
                                        </p:tgtEl>
                                        <p:attrNameLst>
                                          <p:attrName>style.visibility</p:attrName>
                                        </p:attrNameLst>
                                      </p:cBhvr>
                                      <p:to>
                                        <p:strVal val="visible"/>
                                      </p:to>
                                    </p:set>
                                    <p:animEffect transition="in" filter="slide(fromBottom)">
                                      <p:cBhvr>
                                        <p:cTn id="12" dur="500"/>
                                        <p:tgtEl>
                                          <p:spTgt spid="144386">
                                            <p:txEl>
                                              <p:charRg st="45" end="8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4386">
                                            <p:txEl>
                                              <p:charRg st="83" end="125"/>
                                            </p:txEl>
                                          </p:spTgt>
                                        </p:tgtEl>
                                        <p:attrNameLst>
                                          <p:attrName>style.visibility</p:attrName>
                                        </p:attrNameLst>
                                      </p:cBhvr>
                                      <p:to>
                                        <p:strVal val="visible"/>
                                      </p:to>
                                    </p:set>
                                    <p:animEffect transition="in" filter="slide(fromBottom)">
                                      <p:cBhvr>
                                        <p:cTn id="17" dur="500"/>
                                        <p:tgtEl>
                                          <p:spTgt spid="144386">
                                            <p:txEl>
                                              <p:charRg st="83" end="12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4386">
                                            <p:txEl>
                                              <p:charRg st="125" end="154"/>
                                            </p:txEl>
                                          </p:spTgt>
                                        </p:tgtEl>
                                        <p:attrNameLst>
                                          <p:attrName>style.visibility</p:attrName>
                                        </p:attrNameLst>
                                      </p:cBhvr>
                                      <p:to>
                                        <p:strVal val="visible"/>
                                      </p:to>
                                    </p:set>
                                    <p:animEffect transition="in" filter="slide(fromBottom)">
                                      <p:cBhvr>
                                        <p:cTn id="22" dur="500"/>
                                        <p:tgtEl>
                                          <p:spTgt spid="144386">
                                            <p:txEl>
                                              <p:charRg st="125" end="15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4388">
                                            <p:txEl>
                                              <p:charRg st="0" end="4"/>
                                            </p:txEl>
                                          </p:spTgt>
                                        </p:tgtEl>
                                        <p:attrNameLst>
                                          <p:attrName>style.visibility</p:attrName>
                                        </p:attrNameLst>
                                      </p:cBhvr>
                                      <p:to>
                                        <p:strVal val="visible"/>
                                      </p:to>
                                    </p:set>
                                    <p:animEffect transition="in" filter="blinds(horizontal)">
                                      <p:cBhvr>
                                        <p:cTn id="27" dur="500"/>
                                        <p:tgtEl>
                                          <p:spTgt spid="144388">
                                            <p:txEl>
                                              <p:charRg st="0"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4388">
                                            <p:txEl>
                                              <p:charRg st="4" end="19"/>
                                            </p:txEl>
                                          </p:spTgt>
                                        </p:tgtEl>
                                        <p:attrNameLst>
                                          <p:attrName>style.visibility</p:attrName>
                                        </p:attrNameLst>
                                      </p:cBhvr>
                                      <p:to>
                                        <p:strVal val="visible"/>
                                      </p:to>
                                    </p:set>
                                    <p:animEffect transition="in" filter="blinds(horizontal)">
                                      <p:cBhvr>
                                        <p:cTn id="32" dur="500"/>
                                        <p:tgtEl>
                                          <p:spTgt spid="144388">
                                            <p:txEl>
                                              <p:charRg st="4" end="1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4388">
                                            <p:txEl>
                                              <p:charRg st="19" end="93"/>
                                            </p:txEl>
                                          </p:spTgt>
                                        </p:tgtEl>
                                        <p:attrNameLst>
                                          <p:attrName>style.visibility</p:attrName>
                                        </p:attrNameLst>
                                      </p:cBhvr>
                                      <p:to>
                                        <p:strVal val="visible"/>
                                      </p:to>
                                    </p:set>
                                    <p:animEffect transition="in" filter="blinds(horizontal)">
                                      <p:cBhvr>
                                        <p:cTn id="37" dur="500"/>
                                        <p:tgtEl>
                                          <p:spTgt spid="144388">
                                            <p:txEl>
                                              <p:charRg st="19" end="9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44388">
                                            <p:txEl>
                                              <p:charRg st="93" end="126"/>
                                            </p:txEl>
                                          </p:spTgt>
                                        </p:tgtEl>
                                        <p:attrNameLst>
                                          <p:attrName>style.visibility</p:attrName>
                                        </p:attrNameLst>
                                      </p:cBhvr>
                                      <p:to>
                                        <p:strVal val="visible"/>
                                      </p:to>
                                    </p:set>
                                    <p:animEffect transition="in" filter="blinds(horizontal)">
                                      <p:cBhvr>
                                        <p:cTn id="40" dur="500"/>
                                        <p:tgtEl>
                                          <p:spTgt spid="144388">
                                            <p:txEl>
                                              <p:charRg st="93" end="12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44391"/>
                                        </p:tgtEl>
                                        <p:attrNameLst>
                                          <p:attrName>style.visibility</p:attrName>
                                        </p:attrNameLst>
                                      </p:cBhvr>
                                      <p:to>
                                        <p:strVal val="visible"/>
                                      </p:to>
                                    </p:set>
                                    <p:animEffect transition="in" filter="blinds(horizontal)">
                                      <p:cBhvr>
                                        <p:cTn id="43" dur="500"/>
                                        <p:tgtEl>
                                          <p:spTgt spid="144391"/>
                                        </p:tgtEl>
                                      </p:cBhvr>
                                    </p:animEffect>
                                  </p:childTnLst>
                                </p:cTn>
                              </p:par>
                              <p:par>
                                <p:cTn id="44" presetID="3" presetClass="entr" presetSubtype="10" fill="hold" nodeType="withEffect">
                                  <p:stCondLst>
                                    <p:cond delay="0"/>
                                  </p:stCondLst>
                                  <p:childTnLst>
                                    <p:set>
                                      <p:cBhvr>
                                        <p:cTn id="45" dur="1" fill="hold">
                                          <p:stCondLst>
                                            <p:cond delay="0"/>
                                          </p:stCondLst>
                                        </p:cTn>
                                        <p:tgtEl>
                                          <p:spTgt spid="144392"/>
                                        </p:tgtEl>
                                        <p:attrNameLst>
                                          <p:attrName>style.visibility</p:attrName>
                                        </p:attrNameLst>
                                      </p:cBhvr>
                                      <p:to>
                                        <p:strVal val="visible"/>
                                      </p:to>
                                    </p:set>
                                    <p:animEffect transition="in" filter="blinds(horizontal)">
                                      <p:cBhvr>
                                        <p:cTn id="46" dur="500"/>
                                        <p:tgtEl>
                                          <p:spTgt spid="144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build="p"/>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9186" name="Rectangle 2"/>
          <p:cNvSpPr>
            <a:spLocks noGrp="1"/>
          </p:cNvSpPr>
          <p:nvPr>
            <p:ph type="ctrTitle"/>
          </p:nvPr>
        </p:nvSpPr>
        <p:spPr/>
        <p:txBody>
          <a:bodyPr vert="horz" wrap="square" lIns="91440" tIns="45720" rIns="91440" bIns="45720" anchor="ctr" anchorCtr="0"/>
          <a:p>
            <a:pPr algn="ctr" eaLnBrk="1" hangingPunct="1">
              <a:buClrTx/>
              <a:buSzTx/>
              <a:buFontTx/>
            </a:pPr>
            <a:r>
              <a:rPr lang="zh-CN" altLang="en-US" sz="4000" dirty="0">
                <a:solidFill>
                  <a:srgbClr val="FFFFFF"/>
                </a:solidFill>
                <a:latin typeface="楷体_GB2312" panose="02010609030101010101" pitchFamily="49" charset="-122"/>
                <a:ea typeface="+mj-ea"/>
                <a:cs typeface="+mj-cs"/>
              </a:rPr>
              <a:t>第五章</a:t>
            </a:r>
            <a:br>
              <a:rPr lang="zh-CN" altLang="en-US" sz="4000" dirty="0">
                <a:solidFill>
                  <a:srgbClr val="FFFFFF"/>
                </a:solidFill>
                <a:latin typeface="楷体_GB2312" panose="02010609030101010101" pitchFamily="49" charset="-122"/>
                <a:ea typeface="+mj-ea"/>
                <a:cs typeface="+mj-cs"/>
              </a:rPr>
            </a:br>
            <a:r>
              <a:rPr lang="zh-CN" altLang="en-US" sz="4000" dirty="0">
                <a:solidFill>
                  <a:srgbClr val="FFFFFF"/>
                </a:solidFill>
                <a:latin typeface="楷体_GB2312" panose="02010609030101010101" pitchFamily="49" charset="-122"/>
                <a:ea typeface="+mj-ea"/>
                <a:cs typeface="+mj-cs"/>
              </a:rPr>
              <a:t>相似矩阵及二次型</a:t>
            </a:r>
            <a:endParaRPr lang="zh-CN" altLang="en-US" sz="4000" dirty="0">
              <a:solidFill>
                <a:srgbClr val="FFFFFF"/>
              </a:solidFill>
              <a:latin typeface="楷体_GB2312" panose="02010609030101010101" pitchFamily="49" charset="-122"/>
              <a:ea typeface="+mj-ea"/>
              <a:cs typeface="+mj-cs"/>
            </a:endParaRPr>
          </a:p>
        </p:txBody>
      </p:sp>
    </p:spTree>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99021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1</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向量的内积、长度及正交性</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991234"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向量的内积</a:t>
            </a:r>
            <a:endParaRPr lang="zh-CN" altLang="en-US" dirty="0">
              <a:solidFill>
                <a:srgbClr val="0000FF"/>
              </a:solidFill>
            </a:endParaRPr>
          </a:p>
        </p:txBody>
      </p:sp>
      <p:sp>
        <p:nvSpPr>
          <p:cNvPr id="180227" name="Rectangle 3"/>
          <p:cNvSpPr>
            <a:spLocks noGrp="1"/>
          </p:cNvSpPr>
          <p:nvPr>
            <p:ph idx="1"/>
          </p:nvPr>
        </p:nvSpPr>
        <p:spPr>
          <a:xfrm>
            <a:off x="457200" y="1655763"/>
            <a:ext cx="8229600" cy="4510087"/>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设有</a:t>
            </a:r>
            <a:r>
              <a:rPr lang="en-US" altLang="zh-CN" i="1" dirty="0"/>
              <a:t>n </a:t>
            </a:r>
            <a:r>
              <a:rPr lang="zh-CN" altLang="en-US" dirty="0"/>
              <a:t>维向量</a:t>
            </a:r>
            <a:endParaRPr lang="zh-CN" altLang="en-US" dirty="0"/>
          </a:p>
          <a:p>
            <a:pPr eaLnBrk="1" hangingPunct="1">
              <a:lnSpc>
                <a:spcPct val="110000"/>
              </a:lnSpc>
              <a:buNone/>
            </a:pPr>
            <a:endParaRPr lang="zh-CN" altLang="en-US" dirty="0"/>
          </a:p>
          <a:p>
            <a:pPr eaLnBrk="1" hangingPunct="1">
              <a:lnSpc>
                <a:spcPct val="240000"/>
              </a:lnSpc>
              <a:buNone/>
            </a:pPr>
            <a:r>
              <a:rPr lang="zh-CN" altLang="en-US" dirty="0"/>
              <a:t>令                     </a:t>
            </a:r>
            <a:r>
              <a:rPr lang="en-US" altLang="zh-CN" dirty="0">
                <a:solidFill>
                  <a:srgbClr val="FF0000"/>
                </a:solidFill>
              </a:rPr>
              <a:t>[</a:t>
            </a:r>
            <a:r>
              <a:rPr lang="en-US" altLang="zh-CN" i="1" dirty="0">
                <a:solidFill>
                  <a:srgbClr val="FF0000"/>
                </a:solidFill>
              </a:rPr>
              <a:t>x</a:t>
            </a:r>
            <a:r>
              <a:rPr lang="en-US" altLang="zh-CN" dirty="0">
                <a:solidFill>
                  <a:srgbClr val="FF0000"/>
                </a:solidFill>
              </a:rPr>
              <a:t>, </a:t>
            </a:r>
            <a:r>
              <a:rPr lang="en-US" altLang="zh-CN" i="1" dirty="0">
                <a:solidFill>
                  <a:srgbClr val="FF0000"/>
                </a:solidFill>
              </a:rPr>
              <a:t>y</a:t>
            </a:r>
            <a:r>
              <a:rPr lang="en-US" altLang="zh-CN" dirty="0">
                <a:solidFill>
                  <a:srgbClr val="FF0000"/>
                </a:solidFill>
              </a:rPr>
              <a:t>]</a:t>
            </a:r>
            <a:r>
              <a:rPr lang="en-US" altLang="zh-CN" dirty="0"/>
              <a:t> = </a:t>
            </a:r>
            <a:r>
              <a:rPr lang="en-US" altLang="zh-CN" i="1" dirty="0"/>
              <a:t>x</a:t>
            </a:r>
            <a:r>
              <a:rPr lang="en-US" altLang="zh-CN" baseline="-25000" dirty="0"/>
              <a:t>1 </a:t>
            </a:r>
            <a:r>
              <a:rPr lang="en-US" altLang="zh-CN" i="1" dirty="0"/>
              <a:t>y</a:t>
            </a:r>
            <a:r>
              <a:rPr lang="en-US" altLang="zh-CN" baseline="-25000" dirty="0"/>
              <a:t>1</a:t>
            </a:r>
            <a:r>
              <a:rPr lang="en-US" altLang="zh-CN" dirty="0"/>
              <a:t> + </a:t>
            </a:r>
            <a:r>
              <a:rPr lang="en-US" altLang="zh-CN" i="1" dirty="0"/>
              <a:t>x</a:t>
            </a:r>
            <a:r>
              <a:rPr lang="en-US" altLang="zh-CN" baseline="-25000" dirty="0"/>
              <a:t>2 </a:t>
            </a:r>
            <a:r>
              <a:rPr lang="en-US" altLang="zh-CN" i="1" dirty="0"/>
              <a:t>y</a:t>
            </a:r>
            <a:r>
              <a:rPr lang="en-US" altLang="zh-CN" baseline="-25000" dirty="0"/>
              <a:t>2</a:t>
            </a:r>
            <a:r>
              <a:rPr lang="en-US" altLang="zh-CN" dirty="0"/>
              <a:t> + … + </a:t>
            </a:r>
            <a:r>
              <a:rPr lang="en-US" altLang="zh-CN" i="1" dirty="0"/>
              <a:t>x</a:t>
            </a:r>
            <a:r>
              <a:rPr lang="en-US" altLang="zh-CN" i="1" baseline="-25000" dirty="0"/>
              <a:t>n</a:t>
            </a:r>
            <a:r>
              <a:rPr lang="en-US" altLang="zh-CN" baseline="-25000" dirty="0"/>
              <a:t> </a:t>
            </a:r>
            <a:r>
              <a:rPr lang="en-US" altLang="zh-CN" i="1" dirty="0"/>
              <a:t>y</a:t>
            </a:r>
            <a:r>
              <a:rPr lang="en-US" altLang="zh-CN" i="1" baseline="-25000" dirty="0"/>
              <a:t>n</a:t>
            </a:r>
            <a:r>
              <a:rPr lang="en-US" altLang="zh-CN" dirty="0"/>
              <a:t> </a:t>
            </a:r>
            <a:r>
              <a:rPr lang="zh-CN" altLang="en-US" dirty="0"/>
              <a:t>，</a:t>
            </a:r>
            <a:endParaRPr lang="zh-CN" altLang="en-US" dirty="0"/>
          </a:p>
          <a:p>
            <a:pPr eaLnBrk="1" hangingPunct="1">
              <a:lnSpc>
                <a:spcPct val="140000"/>
              </a:lnSpc>
              <a:buNone/>
            </a:pPr>
            <a:r>
              <a:rPr lang="zh-CN" altLang="en-US" dirty="0"/>
              <a:t>则称 </a:t>
            </a:r>
            <a:r>
              <a:rPr lang="en-US" altLang="zh-CN" dirty="0"/>
              <a:t>[</a:t>
            </a:r>
            <a:r>
              <a:rPr lang="en-US" altLang="zh-CN" i="1" dirty="0"/>
              <a:t>x</a:t>
            </a:r>
            <a:r>
              <a:rPr lang="en-US" altLang="zh-CN" dirty="0"/>
              <a:t>, </a:t>
            </a:r>
            <a:r>
              <a:rPr lang="en-US" altLang="zh-CN" i="1" dirty="0"/>
              <a:t>y</a:t>
            </a:r>
            <a:r>
              <a:rPr lang="en-US" altLang="zh-CN" dirty="0"/>
              <a:t>] </a:t>
            </a:r>
            <a:r>
              <a:rPr lang="zh-CN" altLang="en-US" dirty="0"/>
              <a:t>为向量 </a:t>
            </a:r>
            <a:r>
              <a:rPr lang="en-US" altLang="zh-CN" i="1" dirty="0"/>
              <a:t>x</a:t>
            </a:r>
            <a:r>
              <a:rPr lang="en-US" altLang="zh-CN" dirty="0"/>
              <a:t> </a:t>
            </a:r>
            <a:r>
              <a:rPr lang="zh-CN" altLang="en-US" dirty="0"/>
              <a:t>和 </a:t>
            </a:r>
            <a:r>
              <a:rPr lang="en-US" altLang="zh-CN" i="1" dirty="0"/>
              <a:t>y</a:t>
            </a:r>
            <a:r>
              <a:rPr lang="en-US" altLang="zh-CN" dirty="0"/>
              <a:t> </a:t>
            </a:r>
            <a:r>
              <a:rPr lang="zh-CN" altLang="en-US" dirty="0"/>
              <a:t>的</a:t>
            </a:r>
            <a:r>
              <a:rPr lang="zh-CN" altLang="en-US" dirty="0">
                <a:solidFill>
                  <a:srgbClr val="FF0000"/>
                </a:solidFill>
              </a:rPr>
              <a:t>内积</a:t>
            </a:r>
            <a:r>
              <a:rPr lang="zh-CN" altLang="en-US" dirty="0"/>
              <a:t>．</a:t>
            </a:r>
            <a:endParaRPr lang="zh-CN" altLang="en-US" dirty="0"/>
          </a:p>
          <a:p>
            <a:pPr eaLnBrk="1" hangingPunct="1">
              <a:lnSpc>
                <a:spcPct val="140000"/>
              </a:lnSpc>
              <a:buNone/>
            </a:pPr>
            <a:r>
              <a:rPr lang="zh-CN" altLang="en-US" dirty="0">
                <a:solidFill>
                  <a:srgbClr val="0000FF"/>
                </a:solidFill>
              </a:rPr>
              <a:t>说明：</a:t>
            </a:r>
            <a:endParaRPr lang="zh-CN" altLang="en-US" dirty="0">
              <a:solidFill>
                <a:srgbClr val="0000FF"/>
              </a:solidFill>
            </a:endParaRPr>
          </a:p>
          <a:p>
            <a:pPr eaLnBrk="1" hangingPunct="1">
              <a:lnSpc>
                <a:spcPct val="110000"/>
              </a:lnSpc>
              <a:buClr>
                <a:srgbClr val="0000FF"/>
              </a:buClr>
            </a:pPr>
            <a:r>
              <a:rPr lang="zh-CN" altLang="en-US" dirty="0"/>
              <a:t>内积是两个向量之间的一种运算，其结果是一个实数．</a:t>
            </a:r>
            <a:endParaRPr lang="zh-CN" altLang="en-US" dirty="0"/>
          </a:p>
          <a:p>
            <a:pPr eaLnBrk="1" hangingPunct="1">
              <a:lnSpc>
                <a:spcPct val="110000"/>
              </a:lnSpc>
              <a:buClr>
                <a:srgbClr val="0000FF"/>
              </a:buClr>
            </a:pPr>
            <a:r>
              <a:rPr lang="zh-CN" altLang="en-US" dirty="0"/>
              <a:t>内积可用矩阵乘法表示：当</a:t>
            </a:r>
            <a:r>
              <a:rPr lang="en-US" altLang="zh-CN" i="1" dirty="0"/>
              <a:t>x</a:t>
            </a:r>
            <a:r>
              <a:rPr lang="en-US" altLang="zh-CN" dirty="0"/>
              <a:t> </a:t>
            </a:r>
            <a:r>
              <a:rPr lang="zh-CN" altLang="en-US" dirty="0"/>
              <a:t>和 </a:t>
            </a:r>
            <a:r>
              <a:rPr lang="en-US" altLang="zh-CN" i="1" dirty="0"/>
              <a:t>y </a:t>
            </a:r>
            <a:r>
              <a:rPr lang="zh-CN" altLang="en-US" dirty="0"/>
              <a:t>都是</a:t>
            </a:r>
            <a:r>
              <a:rPr lang="zh-CN" altLang="en-US" dirty="0">
                <a:solidFill>
                  <a:srgbClr val="0000FF"/>
                </a:solidFill>
              </a:rPr>
              <a:t>列向量</a:t>
            </a:r>
            <a:r>
              <a:rPr lang="zh-CN" altLang="en-US" dirty="0"/>
              <a:t>时，</a:t>
            </a:r>
            <a:endParaRPr lang="zh-CN" altLang="en-US" dirty="0"/>
          </a:p>
          <a:p>
            <a:pPr algn="ctr" eaLnBrk="1" hangingPunct="1">
              <a:lnSpc>
                <a:spcPct val="110000"/>
              </a:lnSpc>
              <a:buNone/>
            </a:pPr>
            <a:r>
              <a:rPr lang="en-US" altLang="zh-CN" dirty="0"/>
              <a:t>[</a:t>
            </a:r>
            <a:r>
              <a:rPr lang="en-US" altLang="zh-CN" i="1" dirty="0"/>
              <a:t>x</a:t>
            </a:r>
            <a:r>
              <a:rPr lang="en-US" altLang="zh-CN" dirty="0"/>
              <a:t>, </a:t>
            </a:r>
            <a:r>
              <a:rPr lang="en-US" altLang="zh-CN" i="1" dirty="0"/>
              <a:t>y</a:t>
            </a:r>
            <a:r>
              <a:rPr lang="en-US" altLang="zh-CN" dirty="0"/>
              <a:t>] = </a:t>
            </a:r>
            <a:r>
              <a:rPr lang="en-US" altLang="zh-CN" i="1" dirty="0"/>
              <a:t>x</a:t>
            </a:r>
            <a:r>
              <a:rPr lang="en-US" altLang="zh-CN" baseline="-25000" dirty="0"/>
              <a:t>1 </a:t>
            </a:r>
            <a:r>
              <a:rPr lang="en-US" altLang="zh-CN" i="1" dirty="0"/>
              <a:t>y</a:t>
            </a:r>
            <a:r>
              <a:rPr lang="en-US" altLang="zh-CN" baseline="-25000" dirty="0"/>
              <a:t>1</a:t>
            </a:r>
            <a:r>
              <a:rPr lang="en-US" altLang="zh-CN" dirty="0"/>
              <a:t> + </a:t>
            </a:r>
            <a:r>
              <a:rPr lang="en-US" altLang="zh-CN" i="1" dirty="0"/>
              <a:t>x</a:t>
            </a:r>
            <a:r>
              <a:rPr lang="en-US" altLang="zh-CN" baseline="-25000" dirty="0"/>
              <a:t>2 </a:t>
            </a:r>
            <a:r>
              <a:rPr lang="en-US" altLang="zh-CN" i="1" dirty="0"/>
              <a:t>y</a:t>
            </a:r>
            <a:r>
              <a:rPr lang="en-US" altLang="zh-CN" baseline="-25000" dirty="0"/>
              <a:t>2</a:t>
            </a:r>
            <a:r>
              <a:rPr lang="en-US" altLang="zh-CN" dirty="0"/>
              <a:t> + … + </a:t>
            </a:r>
            <a:r>
              <a:rPr lang="en-US" altLang="zh-CN" i="1" dirty="0"/>
              <a:t>x</a:t>
            </a:r>
            <a:r>
              <a:rPr lang="en-US" altLang="zh-CN" i="1" baseline="-25000" dirty="0"/>
              <a:t>n</a:t>
            </a:r>
            <a:r>
              <a:rPr lang="en-US" altLang="zh-CN" baseline="-25000" dirty="0"/>
              <a:t> </a:t>
            </a:r>
            <a:r>
              <a:rPr lang="en-US" altLang="zh-CN" i="1" dirty="0"/>
              <a:t>y</a:t>
            </a:r>
            <a:r>
              <a:rPr lang="en-US" altLang="zh-CN" i="1" baseline="-25000" dirty="0"/>
              <a:t>n </a:t>
            </a:r>
            <a:r>
              <a:rPr lang="en-US" altLang="zh-CN" dirty="0"/>
              <a:t>= </a:t>
            </a:r>
            <a:r>
              <a:rPr lang="en-US" altLang="zh-CN" i="1" dirty="0"/>
              <a:t>x</a:t>
            </a:r>
            <a:r>
              <a:rPr lang="en-US" altLang="zh-CN" baseline="30000" dirty="0"/>
              <a:t>T</a:t>
            </a:r>
            <a:r>
              <a:rPr lang="en-US" altLang="zh-CN" dirty="0"/>
              <a:t> </a:t>
            </a:r>
            <a:r>
              <a:rPr lang="en-US" altLang="zh-CN" i="1" dirty="0"/>
              <a:t>y </a:t>
            </a:r>
            <a:r>
              <a:rPr lang="zh-CN" altLang="en-US" dirty="0"/>
              <a:t>．</a:t>
            </a:r>
            <a:endParaRPr lang="zh-CN" altLang="en-US" dirty="0"/>
          </a:p>
        </p:txBody>
      </p:sp>
      <p:graphicFrame>
        <p:nvGraphicFramePr>
          <p:cNvPr id="180228" name="Object 3"/>
          <p:cNvGraphicFramePr>
            <a:graphicFrameLocks noChangeAspect="1"/>
          </p:cNvGraphicFramePr>
          <p:nvPr/>
        </p:nvGraphicFramePr>
        <p:xfrm>
          <a:off x="3263900" y="1030288"/>
          <a:ext cx="2717800" cy="1878012"/>
        </p:xfrm>
        <a:graphic>
          <a:graphicData uri="http://schemas.openxmlformats.org/presentationml/2006/ole">
            <mc:AlternateContent xmlns:mc="http://schemas.openxmlformats.org/markup-compatibility/2006">
              <mc:Choice xmlns:v="urn:schemas-microsoft-com:vml" Requires="v">
                <p:oleObj spid="_x0000_s4391" name="" r:id="rId1" imgW="1358900" imgH="939800" progId="">
                  <p:embed/>
                </p:oleObj>
              </mc:Choice>
              <mc:Fallback>
                <p:oleObj name="" r:id="rId1" imgW="1358900" imgH="939800" progId="">
                  <p:embed/>
                  <p:pic>
                    <p:nvPicPr>
                      <p:cNvPr id="0" name="图片 4390"/>
                      <p:cNvPicPr/>
                      <p:nvPr/>
                    </p:nvPicPr>
                    <p:blipFill>
                      <a:blip r:embed="rId2"/>
                      <a:stretch>
                        <a:fillRect/>
                      </a:stretch>
                    </p:blipFill>
                    <p:spPr>
                      <a:xfrm>
                        <a:off x="3263900" y="1030288"/>
                        <a:ext cx="2717800" cy="187801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0227">
                                            <p:txEl>
                                              <p:charRg st="0" end="11"/>
                                            </p:txEl>
                                          </p:spTgt>
                                        </p:tgtEl>
                                        <p:attrNameLst>
                                          <p:attrName>style.visibility</p:attrName>
                                        </p:attrNameLst>
                                      </p:cBhvr>
                                      <p:to>
                                        <p:strVal val="visible"/>
                                      </p:to>
                                    </p:set>
                                    <p:animEffect transition="in" filter="blinds(horizontal)">
                                      <p:cBhvr>
                                        <p:cTn id="7" dur="500"/>
                                        <p:tgtEl>
                                          <p:spTgt spid="180227">
                                            <p:txEl>
                                              <p:charRg st="0"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0228"/>
                                        </p:tgtEl>
                                        <p:attrNameLst>
                                          <p:attrName>style.visibility</p:attrName>
                                        </p:attrNameLst>
                                      </p:cBhvr>
                                      <p:to>
                                        <p:strVal val="visible"/>
                                      </p:to>
                                    </p:set>
                                    <p:animEffect transition="in" filter="blinds(horizontal)">
                                      <p:cBhvr>
                                        <p:cTn id="10" dur="500"/>
                                        <p:tgtEl>
                                          <p:spTgt spid="1802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0227">
                                            <p:txEl>
                                              <p:charRg st="12" end="71"/>
                                            </p:txEl>
                                          </p:spTgt>
                                        </p:tgtEl>
                                        <p:attrNameLst>
                                          <p:attrName>style.visibility</p:attrName>
                                        </p:attrNameLst>
                                      </p:cBhvr>
                                      <p:to>
                                        <p:strVal val="visible"/>
                                      </p:to>
                                    </p:set>
                                    <p:animEffect transition="in" filter="blinds(horizontal)">
                                      <p:cBhvr>
                                        <p:cTn id="15" dur="500"/>
                                        <p:tgtEl>
                                          <p:spTgt spid="180227">
                                            <p:txEl>
                                              <p:charRg st="12" end="7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0227">
                                            <p:txEl>
                                              <p:charRg st="71" end="96"/>
                                            </p:txEl>
                                          </p:spTgt>
                                        </p:tgtEl>
                                        <p:attrNameLst>
                                          <p:attrName>style.visibility</p:attrName>
                                        </p:attrNameLst>
                                      </p:cBhvr>
                                      <p:to>
                                        <p:strVal val="visible"/>
                                      </p:to>
                                    </p:set>
                                    <p:animEffect transition="in" filter="blinds(horizontal)">
                                      <p:cBhvr>
                                        <p:cTn id="20" dur="500"/>
                                        <p:tgtEl>
                                          <p:spTgt spid="180227">
                                            <p:txEl>
                                              <p:charRg st="71" end="9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80227">
                                            <p:txEl>
                                              <p:charRg st="96" end="100"/>
                                            </p:txEl>
                                          </p:spTgt>
                                        </p:tgtEl>
                                        <p:attrNameLst>
                                          <p:attrName>style.visibility</p:attrName>
                                        </p:attrNameLst>
                                      </p:cBhvr>
                                      <p:to>
                                        <p:strVal val="visible"/>
                                      </p:to>
                                    </p:set>
                                    <p:animEffect transition="in" filter="slide(fromBottom)">
                                      <p:cBhvr>
                                        <p:cTn id="25" dur="500"/>
                                        <p:tgtEl>
                                          <p:spTgt spid="180227">
                                            <p:txEl>
                                              <p:charRg st="96" end="10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180227">
                                            <p:txEl>
                                              <p:charRg st="100" end="125"/>
                                            </p:txEl>
                                          </p:spTgt>
                                        </p:tgtEl>
                                        <p:attrNameLst>
                                          <p:attrName>style.visibility</p:attrName>
                                        </p:attrNameLst>
                                      </p:cBhvr>
                                      <p:to>
                                        <p:strVal val="visible"/>
                                      </p:to>
                                    </p:set>
                                    <p:anim calcmode="lin" valueType="num">
                                      <p:cBhvr>
                                        <p:cTn id="30" dur="500" fill="hold"/>
                                        <p:tgtEl>
                                          <p:spTgt spid="180227">
                                            <p:txEl>
                                              <p:charRg st="100" end="125"/>
                                            </p:txEl>
                                          </p:spTgt>
                                        </p:tgtEl>
                                        <p:attrNameLst>
                                          <p:attrName>ppt_w</p:attrName>
                                        </p:attrNameLst>
                                      </p:cBhvr>
                                      <p:tavLst>
                                        <p:tav tm="0">
                                          <p:val>
                                            <p:fltVal val="0.000000"/>
                                          </p:val>
                                        </p:tav>
                                        <p:tav tm="100000">
                                          <p:val>
                                            <p:strVal val="#ppt_w"/>
                                          </p:val>
                                        </p:tav>
                                      </p:tavLst>
                                    </p:anim>
                                    <p:anim calcmode="lin" valueType="num">
                                      <p:cBhvr>
                                        <p:cTn id="31" dur="500" fill="hold"/>
                                        <p:tgtEl>
                                          <p:spTgt spid="180227">
                                            <p:txEl>
                                              <p:charRg st="100" end="125"/>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180227">
                                            <p:txEl>
                                              <p:charRg st="125" end="151"/>
                                            </p:txEl>
                                          </p:spTgt>
                                        </p:tgtEl>
                                        <p:attrNameLst>
                                          <p:attrName>style.visibility</p:attrName>
                                        </p:attrNameLst>
                                      </p:cBhvr>
                                      <p:to>
                                        <p:strVal val="visible"/>
                                      </p:to>
                                    </p:set>
                                    <p:anim calcmode="lin" valueType="num">
                                      <p:cBhvr>
                                        <p:cTn id="36" dur="500" fill="hold"/>
                                        <p:tgtEl>
                                          <p:spTgt spid="180227">
                                            <p:txEl>
                                              <p:charRg st="125" end="151"/>
                                            </p:txEl>
                                          </p:spTgt>
                                        </p:tgtEl>
                                        <p:attrNameLst>
                                          <p:attrName>ppt_w</p:attrName>
                                        </p:attrNameLst>
                                      </p:cBhvr>
                                      <p:tavLst>
                                        <p:tav tm="0">
                                          <p:val>
                                            <p:fltVal val="0.000000"/>
                                          </p:val>
                                        </p:tav>
                                        <p:tav tm="100000">
                                          <p:val>
                                            <p:strVal val="#ppt_w"/>
                                          </p:val>
                                        </p:tav>
                                      </p:tavLst>
                                    </p:anim>
                                    <p:anim calcmode="lin" valueType="num">
                                      <p:cBhvr>
                                        <p:cTn id="37" dur="500" fill="hold"/>
                                        <p:tgtEl>
                                          <p:spTgt spid="180227">
                                            <p:txEl>
                                              <p:charRg st="125" end="151"/>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80227">
                                            <p:txEl>
                                              <p:charRg st="151" end="195"/>
                                            </p:txEl>
                                          </p:spTgt>
                                        </p:tgtEl>
                                        <p:attrNameLst>
                                          <p:attrName>style.visibility</p:attrName>
                                        </p:attrNameLst>
                                      </p:cBhvr>
                                      <p:to>
                                        <p:strVal val="visible"/>
                                      </p:to>
                                    </p:set>
                                    <p:animEffect transition="in" filter="slide(fromBottom)">
                                      <p:cBhvr>
                                        <p:cTn id="42" dur="500"/>
                                        <p:tgtEl>
                                          <p:spTgt spid="180227">
                                            <p:txEl>
                                              <p:charRg st="151" end="1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7" name="Rectangle 3"/>
          <p:cNvSpPr>
            <a:spLocks noGrp="1"/>
          </p:cNvSpPr>
          <p:nvPr>
            <p:ph idx="1"/>
          </p:nvPr>
        </p:nvSpPr>
        <p:spPr>
          <a:xfrm>
            <a:off x="457200" y="1655763"/>
            <a:ext cx="8229600" cy="4819650"/>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设有 </a:t>
            </a:r>
            <a:r>
              <a:rPr lang="en-US" altLang="zh-CN" i="1" dirty="0"/>
              <a:t>n </a:t>
            </a:r>
            <a:r>
              <a:rPr lang="zh-CN" altLang="en-US" dirty="0"/>
              <a:t>维向量</a:t>
            </a:r>
            <a:endParaRPr lang="zh-CN" altLang="en-US" dirty="0"/>
          </a:p>
          <a:p>
            <a:pPr eaLnBrk="1" hangingPunct="1">
              <a:lnSpc>
                <a:spcPct val="110000"/>
              </a:lnSpc>
              <a:buNone/>
            </a:pPr>
            <a:endParaRPr lang="zh-CN" altLang="en-US" dirty="0"/>
          </a:p>
          <a:p>
            <a:pPr eaLnBrk="1" hangingPunct="1">
              <a:lnSpc>
                <a:spcPct val="240000"/>
              </a:lnSpc>
              <a:buNone/>
            </a:pPr>
            <a:r>
              <a:rPr lang="zh-CN" altLang="en-US" dirty="0"/>
              <a:t>令</a:t>
            </a:r>
            <a:endParaRPr lang="en-US" altLang="zh-CN" dirty="0"/>
          </a:p>
          <a:p>
            <a:pPr eaLnBrk="1" hangingPunct="1">
              <a:lnSpc>
                <a:spcPct val="240000"/>
              </a:lnSpc>
              <a:buNone/>
            </a:pPr>
            <a:endParaRPr lang="en-US" altLang="zh-CN" dirty="0"/>
          </a:p>
          <a:p>
            <a:pPr eaLnBrk="1" hangingPunct="1">
              <a:lnSpc>
                <a:spcPct val="240000"/>
              </a:lnSpc>
              <a:buNone/>
            </a:pPr>
            <a:endParaRPr lang="en-US" altLang="zh-CN" dirty="0"/>
          </a:p>
          <a:p>
            <a:pPr eaLnBrk="1" hangingPunct="1">
              <a:lnSpc>
                <a:spcPct val="240000"/>
              </a:lnSpc>
              <a:buNone/>
            </a:pPr>
            <a:r>
              <a:rPr lang="zh-CN" altLang="en-US" dirty="0"/>
              <a:t>则称 </a:t>
            </a:r>
            <a:r>
              <a:rPr lang="en-US" altLang="zh-CN" dirty="0"/>
              <a:t>[</a:t>
            </a:r>
            <a:r>
              <a:rPr lang="en-US" altLang="zh-CN" i="1" dirty="0"/>
              <a:t>x</a:t>
            </a:r>
            <a:r>
              <a:rPr lang="en-US" altLang="zh-CN" dirty="0"/>
              <a:t>, </a:t>
            </a:r>
            <a:r>
              <a:rPr lang="en-US" altLang="zh-CN" i="1" dirty="0"/>
              <a:t>y</a:t>
            </a:r>
            <a:r>
              <a:rPr lang="en-US" altLang="zh-CN" dirty="0"/>
              <a:t>] </a:t>
            </a:r>
            <a:r>
              <a:rPr lang="zh-CN" altLang="en-US" dirty="0"/>
              <a:t>为向量 </a:t>
            </a:r>
            <a:r>
              <a:rPr lang="en-US" altLang="zh-CN" i="1" dirty="0"/>
              <a:t>x</a:t>
            </a:r>
            <a:r>
              <a:rPr lang="en-US" altLang="zh-CN" dirty="0"/>
              <a:t> </a:t>
            </a:r>
            <a:r>
              <a:rPr lang="zh-CN" altLang="en-US" dirty="0"/>
              <a:t>和 </a:t>
            </a:r>
            <a:r>
              <a:rPr lang="en-US" altLang="zh-CN" i="1" dirty="0"/>
              <a:t>y</a:t>
            </a:r>
            <a:r>
              <a:rPr lang="en-US" altLang="zh-CN" dirty="0"/>
              <a:t> </a:t>
            </a:r>
            <a:r>
              <a:rPr lang="zh-CN" altLang="en-US" dirty="0"/>
              <a:t>的</a:t>
            </a:r>
            <a:r>
              <a:rPr lang="zh-CN" altLang="en-US" dirty="0">
                <a:solidFill>
                  <a:srgbClr val="FF0000"/>
                </a:solidFill>
              </a:rPr>
              <a:t>内积</a:t>
            </a:r>
            <a:r>
              <a:rPr lang="zh-CN" altLang="en-US" dirty="0"/>
              <a:t>．</a:t>
            </a:r>
            <a:endParaRPr lang="zh-CN" altLang="en-US" dirty="0"/>
          </a:p>
        </p:txBody>
      </p:sp>
      <p:graphicFrame>
        <p:nvGraphicFramePr>
          <p:cNvPr id="212999" name="Object 6"/>
          <p:cNvGraphicFramePr>
            <a:graphicFrameLocks noChangeAspect="1"/>
          </p:cNvGraphicFramePr>
          <p:nvPr/>
        </p:nvGraphicFramePr>
        <p:xfrm>
          <a:off x="2185988" y="3014663"/>
          <a:ext cx="3886200" cy="457200"/>
        </p:xfrm>
        <a:graphic>
          <a:graphicData uri="http://schemas.openxmlformats.org/presentationml/2006/ole">
            <mc:AlternateContent xmlns:mc="http://schemas.openxmlformats.org/markup-compatibility/2006">
              <mc:Choice xmlns:v="urn:schemas-microsoft-com:vml" Requires="v">
                <p:oleObj spid="_x0000_s4392" name="" r:id="rId1" imgW="1943100" imgH="228600" progId="">
                  <p:embed/>
                </p:oleObj>
              </mc:Choice>
              <mc:Fallback>
                <p:oleObj name="" r:id="rId1" imgW="1943100" imgH="228600" progId="">
                  <p:embed/>
                  <p:pic>
                    <p:nvPicPr>
                      <p:cNvPr id="0" name="图片 4391"/>
                      <p:cNvPicPr/>
                      <p:nvPr/>
                    </p:nvPicPr>
                    <p:blipFill>
                      <a:blip r:embed="rId2"/>
                      <a:stretch>
                        <a:fillRect/>
                      </a:stretch>
                    </p:blipFill>
                    <p:spPr>
                      <a:xfrm>
                        <a:off x="2185988" y="3014663"/>
                        <a:ext cx="3886200" cy="457200"/>
                      </a:xfrm>
                      <a:prstGeom prst="rect">
                        <a:avLst/>
                      </a:prstGeom>
                      <a:noFill/>
                      <a:ln w="38100">
                        <a:noFill/>
                        <a:miter/>
                      </a:ln>
                    </p:spPr>
                  </p:pic>
                </p:oleObj>
              </mc:Fallback>
            </mc:AlternateContent>
          </a:graphicData>
        </a:graphic>
      </p:graphicFrame>
      <p:sp>
        <p:nvSpPr>
          <p:cNvPr id="992260"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向量的内积</a:t>
            </a:r>
            <a:endParaRPr lang="zh-CN" altLang="en-US" dirty="0">
              <a:solidFill>
                <a:srgbClr val="0000FF"/>
              </a:solidFill>
            </a:endParaRPr>
          </a:p>
        </p:txBody>
      </p:sp>
      <p:graphicFrame>
        <p:nvGraphicFramePr>
          <p:cNvPr id="180228" name="Object 7"/>
          <p:cNvGraphicFramePr>
            <a:graphicFrameLocks noChangeAspect="1"/>
          </p:cNvGraphicFramePr>
          <p:nvPr/>
        </p:nvGraphicFramePr>
        <p:xfrm>
          <a:off x="3263900" y="1030288"/>
          <a:ext cx="2717800" cy="1878012"/>
        </p:xfrm>
        <a:graphic>
          <a:graphicData uri="http://schemas.openxmlformats.org/presentationml/2006/ole">
            <mc:AlternateContent xmlns:mc="http://schemas.openxmlformats.org/markup-compatibility/2006">
              <mc:Choice xmlns:v="urn:schemas-microsoft-com:vml" Requires="v">
                <p:oleObj spid="_x0000_s4394" name="" r:id="rId3" imgW="1358900" imgH="939800" progId="">
                  <p:embed/>
                </p:oleObj>
              </mc:Choice>
              <mc:Fallback>
                <p:oleObj name="" r:id="rId3" imgW="1358900" imgH="939800" progId="">
                  <p:embed/>
                  <p:pic>
                    <p:nvPicPr>
                      <p:cNvPr id="0" name="图片 4393"/>
                      <p:cNvPicPr/>
                      <p:nvPr/>
                    </p:nvPicPr>
                    <p:blipFill>
                      <a:blip r:embed="rId4"/>
                      <a:stretch>
                        <a:fillRect/>
                      </a:stretch>
                    </p:blipFill>
                    <p:spPr>
                      <a:xfrm>
                        <a:off x="3263900" y="1030288"/>
                        <a:ext cx="2717800" cy="1878012"/>
                      </a:xfrm>
                      <a:prstGeom prst="rect">
                        <a:avLst/>
                      </a:prstGeom>
                      <a:noFill/>
                      <a:ln w="38100">
                        <a:noFill/>
                        <a:miter/>
                      </a:ln>
                    </p:spPr>
                  </p:pic>
                </p:oleObj>
              </mc:Fallback>
            </mc:AlternateContent>
          </a:graphicData>
        </a:graphic>
      </p:graphicFrame>
      <p:graphicFrame>
        <p:nvGraphicFramePr>
          <p:cNvPr id="212997" name="Object 8"/>
          <p:cNvGraphicFramePr>
            <a:graphicFrameLocks noChangeAspect="1"/>
          </p:cNvGraphicFramePr>
          <p:nvPr/>
        </p:nvGraphicFramePr>
        <p:xfrm>
          <a:off x="3176588" y="3479800"/>
          <a:ext cx="2792412" cy="1878013"/>
        </p:xfrm>
        <a:graphic>
          <a:graphicData uri="http://schemas.openxmlformats.org/presentationml/2006/ole">
            <mc:AlternateContent xmlns:mc="http://schemas.openxmlformats.org/markup-compatibility/2006">
              <mc:Choice xmlns:v="urn:schemas-microsoft-com:vml" Requires="v">
                <p:oleObj spid="_x0000_s4395" name="" r:id="rId5" imgW="1397000" imgH="939800" progId="">
                  <p:embed/>
                </p:oleObj>
              </mc:Choice>
              <mc:Fallback>
                <p:oleObj name="" r:id="rId5" imgW="1397000" imgH="939800" progId="">
                  <p:embed/>
                  <p:pic>
                    <p:nvPicPr>
                      <p:cNvPr id="0" name="图片 4394"/>
                      <p:cNvPicPr/>
                      <p:nvPr/>
                    </p:nvPicPr>
                    <p:blipFill>
                      <a:blip r:embed="rId6"/>
                      <a:stretch>
                        <a:fillRect/>
                      </a:stretch>
                    </p:blipFill>
                    <p:spPr>
                      <a:xfrm>
                        <a:off x="3176588" y="3479800"/>
                        <a:ext cx="2792412" cy="1878013"/>
                      </a:xfrm>
                      <a:prstGeom prst="rect">
                        <a:avLst/>
                      </a:prstGeom>
                      <a:noFill/>
                      <a:ln w="38100">
                        <a:noFill/>
                        <a:miter/>
                      </a:ln>
                    </p:spPr>
                  </p:pic>
                </p:oleObj>
              </mc:Fallback>
            </mc:AlternateContent>
          </a:graphicData>
        </a:graphic>
      </p:graphicFrame>
      <p:graphicFrame>
        <p:nvGraphicFramePr>
          <p:cNvPr id="212998" name="Object 9"/>
          <p:cNvGraphicFramePr>
            <a:graphicFrameLocks noChangeAspect="1"/>
          </p:cNvGraphicFramePr>
          <p:nvPr/>
        </p:nvGraphicFramePr>
        <p:xfrm>
          <a:off x="6000750" y="4175125"/>
          <a:ext cx="863600" cy="457200"/>
        </p:xfrm>
        <a:graphic>
          <a:graphicData uri="http://schemas.openxmlformats.org/presentationml/2006/ole">
            <mc:AlternateContent xmlns:mc="http://schemas.openxmlformats.org/markup-compatibility/2006">
              <mc:Choice xmlns:v="urn:schemas-microsoft-com:vml" Requires="v">
                <p:oleObj spid="_x0000_s4393" name="" r:id="rId7" imgW="431800" imgH="228600" progId="">
                  <p:embed/>
                </p:oleObj>
              </mc:Choice>
              <mc:Fallback>
                <p:oleObj name="" r:id="rId7" imgW="431800" imgH="228600" progId="">
                  <p:embed/>
                  <p:pic>
                    <p:nvPicPr>
                      <p:cNvPr id="0" name="图片 4392"/>
                      <p:cNvPicPr/>
                      <p:nvPr/>
                    </p:nvPicPr>
                    <p:blipFill>
                      <a:blip r:embed="rId8"/>
                      <a:stretch>
                        <a:fillRect/>
                      </a:stretch>
                    </p:blipFill>
                    <p:spPr>
                      <a:xfrm>
                        <a:off x="6000750" y="4175125"/>
                        <a:ext cx="863600" cy="457200"/>
                      </a:xfrm>
                      <a:prstGeom prst="rect">
                        <a:avLst/>
                      </a:prstGeom>
                      <a:noFill/>
                      <a:ln w="38100">
                        <a:noFill/>
                        <a:miter/>
                      </a:ln>
                    </p:spPr>
                  </p:pic>
                </p:oleObj>
              </mc:Fallback>
            </mc:AlternateContent>
          </a:graphicData>
        </a:graphic>
      </p:graphicFrame>
      <p:sp>
        <p:nvSpPr>
          <p:cNvPr id="9" name="矩形 8"/>
          <p:cNvSpPr/>
          <p:nvPr/>
        </p:nvSpPr>
        <p:spPr>
          <a:xfrm>
            <a:off x="2157413" y="3000375"/>
            <a:ext cx="10001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0227">
                                            <p:txEl>
                                              <p:charRg st="0" end="12"/>
                                            </p:txEl>
                                          </p:spTgt>
                                        </p:tgtEl>
                                        <p:attrNameLst>
                                          <p:attrName>style.visibility</p:attrName>
                                        </p:attrNameLst>
                                      </p:cBhvr>
                                      <p:to>
                                        <p:strVal val="visible"/>
                                      </p:to>
                                    </p:set>
                                    <p:animEffect transition="in" filter="blinds(horizontal)">
                                      <p:cBhvr>
                                        <p:cTn id="7" dur="500"/>
                                        <p:tgtEl>
                                          <p:spTgt spid="180227">
                                            <p:txEl>
                                              <p:charRg st="0" end="1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0228"/>
                                        </p:tgtEl>
                                        <p:attrNameLst>
                                          <p:attrName>style.visibility</p:attrName>
                                        </p:attrNameLst>
                                      </p:cBhvr>
                                      <p:to>
                                        <p:strVal val="visible"/>
                                      </p:to>
                                    </p:set>
                                    <p:animEffect transition="in" filter="blinds(horizontal)">
                                      <p:cBhvr>
                                        <p:cTn id="10" dur="500"/>
                                        <p:tgtEl>
                                          <p:spTgt spid="1802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2999"/>
                                        </p:tgtEl>
                                        <p:attrNameLst>
                                          <p:attrName>style.visibility</p:attrName>
                                        </p:attrNameLst>
                                      </p:cBhvr>
                                      <p:to>
                                        <p:strVal val="visible"/>
                                      </p:to>
                                    </p:set>
                                    <p:animEffect transition="in" filter="blinds(horizontal)">
                                      <p:cBhvr>
                                        <p:cTn id="15" dur="500"/>
                                        <p:tgtEl>
                                          <p:spTgt spid="21299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0227">
                                            <p:txEl>
                                              <p:charRg st="13" end="15"/>
                                            </p:txEl>
                                          </p:spTgt>
                                        </p:tgtEl>
                                        <p:attrNameLst>
                                          <p:attrName>style.visibility</p:attrName>
                                        </p:attrNameLst>
                                      </p:cBhvr>
                                      <p:to>
                                        <p:strVal val="visible"/>
                                      </p:to>
                                    </p:set>
                                    <p:animEffect transition="in" filter="blinds(horizontal)">
                                      <p:cBhvr>
                                        <p:cTn id="20" dur="500"/>
                                        <p:tgtEl>
                                          <p:spTgt spid="180227">
                                            <p:txEl>
                                              <p:charRg st="13" end="15"/>
                                            </p:txEl>
                                          </p:spTgt>
                                        </p:tgtEl>
                                      </p:cBhvr>
                                    </p:animEffect>
                                  </p:childTnLst>
                                </p:cTn>
                              </p:par>
                              <p:par>
                                <p:cTn id="21" presetID="3" presetClass="exit" presetSubtype="10" fill="hold" grpId="0" nodeType="with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0227">
                                            <p:txEl>
                                              <p:charRg st="17" end="42"/>
                                            </p:txEl>
                                          </p:spTgt>
                                        </p:tgtEl>
                                        <p:attrNameLst>
                                          <p:attrName>style.visibility</p:attrName>
                                        </p:attrNameLst>
                                      </p:cBhvr>
                                      <p:to>
                                        <p:strVal val="visible"/>
                                      </p:to>
                                    </p:set>
                                    <p:animEffect transition="in" filter="blinds(horizontal)">
                                      <p:cBhvr>
                                        <p:cTn id="28" dur="500"/>
                                        <p:tgtEl>
                                          <p:spTgt spid="180227">
                                            <p:txEl>
                                              <p:charRg st="17" end="4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2997"/>
                                        </p:tgtEl>
                                        <p:attrNameLst>
                                          <p:attrName>style.visibility</p:attrName>
                                        </p:attrNameLst>
                                      </p:cBhvr>
                                      <p:to>
                                        <p:strVal val="visible"/>
                                      </p:to>
                                    </p:set>
                                    <p:animEffect transition="in" filter="wipe(left)">
                                      <p:cBhvr>
                                        <p:cTn id="33" dur="500"/>
                                        <p:tgtEl>
                                          <p:spTgt spid="21299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2998"/>
                                        </p:tgtEl>
                                        <p:attrNameLst>
                                          <p:attrName>style.visibility</p:attrName>
                                        </p:attrNameLst>
                                      </p:cBhvr>
                                      <p:to>
                                        <p:strVal val="visible"/>
                                      </p:to>
                                    </p:set>
                                    <p:animEffect transition="in" filter="wipe(left)">
                                      <p:cBhvr>
                                        <p:cTn id="38" dur="500"/>
                                        <p:tgtEl>
                                          <p:spTgt spid="212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1251" name="Rectangle 3"/>
          <p:cNvSpPr>
            <a:spLocks noGrp="1" noChangeArrowheads="1"/>
          </p:cNvSpPr>
          <p:nvPr>
            <p:ph idx="1"/>
          </p:nvPr>
        </p:nvSpPr>
        <p:spPr>
          <a:xfrm>
            <a:off x="457200" y="455613"/>
            <a:ext cx="8229600" cy="4819650"/>
          </a:xfrm>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y</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0" u="none" strike="noStrike" kern="0" cap="none" spc="0" normalizeH="0" baseline="30000" noProof="0" dirty="0" err="1" smtClean="0">
                <a:ln>
                  <a:noFill/>
                </a:ln>
                <a:solidFill>
                  <a:schemeClr val="tx1"/>
                </a:solidFill>
                <a:effectLst/>
                <a:uLnTx/>
                <a:uFillTx/>
                <a:latin typeface="+mn-lt"/>
                <a:ea typeface="+mn-ea"/>
                <a:cs typeface="+mn-cs"/>
              </a:rPr>
              <a:t>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内积具有下列性质（其中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n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维向量，</a:t>
            </a:r>
            <a:r>
              <a:rPr kumimoji="1" lang="en-US" altLang="zh-CN" sz="2400" b="1" i="1"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l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为实数）：</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对称性：</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线性性质：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rgbClr val="FF0000"/>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 </a:t>
            </a:r>
            <a:r>
              <a:rPr kumimoji="1" lang="en-US"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&gt;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施瓦兹（</a:t>
            </a:r>
            <a:r>
              <a:rPr kumimoji="1" lang="en-US" altLang="zh-CN" sz="2400" b="1" i="0" u="none" strike="noStrike" kern="0" cap="none" spc="0" normalizeH="0" baseline="0" noProof="0" dirty="0" smtClean="0">
                <a:ln>
                  <a:noFill/>
                </a:ln>
                <a:solidFill>
                  <a:srgbClr val="0000FF"/>
                </a:solidFill>
                <a:effectLst/>
                <a:uLnTx/>
                <a:uFillTx/>
                <a:latin typeface="+mn-lt"/>
                <a:ea typeface="+mn-ea"/>
                <a:cs typeface="+mn-cs"/>
              </a:rPr>
              <a:t>Schwarz</a:t>
            </a: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）不等式</a:t>
            </a:r>
            <a:endParaRPr kumimoji="1" lang="zh-CN" altLang="en-US" sz="2400" b="1" i="0" u="none" strike="noStrike" kern="0" cap="none" spc="0" normalizeH="0" baseline="0" noProof="0" dirty="0" smtClean="0">
              <a:ln>
                <a:noFill/>
              </a:ln>
              <a:solidFill>
                <a:srgbClr val="0000FF"/>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0" u="none" strike="noStrike" kern="0" cap="none" spc="0" normalizeH="0" baseline="30000" noProof="0" dirty="0" smtClean="0">
                <a:ln>
                  <a:noFill/>
                </a:ln>
                <a:solidFill>
                  <a:schemeClr val="tx1"/>
                </a:solidFill>
                <a:effectLst/>
                <a:uLnTx/>
                <a:uFillTx/>
                <a:latin typeface="+mn-lt"/>
                <a:ea typeface="+mn-ea"/>
                <a:cs typeface="+mn-cs"/>
              </a:rPr>
              <a:t>2 </a:t>
            </a:r>
            <a:r>
              <a:rPr kumimoji="1" lang="en-US"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charRg st="80" end="102"/>
                                            </p:txEl>
                                          </p:spTgt>
                                        </p:tgtEl>
                                        <p:attrNameLst>
                                          <p:attrName>style.visibility</p:attrName>
                                        </p:attrNameLst>
                                      </p:cBhvr>
                                      <p:to>
                                        <p:strVal val="visible"/>
                                      </p:to>
                                    </p:set>
                                    <p:animEffect transition="in" filter="slide(fromBottom)">
                                      <p:cBhvr>
                                        <p:cTn id="7" dur="500"/>
                                        <p:tgtEl>
                                          <p:spTgt spid="181251">
                                            <p:txEl>
                                              <p:charRg st="80" end="10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81251">
                                            <p:txEl>
                                              <p:charRg st="102" end="128"/>
                                            </p:txEl>
                                          </p:spTgt>
                                        </p:tgtEl>
                                        <p:attrNameLst>
                                          <p:attrName>style.visibility</p:attrName>
                                        </p:attrNameLst>
                                      </p:cBhvr>
                                      <p:to>
                                        <p:strVal val="visible"/>
                                      </p:to>
                                    </p:set>
                                    <p:animEffect transition="in" filter="slide(fromBottom)">
                                      <p:cBhvr>
                                        <p:cTn id="12" dur="500"/>
                                        <p:tgtEl>
                                          <p:spTgt spid="181251">
                                            <p:txEl>
                                              <p:charRg st="102" end="12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1">
                                            <p:txEl>
                                              <p:charRg st="128" end="182"/>
                                            </p:txEl>
                                          </p:spTgt>
                                        </p:tgtEl>
                                        <p:attrNameLst>
                                          <p:attrName>style.visibility</p:attrName>
                                        </p:attrNameLst>
                                      </p:cBhvr>
                                      <p:to>
                                        <p:strVal val="visible"/>
                                      </p:to>
                                    </p:set>
                                    <p:animEffect transition="in" filter="slide(fromBottom)">
                                      <p:cBhvr>
                                        <p:cTn id="17" dur="500"/>
                                        <p:tgtEl>
                                          <p:spTgt spid="181251">
                                            <p:txEl>
                                              <p:charRg st="128" end="18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81251">
                                            <p:txEl>
                                              <p:charRg st="182" end="210"/>
                                            </p:txEl>
                                          </p:spTgt>
                                        </p:tgtEl>
                                        <p:attrNameLst>
                                          <p:attrName>style.visibility</p:attrName>
                                        </p:attrNameLst>
                                      </p:cBhvr>
                                      <p:to>
                                        <p:strVal val="visible"/>
                                      </p:to>
                                    </p:set>
                                    <p:animEffect transition="in" filter="slide(fromBottom)">
                                      <p:cBhvr>
                                        <p:cTn id="22" dur="500"/>
                                        <p:tgtEl>
                                          <p:spTgt spid="181251">
                                            <p:txEl>
                                              <p:charRg st="182" end="2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81251">
                                            <p:txEl>
                                              <p:charRg st="210" end="239"/>
                                            </p:txEl>
                                          </p:spTgt>
                                        </p:tgtEl>
                                        <p:attrNameLst>
                                          <p:attrName>style.visibility</p:attrName>
                                        </p:attrNameLst>
                                      </p:cBhvr>
                                      <p:to>
                                        <p:strVal val="visible"/>
                                      </p:to>
                                    </p:set>
                                    <p:animEffect transition="in" filter="slide(fromBottom)">
                                      <p:cBhvr>
                                        <p:cTn id="27" dur="500"/>
                                        <p:tgtEl>
                                          <p:spTgt spid="181251">
                                            <p:txEl>
                                              <p:charRg st="210" end="23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81251">
                                            <p:txEl>
                                              <p:charRg st="239" end="255"/>
                                            </p:txEl>
                                          </p:spTgt>
                                        </p:tgtEl>
                                        <p:attrNameLst>
                                          <p:attrName>style.visibility</p:attrName>
                                        </p:attrNameLst>
                                      </p:cBhvr>
                                      <p:to>
                                        <p:strVal val="visible"/>
                                      </p:to>
                                    </p:set>
                                    <p:animEffect transition="in" filter="slide(fromBottom)">
                                      <p:cBhvr>
                                        <p:cTn id="32" dur="500"/>
                                        <p:tgtEl>
                                          <p:spTgt spid="181251">
                                            <p:txEl>
                                              <p:charRg st="239" end="255"/>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181251">
                                            <p:txEl>
                                              <p:charRg st="255" end="280"/>
                                            </p:txEl>
                                          </p:spTgt>
                                        </p:tgtEl>
                                        <p:attrNameLst>
                                          <p:attrName>style.visibility</p:attrName>
                                        </p:attrNameLst>
                                      </p:cBhvr>
                                      <p:to>
                                        <p:strVal val="visible"/>
                                      </p:to>
                                    </p:set>
                                    <p:animEffect transition="in" filter="slide(fromBottom)">
                                      <p:cBhvr>
                                        <p:cTn id="35" dur="500"/>
                                        <p:tgtEl>
                                          <p:spTgt spid="181251">
                                            <p:txEl>
                                              <p:charRg st="255" end="2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圆角矩形 15"/>
          <p:cNvSpPr/>
          <p:nvPr/>
        </p:nvSpPr>
        <p:spPr>
          <a:xfrm>
            <a:off x="500063" y="2476500"/>
            <a:ext cx="8229600" cy="2024063"/>
          </a:xfrm>
          <a:prstGeom prst="roundRect">
            <a:avLst>
              <a:gd name="adj" fmla="val 16667"/>
            </a:avLst>
          </a:prstGeom>
          <a:solidFill>
            <a:schemeClr val="bg1"/>
          </a:solidFill>
          <a:ln w="28575" cap="flat" cmpd="sng">
            <a:solidFill>
              <a:srgbClr val="00CC00"/>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15043" name="Object 3"/>
          <p:cNvGraphicFramePr>
            <a:graphicFrameLocks noChangeAspect="1"/>
          </p:cNvGraphicFramePr>
          <p:nvPr/>
        </p:nvGraphicFramePr>
        <p:xfrm>
          <a:off x="2143125" y="2643188"/>
          <a:ext cx="3910013" cy="1397000"/>
        </p:xfrm>
        <a:graphic>
          <a:graphicData uri="http://schemas.openxmlformats.org/presentationml/2006/ole">
            <mc:AlternateContent xmlns:mc="http://schemas.openxmlformats.org/markup-compatibility/2006">
              <mc:Choice xmlns:v="urn:schemas-microsoft-com:vml" Requires="v">
                <p:oleObj spid="_x0000_s4396" name="" r:id="rId1" imgW="1955800" imgH="698500" progId="">
                  <p:embed/>
                </p:oleObj>
              </mc:Choice>
              <mc:Fallback>
                <p:oleObj name="" r:id="rId1" imgW="1955800" imgH="698500" progId="">
                  <p:embed/>
                  <p:pic>
                    <p:nvPicPr>
                      <p:cNvPr id="0" name="图片 4395"/>
                      <p:cNvPicPr/>
                      <p:nvPr/>
                    </p:nvPicPr>
                    <p:blipFill>
                      <a:blip r:embed="rId2"/>
                      <a:stretch>
                        <a:fillRect/>
                      </a:stretch>
                    </p:blipFill>
                    <p:spPr>
                      <a:xfrm>
                        <a:off x="2143125" y="2643188"/>
                        <a:ext cx="3910013" cy="1397000"/>
                      </a:xfrm>
                      <a:prstGeom prst="rect">
                        <a:avLst/>
                      </a:prstGeom>
                      <a:noFill/>
                      <a:ln w="38100">
                        <a:noFill/>
                        <a:miter/>
                      </a:ln>
                    </p:spPr>
                  </p:pic>
                </p:oleObj>
              </mc:Fallback>
            </mc:AlternateContent>
          </a:graphicData>
        </a:graphic>
      </p:graphicFrame>
      <p:sp>
        <p:nvSpPr>
          <p:cNvPr id="181251" name="Rectangle 3"/>
          <p:cNvSpPr>
            <a:spLocks noGrp="1" noChangeArrowheads="1"/>
          </p:cNvSpPr>
          <p:nvPr>
            <p:ph idx="1"/>
          </p:nvPr>
        </p:nvSpPr>
        <p:spPr>
          <a:xfrm>
            <a:off x="457200" y="455613"/>
            <a:ext cx="8229600" cy="1938338"/>
          </a:xfrm>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y</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0" u="none" strike="noStrike" kern="0" cap="none" spc="0" normalizeH="0" baseline="30000" noProof="0" dirty="0" err="1" smtClean="0">
                <a:ln>
                  <a:noFill/>
                </a:ln>
                <a:solidFill>
                  <a:schemeClr val="tx1"/>
                </a:solidFill>
                <a:effectLst/>
                <a:uLnTx/>
                <a:uFillTx/>
                <a:latin typeface="+mn-lt"/>
                <a:ea typeface="+mn-ea"/>
                <a:cs typeface="+mn-cs"/>
              </a:rPr>
              <a:t>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内积具有下列性质（其中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n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维向量，</a:t>
            </a:r>
            <a:r>
              <a:rPr kumimoji="1" lang="en-US" altLang="zh-CN" sz="2400" b="1" i="1"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l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为实数）：</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对称性：</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5" name="矩形 4"/>
          <p:cNvSpPr/>
          <p:nvPr/>
        </p:nvSpPr>
        <p:spPr>
          <a:xfrm>
            <a:off x="2857500" y="3143250"/>
            <a:ext cx="3214688"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 name="矩形 5"/>
          <p:cNvSpPr/>
          <p:nvPr/>
        </p:nvSpPr>
        <p:spPr>
          <a:xfrm>
            <a:off x="2857500" y="3643313"/>
            <a:ext cx="3214688"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3" name="任意多边形 12"/>
          <p:cNvSpPr/>
          <p:nvPr/>
        </p:nvSpPr>
        <p:spPr>
          <a:xfrm>
            <a:off x="3216275" y="2571750"/>
            <a:ext cx="366713" cy="150813"/>
          </a:xfrm>
          <a:custGeom>
            <a:avLst/>
            <a:gdLst>
              <a:gd name="txL" fmla="*/ 0 w 1480457"/>
              <a:gd name="txT" fmla="*/ 0 h 725715"/>
              <a:gd name="txR" fmla="*/ 1480457 w 1480457"/>
              <a:gd name="txB" fmla="*/ 725715 h 725715"/>
            </a:gdLst>
            <a:ahLst/>
            <a:cxnLst>
              <a:cxn ang="0">
                <a:pos x="0" y="281"/>
              </a:cxn>
              <a:cxn ang="0">
                <a:pos x="703" y="0"/>
              </a:cxn>
              <a:cxn ang="0">
                <a:pos x="1380" y="281"/>
              </a:cxn>
            </a:cxnLst>
            <a:rect l="txL" t="txT" r="txR" b="txB"/>
            <a:pathLst>
              <a:path w="1480457" h="725715">
                <a:moveTo>
                  <a:pt x="0" y="725715"/>
                </a:moveTo>
                <a:cubicBezTo>
                  <a:pt x="254000" y="362857"/>
                  <a:pt x="508000" y="0"/>
                  <a:pt x="754743" y="0"/>
                </a:cubicBezTo>
                <a:cubicBezTo>
                  <a:pt x="1001486" y="0"/>
                  <a:pt x="1240971" y="362857"/>
                  <a:pt x="1480457" y="725715"/>
                </a:cubicBezTo>
              </a:path>
            </a:pathLst>
          </a:custGeom>
          <a:noFill/>
          <a:ln w="28575" cap="flat" cmpd="sng">
            <a:solidFill>
              <a:srgbClr val="FF3300">
                <a:alpha val="100000"/>
              </a:srgbClr>
            </a:solidFill>
            <a:prstDash val="solid"/>
            <a:round/>
            <a:headEnd type="stealth" w="med" len="lg"/>
            <a:tailEnd type="stealth" w="med" len="lg"/>
          </a:ln>
        </p:spPr>
        <p:txBody>
          <a:bodyPr/>
          <a:p>
            <a:endParaRPr lang="zh-CN" altLang="en-US"/>
          </a:p>
        </p:txBody>
      </p:sp>
      <p:sp>
        <p:nvSpPr>
          <p:cNvPr id="14" name="任意多边形 13"/>
          <p:cNvSpPr/>
          <p:nvPr/>
        </p:nvSpPr>
        <p:spPr>
          <a:xfrm>
            <a:off x="4062413" y="2571750"/>
            <a:ext cx="366712" cy="150813"/>
          </a:xfrm>
          <a:custGeom>
            <a:avLst/>
            <a:gdLst>
              <a:gd name="txL" fmla="*/ 0 w 1480457"/>
              <a:gd name="txT" fmla="*/ 0 h 725715"/>
              <a:gd name="txR" fmla="*/ 1480457 w 1480457"/>
              <a:gd name="txB" fmla="*/ 725715 h 725715"/>
            </a:gdLst>
            <a:ahLst/>
            <a:cxnLst>
              <a:cxn ang="0">
                <a:pos x="0" y="281"/>
              </a:cxn>
              <a:cxn ang="0">
                <a:pos x="703" y="0"/>
              </a:cxn>
              <a:cxn ang="0">
                <a:pos x="1380" y="281"/>
              </a:cxn>
            </a:cxnLst>
            <a:rect l="txL" t="txT" r="txR" b="txB"/>
            <a:pathLst>
              <a:path w="1480457" h="725715">
                <a:moveTo>
                  <a:pt x="0" y="725715"/>
                </a:moveTo>
                <a:cubicBezTo>
                  <a:pt x="254000" y="362857"/>
                  <a:pt x="508000" y="0"/>
                  <a:pt x="754743" y="0"/>
                </a:cubicBezTo>
                <a:cubicBezTo>
                  <a:pt x="1001486" y="0"/>
                  <a:pt x="1240971" y="362857"/>
                  <a:pt x="1480457" y="725715"/>
                </a:cubicBezTo>
              </a:path>
            </a:pathLst>
          </a:custGeom>
          <a:noFill/>
          <a:ln w="28575" cap="flat" cmpd="sng">
            <a:solidFill>
              <a:srgbClr val="FF3300">
                <a:alpha val="100000"/>
              </a:srgbClr>
            </a:solidFill>
            <a:prstDash val="solid"/>
            <a:round/>
            <a:headEnd type="stealth" w="med" len="lg"/>
            <a:tailEnd type="stealth" w="med" len="lg"/>
          </a:ln>
        </p:spPr>
        <p:txBody>
          <a:bodyPr/>
          <a:p>
            <a:endParaRPr lang="zh-CN" altLang="en-US"/>
          </a:p>
        </p:txBody>
      </p:sp>
      <p:sp>
        <p:nvSpPr>
          <p:cNvPr id="15" name="任意多边形 14"/>
          <p:cNvSpPr/>
          <p:nvPr/>
        </p:nvSpPr>
        <p:spPr>
          <a:xfrm>
            <a:off x="5500688" y="2571750"/>
            <a:ext cx="366712" cy="150813"/>
          </a:xfrm>
          <a:custGeom>
            <a:avLst/>
            <a:gdLst>
              <a:gd name="txL" fmla="*/ 0 w 1480457"/>
              <a:gd name="txT" fmla="*/ 0 h 725715"/>
              <a:gd name="txR" fmla="*/ 1480457 w 1480457"/>
              <a:gd name="txB" fmla="*/ 725715 h 725715"/>
            </a:gdLst>
            <a:ahLst/>
            <a:cxnLst>
              <a:cxn ang="0">
                <a:pos x="0" y="281"/>
              </a:cxn>
              <a:cxn ang="0">
                <a:pos x="703" y="0"/>
              </a:cxn>
              <a:cxn ang="0">
                <a:pos x="1380" y="281"/>
              </a:cxn>
            </a:cxnLst>
            <a:rect l="txL" t="txT" r="txR" b="txB"/>
            <a:pathLst>
              <a:path w="1480457" h="725715">
                <a:moveTo>
                  <a:pt x="0" y="725715"/>
                </a:moveTo>
                <a:cubicBezTo>
                  <a:pt x="254000" y="362857"/>
                  <a:pt x="508000" y="0"/>
                  <a:pt x="754743" y="0"/>
                </a:cubicBezTo>
                <a:cubicBezTo>
                  <a:pt x="1001486" y="0"/>
                  <a:pt x="1240971" y="362857"/>
                  <a:pt x="1480457" y="725715"/>
                </a:cubicBezTo>
              </a:path>
            </a:pathLst>
          </a:custGeom>
          <a:noFill/>
          <a:ln w="28575" cap="flat" cmpd="sng">
            <a:solidFill>
              <a:srgbClr val="FF3300">
                <a:alpha val="100000"/>
              </a:srgbClr>
            </a:solidFill>
            <a:prstDash val="solid"/>
            <a:round/>
            <a:headEnd type="stealth" w="med" len="lg"/>
            <a:tailEnd type="stealth" w="med" len="lg"/>
          </a:ln>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charRg st="80" end="102"/>
                                            </p:txEl>
                                          </p:spTgt>
                                        </p:tgtEl>
                                        <p:attrNameLst>
                                          <p:attrName>style.visibility</p:attrName>
                                        </p:attrNameLst>
                                      </p:cBhvr>
                                      <p:to>
                                        <p:strVal val="visible"/>
                                      </p:to>
                                    </p:set>
                                    <p:animEffect transition="in" filter="slide(fromBottom)">
                                      <p:cBhvr>
                                        <p:cTn id="7" dur="500"/>
                                        <p:tgtEl>
                                          <p:spTgt spid="181251">
                                            <p:txEl>
                                              <p:charRg st="80" end="10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edge">
                                      <p:cBhvr>
                                        <p:cTn id="12" dur="1000"/>
                                        <p:tgtEl>
                                          <p:spTgt spid="16"/>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15043"/>
                                        </p:tgtEl>
                                        <p:attrNameLst>
                                          <p:attrName>style.visibility</p:attrName>
                                        </p:attrNameLst>
                                      </p:cBhvr>
                                      <p:to>
                                        <p:strVal val="visible"/>
                                      </p:to>
                                    </p:set>
                                    <p:animEffect transition="in" filter="wipe(left)">
                                      <p:cBhvr>
                                        <p:cTn id="16" dur="500"/>
                                        <p:tgtEl>
                                          <p:spTgt spid="215043"/>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00000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000000"/>
                                          </p:val>
                                        </p:tav>
                                        <p:tav tm="100000">
                                          <p:val>
                                            <p:strVal val="#ppt_w"/>
                                          </p:val>
                                        </p:tav>
                                      </p:tavLst>
                                    </p:anim>
                                    <p:anim calcmode="lin" valueType="num">
                                      <p:cBhvr>
                                        <p:cTn id="26" dur="500" fill="hold"/>
                                        <p:tgtEl>
                                          <p:spTgt spid="14"/>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000000"/>
                                          </p:val>
                                        </p:tav>
                                        <p:tav tm="100000">
                                          <p:val>
                                            <p:strVal val="#ppt_w"/>
                                          </p:val>
                                        </p:tav>
                                      </p:tavLst>
                                    </p:anim>
                                    <p:anim calcmode="lin" valueType="num">
                                      <p:cBhvr>
                                        <p:cTn id="30"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xit" presetSubtype="8" fill="hold" grpId="0" nodeType="clickEffect">
                                  <p:stCondLst>
                                    <p:cond delay="0"/>
                                  </p:stCondLst>
                                  <p:childTnLst>
                                    <p:animEffect transition="out" filter="wipe(left)">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6"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圆角矩形 16"/>
          <p:cNvSpPr/>
          <p:nvPr/>
        </p:nvSpPr>
        <p:spPr>
          <a:xfrm>
            <a:off x="500063" y="3786188"/>
            <a:ext cx="8501062" cy="2024062"/>
          </a:xfrm>
          <a:prstGeom prst="roundRect">
            <a:avLst>
              <a:gd name="adj" fmla="val 16667"/>
            </a:avLst>
          </a:prstGeom>
          <a:noFill/>
          <a:ln w="28575" cap="flat" cmpd="sng">
            <a:solidFill>
              <a:srgbClr val="00CC00"/>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1251" name="Rectangle 3"/>
          <p:cNvSpPr>
            <a:spLocks noGrp="1" noChangeArrowheads="1"/>
          </p:cNvSpPr>
          <p:nvPr>
            <p:ph idx="1"/>
          </p:nvPr>
        </p:nvSpPr>
        <p:spPr>
          <a:xfrm>
            <a:off x="457200" y="455613"/>
            <a:ext cx="8229600" cy="2898775"/>
          </a:xfrm>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y</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0" u="none" strike="noStrike" kern="0" cap="none" spc="0" normalizeH="0" baseline="30000" noProof="0" dirty="0" err="1" smtClean="0">
                <a:ln>
                  <a:noFill/>
                </a:ln>
                <a:solidFill>
                  <a:schemeClr val="tx1"/>
                </a:solidFill>
                <a:effectLst/>
                <a:uLnTx/>
                <a:uFillTx/>
                <a:latin typeface="+mn-lt"/>
                <a:ea typeface="+mn-ea"/>
                <a:cs typeface="+mn-cs"/>
              </a:rPr>
              <a:t>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内积具有下列性质（其中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n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维向量，</a:t>
            </a:r>
            <a:r>
              <a:rPr kumimoji="1" lang="en-US" altLang="zh-CN" sz="2400" b="1" i="1"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l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为实数）：</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对称性：</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线性性质：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rgbClr val="FF0000"/>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p:txBody>
      </p:sp>
      <p:graphicFrame>
        <p:nvGraphicFramePr>
          <p:cNvPr id="3" name="Object 4"/>
          <p:cNvGraphicFramePr>
            <a:graphicFrameLocks noChangeAspect="1"/>
          </p:cNvGraphicFramePr>
          <p:nvPr/>
        </p:nvGraphicFramePr>
        <p:xfrm>
          <a:off x="533400" y="3970338"/>
          <a:ext cx="5967413" cy="457200"/>
        </p:xfrm>
        <a:graphic>
          <a:graphicData uri="http://schemas.openxmlformats.org/presentationml/2006/ole">
            <mc:AlternateContent xmlns:mc="http://schemas.openxmlformats.org/markup-compatibility/2006">
              <mc:Choice xmlns:v="urn:schemas-microsoft-com:vml" Requires="v">
                <p:oleObj spid="_x0000_s4397" name="" r:id="rId1" imgW="2984500" imgH="228600" progId="">
                  <p:embed/>
                </p:oleObj>
              </mc:Choice>
              <mc:Fallback>
                <p:oleObj name="" r:id="rId1" imgW="2984500" imgH="228600" progId="">
                  <p:embed/>
                  <p:pic>
                    <p:nvPicPr>
                      <p:cNvPr id="0" name="图片 4396"/>
                      <p:cNvPicPr/>
                      <p:nvPr/>
                    </p:nvPicPr>
                    <p:blipFill>
                      <a:blip r:embed="rId2"/>
                      <a:stretch>
                        <a:fillRect/>
                      </a:stretch>
                    </p:blipFill>
                    <p:spPr>
                      <a:xfrm>
                        <a:off x="533400" y="3970338"/>
                        <a:ext cx="5967413" cy="457200"/>
                      </a:xfrm>
                      <a:prstGeom prst="rect">
                        <a:avLst/>
                      </a:prstGeom>
                      <a:noFill/>
                      <a:ln w="38100">
                        <a:noFill/>
                        <a:miter/>
                      </a:ln>
                    </p:spPr>
                  </p:pic>
                </p:oleObj>
              </mc:Fallback>
            </mc:AlternateContent>
          </a:graphicData>
        </a:graphic>
      </p:graphicFrame>
      <p:sp>
        <p:nvSpPr>
          <p:cNvPr id="4" name="矩形 3"/>
          <p:cNvSpPr/>
          <p:nvPr/>
        </p:nvSpPr>
        <p:spPr>
          <a:xfrm>
            <a:off x="1490663" y="3971925"/>
            <a:ext cx="13716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 name="矩形 4"/>
          <p:cNvSpPr/>
          <p:nvPr/>
        </p:nvSpPr>
        <p:spPr>
          <a:xfrm>
            <a:off x="2862263" y="3971925"/>
            <a:ext cx="1214437"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 name="矩形 6"/>
          <p:cNvSpPr/>
          <p:nvPr/>
        </p:nvSpPr>
        <p:spPr>
          <a:xfrm>
            <a:off x="4076700" y="3971925"/>
            <a:ext cx="12001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 name="矩形 7"/>
          <p:cNvSpPr/>
          <p:nvPr/>
        </p:nvSpPr>
        <p:spPr>
          <a:xfrm>
            <a:off x="5278438" y="3971925"/>
            <a:ext cx="1214437"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17092" name="Object 5"/>
          <p:cNvGraphicFramePr>
            <a:graphicFrameLocks noChangeAspect="1"/>
          </p:cNvGraphicFramePr>
          <p:nvPr/>
        </p:nvGraphicFramePr>
        <p:xfrm>
          <a:off x="571500" y="4829175"/>
          <a:ext cx="8404225" cy="457200"/>
        </p:xfrm>
        <a:graphic>
          <a:graphicData uri="http://schemas.openxmlformats.org/presentationml/2006/ole">
            <mc:AlternateContent xmlns:mc="http://schemas.openxmlformats.org/markup-compatibility/2006">
              <mc:Choice xmlns:v="urn:schemas-microsoft-com:vml" Requires="v">
                <p:oleObj spid="_x0000_s4398" name="" r:id="rId3" imgW="4203700" imgH="228600" progId="">
                  <p:embed/>
                </p:oleObj>
              </mc:Choice>
              <mc:Fallback>
                <p:oleObj name="" r:id="rId3" imgW="4203700" imgH="228600" progId="">
                  <p:embed/>
                  <p:pic>
                    <p:nvPicPr>
                      <p:cNvPr id="0" name="图片 4397"/>
                      <p:cNvPicPr/>
                      <p:nvPr/>
                    </p:nvPicPr>
                    <p:blipFill>
                      <a:blip r:embed="rId4"/>
                      <a:stretch>
                        <a:fillRect/>
                      </a:stretch>
                    </p:blipFill>
                    <p:spPr>
                      <a:xfrm>
                        <a:off x="571500" y="4829175"/>
                        <a:ext cx="8404225" cy="457200"/>
                      </a:xfrm>
                      <a:prstGeom prst="rect">
                        <a:avLst/>
                      </a:prstGeom>
                      <a:noFill/>
                      <a:ln w="38100">
                        <a:noFill/>
                        <a:miter/>
                      </a:ln>
                    </p:spPr>
                  </p:pic>
                </p:oleObj>
              </mc:Fallback>
            </mc:AlternateContent>
          </a:graphicData>
        </a:graphic>
      </p:graphicFrame>
      <p:sp>
        <p:nvSpPr>
          <p:cNvPr id="10" name="矩形 9"/>
          <p:cNvSpPr/>
          <p:nvPr/>
        </p:nvSpPr>
        <p:spPr>
          <a:xfrm>
            <a:off x="1714500" y="4843463"/>
            <a:ext cx="1671638"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1" name="矩形 10"/>
          <p:cNvSpPr/>
          <p:nvPr/>
        </p:nvSpPr>
        <p:spPr>
          <a:xfrm>
            <a:off x="3386138" y="4843463"/>
            <a:ext cx="1785937"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2" name="矩形 11"/>
          <p:cNvSpPr/>
          <p:nvPr/>
        </p:nvSpPr>
        <p:spPr>
          <a:xfrm>
            <a:off x="5172075" y="4843463"/>
            <a:ext cx="20002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3" name="矩形 12"/>
          <p:cNvSpPr/>
          <p:nvPr/>
        </p:nvSpPr>
        <p:spPr>
          <a:xfrm>
            <a:off x="7143750" y="4843463"/>
            <a:ext cx="18002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charRg st="102" end="128"/>
                                            </p:txEl>
                                          </p:spTgt>
                                        </p:tgtEl>
                                        <p:attrNameLst>
                                          <p:attrName>style.visibility</p:attrName>
                                        </p:attrNameLst>
                                      </p:cBhvr>
                                      <p:to>
                                        <p:strVal val="visible"/>
                                      </p:to>
                                    </p:set>
                                    <p:animEffect transition="in" filter="slide(fromBottom)">
                                      <p:cBhvr>
                                        <p:cTn id="7" dur="500"/>
                                        <p:tgtEl>
                                          <p:spTgt spid="181251">
                                            <p:txEl>
                                              <p:charRg st="102" end="12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edge">
                                      <p:cBhvr>
                                        <p:cTn id="12" dur="1000"/>
                                        <p:tgtEl>
                                          <p:spTgt spid="17"/>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81251">
                                            <p:txEl>
                                              <p:charRg st="128" end="182"/>
                                            </p:txEl>
                                          </p:spTgt>
                                        </p:tgtEl>
                                        <p:attrNameLst>
                                          <p:attrName>style.visibility</p:attrName>
                                        </p:attrNameLst>
                                      </p:cBhvr>
                                      <p:to>
                                        <p:strVal val="visible"/>
                                      </p:to>
                                    </p:set>
                                    <p:animEffect transition="in" filter="slide(fromBottom)">
                                      <p:cBhvr>
                                        <p:cTn id="41" dur="500"/>
                                        <p:tgtEl>
                                          <p:spTgt spid="181251">
                                            <p:txEl>
                                              <p:charRg st="128" end="18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7092"/>
                                        </p:tgtEl>
                                        <p:attrNameLst>
                                          <p:attrName>style.visibility</p:attrName>
                                        </p:attrNameLst>
                                      </p:cBhvr>
                                      <p:to>
                                        <p:strVal val="visible"/>
                                      </p:to>
                                    </p:set>
                                    <p:animEffect transition="in" filter="wipe(left)">
                                      <p:cBhvr>
                                        <p:cTn id="46" dur="500"/>
                                        <p:tgtEl>
                                          <p:spTgt spid="21709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xit" presetSubtype="8" fill="hold" grpId="0" nodeType="clickEffect">
                                  <p:stCondLst>
                                    <p:cond delay="0"/>
                                  </p:stCondLst>
                                  <p:childTnLst>
                                    <p:animEffect transition="out" filter="wipe(left)">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5" grpId="0" animBg="1"/>
      <p:bldP spid="7" grpId="0" animBg="1"/>
      <p:bldP spid="8" grpId="0" animBg="1"/>
      <p:bldP spid="10" grpId="0" animBg="1"/>
      <p:bldP spid="11" grpId="0" animBg="1"/>
      <p:bldP spid="12" grpId="0" animBg="1"/>
      <p:bldP spid="13"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500063" y="4548188"/>
            <a:ext cx="8229600" cy="809625"/>
          </a:xfrm>
          <a:prstGeom prst="roundRect">
            <a:avLst>
              <a:gd name="adj" fmla="val 16667"/>
            </a:avLst>
          </a:prstGeom>
          <a:noFill/>
          <a:ln w="28575" cap="flat" cmpd="sng">
            <a:solidFill>
              <a:srgbClr val="00CC00"/>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1251" name="Rectangle 3"/>
          <p:cNvSpPr>
            <a:spLocks noGrp="1" noChangeArrowheads="1"/>
          </p:cNvSpPr>
          <p:nvPr>
            <p:ph idx="1"/>
          </p:nvPr>
        </p:nvSpPr>
        <p:spPr>
          <a:xfrm>
            <a:off x="457200" y="455613"/>
            <a:ext cx="8229600" cy="4819650"/>
          </a:xfrm>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y</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0" u="none" strike="noStrike" kern="0" cap="none" spc="0" normalizeH="0" baseline="30000" noProof="0" dirty="0" err="1" smtClean="0">
                <a:ln>
                  <a:noFill/>
                </a:ln>
                <a:solidFill>
                  <a:schemeClr val="tx1"/>
                </a:solidFill>
                <a:effectLst/>
                <a:uLnTx/>
                <a:uFillTx/>
                <a:latin typeface="+mn-lt"/>
                <a:ea typeface="+mn-ea"/>
                <a:cs typeface="+mn-cs"/>
              </a:rPr>
              <a:t>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内积具有下列性质（其中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n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维向量，</a:t>
            </a:r>
            <a:r>
              <a:rPr kumimoji="1" lang="en-US" altLang="zh-CN" sz="2400" b="1" i="1"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l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为实数）：</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对称性：</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线性性质：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rgbClr val="FF0000"/>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 </a:t>
            </a:r>
            <a:r>
              <a:rPr kumimoji="1" lang="en-US"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&gt;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30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30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n</a:t>
            </a:r>
            <a:r>
              <a:rPr kumimoji="1" lang="en-US" altLang="zh-CN" sz="2400" b="1" i="0" u="none" strike="noStrike" kern="0" cap="none" spc="0" normalizeH="0" baseline="30000" noProof="0" dirty="0" smtClean="0">
                <a:ln>
                  <a:noFill/>
                </a:ln>
                <a:solidFill>
                  <a:schemeClr val="tx1"/>
                </a:solidFill>
                <a:effectLst/>
                <a:uLnTx/>
                <a:uFillTx/>
                <a:latin typeface="+mn-lt"/>
                <a:ea typeface="+mn-ea"/>
                <a:cs typeface="+mn-cs"/>
              </a:rPr>
              <a:t>2</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0</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81251">
                                            <p:txEl>
                                              <p:charRg st="240" end="274"/>
                                            </p:txEl>
                                          </p:spTgt>
                                        </p:tgtEl>
                                        <p:attrNameLst>
                                          <p:attrName>style.visibility</p:attrName>
                                        </p:attrNameLst>
                                      </p:cBhvr>
                                      <p:to>
                                        <p:strVal val="visible"/>
                                      </p:to>
                                    </p:set>
                                    <p:animEffect transition="in" filter="slide(fromBottom)">
                                      <p:cBhvr>
                                        <p:cTn id="12" dur="500"/>
                                        <p:tgtEl>
                                          <p:spTgt spid="181251">
                                            <p:txEl>
                                              <p:charRg st="240" end="27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1">
                                            <p:txEl>
                                              <p:charRg st="182" end="210"/>
                                            </p:txEl>
                                          </p:spTgt>
                                        </p:tgtEl>
                                        <p:attrNameLst>
                                          <p:attrName>style.visibility</p:attrName>
                                        </p:attrNameLst>
                                      </p:cBhvr>
                                      <p:to>
                                        <p:strVal val="visible"/>
                                      </p:to>
                                    </p:set>
                                    <p:animEffect transition="in" filter="slide(fromBottom)">
                                      <p:cBhvr>
                                        <p:cTn id="17" dur="500"/>
                                        <p:tgtEl>
                                          <p:spTgt spid="181251">
                                            <p:txEl>
                                              <p:charRg st="182" end="2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81251">
                                            <p:txEl>
                                              <p:charRg st="210" end="239"/>
                                            </p:txEl>
                                          </p:spTgt>
                                        </p:tgtEl>
                                        <p:attrNameLst>
                                          <p:attrName>style.visibility</p:attrName>
                                        </p:attrNameLst>
                                      </p:cBhvr>
                                      <p:to>
                                        <p:strVal val="visible"/>
                                      </p:to>
                                    </p:set>
                                    <p:animEffect transition="in" filter="slide(fromBottom)">
                                      <p:cBhvr>
                                        <p:cTn id="22" dur="500"/>
                                        <p:tgtEl>
                                          <p:spTgt spid="181251">
                                            <p:txEl>
                                              <p:charRg st="210" end="2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21570" name="Text Box 2"/>
          <p:cNvSpPr txBox="1"/>
          <p:nvPr/>
        </p:nvSpPr>
        <p:spPr>
          <a:xfrm>
            <a:off x="746125" y="450850"/>
            <a:ext cx="4470400" cy="519113"/>
          </a:xfrm>
          <a:prstGeom prst="rect">
            <a:avLst/>
          </a:prstGeom>
          <a:noFill/>
          <a:ln w="9525">
            <a:noFill/>
          </a:ln>
        </p:spPr>
        <p:txBody>
          <a:bodyPr wrap="none">
            <a:spAutoFit/>
          </a:bodyPr>
          <a:p>
            <a:r>
              <a:rPr lang="zh-CN" altLang="en-US" sz="2800" b="1" dirty="0">
                <a:solidFill>
                  <a:srgbClr val="0000FF"/>
                </a:solidFill>
                <a:latin typeface="Tahoma" panose="020B0604030504040204" pitchFamily="34" charset="0"/>
                <a:ea typeface="楷体_GB2312" panose="02010609030101010101" pitchFamily="49" charset="-122"/>
              </a:rPr>
              <a:t>思考题：</a:t>
            </a:r>
            <a:r>
              <a:rPr lang="zh-CN" altLang="en-US" sz="2800" b="1" dirty="0">
                <a:solidFill>
                  <a:srgbClr val="000000"/>
                </a:solidFill>
                <a:latin typeface="Tahoma" panose="020B0604030504040204" pitchFamily="34" charset="0"/>
                <a:ea typeface="楷体_GB2312" panose="02010609030101010101" pitchFamily="49" charset="-122"/>
              </a:rPr>
              <a:t>用定义计算行列式</a:t>
            </a:r>
            <a:endParaRPr lang="zh-CN" altLang="en-US" sz="2800" b="1" dirty="0">
              <a:solidFill>
                <a:srgbClr val="000000"/>
              </a:solidFill>
              <a:latin typeface="Tahoma" panose="020B0604030504040204" pitchFamily="34" charset="0"/>
              <a:ea typeface="楷体_GB2312" panose="02010609030101010101" pitchFamily="49" charset="-122"/>
            </a:endParaRPr>
          </a:p>
        </p:txBody>
      </p:sp>
      <p:sp>
        <p:nvSpPr>
          <p:cNvPr id="32771" name="Text Box 3"/>
          <p:cNvSpPr txBox="1"/>
          <p:nvPr/>
        </p:nvSpPr>
        <p:spPr>
          <a:xfrm>
            <a:off x="822325" y="3333750"/>
            <a:ext cx="2684463" cy="519113"/>
          </a:xfrm>
          <a:prstGeom prst="rect">
            <a:avLst/>
          </a:prstGeom>
          <a:noFill/>
          <a:ln w="9525">
            <a:noFill/>
          </a:ln>
        </p:spPr>
        <p:txBody>
          <a:bodyPr wrap="none">
            <a:spAutoFit/>
          </a:bodyPr>
          <a:p>
            <a:r>
              <a:rPr lang="zh-CN" altLang="en-US" sz="2800" b="1" dirty="0">
                <a:solidFill>
                  <a:srgbClr val="000000"/>
                </a:solidFill>
                <a:latin typeface="Tahoma" panose="020B0604030504040204" pitchFamily="34" charset="0"/>
                <a:ea typeface="楷体_GB2312" panose="02010609030101010101" pitchFamily="49" charset="-122"/>
              </a:rPr>
              <a:t>解：用树图分析</a:t>
            </a:r>
            <a:endParaRPr lang="zh-CN" altLang="en-US" sz="2800" b="1" dirty="0">
              <a:solidFill>
                <a:srgbClr val="000000"/>
              </a:solidFill>
              <a:latin typeface="Tahoma" panose="020B0604030504040204" pitchFamily="34" charset="0"/>
              <a:ea typeface="楷体_GB2312" panose="02010609030101010101" pitchFamily="49" charset="-122"/>
            </a:endParaRPr>
          </a:p>
        </p:txBody>
      </p:sp>
      <p:sp>
        <p:nvSpPr>
          <p:cNvPr id="32772" name="Text Box 4"/>
          <p:cNvSpPr txBox="1"/>
          <p:nvPr/>
        </p:nvSpPr>
        <p:spPr>
          <a:xfrm>
            <a:off x="1584325" y="4341813"/>
            <a:ext cx="611188"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-1</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73" name="Line 5"/>
          <p:cNvSpPr/>
          <p:nvPr/>
        </p:nvSpPr>
        <p:spPr>
          <a:xfrm flipV="1">
            <a:off x="2197100" y="4330700"/>
            <a:ext cx="609600" cy="304800"/>
          </a:xfrm>
          <a:prstGeom prst="line">
            <a:avLst/>
          </a:prstGeom>
          <a:ln w="19050" cap="flat" cmpd="sng">
            <a:solidFill>
              <a:schemeClr val="tx1"/>
            </a:solidFill>
            <a:prstDash val="solid"/>
            <a:headEnd type="none" w="med" len="med"/>
            <a:tailEnd type="none" w="med" len="med"/>
          </a:ln>
        </p:spPr>
      </p:sp>
      <p:sp>
        <p:nvSpPr>
          <p:cNvPr id="32774" name="Line 6"/>
          <p:cNvSpPr/>
          <p:nvPr/>
        </p:nvSpPr>
        <p:spPr>
          <a:xfrm>
            <a:off x="2197100" y="4635500"/>
            <a:ext cx="685800" cy="304800"/>
          </a:xfrm>
          <a:prstGeom prst="line">
            <a:avLst/>
          </a:prstGeom>
          <a:ln w="19050" cap="flat" cmpd="sng">
            <a:solidFill>
              <a:schemeClr val="tx1"/>
            </a:solidFill>
            <a:prstDash val="solid"/>
            <a:headEnd type="none" w="med" len="med"/>
            <a:tailEnd type="none" w="med" len="med"/>
          </a:ln>
        </p:spPr>
      </p:sp>
      <p:sp>
        <p:nvSpPr>
          <p:cNvPr id="32775" name="Text Box 7"/>
          <p:cNvSpPr txBox="1"/>
          <p:nvPr/>
        </p:nvSpPr>
        <p:spPr>
          <a:xfrm>
            <a:off x="2905125" y="3960813"/>
            <a:ext cx="387350"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1</a:t>
            </a:r>
            <a:endParaRPr lang="en-US" altLang="zh-CN" sz="3200" b="1" dirty="0">
              <a:solidFill>
                <a:srgbClr val="FF0066"/>
              </a:solidFill>
              <a:latin typeface="Tahoma" panose="020B0604030504040204" pitchFamily="34" charset="0"/>
              <a:ea typeface="仿宋_GB2312" panose="02010609030101010101" pitchFamily="49" charset="-122"/>
            </a:endParaRPr>
          </a:p>
        </p:txBody>
      </p:sp>
      <p:sp>
        <p:nvSpPr>
          <p:cNvPr id="32776" name="Text Box 8"/>
          <p:cNvSpPr txBox="1"/>
          <p:nvPr/>
        </p:nvSpPr>
        <p:spPr>
          <a:xfrm>
            <a:off x="2905125" y="4646613"/>
            <a:ext cx="387350"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3</a:t>
            </a:r>
            <a:endParaRPr lang="en-US" altLang="zh-CN" sz="3200" b="1" dirty="0">
              <a:solidFill>
                <a:srgbClr val="FF0066"/>
              </a:solidFill>
              <a:latin typeface="Tahoma" panose="020B0604030504040204" pitchFamily="34" charset="0"/>
              <a:ea typeface="仿宋_GB2312" panose="02010609030101010101" pitchFamily="49" charset="-122"/>
            </a:endParaRPr>
          </a:p>
        </p:txBody>
      </p:sp>
      <p:sp>
        <p:nvSpPr>
          <p:cNvPr id="32777" name="Line 9"/>
          <p:cNvSpPr/>
          <p:nvPr/>
        </p:nvSpPr>
        <p:spPr>
          <a:xfrm flipV="1">
            <a:off x="3251200" y="3733800"/>
            <a:ext cx="787400" cy="444500"/>
          </a:xfrm>
          <a:prstGeom prst="line">
            <a:avLst/>
          </a:prstGeom>
          <a:ln w="19050" cap="flat" cmpd="sng">
            <a:solidFill>
              <a:schemeClr val="tx1"/>
            </a:solidFill>
            <a:prstDash val="solid"/>
            <a:headEnd type="none" w="med" len="med"/>
            <a:tailEnd type="none" w="med" len="med"/>
          </a:ln>
        </p:spPr>
      </p:sp>
      <p:sp>
        <p:nvSpPr>
          <p:cNvPr id="32778" name="Line 10"/>
          <p:cNvSpPr/>
          <p:nvPr/>
        </p:nvSpPr>
        <p:spPr>
          <a:xfrm>
            <a:off x="3251200" y="4178300"/>
            <a:ext cx="787400" cy="241300"/>
          </a:xfrm>
          <a:prstGeom prst="line">
            <a:avLst/>
          </a:prstGeom>
          <a:ln w="19050" cap="flat" cmpd="sng">
            <a:solidFill>
              <a:schemeClr val="tx1"/>
            </a:solidFill>
            <a:prstDash val="solid"/>
            <a:headEnd type="none" w="med" len="med"/>
            <a:tailEnd type="none" w="med" len="med"/>
          </a:ln>
        </p:spPr>
      </p:sp>
      <p:sp>
        <p:nvSpPr>
          <p:cNvPr id="32779" name="Line 11"/>
          <p:cNvSpPr/>
          <p:nvPr/>
        </p:nvSpPr>
        <p:spPr>
          <a:xfrm flipV="1">
            <a:off x="3251200" y="4876800"/>
            <a:ext cx="787400" cy="139700"/>
          </a:xfrm>
          <a:prstGeom prst="line">
            <a:avLst/>
          </a:prstGeom>
          <a:ln w="19050" cap="flat" cmpd="sng">
            <a:solidFill>
              <a:schemeClr val="tx1"/>
            </a:solidFill>
            <a:prstDash val="solid"/>
            <a:headEnd type="none" w="med" len="med"/>
            <a:tailEnd type="none" w="med" len="med"/>
          </a:ln>
        </p:spPr>
      </p:sp>
      <p:sp>
        <p:nvSpPr>
          <p:cNvPr id="32780" name="Line 12"/>
          <p:cNvSpPr/>
          <p:nvPr/>
        </p:nvSpPr>
        <p:spPr>
          <a:xfrm>
            <a:off x="3251200" y="5016500"/>
            <a:ext cx="787400" cy="469900"/>
          </a:xfrm>
          <a:prstGeom prst="line">
            <a:avLst/>
          </a:prstGeom>
          <a:ln w="19050" cap="flat" cmpd="sng">
            <a:solidFill>
              <a:schemeClr val="tx1"/>
            </a:solidFill>
            <a:prstDash val="solid"/>
            <a:headEnd type="none" w="med" len="med"/>
            <a:tailEnd type="none" w="med" len="med"/>
          </a:ln>
        </p:spPr>
      </p:sp>
      <p:sp>
        <p:nvSpPr>
          <p:cNvPr id="32781" name="Text Box 13"/>
          <p:cNvSpPr txBox="1"/>
          <p:nvPr/>
        </p:nvSpPr>
        <p:spPr>
          <a:xfrm>
            <a:off x="4051300" y="3340100"/>
            <a:ext cx="473075" cy="579438"/>
          </a:xfrm>
          <a:prstGeom prst="rect">
            <a:avLst/>
          </a:prstGeom>
          <a:noFill/>
          <a:ln w="9525">
            <a:noFill/>
          </a:ln>
        </p:spPr>
        <p:txBody>
          <a:bodyPr>
            <a:spAutoFit/>
          </a:bodyPr>
          <a:p>
            <a:r>
              <a:rPr lang="en-US" altLang="zh-CN" sz="3200" b="1" dirty="0">
                <a:solidFill>
                  <a:srgbClr val="FF0066"/>
                </a:solidFill>
                <a:latin typeface="Symbol" panose="05050102010706020507" pitchFamily="18" charset="2"/>
                <a:ea typeface="仿宋_GB2312" panose="02010609030101010101" pitchFamily="49" charset="-122"/>
              </a:rPr>
              <a:t>3</a:t>
            </a:r>
            <a:endParaRPr lang="en-US" altLang="zh-CN" sz="3200" b="1" dirty="0">
              <a:solidFill>
                <a:srgbClr val="FF0066"/>
              </a:solidFill>
              <a:latin typeface="Tahoma" panose="020B0604030504040204" pitchFamily="34" charset="0"/>
              <a:ea typeface="仿宋_GB2312" panose="02010609030101010101" pitchFamily="49" charset="-122"/>
            </a:endParaRPr>
          </a:p>
        </p:txBody>
      </p:sp>
      <p:sp>
        <p:nvSpPr>
          <p:cNvPr id="32782" name="Text Box 14"/>
          <p:cNvSpPr txBox="1"/>
          <p:nvPr/>
        </p:nvSpPr>
        <p:spPr>
          <a:xfrm>
            <a:off x="4051300" y="4049713"/>
            <a:ext cx="387350"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1</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83" name="Text Box 15"/>
          <p:cNvSpPr txBox="1"/>
          <p:nvPr/>
        </p:nvSpPr>
        <p:spPr>
          <a:xfrm>
            <a:off x="4051300" y="4583113"/>
            <a:ext cx="387350"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2</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84" name="Text Box 16"/>
          <p:cNvSpPr txBox="1"/>
          <p:nvPr/>
        </p:nvSpPr>
        <p:spPr>
          <a:xfrm>
            <a:off x="4051300" y="5268913"/>
            <a:ext cx="387350"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3</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85" name="Line 17"/>
          <p:cNvSpPr/>
          <p:nvPr/>
        </p:nvSpPr>
        <p:spPr>
          <a:xfrm flipV="1">
            <a:off x="4394200" y="3644900"/>
            <a:ext cx="762000" cy="0"/>
          </a:xfrm>
          <a:prstGeom prst="line">
            <a:avLst/>
          </a:prstGeom>
          <a:ln w="19050" cap="flat" cmpd="sng">
            <a:solidFill>
              <a:schemeClr val="tx1"/>
            </a:solidFill>
            <a:prstDash val="solid"/>
            <a:headEnd type="none" w="med" len="med"/>
            <a:tailEnd type="none" w="med" len="med"/>
          </a:ln>
        </p:spPr>
      </p:sp>
      <p:sp>
        <p:nvSpPr>
          <p:cNvPr id="32786" name="Line 18"/>
          <p:cNvSpPr/>
          <p:nvPr/>
        </p:nvSpPr>
        <p:spPr>
          <a:xfrm flipV="1">
            <a:off x="4470400" y="4330700"/>
            <a:ext cx="685800" cy="0"/>
          </a:xfrm>
          <a:prstGeom prst="line">
            <a:avLst/>
          </a:prstGeom>
          <a:ln w="19050" cap="flat" cmpd="sng">
            <a:solidFill>
              <a:schemeClr val="tx1"/>
            </a:solidFill>
            <a:prstDash val="solid"/>
            <a:headEnd type="none" w="med" len="med"/>
            <a:tailEnd type="none" w="med" len="med"/>
          </a:ln>
        </p:spPr>
      </p:sp>
      <p:sp>
        <p:nvSpPr>
          <p:cNvPr id="32787" name="Line 19"/>
          <p:cNvSpPr/>
          <p:nvPr/>
        </p:nvSpPr>
        <p:spPr>
          <a:xfrm flipV="1">
            <a:off x="4470400" y="4940300"/>
            <a:ext cx="685800" cy="0"/>
          </a:xfrm>
          <a:prstGeom prst="line">
            <a:avLst/>
          </a:prstGeom>
          <a:ln w="19050" cap="flat" cmpd="sng">
            <a:solidFill>
              <a:schemeClr val="tx1"/>
            </a:solidFill>
            <a:prstDash val="solid"/>
            <a:headEnd type="none" w="med" len="med"/>
            <a:tailEnd type="none" w="med" len="med"/>
          </a:ln>
        </p:spPr>
      </p:sp>
      <p:sp>
        <p:nvSpPr>
          <p:cNvPr id="32788" name="Line 20"/>
          <p:cNvSpPr/>
          <p:nvPr/>
        </p:nvSpPr>
        <p:spPr>
          <a:xfrm flipV="1">
            <a:off x="4470400" y="5588000"/>
            <a:ext cx="762000" cy="0"/>
          </a:xfrm>
          <a:prstGeom prst="line">
            <a:avLst/>
          </a:prstGeom>
          <a:ln w="19050" cap="flat" cmpd="sng">
            <a:solidFill>
              <a:schemeClr val="tx1"/>
            </a:solidFill>
            <a:prstDash val="solid"/>
            <a:headEnd type="none" w="med" len="med"/>
            <a:tailEnd type="none" w="med" len="med"/>
          </a:ln>
        </p:spPr>
      </p:sp>
      <p:sp>
        <p:nvSpPr>
          <p:cNvPr id="32789" name="Text Box 21"/>
          <p:cNvSpPr txBox="1"/>
          <p:nvPr/>
        </p:nvSpPr>
        <p:spPr>
          <a:xfrm>
            <a:off x="5219700" y="3313113"/>
            <a:ext cx="611188"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-1</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90" name="Text Box 22"/>
          <p:cNvSpPr txBox="1"/>
          <p:nvPr/>
        </p:nvSpPr>
        <p:spPr>
          <a:xfrm>
            <a:off x="5219700" y="3998913"/>
            <a:ext cx="611188"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-2</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91" name="Text Box 23"/>
          <p:cNvSpPr txBox="1"/>
          <p:nvPr/>
        </p:nvSpPr>
        <p:spPr>
          <a:xfrm>
            <a:off x="5219700" y="4592638"/>
            <a:ext cx="611188"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-2</a:t>
            </a:r>
            <a:endParaRPr lang="en-US" altLang="zh-CN" sz="3200" b="1" dirty="0">
              <a:solidFill>
                <a:srgbClr val="FF0066"/>
              </a:solidFill>
              <a:latin typeface="Symbol" panose="05050102010706020507" pitchFamily="18" charset="2"/>
              <a:ea typeface="仿宋_GB2312" panose="02010609030101010101" pitchFamily="49" charset="-122"/>
            </a:endParaRPr>
          </a:p>
        </p:txBody>
      </p:sp>
      <p:sp>
        <p:nvSpPr>
          <p:cNvPr id="32792" name="Text Box 24"/>
          <p:cNvSpPr txBox="1"/>
          <p:nvPr/>
        </p:nvSpPr>
        <p:spPr>
          <a:xfrm>
            <a:off x="5219700" y="5268913"/>
            <a:ext cx="611188" cy="579437"/>
          </a:xfrm>
          <a:prstGeom prst="rect">
            <a:avLst/>
          </a:prstGeom>
          <a:noFill/>
          <a:ln w="9525">
            <a:noFill/>
          </a:ln>
        </p:spPr>
        <p:txBody>
          <a:bodyPr wrap="none">
            <a:spAutoFit/>
          </a:bodyPr>
          <a:p>
            <a:r>
              <a:rPr lang="en-US" altLang="zh-CN" sz="3200" b="1" dirty="0">
                <a:solidFill>
                  <a:srgbClr val="FF0066"/>
                </a:solidFill>
                <a:latin typeface="Symbol" panose="05050102010706020507" pitchFamily="18" charset="2"/>
                <a:ea typeface="仿宋_GB2312" panose="02010609030101010101" pitchFamily="49" charset="-122"/>
              </a:rPr>
              <a:t>-1</a:t>
            </a:r>
            <a:endParaRPr lang="en-US" altLang="zh-CN" sz="3200" b="1" dirty="0">
              <a:solidFill>
                <a:srgbClr val="FF0066"/>
              </a:solidFill>
              <a:latin typeface="Symbol" panose="05050102010706020507" pitchFamily="18" charset="2"/>
              <a:ea typeface="仿宋_GB2312" panose="02010609030101010101" pitchFamily="49" charset="-122"/>
            </a:endParaRPr>
          </a:p>
        </p:txBody>
      </p:sp>
      <p:graphicFrame>
        <p:nvGraphicFramePr>
          <p:cNvPr id="32793" name="Object 22"/>
          <p:cNvGraphicFramePr>
            <a:graphicFrameLocks noChangeAspect="1"/>
          </p:cNvGraphicFramePr>
          <p:nvPr/>
        </p:nvGraphicFramePr>
        <p:xfrm>
          <a:off x="6070600" y="3389313"/>
          <a:ext cx="2209800" cy="509587"/>
        </p:xfrm>
        <a:graphic>
          <a:graphicData uri="http://schemas.openxmlformats.org/presentationml/2006/ole">
            <mc:AlternateContent xmlns:mc="http://schemas.openxmlformats.org/markup-compatibility/2006">
              <mc:Choice xmlns:v="urn:schemas-microsoft-com:vml" Requires="v">
                <p:oleObj spid="_x0000_s3210" name="" r:id="rId1" imgW="761365" imgH="203200" progId="Equation.3">
                  <p:embed/>
                </p:oleObj>
              </mc:Choice>
              <mc:Fallback>
                <p:oleObj name="" r:id="rId1" imgW="761365" imgH="203200" progId="Equation.3">
                  <p:embed/>
                  <p:pic>
                    <p:nvPicPr>
                      <p:cNvPr id="0" name="图片 3209"/>
                      <p:cNvPicPr/>
                      <p:nvPr/>
                    </p:nvPicPr>
                    <p:blipFill>
                      <a:blip r:embed="rId2"/>
                      <a:stretch>
                        <a:fillRect/>
                      </a:stretch>
                    </p:blipFill>
                    <p:spPr>
                      <a:xfrm>
                        <a:off x="6070600" y="3389313"/>
                        <a:ext cx="2209800" cy="509587"/>
                      </a:xfrm>
                      <a:prstGeom prst="rect">
                        <a:avLst/>
                      </a:prstGeom>
                      <a:noFill/>
                      <a:ln w="38100">
                        <a:noFill/>
                        <a:miter/>
                      </a:ln>
                    </p:spPr>
                  </p:pic>
                </p:oleObj>
              </mc:Fallback>
            </mc:AlternateContent>
          </a:graphicData>
        </a:graphic>
      </p:graphicFrame>
      <p:graphicFrame>
        <p:nvGraphicFramePr>
          <p:cNvPr id="32794" name="Object 23"/>
          <p:cNvGraphicFramePr>
            <a:graphicFrameLocks noChangeAspect="1"/>
          </p:cNvGraphicFramePr>
          <p:nvPr/>
        </p:nvGraphicFramePr>
        <p:xfrm>
          <a:off x="6034088" y="4051300"/>
          <a:ext cx="2284412" cy="509588"/>
        </p:xfrm>
        <a:graphic>
          <a:graphicData uri="http://schemas.openxmlformats.org/presentationml/2006/ole">
            <mc:AlternateContent xmlns:mc="http://schemas.openxmlformats.org/markup-compatibility/2006">
              <mc:Choice xmlns:v="urn:schemas-microsoft-com:vml" Requires="v">
                <p:oleObj spid="_x0000_s3211" name="" r:id="rId3" imgW="786765" imgH="203200" progId="Equation.3">
                  <p:embed/>
                </p:oleObj>
              </mc:Choice>
              <mc:Fallback>
                <p:oleObj name="" r:id="rId3" imgW="786765" imgH="203200" progId="Equation.3">
                  <p:embed/>
                  <p:pic>
                    <p:nvPicPr>
                      <p:cNvPr id="0" name="图片 3210"/>
                      <p:cNvPicPr/>
                      <p:nvPr/>
                    </p:nvPicPr>
                    <p:blipFill>
                      <a:blip r:embed="rId4"/>
                      <a:stretch>
                        <a:fillRect/>
                      </a:stretch>
                    </p:blipFill>
                    <p:spPr>
                      <a:xfrm>
                        <a:off x="6034088" y="4051300"/>
                        <a:ext cx="2284412" cy="509588"/>
                      </a:xfrm>
                      <a:prstGeom prst="rect">
                        <a:avLst/>
                      </a:prstGeom>
                      <a:noFill/>
                      <a:ln w="38100">
                        <a:noFill/>
                        <a:miter/>
                      </a:ln>
                    </p:spPr>
                  </p:pic>
                </p:oleObj>
              </mc:Fallback>
            </mc:AlternateContent>
          </a:graphicData>
        </a:graphic>
      </p:graphicFrame>
      <p:graphicFrame>
        <p:nvGraphicFramePr>
          <p:cNvPr id="32795" name="Object 24"/>
          <p:cNvGraphicFramePr>
            <a:graphicFrameLocks noChangeAspect="1"/>
          </p:cNvGraphicFramePr>
          <p:nvPr/>
        </p:nvGraphicFramePr>
        <p:xfrm>
          <a:off x="6054725" y="4660900"/>
          <a:ext cx="2241550" cy="509588"/>
        </p:xfrm>
        <a:graphic>
          <a:graphicData uri="http://schemas.openxmlformats.org/presentationml/2006/ole">
            <mc:AlternateContent xmlns:mc="http://schemas.openxmlformats.org/markup-compatibility/2006">
              <mc:Choice xmlns:v="urn:schemas-microsoft-com:vml" Requires="v">
                <p:oleObj spid="_x0000_s3212" name="" r:id="rId5" imgW="774065" imgH="203200" progId="Equation.3">
                  <p:embed/>
                </p:oleObj>
              </mc:Choice>
              <mc:Fallback>
                <p:oleObj name="" r:id="rId5" imgW="774065" imgH="203200" progId="Equation.3">
                  <p:embed/>
                  <p:pic>
                    <p:nvPicPr>
                      <p:cNvPr id="0" name="图片 3211"/>
                      <p:cNvPicPr/>
                      <p:nvPr/>
                    </p:nvPicPr>
                    <p:blipFill>
                      <a:blip r:embed="rId6"/>
                      <a:stretch>
                        <a:fillRect/>
                      </a:stretch>
                    </p:blipFill>
                    <p:spPr>
                      <a:xfrm>
                        <a:off x="6054725" y="4660900"/>
                        <a:ext cx="2241550" cy="509588"/>
                      </a:xfrm>
                      <a:prstGeom prst="rect">
                        <a:avLst/>
                      </a:prstGeom>
                      <a:noFill/>
                      <a:ln w="38100">
                        <a:noFill/>
                        <a:miter/>
                      </a:ln>
                    </p:spPr>
                  </p:pic>
                </p:oleObj>
              </mc:Fallback>
            </mc:AlternateContent>
          </a:graphicData>
        </a:graphic>
      </p:graphicFrame>
      <p:graphicFrame>
        <p:nvGraphicFramePr>
          <p:cNvPr id="32796" name="Object 25"/>
          <p:cNvGraphicFramePr>
            <a:graphicFrameLocks noChangeAspect="1"/>
          </p:cNvGraphicFramePr>
          <p:nvPr/>
        </p:nvGraphicFramePr>
        <p:xfrm>
          <a:off x="6049963" y="5346700"/>
          <a:ext cx="2282825" cy="509588"/>
        </p:xfrm>
        <a:graphic>
          <a:graphicData uri="http://schemas.openxmlformats.org/presentationml/2006/ole">
            <mc:AlternateContent xmlns:mc="http://schemas.openxmlformats.org/markup-compatibility/2006">
              <mc:Choice xmlns:v="urn:schemas-microsoft-com:vml" Requires="v">
                <p:oleObj spid="_x0000_s3213" name="" r:id="rId7" imgW="786765" imgH="203200" progId="Equation.3">
                  <p:embed/>
                </p:oleObj>
              </mc:Choice>
              <mc:Fallback>
                <p:oleObj name="" r:id="rId7" imgW="786765" imgH="203200" progId="Equation.3">
                  <p:embed/>
                  <p:pic>
                    <p:nvPicPr>
                      <p:cNvPr id="0" name="图片 3212"/>
                      <p:cNvPicPr/>
                      <p:nvPr/>
                    </p:nvPicPr>
                    <p:blipFill>
                      <a:blip r:embed="rId8"/>
                      <a:stretch>
                        <a:fillRect/>
                      </a:stretch>
                    </p:blipFill>
                    <p:spPr>
                      <a:xfrm>
                        <a:off x="6049963" y="5346700"/>
                        <a:ext cx="2282825" cy="509588"/>
                      </a:xfrm>
                      <a:prstGeom prst="rect">
                        <a:avLst/>
                      </a:prstGeom>
                      <a:noFill/>
                      <a:ln w="38100">
                        <a:noFill/>
                        <a:miter/>
                      </a:ln>
                    </p:spPr>
                  </p:pic>
                </p:oleObj>
              </mc:Fallback>
            </mc:AlternateContent>
          </a:graphicData>
        </a:graphic>
      </p:graphicFrame>
      <p:graphicFrame>
        <p:nvGraphicFramePr>
          <p:cNvPr id="32797" name="Object 26"/>
          <p:cNvGraphicFramePr>
            <a:graphicFrameLocks noChangeAspect="1"/>
          </p:cNvGraphicFramePr>
          <p:nvPr/>
        </p:nvGraphicFramePr>
        <p:xfrm>
          <a:off x="2108200" y="5892800"/>
          <a:ext cx="4191000" cy="501650"/>
        </p:xfrm>
        <a:graphic>
          <a:graphicData uri="http://schemas.openxmlformats.org/presentationml/2006/ole">
            <mc:AlternateContent xmlns:mc="http://schemas.openxmlformats.org/markup-compatibility/2006">
              <mc:Choice xmlns:v="urn:schemas-microsoft-com:vml" Requires="v">
                <p:oleObj spid="_x0000_s3214" name="" r:id="rId9" imgW="1472565" imgH="177800" progId="Equation.3">
                  <p:embed/>
                </p:oleObj>
              </mc:Choice>
              <mc:Fallback>
                <p:oleObj name="" r:id="rId9" imgW="1472565" imgH="177800" progId="Equation.3">
                  <p:embed/>
                  <p:pic>
                    <p:nvPicPr>
                      <p:cNvPr id="0" name="图片 3213"/>
                      <p:cNvPicPr/>
                      <p:nvPr/>
                    </p:nvPicPr>
                    <p:blipFill>
                      <a:blip r:embed="rId10"/>
                      <a:stretch>
                        <a:fillRect/>
                      </a:stretch>
                    </p:blipFill>
                    <p:spPr>
                      <a:xfrm>
                        <a:off x="2108200" y="5892800"/>
                        <a:ext cx="4191000" cy="501650"/>
                      </a:xfrm>
                      <a:prstGeom prst="rect">
                        <a:avLst/>
                      </a:prstGeom>
                      <a:noFill/>
                      <a:ln w="38100">
                        <a:noFill/>
                        <a:miter/>
                      </a:ln>
                    </p:spPr>
                  </p:pic>
                </p:oleObj>
              </mc:Fallback>
            </mc:AlternateContent>
          </a:graphicData>
        </a:graphic>
      </p:graphicFrame>
      <p:sp>
        <p:nvSpPr>
          <p:cNvPr id="32798" name="Text Box 30"/>
          <p:cNvSpPr txBox="1"/>
          <p:nvPr/>
        </p:nvSpPr>
        <p:spPr>
          <a:xfrm>
            <a:off x="1609725" y="5848350"/>
            <a:ext cx="541338" cy="519113"/>
          </a:xfrm>
          <a:prstGeom prst="rect">
            <a:avLst/>
          </a:prstGeom>
          <a:noFill/>
          <a:ln w="9525">
            <a:noFill/>
          </a:ln>
        </p:spPr>
        <p:txBody>
          <a:bodyPr wrap="none">
            <a:spAutoFit/>
          </a:bodyPr>
          <a:p>
            <a:r>
              <a:rPr lang="zh-CN" altLang="en-US" sz="2800" b="1" dirty="0">
                <a:solidFill>
                  <a:srgbClr val="000000"/>
                </a:solidFill>
                <a:latin typeface="Tahoma" panose="020B0604030504040204" pitchFamily="34" charset="0"/>
                <a:ea typeface="仿宋_GB2312" panose="02010609030101010101" pitchFamily="49" charset="-122"/>
              </a:rPr>
              <a:t>故</a:t>
            </a:r>
            <a:endParaRPr lang="zh-CN" altLang="en-US" sz="2800" b="1" dirty="0">
              <a:solidFill>
                <a:srgbClr val="000000"/>
              </a:solidFill>
              <a:latin typeface="Tahoma" panose="020B0604030504040204" pitchFamily="34" charset="0"/>
              <a:ea typeface="仿宋_GB2312" panose="02010609030101010101" pitchFamily="49" charset="-122"/>
            </a:endParaRPr>
          </a:p>
        </p:txBody>
      </p:sp>
      <p:sp>
        <p:nvSpPr>
          <p:cNvPr id="621599" name="AutoShape 31"/>
          <p:cNvSpPr>
            <a:spLocks noChangeAspect="1" noTextEdit="1"/>
          </p:cNvSpPr>
          <p:nvPr/>
        </p:nvSpPr>
        <p:spPr>
          <a:xfrm>
            <a:off x="2120900" y="1092200"/>
            <a:ext cx="3533775" cy="2100263"/>
          </a:xfrm>
          <a:prstGeom prst="rect">
            <a:avLst/>
          </a:prstGeom>
          <a:noFill/>
          <a:ln w="9525">
            <a:noFill/>
          </a:ln>
        </p:spPr>
        <p:txBody>
          <a:bodyPr/>
          <a:p>
            <a:endParaRPr lang="zh-CN" altLang="en-US"/>
          </a:p>
        </p:txBody>
      </p:sp>
      <p:grpSp>
        <p:nvGrpSpPr>
          <p:cNvPr id="621600" name="Group 32"/>
          <p:cNvGrpSpPr/>
          <p:nvPr/>
        </p:nvGrpSpPr>
        <p:grpSpPr>
          <a:xfrm>
            <a:off x="2308225" y="1095375"/>
            <a:ext cx="3430588" cy="2043113"/>
            <a:chOff x="1454" y="690"/>
            <a:chExt cx="2161" cy="1287"/>
          </a:xfrm>
        </p:grpSpPr>
        <p:sp>
          <p:nvSpPr>
            <p:cNvPr id="621601" name="Line 33"/>
            <p:cNvSpPr/>
            <p:nvPr/>
          </p:nvSpPr>
          <p:spPr>
            <a:xfrm>
              <a:off x="1857" y="725"/>
              <a:ext cx="1" cy="1249"/>
            </a:xfrm>
            <a:prstGeom prst="line">
              <a:avLst/>
            </a:prstGeom>
            <a:ln w="17463" cap="flat" cmpd="sng">
              <a:solidFill>
                <a:srgbClr val="000000"/>
              </a:solidFill>
              <a:prstDash val="solid"/>
              <a:headEnd type="none" w="med" len="med"/>
              <a:tailEnd type="none" w="med" len="med"/>
            </a:ln>
          </p:spPr>
        </p:sp>
        <p:sp>
          <p:nvSpPr>
            <p:cNvPr id="621602" name="Line 34"/>
            <p:cNvSpPr/>
            <p:nvPr/>
          </p:nvSpPr>
          <p:spPr>
            <a:xfrm>
              <a:off x="3614" y="725"/>
              <a:ext cx="1" cy="1249"/>
            </a:xfrm>
            <a:prstGeom prst="line">
              <a:avLst/>
            </a:prstGeom>
            <a:ln w="17463" cap="flat" cmpd="sng">
              <a:solidFill>
                <a:srgbClr val="000000"/>
              </a:solidFill>
              <a:prstDash val="solid"/>
              <a:headEnd type="none" w="med" len="med"/>
              <a:tailEnd type="none" w="med" len="med"/>
            </a:ln>
          </p:spPr>
        </p:sp>
        <p:sp>
          <p:nvSpPr>
            <p:cNvPr id="621603" name="Rectangle 35"/>
            <p:cNvSpPr/>
            <p:nvPr/>
          </p:nvSpPr>
          <p:spPr>
            <a:xfrm>
              <a:off x="3412" y="1708"/>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04" name="Rectangle 36"/>
            <p:cNvSpPr/>
            <p:nvPr/>
          </p:nvSpPr>
          <p:spPr>
            <a:xfrm>
              <a:off x="2842" y="1708"/>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05" name="Rectangle 37"/>
            <p:cNvSpPr/>
            <p:nvPr/>
          </p:nvSpPr>
          <p:spPr>
            <a:xfrm>
              <a:off x="2468" y="1708"/>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3</a:t>
              </a:r>
              <a:endParaRPr lang="en-US" altLang="zh-CN" sz="2800" b="1" dirty="0">
                <a:solidFill>
                  <a:srgbClr val="000000"/>
                </a:solidFill>
                <a:latin typeface="Times New Roman" panose="02020603050405020304" pitchFamily="18" charset="0"/>
              </a:endParaRPr>
            </a:p>
          </p:txBody>
        </p:sp>
        <p:sp>
          <p:nvSpPr>
            <p:cNvPr id="621606" name="Rectangle 38"/>
            <p:cNvSpPr/>
            <p:nvPr/>
          </p:nvSpPr>
          <p:spPr>
            <a:xfrm>
              <a:off x="2017" y="1708"/>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0</a:t>
              </a:r>
              <a:endParaRPr lang="en-US" altLang="zh-CN" sz="2800" b="1" dirty="0">
                <a:solidFill>
                  <a:srgbClr val="000000"/>
                </a:solidFill>
                <a:latin typeface="Times New Roman" panose="02020603050405020304" pitchFamily="18" charset="0"/>
              </a:endParaRPr>
            </a:p>
          </p:txBody>
        </p:sp>
        <p:sp>
          <p:nvSpPr>
            <p:cNvPr id="621607" name="Rectangle 39"/>
            <p:cNvSpPr/>
            <p:nvPr/>
          </p:nvSpPr>
          <p:spPr>
            <a:xfrm>
              <a:off x="3416" y="137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2</a:t>
              </a:r>
              <a:endParaRPr lang="en-US" altLang="zh-CN" sz="2800" b="1" dirty="0">
                <a:solidFill>
                  <a:srgbClr val="000000"/>
                </a:solidFill>
                <a:latin typeface="Times New Roman" panose="02020603050405020304" pitchFamily="18" charset="0"/>
              </a:endParaRPr>
            </a:p>
          </p:txBody>
        </p:sp>
        <p:sp>
          <p:nvSpPr>
            <p:cNvPr id="621608" name="Rectangle 40"/>
            <p:cNvSpPr/>
            <p:nvPr/>
          </p:nvSpPr>
          <p:spPr>
            <a:xfrm>
              <a:off x="2846" y="137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3</a:t>
              </a:r>
              <a:endParaRPr lang="en-US" altLang="zh-CN" sz="2800" b="1" dirty="0">
                <a:solidFill>
                  <a:srgbClr val="000000"/>
                </a:solidFill>
                <a:latin typeface="Times New Roman" panose="02020603050405020304" pitchFamily="18" charset="0"/>
              </a:endParaRPr>
            </a:p>
          </p:txBody>
        </p:sp>
        <p:sp>
          <p:nvSpPr>
            <p:cNvPr id="621609" name="Rectangle 41"/>
            <p:cNvSpPr/>
            <p:nvPr/>
          </p:nvSpPr>
          <p:spPr>
            <a:xfrm>
              <a:off x="2466" y="137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0</a:t>
              </a:r>
              <a:endParaRPr lang="en-US" altLang="zh-CN" sz="2800" b="1" dirty="0">
                <a:solidFill>
                  <a:srgbClr val="000000"/>
                </a:solidFill>
                <a:latin typeface="Times New Roman" panose="02020603050405020304" pitchFamily="18" charset="0"/>
              </a:endParaRPr>
            </a:p>
          </p:txBody>
        </p:sp>
        <p:sp>
          <p:nvSpPr>
            <p:cNvPr id="621610" name="Rectangle 42"/>
            <p:cNvSpPr/>
            <p:nvPr/>
          </p:nvSpPr>
          <p:spPr>
            <a:xfrm>
              <a:off x="2017" y="137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0</a:t>
              </a:r>
              <a:endParaRPr lang="en-US" altLang="zh-CN" sz="2800" b="1" dirty="0">
                <a:solidFill>
                  <a:srgbClr val="000000"/>
                </a:solidFill>
                <a:latin typeface="Times New Roman" panose="02020603050405020304" pitchFamily="18" charset="0"/>
              </a:endParaRPr>
            </a:p>
          </p:txBody>
        </p:sp>
        <p:sp>
          <p:nvSpPr>
            <p:cNvPr id="621611" name="Rectangle 43"/>
            <p:cNvSpPr/>
            <p:nvPr/>
          </p:nvSpPr>
          <p:spPr>
            <a:xfrm>
              <a:off x="3321" y="104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2</a:t>
              </a:r>
              <a:endParaRPr lang="en-US" altLang="zh-CN" sz="2800" b="1" dirty="0">
                <a:solidFill>
                  <a:srgbClr val="000000"/>
                </a:solidFill>
                <a:latin typeface="Times New Roman" panose="02020603050405020304" pitchFamily="18" charset="0"/>
              </a:endParaRPr>
            </a:p>
          </p:txBody>
        </p:sp>
        <p:sp>
          <p:nvSpPr>
            <p:cNvPr id="621612" name="Rectangle 44"/>
            <p:cNvSpPr/>
            <p:nvPr/>
          </p:nvSpPr>
          <p:spPr>
            <a:xfrm>
              <a:off x="2842" y="104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13" name="Rectangle 45"/>
            <p:cNvSpPr/>
            <p:nvPr/>
          </p:nvSpPr>
          <p:spPr>
            <a:xfrm>
              <a:off x="2466" y="104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0</a:t>
              </a:r>
              <a:endParaRPr lang="en-US" altLang="zh-CN" sz="2800" b="1" dirty="0">
                <a:solidFill>
                  <a:srgbClr val="000000"/>
                </a:solidFill>
                <a:latin typeface="Times New Roman" panose="02020603050405020304" pitchFamily="18" charset="0"/>
              </a:endParaRPr>
            </a:p>
          </p:txBody>
        </p:sp>
        <p:sp>
          <p:nvSpPr>
            <p:cNvPr id="621614" name="Rectangle 46"/>
            <p:cNvSpPr/>
            <p:nvPr/>
          </p:nvSpPr>
          <p:spPr>
            <a:xfrm>
              <a:off x="2110" y="1047"/>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15" name="Rectangle 47"/>
            <p:cNvSpPr/>
            <p:nvPr/>
          </p:nvSpPr>
          <p:spPr>
            <a:xfrm>
              <a:off x="3412" y="716"/>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16" name="Rectangle 48"/>
            <p:cNvSpPr/>
            <p:nvPr/>
          </p:nvSpPr>
          <p:spPr>
            <a:xfrm>
              <a:off x="2846" y="716"/>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2</a:t>
              </a:r>
              <a:endParaRPr lang="en-US" altLang="zh-CN" sz="2800" b="1" dirty="0">
                <a:solidFill>
                  <a:srgbClr val="000000"/>
                </a:solidFill>
                <a:latin typeface="Times New Roman" panose="02020603050405020304" pitchFamily="18" charset="0"/>
              </a:endParaRPr>
            </a:p>
          </p:txBody>
        </p:sp>
        <p:sp>
          <p:nvSpPr>
            <p:cNvPr id="621617" name="Rectangle 49"/>
            <p:cNvSpPr/>
            <p:nvPr/>
          </p:nvSpPr>
          <p:spPr>
            <a:xfrm>
              <a:off x="2464" y="716"/>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1</a:t>
              </a:r>
              <a:endParaRPr lang="en-US" altLang="zh-CN" sz="2800" b="1" dirty="0">
                <a:solidFill>
                  <a:srgbClr val="000000"/>
                </a:solidFill>
                <a:latin typeface="Times New Roman" panose="02020603050405020304" pitchFamily="18" charset="0"/>
              </a:endParaRPr>
            </a:p>
          </p:txBody>
        </p:sp>
        <p:sp>
          <p:nvSpPr>
            <p:cNvPr id="621618" name="Rectangle 50"/>
            <p:cNvSpPr/>
            <p:nvPr/>
          </p:nvSpPr>
          <p:spPr>
            <a:xfrm>
              <a:off x="2017" y="716"/>
              <a:ext cx="112" cy="269"/>
            </a:xfrm>
            <a:prstGeom prst="rect">
              <a:avLst/>
            </a:prstGeom>
            <a:noFill/>
            <a:ln w="9525">
              <a:noFill/>
            </a:ln>
          </p:spPr>
          <p:txBody>
            <a:bodyPr wrap="none" lIns="0" tIns="0" rIns="0" bIns="0">
              <a:spAutoFit/>
            </a:bodyPr>
            <a:p>
              <a:pPr algn="ctr"/>
              <a:r>
                <a:rPr lang="en-US" altLang="zh-CN" sz="2800" dirty="0">
                  <a:solidFill>
                    <a:srgbClr val="000000"/>
                  </a:solidFill>
                  <a:latin typeface="Times New Roman" panose="02020603050405020304" pitchFamily="18" charset="0"/>
                </a:rPr>
                <a:t>0</a:t>
              </a:r>
              <a:endParaRPr lang="en-US" altLang="zh-CN" sz="2800" b="1" dirty="0">
                <a:solidFill>
                  <a:srgbClr val="000000"/>
                </a:solidFill>
                <a:latin typeface="Times New Roman" panose="02020603050405020304" pitchFamily="18" charset="0"/>
              </a:endParaRPr>
            </a:p>
          </p:txBody>
        </p:sp>
        <p:sp>
          <p:nvSpPr>
            <p:cNvPr id="621619" name="Rectangle 51"/>
            <p:cNvSpPr/>
            <p:nvPr/>
          </p:nvSpPr>
          <p:spPr>
            <a:xfrm>
              <a:off x="3279" y="1682"/>
              <a:ext cx="123" cy="269"/>
            </a:xfrm>
            <a:prstGeom prst="rect">
              <a:avLst/>
            </a:prstGeom>
            <a:noFill/>
            <a:ln w="9525">
              <a:noFill/>
            </a:ln>
          </p:spPr>
          <p:txBody>
            <a:bodyPr wrap="none" lIns="0" tIns="0" rIns="0" bIns="0">
              <a:spAutoFit/>
            </a:bodyPr>
            <a:p>
              <a:pPr algn="ctr"/>
              <a:r>
                <a:rPr lang="en-US" altLang="zh-CN" sz="2800" dirty="0">
                  <a:solidFill>
                    <a:srgbClr val="000000"/>
                  </a:solidFill>
                  <a:latin typeface="Symbol" panose="05050102010706020507" pitchFamily="18" charset="2"/>
                </a:rPr>
                <a:t>-</a:t>
              </a:r>
              <a:endParaRPr lang="en-US" altLang="zh-CN" sz="2800" b="1" dirty="0">
                <a:solidFill>
                  <a:srgbClr val="000000"/>
                </a:solidFill>
                <a:latin typeface="Times New Roman" panose="02020603050405020304" pitchFamily="18" charset="0"/>
              </a:endParaRPr>
            </a:p>
          </p:txBody>
        </p:sp>
        <p:sp>
          <p:nvSpPr>
            <p:cNvPr id="621620" name="Rectangle 52"/>
            <p:cNvSpPr/>
            <p:nvPr/>
          </p:nvSpPr>
          <p:spPr>
            <a:xfrm>
              <a:off x="3254" y="1351"/>
              <a:ext cx="123" cy="269"/>
            </a:xfrm>
            <a:prstGeom prst="rect">
              <a:avLst/>
            </a:prstGeom>
            <a:noFill/>
            <a:ln w="9525">
              <a:noFill/>
            </a:ln>
          </p:spPr>
          <p:txBody>
            <a:bodyPr wrap="none" lIns="0" tIns="0" rIns="0" bIns="0">
              <a:spAutoFit/>
            </a:bodyPr>
            <a:p>
              <a:pPr algn="ctr"/>
              <a:r>
                <a:rPr lang="en-US" altLang="zh-CN" sz="2800" dirty="0">
                  <a:solidFill>
                    <a:srgbClr val="000000"/>
                  </a:solidFill>
                  <a:latin typeface="Symbol" panose="05050102010706020507" pitchFamily="18" charset="2"/>
                </a:rPr>
                <a:t>-</a:t>
              </a:r>
              <a:endParaRPr lang="en-US" altLang="zh-CN" sz="2800" b="1" dirty="0">
                <a:solidFill>
                  <a:srgbClr val="000000"/>
                </a:solidFill>
                <a:latin typeface="Times New Roman" panose="02020603050405020304" pitchFamily="18" charset="0"/>
              </a:endParaRPr>
            </a:p>
          </p:txBody>
        </p:sp>
        <p:sp>
          <p:nvSpPr>
            <p:cNvPr id="621621" name="Rectangle 53"/>
            <p:cNvSpPr/>
            <p:nvPr/>
          </p:nvSpPr>
          <p:spPr>
            <a:xfrm>
              <a:off x="1977" y="1021"/>
              <a:ext cx="123" cy="269"/>
            </a:xfrm>
            <a:prstGeom prst="rect">
              <a:avLst/>
            </a:prstGeom>
            <a:noFill/>
            <a:ln w="9525">
              <a:noFill/>
            </a:ln>
          </p:spPr>
          <p:txBody>
            <a:bodyPr wrap="none" lIns="0" tIns="0" rIns="0" bIns="0">
              <a:spAutoFit/>
            </a:bodyPr>
            <a:p>
              <a:pPr algn="ctr"/>
              <a:r>
                <a:rPr lang="en-US" altLang="zh-CN" sz="2800" dirty="0">
                  <a:solidFill>
                    <a:srgbClr val="000000"/>
                  </a:solidFill>
                  <a:latin typeface="Symbol" panose="05050102010706020507" pitchFamily="18" charset="2"/>
                </a:rPr>
                <a:t>-</a:t>
              </a:r>
              <a:endParaRPr lang="en-US" altLang="zh-CN" sz="2800" b="1" dirty="0">
                <a:solidFill>
                  <a:srgbClr val="000000"/>
                </a:solidFill>
                <a:latin typeface="Times New Roman" panose="02020603050405020304" pitchFamily="18" charset="0"/>
              </a:endParaRPr>
            </a:p>
          </p:txBody>
        </p:sp>
        <p:sp>
          <p:nvSpPr>
            <p:cNvPr id="621622" name="Rectangle 54"/>
            <p:cNvSpPr/>
            <p:nvPr/>
          </p:nvSpPr>
          <p:spPr>
            <a:xfrm>
              <a:off x="3279" y="690"/>
              <a:ext cx="123" cy="269"/>
            </a:xfrm>
            <a:prstGeom prst="rect">
              <a:avLst/>
            </a:prstGeom>
            <a:noFill/>
            <a:ln w="9525">
              <a:noFill/>
            </a:ln>
          </p:spPr>
          <p:txBody>
            <a:bodyPr wrap="none" lIns="0" tIns="0" rIns="0" bIns="0">
              <a:spAutoFit/>
            </a:bodyPr>
            <a:p>
              <a:pPr algn="ctr"/>
              <a:r>
                <a:rPr lang="en-US" altLang="zh-CN" sz="2800" dirty="0">
                  <a:solidFill>
                    <a:srgbClr val="000000"/>
                  </a:solidFill>
                  <a:latin typeface="Symbol" panose="05050102010706020507" pitchFamily="18" charset="2"/>
                </a:rPr>
                <a:t>-</a:t>
              </a:r>
              <a:endParaRPr lang="en-US" altLang="zh-CN" sz="2800" b="1" dirty="0">
                <a:solidFill>
                  <a:srgbClr val="000000"/>
                </a:solidFill>
                <a:latin typeface="Times New Roman" panose="02020603050405020304" pitchFamily="18" charset="0"/>
              </a:endParaRPr>
            </a:p>
          </p:txBody>
        </p:sp>
        <p:sp>
          <p:nvSpPr>
            <p:cNvPr id="621623" name="Rectangle 55"/>
            <p:cNvSpPr/>
            <p:nvPr/>
          </p:nvSpPr>
          <p:spPr>
            <a:xfrm>
              <a:off x="1733" y="1183"/>
              <a:ext cx="123" cy="269"/>
            </a:xfrm>
            <a:prstGeom prst="rect">
              <a:avLst/>
            </a:prstGeom>
            <a:noFill/>
            <a:ln w="9525">
              <a:noFill/>
            </a:ln>
          </p:spPr>
          <p:txBody>
            <a:bodyPr wrap="none" lIns="0" tIns="0" rIns="0" bIns="0">
              <a:spAutoFit/>
            </a:bodyPr>
            <a:p>
              <a:pPr algn="ctr"/>
              <a:r>
                <a:rPr lang="en-US" altLang="zh-CN" sz="2800" dirty="0">
                  <a:solidFill>
                    <a:srgbClr val="000000"/>
                  </a:solidFill>
                  <a:latin typeface="Symbol" panose="05050102010706020507" pitchFamily="18" charset="2"/>
                </a:rPr>
                <a:t>=</a:t>
              </a:r>
              <a:endParaRPr lang="en-US" altLang="zh-CN" sz="2800" b="1" dirty="0">
                <a:solidFill>
                  <a:srgbClr val="000000"/>
                </a:solidFill>
                <a:latin typeface="Times New Roman" panose="02020603050405020304" pitchFamily="18" charset="0"/>
              </a:endParaRPr>
            </a:p>
          </p:txBody>
        </p:sp>
        <p:sp>
          <p:nvSpPr>
            <p:cNvPr id="621624" name="Rectangle 56"/>
            <p:cNvSpPr/>
            <p:nvPr/>
          </p:nvSpPr>
          <p:spPr>
            <a:xfrm>
              <a:off x="1454" y="1209"/>
              <a:ext cx="162" cy="269"/>
            </a:xfrm>
            <a:prstGeom prst="rect">
              <a:avLst/>
            </a:prstGeom>
            <a:noFill/>
            <a:ln w="9525">
              <a:noFill/>
            </a:ln>
          </p:spPr>
          <p:txBody>
            <a:bodyPr wrap="none" lIns="0" tIns="0" rIns="0" bIns="0">
              <a:spAutoFit/>
            </a:bodyPr>
            <a:p>
              <a:pPr algn="ctr"/>
              <a:r>
                <a:rPr lang="en-US" altLang="zh-CN" sz="2800" i="1" dirty="0">
                  <a:solidFill>
                    <a:srgbClr val="000000"/>
                  </a:solidFill>
                  <a:latin typeface="Times New Roman" panose="02020603050405020304" pitchFamily="18" charset="0"/>
                </a:rPr>
                <a:t>D</a:t>
              </a:r>
              <a:endParaRPr lang="en-US" altLang="zh-CN" sz="2800" b="1" dirty="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ntr" presetSubtype="10" fill="hold" grpId="0"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p:cTn id="12" dur="5000" fill="hold"/>
                                        <p:tgtEl>
                                          <p:spTgt spid="32772"/>
                                        </p:tgtEl>
                                        <p:attrNameLst>
                                          <p:attrName>ppt_w</p:attrName>
                                        </p:attrNameLst>
                                      </p:cBhvr>
                                      <p:tavLst>
                                        <p:tav tm="0" fmla="#ppt_w*sin(2.5*pi*$)">
                                          <p:val>
                                            <p:fltVal val="0.000000"/>
                                          </p:val>
                                        </p:tav>
                                        <p:tav tm="100000">
                                          <p:val>
                                            <p:fltVal val="1.000000"/>
                                          </p:val>
                                        </p:tav>
                                      </p:tavLst>
                                    </p:anim>
                                    <p:anim calcmode="lin" valueType="num">
                                      <p:cBhvr>
                                        <p:cTn id="13" dur="5000" fill="hold"/>
                                        <p:tgtEl>
                                          <p:spTgt spid="3277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wipe(left)">
                                      <p:cBhvr>
                                        <p:cTn id="18" dur="500"/>
                                        <p:tgtEl>
                                          <p:spTgt spid="32773"/>
                                        </p:tgtEl>
                                      </p:cBhvr>
                                    </p:animEffect>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32775"/>
                                        </p:tgtEl>
                                        <p:attrNameLst>
                                          <p:attrName>style.visibility</p:attrName>
                                        </p:attrNameLst>
                                      </p:cBhvr>
                                      <p:to>
                                        <p:strVal val="visible"/>
                                      </p:to>
                                    </p:set>
                                    <p:anim calcmode="lin" valueType="num">
                                      <p:cBhvr additive="base">
                                        <p:cTn id="22" dur="500" fill="hold"/>
                                        <p:tgtEl>
                                          <p:spTgt spid="32775"/>
                                        </p:tgtEl>
                                        <p:attrNameLst>
                                          <p:attrName>ppt_x</p:attrName>
                                        </p:attrNameLst>
                                      </p:cBhvr>
                                      <p:tavLst>
                                        <p:tav tm="0">
                                          <p:val>
                                            <p:strVal val="1+#ppt_w/2"/>
                                          </p:val>
                                        </p:tav>
                                        <p:tav tm="100000">
                                          <p:val>
                                            <p:strVal val="#ppt_x"/>
                                          </p:val>
                                        </p:tav>
                                      </p:tavLst>
                                    </p:anim>
                                    <p:anim calcmode="lin" valueType="num">
                                      <p:cBhvr additive="base">
                                        <p:cTn id="23" dur="500" fill="hold"/>
                                        <p:tgtEl>
                                          <p:spTgt spid="3277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774"/>
                                        </p:tgtEl>
                                        <p:attrNameLst>
                                          <p:attrName>style.visibility</p:attrName>
                                        </p:attrNameLst>
                                      </p:cBhvr>
                                      <p:to>
                                        <p:strVal val="visible"/>
                                      </p:to>
                                    </p:set>
                                    <p:animEffect transition="in" filter="wipe(left)">
                                      <p:cBhvr>
                                        <p:cTn id="28" dur="500"/>
                                        <p:tgtEl>
                                          <p:spTgt spid="32774"/>
                                        </p:tgtEl>
                                      </p:cBhvr>
                                    </p:animEffect>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32776"/>
                                        </p:tgtEl>
                                        <p:attrNameLst>
                                          <p:attrName>style.visibility</p:attrName>
                                        </p:attrNameLst>
                                      </p:cBhvr>
                                      <p:to>
                                        <p:strVal val="visible"/>
                                      </p:to>
                                    </p:set>
                                    <p:anim calcmode="lin" valueType="num">
                                      <p:cBhvr additive="base">
                                        <p:cTn id="32" dur="500" fill="hold"/>
                                        <p:tgtEl>
                                          <p:spTgt spid="32776"/>
                                        </p:tgtEl>
                                        <p:attrNameLst>
                                          <p:attrName>ppt_x</p:attrName>
                                        </p:attrNameLst>
                                      </p:cBhvr>
                                      <p:tavLst>
                                        <p:tav tm="0">
                                          <p:val>
                                            <p:strVal val="1+#ppt_w/2"/>
                                          </p:val>
                                        </p:tav>
                                        <p:tav tm="100000">
                                          <p:val>
                                            <p:strVal val="#ppt_x"/>
                                          </p:val>
                                        </p:tav>
                                      </p:tavLst>
                                    </p:anim>
                                    <p:anim calcmode="lin" valueType="num">
                                      <p:cBhvr additive="base">
                                        <p:cTn id="33" dur="500" fill="hold"/>
                                        <p:tgtEl>
                                          <p:spTgt spid="3277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2777"/>
                                        </p:tgtEl>
                                        <p:attrNameLst>
                                          <p:attrName>style.visibility</p:attrName>
                                        </p:attrNameLst>
                                      </p:cBhvr>
                                      <p:to>
                                        <p:strVal val="visible"/>
                                      </p:to>
                                    </p:set>
                                    <p:animEffect transition="in" filter="wipe(left)">
                                      <p:cBhvr>
                                        <p:cTn id="38" dur="500"/>
                                        <p:tgtEl>
                                          <p:spTgt spid="32777"/>
                                        </p:tgtEl>
                                      </p:cBhvr>
                                    </p:animEffect>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32781"/>
                                        </p:tgtEl>
                                        <p:attrNameLst>
                                          <p:attrName>style.visibility</p:attrName>
                                        </p:attrNameLst>
                                      </p:cBhvr>
                                      <p:to>
                                        <p:strVal val="visible"/>
                                      </p:to>
                                    </p:set>
                                    <p:anim calcmode="lin" valueType="num">
                                      <p:cBhvr additive="base">
                                        <p:cTn id="42" dur="500" fill="hold"/>
                                        <p:tgtEl>
                                          <p:spTgt spid="32781"/>
                                        </p:tgtEl>
                                        <p:attrNameLst>
                                          <p:attrName>ppt_x</p:attrName>
                                        </p:attrNameLst>
                                      </p:cBhvr>
                                      <p:tavLst>
                                        <p:tav tm="0">
                                          <p:val>
                                            <p:strVal val="1+#ppt_w/2"/>
                                          </p:val>
                                        </p:tav>
                                        <p:tav tm="100000">
                                          <p:val>
                                            <p:strVal val="#ppt_x"/>
                                          </p:val>
                                        </p:tav>
                                      </p:tavLst>
                                    </p:anim>
                                    <p:anim calcmode="lin" valueType="num">
                                      <p:cBhvr additive="base">
                                        <p:cTn id="43" dur="500" fill="hold"/>
                                        <p:tgtEl>
                                          <p:spTgt spid="3278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2778"/>
                                        </p:tgtEl>
                                        <p:attrNameLst>
                                          <p:attrName>style.visibility</p:attrName>
                                        </p:attrNameLst>
                                      </p:cBhvr>
                                      <p:to>
                                        <p:strVal val="visible"/>
                                      </p:to>
                                    </p:set>
                                    <p:animEffect transition="in" filter="wipe(left)">
                                      <p:cBhvr>
                                        <p:cTn id="48" dur="500"/>
                                        <p:tgtEl>
                                          <p:spTgt spid="32778"/>
                                        </p:tgtEl>
                                      </p:cBhvr>
                                    </p:animEffect>
                                  </p:childTnLst>
                                </p:cTn>
                              </p:par>
                            </p:childTnLst>
                          </p:cTn>
                        </p:par>
                        <p:par>
                          <p:cTn id="49" fill="hold">
                            <p:stCondLst>
                              <p:cond delay="500"/>
                            </p:stCondLst>
                            <p:childTnLst>
                              <p:par>
                                <p:cTn id="50" presetID="2" presetClass="entr" presetSubtype="2" fill="hold" grpId="0" nodeType="afterEffect">
                                  <p:stCondLst>
                                    <p:cond delay="0"/>
                                  </p:stCondLst>
                                  <p:childTnLst>
                                    <p:set>
                                      <p:cBhvr>
                                        <p:cTn id="51" dur="1" fill="hold">
                                          <p:stCondLst>
                                            <p:cond delay="0"/>
                                          </p:stCondLst>
                                        </p:cTn>
                                        <p:tgtEl>
                                          <p:spTgt spid="32782"/>
                                        </p:tgtEl>
                                        <p:attrNameLst>
                                          <p:attrName>style.visibility</p:attrName>
                                        </p:attrNameLst>
                                      </p:cBhvr>
                                      <p:to>
                                        <p:strVal val="visible"/>
                                      </p:to>
                                    </p:set>
                                    <p:anim calcmode="lin" valueType="num">
                                      <p:cBhvr additive="base">
                                        <p:cTn id="52" dur="500" fill="hold"/>
                                        <p:tgtEl>
                                          <p:spTgt spid="32782"/>
                                        </p:tgtEl>
                                        <p:attrNameLst>
                                          <p:attrName>ppt_x</p:attrName>
                                        </p:attrNameLst>
                                      </p:cBhvr>
                                      <p:tavLst>
                                        <p:tav tm="0">
                                          <p:val>
                                            <p:strVal val="1+#ppt_w/2"/>
                                          </p:val>
                                        </p:tav>
                                        <p:tav tm="100000">
                                          <p:val>
                                            <p:strVal val="#ppt_x"/>
                                          </p:val>
                                        </p:tav>
                                      </p:tavLst>
                                    </p:anim>
                                    <p:anim calcmode="lin" valueType="num">
                                      <p:cBhvr additive="base">
                                        <p:cTn id="53" dur="500" fill="hold"/>
                                        <p:tgtEl>
                                          <p:spTgt spid="32782"/>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2779"/>
                                        </p:tgtEl>
                                        <p:attrNameLst>
                                          <p:attrName>style.visibility</p:attrName>
                                        </p:attrNameLst>
                                      </p:cBhvr>
                                      <p:to>
                                        <p:strVal val="visible"/>
                                      </p:to>
                                    </p:set>
                                    <p:animEffect transition="in" filter="wipe(left)">
                                      <p:cBhvr>
                                        <p:cTn id="58" dur="500"/>
                                        <p:tgtEl>
                                          <p:spTgt spid="32779"/>
                                        </p:tgtEl>
                                      </p:cBhvr>
                                    </p:animEffect>
                                  </p:childTnLst>
                                </p:cTn>
                              </p:par>
                            </p:childTnLst>
                          </p:cTn>
                        </p:par>
                        <p:par>
                          <p:cTn id="59" fill="hold">
                            <p:stCondLst>
                              <p:cond delay="500"/>
                            </p:stCondLst>
                            <p:childTnLst>
                              <p:par>
                                <p:cTn id="60" presetID="2" presetClass="entr" presetSubtype="2" fill="hold" grpId="0" nodeType="afterEffect">
                                  <p:stCondLst>
                                    <p:cond delay="0"/>
                                  </p:stCondLst>
                                  <p:childTnLst>
                                    <p:set>
                                      <p:cBhvr>
                                        <p:cTn id="61" dur="1" fill="hold">
                                          <p:stCondLst>
                                            <p:cond delay="0"/>
                                          </p:stCondLst>
                                        </p:cTn>
                                        <p:tgtEl>
                                          <p:spTgt spid="32783"/>
                                        </p:tgtEl>
                                        <p:attrNameLst>
                                          <p:attrName>style.visibility</p:attrName>
                                        </p:attrNameLst>
                                      </p:cBhvr>
                                      <p:to>
                                        <p:strVal val="visible"/>
                                      </p:to>
                                    </p:set>
                                    <p:anim calcmode="lin" valueType="num">
                                      <p:cBhvr additive="base">
                                        <p:cTn id="62" dur="500" fill="hold"/>
                                        <p:tgtEl>
                                          <p:spTgt spid="32783"/>
                                        </p:tgtEl>
                                        <p:attrNameLst>
                                          <p:attrName>ppt_x</p:attrName>
                                        </p:attrNameLst>
                                      </p:cBhvr>
                                      <p:tavLst>
                                        <p:tav tm="0">
                                          <p:val>
                                            <p:strVal val="1+#ppt_w/2"/>
                                          </p:val>
                                        </p:tav>
                                        <p:tav tm="100000">
                                          <p:val>
                                            <p:strVal val="#ppt_x"/>
                                          </p:val>
                                        </p:tav>
                                      </p:tavLst>
                                    </p:anim>
                                    <p:anim calcmode="lin" valueType="num">
                                      <p:cBhvr additive="base">
                                        <p:cTn id="63" dur="500" fill="hold"/>
                                        <p:tgtEl>
                                          <p:spTgt spid="3278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2780"/>
                                        </p:tgtEl>
                                        <p:attrNameLst>
                                          <p:attrName>style.visibility</p:attrName>
                                        </p:attrNameLst>
                                      </p:cBhvr>
                                      <p:to>
                                        <p:strVal val="visible"/>
                                      </p:to>
                                    </p:set>
                                    <p:animEffect transition="in" filter="wipe(left)">
                                      <p:cBhvr>
                                        <p:cTn id="68" dur="500"/>
                                        <p:tgtEl>
                                          <p:spTgt spid="32780"/>
                                        </p:tgtEl>
                                      </p:cBhvr>
                                    </p:animEffect>
                                  </p:childTnLst>
                                </p:cTn>
                              </p:par>
                            </p:childTnLst>
                          </p:cTn>
                        </p:par>
                        <p:par>
                          <p:cTn id="69" fill="hold">
                            <p:stCondLst>
                              <p:cond delay="500"/>
                            </p:stCondLst>
                            <p:childTnLst>
                              <p:par>
                                <p:cTn id="70" presetID="2" presetClass="entr" presetSubtype="2" fill="hold" grpId="0" nodeType="afterEffect">
                                  <p:stCondLst>
                                    <p:cond delay="0"/>
                                  </p:stCondLst>
                                  <p:childTnLst>
                                    <p:set>
                                      <p:cBhvr>
                                        <p:cTn id="71" dur="1" fill="hold">
                                          <p:stCondLst>
                                            <p:cond delay="0"/>
                                          </p:stCondLst>
                                        </p:cTn>
                                        <p:tgtEl>
                                          <p:spTgt spid="32784"/>
                                        </p:tgtEl>
                                        <p:attrNameLst>
                                          <p:attrName>style.visibility</p:attrName>
                                        </p:attrNameLst>
                                      </p:cBhvr>
                                      <p:to>
                                        <p:strVal val="visible"/>
                                      </p:to>
                                    </p:set>
                                    <p:anim calcmode="lin" valueType="num">
                                      <p:cBhvr additive="base">
                                        <p:cTn id="72" dur="500" fill="hold"/>
                                        <p:tgtEl>
                                          <p:spTgt spid="32784"/>
                                        </p:tgtEl>
                                        <p:attrNameLst>
                                          <p:attrName>ppt_x</p:attrName>
                                        </p:attrNameLst>
                                      </p:cBhvr>
                                      <p:tavLst>
                                        <p:tav tm="0">
                                          <p:val>
                                            <p:strVal val="1+#ppt_w/2"/>
                                          </p:val>
                                        </p:tav>
                                        <p:tav tm="100000">
                                          <p:val>
                                            <p:strVal val="#ppt_x"/>
                                          </p:val>
                                        </p:tav>
                                      </p:tavLst>
                                    </p:anim>
                                    <p:anim calcmode="lin" valueType="num">
                                      <p:cBhvr additive="base">
                                        <p:cTn id="73" dur="500" fill="hold"/>
                                        <p:tgtEl>
                                          <p:spTgt spid="32784"/>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2785"/>
                                        </p:tgtEl>
                                        <p:attrNameLst>
                                          <p:attrName>style.visibility</p:attrName>
                                        </p:attrNameLst>
                                      </p:cBhvr>
                                      <p:to>
                                        <p:strVal val="visible"/>
                                      </p:to>
                                    </p:set>
                                    <p:animEffect transition="in" filter="wipe(left)">
                                      <p:cBhvr>
                                        <p:cTn id="78" dur="500"/>
                                        <p:tgtEl>
                                          <p:spTgt spid="32785"/>
                                        </p:tgtEl>
                                      </p:cBhvr>
                                    </p:animEffect>
                                  </p:childTnLst>
                                </p:cTn>
                              </p:par>
                            </p:childTnLst>
                          </p:cTn>
                        </p:par>
                        <p:par>
                          <p:cTn id="79" fill="hold">
                            <p:stCondLst>
                              <p:cond delay="500"/>
                            </p:stCondLst>
                            <p:childTnLst>
                              <p:par>
                                <p:cTn id="80" presetID="2" presetClass="entr" presetSubtype="2" fill="hold" grpId="0" nodeType="afterEffect">
                                  <p:stCondLst>
                                    <p:cond delay="0"/>
                                  </p:stCondLst>
                                  <p:childTnLst>
                                    <p:set>
                                      <p:cBhvr>
                                        <p:cTn id="81" dur="1" fill="hold">
                                          <p:stCondLst>
                                            <p:cond delay="0"/>
                                          </p:stCondLst>
                                        </p:cTn>
                                        <p:tgtEl>
                                          <p:spTgt spid="32789"/>
                                        </p:tgtEl>
                                        <p:attrNameLst>
                                          <p:attrName>style.visibility</p:attrName>
                                        </p:attrNameLst>
                                      </p:cBhvr>
                                      <p:to>
                                        <p:strVal val="visible"/>
                                      </p:to>
                                    </p:set>
                                    <p:anim calcmode="lin" valueType="num">
                                      <p:cBhvr additive="base">
                                        <p:cTn id="82" dur="500" fill="hold"/>
                                        <p:tgtEl>
                                          <p:spTgt spid="32789"/>
                                        </p:tgtEl>
                                        <p:attrNameLst>
                                          <p:attrName>ppt_x</p:attrName>
                                        </p:attrNameLst>
                                      </p:cBhvr>
                                      <p:tavLst>
                                        <p:tav tm="0">
                                          <p:val>
                                            <p:strVal val="1+#ppt_w/2"/>
                                          </p:val>
                                        </p:tav>
                                        <p:tav tm="100000">
                                          <p:val>
                                            <p:strVal val="#ppt_x"/>
                                          </p:val>
                                        </p:tav>
                                      </p:tavLst>
                                    </p:anim>
                                    <p:anim calcmode="lin" valueType="num">
                                      <p:cBhvr additive="base">
                                        <p:cTn id="83" dur="500" fill="hold"/>
                                        <p:tgtEl>
                                          <p:spTgt spid="3278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2786"/>
                                        </p:tgtEl>
                                        <p:attrNameLst>
                                          <p:attrName>style.visibility</p:attrName>
                                        </p:attrNameLst>
                                      </p:cBhvr>
                                      <p:to>
                                        <p:strVal val="visible"/>
                                      </p:to>
                                    </p:set>
                                    <p:animEffect transition="in" filter="wipe(left)">
                                      <p:cBhvr>
                                        <p:cTn id="88" dur="500"/>
                                        <p:tgtEl>
                                          <p:spTgt spid="32786"/>
                                        </p:tgtEl>
                                      </p:cBhvr>
                                    </p:animEffect>
                                  </p:childTnLst>
                                </p:cTn>
                              </p:par>
                            </p:childTnLst>
                          </p:cTn>
                        </p:par>
                        <p:par>
                          <p:cTn id="89" fill="hold">
                            <p:stCondLst>
                              <p:cond delay="500"/>
                            </p:stCondLst>
                            <p:childTnLst>
                              <p:par>
                                <p:cTn id="90" presetID="2" presetClass="entr" presetSubtype="2" fill="hold" grpId="0" nodeType="afterEffect">
                                  <p:stCondLst>
                                    <p:cond delay="0"/>
                                  </p:stCondLst>
                                  <p:childTnLst>
                                    <p:set>
                                      <p:cBhvr>
                                        <p:cTn id="91" dur="1" fill="hold">
                                          <p:stCondLst>
                                            <p:cond delay="0"/>
                                          </p:stCondLst>
                                        </p:cTn>
                                        <p:tgtEl>
                                          <p:spTgt spid="32790"/>
                                        </p:tgtEl>
                                        <p:attrNameLst>
                                          <p:attrName>style.visibility</p:attrName>
                                        </p:attrNameLst>
                                      </p:cBhvr>
                                      <p:to>
                                        <p:strVal val="visible"/>
                                      </p:to>
                                    </p:set>
                                    <p:anim calcmode="lin" valueType="num">
                                      <p:cBhvr additive="base">
                                        <p:cTn id="92" dur="500" fill="hold"/>
                                        <p:tgtEl>
                                          <p:spTgt spid="32790"/>
                                        </p:tgtEl>
                                        <p:attrNameLst>
                                          <p:attrName>ppt_x</p:attrName>
                                        </p:attrNameLst>
                                      </p:cBhvr>
                                      <p:tavLst>
                                        <p:tav tm="0">
                                          <p:val>
                                            <p:strVal val="1+#ppt_w/2"/>
                                          </p:val>
                                        </p:tav>
                                        <p:tav tm="100000">
                                          <p:val>
                                            <p:strVal val="#ppt_x"/>
                                          </p:val>
                                        </p:tav>
                                      </p:tavLst>
                                    </p:anim>
                                    <p:anim calcmode="lin" valueType="num">
                                      <p:cBhvr additive="base">
                                        <p:cTn id="93" dur="500" fill="hold"/>
                                        <p:tgtEl>
                                          <p:spTgt spid="32790"/>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32787"/>
                                        </p:tgtEl>
                                        <p:attrNameLst>
                                          <p:attrName>style.visibility</p:attrName>
                                        </p:attrNameLst>
                                      </p:cBhvr>
                                      <p:to>
                                        <p:strVal val="visible"/>
                                      </p:to>
                                    </p:set>
                                    <p:animEffect transition="in" filter="wipe(left)">
                                      <p:cBhvr>
                                        <p:cTn id="98" dur="500"/>
                                        <p:tgtEl>
                                          <p:spTgt spid="32787"/>
                                        </p:tgtEl>
                                      </p:cBhvr>
                                    </p:animEffect>
                                  </p:childTnLst>
                                </p:cTn>
                              </p:par>
                            </p:childTnLst>
                          </p:cTn>
                        </p:par>
                        <p:par>
                          <p:cTn id="99" fill="hold">
                            <p:stCondLst>
                              <p:cond delay="500"/>
                            </p:stCondLst>
                            <p:childTnLst>
                              <p:par>
                                <p:cTn id="100" presetID="2" presetClass="entr" presetSubtype="2" fill="hold" grpId="0" nodeType="afterEffect">
                                  <p:stCondLst>
                                    <p:cond delay="0"/>
                                  </p:stCondLst>
                                  <p:childTnLst>
                                    <p:set>
                                      <p:cBhvr>
                                        <p:cTn id="101" dur="1" fill="hold">
                                          <p:stCondLst>
                                            <p:cond delay="0"/>
                                          </p:stCondLst>
                                        </p:cTn>
                                        <p:tgtEl>
                                          <p:spTgt spid="32791"/>
                                        </p:tgtEl>
                                        <p:attrNameLst>
                                          <p:attrName>style.visibility</p:attrName>
                                        </p:attrNameLst>
                                      </p:cBhvr>
                                      <p:to>
                                        <p:strVal val="visible"/>
                                      </p:to>
                                    </p:set>
                                    <p:anim calcmode="lin" valueType="num">
                                      <p:cBhvr additive="base">
                                        <p:cTn id="102" dur="500" fill="hold"/>
                                        <p:tgtEl>
                                          <p:spTgt spid="32791"/>
                                        </p:tgtEl>
                                        <p:attrNameLst>
                                          <p:attrName>ppt_x</p:attrName>
                                        </p:attrNameLst>
                                      </p:cBhvr>
                                      <p:tavLst>
                                        <p:tav tm="0">
                                          <p:val>
                                            <p:strVal val="1+#ppt_w/2"/>
                                          </p:val>
                                        </p:tav>
                                        <p:tav tm="100000">
                                          <p:val>
                                            <p:strVal val="#ppt_x"/>
                                          </p:val>
                                        </p:tav>
                                      </p:tavLst>
                                    </p:anim>
                                    <p:anim calcmode="lin" valueType="num">
                                      <p:cBhvr additive="base">
                                        <p:cTn id="103" dur="500" fill="hold"/>
                                        <p:tgtEl>
                                          <p:spTgt spid="32791"/>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2788"/>
                                        </p:tgtEl>
                                        <p:attrNameLst>
                                          <p:attrName>style.visibility</p:attrName>
                                        </p:attrNameLst>
                                      </p:cBhvr>
                                      <p:to>
                                        <p:strVal val="visible"/>
                                      </p:to>
                                    </p:set>
                                    <p:animEffect transition="in" filter="wipe(left)">
                                      <p:cBhvr>
                                        <p:cTn id="108" dur="500"/>
                                        <p:tgtEl>
                                          <p:spTgt spid="32788"/>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499"/>
                                          </p:stCondLst>
                                        </p:cTn>
                                        <p:tgtEl>
                                          <p:spTgt spid="32792"/>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nodeType="clickEffect">
                                  <p:stCondLst>
                                    <p:cond delay="0"/>
                                  </p:stCondLst>
                                  <p:childTnLst>
                                    <p:set>
                                      <p:cBhvr>
                                        <p:cTn id="115" dur="1" fill="hold">
                                          <p:stCondLst>
                                            <p:cond delay="0"/>
                                          </p:stCondLst>
                                        </p:cTn>
                                        <p:tgtEl>
                                          <p:spTgt spid="32793"/>
                                        </p:tgtEl>
                                        <p:attrNameLst>
                                          <p:attrName>style.visibility</p:attrName>
                                        </p:attrNameLst>
                                      </p:cBhvr>
                                      <p:to>
                                        <p:strVal val="visible"/>
                                      </p:to>
                                    </p:set>
                                    <p:anim calcmode="lin" valueType="num">
                                      <p:cBhvr additive="base">
                                        <p:cTn id="116" dur="500" fill="hold"/>
                                        <p:tgtEl>
                                          <p:spTgt spid="32793"/>
                                        </p:tgtEl>
                                        <p:attrNameLst>
                                          <p:attrName>ppt_x</p:attrName>
                                        </p:attrNameLst>
                                      </p:cBhvr>
                                      <p:tavLst>
                                        <p:tav tm="0">
                                          <p:val>
                                            <p:strVal val="1+#ppt_w/2"/>
                                          </p:val>
                                        </p:tav>
                                        <p:tav tm="100000">
                                          <p:val>
                                            <p:strVal val="#ppt_x"/>
                                          </p:val>
                                        </p:tav>
                                      </p:tavLst>
                                    </p:anim>
                                    <p:anim calcmode="lin" valueType="num">
                                      <p:cBhvr additive="base">
                                        <p:cTn id="117" dur="500" fill="hold"/>
                                        <p:tgtEl>
                                          <p:spTgt spid="3279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2" fill="hold" nodeType="clickEffect">
                                  <p:stCondLst>
                                    <p:cond delay="0"/>
                                  </p:stCondLst>
                                  <p:childTnLst>
                                    <p:set>
                                      <p:cBhvr>
                                        <p:cTn id="121" dur="1" fill="hold">
                                          <p:stCondLst>
                                            <p:cond delay="0"/>
                                          </p:stCondLst>
                                        </p:cTn>
                                        <p:tgtEl>
                                          <p:spTgt spid="32794"/>
                                        </p:tgtEl>
                                        <p:attrNameLst>
                                          <p:attrName>style.visibility</p:attrName>
                                        </p:attrNameLst>
                                      </p:cBhvr>
                                      <p:to>
                                        <p:strVal val="visible"/>
                                      </p:to>
                                    </p:set>
                                    <p:anim calcmode="lin" valueType="num">
                                      <p:cBhvr additive="base">
                                        <p:cTn id="122" dur="500" fill="hold"/>
                                        <p:tgtEl>
                                          <p:spTgt spid="32794"/>
                                        </p:tgtEl>
                                        <p:attrNameLst>
                                          <p:attrName>ppt_x</p:attrName>
                                        </p:attrNameLst>
                                      </p:cBhvr>
                                      <p:tavLst>
                                        <p:tav tm="0">
                                          <p:val>
                                            <p:strVal val="1+#ppt_w/2"/>
                                          </p:val>
                                        </p:tav>
                                        <p:tav tm="100000">
                                          <p:val>
                                            <p:strVal val="#ppt_x"/>
                                          </p:val>
                                        </p:tav>
                                      </p:tavLst>
                                    </p:anim>
                                    <p:anim calcmode="lin" valueType="num">
                                      <p:cBhvr additive="base">
                                        <p:cTn id="123" dur="500" fill="hold"/>
                                        <p:tgtEl>
                                          <p:spTgt spid="32794"/>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2" fill="hold" nodeType="clickEffect">
                                  <p:stCondLst>
                                    <p:cond delay="0"/>
                                  </p:stCondLst>
                                  <p:childTnLst>
                                    <p:set>
                                      <p:cBhvr>
                                        <p:cTn id="127" dur="1" fill="hold">
                                          <p:stCondLst>
                                            <p:cond delay="0"/>
                                          </p:stCondLst>
                                        </p:cTn>
                                        <p:tgtEl>
                                          <p:spTgt spid="32795"/>
                                        </p:tgtEl>
                                        <p:attrNameLst>
                                          <p:attrName>style.visibility</p:attrName>
                                        </p:attrNameLst>
                                      </p:cBhvr>
                                      <p:to>
                                        <p:strVal val="visible"/>
                                      </p:to>
                                    </p:set>
                                    <p:anim calcmode="lin" valueType="num">
                                      <p:cBhvr additive="base">
                                        <p:cTn id="128" dur="500" fill="hold"/>
                                        <p:tgtEl>
                                          <p:spTgt spid="32795"/>
                                        </p:tgtEl>
                                        <p:attrNameLst>
                                          <p:attrName>ppt_x</p:attrName>
                                        </p:attrNameLst>
                                      </p:cBhvr>
                                      <p:tavLst>
                                        <p:tav tm="0">
                                          <p:val>
                                            <p:strVal val="1+#ppt_w/2"/>
                                          </p:val>
                                        </p:tav>
                                        <p:tav tm="100000">
                                          <p:val>
                                            <p:strVal val="#ppt_x"/>
                                          </p:val>
                                        </p:tav>
                                      </p:tavLst>
                                    </p:anim>
                                    <p:anim calcmode="lin" valueType="num">
                                      <p:cBhvr additive="base">
                                        <p:cTn id="129" dur="500" fill="hold"/>
                                        <p:tgtEl>
                                          <p:spTgt spid="32795"/>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nodeType="clickEffect">
                                  <p:stCondLst>
                                    <p:cond delay="0"/>
                                  </p:stCondLst>
                                  <p:childTnLst>
                                    <p:set>
                                      <p:cBhvr>
                                        <p:cTn id="133" dur="1" fill="hold">
                                          <p:stCondLst>
                                            <p:cond delay="0"/>
                                          </p:stCondLst>
                                        </p:cTn>
                                        <p:tgtEl>
                                          <p:spTgt spid="32796"/>
                                        </p:tgtEl>
                                        <p:attrNameLst>
                                          <p:attrName>style.visibility</p:attrName>
                                        </p:attrNameLst>
                                      </p:cBhvr>
                                      <p:to>
                                        <p:strVal val="visible"/>
                                      </p:to>
                                    </p:set>
                                    <p:anim calcmode="lin" valueType="num">
                                      <p:cBhvr additive="base">
                                        <p:cTn id="134" dur="500" fill="hold"/>
                                        <p:tgtEl>
                                          <p:spTgt spid="32796"/>
                                        </p:tgtEl>
                                        <p:attrNameLst>
                                          <p:attrName>ppt_x</p:attrName>
                                        </p:attrNameLst>
                                      </p:cBhvr>
                                      <p:tavLst>
                                        <p:tav tm="0">
                                          <p:val>
                                            <p:strVal val="1+#ppt_w/2"/>
                                          </p:val>
                                        </p:tav>
                                        <p:tav tm="100000">
                                          <p:val>
                                            <p:strVal val="#ppt_x"/>
                                          </p:val>
                                        </p:tav>
                                      </p:tavLst>
                                    </p:anim>
                                    <p:anim calcmode="lin" valueType="num">
                                      <p:cBhvr additive="base">
                                        <p:cTn id="135" dur="500" fill="hold"/>
                                        <p:tgtEl>
                                          <p:spTgt spid="32796"/>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499"/>
                                          </p:stCondLst>
                                        </p:cTn>
                                        <p:tgtEl>
                                          <p:spTgt spid="32798"/>
                                        </p:tgtEl>
                                        <p:attrNameLst>
                                          <p:attrName>style.visibility</p:attrName>
                                        </p:attrNameLst>
                                      </p:cBhvr>
                                      <p:to>
                                        <p:strVal val="visible"/>
                                      </p:to>
                                    </p:set>
                                  </p:childTnLst>
                                </p:cTn>
                              </p:par>
                            </p:childTnLst>
                          </p:cTn>
                        </p:par>
                        <p:par>
                          <p:cTn id="140" fill="hold">
                            <p:stCondLst>
                              <p:cond delay="500"/>
                            </p:stCondLst>
                            <p:childTnLst>
                              <p:par>
                                <p:cTn id="141" presetID="2" presetClass="entr" presetSubtype="2" fill="hold" nodeType="afterEffect">
                                  <p:stCondLst>
                                    <p:cond delay="0"/>
                                  </p:stCondLst>
                                  <p:childTnLst>
                                    <p:set>
                                      <p:cBhvr>
                                        <p:cTn id="142" dur="1" fill="hold">
                                          <p:stCondLst>
                                            <p:cond delay="0"/>
                                          </p:stCondLst>
                                        </p:cTn>
                                        <p:tgtEl>
                                          <p:spTgt spid="32797"/>
                                        </p:tgtEl>
                                        <p:attrNameLst>
                                          <p:attrName>style.visibility</p:attrName>
                                        </p:attrNameLst>
                                      </p:cBhvr>
                                      <p:to>
                                        <p:strVal val="visible"/>
                                      </p:to>
                                    </p:set>
                                    <p:anim calcmode="lin" valueType="num">
                                      <p:cBhvr additive="base">
                                        <p:cTn id="143" dur="500" fill="hold"/>
                                        <p:tgtEl>
                                          <p:spTgt spid="32797"/>
                                        </p:tgtEl>
                                        <p:attrNameLst>
                                          <p:attrName>ppt_x</p:attrName>
                                        </p:attrNameLst>
                                      </p:cBhvr>
                                      <p:tavLst>
                                        <p:tav tm="0">
                                          <p:val>
                                            <p:strVal val="1+#ppt_w/2"/>
                                          </p:val>
                                        </p:tav>
                                        <p:tav tm="100000">
                                          <p:val>
                                            <p:strVal val="#ppt_x"/>
                                          </p:val>
                                        </p:tav>
                                      </p:tavLst>
                                    </p:anim>
                                    <p:anim calcmode="lin" valueType="num">
                                      <p:cBhvr additive="base">
                                        <p:cTn id="144" dur="500" fill="hold"/>
                                        <p:tgtEl>
                                          <p:spTgt spid="327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32772" grpId="0"/>
      <p:bldP spid="32775" grpId="0"/>
      <p:bldP spid="32776" grpId="0"/>
      <p:bldP spid="32781" grpId="0"/>
      <p:bldP spid="32782" grpId="0"/>
      <p:bldP spid="32783" grpId="0"/>
      <p:bldP spid="32784" grpId="0"/>
      <p:bldP spid="32789" grpId="0"/>
      <p:bldP spid="32790" grpId="0"/>
      <p:bldP spid="32791" grpId="0"/>
      <p:bldP spid="32792" grpId="0"/>
      <p:bldP spid="32798"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1" name="Rectangle 3"/>
          <p:cNvSpPr>
            <a:spLocks noGrp="1" noChangeArrowheads="1"/>
          </p:cNvSpPr>
          <p:nvPr>
            <p:ph idx="1"/>
          </p:nvPr>
        </p:nvSpPr>
        <p:spPr>
          <a:xfrm>
            <a:off x="457200" y="455613"/>
            <a:ext cx="8229600" cy="4819650"/>
          </a:xfrm>
        </p:spPr>
        <p:txBody>
          <a:bodyPr vert="horz" wrap="square" lIns="91440" tIns="45720" rIns="91440" bIns="45720" numCol="1" anchor="t" anchorCtr="0" compatLnSpc="1">
            <a:spAutoFit/>
          </a:bodyPr>
          <a:lstStyle/>
          <a:p>
            <a:pPr marL="342900" marR="0" lvl="0" indent="-3429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1</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2</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 +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0"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y</a:t>
            </a:r>
            <a:r>
              <a:rPr kumimoji="1" lang="en-US" altLang="zh-CN" sz="2400" b="1" i="1" u="none" strike="noStrike" kern="0" cap="none" spc="0" normalizeH="0" baseline="-25000" noProof="0" dirty="0" err="1" smtClean="0">
                <a:ln>
                  <a:noFill/>
                </a:ln>
                <a:solidFill>
                  <a:schemeClr val="tx1"/>
                </a:solidFill>
                <a:effectLst/>
                <a:uLnTx/>
                <a:uFillTx/>
                <a:latin typeface="+mn-lt"/>
                <a:ea typeface="+mn-ea"/>
                <a:cs typeface="+mn-cs"/>
              </a:rPr>
              <a:t>n</a:t>
            </a:r>
            <a:r>
              <a:rPr kumimoji="1" lang="en-US" altLang="zh-CN" sz="2400" b="1" i="1" u="none" strike="noStrike" kern="0" cap="none" spc="0" normalizeH="0" baseline="-2500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err="1" smtClean="0">
                <a:ln>
                  <a:noFill/>
                </a:ln>
                <a:solidFill>
                  <a:schemeClr val="tx1"/>
                </a:solidFill>
                <a:effectLst/>
                <a:uLnTx/>
                <a:uFillTx/>
                <a:latin typeface="+mn-lt"/>
                <a:ea typeface="+mn-ea"/>
                <a:cs typeface="+mn-cs"/>
              </a:rPr>
              <a:t>x</a:t>
            </a:r>
            <a:r>
              <a:rPr kumimoji="1" lang="en-US" altLang="zh-CN" sz="2400" b="1" i="0" u="none" strike="noStrike" kern="0" cap="none" spc="0" normalizeH="0" baseline="30000" noProof="0" dirty="0" err="1" smtClean="0">
                <a:ln>
                  <a:noFill/>
                </a:ln>
                <a:solidFill>
                  <a:schemeClr val="tx1"/>
                </a:solidFill>
                <a:effectLst/>
                <a:uLnTx/>
                <a:uFillTx/>
                <a:latin typeface="+mn-lt"/>
                <a:ea typeface="+mn-ea"/>
                <a:cs typeface="+mn-cs"/>
              </a:rPr>
              <a:t>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内积具有下列性质（其中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n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维向量，</a:t>
            </a:r>
            <a:r>
              <a:rPr kumimoji="1" lang="en-US" altLang="zh-CN" sz="2400" b="1" i="1"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l </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为实数）：</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对称性：</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线性性质：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rgbClr val="FF0000"/>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rgbClr val="FF0000"/>
                </a:solidFill>
                <a:effectLst/>
                <a:uLnTx/>
                <a:uFillTx/>
                <a:latin typeface="Symbol" panose="05050102010706020507" pitchFamily="18" charset="2"/>
                <a:ea typeface="+mn-ea"/>
                <a:cs typeface="+mn-cs"/>
              </a:rPr>
              <a:t>l</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z</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	当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 </a:t>
            </a:r>
            <a:r>
              <a:rPr kumimoji="1" lang="en-US" altLang="en-US"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（零向量） 时， </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rgbClr val="0000FF"/>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0" u="none" strike="noStrike" kern="0" cap="none" spc="0" normalizeH="0" baseline="0" noProof="0" dirty="0" smtClean="0">
                <a:ln>
                  <a:noFill/>
                </a:ln>
                <a:solidFill>
                  <a:schemeClr val="tx1"/>
                </a:solidFill>
                <a:effectLst/>
                <a:uLnTx/>
                <a:uFillTx/>
                <a:latin typeface="Symbol" panose="05050102010706020507" pitchFamily="18" charset="2"/>
                <a:ea typeface="+mn-ea"/>
                <a:cs typeface="+mn-cs"/>
              </a:rPr>
              <a:t>&gt;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0</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a:p>
            <a:pPr marL="381000" marR="0" lvl="0" indent="-381000" algn="l"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Char char="l"/>
              <a:defRPr/>
            </a:pP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施瓦兹（</a:t>
            </a:r>
            <a:r>
              <a:rPr kumimoji="1" lang="en-US" altLang="zh-CN" sz="2400" b="1" i="0" u="none" strike="noStrike" kern="0" cap="none" spc="0" normalizeH="0" baseline="0" noProof="0" dirty="0" smtClean="0">
                <a:ln>
                  <a:noFill/>
                </a:ln>
                <a:solidFill>
                  <a:srgbClr val="0000FF"/>
                </a:solidFill>
                <a:effectLst/>
                <a:uLnTx/>
                <a:uFillTx/>
                <a:latin typeface="+mn-lt"/>
                <a:ea typeface="+mn-ea"/>
                <a:cs typeface="+mn-cs"/>
              </a:rPr>
              <a:t>Schwarz</a:t>
            </a:r>
            <a:r>
              <a:rPr kumimoji="1" lang="zh-CN" altLang="en-US" sz="2400" b="1" i="0" u="none" strike="noStrike" kern="0" cap="none" spc="0" normalizeH="0" baseline="0" noProof="0" dirty="0" smtClean="0">
                <a:ln>
                  <a:noFill/>
                </a:ln>
                <a:solidFill>
                  <a:srgbClr val="0000FF"/>
                </a:solidFill>
                <a:effectLst/>
                <a:uLnTx/>
                <a:uFillTx/>
                <a:latin typeface="+mn-lt"/>
                <a:ea typeface="+mn-ea"/>
                <a:cs typeface="+mn-cs"/>
              </a:rPr>
              <a:t>）不等式</a:t>
            </a:r>
            <a:endParaRPr kumimoji="1" lang="zh-CN" altLang="en-US" sz="2400" b="1" i="0" u="none" strike="noStrike" kern="0" cap="none" spc="0" normalizeH="0" baseline="0" noProof="0" dirty="0" smtClean="0">
              <a:ln>
                <a:noFill/>
              </a:ln>
              <a:solidFill>
                <a:srgbClr val="0000FF"/>
              </a:solidFill>
              <a:effectLst/>
              <a:uLnTx/>
              <a:uFillTx/>
              <a:latin typeface="+mn-lt"/>
              <a:ea typeface="+mn-ea"/>
              <a:cs typeface="+mn-cs"/>
            </a:endParaRPr>
          </a:p>
          <a:p>
            <a:pPr marL="381000" marR="0" lvl="0" indent="-381000" algn="ctr" defTabSz="914400" rtl="0" eaLnBrk="1" fontAlgn="base" latinLnBrk="0" hangingPunct="1">
              <a:lnSpc>
                <a:spcPct val="110000"/>
              </a:lnSpc>
              <a:spcBef>
                <a:spcPct val="20000"/>
              </a:spcBef>
              <a:spcAft>
                <a:spcPct val="0"/>
              </a:spcAft>
              <a:buClr>
                <a:srgbClr val="0000FF"/>
              </a:buClr>
              <a:buSzPct val="75000"/>
              <a:buFont typeface="Wingdings" panose="05000000000000000000" pitchFamily="2" charset="2"/>
              <a:buNone/>
              <a:defRPr/>
            </a:pP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0" u="none" strike="noStrike" kern="0" cap="none" spc="0" normalizeH="0" baseline="30000" noProof="0" dirty="0" smtClean="0">
                <a:ln>
                  <a:noFill/>
                </a:ln>
                <a:solidFill>
                  <a:schemeClr val="tx1"/>
                </a:solidFill>
                <a:effectLst/>
                <a:uLnTx/>
                <a:uFillTx/>
                <a:latin typeface="+mn-lt"/>
                <a:ea typeface="+mn-ea"/>
                <a:cs typeface="+mn-cs"/>
              </a:rPr>
              <a:t>2 </a:t>
            </a:r>
            <a:r>
              <a:rPr kumimoji="1" lang="en-US"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x</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400" b="1" i="1" u="none" strike="noStrike" kern="0" cap="none" spc="0" normalizeH="0" baseline="0" noProof="0" dirty="0" smtClean="0">
                <a:ln>
                  <a:noFill/>
                </a:ln>
                <a:solidFill>
                  <a:schemeClr val="tx1"/>
                </a:solidFill>
                <a:effectLst/>
                <a:uLnTx/>
                <a:uFillTx/>
                <a:latin typeface="+mn-lt"/>
                <a:ea typeface="+mn-ea"/>
                <a:cs typeface="+mn-cs"/>
              </a:rPr>
              <a:t>y</a:t>
            </a:r>
            <a:r>
              <a:rPr kumimoji="1"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400" b="1" i="0" u="none" strike="noStrike" kern="0" cap="none" spc="0" normalizeH="0" baseline="0" noProof="0" dirty="0" smtClean="0">
                <a:ln>
                  <a:noFill/>
                </a:ln>
                <a:solidFill>
                  <a:schemeClr val="tx1"/>
                </a:solidFill>
                <a:effectLst/>
                <a:uLnTx/>
                <a:uFillTx/>
                <a:latin typeface="+mn-lt"/>
                <a:ea typeface="+mn-ea"/>
                <a:cs typeface="+mn-cs"/>
              </a:rPr>
              <a:t>．</a:t>
            </a:r>
            <a:endParaRPr kumimoji="1"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1251">
                                            <p:txEl>
                                              <p:charRg st="239" end="255"/>
                                            </p:txEl>
                                          </p:spTgt>
                                        </p:tgtEl>
                                        <p:attrNameLst>
                                          <p:attrName>style.visibility</p:attrName>
                                        </p:attrNameLst>
                                      </p:cBhvr>
                                      <p:to>
                                        <p:strVal val="visible"/>
                                      </p:to>
                                    </p:set>
                                    <p:animEffect transition="in" filter="slide(fromBottom)">
                                      <p:cBhvr>
                                        <p:cTn id="7" dur="500"/>
                                        <p:tgtEl>
                                          <p:spTgt spid="181251">
                                            <p:txEl>
                                              <p:charRg st="239" end="255"/>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81251">
                                            <p:txEl>
                                              <p:charRg st="255" end="280"/>
                                            </p:txEl>
                                          </p:spTgt>
                                        </p:tgtEl>
                                        <p:attrNameLst>
                                          <p:attrName>style.visibility</p:attrName>
                                        </p:attrNameLst>
                                      </p:cBhvr>
                                      <p:to>
                                        <p:strVal val="visible"/>
                                      </p:to>
                                    </p:set>
                                    <p:animEffect transition="in" filter="slide(fromBottom)">
                                      <p:cBhvr>
                                        <p:cTn id="10" dur="500"/>
                                        <p:tgtEl>
                                          <p:spTgt spid="181251">
                                            <p:txEl>
                                              <p:charRg st="255" end="2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8402"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回顾：线段的长度</a:t>
            </a:r>
            <a:endParaRPr lang="zh-CN" altLang="en-US" dirty="0">
              <a:solidFill>
                <a:srgbClr val="0000FF"/>
              </a:solidFill>
            </a:endParaRPr>
          </a:p>
        </p:txBody>
      </p:sp>
      <p:graphicFrame>
        <p:nvGraphicFramePr>
          <p:cNvPr id="210947" name="Object 4"/>
          <p:cNvGraphicFramePr>
            <a:graphicFrameLocks noChangeAspect="1"/>
          </p:cNvGraphicFramePr>
          <p:nvPr/>
        </p:nvGraphicFramePr>
        <p:xfrm>
          <a:off x="4508500" y="2387600"/>
          <a:ext cx="3324225" cy="584200"/>
        </p:xfrm>
        <a:graphic>
          <a:graphicData uri="http://schemas.openxmlformats.org/presentationml/2006/ole">
            <mc:AlternateContent xmlns:mc="http://schemas.openxmlformats.org/markup-compatibility/2006">
              <mc:Choice xmlns:v="urn:schemas-microsoft-com:vml" Requires="v">
                <p:oleObj spid="_x0000_s4399" name="" r:id="rId1" imgW="1663700" imgH="292100" progId="">
                  <p:embed/>
                </p:oleObj>
              </mc:Choice>
              <mc:Fallback>
                <p:oleObj name="" r:id="rId1" imgW="1663700" imgH="292100" progId="">
                  <p:embed/>
                  <p:pic>
                    <p:nvPicPr>
                      <p:cNvPr id="0" name="图片 4398"/>
                      <p:cNvPicPr/>
                      <p:nvPr/>
                    </p:nvPicPr>
                    <p:blipFill>
                      <a:blip r:embed="rId2"/>
                      <a:stretch>
                        <a:fillRect/>
                      </a:stretch>
                    </p:blipFill>
                    <p:spPr>
                      <a:xfrm>
                        <a:off x="4508500" y="2387600"/>
                        <a:ext cx="3324225" cy="584200"/>
                      </a:xfrm>
                      <a:prstGeom prst="rect">
                        <a:avLst/>
                      </a:prstGeom>
                      <a:noFill/>
                      <a:ln w="38100">
                        <a:noFill/>
                        <a:miter/>
                      </a:ln>
                    </p:spPr>
                  </p:pic>
                </p:oleObj>
              </mc:Fallback>
            </mc:AlternateContent>
          </a:graphicData>
        </a:graphic>
      </p:graphicFrame>
      <p:sp>
        <p:nvSpPr>
          <p:cNvPr id="998404" name="Line 4"/>
          <p:cNvSpPr/>
          <p:nvPr/>
        </p:nvSpPr>
        <p:spPr>
          <a:xfrm>
            <a:off x="958850" y="2971800"/>
            <a:ext cx="2519363" cy="0"/>
          </a:xfrm>
          <a:prstGeom prst="line">
            <a:avLst/>
          </a:prstGeom>
          <a:ln w="19050" cap="flat" cmpd="sng">
            <a:solidFill>
              <a:schemeClr val="tx1"/>
            </a:solidFill>
            <a:prstDash val="solid"/>
            <a:headEnd type="none" w="med" len="med"/>
            <a:tailEnd type="none" w="med" len="med"/>
          </a:ln>
        </p:spPr>
      </p:sp>
      <p:sp>
        <p:nvSpPr>
          <p:cNvPr id="998405" name="Line 5"/>
          <p:cNvSpPr/>
          <p:nvPr/>
        </p:nvSpPr>
        <p:spPr>
          <a:xfrm>
            <a:off x="958850" y="1531938"/>
            <a:ext cx="0" cy="1439862"/>
          </a:xfrm>
          <a:prstGeom prst="line">
            <a:avLst/>
          </a:prstGeom>
          <a:ln w="19050" cap="flat" cmpd="sng">
            <a:solidFill>
              <a:schemeClr val="tx1"/>
            </a:solidFill>
            <a:prstDash val="solid"/>
            <a:headEnd type="none" w="med" len="med"/>
            <a:tailEnd type="none" w="med" len="med"/>
          </a:ln>
        </p:spPr>
      </p:sp>
      <p:sp>
        <p:nvSpPr>
          <p:cNvPr id="210950" name="Line 6"/>
          <p:cNvSpPr/>
          <p:nvPr/>
        </p:nvSpPr>
        <p:spPr>
          <a:xfrm flipV="1">
            <a:off x="958850" y="1849438"/>
            <a:ext cx="1943100" cy="1122362"/>
          </a:xfrm>
          <a:prstGeom prst="line">
            <a:avLst/>
          </a:prstGeom>
          <a:ln w="38100" cap="flat" cmpd="sng">
            <a:solidFill>
              <a:srgbClr val="FF3300"/>
            </a:solidFill>
            <a:prstDash val="solid"/>
            <a:headEnd type="none" w="med" len="med"/>
            <a:tailEnd type="none" w="lg" len="lg"/>
          </a:ln>
        </p:spPr>
      </p:sp>
      <p:grpSp>
        <p:nvGrpSpPr>
          <p:cNvPr id="2" name="Group 43"/>
          <p:cNvGrpSpPr/>
          <p:nvPr/>
        </p:nvGrpSpPr>
        <p:grpSpPr>
          <a:xfrm>
            <a:off x="958850" y="1849438"/>
            <a:ext cx="1943100" cy="1122362"/>
            <a:chOff x="604" y="1165"/>
            <a:chExt cx="1224" cy="707"/>
          </a:xfrm>
        </p:grpSpPr>
        <p:sp>
          <p:nvSpPr>
            <p:cNvPr id="998436" name="Line 7"/>
            <p:cNvSpPr/>
            <p:nvPr/>
          </p:nvSpPr>
          <p:spPr>
            <a:xfrm>
              <a:off x="1828" y="1169"/>
              <a:ext cx="0" cy="703"/>
            </a:xfrm>
            <a:prstGeom prst="line">
              <a:avLst/>
            </a:prstGeom>
            <a:ln w="19050" cap="flat" cmpd="sng">
              <a:solidFill>
                <a:schemeClr val="tx1"/>
              </a:solidFill>
              <a:prstDash val="lgDash"/>
              <a:headEnd type="none" w="med" len="med"/>
              <a:tailEnd type="none" w="med" len="med"/>
            </a:ln>
          </p:spPr>
        </p:sp>
        <p:sp>
          <p:nvSpPr>
            <p:cNvPr id="998437" name="Line 8"/>
            <p:cNvSpPr/>
            <p:nvPr/>
          </p:nvSpPr>
          <p:spPr>
            <a:xfrm flipH="1">
              <a:off x="604" y="1165"/>
              <a:ext cx="1224" cy="0"/>
            </a:xfrm>
            <a:prstGeom prst="line">
              <a:avLst/>
            </a:prstGeom>
            <a:ln w="19050" cap="flat" cmpd="sng">
              <a:solidFill>
                <a:schemeClr val="tx1"/>
              </a:solidFill>
              <a:prstDash val="lgDash"/>
              <a:headEnd type="none" w="med" len="med"/>
              <a:tailEnd type="none" w="med" len="med"/>
            </a:ln>
          </p:spPr>
        </p:sp>
      </p:grpSp>
      <p:sp>
        <p:nvSpPr>
          <p:cNvPr id="210953" name="Text Box 9"/>
          <p:cNvSpPr txBox="1"/>
          <p:nvPr/>
        </p:nvSpPr>
        <p:spPr>
          <a:xfrm>
            <a:off x="2687638" y="2887663"/>
            <a:ext cx="438150"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210954" name="Text Box 10"/>
          <p:cNvSpPr txBox="1"/>
          <p:nvPr/>
        </p:nvSpPr>
        <p:spPr>
          <a:xfrm>
            <a:off x="511175" y="1619250"/>
            <a:ext cx="438150"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210955" name="Line 11"/>
          <p:cNvSpPr/>
          <p:nvPr/>
        </p:nvSpPr>
        <p:spPr>
          <a:xfrm>
            <a:off x="958850" y="1849438"/>
            <a:ext cx="0" cy="1116012"/>
          </a:xfrm>
          <a:prstGeom prst="line">
            <a:avLst/>
          </a:prstGeom>
          <a:ln w="38100" cap="flat" cmpd="sng">
            <a:solidFill>
              <a:srgbClr val="0000FF"/>
            </a:solidFill>
            <a:prstDash val="solid"/>
            <a:headEnd type="none" w="med" len="med"/>
            <a:tailEnd type="none" w="med" len="med"/>
          </a:ln>
        </p:spPr>
      </p:sp>
      <p:sp>
        <p:nvSpPr>
          <p:cNvPr id="210956" name="Line 12"/>
          <p:cNvSpPr/>
          <p:nvPr/>
        </p:nvSpPr>
        <p:spPr>
          <a:xfrm flipH="1">
            <a:off x="958850" y="2971800"/>
            <a:ext cx="1943100" cy="0"/>
          </a:xfrm>
          <a:prstGeom prst="line">
            <a:avLst/>
          </a:prstGeom>
          <a:ln w="38100" cap="flat" cmpd="sng">
            <a:solidFill>
              <a:srgbClr val="0000FF"/>
            </a:solidFill>
            <a:prstDash val="solid"/>
            <a:headEnd type="none" w="med" len="med"/>
            <a:tailEnd type="none" w="med" len="med"/>
          </a:ln>
        </p:spPr>
      </p:sp>
      <p:grpSp>
        <p:nvGrpSpPr>
          <p:cNvPr id="3" name="Group 13"/>
          <p:cNvGrpSpPr/>
          <p:nvPr/>
        </p:nvGrpSpPr>
        <p:grpSpPr>
          <a:xfrm>
            <a:off x="957263" y="4484688"/>
            <a:ext cx="2665412" cy="1382712"/>
            <a:chOff x="657" y="2523"/>
            <a:chExt cx="1679" cy="871"/>
          </a:xfrm>
        </p:grpSpPr>
        <p:sp>
          <p:nvSpPr>
            <p:cNvPr id="998432" name="AutoShape 14"/>
            <p:cNvSpPr/>
            <p:nvPr/>
          </p:nvSpPr>
          <p:spPr>
            <a:xfrm>
              <a:off x="657" y="2523"/>
              <a:ext cx="1679" cy="862"/>
            </a:xfrm>
            <a:prstGeom prst="cube">
              <a:avLst>
                <a:gd name="adj" fmla="val 25000"/>
              </a:avLst>
            </a:prstGeom>
            <a:noFill/>
            <a:ln w="19050"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98433" name="Line 15"/>
            <p:cNvSpPr/>
            <p:nvPr/>
          </p:nvSpPr>
          <p:spPr>
            <a:xfrm>
              <a:off x="884" y="3167"/>
              <a:ext cx="1452" cy="0"/>
            </a:xfrm>
            <a:prstGeom prst="line">
              <a:avLst/>
            </a:prstGeom>
            <a:ln w="19050" cap="flat" cmpd="sng">
              <a:solidFill>
                <a:schemeClr val="tx1"/>
              </a:solidFill>
              <a:prstDash val="lgDash"/>
              <a:headEnd type="none" w="med" len="med"/>
              <a:tailEnd type="none" w="med" len="med"/>
            </a:ln>
          </p:spPr>
        </p:sp>
        <p:sp>
          <p:nvSpPr>
            <p:cNvPr id="998434" name="Line 16"/>
            <p:cNvSpPr/>
            <p:nvPr/>
          </p:nvSpPr>
          <p:spPr>
            <a:xfrm>
              <a:off x="884" y="2523"/>
              <a:ext cx="0" cy="635"/>
            </a:xfrm>
            <a:prstGeom prst="line">
              <a:avLst/>
            </a:prstGeom>
            <a:ln w="19050" cap="flat" cmpd="sng">
              <a:solidFill>
                <a:schemeClr val="tx1"/>
              </a:solidFill>
              <a:prstDash val="lgDash"/>
              <a:headEnd type="none" w="med" len="med"/>
              <a:tailEnd type="none" w="med" len="med"/>
            </a:ln>
          </p:spPr>
        </p:sp>
        <p:sp>
          <p:nvSpPr>
            <p:cNvPr id="998435" name="Line 17"/>
            <p:cNvSpPr>
              <a:spLocks noChangeAspect="1"/>
            </p:cNvSpPr>
            <p:nvPr/>
          </p:nvSpPr>
          <p:spPr>
            <a:xfrm flipV="1">
              <a:off x="657" y="3167"/>
              <a:ext cx="227" cy="227"/>
            </a:xfrm>
            <a:prstGeom prst="line">
              <a:avLst/>
            </a:prstGeom>
            <a:ln w="19050" cap="flat" cmpd="sng">
              <a:solidFill>
                <a:schemeClr val="tx1"/>
              </a:solidFill>
              <a:prstDash val="lgDash"/>
              <a:headEnd type="none" w="med" len="med"/>
              <a:tailEnd type="none" w="med" len="med"/>
            </a:ln>
          </p:spPr>
        </p:sp>
      </p:grpSp>
      <p:sp>
        <p:nvSpPr>
          <p:cNvPr id="210962" name="Line 18"/>
          <p:cNvSpPr/>
          <p:nvPr/>
        </p:nvSpPr>
        <p:spPr>
          <a:xfrm>
            <a:off x="1317625" y="4484688"/>
            <a:ext cx="1944688" cy="1368425"/>
          </a:xfrm>
          <a:prstGeom prst="line">
            <a:avLst/>
          </a:prstGeom>
          <a:ln w="28575" cap="flat" cmpd="sng">
            <a:solidFill>
              <a:srgbClr val="FF0000"/>
            </a:solidFill>
            <a:prstDash val="lgDash"/>
            <a:headEnd type="none" w="med" len="med"/>
            <a:tailEnd type="none" w="med" len="med"/>
          </a:ln>
        </p:spPr>
      </p:sp>
      <p:grpSp>
        <p:nvGrpSpPr>
          <p:cNvPr id="4" name="Group 34"/>
          <p:cNvGrpSpPr/>
          <p:nvPr/>
        </p:nvGrpSpPr>
        <p:grpSpPr>
          <a:xfrm>
            <a:off x="957263" y="4845050"/>
            <a:ext cx="2679700" cy="1008063"/>
            <a:chOff x="603" y="3052"/>
            <a:chExt cx="1688" cy="635"/>
          </a:xfrm>
        </p:grpSpPr>
        <p:sp>
          <p:nvSpPr>
            <p:cNvPr id="998429" name="Line 19"/>
            <p:cNvSpPr/>
            <p:nvPr/>
          </p:nvSpPr>
          <p:spPr>
            <a:xfrm>
              <a:off x="2064" y="3052"/>
              <a:ext cx="0" cy="635"/>
            </a:xfrm>
            <a:prstGeom prst="line">
              <a:avLst/>
            </a:prstGeom>
            <a:ln w="38100" cap="flat" cmpd="sng">
              <a:solidFill>
                <a:srgbClr val="0000FF"/>
              </a:solidFill>
              <a:prstDash val="solid"/>
              <a:headEnd type="none" w="med" len="med"/>
              <a:tailEnd type="none" w="med" len="med"/>
            </a:ln>
          </p:spPr>
        </p:sp>
        <p:sp>
          <p:nvSpPr>
            <p:cNvPr id="998430" name="Line 20"/>
            <p:cNvSpPr/>
            <p:nvPr/>
          </p:nvSpPr>
          <p:spPr>
            <a:xfrm>
              <a:off x="603" y="3687"/>
              <a:ext cx="1452" cy="0"/>
            </a:xfrm>
            <a:prstGeom prst="line">
              <a:avLst/>
            </a:prstGeom>
            <a:ln w="38100" cap="flat" cmpd="sng">
              <a:solidFill>
                <a:srgbClr val="0000FF"/>
              </a:solidFill>
              <a:prstDash val="solid"/>
              <a:headEnd type="none" w="med" len="med"/>
              <a:tailEnd type="none" w="med" len="med"/>
            </a:ln>
          </p:spPr>
        </p:sp>
        <p:sp>
          <p:nvSpPr>
            <p:cNvPr id="998431" name="Line 21"/>
            <p:cNvSpPr>
              <a:spLocks noChangeAspect="1"/>
            </p:cNvSpPr>
            <p:nvPr/>
          </p:nvSpPr>
          <p:spPr>
            <a:xfrm flipV="1">
              <a:off x="2064" y="3460"/>
              <a:ext cx="227" cy="227"/>
            </a:xfrm>
            <a:prstGeom prst="line">
              <a:avLst/>
            </a:prstGeom>
            <a:ln w="38100" cap="flat" cmpd="sng">
              <a:solidFill>
                <a:srgbClr val="0000FF"/>
              </a:solidFill>
              <a:prstDash val="solid"/>
              <a:headEnd type="none" w="med" len="med"/>
              <a:tailEnd type="none" w="med" len="med"/>
            </a:ln>
          </p:spPr>
        </p:sp>
      </p:grpSp>
      <p:sp>
        <p:nvSpPr>
          <p:cNvPr id="210967" name="Text Box 23"/>
          <p:cNvSpPr txBox="1"/>
          <p:nvPr/>
        </p:nvSpPr>
        <p:spPr>
          <a:xfrm>
            <a:off x="1901825" y="5819775"/>
            <a:ext cx="438150"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210968" name="Text Box 24"/>
          <p:cNvSpPr txBox="1"/>
          <p:nvPr/>
        </p:nvSpPr>
        <p:spPr>
          <a:xfrm>
            <a:off x="3462338" y="5445125"/>
            <a:ext cx="438150"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210969" name="Text Box 25"/>
          <p:cNvSpPr txBox="1"/>
          <p:nvPr/>
        </p:nvSpPr>
        <p:spPr>
          <a:xfrm>
            <a:off x="2843213" y="5013325"/>
            <a:ext cx="438150"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998418" name="Text Box 26"/>
          <p:cNvSpPr txBox="1"/>
          <p:nvPr/>
        </p:nvSpPr>
        <p:spPr>
          <a:xfrm>
            <a:off x="2268538" y="1268413"/>
            <a:ext cx="1233487"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998419" name="Rectangle 28"/>
          <p:cNvSpPr/>
          <p:nvPr/>
        </p:nvSpPr>
        <p:spPr>
          <a:xfrm>
            <a:off x="741363" y="2887663"/>
            <a:ext cx="404812"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O</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210976" name="Text Box 32"/>
          <p:cNvSpPr txBox="1"/>
          <p:nvPr/>
        </p:nvSpPr>
        <p:spPr>
          <a:xfrm>
            <a:off x="1177925" y="4051300"/>
            <a:ext cx="369888"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10977" name="Rectangle 33"/>
          <p:cNvSpPr/>
          <p:nvPr/>
        </p:nvSpPr>
        <p:spPr>
          <a:xfrm>
            <a:off x="3060700" y="5819775"/>
            <a:ext cx="404813"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O</a:t>
            </a:r>
            <a:endParaRPr lang="en-US" altLang="zh-CN" sz="2400" b="1" i="1" dirty="0">
              <a:solidFill>
                <a:srgbClr val="000000"/>
              </a:solidFill>
              <a:latin typeface="Times New Roman" panose="02020603050405020304" pitchFamily="18" charset="0"/>
              <a:ea typeface="楷体_GB2312" panose="02010609030101010101" pitchFamily="49" charset="-122"/>
            </a:endParaRPr>
          </a:p>
        </p:txBody>
      </p:sp>
      <p:sp>
        <p:nvSpPr>
          <p:cNvPr id="210980" name="Text Box 36"/>
          <p:cNvSpPr txBox="1"/>
          <p:nvPr/>
        </p:nvSpPr>
        <p:spPr>
          <a:xfrm>
            <a:off x="4572000" y="1747838"/>
            <a:ext cx="2962275"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10981" name="Object 5"/>
          <p:cNvGraphicFramePr>
            <a:graphicFrameLocks noChangeAspect="1"/>
          </p:cNvGraphicFramePr>
          <p:nvPr/>
        </p:nvGraphicFramePr>
        <p:xfrm>
          <a:off x="4495800" y="5268913"/>
          <a:ext cx="3932238" cy="584200"/>
        </p:xfrm>
        <a:graphic>
          <a:graphicData uri="http://schemas.openxmlformats.org/presentationml/2006/ole">
            <mc:AlternateContent xmlns:mc="http://schemas.openxmlformats.org/markup-compatibility/2006">
              <mc:Choice xmlns:v="urn:schemas-microsoft-com:vml" Requires="v">
                <p:oleObj spid="_x0000_s4400" name="" r:id="rId3" imgW="1968500" imgH="292100" progId="">
                  <p:embed/>
                </p:oleObj>
              </mc:Choice>
              <mc:Fallback>
                <p:oleObj name="" r:id="rId3" imgW="1968500" imgH="292100" progId="">
                  <p:embed/>
                  <p:pic>
                    <p:nvPicPr>
                      <p:cNvPr id="0" name="图片 4399"/>
                      <p:cNvPicPr/>
                      <p:nvPr/>
                    </p:nvPicPr>
                    <p:blipFill>
                      <a:blip r:embed="rId4"/>
                      <a:stretch>
                        <a:fillRect/>
                      </a:stretch>
                    </p:blipFill>
                    <p:spPr>
                      <a:xfrm>
                        <a:off x="4495800" y="5268913"/>
                        <a:ext cx="3932238" cy="584200"/>
                      </a:xfrm>
                      <a:prstGeom prst="rect">
                        <a:avLst/>
                      </a:prstGeom>
                      <a:noFill/>
                      <a:ln w="38100">
                        <a:noFill/>
                        <a:miter/>
                      </a:ln>
                    </p:spPr>
                  </p:pic>
                </p:oleObj>
              </mc:Fallback>
            </mc:AlternateContent>
          </a:graphicData>
        </a:graphic>
      </p:graphicFrame>
      <p:sp>
        <p:nvSpPr>
          <p:cNvPr id="210983" name="Text Box 39"/>
          <p:cNvSpPr txBox="1"/>
          <p:nvPr/>
        </p:nvSpPr>
        <p:spPr>
          <a:xfrm>
            <a:off x="4572000" y="4629150"/>
            <a:ext cx="3368675" cy="457200"/>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若令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10985" name="Rectangle 41"/>
          <p:cNvSpPr/>
          <p:nvPr/>
        </p:nvSpPr>
        <p:spPr>
          <a:xfrm>
            <a:off x="6516688" y="2420938"/>
            <a:ext cx="1295400" cy="50323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0986" name="Rectangle 42"/>
          <p:cNvSpPr/>
          <p:nvPr/>
        </p:nvSpPr>
        <p:spPr>
          <a:xfrm>
            <a:off x="7164388" y="5300663"/>
            <a:ext cx="1295400" cy="50323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98427" name="Oval 44"/>
          <p:cNvSpPr>
            <a:spLocks noChangeAspect="1"/>
          </p:cNvSpPr>
          <p:nvPr/>
        </p:nvSpPr>
        <p:spPr>
          <a:xfrm>
            <a:off x="2857500" y="1801813"/>
            <a:ext cx="107950" cy="107950"/>
          </a:xfrm>
          <a:prstGeom prst="ellipse">
            <a:avLst/>
          </a:prstGeom>
          <a:solidFill>
            <a:srgbClr val="FF00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39" name="矩形 38"/>
          <p:cNvSpPr/>
          <p:nvPr/>
        </p:nvSpPr>
        <p:spPr>
          <a:xfrm>
            <a:off x="4071938" y="563563"/>
            <a:ext cx="4343400" cy="493712"/>
          </a:xfrm>
          <a:prstGeom prst="rect">
            <a:avLst/>
          </a:prstGeom>
          <a:solidFill>
            <a:srgbClr val="99FF33"/>
          </a:solidFill>
          <a:ln w="9525">
            <a:noFill/>
          </a:ln>
        </p:spPr>
        <p:txBody>
          <a:bodyPr wrap="none">
            <a:spAutoFit/>
          </a:bodyPr>
          <a:p>
            <a:pPr marL="381000" indent="-381000" algn="ctr">
              <a:lnSpc>
                <a:spcPct val="110000"/>
              </a:lnSpc>
              <a:spcBef>
                <a:spcPct val="20000"/>
              </a:spcBef>
              <a:buClr>
                <a:srgbClr val="00007D"/>
              </a:buClr>
              <a:buSzPct val="75000"/>
            </a:pP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 </a:t>
            </a:r>
            <a:r>
              <a:rPr lang="en-US" altLang="zh-CN" sz="2400" b="1" dirty="0">
                <a:solidFill>
                  <a:srgbClr val="000000"/>
                </a:solidFill>
                <a:latin typeface="Times New Roman" panose="02020603050405020304" pitchFamily="18" charset="0"/>
                <a:ea typeface="楷体_GB2312" panose="02010609030101010101" pitchFamily="49" charset="-122"/>
              </a:rPr>
              <a:t>0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10950"/>
                                        </p:tgtEl>
                                        <p:attrNameLst>
                                          <p:attrName>style.visibility</p:attrName>
                                        </p:attrNameLst>
                                      </p:cBhvr>
                                      <p:to>
                                        <p:strVal val="visible"/>
                                      </p:to>
                                    </p:set>
                                    <p:animEffect transition="in" filter="strips(upRight)">
                                      <p:cBhvr>
                                        <p:cTn id="7" dur="500"/>
                                        <p:tgtEl>
                                          <p:spTgt spid="21095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10953"/>
                                        </p:tgtEl>
                                        <p:attrNameLst>
                                          <p:attrName>style.visibility</p:attrName>
                                        </p:attrNameLst>
                                      </p:cBhvr>
                                      <p:to>
                                        <p:strVal val="visible"/>
                                      </p:to>
                                    </p:set>
                                    <p:animEffect transition="in" filter="box(in)">
                                      <p:cBhvr>
                                        <p:cTn id="16" dur="500"/>
                                        <p:tgtEl>
                                          <p:spTgt spid="210953"/>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10954"/>
                                        </p:tgtEl>
                                        <p:attrNameLst>
                                          <p:attrName>style.visibility</p:attrName>
                                        </p:attrNameLst>
                                      </p:cBhvr>
                                      <p:to>
                                        <p:strVal val="visible"/>
                                      </p:to>
                                    </p:set>
                                    <p:animEffect transition="in" filter="box(in)">
                                      <p:cBhvr>
                                        <p:cTn id="19" dur="500"/>
                                        <p:tgtEl>
                                          <p:spTgt spid="21095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10955"/>
                                        </p:tgtEl>
                                        <p:attrNameLst>
                                          <p:attrName>style.visibility</p:attrName>
                                        </p:attrNameLst>
                                      </p:cBhvr>
                                      <p:to>
                                        <p:strVal val="visible"/>
                                      </p:to>
                                    </p:set>
                                    <p:animEffect transition="in" filter="wipe(down)">
                                      <p:cBhvr>
                                        <p:cTn id="24" dur="500"/>
                                        <p:tgtEl>
                                          <p:spTgt spid="210955"/>
                                        </p:tgtEl>
                                      </p:cBhvr>
                                    </p:animEffect>
                                  </p:childTnLst>
                                </p:cTn>
                              </p:par>
                              <p:par>
                                <p:cTn id="25" presetID="22" presetClass="entr" presetSubtype="8" fill="hold" nodeType="withEffect">
                                  <p:stCondLst>
                                    <p:cond delay="0"/>
                                  </p:stCondLst>
                                  <p:childTnLst>
                                    <p:set>
                                      <p:cBhvr>
                                        <p:cTn id="26" dur="1" fill="hold">
                                          <p:stCondLst>
                                            <p:cond delay="0"/>
                                          </p:stCondLst>
                                        </p:cTn>
                                        <p:tgtEl>
                                          <p:spTgt spid="210956"/>
                                        </p:tgtEl>
                                        <p:attrNameLst>
                                          <p:attrName>style.visibility</p:attrName>
                                        </p:attrNameLst>
                                      </p:cBhvr>
                                      <p:to>
                                        <p:strVal val="visible"/>
                                      </p:to>
                                    </p:set>
                                    <p:animEffect transition="in" filter="wipe(left)">
                                      <p:cBhvr>
                                        <p:cTn id="27" dur="500"/>
                                        <p:tgtEl>
                                          <p:spTgt spid="210956"/>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0.2125 -3.64162E-6 L 3.61111E-6 -0.00161 " pathEditMode="relative" rAng="0" ptsTypes="AA">
                                      <p:cBhvr>
                                        <p:cTn id="31" dur="2000" spd="-100000" fill="hold"/>
                                        <p:tgtEl>
                                          <p:spTgt spid="210955"/>
                                        </p:tgtEl>
                                        <p:attrNameLst>
                                          <p:attrName>ppt_x</p:attrName>
                                          <p:attrName>ppt_y</p:attrName>
                                        </p:attrNameLst>
                                      </p:cBhvr>
                                      <p:rCtr x="-1062500" y="-9200"/>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0947"/>
                                        </p:tgtEl>
                                        <p:attrNameLst>
                                          <p:attrName>style.visibility</p:attrName>
                                        </p:attrNameLst>
                                      </p:cBhvr>
                                      <p:to>
                                        <p:strVal val="visible"/>
                                      </p:to>
                                    </p:set>
                                    <p:animEffect transition="in" filter="wipe(left)">
                                      <p:cBhvr>
                                        <p:cTn id="36" dur="500"/>
                                        <p:tgtEl>
                                          <p:spTgt spid="21094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10980"/>
                                        </p:tgtEl>
                                        <p:attrNameLst>
                                          <p:attrName>style.visibility</p:attrName>
                                        </p:attrNameLst>
                                      </p:cBhvr>
                                      <p:to>
                                        <p:strVal val="visible"/>
                                      </p:to>
                                    </p:set>
                                    <p:anim calcmode="lin" valueType="num">
                                      <p:cBhvr additive="base">
                                        <p:cTn id="41" dur="500" fill="hold"/>
                                        <p:tgtEl>
                                          <p:spTgt spid="210980"/>
                                        </p:tgtEl>
                                        <p:attrNameLst>
                                          <p:attrName>ppt_x</p:attrName>
                                        </p:attrNameLst>
                                      </p:cBhvr>
                                      <p:tavLst>
                                        <p:tav tm="0">
                                          <p:val>
                                            <p:strVal val="1+#ppt_w/2"/>
                                          </p:val>
                                        </p:tav>
                                        <p:tav tm="100000">
                                          <p:val>
                                            <p:strVal val="#ppt_x"/>
                                          </p:val>
                                        </p:tav>
                                      </p:tavLst>
                                    </p:anim>
                                    <p:anim calcmode="lin" valueType="num">
                                      <p:cBhvr additive="base">
                                        <p:cTn id="42" dur="500" fill="hold"/>
                                        <p:tgtEl>
                                          <p:spTgt spid="21098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000000"/>
                                          </p:val>
                                        </p:tav>
                                        <p:tav tm="100000">
                                          <p:val>
                                            <p:strVal val="#ppt_w"/>
                                          </p:val>
                                        </p:tav>
                                      </p:tavLst>
                                    </p:anim>
                                    <p:anim calcmode="lin" valueType="num">
                                      <p:cBhvr>
                                        <p:cTn id="48"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0" nodeType="clickEffect">
                                  <p:stCondLst>
                                    <p:cond delay="0"/>
                                  </p:stCondLst>
                                  <p:childTnLst>
                                    <p:animEffect transition="out" filter="wipe(left)">
                                      <p:cBhvr>
                                        <p:cTn id="52" dur="500"/>
                                        <p:tgtEl>
                                          <p:spTgt spid="210985"/>
                                        </p:tgtEl>
                                      </p:cBhvr>
                                    </p:animEffect>
                                    <p:set>
                                      <p:cBhvr>
                                        <p:cTn id="53" dur="1" fill="hold">
                                          <p:stCondLst>
                                            <p:cond delay="499"/>
                                          </p:stCondLst>
                                        </p:cTn>
                                        <p:tgtEl>
                                          <p:spTgt spid="21098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ox(in)">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nodeType="clickEffect">
                                  <p:stCondLst>
                                    <p:cond delay="0"/>
                                  </p:stCondLst>
                                  <p:childTnLst>
                                    <p:set>
                                      <p:cBhvr>
                                        <p:cTn id="62" dur="1" fill="hold">
                                          <p:stCondLst>
                                            <p:cond delay="0"/>
                                          </p:stCondLst>
                                        </p:cTn>
                                        <p:tgtEl>
                                          <p:spTgt spid="210962"/>
                                        </p:tgtEl>
                                        <p:attrNameLst>
                                          <p:attrName>style.visibility</p:attrName>
                                        </p:attrNameLst>
                                      </p:cBhvr>
                                      <p:to>
                                        <p:strVal val="visible"/>
                                      </p:to>
                                    </p:set>
                                    <p:animEffect transition="in" filter="strips(upLeft)">
                                      <p:cBhvr>
                                        <p:cTn id="63" dur="500"/>
                                        <p:tgtEl>
                                          <p:spTgt spid="210962"/>
                                        </p:tgtEl>
                                      </p:cBhvr>
                                    </p:animEffect>
                                  </p:childTnLst>
                                </p:cTn>
                              </p:par>
                            </p:childTnLst>
                          </p:cTn>
                        </p:par>
                        <p:par>
                          <p:cTn id="64" fill="hold">
                            <p:stCondLst>
                              <p:cond delay="500"/>
                            </p:stCondLst>
                            <p:childTnLst>
                              <p:par>
                                <p:cTn id="65" presetID="4" presetClass="entr" presetSubtype="16" fill="hold" grpId="0" nodeType="afterEffect">
                                  <p:stCondLst>
                                    <p:cond delay="0"/>
                                  </p:stCondLst>
                                  <p:childTnLst>
                                    <p:set>
                                      <p:cBhvr>
                                        <p:cTn id="66" dur="1" fill="hold">
                                          <p:stCondLst>
                                            <p:cond delay="0"/>
                                          </p:stCondLst>
                                        </p:cTn>
                                        <p:tgtEl>
                                          <p:spTgt spid="210976"/>
                                        </p:tgtEl>
                                        <p:attrNameLst>
                                          <p:attrName>style.visibility</p:attrName>
                                        </p:attrNameLst>
                                      </p:cBhvr>
                                      <p:to>
                                        <p:strVal val="visible"/>
                                      </p:to>
                                    </p:set>
                                    <p:animEffect transition="in" filter="box(in)">
                                      <p:cBhvr>
                                        <p:cTn id="67" dur="500"/>
                                        <p:tgtEl>
                                          <p:spTgt spid="210976"/>
                                        </p:tgtEl>
                                      </p:cBhvr>
                                    </p:animEffect>
                                  </p:childTnLst>
                                </p:cTn>
                              </p:par>
                              <p:par>
                                <p:cTn id="68" presetID="4" presetClass="entr" presetSubtype="16" fill="hold" nodeType="withEffect">
                                  <p:stCondLst>
                                    <p:cond delay="0"/>
                                  </p:stCondLst>
                                  <p:childTnLst>
                                    <p:set>
                                      <p:cBhvr>
                                        <p:cTn id="69" dur="1" fill="hold">
                                          <p:stCondLst>
                                            <p:cond delay="0"/>
                                          </p:stCondLst>
                                        </p:cTn>
                                        <p:tgtEl>
                                          <p:spTgt spid="210977"/>
                                        </p:tgtEl>
                                        <p:attrNameLst>
                                          <p:attrName>style.visibility</p:attrName>
                                        </p:attrNameLst>
                                      </p:cBhvr>
                                      <p:to>
                                        <p:strVal val="visible"/>
                                      </p:to>
                                    </p:set>
                                    <p:animEffect transition="in" filter="box(in)">
                                      <p:cBhvr>
                                        <p:cTn id="70" dur="500"/>
                                        <p:tgtEl>
                                          <p:spTgt spid="210977"/>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9"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strips(upLeft)">
                                      <p:cBhvr>
                                        <p:cTn id="75" dur="500"/>
                                        <p:tgtEl>
                                          <p:spTgt spid="4"/>
                                        </p:tgtEl>
                                      </p:cBhvr>
                                    </p:animEffect>
                                  </p:childTnLst>
                                </p:cTn>
                              </p:par>
                            </p:childTnLst>
                          </p:cTn>
                        </p:par>
                        <p:par>
                          <p:cTn id="76" fill="hold">
                            <p:stCondLst>
                              <p:cond delay="500"/>
                            </p:stCondLst>
                            <p:childTnLst>
                              <p:par>
                                <p:cTn id="77" presetID="12" presetClass="entr" presetSubtype="4" fill="hold" grpId="0" nodeType="afterEffect">
                                  <p:stCondLst>
                                    <p:cond delay="0"/>
                                  </p:stCondLst>
                                  <p:childTnLst>
                                    <p:set>
                                      <p:cBhvr>
                                        <p:cTn id="78" dur="1" fill="hold">
                                          <p:stCondLst>
                                            <p:cond delay="0"/>
                                          </p:stCondLst>
                                        </p:cTn>
                                        <p:tgtEl>
                                          <p:spTgt spid="210967"/>
                                        </p:tgtEl>
                                        <p:attrNameLst>
                                          <p:attrName>style.visibility</p:attrName>
                                        </p:attrNameLst>
                                      </p:cBhvr>
                                      <p:to>
                                        <p:strVal val="visible"/>
                                      </p:to>
                                    </p:set>
                                    <p:animEffect transition="in" filter="slide(fromBottom)">
                                      <p:cBhvr>
                                        <p:cTn id="79" dur="500"/>
                                        <p:tgtEl>
                                          <p:spTgt spid="210967"/>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210968"/>
                                        </p:tgtEl>
                                        <p:attrNameLst>
                                          <p:attrName>style.visibility</p:attrName>
                                        </p:attrNameLst>
                                      </p:cBhvr>
                                      <p:to>
                                        <p:strVal val="visible"/>
                                      </p:to>
                                    </p:set>
                                    <p:animEffect transition="in" filter="slide(fromBottom)">
                                      <p:cBhvr>
                                        <p:cTn id="82" dur="500"/>
                                        <p:tgtEl>
                                          <p:spTgt spid="210968"/>
                                        </p:tgtEl>
                                      </p:cBhvr>
                                    </p:animEffect>
                                  </p:childTnLst>
                                </p:cTn>
                              </p:par>
                              <p:par>
                                <p:cTn id="83" presetID="12" presetClass="entr" presetSubtype="4" fill="hold" grpId="0" nodeType="withEffect">
                                  <p:stCondLst>
                                    <p:cond delay="0"/>
                                  </p:stCondLst>
                                  <p:childTnLst>
                                    <p:set>
                                      <p:cBhvr>
                                        <p:cTn id="84" dur="1" fill="hold">
                                          <p:stCondLst>
                                            <p:cond delay="0"/>
                                          </p:stCondLst>
                                        </p:cTn>
                                        <p:tgtEl>
                                          <p:spTgt spid="210969"/>
                                        </p:tgtEl>
                                        <p:attrNameLst>
                                          <p:attrName>style.visibility</p:attrName>
                                        </p:attrNameLst>
                                      </p:cBhvr>
                                      <p:to>
                                        <p:strVal val="visible"/>
                                      </p:to>
                                    </p:set>
                                    <p:animEffect transition="in" filter="slide(fromBottom)">
                                      <p:cBhvr>
                                        <p:cTn id="85" dur="500"/>
                                        <p:tgtEl>
                                          <p:spTgt spid="21096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0981"/>
                                        </p:tgtEl>
                                        <p:attrNameLst>
                                          <p:attrName>style.visibility</p:attrName>
                                        </p:attrNameLst>
                                      </p:cBhvr>
                                      <p:to>
                                        <p:strVal val="visible"/>
                                      </p:to>
                                    </p:set>
                                    <p:animEffect transition="in" filter="wipe(left)">
                                      <p:cBhvr>
                                        <p:cTn id="90" dur="500"/>
                                        <p:tgtEl>
                                          <p:spTgt spid="210981"/>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grpId="0" nodeType="clickEffect">
                                  <p:stCondLst>
                                    <p:cond delay="0"/>
                                  </p:stCondLst>
                                  <p:childTnLst>
                                    <p:set>
                                      <p:cBhvr>
                                        <p:cTn id="94" dur="1" fill="hold">
                                          <p:stCondLst>
                                            <p:cond delay="0"/>
                                          </p:stCondLst>
                                        </p:cTn>
                                        <p:tgtEl>
                                          <p:spTgt spid="210983"/>
                                        </p:tgtEl>
                                        <p:attrNameLst>
                                          <p:attrName>style.visibility</p:attrName>
                                        </p:attrNameLst>
                                      </p:cBhvr>
                                      <p:to>
                                        <p:strVal val="visible"/>
                                      </p:to>
                                    </p:set>
                                    <p:anim calcmode="lin" valueType="num">
                                      <p:cBhvr additive="base">
                                        <p:cTn id="95" dur="500" fill="hold"/>
                                        <p:tgtEl>
                                          <p:spTgt spid="210983"/>
                                        </p:tgtEl>
                                        <p:attrNameLst>
                                          <p:attrName>ppt_x</p:attrName>
                                        </p:attrNameLst>
                                      </p:cBhvr>
                                      <p:tavLst>
                                        <p:tav tm="0">
                                          <p:val>
                                            <p:strVal val="1+#ppt_w/2"/>
                                          </p:val>
                                        </p:tav>
                                        <p:tav tm="100000">
                                          <p:val>
                                            <p:strVal val="#ppt_x"/>
                                          </p:val>
                                        </p:tav>
                                      </p:tavLst>
                                    </p:anim>
                                    <p:anim calcmode="lin" valueType="num">
                                      <p:cBhvr additive="base">
                                        <p:cTn id="96" dur="500" fill="hold"/>
                                        <p:tgtEl>
                                          <p:spTgt spid="210983"/>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grpId="0" nodeType="clickEffect">
                                  <p:stCondLst>
                                    <p:cond delay="0"/>
                                  </p:stCondLst>
                                  <p:childTnLst>
                                    <p:animEffect transition="out" filter="wipe(left)">
                                      <p:cBhvr>
                                        <p:cTn id="100" dur="500"/>
                                        <p:tgtEl>
                                          <p:spTgt spid="210986"/>
                                        </p:tgtEl>
                                      </p:cBhvr>
                                    </p:animEffect>
                                    <p:set>
                                      <p:cBhvr>
                                        <p:cTn id="101" dur="1" fill="hold">
                                          <p:stCondLst>
                                            <p:cond delay="499"/>
                                          </p:stCondLst>
                                        </p:cTn>
                                        <p:tgtEl>
                                          <p:spTgt spid="2109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3" grpId="0"/>
      <p:bldP spid="210954" grpId="0"/>
      <p:bldP spid="210967" grpId="0"/>
      <p:bldP spid="210968" grpId="0"/>
      <p:bldP spid="210969" grpId="0"/>
      <p:bldP spid="210976" grpId="0"/>
      <p:bldP spid="210980" grpId="0"/>
      <p:bldP spid="210983" grpId="0"/>
      <p:bldP spid="210985" grpId="0" animBg="1"/>
      <p:bldP spid="210986" grpId="0" animBg="1"/>
      <p:bldP spid="39"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2277" name="Object 5"/>
          <p:cNvGraphicFramePr>
            <a:graphicFrameLocks noChangeAspect="1"/>
          </p:cNvGraphicFramePr>
          <p:nvPr/>
        </p:nvGraphicFramePr>
        <p:xfrm>
          <a:off x="954088" y="5227638"/>
          <a:ext cx="5203825" cy="457200"/>
        </p:xfrm>
        <a:graphic>
          <a:graphicData uri="http://schemas.openxmlformats.org/presentationml/2006/ole">
            <mc:AlternateContent xmlns:mc="http://schemas.openxmlformats.org/markup-compatibility/2006">
              <mc:Choice xmlns:v="urn:schemas-microsoft-com:vml" Requires="v">
                <p:oleObj spid="_x0000_s4401" name="" r:id="rId1" imgW="2603500" imgH="228600" progId="">
                  <p:embed/>
                </p:oleObj>
              </mc:Choice>
              <mc:Fallback>
                <p:oleObj name="" r:id="rId1" imgW="2603500" imgH="228600" progId="">
                  <p:embed/>
                  <p:pic>
                    <p:nvPicPr>
                      <p:cNvPr id="0" name="图片 4400"/>
                      <p:cNvPicPr/>
                      <p:nvPr/>
                    </p:nvPicPr>
                    <p:blipFill>
                      <a:blip r:embed="rId2"/>
                      <a:stretch>
                        <a:fillRect/>
                      </a:stretch>
                    </p:blipFill>
                    <p:spPr>
                      <a:xfrm>
                        <a:off x="954088" y="5227638"/>
                        <a:ext cx="5203825" cy="457200"/>
                      </a:xfrm>
                      <a:prstGeom prst="rect">
                        <a:avLst/>
                      </a:prstGeom>
                      <a:noFill/>
                      <a:ln w="38100">
                        <a:noFill/>
                        <a:miter/>
                      </a:ln>
                    </p:spPr>
                  </p:pic>
                </p:oleObj>
              </mc:Fallback>
            </mc:AlternateContent>
          </a:graphicData>
        </a:graphic>
      </p:graphicFrame>
      <p:sp>
        <p:nvSpPr>
          <p:cNvPr id="999427"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向量的长度</a:t>
            </a:r>
            <a:endParaRPr lang="zh-CN" altLang="en-US" dirty="0">
              <a:solidFill>
                <a:srgbClr val="0000FF"/>
              </a:solidFill>
            </a:endParaRPr>
          </a:p>
        </p:txBody>
      </p:sp>
      <p:sp>
        <p:nvSpPr>
          <p:cNvPr id="182275" name="Rectangle 3"/>
          <p:cNvSpPr>
            <a:spLocks noGrp="1"/>
          </p:cNvSpPr>
          <p:nvPr>
            <p:ph idx="1"/>
          </p:nvPr>
        </p:nvSpPr>
        <p:spPr>
          <a:xfrm>
            <a:off x="457200" y="1590675"/>
            <a:ext cx="8229600" cy="3451225"/>
          </a:xfrm>
        </p:spPr>
        <p:txBody>
          <a:bodyPr vert="horz" wrap="square" lIns="91440" tIns="45720" rIns="91440" bIns="45720" anchor="t" anchorCtr="0">
            <a:spAutoFit/>
          </a:bodyPr>
          <a:p>
            <a:pPr marL="381000" indent="-381000" eaLnBrk="1" hangingPunct="1">
              <a:lnSpc>
                <a:spcPct val="110000"/>
              </a:lnSpc>
              <a:buNone/>
            </a:pPr>
            <a:r>
              <a:rPr lang="zh-CN" altLang="en-US" dirty="0">
                <a:solidFill>
                  <a:srgbClr val="0000FF"/>
                </a:solidFill>
              </a:rPr>
              <a:t>定义：</a:t>
            </a:r>
            <a:r>
              <a:rPr lang="zh-CN" altLang="en-US" dirty="0"/>
              <a:t>令</a:t>
            </a:r>
            <a:endParaRPr lang="zh-CN" altLang="en-US" dirty="0"/>
          </a:p>
          <a:p>
            <a:pPr marL="381000" indent="-381000" eaLnBrk="1" hangingPunct="1">
              <a:lnSpc>
                <a:spcPct val="140000"/>
              </a:lnSpc>
              <a:buNone/>
            </a:pPr>
            <a:r>
              <a:rPr lang="zh-CN" altLang="en-US" dirty="0"/>
              <a:t>称 </a:t>
            </a:r>
            <a:r>
              <a:rPr lang="en-US" altLang="zh-CN" dirty="0"/>
              <a:t>|| </a:t>
            </a:r>
            <a:r>
              <a:rPr lang="en-US" altLang="zh-CN" i="1" dirty="0"/>
              <a:t>x </a:t>
            </a:r>
            <a:r>
              <a:rPr lang="en-US" altLang="zh-CN" dirty="0"/>
              <a:t>|| </a:t>
            </a:r>
            <a:r>
              <a:rPr lang="zh-CN" altLang="en-US" dirty="0"/>
              <a:t>为 </a:t>
            </a:r>
            <a:r>
              <a:rPr lang="en-US" altLang="zh-CN" i="1" dirty="0"/>
              <a:t>n </a:t>
            </a:r>
            <a:r>
              <a:rPr lang="zh-CN" altLang="en-US" dirty="0"/>
              <a:t>维向量 </a:t>
            </a:r>
            <a:r>
              <a:rPr lang="en-US" altLang="zh-CN" i="1" dirty="0"/>
              <a:t>x </a:t>
            </a:r>
            <a:r>
              <a:rPr lang="zh-CN" altLang="en-US" dirty="0"/>
              <a:t>的</a:t>
            </a:r>
            <a:r>
              <a:rPr lang="zh-CN" altLang="en-US" dirty="0">
                <a:solidFill>
                  <a:srgbClr val="FF0000"/>
                </a:solidFill>
              </a:rPr>
              <a:t>长度</a:t>
            </a:r>
            <a:r>
              <a:rPr lang="zh-CN" altLang="en-US" dirty="0"/>
              <a:t>（或</a:t>
            </a:r>
            <a:r>
              <a:rPr lang="zh-CN" altLang="en-US" dirty="0">
                <a:solidFill>
                  <a:srgbClr val="FF0000"/>
                </a:solidFill>
              </a:rPr>
              <a:t>范数</a:t>
            </a:r>
            <a:r>
              <a:rPr lang="zh-CN" altLang="en-US" dirty="0"/>
              <a:t>）．</a:t>
            </a:r>
            <a:endParaRPr lang="zh-CN" altLang="en-US" dirty="0"/>
          </a:p>
          <a:p>
            <a:pPr marL="381000" indent="-381000" eaLnBrk="1" hangingPunct="1">
              <a:lnSpc>
                <a:spcPct val="110000"/>
              </a:lnSpc>
              <a:buNone/>
            </a:pPr>
            <a:r>
              <a:rPr lang="zh-CN" altLang="en-US" dirty="0"/>
              <a:t>当 </a:t>
            </a:r>
            <a:r>
              <a:rPr lang="en-US" altLang="zh-CN" dirty="0"/>
              <a:t>|| </a:t>
            </a:r>
            <a:r>
              <a:rPr lang="en-US" altLang="zh-CN" i="1" dirty="0"/>
              <a:t>x </a:t>
            </a:r>
            <a:r>
              <a:rPr lang="en-US" altLang="zh-CN" dirty="0"/>
              <a:t>|| = 1</a:t>
            </a:r>
            <a:r>
              <a:rPr lang="zh-CN" altLang="en-US" dirty="0"/>
              <a:t>时，称 </a:t>
            </a:r>
            <a:r>
              <a:rPr lang="en-US" altLang="zh-CN" i="1" dirty="0"/>
              <a:t>x </a:t>
            </a:r>
            <a:r>
              <a:rPr lang="zh-CN" altLang="en-US" dirty="0"/>
              <a:t>为</a:t>
            </a:r>
            <a:r>
              <a:rPr lang="zh-CN" altLang="en-US" dirty="0">
                <a:solidFill>
                  <a:srgbClr val="FF0000"/>
                </a:solidFill>
              </a:rPr>
              <a:t>单位向量</a:t>
            </a:r>
            <a:r>
              <a:rPr lang="zh-CN" altLang="en-US" dirty="0"/>
              <a:t>．</a:t>
            </a:r>
            <a:endParaRPr lang="zh-CN" altLang="en-US" dirty="0"/>
          </a:p>
          <a:p>
            <a:pPr marL="381000" indent="-381000" eaLnBrk="1" hangingPunct="1">
              <a:lnSpc>
                <a:spcPct val="110000"/>
              </a:lnSpc>
              <a:buNone/>
            </a:pPr>
            <a:r>
              <a:rPr lang="zh-CN" altLang="en-US" dirty="0"/>
              <a:t>向量的长度具有下列性质：</a:t>
            </a:r>
            <a:endParaRPr lang="zh-CN" altLang="en-US" dirty="0"/>
          </a:p>
          <a:p>
            <a:pPr marL="381000" indent="-381000" eaLnBrk="1" hangingPunct="1">
              <a:lnSpc>
                <a:spcPct val="110000"/>
              </a:lnSpc>
              <a:buClr>
                <a:srgbClr val="FF0000"/>
              </a:buClr>
            </a:pPr>
            <a:r>
              <a:rPr lang="zh-CN" altLang="en-US" dirty="0">
                <a:solidFill>
                  <a:srgbClr val="0000FF"/>
                </a:solidFill>
              </a:rPr>
              <a:t>非负性：</a:t>
            </a:r>
            <a:r>
              <a:rPr lang="zh-CN" altLang="en-US" dirty="0"/>
              <a:t>当 </a:t>
            </a:r>
            <a:r>
              <a:rPr lang="en-US" altLang="zh-CN" i="1" dirty="0"/>
              <a:t>x</a:t>
            </a:r>
            <a:r>
              <a:rPr lang="en-US" altLang="zh-CN" dirty="0"/>
              <a:t> = 0</a:t>
            </a:r>
            <a:r>
              <a:rPr lang="zh-CN" altLang="en-US" dirty="0"/>
              <a:t>（零向量） 时， </a:t>
            </a:r>
            <a:r>
              <a:rPr lang="en-US" altLang="zh-CN" dirty="0"/>
              <a:t>|| </a:t>
            </a:r>
            <a:r>
              <a:rPr lang="en-US" altLang="zh-CN" i="1" dirty="0"/>
              <a:t>x </a:t>
            </a:r>
            <a:r>
              <a:rPr lang="en-US" altLang="zh-CN" dirty="0"/>
              <a:t>|| = 0</a:t>
            </a:r>
            <a:r>
              <a:rPr lang="zh-CN" altLang="en-US" dirty="0"/>
              <a:t>；</a:t>
            </a:r>
            <a:endParaRPr lang="zh-CN" altLang="en-US" dirty="0"/>
          </a:p>
          <a:p>
            <a:pPr marL="381000" indent="-381000" eaLnBrk="1" hangingPunct="1">
              <a:lnSpc>
                <a:spcPct val="110000"/>
              </a:lnSpc>
              <a:buClr>
                <a:srgbClr val="FF0000"/>
              </a:buClr>
              <a:buNone/>
            </a:pPr>
            <a:r>
              <a:rPr lang="zh-CN" altLang="en-US" dirty="0"/>
              <a:t>                     当 </a:t>
            </a:r>
            <a:r>
              <a:rPr lang="en-US" altLang="zh-CN" i="1" dirty="0"/>
              <a:t>x</a:t>
            </a:r>
            <a:r>
              <a:rPr lang="en-US" altLang="en-US" dirty="0"/>
              <a:t>≠</a:t>
            </a:r>
            <a:r>
              <a:rPr lang="en-US" altLang="zh-CN" dirty="0"/>
              <a:t>0</a:t>
            </a:r>
            <a:r>
              <a:rPr lang="zh-CN" altLang="en-US" dirty="0"/>
              <a:t>（零向量） 时， </a:t>
            </a:r>
            <a:r>
              <a:rPr lang="en-US" altLang="zh-CN" dirty="0"/>
              <a:t>|| </a:t>
            </a:r>
            <a:r>
              <a:rPr lang="en-US" altLang="zh-CN" i="1" dirty="0"/>
              <a:t>x </a:t>
            </a:r>
            <a:r>
              <a:rPr lang="en-US" altLang="zh-CN" dirty="0"/>
              <a:t>|| </a:t>
            </a:r>
            <a:r>
              <a:rPr lang="en-US" altLang="zh-CN" dirty="0">
                <a:latin typeface="Symbol" panose="05050102010706020507" pitchFamily="18" charset="2"/>
              </a:rPr>
              <a:t>&gt;</a:t>
            </a:r>
            <a:r>
              <a:rPr lang="en-US" altLang="zh-CN" dirty="0"/>
              <a:t> 0</a:t>
            </a:r>
            <a:r>
              <a:rPr lang="zh-CN" altLang="en-US" dirty="0"/>
              <a:t>．</a:t>
            </a:r>
            <a:endParaRPr lang="zh-CN" altLang="en-US" dirty="0"/>
          </a:p>
          <a:p>
            <a:pPr marL="381000" indent="-381000" eaLnBrk="1" hangingPunct="1">
              <a:lnSpc>
                <a:spcPct val="110000"/>
              </a:lnSpc>
              <a:buClr>
                <a:srgbClr val="FF0000"/>
              </a:buClr>
            </a:pPr>
            <a:r>
              <a:rPr lang="zh-CN" altLang="en-US" dirty="0">
                <a:solidFill>
                  <a:srgbClr val="0000FF"/>
                </a:solidFill>
              </a:rPr>
              <a:t>齐次性： </a:t>
            </a:r>
            <a:r>
              <a:rPr lang="en-US" altLang="zh-CN" dirty="0"/>
              <a:t>|| </a:t>
            </a:r>
            <a:r>
              <a:rPr lang="en-US" altLang="zh-CN" i="1" dirty="0">
                <a:latin typeface="Symbol" panose="05050102010706020507" pitchFamily="18" charset="2"/>
              </a:rPr>
              <a:t>l</a:t>
            </a:r>
            <a:r>
              <a:rPr lang="en-US" altLang="zh-CN" dirty="0"/>
              <a:t> </a:t>
            </a:r>
            <a:r>
              <a:rPr lang="en-US" altLang="zh-CN" i="1" dirty="0"/>
              <a:t>x </a:t>
            </a:r>
            <a:r>
              <a:rPr lang="en-US" altLang="zh-CN" dirty="0"/>
              <a:t>|| = </a:t>
            </a:r>
            <a:r>
              <a:rPr lang="en-US" altLang="zh-CN" dirty="0">
                <a:solidFill>
                  <a:srgbClr val="FF0000"/>
                </a:solidFill>
              </a:rPr>
              <a:t>| </a:t>
            </a:r>
            <a:r>
              <a:rPr lang="en-US" altLang="zh-CN" i="1" dirty="0">
                <a:solidFill>
                  <a:srgbClr val="FF0000"/>
                </a:solidFill>
                <a:latin typeface="Symbol" panose="05050102010706020507" pitchFamily="18" charset="2"/>
              </a:rPr>
              <a:t>l </a:t>
            </a:r>
            <a:r>
              <a:rPr lang="en-US" altLang="zh-CN" dirty="0">
                <a:solidFill>
                  <a:srgbClr val="FF0000"/>
                </a:solidFill>
              </a:rPr>
              <a:t>|</a:t>
            </a:r>
            <a:r>
              <a:rPr lang="en-US" altLang="zh-CN" dirty="0"/>
              <a:t> </a:t>
            </a:r>
            <a:r>
              <a:rPr lang="en-US" altLang="zh-CN" dirty="0">
                <a:cs typeface="Times New Roman" panose="02020603050405020304" pitchFamily="18" charset="0"/>
              </a:rPr>
              <a:t>·</a:t>
            </a:r>
            <a:r>
              <a:rPr lang="en-US" altLang="zh-CN" dirty="0">
                <a:solidFill>
                  <a:srgbClr val="0000FF"/>
                </a:solidFill>
              </a:rPr>
              <a:t> </a:t>
            </a:r>
            <a:r>
              <a:rPr lang="en-US" altLang="zh-CN" dirty="0"/>
              <a:t>|| </a:t>
            </a:r>
            <a:r>
              <a:rPr lang="en-US" altLang="zh-CN" i="1" dirty="0"/>
              <a:t>x </a:t>
            </a:r>
            <a:r>
              <a:rPr lang="en-US" altLang="zh-CN" dirty="0"/>
              <a:t>|| </a:t>
            </a:r>
            <a:r>
              <a:rPr lang="zh-CN" altLang="en-US" dirty="0"/>
              <a:t>．</a:t>
            </a:r>
            <a:endParaRPr lang="zh-CN" altLang="en-US" dirty="0"/>
          </a:p>
        </p:txBody>
      </p:sp>
      <p:graphicFrame>
        <p:nvGraphicFramePr>
          <p:cNvPr id="999429" name="Object 6"/>
          <p:cNvGraphicFramePr>
            <a:graphicFrameLocks noChangeAspect="1"/>
          </p:cNvGraphicFramePr>
          <p:nvPr/>
        </p:nvGraphicFramePr>
        <p:xfrm>
          <a:off x="2357438" y="1500188"/>
          <a:ext cx="4848225" cy="584200"/>
        </p:xfrm>
        <a:graphic>
          <a:graphicData uri="http://schemas.openxmlformats.org/presentationml/2006/ole">
            <mc:AlternateContent xmlns:mc="http://schemas.openxmlformats.org/markup-compatibility/2006">
              <mc:Choice xmlns:v="urn:schemas-microsoft-com:vml" Requires="v">
                <p:oleObj spid="_x0000_s4403" name="" r:id="rId3" imgW="2425700" imgH="292100" progId="">
                  <p:embed/>
                </p:oleObj>
              </mc:Choice>
              <mc:Fallback>
                <p:oleObj name="" r:id="rId3" imgW="2425700" imgH="292100" progId="">
                  <p:embed/>
                  <p:pic>
                    <p:nvPicPr>
                      <p:cNvPr id="0" name="图片 4402"/>
                      <p:cNvPicPr/>
                      <p:nvPr/>
                    </p:nvPicPr>
                    <p:blipFill>
                      <a:blip r:embed="rId4"/>
                      <a:stretch>
                        <a:fillRect/>
                      </a:stretch>
                    </p:blipFill>
                    <p:spPr>
                      <a:xfrm>
                        <a:off x="2357438" y="1500188"/>
                        <a:ext cx="4848225" cy="584200"/>
                      </a:xfrm>
                      <a:prstGeom prst="rect">
                        <a:avLst/>
                      </a:prstGeom>
                      <a:noFill/>
                      <a:ln w="38100">
                        <a:noFill/>
                        <a:miter/>
                      </a:ln>
                    </p:spPr>
                  </p:pic>
                </p:oleObj>
              </mc:Fallback>
            </mc:AlternateContent>
          </a:graphicData>
        </a:graphic>
      </p:graphicFrame>
      <p:graphicFrame>
        <p:nvGraphicFramePr>
          <p:cNvPr id="182278" name="Object 7"/>
          <p:cNvGraphicFramePr>
            <a:graphicFrameLocks noChangeAspect="1"/>
          </p:cNvGraphicFramePr>
          <p:nvPr/>
        </p:nvGraphicFramePr>
        <p:xfrm>
          <a:off x="954088" y="5942013"/>
          <a:ext cx="6904037" cy="558800"/>
        </p:xfrm>
        <a:graphic>
          <a:graphicData uri="http://schemas.openxmlformats.org/presentationml/2006/ole">
            <mc:AlternateContent xmlns:mc="http://schemas.openxmlformats.org/markup-compatibility/2006">
              <mc:Choice xmlns:v="urn:schemas-microsoft-com:vml" Requires="v">
                <p:oleObj spid="_x0000_s4402" name="" r:id="rId5" imgW="3454400" imgH="279400" progId="">
                  <p:embed/>
                </p:oleObj>
              </mc:Choice>
              <mc:Fallback>
                <p:oleObj name="" r:id="rId5" imgW="3454400" imgH="279400" progId="">
                  <p:embed/>
                  <p:pic>
                    <p:nvPicPr>
                      <p:cNvPr id="0" name="图片 4401"/>
                      <p:cNvPicPr/>
                      <p:nvPr/>
                    </p:nvPicPr>
                    <p:blipFill>
                      <a:blip r:embed="rId6"/>
                      <a:stretch>
                        <a:fillRect/>
                      </a:stretch>
                    </p:blipFill>
                    <p:spPr>
                      <a:xfrm>
                        <a:off x="954088" y="5942013"/>
                        <a:ext cx="6904037" cy="558800"/>
                      </a:xfrm>
                      <a:prstGeom prst="rect">
                        <a:avLst/>
                      </a:prstGeom>
                      <a:noFill/>
                      <a:ln w="38100">
                        <a:noFill/>
                        <a:miter/>
                      </a:ln>
                    </p:spPr>
                  </p:pic>
                </p:oleObj>
              </mc:Fallback>
            </mc:AlternateContent>
          </a:graphicData>
        </a:graphic>
      </p:graphicFrame>
      <p:sp>
        <p:nvSpPr>
          <p:cNvPr id="9" name="矩形 8"/>
          <p:cNvSpPr/>
          <p:nvPr/>
        </p:nvSpPr>
        <p:spPr>
          <a:xfrm>
            <a:off x="2100263" y="5243513"/>
            <a:ext cx="1371600" cy="48577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 name="矩形 9"/>
          <p:cNvSpPr/>
          <p:nvPr/>
        </p:nvSpPr>
        <p:spPr>
          <a:xfrm>
            <a:off x="3471863" y="5243513"/>
            <a:ext cx="1357312" cy="48577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1" name="矩形 10"/>
          <p:cNvSpPr/>
          <p:nvPr/>
        </p:nvSpPr>
        <p:spPr>
          <a:xfrm>
            <a:off x="4829175" y="5243513"/>
            <a:ext cx="1385888" cy="48577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3" name="矩形 12"/>
          <p:cNvSpPr/>
          <p:nvPr/>
        </p:nvSpPr>
        <p:spPr>
          <a:xfrm>
            <a:off x="1728788" y="5988050"/>
            <a:ext cx="1571625" cy="484188"/>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 name="矩形 13"/>
          <p:cNvSpPr/>
          <p:nvPr/>
        </p:nvSpPr>
        <p:spPr>
          <a:xfrm>
            <a:off x="3314700" y="5988050"/>
            <a:ext cx="1485900" cy="484188"/>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 name="矩形 14"/>
          <p:cNvSpPr/>
          <p:nvPr/>
        </p:nvSpPr>
        <p:spPr>
          <a:xfrm>
            <a:off x="4814888" y="5988050"/>
            <a:ext cx="1628775" cy="484188"/>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 name="矩形 17"/>
          <p:cNvSpPr/>
          <p:nvPr/>
        </p:nvSpPr>
        <p:spPr>
          <a:xfrm>
            <a:off x="6443663" y="5988050"/>
            <a:ext cx="1385887" cy="484188"/>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 name="圆角矩形 18"/>
          <p:cNvSpPr/>
          <p:nvPr/>
        </p:nvSpPr>
        <p:spPr>
          <a:xfrm>
            <a:off x="500063" y="5191125"/>
            <a:ext cx="8501062" cy="1381125"/>
          </a:xfrm>
          <a:prstGeom prst="roundRect">
            <a:avLst>
              <a:gd name="adj" fmla="val 16667"/>
            </a:avLst>
          </a:prstGeom>
          <a:noFill/>
          <a:ln w="28575" cap="flat" cmpd="sng">
            <a:solidFill>
              <a:srgbClr val="00CC00"/>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0" name="矩形 19"/>
          <p:cNvSpPr/>
          <p:nvPr/>
        </p:nvSpPr>
        <p:spPr>
          <a:xfrm>
            <a:off x="2157413" y="1628775"/>
            <a:ext cx="10001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5">
                                            <p:txEl>
                                              <p:charRg st="0" end="5"/>
                                            </p:txEl>
                                          </p:spTgt>
                                        </p:tgtEl>
                                        <p:attrNameLst>
                                          <p:attrName>style.visibility</p:attrName>
                                        </p:attrNameLst>
                                      </p:cBhvr>
                                      <p:to>
                                        <p:strVal val="visible"/>
                                      </p:to>
                                    </p:set>
                                    <p:animEffect transition="in" filter="blinds(horizontal)">
                                      <p:cBhvr>
                                        <p:cTn id="7" dur="500"/>
                                        <p:tgtEl>
                                          <p:spTgt spid="182275">
                                            <p:txEl>
                                              <p:charRg st="0" end="5"/>
                                            </p:txEl>
                                          </p:spTgt>
                                        </p:tgtEl>
                                      </p:cBhvr>
                                    </p:animEffect>
                                  </p:childTnLst>
                                </p:cTn>
                              </p:par>
                              <p:par>
                                <p:cTn id="8" presetID="3" presetClass="exit" presetSubtype="10" fill="hold" grpId="0" nodeType="withEffect">
                                  <p:stCondLst>
                                    <p:cond delay="0"/>
                                  </p:stCondLst>
                                  <p:childTnLst>
                                    <p:animEffect transition="out" filter="blinds(horizontal)">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2275">
                                            <p:txEl>
                                              <p:charRg st="5" end="35"/>
                                            </p:txEl>
                                          </p:spTgt>
                                        </p:tgtEl>
                                        <p:attrNameLst>
                                          <p:attrName>style.visibility</p:attrName>
                                        </p:attrNameLst>
                                      </p:cBhvr>
                                      <p:to>
                                        <p:strVal val="visible"/>
                                      </p:to>
                                    </p:set>
                                    <p:animEffect transition="in" filter="blinds(horizontal)">
                                      <p:cBhvr>
                                        <p:cTn id="15" dur="500"/>
                                        <p:tgtEl>
                                          <p:spTgt spid="182275">
                                            <p:txEl>
                                              <p:charRg st="5" end="3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2275">
                                            <p:txEl>
                                              <p:charRg st="35" end="61"/>
                                            </p:txEl>
                                          </p:spTgt>
                                        </p:tgtEl>
                                        <p:attrNameLst>
                                          <p:attrName>style.visibility</p:attrName>
                                        </p:attrNameLst>
                                      </p:cBhvr>
                                      <p:to>
                                        <p:strVal val="visible"/>
                                      </p:to>
                                    </p:set>
                                    <p:animEffect transition="in" filter="blinds(horizontal)">
                                      <p:cBhvr>
                                        <p:cTn id="20" dur="500"/>
                                        <p:tgtEl>
                                          <p:spTgt spid="182275">
                                            <p:txEl>
                                              <p:charRg st="35" end="6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82275">
                                            <p:txEl>
                                              <p:charRg st="61" end="74"/>
                                            </p:txEl>
                                          </p:spTgt>
                                        </p:tgtEl>
                                        <p:attrNameLst>
                                          <p:attrName>style.visibility</p:attrName>
                                        </p:attrNameLst>
                                      </p:cBhvr>
                                      <p:to>
                                        <p:strVal val="visible"/>
                                      </p:to>
                                    </p:set>
                                    <p:animEffect transition="in" filter="slide(fromBottom)">
                                      <p:cBhvr>
                                        <p:cTn id="25" dur="500"/>
                                        <p:tgtEl>
                                          <p:spTgt spid="182275">
                                            <p:txEl>
                                              <p:charRg st="61" end="7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82275">
                                            <p:txEl>
                                              <p:charRg st="74" end="107"/>
                                            </p:txEl>
                                          </p:spTgt>
                                        </p:tgtEl>
                                        <p:attrNameLst>
                                          <p:attrName>style.visibility</p:attrName>
                                        </p:attrNameLst>
                                      </p:cBhvr>
                                      <p:to>
                                        <p:strVal val="visible"/>
                                      </p:to>
                                    </p:set>
                                    <p:animEffect transition="in" filter="slide(fromBottom)">
                                      <p:cBhvr>
                                        <p:cTn id="30" dur="500"/>
                                        <p:tgtEl>
                                          <p:spTgt spid="182275">
                                            <p:txEl>
                                              <p:charRg st="74" end="10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82275">
                                            <p:txEl>
                                              <p:charRg st="107" end="155"/>
                                            </p:txEl>
                                          </p:spTgt>
                                        </p:tgtEl>
                                        <p:attrNameLst>
                                          <p:attrName>style.visibility</p:attrName>
                                        </p:attrNameLst>
                                      </p:cBhvr>
                                      <p:to>
                                        <p:strVal val="visible"/>
                                      </p:to>
                                    </p:set>
                                    <p:animEffect transition="in" filter="slide(fromBottom)">
                                      <p:cBhvr>
                                        <p:cTn id="35" dur="500"/>
                                        <p:tgtEl>
                                          <p:spTgt spid="182275">
                                            <p:txEl>
                                              <p:charRg st="107" end="15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82275">
                                            <p:txEl>
                                              <p:charRg st="155" end="190"/>
                                            </p:txEl>
                                          </p:spTgt>
                                        </p:tgtEl>
                                        <p:attrNameLst>
                                          <p:attrName>style.visibility</p:attrName>
                                        </p:attrNameLst>
                                      </p:cBhvr>
                                      <p:to>
                                        <p:strVal val="visible"/>
                                      </p:to>
                                    </p:set>
                                    <p:animEffect transition="in" filter="slide(fromBottom)">
                                      <p:cBhvr>
                                        <p:cTn id="40" dur="500"/>
                                        <p:tgtEl>
                                          <p:spTgt spid="182275">
                                            <p:txEl>
                                              <p:charRg st="155" end="19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edge">
                                      <p:cBhvr>
                                        <p:cTn id="45" dur="1000"/>
                                        <p:tgtEl>
                                          <p:spTgt spid="19"/>
                                        </p:tgtEl>
                                      </p:cBhvr>
                                    </p:animEffect>
                                  </p:childTnLst>
                                </p:cTn>
                              </p:par>
                            </p:childTnLst>
                          </p:cTn>
                        </p:par>
                        <p:par>
                          <p:cTn id="46" fill="hold">
                            <p:stCondLst>
                              <p:cond delay="1000"/>
                            </p:stCondLst>
                            <p:childTnLst>
                              <p:par>
                                <p:cTn id="47" presetID="3" presetClass="entr" presetSubtype="10" fill="hold" nodeType="afterEffect">
                                  <p:stCondLst>
                                    <p:cond delay="0"/>
                                  </p:stCondLst>
                                  <p:childTnLst>
                                    <p:set>
                                      <p:cBhvr>
                                        <p:cTn id="48" dur="1" fill="hold">
                                          <p:stCondLst>
                                            <p:cond delay="0"/>
                                          </p:stCondLst>
                                        </p:cTn>
                                        <p:tgtEl>
                                          <p:spTgt spid="182277"/>
                                        </p:tgtEl>
                                        <p:attrNameLst>
                                          <p:attrName>style.visibility</p:attrName>
                                        </p:attrNameLst>
                                      </p:cBhvr>
                                      <p:to>
                                        <p:strVal val="visible"/>
                                      </p:to>
                                    </p:set>
                                    <p:animEffect transition="in" filter="blinds(horizontal)">
                                      <p:cBhvr>
                                        <p:cTn id="49" dur="500"/>
                                        <p:tgtEl>
                                          <p:spTgt spid="18227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0" nodeType="clickEffect">
                                  <p:stCondLst>
                                    <p:cond delay="0"/>
                                  </p:stCondLst>
                                  <p:childTnLst>
                                    <p:animEffect transition="out" filter="wipe(left)">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xit" presetSubtype="8" fill="hold" grpId="0" nodeType="clickEffect">
                                  <p:stCondLst>
                                    <p:cond delay="0"/>
                                  </p:stCondLst>
                                  <p:childTnLst>
                                    <p:animEffect transition="out" filter="wipe(left)">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xit" presetSubtype="8" fill="hold" grpId="0" nodeType="clickEffect">
                                  <p:stCondLst>
                                    <p:cond delay="0"/>
                                  </p:stCondLst>
                                  <p:childTnLst>
                                    <p:animEffect transition="out" filter="wipe(left)">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182278"/>
                                        </p:tgtEl>
                                        <p:attrNameLst>
                                          <p:attrName>style.visibility</p:attrName>
                                        </p:attrNameLst>
                                      </p:cBhvr>
                                      <p:to>
                                        <p:strVal val="visible"/>
                                      </p:to>
                                    </p:set>
                                    <p:animEffect transition="in" filter="blinds(horizontal)">
                                      <p:cBhvr>
                                        <p:cTn id="69" dur="500"/>
                                        <p:tgtEl>
                                          <p:spTgt spid="18227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8" fill="hold" grpId="0" nodeType="clickEffect">
                                  <p:stCondLst>
                                    <p:cond delay="0"/>
                                  </p:stCondLst>
                                  <p:childTnLst>
                                    <p:animEffect transition="out" filter="wipe(left)">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xit" presetSubtype="8" fill="hold" grpId="0" nodeType="clickEffect">
                                  <p:stCondLst>
                                    <p:cond delay="0"/>
                                  </p:stCondLst>
                                  <p:childTnLst>
                                    <p:animEffect transition="out" filter="wipe(left)">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xit" presetSubtype="8" fill="hold" grpId="0" nodeType="clickEffect">
                                  <p:stCondLst>
                                    <p:cond delay="0"/>
                                  </p:stCondLst>
                                  <p:childTnLst>
                                    <p:animEffect transition="out" filter="wipe(left)">
                                      <p:cBhvr>
                                        <p:cTn id="83" dur="500"/>
                                        <p:tgtEl>
                                          <p:spTgt spid="15"/>
                                        </p:tgtEl>
                                      </p:cBhvr>
                                    </p:animEffect>
                                    <p:set>
                                      <p:cBhvr>
                                        <p:cTn id="84" dur="1" fill="hold">
                                          <p:stCondLst>
                                            <p:cond delay="499"/>
                                          </p:stCondLst>
                                        </p:cTn>
                                        <p:tgtEl>
                                          <p:spTgt spid="1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xit" presetSubtype="8" fill="hold" grpId="0" nodeType="clickEffect">
                                  <p:stCondLst>
                                    <p:cond delay="0"/>
                                  </p:stCondLst>
                                  <p:childTnLst>
                                    <p:animEffect transition="out" filter="wipe(left)">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8" grpId="0" animBg="1"/>
      <p:bldP spid="19" grpId="0" animBg="1"/>
      <p:bldP spid="20"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0450"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向量的长度</a:t>
            </a:r>
            <a:endParaRPr lang="zh-CN" altLang="en-US" dirty="0">
              <a:solidFill>
                <a:srgbClr val="0000FF"/>
              </a:solidFill>
            </a:endParaRPr>
          </a:p>
        </p:txBody>
      </p:sp>
      <p:sp>
        <p:nvSpPr>
          <p:cNvPr id="182275" name="Rectangle 3"/>
          <p:cNvSpPr>
            <a:spLocks noGrp="1"/>
          </p:cNvSpPr>
          <p:nvPr>
            <p:ph idx="1"/>
          </p:nvPr>
        </p:nvSpPr>
        <p:spPr>
          <a:xfrm>
            <a:off x="457200" y="1590675"/>
            <a:ext cx="8229600" cy="3970338"/>
          </a:xfrm>
        </p:spPr>
        <p:txBody>
          <a:bodyPr vert="horz" wrap="square" lIns="91440" tIns="45720" rIns="91440" bIns="45720" anchor="t" anchorCtr="0">
            <a:spAutoFit/>
          </a:bodyPr>
          <a:p>
            <a:pPr marL="381000" indent="-381000" eaLnBrk="1" hangingPunct="1">
              <a:lnSpc>
                <a:spcPct val="110000"/>
              </a:lnSpc>
              <a:buNone/>
            </a:pPr>
            <a:r>
              <a:rPr lang="zh-CN" altLang="en-US" dirty="0">
                <a:solidFill>
                  <a:srgbClr val="0000FF"/>
                </a:solidFill>
              </a:rPr>
              <a:t>定义：</a:t>
            </a:r>
            <a:r>
              <a:rPr lang="zh-CN" altLang="en-US" dirty="0"/>
              <a:t>令</a:t>
            </a:r>
            <a:endParaRPr lang="zh-CN" altLang="en-US" dirty="0"/>
          </a:p>
          <a:p>
            <a:pPr marL="381000" indent="-381000" eaLnBrk="1" hangingPunct="1">
              <a:lnSpc>
                <a:spcPct val="140000"/>
              </a:lnSpc>
              <a:buNone/>
            </a:pPr>
            <a:r>
              <a:rPr lang="zh-CN" altLang="en-US" dirty="0"/>
              <a:t>称 </a:t>
            </a:r>
            <a:r>
              <a:rPr lang="en-US" altLang="zh-CN" dirty="0"/>
              <a:t>|| </a:t>
            </a:r>
            <a:r>
              <a:rPr lang="en-US" altLang="zh-CN" i="1" dirty="0"/>
              <a:t>x </a:t>
            </a:r>
            <a:r>
              <a:rPr lang="en-US" altLang="zh-CN" dirty="0"/>
              <a:t>|| </a:t>
            </a:r>
            <a:r>
              <a:rPr lang="zh-CN" altLang="en-US" dirty="0"/>
              <a:t>为 </a:t>
            </a:r>
            <a:r>
              <a:rPr lang="en-US" altLang="zh-CN" i="1" dirty="0"/>
              <a:t>n </a:t>
            </a:r>
            <a:r>
              <a:rPr lang="zh-CN" altLang="en-US" dirty="0"/>
              <a:t>维向量 </a:t>
            </a:r>
            <a:r>
              <a:rPr lang="en-US" altLang="zh-CN" i="1" dirty="0"/>
              <a:t>x </a:t>
            </a:r>
            <a:r>
              <a:rPr lang="zh-CN" altLang="en-US" dirty="0"/>
              <a:t>的</a:t>
            </a:r>
            <a:r>
              <a:rPr lang="zh-CN" altLang="en-US" dirty="0">
                <a:solidFill>
                  <a:srgbClr val="FF0000"/>
                </a:solidFill>
              </a:rPr>
              <a:t>长度</a:t>
            </a:r>
            <a:r>
              <a:rPr lang="zh-CN" altLang="en-US" dirty="0"/>
              <a:t>（或</a:t>
            </a:r>
            <a:r>
              <a:rPr lang="zh-CN" altLang="en-US" dirty="0">
                <a:solidFill>
                  <a:srgbClr val="FF0000"/>
                </a:solidFill>
              </a:rPr>
              <a:t>范数</a:t>
            </a:r>
            <a:r>
              <a:rPr lang="zh-CN" altLang="en-US" dirty="0"/>
              <a:t>）．</a:t>
            </a:r>
            <a:endParaRPr lang="zh-CN" altLang="en-US" dirty="0"/>
          </a:p>
          <a:p>
            <a:pPr marL="381000" indent="-381000" eaLnBrk="1" hangingPunct="1">
              <a:lnSpc>
                <a:spcPct val="110000"/>
              </a:lnSpc>
              <a:buNone/>
            </a:pPr>
            <a:r>
              <a:rPr lang="zh-CN" altLang="en-US" dirty="0"/>
              <a:t>当 </a:t>
            </a:r>
            <a:r>
              <a:rPr lang="en-US" altLang="zh-CN" dirty="0"/>
              <a:t>|| </a:t>
            </a:r>
            <a:r>
              <a:rPr lang="en-US" altLang="zh-CN" i="1" dirty="0"/>
              <a:t>x </a:t>
            </a:r>
            <a:r>
              <a:rPr lang="en-US" altLang="zh-CN" dirty="0"/>
              <a:t>|| = 1</a:t>
            </a:r>
            <a:r>
              <a:rPr lang="zh-CN" altLang="en-US" dirty="0"/>
              <a:t>时，称 </a:t>
            </a:r>
            <a:r>
              <a:rPr lang="en-US" altLang="zh-CN" i="1" dirty="0"/>
              <a:t>x </a:t>
            </a:r>
            <a:r>
              <a:rPr lang="zh-CN" altLang="en-US" dirty="0"/>
              <a:t>为</a:t>
            </a:r>
            <a:r>
              <a:rPr lang="zh-CN" altLang="en-US" dirty="0">
                <a:solidFill>
                  <a:srgbClr val="FF0000"/>
                </a:solidFill>
              </a:rPr>
              <a:t>单位向量</a:t>
            </a:r>
            <a:r>
              <a:rPr lang="zh-CN" altLang="en-US" dirty="0"/>
              <a:t>．</a:t>
            </a:r>
            <a:endParaRPr lang="zh-CN" altLang="en-US" dirty="0"/>
          </a:p>
          <a:p>
            <a:pPr marL="381000" indent="-381000" eaLnBrk="1" hangingPunct="1">
              <a:lnSpc>
                <a:spcPct val="110000"/>
              </a:lnSpc>
              <a:buNone/>
            </a:pPr>
            <a:r>
              <a:rPr lang="zh-CN" altLang="en-US" dirty="0"/>
              <a:t>向量的长度具有下列性质：</a:t>
            </a:r>
            <a:endParaRPr lang="zh-CN" altLang="en-US" dirty="0"/>
          </a:p>
          <a:p>
            <a:pPr marL="381000" indent="-381000" eaLnBrk="1" hangingPunct="1">
              <a:lnSpc>
                <a:spcPct val="110000"/>
              </a:lnSpc>
              <a:buClr>
                <a:srgbClr val="FF0000"/>
              </a:buClr>
            </a:pPr>
            <a:r>
              <a:rPr lang="zh-CN" altLang="en-US" dirty="0">
                <a:solidFill>
                  <a:srgbClr val="0000FF"/>
                </a:solidFill>
              </a:rPr>
              <a:t>非负性：</a:t>
            </a:r>
            <a:r>
              <a:rPr lang="zh-CN" altLang="en-US" dirty="0"/>
              <a:t>当 </a:t>
            </a:r>
            <a:r>
              <a:rPr lang="en-US" altLang="zh-CN" i="1" dirty="0"/>
              <a:t>x</a:t>
            </a:r>
            <a:r>
              <a:rPr lang="en-US" altLang="zh-CN" dirty="0"/>
              <a:t> = 0</a:t>
            </a:r>
            <a:r>
              <a:rPr lang="zh-CN" altLang="en-US" dirty="0"/>
              <a:t>（零向量） 时， </a:t>
            </a:r>
            <a:r>
              <a:rPr lang="en-US" altLang="zh-CN" dirty="0"/>
              <a:t>|| </a:t>
            </a:r>
            <a:r>
              <a:rPr lang="en-US" altLang="zh-CN" i="1" dirty="0"/>
              <a:t>x </a:t>
            </a:r>
            <a:r>
              <a:rPr lang="en-US" altLang="zh-CN" dirty="0"/>
              <a:t>|| = 0</a:t>
            </a:r>
            <a:r>
              <a:rPr lang="zh-CN" altLang="en-US" dirty="0"/>
              <a:t>；</a:t>
            </a:r>
            <a:endParaRPr lang="zh-CN" altLang="en-US" dirty="0"/>
          </a:p>
          <a:p>
            <a:pPr marL="381000" indent="-381000" eaLnBrk="1" hangingPunct="1">
              <a:lnSpc>
                <a:spcPct val="110000"/>
              </a:lnSpc>
              <a:buClr>
                <a:srgbClr val="FF0000"/>
              </a:buClr>
              <a:buNone/>
            </a:pPr>
            <a:r>
              <a:rPr lang="zh-CN" altLang="en-US" dirty="0"/>
              <a:t>                     当 </a:t>
            </a:r>
            <a:r>
              <a:rPr lang="en-US" altLang="zh-CN" i="1" dirty="0"/>
              <a:t>x </a:t>
            </a:r>
            <a:r>
              <a:rPr lang="en-US" altLang="en-US" dirty="0"/>
              <a:t>≠ </a:t>
            </a:r>
            <a:r>
              <a:rPr lang="en-US" altLang="zh-CN" dirty="0"/>
              <a:t>0</a:t>
            </a:r>
            <a:r>
              <a:rPr lang="zh-CN" altLang="en-US" dirty="0"/>
              <a:t>（零向量） 时， </a:t>
            </a:r>
            <a:r>
              <a:rPr lang="en-US" altLang="zh-CN" dirty="0"/>
              <a:t>|| </a:t>
            </a:r>
            <a:r>
              <a:rPr lang="en-US" altLang="zh-CN" i="1" dirty="0"/>
              <a:t>x </a:t>
            </a:r>
            <a:r>
              <a:rPr lang="en-US" altLang="zh-CN" dirty="0"/>
              <a:t>|| </a:t>
            </a:r>
            <a:r>
              <a:rPr lang="en-US" altLang="zh-CN" dirty="0">
                <a:latin typeface="Symbol" panose="05050102010706020507" pitchFamily="18" charset="2"/>
              </a:rPr>
              <a:t>&gt;</a:t>
            </a:r>
            <a:r>
              <a:rPr lang="en-US" altLang="zh-CN" dirty="0"/>
              <a:t> 0</a:t>
            </a:r>
            <a:r>
              <a:rPr lang="zh-CN" altLang="en-US" dirty="0"/>
              <a:t>．</a:t>
            </a:r>
            <a:endParaRPr lang="zh-CN" altLang="en-US" dirty="0"/>
          </a:p>
          <a:p>
            <a:pPr marL="381000" indent="-381000" eaLnBrk="1" hangingPunct="1">
              <a:lnSpc>
                <a:spcPct val="110000"/>
              </a:lnSpc>
              <a:buClr>
                <a:srgbClr val="FF0000"/>
              </a:buClr>
            </a:pPr>
            <a:r>
              <a:rPr lang="zh-CN" altLang="en-US" dirty="0">
                <a:solidFill>
                  <a:srgbClr val="0000FF"/>
                </a:solidFill>
              </a:rPr>
              <a:t>齐次性： </a:t>
            </a:r>
            <a:r>
              <a:rPr lang="en-US" altLang="zh-CN" dirty="0"/>
              <a:t>|| </a:t>
            </a:r>
            <a:r>
              <a:rPr lang="en-US" altLang="zh-CN" i="1" dirty="0">
                <a:latin typeface="Symbol" panose="05050102010706020507" pitchFamily="18" charset="2"/>
              </a:rPr>
              <a:t>l</a:t>
            </a:r>
            <a:r>
              <a:rPr lang="en-US" altLang="zh-CN" dirty="0"/>
              <a:t> </a:t>
            </a:r>
            <a:r>
              <a:rPr lang="en-US" altLang="zh-CN" i="1" dirty="0"/>
              <a:t>x </a:t>
            </a:r>
            <a:r>
              <a:rPr lang="en-US" altLang="zh-CN" dirty="0"/>
              <a:t>|| = </a:t>
            </a:r>
            <a:r>
              <a:rPr lang="en-US" altLang="zh-CN" dirty="0">
                <a:solidFill>
                  <a:srgbClr val="FF0000"/>
                </a:solidFill>
              </a:rPr>
              <a:t>| </a:t>
            </a:r>
            <a:r>
              <a:rPr lang="en-US" altLang="zh-CN" i="1" dirty="0">
                <a:solidFill>
                  <a:srgbClr val="FF0000"/>
                </a:solidFill>
                <a:latin typeface="Symbol" panose="05050102010706020507" pitchFamily="18" charset="2"/>
              </a:rPr>
              <a:t>l </a:t>
            </a:r>
            <a:r>
              <a:rPr lang="en-US" altLang="zh-CN" dirty="0">
                <a:solidFill>
                  <a:srgbClr val="FF0000"/>
                </a:solidFill>
              </a:rPr>
              <a:t>|</a:t>
            </a:r>
            <a:r>
              <a:rPr lang="en-US" altLang="zh-CN" dirty="0"/>
              <a:t> </a:t>
            </a:r>
            <a:r>
              <a:rPr lang="en-US" altLang="zh-CN" dirty="0">
                <a:cs typeface="Times New Roman" panose="02020603050405020304" pitchFamily="18" charset="0"/>
              </a:rPr>
              <a:t>·</a:t>
            </a:r>
            <a:r>
              <a:rPr lang="en-US" altLang="zh-CN" dirty="0">
                <a:solidFill>
                  <a:srgbClr val="0000FF"/>
                </a:solidFill>
              </a:rPr>
              <a:t> </a:t>
            </a:r>
            <a:r>
              <a:rPr lang="en-US" altLang="zh-CN" dirty="0"/>
              <a:t>|| </a:t>
            </a:r>
            <a:r>
              <a:rPr lang="en-US" altLang="zh-CN" i="1" dirty="0"/>
              <a:t>x </a:t>
            </a:r>
            <a:r>
              <a:rPr lang="en-US" altLang="zh-CN" dirty="0"/>
              <a:t>||</a:t>
            </a:r>
            <a:r>
              <a:rPr lang="zh-CN" altLang="en-US" dirty="0"/>
              <a:t>．</a:t>
            </a:r>
            <a:endParaRPr lang="zh-CN" altLang="en-US" dirty="0"/>
          </a:p>
          <a:p>
            <a:pPr marL="381000" indent="-381000" eaLnBrk="1" hangingPunct="1">
              <a:lnSpc>
                <a:spcPct val="110000"/>
              </a:lnSpc>
              <a:buClr>
                <a:srgbClr val="FF0000"/>
              </a:buClr>
            </a:pPr>
            <a:r>
              <a:rPr lang="zh-CN" altLang="en-US" dirty="0">
                <a:solidFill>
                  <a:srgbClr val="0000FF"/>
                </a:solidFill>
              </a:rPr>
              <a:t>三角不等式：</a:t>
            </a:r>
            <a:r>
              <a:rPr lang="zh-CN" altLang="en-US" dirty="0"/>
              <a:t> </a:t>
            </a:r>
            <a:r>
              <a:rPr lang="en-US" altLang="zh-CN" dirty="0"/>
              <a:t>|| </a:t>
            </a:r>
            <a:r>
              <a:rPr lang="en-US" altLang="zh-CN" i="1" dirty="0"/>
              <a:t>x + y </a:t>
            </a:r>
            <a:r>
              <a:rPr lang="en-US" altLang="zh-CN" dirty="0"/>
              <a:t>|| ≤</a:t>
            </a:r>
            <a:r>
              <a:rPr lang="en-US" altLang="zh-CN" sz="2000" dirty="0"/>
              <a:t> </a:t>
            </a:r>
            <a:r>
              <a:rPr lang="en-US" altLang="zh-CN" dirty="0"/>
              <a:t>|| </a:t>
            </a:r>
            <a:r>
              <a:rPr lang="en-US" altLang="zh-CN" i="1" dirty="0"/>
              <a:t>x </a:t>
            </a:r>
            <a:r>
              <a:rPr lang="en-US" altLang="zh-CN" dirty="0"/>
              <a:t>|| + || </a:t>
            </a:r>
            <a:r>
              <a:rPr lang="en-US" altLang="zh-CN" i="1" dirty="0"/>
              <a:t>y </a:t>
            </a:r>
            <a:r>
              <a:rPr lang="en-US" altLang="zh-CN" dirty="0"/>
              <a:t>||</a:t>
            </a:r>
            <a:r>
              <a:rPr lang="zh-CN" altLang="en-US" dirty="0"/>
              <a:t>．</a:t>
            </a:r>
            <a:endParaRPr lang="zh-CN" altLang="en-US" dirty="0"/>
          </a:p>
        </p:txBody>
      </p:sp>
      <p:graphicFrame>
        <p:nvGraphicFramePr>
          <p:cNvPr id="1000452" name="Object 3"/>
          <p:cNvGraphicFramePr>
            <a:graphicFrameLocks noChangeAspect="1"/>
          </p:cNvGraphicFramePr>
          <p:nvPr/>
        </p:nvGraphicFramePr>
        <p:xfrm>
          <a:off x="2378075" y="1500188"/>
          <a:ext cx="4391025" cy="584200"/>
        </p:xfrm>
        <a:graphic>
          <a:graphicData uri="http://schemas.openxmlformats.org/presentationml/2006/ole">
            <mc:AlternateContent xmlns:mc="http://schemas.openxmlformats.org/markup-compatibility/2006">
              <mc:Choice xmlns:v="urn:schemas-microsoft-com:vml" Requires="v">
                <p:oleObj spid="_x0000_s4404" name="" r:id="rId1" imgW="2197100" imgH="292100" progId="">
                  <p:embed/>
                </p:oleObj>
              </mc:Choice>
              <mc:Fallback>
                <p:oleObj name="" r:id="rId1" imgW="2197100" imgH="292100" progId="">
                  <p:embed/>
                  <p:pic>
                    <p:nvPicPr>
                      <p:cNvPr id="0" name="图片 4403"/>
                      <p:cNvPicPr/>
                      <p:nvPr/>
                    </p:nvPicPr>
                    <p:blipFill>
                      <a:blip r:embed="rId2"/>
                      <a:stretch>
                        <a:fillRect/>
                      </a:stretch>
                    </p:blipFill>
                    <p:spPr>
                      <a:xfrm>
                        <a:off x="2378075" y="1500188"/>
                        <a:ext cx="4391025" cy="584200"/>
                      </a:xfrm>
                      <a:prstGeom prst="rect">
                        <a:avLst/>
                      </a:prstGeom>
                      <a:noFill/>
                      <a:ln w="38100">
                        <a:noFill/>
                        <a:miter/>
                      </a:ln>
                    </p:spPr>
                  </p:pic>
                </p:oleObj>
              </mc:Fallback>
            </mc:AlternateContent>
          </a:graphicData>
        </a:graphic>
      </p:graphicFrame>
      <p:grpSp>
        <p:nvGrpSpPr>
          <p:cNvPr id="2" name="组合 69"/>
          <p:cNvGrpSpPr/>
          <p:nvPr/>
        </p:nvGrpSpPr>
        <p:grpSpPr>
          <a:xfrm>
            <a:off x="6267450" y="5972175"/>
            <a:ext cx="1643063" cy="714375"/>
            <a:chOff x="6000762" y="5572140"/>
            <a:chExt cx="1643074" cy="714380"/>
          </a:xfrm>
        </p:grpSpPr>
        <p:sp>
          <p:nvSpPr>
            <p:cNvPr id="1000466" name="Text Box 9"/>
            <p:cNvSpPr txBox="1"/>
            <p:nvPr/>
          </p:nvSpPr>
          <p:spPr>
            <a:xfrm>
              <a:off x="6858018" y="5824854"/>
              <a:ext cx="338554"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x</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cxnSp>
          <p:nvCxnSpPr>
            <p:cNvPr id="1000467" name="直接连接符 71"/>
            <p:cNvCxnSpPr/>
            <p:nvPr/>
          </p:nvCxnSpPr>
          <p:spPr>
            <a:xfrm flipV="1">
              <a:off x="6000762" y="5572140"/>
              <a:ext cx="1643074" cy="714380"/>
            </a:xfrm>
            <a:prstGeom prst="line">
              <a:avLst/>
            </a:prstGeom>
            <a:ln w="28575" cap="flat" cmpd="sng">
              <a:solidFill>
                <a:srgbClr val="FF3300"/>
              </a:solidFill>
              <a:prstDash val="solid"/>
              <a:headEnd type="none" w="med" len="med"/>
              <a:tailEnd type="none" w="med" len="med"/>
            </a:ln>
          </p:spPr>
        </p:cxnSp>
      </p:grpSp>
      <p:grpSp>
        <p:nvGrpSpPr>
          <p:cNvPr id="3" name="组合 72"/>
          <p:cNvGrpSpPr/>
          <p:nvPr/>
        </p:nvGrpSpPr>
        <p:grpSpPr>
          <a:xfrm>
            <a:off x="6288088" y="5257800"/>
            <a:ext cx="749300" cy="1428750"/>
            <a:chOff x="1428728" y="2000240"/>
            <a:chExt cx="749550" cy="1428760"/>
          </a:xfrm>
        </p:grpSpPr>
        <p:cxnSp>
          <p:nvCxnSpPr>
            <p:cNvPr id="1000464" name="直接连接符 73"/>
            <p:cNvCxnSpPr/>
            <p:nvPr/>
          </p:nvCxnSpPr>
          <p:spPr>
            <a:xfrm rot="5400000" flipH="1" flipV="1">
              <a:off x="1035819" y="2393149"/>
              <a:ext cx="1428760" cy="642942"/>
            </a:xfrm>
            <a:prstGeom prst="line">
              <a:avLst/>
            </a:prstGeom>
            <a:ln w="28575" cap="flat" cmpd="sng">
              <a:solidFill>
                <a:srgbClr val="FF3300"/>
              </a:solidFill>
              <a:prstDash val="solid"/>
              <a:headEnd type="none" w="med" len="med"/>
              <a:tailEnd type="none" w="med" len="med"/>
            </a:ln>
          </p:spPr>
        </p:cxnSp>
        <p:sp>
          <p:nvSpPr>
            <p:cNvPr id="1000465" name="Text Box 9"/>
            <p:cNvSpPr txBox="1"/>
            <p:nvPr/>
          </p:nvSpPr>
          <p:spPr>
            <a:xfrm>
              <a:off x="1857356" y="2483788"/>
              <a:ext cx="320922"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y</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grpSp>
      <p:grpSp>
        <p:nvGrpSpPr>
          <p:cNvPr id="4" name="组合 75"/>
          <p:cNvGrpSpPr/>
          <p:nvPr/>
        </p:nvGrpSpPr>
        <p:grpSpPr>
          <a:xfrm>
            <a:off x="6267450" y="4557713"/>
            <a:ext cx="2286000" cy="2143125"/>
            <a:chOff x="6000760" y="4157894"/>
            <a:chExt cx="2286016" cy="2143140"/>
          </a:xfrm>
        </p:grpSpPr>
        <p:sp>
          <p:nvSpPr>
            <p:cNvPr id="1000462" name="Text Box 9"/>
            <p:cNvSpPr txBox="1"/>
            <p:nvPr/>
          </p:nvSpPr>
          <p:spPr>
            <a:xfrm>
              <a:off x="6762764" y="4286255"/>
              <a:ext cx="803425"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0000FF"/>
                  </a:solidFill>
                  <a:latin typeface="Times New Roman" panose="02020603050405020304" pitchFamily="18" charset="0"/>
                  <a:ea typeface="楷体_GB2312" panose="02010609030101010101" pitchFamily="49" charset="-122"/>
                </a:rPr>
                <a:t>x + y</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cxnSp>
          <p:nvCxnSpPr>
            <p:cNvPr id="1000463" name="直接连接符 77"/>
            <p:cNvCxnSpPr/>
            <p:nvPr/>
          </p:nvCxnSpPr>
          <p:spPr>
            <a:xfrm flipV="1">
              <a:off x="6000760" y="4157894"/>
              <a:ext cx="2286016" cy="2143140"/>
            </a:xfrm>
            <a:prstGeom prst="line">
              <a:avLst/>
            </a:prstGeom>
            <a:ln w="28575" cap="flat" cmpd="sng">
              <a:solidFill>
                <a:srgbClr val="0000FF"/>
              </a:solidFill>
              <a:prstDash val="solid"/>
              <a:headEnd type="none" w="med" len="med"/>
              <a:tailEnd type="none" w="med" len="med"/>
            </a:ln>
          </p:spPr>
        </p:cxnSp>
      </p:grpSp>
      <p:grpSp>
        <p:nvGrpSpPr>
          <p:cNvPr id="5" name="组合 78"/>
          <p:cNvGrpSpPr/>
          <p:nvPr/>
        </p:nvGrpSpPr>
        <p:grpSpPr>
          <a:xfrm>
            <a:off x="6267450" y="4471988"/>
            <a:ext cx="2519363" cy="2214562"/>
            <a:chOff x="6000760" y="4071942"/>
            <a:chExt cx="2520002" cy="2215651"/>
          </a:xfrm>
        </p:grpSpPr>
        <p:cxnSp>
          <p:nvCxnSpPr>
            <p:cNvPr id="1000460" name="直接连接符 79"/>
            <p:cNvCxnSpPr/>
            <p:nvPr/>
          </p:nvCxnSpPr>
          <p:spPr>
            <a:xfrm rot="-5400000" flipH="1">
              <a:off x="7260225" y="5027056"/>
              <a:ext cx="1074" cy="2520000"/>
            </a:xfrm>
            <a:prstGeom prst="line">
              <a:avLst/>
            </a:prstGeom>
            <a:ln w="9525" cap="flat" cmpd="sng">
              <a:solidFill>
                <a:schemeClr val="tx1"/>
              </a:solidFill>
              <a:prstDash val="solid"/>
              <a:headEnd type="none" w="med" len="med"/>
              <a:tailEnd type="none" w="med" len="med"/>
            </a:ln>
          </p:spPr>
        </p:cxnSp>
        <p:cxnSp>
          <p:nvCxnSpPr>
            <p:cNvPr id="1000461" name="直接连接符 80"/>
            <p:cNvCxnSpPr/>
            <p:nvPr/>
          </p:nvCxnSpPr>
          <p:spPr>
            <a:xfrm rot="5400000" flipH="1" flipV="1">
              <a:off x="4894030" y="5178671"/>
              <a:ext cx="2214578" cy="1119"/>
            </a:xfrm>
            <a:prstGeom prst="line">
              <a:avLst/>
            </a:prstGeom>
            <a:ln w="9525" cap="flat" cmpd="sng">
              <a:solidFill>
                <a:schemeClr val="tx1"/>
              </a:solidFill>
              <a:prstDash val="solid"/>
              <a:headEnd type="none" w="med" len="med"/>
              <a:tailEnd type="none" w="med" len="med"/>
            </a:ln>
          </p:spPr>
        </p:cxnSp>
      </p:grpSp>
      <p:grpSp>
        <p:nvGrpSpPr>
          <p:cNvPr id="6" name="组合 83"/>
          <p:cNvGrpSpPr/>
          <p:nvPr/>
        </p:nvGrpSpPr>
        <p:grpSpPr>
          <a:xfrm>
            <a:off x="7908925" y="4543425"/>
            <a:ext cx="749300" cy="1428750"/>
            <a:chOff x="1428728" y="2000240"/>
            <a:chExt cx="749550" cy="1428760"/>
          </a:xfrm>
        </p:grpSpPr>
        <p:cxnSp>
          <p:nvCxnSpPr>
            <p:cNvPr id="1000458" name="直接连接符 84"/>
            <p:cNvCxnSpPr/>
            <p:nvPr/>
          </p:nvCxnSpPr>
          <p:spPr>
            <a:xfrm rot="5400000" flipH="1" flipV="1">
              <a:off x="1035819" y="2393149"/>
              <a:ext cx="1428760" cy="642942"/>
            </a:xfrm>
            <a:prstGeom prst="line">
              <a:avLst/>
            </a:prstGeom>
            <a:ln w="28575" cap="flat" cmpd="sng">
              <a:solidFill>
                <a:srgbClr val="FF3300"/>
              </a:solidFill>
              <a:prstDash val="solid"/>
              <a:headEnd type="none" w="med" len="med"/>
              <a:tailEnd type="none" w="med" len="med"/>
            </a:ln>
          </p:spPr>
        </p:cxnSp>
        <p:sp>
          <p:nvSpPr>
            <p:cNvPr id="1000459" name="Text Box 9"/>
            <p:cNvSpPr txBox="1"/>
            <p:nvPr/>
          </p:nvSpPr>
          <p:spPr>
            <a:xfrm>
              <a:off x="1857356" y="2483788"/>
              <a:ext cx="320922"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y</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82275">
                                            <p:txEl>
                                              <p:charRg st="191" end="231"/>
                                            </p:txEl>
                                          </p:spTgt>
                                        </p:tgtEl>
                                        <p:attrNameLst>
                                          <p:attrName>style.visibility</p:attrName>
                                        </p:attrNameLst>
                                      </p:cBhvr>
                                      <p:to>
                                        <p:strVal val="visible"/>
                                      </p:to>
                                    </p:set>
                                    <p:animEffect transition="in" filter="slide(fromBottom)">
                                      <p:cBhvr>
                                        <p:cTn id="32" dur="500"/>
                                        <p:tgtEl>
                                          <p:spTgt spid="182275">
                                            <p:txEl>
                                              <p:charRg st="191" end="23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1474"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向量的正交性</a:t>
            </a:r>
            <a:endParaRPr lang="zh-CN" altLang="en-US" dirty="0">
              <a:solidFill>
                <a:srgbClr val="0000FF"/>
              </a:solidFill>
            </a:endParaRPr>
          </a:p>
        </p:txBody>
      </p:sp>
      <p:sp>
        <p:nvSpPr>
          <p:cNvPr id="183299" name="Rectangle 3"/>
          <p:cNvSpPr>
            <a:spLocks noGrp="1"/>
          </p:cNvSpPr>
          <p:nvPr>
            <p:ph idx="1"/>
          </p:nvPr>
        </p:nvSpPr>
        <p:spPr>
          <a:xfrm>
            <a:off x="457200" y="1612900"/>
            <a:ext cx="8229600" cy="5041900"/>
          </a:xfrm>
        </p:spPr>
        <p:txBody>
          <a:bodyPr vert="horz" wrap="square" lIns="91440" tIns="45720" rIns="91440" bIns="45720" anchor="t" anchorCtr="0">
            <a:spAutoFit/>
          </a:bodyPr>
          <a:p>
            <a:pPr marL="381000" indent="-381000" eaLnBrk="1" hangingPunct="1">
              <a:lnSpc>
                <a:spcPct val="110000"/>
              </a:lnSpc>
              <a:buClr>
                <a:srgbClr val="0000FF"/>
              </a:buClr>
              <a:buNone/>
            </a:pPr>
            <a:r>
              <a:rPr lang="zh-CN" altLang="en-US" dirty="0">
                <a:solidFill>
                  <a:srgbClr val="0000FF"/>
                </a:solidFill>
              </a:rPr>
              <a:t>施瓦兹（</a:t>
            </a:r>
            <a:r>
              <a:rPr lang="en-US" altLang="zh-CN" dirty="0">
                <a:solidFill>
                  <a:srgbClr val="0000FF"/>
                </a:solidFill>
              </a:rPr>
              <a:t>Schwarz</a:t>
            </a:r>
            <a:r>
              <a:rPr lang="zh-CN" altLang="en-US" dirty="0">
                <a:solidFill>
                  <a:srgbClr val="0000FF"/>
                </a:solidFill>
              </a:rPr>
              <a:t>）不等式</a:t>
            </a:r>
            <a:endParaRPr lang="zh-CN" altLang="en-US" dirty="0">
              <a:solidFill>
                <a:srgbClr val="0000FF"/>
              </a:solidFill>
            </a:endParaRPr>
          </a:p>
          <a:p>
            <a:pPr marL="381000" indent="-381000" algn="ctr" eaLnBrk="1" hangingPunct="1">
              <a:lnSpc>
                <a:spcPct val="110000"/>
              </a:lnSpc>
              <a:buClr>
                <a:srgbClr val="0000FF"/>
              </a:buClr>
              <a:buNone/>
            </a:pPr>
            <a:r>
              <a:rPr lang="en-US" altLang="zh-CN" dirty="0"/>
              <a:t>[</a:t>
            </a:r>
            <a:r>
              <a:rPr lang="en-US" altLang="zh-CN" i="1" dirty="0"/>
              <a:t>x</a:t>
            </a:r>
            <a:r>
              <a:rPr lang="en-US" altLang="zh-CN" dirty="0"/>
              <a:t>, </a:t>
            </a:r>
            <a:r>
              <a:rPr lang="en-US" altLang="zh-CN" i="1" dirty="0"/>
              <a:t>y</a:t>
            </a:r>
            <a:r>
              <a:rPr lang="en-US" altLang="zh-CN" dirty="0"/>
              <a:t>]</a:t>
            </a:r>
            <a:r>
              <a:rPr lang="en-US" altLang="zh-CN" baseline="30000" dirty="0"/>
              <a:t>2 </a:t>
            </a:r>
            <a:r>
              <a:rPr lang="en-US" altLang="en-US" dirty="0"/>
              <a:t>≤</a:t>
            </a:r>
            <a:r>
              <a:rPr lang="en-US" altLang="zh-CN" dirty="0"/>
              <a:t> [</a:t>
            </a:r>
            <a:r>
              <a:rPr lang="en-US" altLang="zh-CN" i="1" dirty="0"/>
              <a:t>x</a:t>
            </a:r>
            <a:r>
              <a:rPr lang="en-US" altLang="zh-CN" dirty="0"/>
              <a:t>, </a:t>
            </a:r>
            <a:r>
              <a:rPr lang="en-US" altLang="zh-CN" i="1" dirty="0"/>
              <a:t>x</a:t>
            </a:r>
            <a:r>
              <a:rPr lang="en-US" altLang="zh-CN" dirty="0"/>
              <a:t>] [</a:t>
            </a:r>
            <a:r>
              <a:rPr lang="en-US" altLang="zh-CN" i="1" dirty="0"/>
              <a:t>y</a:t>
            </a:r>
            <a:r>
              <a:rPr lang="en-US" altLang="zh-CN" dirty="0"/>
              <a:t>, </a:t>
            </a:r>
            <a:r>
              <a:rPr lang="en-US" altLang="zh-CN" i="1" dirty="0"/>
              <a:t>y</a:t>
            </a:r>
            <a:r>
              <a:rPr lang="en-US" altLang="zh-CN" dirty="0"/>
              <a:t>] = || </a:t>
            </a:r>
            <a:r>
              <a:rPr lang="en-US" altLang="zh-CN" i="1" dirty="0"/>
              <a:t>x </a:t>
            </a:r>
            <a:r>
              <a:rPr lang="en-US" altLang="zh-CN" dirty="0"/>
              <a:t>|| </a:t>
            </a:r>
            <a:r>
              <a:rPr lang="en-US" altLang="zh-CN" dirty="0">
                <a:cs typeface="Times New Roman" panose="02020603050405020304" pitchFamily="18" charset="0"/>
              </a:rPr>
              <a:t>·</a:t>
            </a:r>
            <a:r>
              <a:rPr lang="en-US" altLang="zh-CN" dirty="0"/>
              <a:t> || </a:t>
            </a:r>
            <a:r>
              <a:rPr lang="en-US" altLang="zh-CN" i="1" dirty="0"/>
              <a:t>y </a:t>
            </a:r>
            <a:r>
              <a:rPr lang="en-US" altLang="zh-CN" dirty="0"/>
              <a:t>||</a:t>
            </a:r>
            <a:endParaRPr lang="zh-CN" altLang="en-US" dirty="0">
              <a:solidFill>
                <a:srgbClr val="0000FF"/>
              </a:solidFill>
            </a:endParaRPr>
          </a:p>
          <a:p>
            <a:pPr marL="381000" indent="-381000" eaLnBrk="1" hangingPunct="1">
              <a:lnSpc>
                <a:spcPct val="110000"/>
              </a:lnSpc>
              <a:buNone/>
            </a:pPr>
            <a:endParaRPr lang="zh-CN" altLang="en-US" dirty="0"/>
          </a:p>
          <a:p>
            <a:pPr marL="381000" indent="-381000" eaLnBrk="1" hangingPunct="1">
              <a:lnSpc>
                <a:spcPct val="110000"/>
              </a:lnSpc>
              <a:buNone/>
            </a:pPr>
            <a:r>
              <a:rPr lang="zh-CN" altLang="en-US" dirty="0"/>
              <a:t>当 </a:t>
            </a:r>
            <a:r>
              <a:rPr lang="en-US" altLang="zh-CN" i="1" dirty="0"/>
              <a:t>x </a:t>
            </a:r>
            <a:r>
              <a:rPr lang="en-US" altLang="en-US" dirty="0"/>
              <a:t>≠ </a:t>
            </a:r>
            <a:r>
              <a:rPr lang="en-US" altLang="zh-CN" dirty="0"/>
              <a:t>0 </a:t>
            </a:r>
            <a:r>
              <a:rPr lang="zh-CN" altLang="en-US" dirty="0"/>
              <a:t>且 </a:t>
            </a:r>
            <a:r>
              <a:rPr lang="en-US" altLang="zh-CN" i="1" dirty="0"/>
              <a:t>y </a:t>
            </a:r>
            <a:r>
              <a:rPr lang="en-US" altLang="en-US" dirty="0"/>
              <a:t>≠ </a:t>
            </a:r>
            <a:r>
              <a:rPr lang="en-US" altLang="zh-CN" dirty="0"/>
              <a:t>0 </a:t>
            </a:r>
            <a:r>
              <a:rPr lang="zh-CN" altLang="en-US" dirty="0"/>
              <a:t>时，</a:t>
            </a:r>
            <a:endParaRPr lang="zh-CN" altLang="en-US" dirty="0"/>
          </a:p>
          <a:p>
            <a:pPr marL="381000" indent="-381000" eaLnBrk="1" hangingPunct="1">
              <a:lnSpc>
                <a:spcPct val="210000"/>
              </a:lnSpc>
              <a:buNone/>
            </a:pPr>
            <a:r>
              <a:rPr lang="zh-CN" altLang="en-US" dirty="0">
                <a:solidFill>
                  <a:srgbClr val="0000FF"/>
                </a:solidFill>
              </a:rPr>
              <a:t>定义：</a:t>
            </a:r>
            <a:r>
              <a:rPr lang="zh-CN" altLang="en-US" dirty="0"/>
              <a:t>当 </a:t>
            </a:r>
            <a:r>
              <a:rPr lang="en-US" altLang="zh-CN" i="1" dirty="0"/>
              <a:t>x </a:t>
            </a:r>
            <a:r>
              <a:rPr lang="en-US" altLang="en-US" dirty="0"/>
              <a:t>≠ </a:t>
            </a:r>
            <a:r>
              <a:rPr lang="en-US" altLang="zh-CN" dirty="0"/>
              <a:t>0 </a:t>
            </a:r>
            <a:r>
              <a:rPr lang="zh-CN" altLang="en-US" dirty="0"/>
              <a:t>且 </a:t>
            </a:r>
            <a:r>
              <a:rPr lang="en-US" altLang="zh-CN" i="1" dirty="0"/>
              <a:t>y </a:t>
            </a:r>
            <a:r>
              <a:rPr lang="en-US" altLang="en-US" dirty="0"/>
              <a:t>≠ </a:t>
            </a:r>
            <a:r>
              <a:rPr lang="en-US" altLang="zh-CN" dirty="0"/>
              <a:t>0 </a:t>
            </a:r>
            <a:r>
              <a:rPr lang="zh-CN" altLang="en-US" dirty="0"/>
              <a:t>时，把</a:t>
            </a:r>
            <a:endParaRPr lang="zh-CN" altLang="en-US" dirty="0"/>
          </a:p>
          <a:p>
            <a:pPr marL="381000" indent="-381000" eaLnBrk="1" hangingPunct="1">
              <a:lnSpc>
                <a:spcPct val="110000"/>
              </a:lnSpc>
              <a:buNone/>
            </a:pPr>
            <a:endParaRPr lang="zh-CN" altLang="en-US" dirty="0"/>
          </a:p>
          <a:p>
            <a:pPr marL="381000" indent="-381000" eaLnBrk="1" hangingPunct="1">
              <a:lnSpc>
                <a:spcPct val="110000"/>
              </a:lnSpc>
              <a:buNone/>
            </a:pPr>
            <a:endParaRPr lang="zh-CN" altLang="en-US" dirty="0"/>
          </a:p>
          <a:p>
            <a:pPr marL="381000" indent="-381000" eaLnBrk="1" hangingPunct="1">
              <a:lnSpc>
                <a:spcPct val="70000"/>
              </a:lnSpc>
              <a:buNone/>
            </a:pPr>
            <a:r>
              <a:rPr lang="zh-CN" altLang="en-US" dirty="0"/>
              <a:t>称为 </a:t>
            </a:r>
            <a:r>
              <a:rPr lang="en-US" altLang="zh-CN" i="1" dirty="0"/>
              <a:t>n </a:t>
            </a:r>
            <a:r>
              <a:rPr lang="zh-CN" altLang="en-US" dirty="0"/>
              <a:t>维向量 </a:t>
            </a:r>
            <a:r>
              <a:rPr lang="en-US" altLang="zh-CN" i="1" dirty="0"/>
              <a:t>x</a:t>
            </a:r>
            <a:r>
              <a:rPr lang="en-US" altLang="zh-CN" dirty="0"/>
              <a:t> </a:t>
            </a:r>
            <a:r>
              <a:rPr lang="zh-CN" altLang="en-US" dirty="0"/>
              <a:t>和 </a:t>
            </a:r>
            <a:r>
              <a:rPr lang="en-US" altLang="zh-CN" i="1" dirty="0"/>
              <a:t>y</a:t>
            </a:r>
            <a:r>
              <a:rPr lang="en-US" altLang="zh-CN" dirty="0"/>
              <a:t> </a:t>
            </a:r>
            <a:r>
              <a:rPr lang="zh-CN" altLang="en-US" dirty="0"/>
              <a:t>的</a:t>
            </a:r>
            <a:r>
              <a:rPr lang="zh-CN" altLang="en-US" dirty="0">
                <a:solidFill>
                  <a:srgbClr val="FF0000"/>
                </a:solidFill>
              </a:rPr>
              <a:t>夹角</a:t>
            </a:r>
            <a:r>
              <a:rPr lang="zh-CN" altLang="en-US" dirty="0"/>
              <a:t>．</a:t>
            </a:r>
            <a:endParaRPr lang="zh-CN" altLang="en-US" dirty="0"/>
          </a:p>
          <a:p>
            <a:pPr marL="381000" indent="-381000" eaLnBrk="1" hangingPunct="1">
              <a:lnSpc>
                <a:spcPct val="110000"/>
              </a:lnSpc>
              <a:buNone/>
            </a:pPr>
            <a:r>
              <a:rPr lang="zh-CN" altLang="en-US" dirty="0"/>
              <a:t>当 </a:t>
            </a:r>
            <a:r>
              <a:rPr lang="en-US" altLang="zh-CN" dirty="0"/>
              <a:t>[</a:t>
            </a:r>
            <a:r>
              <a:rPr lang="en-US" altLang="zh-CN" i="1" dirty="0"/>
              <a:t>x</a:t>
            </a:r>
            <a:r>
              <a:rPr lang="en-US" altLang="zh-CN" dirty="0"/>
              <a:t>, </a:t>
            </a:r>
            <a:r>
              <a:rPr lang="en-US" altLang="zh-CN" i="1" dirty="0"/>
              <a:t>y</a:t>
            </a:r>
            <a:r>
              <a:rPr lang="en-US" altLang="zh-CN" dirty="0"/>
              <a:t>] = 0</a:t>
            </a:r>
            <a:r>
              <a:rPr lang="zh-CN" altLang="en-US" dirty="0"/>
              <a:t>，称向量 </a:t>
            </a:r>
            <a:r>
              <a:rPr lang="en-US" altLang="zh-CN" i="1" dirty="0"/>
              <a:t>x</a:t>
            </a:r>
            <a:r>
              <a:rPr lang="en-US" altLang="zh-CN" dirty="0"/>
              <a:t> </a:t>
            </a:r>
            <a:r>
              <a:rPr lang="zh-CN" altLang="en-US" dirty="0"/>
              <a:t>和 </a:t>
            </a:r>
            <a:r>
              <a:rPr lang="en-US" altLang="zh-CN" i="1" dirty="0"/>
              <a:t>y</a:t>
            </a:r>
            <a:r>
              <a:rPr lang="en-US" altLang="zh-CN" dirty="0"/>
              <a:t> </a:t>
            </a:r>
            <a:r>
              <a:rPr lang="zh-CN" altLang="en-US" dirty="0">
                <a:solidFill>
                  <a:srgbClr val="FF0000"/>
                </a:solidFill>
              </a:rPr>
              <a:t>正交</a:t>
            </a:r>
            <a:r>
              <a:rPr lang="zh-CN" altLang="en-US" dirty="0"/>
              <a:t>．</a:t>
            </a:r>
            <a:endParaRPr lang="zh-CN" altLang="en-US" dirty="0"/>
          </a:p>
          <a:p>
            <a:pPr marL="381000" indent="-381000" eaLnBrk="1" hangingPunct="1">
              <a:lnSpc>
                <a:spcPct val="110000"/>
              </a:lnSpc>
              <a:buNone/>
            </a:pPr>
            <a:r>
              <a:rPr lang="zh-CN" altLang="en-US" dirty="0">
                <a:solidFill>
                  <a:srgbClr val="0000FF"/>
                </a:solidFill>
              </a:rPr>
              <a:t>结论：</a:t>
            </a:r>
            <a:r>
              <a:rPr lang="zh-CN" altLang="en-US" dirty="0">
                <a:solidFill>
                  <a:srgbClr val="FF0000"/>
                </a:solidFill>
              </a:rPr>
              <a:t>若 </a:t>
            </a:r>
            <a:r>
              <a:rPr lang="en-US" altLang="zh-CN" i="1" dirty="0">
                <a:solidFill>
                  <a:srgbClr val="FF0000"/>
                </a:solidFill>
              </a:rPr>
              <a:t>x</a:t>
            </a:r>
            <a:r>
              <a:rPr lang="en-US" altLang="zh-CN" dirty="0">
                <a:solidFill>
                  <a:srgbClr val="FF0000"/>
                </a:solidFill>
              </a:rPr>
              <a:t> = 0</a:t>
            </a:r>
            <a:r>
              <a:rPr lang="zh-CN" altLang="en-US" dirty="0">
                <a:solidFill>
                  <a:srgbClr val="FF0000"/>
                </a:solidFill>
              </a:rPr>
              <a:t>，则 </a:t>
            </a:r>
            <a:r>
              <a:rPr lang="en-US" altLang="zh-CN" i="1" dirty="0">
                <a:solidFill>
                  <a:srgbClr val="FF0000"/>
                </a:solidFill>
              </a:rPr>
              <a:t>x</a:t>
            </a:r>
            <a:r>
              <a:rPr lang="en-US" altLang="zh-CN" dirty="0">
                <a:solidFill>
                  <a:srgbClr val="FF0000"/>
                </a:solidFill>
              </a:rPr>
              <a:t> </a:t>
            </a:r>
            <a:r>
              <a:rPr lang="zh-CN" altLang="en-US" dirty="0">
                <a:solidFill>
                  <a:srgbClr val="FF0000"/>
                </a:solidFill>
              </a:rPr>
              <a:t>与任何向量都正交</a:t>
            </a:r>
            <a:r>
              <a:rPr lang="zh-CN" altLang="en-US" dirty="0"/>
              <a:t>．</a:t>
            </a:r>
            <a:endParaRPr lang="zh-CN" altLang="en-US" dirty="0"/>
          </a:p>
        </p:txBody>
      </p:sp>
      <p:graphicFrame>
        <p:nvGraphicFramePr>
          <p:cNvPr id="183302" name="Object 5"/>
          <p:cNvGraphicFramePr>
            <a:graphicFrameLocks noChangeAspect="1"/>
          </p:cNvGraphicFramePr>
          <p:nvPr/>
        </p:nvGraphicFramePr>
        <p:xfrm>
          <a:off x="3179763" y="4321175"/>
          <a:ext cx="2768600" cy="863600"/>
        </p:xfrm>
        <a:graphic>
          <a:graphicData uri="http://schemas.openxmlformats.org/presentationml/2006/ole">
            <mc:AlternateContent xmlns:mc="http://schemas.openxmlformats.org/markup-compatibility/2006">
              <mc:Choice xmlns:v="urn:schemas-microsoft-com:vml" Requires="v">
                <p:oleObj spid="_x0000_s4406" name="" r:id="rId1" imgW="1384300" imgH="431800" progId="">
                  <p:embed/>
                </p:oleObj>
              </mc:Choice>
              <mc:Fallback>
                <p:oleObj name="" r:id="rId1" imgW="1384300" imgH="431800" progId="">
                  <p:embed/>
                  <p:pic>
                    <p:nvPicPr>
                      <p:cNvPr id="0" name="图片 4405"/>
                      <p:cNvPicPr/>
                      <p:nvPr/>
                    </p:nvPicPr>
                    <p:blipFill>
                      <a:blip r:embed="rId2"/>
                      <a:stretch>
                        <a:fillRect/>
                      </a:stretch>
                    </p:blipFill>
                    <p:spPr>
                      <a:xfrm>
                        <a:off x="3179763" y="4321175"/>
                        <a:ext cx="2768600" cy="863600"/>
                      </a:xfrm>
                      <a:prstGeom prst="rect">
                        <a:avLst/>
                      </a:prstGeom>
                      <a:noFill/>
                      <a:ln w="38100">
                        <a:noFill/>
                        <a:miter/>
                      </a:ln>
                    </p:spPr>
                  </p:pic>
                </p:oleObj>
              </mc:Fallback>
            </mc:AlternateContent>
          </a:graphicData>
        </a:graphic>
      </p:graphicFrame>
      <p:graphicFrame>
        <p:nvGraphicFramePr>
          <p:cNvPr id="183305" name="Object 6"/>
          <p:cNvGraphicFramePr>
            <a:graphicFrameLocks noChangeAspect="1"/>
          </p:cNvGraphicFramePr>
          <p:nvPr/>
        </p:nvGraphicFramePr>
        <p:xfrm>
          <a:off x="3592513" y="2781300"/>
          <a:ext cx="1930400" cy="939800"/>
        </p:xfrm>
        <a:graphic>
          <a:graphicData uri="http://schemas.openxmlformats.org/presentationml/2006/ole">
            <mc:AlternateContent xmlns:mc="http://schemas.openxmlformats.org/markup-compatibility/2006">
              <mc:Choice xmlns:v="urn:schemas-microsoft-com:vml" Requires="v">
                <p:oleObj spid="_x0000_s4405" name="" r:id="rId3" imgW="965200" imgH="469900" progId="">
                  <p:embed/>
                </p:oleObj>
              </mc:Choice>
              <mc:Fallback>
                <p:oleObj name="" r:id="rId3" imgW="965200" imgH="469900" progId="">
                  <p:embed/>
                  <p:pic>
                    <p:nvPicPr>
                      <p:cNvPr id="0" name="图片 4404"/>
                      <p:cNvPicPr/>
                      <p:nvPr/>
                    </p:nvPicPr>
                    <p:blipFill>
                      <a:blip r:embed="rId4"/>
                      <a:stretch>
                        <a:fillRect/>
                      </a:stretch>
                    </p:blipFill>
                    <p:spPr>
                      <a:xfrm>
                        <a:off x="3592513" y="2781300"/>
                        <a:ext cx="1930400" cy="939800"/>
                      </a:xfrm>
                      <a:prstGeom prst="rect">
                        <a:avLst/>
                      </a:prstGeom>
                      <a:noFill/>
                      <a:ln w="38100">
                        <a:noFill/>
                        <a:miter/>
                      </a:ln>
                    </p:spPr>
                  </p:pic>
                </p:oleObj>
              </mc:Fallback>
            </mc:AlternateContent>
          </a:graphicData>
        </a:graphic>
      </p:graphicFrame>
      <p:sp>
        <p:nvSpPr>
          <p:cNvPr id="8" name="矩形 7"/>
          <p:cNvSpPr/>
          <p:nvPr/>
        </p:nvSpPr>
        <p:spPr>
          <a:xfrm>
            <a:off x="5003800" y="2143125"/>
            <a:ext cx="20002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grpSp>
        <p:nvGrpSpPr>
          <p:cNvPr id="2" name="组合 8"/>
          <p:cNvGrpSpPr/>
          <p:nvPr/>
        </p:nvGrpSpPr>
        <p:grpSpPr>
          <a:xfrm>
            <a:off x="6267450" y="5972175"/>
            <a:ext cx="1643063" cy="714375"/>
            <a:chOff x="6000762" y="5572140"/>
            <a:chExt cx="1643074" cy="714380"/>
          </a:xfrm>
        </p:grpSpPr>
        <p:sp>
          <p:nvSpPr>
            <p:cNvPr id="1001491" name="Text Box 9"/>
            <p:cNvSpPr txBox="1"/>
            <p:nvPr/>
          </p:nvSpPr>
          <p:spPr>
            <a:xfrm>
              <a:off x="6858018" y="5824854"/>
              <a:ext cx="338554"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x</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cxnSp>
          <p:nvCxnSpPr>
            <p:cNvPr id="1001492" name="直接连接符 10"/>
            <p:cNvCxnSpPr/>
            <p:nvPr/>
          </p:nvCxnSpPr>
          <p:spPr>
            <a:xfrm flipV="1">
              <a:off x="6000762" y="5572140"/>
              <a:ext cx="1643074" cy="714380"/>
            </a:xfrm>
            <a:prstGeom prst="line">
              <a:avLst/>
            </a:prstGeom>
            <a:ln w="28575" cap="flat" cmpd="sng">
              <a:solidFill>
                <a:srgbClr val="FF3300"/>
              </a:solidFill>
              <a:prstDash val="solid"/>
              <a:headEnd type="none" w="med" len="med"/>
              <a:tailEnd type="none" w="med" len="med"/>
            </a:ln>
          </p:spPr>
        </p:cxnSp>
      </p:grpSp>
      <p:grpSp>
        <p:nvGrpSpPr>
          <p:cNvPr id="3" name="组合 11"/>
          <p:cNvGrpSpPr/>
          <p:nvPr/>
        </p:nvGrpSpPr>
        <p:grpSpPr>
          <a:xfrm>
            <a:off x="6288088" y="5257800"/>
            <a:ext cx="749300" cy="1428750"/>
            <a:chOff x="1428728" y="2000240"/>
            <a:chExt cx="749550" cy="1428760"/>
          </a:xfrm>
        </p:grpSpPr>
        <p:cxnSp>
          <p:nvCxnSpPr>
            <p:cNvPr id="1001489" name="直接连接符 12"/>
            <p:cNvCxnSpPr/>
            <p:nvPr/>
          </p:nvCxnSpPr>
          <p:spPr>
            <a:xfrm rot="5400000" flipH="1" flipV="1">
              <a:off x="1035819" y="2393149"/>
              <a:ext cx="1428760" cy="642942"/>
            </a:xfrm>
            <a:prstGeom prst="line">
              <a:avLst/>
            </a:prstGeom>
            <a:ln w="28575" cap="flat" cmpd="sng">
              <a:solidFill>
                <a:srgbClr val="FF3300"/>
              </a:solidFill>
              <a:prstDash val="solid"/>
              <a:headEnd type="none" w="med" len="med"/>
              <a:tailEnd type="none" w="med" len="med"/>
            </a:ln>
          </p:spPr>
        </p:cxnSp>
        <p:sp>
          <p:nvSpPr>
            <p:cNvPr id="1001490" name="Text Box 9"/>
            <p:cNvSpPr txBox="1"/>
            <p:nvPr/>
          </p:nvSpPr>
          <p:spPr>
            <a:xfrm>
              <a:off x="1857356" y="2483788"/>
              <a:ext cx="320922" cy="461665"/>
            </a:xfrm>
            <a:prstGeom prst="rect">
              <a:avLst/>
            </a:prstGeom>
            <a:noFill/>
            <a:ln w="9525">
              <a:noFill/>
            </a:ln>
          </p:spPr>
          <p:txBody>
            <a:bodyPr wrap="none">
              <a:spAutoFit/>
            </a:bodyPr>
            <a:p>
              <a:pPr marL="342900" indent="-342900">
                <a:spcBef>
                  <a:spcPct val="50000"/>
                </a:spcBef>
                <a:buClr>
                  <a:srgbClr val="9999CC"/>
                </a:buClr>
                <a:buSzPct val="80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y</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grpSp>
      <p:grpSp>
        <p:nvGrpSpPr>
          <p:cNvPr id="4" name="组合 14"/>
          <p:cNvGrpSpPr/>
          <p:nvPr/>
        </p:nvGrpSpPr>
        <p:grpSpPr>
          <a:xfrm>
            <a:off x="6267450" y="4471988"/>
            <a:ext cx="2519363" cy="2214562"/>
            <a:chOff x="6000760" y="4071942"/>
            <a:chExt cx="2520002" cy="2215651"/>
          </a:xfrm>
        </p:grpSpPr>
        <p:cxnSp>
          <p:nvCxnSpPr>
            <p:cNvPr id="1001487" name="直接连接符 15"/>
            <p:cNvCxnSpPr/>
            <p:nvPr/>
          </p:nvCxnSpPr>
          <p:spPr>
            <a:xfrm rot="-5400000" flipH="1">
              <a:off x="7260225" y="5027056"/>
              <a:ext cx="1074" cy="2520000"/>
            </a:xfrm>
            <a:prstGeom prst="line">
              <a:avLst/>
            </a:prstGeom>
            <a:ln w="9525" cap="flat" cmpd="sng">
              <a:solidFill>
                <a:schemeClr val="tx1"/>
              </a:solidFill>
              <a:prstDash val="solid"/>
              <a:headEnd type="none" w="med" len="med"/>
              <a:tailEnd type="none" w="med" len="med"/>
            </a:ln>
          </p:spPr>
        </p:cxnSp>
        <p:cxnSp>
          <p:nvCxnSpPr>
            <p:cNvPr id="1001488" name="直接连接符 16"/>
            <p:cNvCxnSpPr/>
            <p:nvPr/>
          </p:nvCxnSpPr>
          <p:spPr>
            <a:xfrm rot="5400000" flipH="1" flipV="1">
              <a:off x="4894030" y="5178671"/>
              <a:ext cx="2214578" cy="1119"/>
            </a:xfrm>
            <a:prstGeom prst="line">
              <a:avLst/>
            </a:prstGeom>
            <a:ln w="9525" cap="flat" cmpd="sng">
              <a:solidFill>
                <a:schemeClr val="tx1"/>
              </a:solidFill>
              <a:prstDash val="solid"/>
              <a:headEnd type="none" w="med" len="med"/>
              <a:tailEnd type="none" w="med" len="med"/>
            </a:ln>
          </p:spPr>
        </p:cxnSp>
      </p:grpSp>
      <p:grpSp>
        <p:nvGrpSpPr>
          <p:cNvPr id="5" name="组合 22"/>
          <p:cNvGrpSpPr/>
          <p:nvPr/>
        </p:nvGrpSpPr>
        <p:grpSpPr>
          <a:xfrm>
            <a:off x="6402388" y="6143625"/>
            <a:ext cx="379412" cy="428625"/>
            <a:chOff x="6403087" y="6143647"/>
            <a:chExt cx="378727" cy="428625"/>
          </a:xfrm>
        </p:grpSpPr>
        <p:graphicFrame>
          <p:nvGraphicFramePr>
            <p:cNvPr id="1001483" name="Object 7"/>
            <p:cNvGraphicFramePr>
              <a:graphicFrameLocks noChangeAspect="1"/>
            </p:cNvGraphicFramePr>
            <p:nvPr/>
          </p:nvGraphicFramePr>
          <p:xfrm>
            <a:off x="6500826" y="6143647"/>
            <a:ext cx="280988" cy="357187"/>
          </p:xfrm>
          <a:graphic>
            <a:graphicData uri="http://schemas.openxmlformats.org/presentationml/2006/ole">
              <mc:AlternateContent xmlns:mc="http://schemas.openxmlformats.org/markup-compatibility/2006">
                <mc:Choice xmlns:v="urn:schemas-microsoft-com:vml" Requires="v">
                  <p:oleObj spid="_x0000_s4407" name="" r:id="rId5" imgW="139700" imgH="177800" progId="">
                    <p:embed/>
                  </p:oleObj>
                </mc:Choice>
                <mc:Fallback>
                  <p:oleObj name="" r:id="rId5" imgW="139700" imgH="177800" progId="">
                    <p:embed/>
                    <p:pic>
                      <p:nvPicPr>
                        <p:cNvPr id="0" name="图片 4406"/>
                        <p:cNvPicPr/>
                        <p:nvPr/>
                      </p:nvPicPr>
                      <p:blipFill>
                        <a:blip r:embed="rId6"/>
                        <a:stretch>
                          <a:fillRect/>
                        </a:stretch>
                      </p:blipFill>
                      <p:spPr>
                        <a:xfrm>
                          <a:off x="6500826" y="6143647"/>
                          <a:ext cx="280988" cy="357187"/>
                        </a:xfrm>
                        <a:prstGeom prst="rect">
                          <a:avLst/>
                        </a:prstGeom>
                        <a:noFill/>
                        <a:ln w="38100">
                          <a:noFill/>
                          <a:miter/>
                        </a:ln>
                      </p:spPr>
                    </p:pic>
                  </p:oleObj>
                </mc:Fallback>
              </mc:AlternateContent>
            </a:graphicData>
          </a:graphic>
        </p:graphicFrame>
        <p:grpSp>
          <p:nvGrpSpPr>
            <p:cNvPr id="1001484" name="Group 71"/>
            <p:cNvGrpSpPr/>
            <p:nvPr/>
          </p:nvGrpSpPr>
          <p:grpSpPr>
            <a:xfrm>
              <a:off x="6403087" y="6424635"/>
              <a:ext cx="147637" cy="147637"/>
              <a:chOff x="3719" y="3117"/>
              <a:chExt cx="93" cy="93"/>
            </a:xfrm>
          </p:grpSpPr>
          <p:sp>
            <p:nvSpPr>
              <p:cNvPr id="1001485" name="Freeform 72"/>
              <p:cNvSpPr/>
              <p:nvPr/>
            </p:nvSpPr>
            <p:spPr>
              <a:xfrm>
                <a:off x="3719" y="3160"/>
                <a:ext cx="50" cy="50"/>
              </a:xfrm>
              <a:custGeom>
                <a:avLst/>
                <a:gdLst>
                  <a:gd name="txL" fmla="*/ 0 w 50"/>
                  <a:gd name="txT" fmla="*/ 0 h 50"/>
                  <a:gd name="txR" fmla="*/ 50 w 50"/>
                  <a:gd name="txB" fmla="*/ 50 h 50"/>
                </a:gdLst>
                <a:ahLst/>
                <a:cxnLst>
                  <a:cxn ang="0">
                    <a:pos x="0" y="0"/>
                  </a:cxn>
                  <a:cxn ang="0">
                    <a:pos x="50" y="50"/>
                  </a:cxn>
                </a:cxnLst>
                <a:rect l="txL" t="txT" r="txR" b="txB"/>
                <a:pathLst>
                  <a:path w="50" h="50">
                    <a:moveTo>
                      <a:pt x="0" y="0"/>
                    </a:moveTo>
                    <a:cubicBezTo>
                      <a:pt x="30" y="10"/>
                      <a:pt x="37" y="22"/>
                      <a:pt x="50" y="5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001486" name="Freeform 73"/>
              <p:cNvSpPr/>
              <p:nvPr/>
            </p:nvSpPr>
            <p:spPr>
              <a:xfrm>
                <a:off x="3727" y="3117"/>
                <a:ext cx="85" cy="85"/>
              </a:xfrm>
              <a:custGeom>
                <a:avLst/>
                <a:gdLst>
                  <a:gd name="txL" fmla="*/ 0 w 85"/>
                  <a:gd name="txT" fmla="*/ 0 h 85"/>
                  <a:gd name="txR" fmla="*/ 85 w 85"/>
                  <a:gd name="txB" fmla="*/ 85 h 85"/>
                </a:gdLst>
                <a:ahLst/>
                <a:cxnLst>
                  <a:cxn ang="0">
                    <a:pos x="0" y="0"/>
                  </a:cxn>
                  <a:cxn ang="0">
                    <a:pos x="68" y="51"/>
                  </a:cxn>
                  <a:cxn ang="0">
                    <a:pos x="85" y="85"/>
                  </a:cxn>
                </a:cxnLst>
                <a:rect l="txL" t="txT" r="txR" b="txB"/>
                <a:pathLst>
                  <a:path w="85" h="85">
                    <a:moveTo>
                      <a:pt x="0" y="0"/>
                    </a:moveTo>
                    <a:cubicBezTo>
                      <a:pt x="31" y="11"/>
                      <a:pt x="40" y="33"/>
                      <a:pt x="68" y="51"/>
                    </a:cubicBezTo>
                    <a:cubicBezTo>
                      <a:pt x="77" y="80"/>
                      <a:pt x="70" y="70"/>
                      <a:pt x="85" y="85"/>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83299">
                                            <p:txEl>
                                              <p:charRg st="61" end="80"/>
                                            </p:txEl>
                                          </p:spTgt>
                                        </p:tgtEl>
                                        <p:attrNameLst>
                                          <p:attrName>style.visibility</p:attrName>
                                        </p:attrNameLst>
                                      </p:cBhvr>
                                      <p:to>
                                        <p:strVal val="visible"/>
                                      </p:to>
                                    </p:set>
                                    <p:animEffect transition="in" filter="blinds(vertical)">
                                      <p:cBhvr>
                                        <p:cTn id="12" dur="500"/>
                                        <p:tgtEl>
                                          <p:spTgt spid="183299">
                                            <p:txEl>
                                              <p:charRg st="61" end="8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183305"/>
                                        </p:tgtEl>
                                        <p:attrNameLst>
                                          <p:attrName>style.visibility</p:attrName>
                                        </p:attrNameLst>
                                      </p:cBhvr>
                                      <p:to>
                                        <p:strVal val="visible"/>
                                      </p:to>
                                    </p:set>
                                    <p:anim calcmode="lin" valueType="num">
                                      <p:cBhvr>
                                        <p:cTn id="17" dur="500" fill="hold"/>
                                        <p:tgtEl>
                                          <p:spTgt spid="183305"/>
                                        </p:tgtEl>
                                        <p:attrNameLst>
                                          <p:attrName>ppt_w</p:attrName>
                                        </p:attrNameLst>
                                      </p:cBhvr>
                                      <p:tavLst>
                                        <p:tav tm="0">
                                          <p:val>
                                            <p:fltVal val="0.000000"/>
                                          </p:val>
                                        </p:tav>
                                        <p:tav tm="100000">
                                          <p:val>
                                            <p:strVal val="#ppt_w"/>
                                          </p:val>
                                        </p:tav>
                                      </p:tavLst>
                                    </p:anim>
                                    <p:anim calcmode="lin" valueType="num">
                                      <p:cBhvr>
                                        <p:cTn id="18" dur="500" fill="hold"/>
                                        <p:tgtEl>
                                          <p:spTgt spid="18330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83299">
                                            <p:txEl>
                                              <p:charRg st="80" end="103"/>
                                            </p:txEl>
                                          </p:spTgt>
                                        </p:tgtEl>
                                        <p:attrNameLst>
                                          <p:attrName>style.visibility</p:attrName>
                                        </p:attrNameLst>
                                      </p:cBhvr>
                                      <p:to>
                                        <p:strVal val="visible"/>
                                      </p:to>
                                    </p:set>
                                    <p:animEffect transition="in" filter="slide(fromBottom)">
                                      <p:cBhvr>
                                        <p:cTn id="23" dur="500"/>
                                        <p:tgtEl>
                                          <p:spTgt spid="183299">
                                            <p:txEl>
                                              <p:charRg st="80" end="10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83302"/>
                                        </p:tgtEl>
                                        <p:attrNameLst>
                                          <p:attrName>style.visibility</p:attrName>
                                        </p:attrNameLst>
                                      </p:cBhvr>
                                      <p:to>
                                        <p:strVal val="visible"/>
                                      </p:to>
                                    </p:set>
                                    <p:anim calcmode="lin" valueType="num">
                                      <p:cBhvr>
                                        <p:cTn id="28" dur="500" fill="hold"/>
                                        <p:tgtEl>
                                          <p:spTgt spid="183302"/>
                                        </p:tgtEl>
                                        <p:attrNameLst>
                                          <p:attrName>ppt_w</p:attrName>
                                        </p:attrNameLst>
                                      </p:cBhvr>
                                      <p:tavLst>
                                        <p:tav tm="0">
                                          <p:val>
                                            <p:fltVal val="0.000000"/>
                                          </p:val>
                                        </p:tav>
                                        <p:tav tm="100000">
                                          <p:val>
                                            <p:strVal val="#ppt_w"/>
                                          </p:val>
                                        </p:tav>
                                      </p:tavLst>
                                    </p:anim>
                                    <p:anim calcmode="lin" valueType="num">
                                      <p:cBhvr>
                                        <p:cTn id="29" dur="500" fill="hold"/>
                                        <p:tgtEl>
                                          <p:spTgt spid="183302"/>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83299">
                                            <p:txEl>
                                              <p:charRg st="105" end="125"/>
                                            </p:txEl>
                                          </p:spTgt>
                                        </p:tgtEl>
                                        <p:attrNameLst>
                                          <p:attrName>style.visibility</p:attrName>
                                        </p:attrNameLst>
                                      </p:cBhvr>
                                      <p:to>
                                        <p:strVal val="visible"/>
                                      </p:to>
                                    </p:set>
                                    <p:animEffect transition="in" filter="slide(fromBottom)">
                                      <p:cBhvr>
                                        <p:cTn id="34" dur="500"/>
                                        <p:tgtEl>
                                          <p:spTgt spid="183299">
                                            <p:txEl>
                                              <p:charRg st="105" end="12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strips(upRight)">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slide(fromBottom)">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nodeType="clickEffect">
                                  <p:stCondLst>
                                    <p:cond delay="0"/>
                                  </p:stCondLst>
                                  <p:childTnLst>
                                    <p:set>
                                      <p:cBhvr>
                                        <p:cTn id="58" dur="1" fill="hold">
                                          <p:stCondLst>
                                            <p:cond delay="0"/>
                                          </p:stCondLst>
                                        </p:cTn>
                                        <p:tgtEl>
                                          <p:spTgt spid="183299">
                                            <p:txEl>
                                              <p:charRg st="125" end="152"/>
                                            </p:txEl>
                                          </p:spTgt>
                                        </p:tgtEl>
                                        <p:attrNameLst>
                                          <p:attrName>style.visibility</p:attrName>
                                        </p:attrNameLst>
                                      </p:cBhvr>
                                      <p:to>
                                        <p:strVal val="visible"/>
                                      </p:to>
                                    </p:set>
                                    <p:animEffect transition="in" filter="slide(fromBottom)">
                                      <p:cBhvr>
                                        <p:cTn id="59" dur="500"/>
                                        <p:tgtEl>
                                          <p:spTgt spid="183299">
                                            <p:txEl>
                                              <p:charRg st="125" end="15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83299">
                                            <p:txEl>
                                              <p:charRg st="152" end="177"/>
                                            </p:txEl>
                                          </p:spTgt>
                                        </p:tgtEl>
                                        <p:attrNameLst>
                                          <p:attrName>style.visibility</p:attrName>
                                        </p:attrNameLst>
                                      </p:cBhvr>
                                      <p:to>
                                        <p:strVal val="visible"/>
                                      </p:to>
                                    </p:set>
                                    <p:animEffect transition="in" filter="slide(fromBottom)">
                                      <p:cBhvr>
                                        <p:cTn id="64" dur="500"/>
                                        <p:tgtEl>
                                          <p:spTgt spid="183299">
                                            <p:txEl>
                                              <p:charRg st="152"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2" name="Rectangle 4"/>
          <p:cNvSpPr/>
          <p:nvPr/>
        </p:nvSpPr>
        <p:spPr>
          <a:xfrm>
            <a:off x="457200" y="455613"/>
            <a:ext cx="8231188" cy="5780087"/>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两两正交的非零向量组成的向量组成为</a:t>
            </a:r>
            <a:r>
              <a:rPr lang="zh-CN" altLang="en-US" sz="2400" b="1" dirty="0">
                <a:solidFill>
                  <a:srgbClr val="FF0000"/>
                </a:solidFill>
                <a:latin typeface="Times New Roman" panose="02020603050405020304" pitchFamily="18" charset="0"/>
                <a:ea typeface="楷体_GB2312" panose="02010609030101010101" pitchFamily="49" charset="-122"/>
              </a:rPr>
              <a:t>正交向量组</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zh-CN" sz="2400" b="1" dirty="0">
                <a:solidFill>
                  <a:srgbClr val="000000"/>
                </a:solidFill>
                <a:latin typeface="Times New Roman" panose="02020603050405020304" pitchFamily="18" charset="0"/>
                <a:ea typeface="楷体_GB2312" panose="02010609030101010101" pitchFamily="49" charset="-122"/>
              </a:rPr>
              <a:t>若</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维向量</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是一组两两正交的非零向量，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FF"/>
                </a:solidFill>
                <a:latin typeface="Times New Roman" panose="02020603050405020304" pitchFamily="18" charset="0"/>
                <a:ea typeface="楷体_GB2312" panose="02010609030101010101" pitchFamily="49" charset="-122"/>
              </a:rPr>
              <a:t>（零向量）</a:t>
            </a:r>
            <a:r>
              <a:rPr lang="zh-CN" altLang="en-US" sz="2400" b="1" dirty="0">
                <a:solidFill>
                  <a:srgbClr val="000000"/>
                </a:solidFill>
                <a:latin typeface="Times New Roman" panose="02020603050405020304" pitchFamily="18" charset="0"/>
                <a:ea typeface="楷体_GB2312" panose="02010609030101010101" pitchFamily="49" charset="-122"/>
              </a:rPr>
              <a:t>，那么</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同理可证，</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综上所述，</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0292">
                                            <p:txEl>
                                              <p:charRg st="28" end="66"/>
                                            </p:txEl>
                                          </p:spTgt>
                                        </p:tgtEl>
                                        <p:attrNameLst>
                                          <p:attrName>style.visibility</p:attrName>
                                        </p:attrNameLst>
                                      </p:cBhvr>
                                      <p:to>
                                        <p:strVal val="visible"/>
                                      </p:to>
                                    </p:set>
                                    <p:animEffect transition="in" filter="box(in)">
                                      <p:cBhvr>
                                        <p:cTn id="7" dur="500"/>
                                        <p:tgtEl>
                                          <p:spTgt spid="140292">
                                            <p:txEl>
                                              <p:charRg st="28" end="6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0292">
                                            <p:txEl>
                                              <p:charRg st="66" end="88"/>
                                            </p:txEl>
                                          </p:spTgt>
                                        </p:tgtEl>
                                        <p:attrNameLst>
                                          <p:attrName>style.visibility</p:attrName>
                                        </p:attrNameLst>
                                      </p:cBhvr>
                                      <p:to>
                                        <p:strVal val="visible"/>
                                      </p:to>
                                    </p:set>
                                    <p:animEffect transition="in" filter="box(in)">
                                      <p:cBhvr>
                                        <p:cTn id="12" dur="500"/>
                                        <p:tgtEl>
                                          <p:spTgt spid="140292">
                                            <p:txEl>
                                              <p:charRg st="66" end="8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40292">
                                            <p:txEl>
                                              <p:charRg st="88" end="129"/>
                                            </p:txEl>
                                          </p:spTgt>
                                        </p:tgtEl>
                                        <p:attrNameLst>
                                          <p:attrName>style.visibility</p:attrName>
                                        </p:attrNameLst>
                                      </p:cBhvr>
                                      <p:to>
                                        <p:strVal val="visible"/>
                                      </p:to>
                                    </p:set>
                                    <p:animEffect transition="in" filter="slide(fromBottom)">
                                      <p:cBhvr>
                                        <p:cTn id="17" dur="500"/>
                                        <p:tgtEl>
                                          <p:spTgt spid="140292">
                                            <p:txEl>
                                              <p:charRg st="88" end="12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40292">
                                            <p:txEl>
                                              <p:charRg st="129" end="174"/>
                                            </p:txEl>
                                          </p:spTgt>
                                        </p:tgtEl>
                                        <p:attrNameLst>
                                          <p:attrName>style.visibility</p:attrName>
                                        </p:attrNameLst>
                                      </p:cBhvr>
                                      <p:to>
                                        <p:strVal val="visible"/>
                                      </p:to>
                                    </p:set>
                                    <p:animEffect transition="in" filter="slide(fromBottom)">
                                      <p:cBhvr>
                                        <p:cTn id="22" dur="500"/>
                                        <p:tgtEl>
                                          <p:spTgt spid="140292">
                                            <p:txEl>
                                              <p:charRg st="129" end="17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0292">
                                            <p:txEl>
                                              <p:charRg st="174" end="224"/>
                                            </p:txEl>
                                          </p:spTgt>
                                        </p:tgtEl>
                                        <p:attrNameLst>
                                          <p:attrName>style.visibility</p:attrName>
                                        </p:attrNameLst>
                                      </p:cBhvr>
                                      <p:to>
                                        <p:strVal val="visible"/>
                                      </p:to>
                                    </p:set>
                                    <p:animEffect transition="in" filter="slide(fromBottom)">
                                      <p:cBhvr>
                                        <p:cTn id="27" dur="500"/>
                                        <p:tgtEl>
                                          <p:spTgt spid="140292">
                                            <p:txEl>
                                              <p:charRg st="174" end="22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40292">
                                            <p:txEl>
                                              <p:charRg st="224" end="255"/>
                                            </p:txEl>
                                          </p:spTgt>
                                        </p:tgtEl>
                                        <p:attrNameLst>
                                          <p:attrName>style.visibility</p:attrName>
                                        </p:attrNameLst>
                                      </p:cBhvr>
                                      <p:to>
                                        <p:strVal val="visible"/>
                                      </p:to>
                                    </p:set>
                                    <p:animEffect transition="in" filter="slide(fromBottom)">
                                      <p:cBhvr>
                                        <p:cTn id="32" dur="500"/>
                                        <p:tgtEl>
                                          <p:spTgt spid="140292">
                                            <p:txEl>
                                              <p:charRg st="224" end="25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0292">
                                            <p:txEl>
                                              <p:charRg st="255" end="272"/>
                                            </p:txEl>
                                          </p:spTgt>
                                        </p:tgtEl>
                                        <p:attrNameLst>
                                          <p:attrName>style.visibility</p:attrName>
                                        </p:attrNameLst>
                                      </p:cBhvr>
                                      <p:to>
                                        <p:strVal val="visible"/>
                                      </p:to>
                                    </p:set>
                                    <p:animEffect transition="in" filter="slide(fromBottom)">
                                      <p:cBhvr>
                                        <p:cTn id="37" dur="500"/>
                                        <p:tgtEl>
                                          <p:spTgt spid="140292">
                                            <p:txEl>
                                              <p:charRg st="255" end="27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40292">
                                            <p:txEl>
                                              <p:charRg st="272" end="283"/>
                                            </p:txEl>
                                          </p:spTgt>
                                        </p:tgtEl>
                                        <p:attrNameLst>
                                          <p:attrName>style.visibility</p:attrName>
                                        </p:attrNameLst>
                                      </p:cBhvr>
                                      <p:to>
                                        <p:strVal val="visible"/>
                                      </p:to>
                                    </p:set>
                                    <p:animEffect transition="in" filter="slide(fromBottom)">
                                      <p:cBhvr>
                                        <p:cTn id="42" dur="500"/>
                                        <p:tgtEl>
                                          <p:spTgt spid="140292">
                                            <p:txEl>
                                              <p:charRg st="272" end="28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40292">
                                            <p:txEl>
                                              <p:charRg st="283" end="311"/>
                                            </p:txEl>
                                          </p:spTgt>
                                        </p:tgtEl>
                                        <p:attrNameLst>
                                          <p:attrName>style.visibility</p:attrName>
                                        </p:attrNameLst>
                                      </p:cBhvr>
                                      <p:to>
                                        <p:strVal val="visible"/>
                                      </p:to>
                                    </p:set>
                                    <p:animEffect transition="in" filter="slide(fromBottom)">
                                      <p:cBhvr>
                                        <p:cTn id="47" dur="500"/>
                                        <p:tgtEl>
                                          <p:spTgt spid="140292">
                                            <p:txEl>
                                              <p:charRg st="283" end="3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140292">
                                            <p:txEl>
                                              <p:charRg st="311" end="337"/>
                                            </p:txEl>
                                          </p:spTgt>
                                        </p:tgtEl>
                                        <p:attrNameLst>
                                          <p:attrName>style.visibility</p:attrName>
                                        </p:attrNameLst>
                                      </p:cBhvr>
                                      <p:to>
                                        <p:strVal val="visible"/>
                                      </p:to>
                                    </p:set>
                                    <p:animEffect transition="in" filter="slide(fromBottom)">
                                      <p:cBhvr>
                                        <p:cTn id="52" dur="500"/>
                                        <p:tgtEl>
                                          <p:spTgt spid="140292">
                                            <p:txEl>
                                              <p:charRg st="311" end="3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60" name="Rectangle 4"/>
          <p:cNvSpPr/>
          <p:nvPr/>
        </p:nvSpPr>
        <p:spPr>
          <a:xfrm>
            <a:off x="457200" y="854075"/>
            <a:ext cx="8231188" cy="388937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维向量空间</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Times New Roman" panose="02020603050405020304" pitchFamily="18" charset="0"/>
                <a:ea typeface="楷体_GB2312" panose="02010609030101010101" pitchFamily="49" charset="-122"/>
              </a:rPr>
              <a:t>中两个向量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正交，试求一个非零向量</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两两正交．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r>
              <a:rPr lang="zh-CN" altLang="en-US" sz="2400" b="1" dirty="0">
                <a:solidFill>
                  <a:srgbClr val="000000"/>
                </a:solidFill>
                <a:latin typeface="Times New Roman" panose="02020603050405020304" pitchFamily="18" charset="0"/>
                <a:ea typeface="楷体_GB2312" panose="02010609030101010101" pitchFamily="49" charset="-122"/>
              </a:rPr>
              <a:t>显然</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b="1" dirty="0">
                <a:solidFill>
                  <a:srgbClr val="000000"/>
                </a:solidFill>
                <a:latin typeface="Times New Roman" panose="02020603050405020304" pitchFamily="18" charset="0"/>
                <a:ea typeface="楷体_GB2312" panose="02010609030101010101" pitchFamily="49" charset="-122"/>
              </a:rPr>
              <a:t>－</a:t>
            </a:r>
            <a:r>
              <a:rPr lang="en-US"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2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03523" name="Object 4"/>
          <p:cNvGraphicFramePr>
            <a:graphicFrameLocks noChangeAspect="1"/>
          </p:cNvGraphicFramePr>
          <p:nvPr/>
        </p:nvGraphicFramePr>
        <p:xfrm>
          <a:off x="5414963" y="442913"/>
          <a:ext cx="2562225" cy="1395412"/>
        </p:xfrm>
        <a:graphic>
          <a:graphicData uri="http://schemas.openxmlformats.org/presentationml/2006/ole">
            <mc:AlternateContent xmlns:mc="http://schemas.openxmlformats.org/markup-compatibility/2006">
              <mc:Choice xmlns:v="urn:schemas-microsoft-com:vml" Requires="v">
                <p:oleObj spid="_x0000_s4408" name="" r:id="rId1" imgW="1282700" imgH="698500" progId="">
                  <p:embed/>
                </p:oleObj>
              </mc:Choice>
              <mc:Fallback>
                <p:oleObj name="" r:id="rId1" imgW="1282700" imgH="698500" progId="">
                  <p:embed/>
                  <p:pic>
                    <p:nvPicPr>
                      <p:cNvPr id="0" name="图片 4407"/>
                      <p:cNvPicPr/>
                      <p:nvPr/>
                    </p:nvPicPr>
                    <p:blipFill>
                      <a:blip r:embed="rId2"/>
                      <a:stretch>
                        <a:fillRect/>
                      </a:stretch>
                    </p:blipFill>
                    <p:spPr>
                      <a:xfrm>
                        <a:off x="5414963" y="442913"/>
                        <a:ext cx="2562225" cy="1395412"/>
                      </a:xfrm>
                      <a:prstGeom prst="rect">
                        <a:avLst/>
                      </a:prstGeom>
                      <a:noFill/>
                      <a:ln w="38100">
                        <a:noFill/>
                        <a:miter/>
                      </a:ln>
                    </p:spPr>
                  </p:pic>
                </p:oleObj>
              </mc:Fallback>
            </mc:AlternateContent>
          </a:graphicData>
        </a:graphic>
      </p:graphicFrame>
      <p:graphicFrame>
        <p:nvGraphicFramePr>
          <p:cNvPr id="198662" name="Object 5"/>
          <p:cNvGraphicFramePr>
            <a:graphicFrameLocks noChangeAspect="1"/>
          </p:cNvGraphicFramePr>
          <p:nvPr/>
        </p:nvGraphicFramePr>
        <p:xfrm>
          <a:off x="2520950" y="4887913"/>
          <a:ext cx="4084638" cy="1420812"/>
        </p:xfrm>
        <a:graphic>
          <a:graphicData uri="http://schemas.openxmlformats.org/presentationml/2006/ole">
            <mc:AlternateContent xmlns:mc="http://schemas.openxmlformats.org/markup-compatibility/2006">
              <mc:Choice xmlns:v="urn:schemas-microsoft-com:vml" Requires="v">
                <p:oleObj spid="_x0000_s4409" name="" r:id="rId3" imgW="2044700" imgH="711200" progId="">
                  <p:embed/>
                </p:oleObj>
              </mc:Choice>
              <mc:Fallback>
                <p:oleObj name="" r:id="rId3" imgW="2044700" imgH="711200" progId="">
                  <p:embed/>
                  <p:pic>
                    <p:nvPicPr>
                      <p:cNvPr id="0" name="图片 4408"/>
                      <p:cNvPicPr/>
                      <p:nvPr/>
                    </p:nvPicPr>
                    <p:blipFill>
                      <a:blip r:embed="rId4"/>
                      <a:stretch>
                        <a:fillRect/>
                      </a:stretch>
                    </p:blipFill>
                    <p:spPr>
                      <a:xfrm>
                        <a:off x="2520950" y="4887913"/>
                        <a:ext cx="4084638" cy="14208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8660">
                                            <p:txEl>
                                              <p:charRg st="88" end="101"/>
                                            </p:txEl>
                                          </p:spTgt>
                                        </p:tgtEl>
                                        <p:attrNameLst>
                                          <p:attrName>style.visibility</p:attrName>
                                        </p:attrNameLst>
                                      </p:cBhvr>
                                      <p:to>
                                        <p:strVal val="visible"/>
                                      </p:to>
                                    </p:set>
                                    <p:animEffect transition="in" filter="slide(fromBottom)">
                                      <p:cBhvr>
                                        <p:cTn id="7" dur="500"/>
                                        <p:tgtEl>
                                          <p:spTgt spid="198660">
                                            <p:txEl>
                                              <p:charRg st="88" end="10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98660">
                                            <p:txEl>
                                              <p:charRg st="101" end="142"/>
                                            </p:txEl>
                                          </p:spTgt>
                                        </p:tgtEl>
                                        <p:attrNameLst>
                                          <p:attrName>style.visibility</p:attrName>
                                        </p:attrNameLst>
                                      </p:cBhvr>
                                      <p:to>
                                        <p:strVal val="visible"/>
                                      </p:to>
                                    </p:set>
                                    <p:animEffect transition="in" filter="slide(fromBottom)">
                                      <p:cBhvr>
                                        <p:cTn id="12" dur="500"/>
                                        <p:tgtEl>
                                          <p:spTgt spid="198660">
                                            <p:txEl>
                                              <p:charRg st="101" end="1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98660">
                                            <p:txEl>
                                              <p:charRg st="142" end="207"/>
                                            </p:txEl>
                                          </p:spTgt>
                                        </p:tgtEl>
                                        <p:attrNameLst>
                                          <p:attrName>style.visibility</p:attrName>
                                        </p:attrNameLst>
                                      </p:cBhvr>
                                      <p:to>
                                        <p:strVal val="visible"/>
                                      </p:to>
                                    </p:set>
                                    <p:animEffect transition="in" filter="slide(fromBottom)">
                                      <p:cBhvr>
                                        <p:cTn id="17" dur="500"/>
                                        <p:tgtEl>
                                          <p:spTgt spid="198660">
                                            <p:txEl>
                                              <p:charRg st="142" end="20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98660">
                                            <p:txEl>
                                              <p:charRg st="207" end="274"/>
                                            </p:txEl>
                                          </p:spTgt>
                                        </p:tgtEl>
                                        <p:attrNameLst>
                                          <p:attrName>style.visibility</p:attrName>
                                        </p:attrNameLst>
                                      </p:cBhvr>
                                      <p:to>
                                        <p:strVal val="visible"/>
                                      </p:to>
                                    </p:set>
                                    <p:animEffect transition="in" filter="slide(fromBottom)">
                                      <p:cBhvr>
                                        <p:cTn id="22" dur="500"/>
                                        <p:tgtEl>
                                          <p:spTgt spid="198660">
                                            <p:txEl>
                                              <p:charRg st="207" end="27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8662"/>
                                        </p:tgtEl>
                                        <p:attrNameLst>
                                          <p:attrName>style.visibility</p:attrName>
                                        </p:attrNameLst>
                                      </p:cBhvr>
                                      <p:to>
                                        <p:strVal val="visible"/>
                                      </p:to>
                                    </p:set>
                                    <p:animEffect transition="in" filter="wipe(left)">
                                      <p:cBhvr>
                                        <p:cTn id="27" dur="500"/>
                                        <p:tgtEl>
                                          <p:spTgt spid="19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04546" name="Object 7"/>
          <p:cNvGraphicFramePr>
            <a:graphicFrameLocks noChangeAspect="1"/>
          </p:cNvGraphicFramePr>
          <p:nvPr/>
        </p:nvGraphicFramePr>
        <p:xfrm>
          <a:off x="2520950" y="447675"/>
          <a:ext cx="4084638" cy="1420813"/>
        </p:xfrm>
        <a:graphic>
          <a:graphicData uri="http://schemas.openxmlformats.org/presentationml/2006/ole">
            <mc:AlternateContent xmlns:mc="http://schemas.openxmlformats.org/markup-compatibility/2006">
              <mc:Choice xmlns:v="urn:schemas-microsoft-com:vml" Requires="v">
                <p:oleObj spid="_x0000_s4411" name="" r:id="rId1" imgW="2044700" imgH="711200" progId="">
                  <p:embed/>
                </p:oleObj>
              </mc:Choice>
              <mc:Fallback>
                <p:oleObj name="" r:id="rId1" imgW="2044700" imgH="711200" progId="">
                  <p:embed/>
                  <p:pic>
                    <p:nvPicPr>
                      <p:cNvPr id="0" name="图片 4410"/>
                      <p:cNvPicPr/>
                      <p:nvPr/>
                    </p:nvPicPr>
                    <p:blipFill>
                      <a:blip r:embed="rId2"/>
                      <a:stretch>
                        <a:fillRect/>
                      </a:stretch>
                    </p:blipFill>
                    <p:spPr>
                      <a:xfrm>
                        <a:off x="2520950" y="447675"/>
                        <a:ext cx="4084638" cy="1420813"/>
                      </a:xfrm>
                      <a:prstGeom prst="rect">
                        <a:avLst/>
                      </a:prstGeom>
                      <a:noFill/>
                      <a:ln w="38100">
                        <a:noFill/>
                        <a:miter/>
                      </a:ln>
                    </p:spPr>
                  </p:pic>
                </p:oleObj>
              </mc:Fallback>
            </mc:AlternateContent>
          </a:graphicData>
        </a:graphic>
      </p:graphicFrame>
      <p:graphicFrame>
        <p:nvGraphicFramePr>
          <p:cNvPr id="199685" name="Object 8"/>
          <p:cNvGraphicFramePr>
            <a:graphicFrameLocks noChangeAspect="1"/>
          </p:cNvGraphicFramePr>
          <p:nvPr/>
        </p:nvGraphicFramePr>
        <p:xfrm>
          <a:off x="949325" y="1890713"/>
          <a:ext cx="7231063" cy="938212"/>
        </p:xfrm>
        <a:graphic>
          <a:graphicData uri="http://schemas.openxmlformats.org/presentationml/2006/ole">
            <mc:AlternateContent xmlns:mc="http://schemas.openxmlformats.org/markup-compatibility/2006">
              <mc:Choice xmlns:v="urn:schemas-microsoft-com:vml" Requires="v">
                <p:oleObj spid="_x0000_s4410" name="" r:id="rId3" imgW="3619500" imgH="469900" progId="">
                  <p:embed/>
                </p:oleObj>
              </mc:Choice>
              <mc:Fallback>
                <p:oleObj name="" r:id="rId3" imgW="3619500" imgH="469900" progId="">
                  <p:embed/>
                  <p:pic>
                    <p:nvPicPr>
                      <p:cNvPr id="0" name="图片 4409"/>
                      <p:cNvPicPr/>
                      <p:nvPr/>
                    </p:nvPicPr>
                    <p:blipFill>
                      <a:blip r:embed="rId4"/>
                      <a:stretch>
                        <a:fillRect/>
                      </a:stretch>
                    </p:blipFill>
                    <p:spPr>
                      <a:xfrm>
                        <a:off x="949325" y="1890713"/>
                        <a:ext cx="7231063" cy="938212"/>
                      </a:xfrm>
                      <a:prstGeom prst="rect">
                        <a:avLst/>
                      </a:prstGeom>
                      <a:noFill/>
                      <a:ln w="38100">
                        <a:noFill/>
                        <a:miter/>
                      </a:ln>
                    </p:spPr>
                  </p:pic>
                </p:oleObj>
              </mc:Fallback>
            </mc:AlternateContent>
          </a:graphicData>
        </a:graphic>
      </p:graphicFrame>
      <p:sp>
        <p:nvSpPr>
          <p:cNvPr id="199686" name="Rectangle 6"/>
          <p:cNvSpPr/>
          <p:nvPr/>
        </p:nvSpPr>
        <p:spPr>
          <a:xfrm>
            <a:off x="457200" y="3419475"/>
            <a:ext cx="8231188" cy="1917700"/>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从而有基础解系          ，令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99687" name="Object 9"/>
          <p:cNvGraphicFramePr>
            <a:graphicFrameLocks noChangeAspect="1"/>
          </p:cNvGraphicFramePr>
          <p:nvPr/>
        </p:nvGraphicFramePr>
        <p:xfrm>
          <a:off x="898525" y="3184525"/>
          <a:ext cx="1370013" cy="963613"/>
        </p:xfrm>
        <a:graphic>
          <a:graphicData uri="http://schemas.openxmlformats.org/presentationml/2006/ole">
            <mc:AlternateContent xmlns:mc="http://schemas.openxmlformats.org/markup-compatibility/2006">
              <mc:Choice xmlns:v="urn:schemas-microsoft-com:vml" Requires="v">
                <p:oleObj spid="_x0000_s4412" name="" r:id="rId5" imgW="685800" imgH="482600" progId="">
                  <p:embed/>
                </p:oleObj>
              </mc:Choice>
              <mc:Fallback>
                <p:oleObj name="" r:id="rId5" imgW="685800" imgH="482600" progId="">
                  <p:embed/>
                  <p:pic>
                    <p:nvPicPr>
                      <p:cNvPr id="0" name="图片 4411"/>
                      <p:cNvPicPr/>
                      <p:nvPr/>
                    </p:nvPicPr>
                    <p:blipFill>
                      <a:blip r:embed="rId6"/>
                      <a:stretch>
                        <a:fillRect/>
                      </a:stretch>
                    </p:blipFill>
                    <p:spPr>
                      <a:xfrm>
                        <a:off x="898525" y="3184525"/>
                        <a:ext cx="1370013" cy="963613"/>
                      </a:xfrm>
                      <a:prstGeom prst="rect">
                        <a:avLst/>
                      </a:prstGeom>
                      <a:noFill/>
                      <a:ln w="38100">
                        <a:noFill/>
                        <a:miter/>
                      </a:ln>
                    </p:spPr>
                  </p:pic>
                </p:oleObj>
              </mc:Fallback>
            </mc:AlternateContent>
          </a:graphicData>
        </a:graphic>
      </p:graphicFrame>
      <p:graphicFrame>
        <p:nvGraphicFramePr>
          <p:cNvPr id="199688" name="Object 10"/>
          <p:cNvGraphicFramePr>
            <a:graphicFrameLocks noChangeAspect="1"/>
          </p:cNvGraphicFramePr>
          <p:nvPr/>
        </p:nvGraphicFramePr>
        <p:xfrm>
          <a:off x="2700338" y="4410075"/>
          <a:ext cx="711200" cy="1395413"/>
        </p:xfrm>
        <a:graphic>
          <a:graphicData uri="http://schemas.openxmlformats.org/presentationml/2006/ole">
            <mc:AlternateContent xmlns:mc="http://schemas.openxmlformats.org/markup-compatibility/2006">
              <mc:Choice xmlns:v="urn:schemas-microsoft-com:vml" Requires="v">
                <p:oleObj spid="_x0000_s4413" name="" r:id="rId7" imgW="355600" imgH="698500" progId="">
                  <p:embed/>
                </p:oleObj>
              </mc:Choice>
              <mc:Fallback>
                <p:oleObj name="" r:id="rId7" imgW="355600" imgH="698500" progId="">
                  <p:embed/>
                  <p:pic>
                    <p:nvPicPr>
                      <p:cNvPr id="0" name="图片 4412"/>
                      <p:cNvPicPr/>
                      <p:nvPr/>
                    </p:nvPicPr>
                    <p:blipFill>
                      <a:blip r:embed="rId8"/>
                      <a:stretch>
                        <a:fillRect/>
                      </a:stretch>
                    </p:blipFill>
                    <p:spPr>
                      <a:xfrm>
                        <a:off x="2700338" y="4410075"/>
                        <a:ext cx="711200" cy="1395413"/>
                      </a:xfrm>
                      <a:prstGeom prst="rect">
                        <a:avLst/>
                      </a:prstGeom>
                      <a:noFill/>
                      <a:ln w="38100">
                        <a:noFill/>
                        <a:miter/>
                      </a:ln>
                    </p:spPr>
                  </p:pic>
                </p:oleObj>
              </mc:Fallback>
            </mc:AlternateContent>
          </a:graphicData>
        </a:graphic>
      </p:graphicFrame>
      <p:graphicFrame>
        <p:nvGraphicFramePr>
          <p:cNvPr id="199689" name="Object 11"/>
          <p:cNvGraphicFramePr>
            <a:graphicFrameLocks noChangeAspect="1"/>
          </p:cNvGraphicFramePr>
          <p:nvPr/>
        </p:nvGraphicFramePr>
        <p:xfrm>
          <a:off x="4140200" y="4410075"/>
          <a:ext cx="1320800" cy="1395413"/>
        </p:xfrm>
        <a:graphic>
          <a:graphicData uri="http://schemas.openxmlformats.org/presentationml/2006/ole">
            <mc:AlternateContent xmlns:mc="http://schemas.openxmlformats.org/markup-compatibility/2006">
              <mc:Choice xmlns:v="urn:schemas-microsoft-com:vml" Requires="v">
                <p:oleObj spid="_x0000_s4414" name="" r:id="rId9" imgW="660400" imgH="698500" progId="">
                  <p:embed/>
                </p:oleObj>
              </mc:Choice>
              <mc:Fallback>
                <p:oleObj name="" r:id="rId9" imgW="660400" imgH="698500" progId="">
                  <p:embed/>
                  <p:pic>
                    <p:nvPicPr>
                      <p:cNvPr id="0" name="图片 4413"/>
                      <p:cNvPicPr/>
                      <p:nvPr/>
                    </p:nvPicPr>
                    <p:blipFill>
                      <a:blip r:embed="rId10"/>
                      <a:stretch>
                        <a:fillRect/>
                      </a:stretch>
                    </p:blipFill>
                    <p:spPr>
                      <a:xfrm>
                        <a:off x="4140200" y="4410075"/>
                        <a:ext cx="1320800" cy="13954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9685"/>
                                        </p:tgtEl>
                                        <p:attrNameLst>
                                          <p:attrName>style.visibility</p:attrName>
                                        </p:attrNameLst>
                                      </p:cBhvr>
                                      <p:to>
                                        <p:strVal val="visible"/>
                                      </p:to>
                                    </p:set>
                                    <p:animEffect transition="in" filter="wipe(left)">
                                      <p:cBhvr>
                                        <p:cTn id="7" dur="500"/>
                                        <p:tgtEl>
                                          <p:spTgt spid="19968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9686">
                                            <p:txEl>
                                              <p:charRg st="0" end="2"/>
                                            </p:txEl>
                                          </p:spTgt>
                                        </p:tgtEl>
                                        <p:attrNameLst>
                                          <p:attrName>style.visibility</p:attrName>
                                        </p:attrNameLst>
                                      </p:cBhvr>
                                      <p:to>
                                        <p:strVal val="visible"/>
                                      </p:to>
                                    </p:set>
                                    <p:animEffect transition="in" filter="box(in)">
                                      <p:cBhvr>
                                        <p:cTn id="12" dur="500"/>
                                        <p:tgtEl>
                                          <p:spTgt spid="199686">
                                            <p:txEl>
                                              <p:charRg st="0"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9687"/>
                                        </p:tgtEl>
                                        <p:attrNameLst>
                                          <p:attrName>style.visibility</p:attrName>
                                        </p:attrNameLst>
                                      </p:cBhvr>
                                      <p:to>
                                        <p:strVal val="visible"/>
                                      </p:to>
                                    </p:set>
                                    <p:animEffect transition="in" filter="wipe(left)">
                                      <p:cBhvr>
                                        <p:cTn id="16" dur="500"/>
                                        <p:tgtEl>
                                          <p:spTgt spid="19968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99686">
                                            <p:txEl>
                                              <p:charRg st="4" end="45"/>
                                            </p:txEl>
                                          </p:spTgt>
                                        </p:tgtEl>
                                        <p:attrNameLst>
                                          <p:attrName>style.visibility</p:attrName>
                                        </p:attrNameLst>
                                      </p:cBhvr>
                                      <p:to>
                                        <p:strVal val="visible"/>
                                      </p:to>
                                    </p:set>
                                    <p:animEffect transition="in" filter="box(in)">
                                      <p:cBhvr>
                                        <p:cTn id="21" dur="500"/>
                                        <p:tgtEl>
                                          <p:spTgt spid="199686">
                                            <p:txEl>
                                              <p:charRg st="4" end="4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99688"/>
                                        </p:tgtEl>
                                        <p:attrNameLst>
                                          <p:attrName>style.visibility</p:attrName>
                                        </p:attrNameLst>
                                      </p:cBhvr>
                                      <p:to>
                                        <p:strVal val="visible"/>
                                      </p:to>
                                    </p:set>
                                    <p:animEffect transition="in" filter="wipe(left)">
                                      <p:cBhvr>
                                        <p:cTn id="24" dur="500"/>
                                        <p:tgtEl>
                                          <p:spTgt spid="199688"/>
                                        </p:tgtEl>
                                      </p:cBhvr>
                                    </p:animEffect>
                                  </p:childTnLst>
                                </p:cTn>
                              </p:par>
                              <p:par>
                                <p:cTn id="25" presetID="22" presetClass="entr" presetSubtype="8" fill="hold" nodeType="withEffect">
                                  <p:stCondLst>
                                    <p:cond delay="0"/>
                                  </p:stCondLst>
                                  <p:childTnLst>
                                    <p:set>
                                      <p:cBhvr>
                                        <p:cTn id="26" dur="1" fill="hold">
                                          <p:stCondLst>
                                            <p:cond delay="0"/>
                                          </p:stCondLst>
                                        </p:cTn>
                                        <p:tgtEl>
                                          <p:spTgt spid="199689"/>
                                        </p:tgtEl>
                                        <p:attrNameLst>
                                          <p:attrName>style.visibility</p:attrName>
                                        </p:attrNameLst>
                                      </p:cBhvr>
                                      <p:to>
                                        <p:strVal val="visible"/>
                                      </p:to>
                                    </p:set>
                                    <p:animEffect transition="in" filter="wipe(left)">
                                      <p:cBhvr>
                                        <p:cTn id="27" dur="500"/>
                                        <p:tgtEl>
                                          <p:spTgt spid="19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p:nvPr/>
        </p:nvSpPr>
        <p:spPr>
          <a:xfrm>
            <a:off x="457200" y="455613"/>
            <a:ext cx="8231188" cy="52768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维向量</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是向量空间             中的向量，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满足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Font typeface="Wingdings" panose="05000000000000000000" pitchFamily="2" charset="2"/>
              <a:buChar char="ü"/>
            </a:pP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是向量空间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中的一个基（最大无关组）；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Font typeface="Wingdings" panose="05000000000000000000" pitchFamily="2" charset="2"/>
              <a:buChar char="ü"/>
            </a:pP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两两正交；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Font typeface="Wingdings" panose="05000000000000000000" pitchFamily="2" charset="2"/>
              <a:buChar char="ü"/>
            </a:pP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都是单位向量，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r>
              <a:rPr lang="zh-CN" altLang="en-US" sz="2400" b="1" dirty="0">
                <a:solidFill>
                  <a:srgbClr val="FF0000"/>
                </a:solidFill>
                <a:latin typeface="Times New Roman" panose="02020603050405020304" pitchFamily="18" charset="0"/>
                <a:ea typeface="楷体_GB2312" panose="02010609030101010101" pitchFamily="49" charset="-122"/>
              </a:rPr>
              <a:t>规范正交基</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的一个规范正交基．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05571" name="Object 4"/>
          <p:cNvGraphicFramePr>
            <a:graphicFrameLocks noChangeAspect="1"/>
          </p:cNvGraphicFramePr>
          <p:nvPr/>
        </p:nvGraphicFramePr>
        <p:xfrm>
          <a:off x="5767388" y="461963"/>
          <a:ext cx="1016000" cy="406400"/>
        </p:xfrm>
        <a:graphic>
          <a:graphicData uri="http://schemas.openxmlformats.org/presentationml/2006/ole">
            <mc:AlternateContent xmlns:mc="http://schemas.openxmlformats.org/markup-compatibility/2006">
              <mc:Choice xmlns:v="urn:schemas-microsoft-com:vml" Requires="v">
                <p:oleObj spid="_x0000_s4415" name="" r:id="rId1" imgW="508000" imgH="203200" progId="">
                  <p:embed/>
                </p:oleObj>
              </mc:Choice>
              <mc:Fallback>
                <p:oleObj name="" r:id="rId1" imgW="508000" imgH="203200" progId="">
                  <p:embed/>
                  <p:pic>
                    <p:nvPicPr>
                      <p:cNvPr id="0" name="图片 4414"/>
                      <p:cNvPicPr/>
                      <p:nvPr/>
                    </p:nvPicPr>
                    <p:blipFill>
                      <a:blip r:embed="rId2"/>
                      <a:stretch>
                        <a:fillRect/>
                      </a:stretch>
                    </p:blipFill>
                    <p:spPr>
                      <a:xfrm>
                        <a:off x="5767388" y="461963"/>
                        <a:ext cx="1016000" cy="406400"/>
                      </a:xfrm>
                      <a:prstGeom prst="rect">
                        <a:avLst/>
                      </a:prstGeom>
                      <a:noFill/>
                      <a:ln w="38100">
                        <a:noFill/>
                        <a:miter/>
                      </a:ln>
                    </p:spPr>
                  </p:pic>
                </p:oleObj>
              </mc:Fallback>
            </mc:AlternateContent>
          </a:graphicData>
        </a:graphic>
      </p:graphicFrame>
      <p:graphicFrame>
        <p:nvGraphicFramePr>
          <p:cNvPr id="185348" name="Object 5"/>
          <p:cNvGraphicFramePr>
            <a:graphicFrameLocks noChangeAspect="1"/>
          </p:cNvGraphicFramePr>
          <p:nvPr/>
        </p:nvGraphicFramePr>
        <p:xfrm>
          <a:off x="1162050" y="3298825"/>
          <a:ext cx="4648200" cy="1854200"/>
        </p:xfrm>
        <a:graphic>
          <a:graphicData uri="http://schemas.openxmlformats.org/presentationml/2006/ole">
            <mc:AlternateContent xmlns:mc="http://schemas.openxmlformats.org/markup-compatibility/2006">
              <mc:Choice xmlns:v="urn:schemas-microsoft-com:vml" Requires="v">
                <p:oleObj spid="_x0000_s4416" name="" r:id="rId3" imgW="2324100" imgH="927100" progId="">
                  <p:embed/>
                </p:oleObj>
              </mc:Choice>
              <mc:Fallback>
                <p:oleObj name="" r:id="rId3" imgW="2324100" imgH="927100" progId="">
                  <p:embed/>
                  <p:pic>
                    <p:nvPicPr>
                      <p:cNvPr id="0" name="图片 4415"/>
                      <p:cNvPicPr/>
                      <p:nvPr/>
                    </p:nvPicPr>
                    <p:blipFill>
                      <a:blip r:embed="rId4"/>
                      <a:stretch>
                        <a:fillRect/>
                      </a:stretch>
                    </p:blipFill>
                    <p:spPr>
                      <a:xfrm>
                        <a:off x="1162050" y="3298825"/>
                        <a:ext cx="4648200" cy="1854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5346">
                                            <p:txEl>
                                              <p:charRg st="50" end="86"/>
                                            </p:txEl>
                                          </p:spTgt>
                                        </p:tgtEl>
                                        <p:attrNameLst>
                                          <p:attrName>style.visibility</p:attrName>
                                        </p:attrNameLst>
                                      </p:cBhvr>
                                      <p:to>
                                        <p:strVal val="visible"/>
                                      </p:to>
                                    </p:set>
                                    <p:animEffect transition="in" filter="slide(fromBottom)">
                                      <p:cBhvr>
                                        <p:cTn id="7" dur="500"/>
                                        <p:tgtEl>
                                          <p:spTgt spid="185346">
                                            <p:txEl>
                                              <p:charRg st="5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85346">
                                            <p:txEl>
                                              <p:charRg st="86" end="106"/>
                                            </p:txEl>
                                          </p:spTgt>
                                        </p:tgtEl>
                                        <p:attrNameLst>
                                          <p:attrName>style.visibility</p:attrName>
                                        </p:attrNameLst>
                                      </p:cBhvr>
                                      <p:to>
                                        <p:strVal val="visible"/>
                                      </p:to>
                                    </p:set>
                                    <p:animEffect transition="in" filter="slide(fromBottom)">
                                      <p:cBhvr>
                                        <p:cTn id="12" dur="500"/>
                                        <p:tgtEl>
                                          <p:spTgt spid="185346">
                                            <p:txEl>
                                              <p:charRg st="86" end="10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85346">
                                            <p:txEl>
                                              <p:charRg st="106" end="128"/>
                                            </p:txEl>
                                          </p:spTgt>
                                        </p:tgtEl>
                                        <p:attrNameLst>
                                          <p:attrName>style.visibility</p:attrName>
                                        </p:attrNameLst>
                                      </p:cBhvr>
                                      <p:to>
                                        <p:strVal val="visible"/>
                                      </p:to>
                                    </p:set>
                                    <p:animEffect transition="in" filter="slide(fromBottom)">
                                      <p:cBhvr>
                                        <p:cTn id="17" dur="500"/>
                                        <p:tgtEl>
                                          <p:spTgt spid="185346">
                                            <p:txEl>
                                              <p:charRg st="106" end="12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185346">
                                            <p:txEl>
                                              <p:charRg st="128" end="158"/>
                                            </p:txEl>
                                          </p:spTgt>
                                        </p:tgtEl>
                                        <p:attrNameLst>
                                          <p:attrName>style.visibility</p:attrName>
                                        </p:attrNameLst>
                                      </p:cBhvr>
                                      <p:to>
                                        <p:strVal val="visible"/>
                                      </p:to>
                                    </p:set>
                                    <p:anim calcmode="lin" valueType="num">
                                      <p:cBhvr>
                                        <p:cTn id="22" dur="500" fill="hold"/>
                                        <p:tgtEl>
                                          <p:spTgt spid="185346">
                                            <p:txEl>
                                              <p:charRg st="128" end="158"/>
                                            </p:txEl>
                                          </p:spTgt>
                                        </p:tgtEl>
                                        <p:attrNameLst>
                                          <p:attrName>ppt_w</p:attrName>
                                        </p:attrNameLst>
                                      </p:cBhvr>
                                      <p:tavLst>
                                        <p:tav tm="0">
                                          <p:val>
                                            <p:fltVal val="0.000000"/>
                                          </p:val>
                                        </p:tav>
                                        <p:tav tm="100000">
                                          <p:val>
                                            <p:strVal val="#ppt_w"/>
                                          </p:val>
                                        </p:tav>
                                      </p:tavLst>
                                    </p:anim>
                                    <p:anim calcmode="lin" valueType="num">
                                      <p:cBhvr>
                                        <p:cTn id="23" dur="500" fill="hold"/>
                                        <p:tgtEl>
                                          <p:spTgt spid="185346">
                                            <p:txEl>
                                              <p:charRg st="128" end="158"/>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4" presetClass="entr" presetSubtype="0" fill="hold" nodeType="clickEffect">
                                  <p:stCondLst>
                                    <p:cond delay="0"/>
                                  </p:stCondLst>
                                  <p:childTnLst>
                                    <p:set>
                                      <p:cBhvr>
                                        <p:cTn id="27" dur="1" fill="hold">
                                          <p:stCondLst>
                                            <p:cond delay="0"/>
                                          </p:stCondLst>
                                        </p:cTn>
                                        <p:tgtEl>
                                          <p:spTgt spid="185346">
                                            <p:txEl>
                                              <p:charRg st="160" end="163"/>
                                            </p:txEl>
                                          </p:spTgt>
                                        </p:tgtEl>
                                        <p:attrNameLst>
                                          <p:attrName>style.visibility</p:attrName>
                                        </p:attrNameLst>
                                      </p:cBhvr>
                                      <p:to>
                                        <p:strVal val="visible"/>
                                      </p:to>
                                    </p:set>
                                    <p:anim from="(-#ppt_w/2)" to="(#ppt_x)" calcmode="lin" valueType="num">
                                      <p:cBhvr>
                                        <p:cTn id="28" dur="600" fill="hold">
                                          <p:stCondLst>
                                            <p:cond delay="0"/>
                                          </p:stCondLst>
                                        </p:cTn>
                                        <p:tgtEl>
                                          <p:spTgt spid="185346">
                                            <p:txEl>
                                              <p:charRg st="160" end="163"/>
                                            </p:txEl>
                                          </p:spTgt>
                                        </p:tgtEl>
                                        <p:attrNameLst>
                                          <p:attrName>ppt_x</p:attrName>
                                        </p:attrNameLst>
                                      </p:cBhvr>
                                    </p:anim>
                                    <p:anim from="0" to="-1.0" calcmode="lin" valueType="num">
                                      <p:cBhvr>
                                        <p:cTn id="29" dur="200" decel="50000" autoRev="1" fill="hold">
                                          <p:stCondLst>
                                            <p:cond delay="600"/>
                                          </p:stCondLst>
                                        </p:cTn>
                                        <p:tgtEl>
                                          <p:spTgt spid="185346">
                                            <p:txEl>
                                              <p:charRg st="160" end="163"/>
                                            </p:txEl>
                                          </p:spTgt>
                                        </p:tgtEl>
                                        <p:attrNameLst>
                                          <p:attrName>xshear</p:attrName>
                                        </p:attrNameLst>
                                      </p:cBhvr>
                                    </p:anim>
                                    <p:animScale>
                                      <p:cBhvr>
                                        <p:cTn id="30" dur="200" decel="100000" autoRev="1" fill="hold">
                                          <p:stCondLst>
                                            <p:cond delay="600"/>
                                          </p:stCondLst>
                                        </p:cTn>
                                        <p:tgtEl>
                                          <p:spTgt spid="185346">
                                            <p:txEl>
                                              <p:charRg st="160" end="163"/>
                                            </p:txEl>
                                          </p:spTgt>
                                        </p:tgtEl>
                                      </p:cBhvr>
                                      <p:from x="100000" y="100000"/>
                                      <p:to x="80000" y="100000"/>
                                    </p:animScale>
                                    <p:anim by="(#ppt_h/3+#ppt_w*0.1)" calcmode="lin" valueType="num">
                                      <p:cBhvr additive="sum">
                                        <p:cTn id="31" dur="200" decel="100000" autoRev="1" fill="hold">
                                          <p:stCondLst>
                                            <p:cond delay="600"/>
                                          </p:stCondLst>
                                        </p:cTn>
                                        <p:tgtEl>
                                          <p:spTgt spid="185346">
                                            <p:txEl>
                                              <p:charRg st="160" end="163"/>
                                            </p:txEl>
                                          </p:spTgt>
                                        </p:tgtEl>
                                        <p:attrNameLst>
                                          <p:attrName>ppt_x</p:attrName>
                                        </p:attrNameLst>
                                      </p:cBhvr>
                                    </p:anim>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85348"/>
                                        </p:tgtEl>
                                        <p:attrNameLst>
                                          <p:attrName>style.visibility</p:attrName>
                                        </p:attrNameLst>
                                      </p:cBhvr>
                                      <p:to>
                                        <p:strVal val="visible"/>
                                      </p:to>
                                    </p:set>
                                    <p:animEffect transition="in" filter="wipe(left)">
                                      <p:cBhvr>
                                        <p:cTn id="35" dur="500"/>
                                        <p:tgtEl>
                                          <p:spTgt spid="18534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85346">
                                            <p:txEl>
                                              <p:charRg st="165" end="180"/>
                                            </p:txEl>
                                          </p:spTgt>
                                        </p:tgtEl>
                                        <p:attrNameLst>
                                          <p:attrName>style.visibility</p:attrName>
                                        </p:attrNameLst>
                                      </p:cBhvr>
                                      <p:to>
                                        <p:strVal val="visible"/>
                                      </p:to>
                                    </p:set>
                                    <p:anim calcmode="lin" valueType="num">
                                      <p:cBhvr additive="base">
                                        <p:cTn id="40" dur="500" fill="hold"/>
                                        <p:tgtEl>
                                          <p:spTgt spid="185346">
                                            <p:txEl>
                                              <p:charRg st="165" end="18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85346">
                                            <p:txEl>
                                              <p:charRg st="165" end="18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7" name="Rectangle 5"/>
          <p:cNvSpPr/>
          <p:nvPr/>
        </p:nvSpPr>
        <p:spPr>
          <a:xfrm>
            <a:off x="457200" y="2716213"/>
            <a:ext cx="8231188"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也是</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的一个规范正交基．</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1006595" name="Object 4"/>
          <p:cNvGraphicFramePr>
            <a:graphicFrameLocks noChangeAspect="1"/>
          </p:cNvGraphicFramePr>
          <p:nvPr/>
        </p:nvGraphicFramePr>
        <p:xfrm>
          <a:off x="1012825" y="446088"/>
          <a:ext cx="7086600" cy="1981200"/>
        </p:xfrm>
        <a:graphic>
          <a:graphicData uri="http://schemas.openxmlformats.org/presentationml/2006/ole">
            <mc:AlternateContent xmlns:mc="http://schemas.openxmlformats.org/markup-compatibility/2006">
              <mc:Choice xmlns:v="urn:schemas-microsoft-com:vml" Requires="v">
                <p:oleObj spid="_x0000_s4417" name="" r:id="rId1" imgW="3543300" imgH="990600" progId="">
                  <p:embed/>
                </p:oleObj>
              </mc:Choice>
              <mc:Fallback>
                <p:oleObj name="" r:id="rId1" imgW="3543300" imgH="990600" progId="">
                  <p:embed/>
                  <p:pic>
                    <p:nvPicPr>
                      <p:cNvPr id="0" name="图片 4416"/>
                      <p:cNvPicPr/>
                      <p:nvPr/>
                    </p:nvPicPr>
                    <p:blipFill>
                      <a:blip r:embed="rId2"/>
                      <a:stretch>
                        <a:fillRect/>
                      </a:stretch>
                    </p:blipFill>
                    <p:spPr>
                      <a:xfrm>
                        <a:off x="1012825" y="446088"/>
                        <a:ext cx="7086600" cy="1981200"/>
                      </a:xfrm>
                      <a:prstGeom prst="rect">
                        <a:avLst/>
                      </a:prstGeom>
                      <a:noFill/>
                      <a:ln w="38100">
                        <a:noFill/>
                        <a:miter/>
                      </a:ln>
                    </p:spPr>
                  </p:pic>
                </p:oleObj>
              </mc:Fallback>
            </mc:AlternateContent>
          </a:graphicData>
        </a:graphic>
      </p:graphicFrame>
      <p:graphicFrame>
        <p:nvGraphicFramePr>
          <p:cNvPr id="141320" name="Object 5"/>
          <p:cNvGraphicFramePr>
            <a:graphicFrameLocks noChangeAspect="1"/>
          </p:cNvGraphicFramePr>
          <p:nvPr/>
        </p:nvGraphicFramePr>
        <p:xfrm>
          <a:off x="2255838" y="3462338"/>
          <a:ext cx="4622800" cy="1854200"/>
        </p:xfrm>
        <a:graphic>
          <a:graphicData uri="http://schemas.openxmlformats.org/presentationml/2006/ole">
            <mc:AlternateContent xmlns:mc="http://schemas.openxmlformats.org/markup-compatibility/2006">
              <mc:Choice xmlns:v="urn:schemas-microsoft-com:vml" Requires="v">
                <p:oleObj spid="_x0000_s4418" name="" r:id="rId3" imgW="2311400" imgH="927100" progId="">
                  <p:embed/>
                </p:oleObj>
              </mc:Choice>
              <mc:Fallback>
                <p:oleObj name="" r:id="rId3" imgW="2311400" imgH="927100" progId="">
                  <p:embed/>
                  <p:pic>
                    <p:nvPicPr>
                      <p:cNvPr id="0" name="图片 4417"/>
                      <p:cNvPicPr/>
                      <p:nvPr/>
                    </p:nvPicPr>
                    <p:blipFill>
                      <a:blip r:embed="rId4"/>
                      <a:stretch>
                        <a:fillRect/>
                      </a:stretch>
                    </p:blipFill>
                    <p:spPr>
                      <a:xfrm>
                        <a:off x="2255838" y="3462338"/>
                        <a:ext cx="4622800" cy="1854200"/>
                      </a:xfrm>
                      <a:prstGeom prst="rect">
                        <a:avLst/>
                      </a:prstGeom>
                      <a:noFill/>
                      <a:ln w="38100">
                        <a:noFill/>
                        <a:miter/>
                      </a:ln>
                    </p:spPr>
                  </p:pic>
                </p:oleObj>
              </mc:Fallback>
            </mc:AlternateContent>
          </a:graphicData>
        </a:graphic>
      </p:graphicFrame>
      <p:sp>
        <p:nvSpPr>
          <p:cNvPr id="141321" name="Rectangle 9"/>
          <p:cNvSpPr/>
          <p:nvPr/>
        </p:nvSpPr>
        <p:spPr>
          <a:xfrm>
            <a:off x="457200" y="5607050"/>
            <a:ext cx="8231188"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是</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的一个基，但不是规范正交基．</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41317"/>
                                        </p:tgtEl>
                                        <p:attrNameLst>
                                          <p:attrName>style.visibility</p:attrName>
                                        </p:attrNameLst>
                                      </p:cBhvr>
                                      <p:to>
                                        <p:strVal val="visible"/>
                                      </p:to>
                                    </p:set>
                                    <p:anim from="(-#ppt_w/2)" to="(#ppt_x)" calcmode="lin" valueType="num">
                                      <p:cBhvr>
                                        <p:cTn id="7" dur="600" fill="hold">
                                          <p:stCondLst>
                                            <p:cond delay="0"/>
                                          </p:stCondLst>
                                        </p:cTn>
                                        <p:tgtEl>
                                          <p:spTgt spid="141317"/>
                                        </p:tgtEl>
                                        <p:attrNameLst>
                                          <p:attrName>ppt_x</p:attrName>
                                        </p:attrNameLst>
                                      </p:cBhvr>
                                    </p:anim>
                                    <p:anim from="0" to="-1.0" calcmode="lin" valueType="num">
                                      <p:cBhvr>
                                        <p:cTn id="8" dur="200" decel="50000" autoRev="1" fill="hold">
                                          <p:stCondLst>
                                            <p:cond delay="600"/>
                                          </p:stCondLst>
                                        </p:cTn>
                                        <p:tgtEl>
                                          <p:spTgt spid="141317"/>
                                        </p:tgtEl>
                                        <p:attrNameLst>
                                          <p:attrName>xshear</p:attrName>
                                        </p:attrNameLst>
                                      </p:cBhvr>
                                    </p:anim>
                                    <p:animScale>
                                      <p:cBhvr>
                                        <p:cTn id="9" dur="200" decel="100000" autoRev="1" fill="hold">
                                          <p:stCondLst>
                                            <p:cond delay="600"/>
                                          </p:stCondLst>
                                        </p:cTn>
                                        <p:tgtEl>
                                          <p:spTgt spid="141317"/>
                                        </p:tgtEl>
                                      </p:cBhvr>
                                      <p:from x="100000" y="100000"/>
                                      <p:to x="80000" y="100000"/>
                                    </p:animScale>
                                    <p:anim by="(#ppt_h/3+#ppt_w*0.1)" calcmode="lin" valueType="num">
                                      <p:cBhvr additive="sum">
                                        <p:cTn id="10" dur="200" decel="100000" autoRev="1" fill="hold">
                                          <p:stCondLst>
                                            <p:cond delay="600"/>
                                          </p:stCondLst>
                                        </p:cTn>
                                        <p:tgtEl>
                                          <p:spTgt spid="141317"/>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41320"/>
                                        </p:tgtEl>
                                        <p:attrNameLst>
                                          <p:attrName>style.visibility</p:attrName>
                                        </p:attrNameLst>
                                      </p:cBhvr>
                                      <p:to>
                                        <p:strVal val="visible"/>
                                      </p:to>
                                    </p:set>
                                    <p:animEffect transition="in" filter="box(in)">
                                      <p:cBhvr>
                                        <p:cTn id="15" dur="500"/>
                                        <p:tgtEl>
                                          <p:spTgt spid="141320"/>
                                        </p:tgtEl>
                                      </p:cBhvr>
                                    </p:animEffect>
                                  </p:childTnLst>
                                </p:cTn>
                              </p:par>
                            </p:childTnLst>
                          </p:cTn>
                        </p:par>
                      </p:childTnLst>
                    </p:cTn>
                  </p:par>
                  <p:par>
                    <p:cTn id="16" fill="hold">
                      <p:stCondLst>
                        <p:cond delay="indefinite"/>
                      </p:stCondLst>
                      <p:childTnLst>
                        <p:par>
                          <p:cTn id="17" fill="hold">
                            <p:stCondLst>
                              <p:cond delay="0"/>
                            </p:stCondLst>
                            <p:childTnLst>
                              <p:par>
                                <p:cTn id="18" presetID="34" presetClass="entr" presetSubtype="0" fill="hold" grpId="0" nodeType="clickEffect">
                                  <p:stCondLst>
                                    <p:cond delay="0"/>
                                  </p:stCondLst>
                                  <p:childTnLst>
                                    <p:set>
                                      <p:cBhvr>
                                        <p:cTn id="19" dur="1" fill="hold">
                                          <p:stCondLst>
                                            <p:cond delay="0"/>
                                          </p:stCondLst>
                                        </p:cTn>
                                        <p:tgtEl>
                                          <p:spTgt spid="141321"/>
                                        </p:tgtEl>
                                        <p:attrNameLst>
                                          <p:attrName>style.visibility</p:attrName>
                                        </p:attrNameLst>
                                      </p:cBhvr>
                                      <p:to>
                                        <p:strVal val="visible"/>
                                      </p:to>
                                    </p:set>
                                    <p:anim from="(-#ppt_w/2)" to="(#ppt_x)" calcmode="lin" valueType="num">
                                      <p:cBhvr>
                                        <p:cTn id="20" dur="600" fill="hold">
                                          <p:stCondLst>
                                            <p:cond delay="0"/>
                                          </p:stCondLst>
                                        </p:cTn>
                                        <p:tgtEl>
                                          <p:spTgt spid="141321"/>
                                        </p:tgtEl>
                                        <p:attrNameLst>
                                          <p:attrName>ppt_x</p:attrName>
                                        </p:attrNameLst>
                                      </p:cBhvr>
                                    </p:anim>
                                    <p:anim from="0" to="-1.0" calcmode="lin" valueType="num">
                                      <p:cBhvr>
                                        <p:cTn id="21" dur="200" decel="50000" autoRev="1" fill="hold">
                                          <p:stCondLst>
                                            <p:cond delay="600"/>
                                          </p:stCondLst>
                                        </p:cTn>
                                        <p:tgtEl>
                                          <p:spTgt spid="141321"/>
                                        </p:tgtEl>
                                        <p:attrNameLst>
                                          <p:attrName>xshear</p:attrName>
                                        </p:attrNameLst>
                                      </p:cBhvr>
                                    </p:anim>
                                    <p:animScale>
                                      <p:cBhvr>
                                        <p:cTn id="22" dur="200" decel="100000" autoRev="1" fill="hold">
                                          <p:stCondLst>
                                            <p:cond delay="600"/>
                                          </p:stCondLst>
                                        </p:cTn>
                                        <p:tgtEl>
                                          <p:spTgt spid="141321"/>
                                        </p:tgtEl>
                                      </p:cBhvr>
                                      <p:from x="100000" y="100000"/>
                                      <p:to x="80000" y="100000"/>
                                    </p:animScale>
                                    <p:anim by="(#ppt_h/3+#ppt_w*0.1)" calcmode="lin" valueType="num">
                                      <p:cBhvr additive="sum">
                                        <p:cTn id="23" dur="200" decel="100000" autoRev="1" fill="hold">
                                          <p:stCondLst>
                                            <p:cond delay="600"/>
                                          </p:stCondLst>
                                        </p:cTn>
                                        <p:tgtEl>
                                          <p:spTgt spid="14132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p:bldP spid="1413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2594" name="Text Box 2"/>
          <p:cNvSpPr txBox="1"/>
          <p:nvPr/>
        </p:nvSpPr>
        <p:spPr>
          <a:xfrm>
            <a:off x="1066800" y="762000"/>
            <a:ext cx="1712913" cy="701675"/>
          </a:xfrm>
          <a:prstGeom prst="rect">
            <a:avLst/>
          </a:prstGeom>
          <a:noFill/>
          <a:ln w="9525">
            <a:noFill/>
          </a:ln>
        </p:spPr>
        <p:txBody>
          <a:bodyPr wrap="none">
            <a:spAutoFit/>
          </a:bodyPr>
          <a:p>
            <a:r>
              <a:rPr lang="zh-CN" altLang="en-US" sz="4000" b="1" dirty="0">
                <a:solidFill>
                  <a:srgbClr val="0000FF"/>
                </a:solidFill>
                <a:latin typeface="Times New Roman" panose="02020603050405020304" pitchFamily="18" charset="0"/>
                <a:ea typeface="楷体_GB2312" panose="02010609030101010101" pitchFamily="49" charset="-122"/>
              </a:rPr>
              <a:t>思考题</a:t>
            </a:r>
            <a:endParaRPr lang="zh-CN" altLang="en-US" sz="4000" b="1" dirty="0">
              <a:solidFill>
                <a:srgbClr val="0000FF"/>
              </a:solidFill>
              <a:latin typeface="Times New Roman" panose="02020603050405020304" pitchFamily="18" charset="0"/>
              <a:ea typeface="楷体_GB2312" panose="02010609030101010101" pitchFamily="49" charset="-122"/>
            </a:endParaRPr>
          </a:p>
        </p:txBody>
      </p:sp>
      <p:sp>
        <p:nvSpPr>
          <p:cNvPr id="622595" name="Text Box 3"/>
          <p:cNvSpPr txBox="1"/>
          <p:nvPr/>
        </p:nvSpPr>
        <p:spPr>
          <a:xfrm>
            <a:off x="914400" y="2536825"/>
            <a:ext cx="6862763" cy="519113"/>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已知</a:t>
            </a:r>
            <a:r>
              <a:rPr lang="zh-CN" altLang="en-US" sz="2800" b="1" i="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                                        ，求    的系数</a:t>
            </a:r>
            <a:r>
              <a:rPr lang="en-US" altLang="zh-CN" sz="2800" b="1" dirty="0">
                <a:solidFill>
                  <a:srgbClr val="000000"/>
                </a:solidFill>
                <a:latin typeface="Times New Roman" panose="02020603050405020304" pitchFamily="18" charset="0"/>
                <a:ea typeface="楷体_GB2312" panose="02010609030101010101" pitchFamily="49" charset="-122"/>
              </a:rPr>
              <a:t>. </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2596" name="Object 10"/>
          <p:cNvGraphicFramePr>
            <a:graphicFrameLocks noChangeAspect="1"/>
          </p:cNvGraphicFramePr>
          <p:nvPr/>
        </p:nvGraphicFramePr>
        <p:xfrm>
          <a:off x="1778000" y="1828800"/>
          <a:ext cx="3479800" cy="2044700"/>
        </p:xfrm>
        <a:graphic>
          <a:graphicData uri="http://schemas.openxmlformats.org/presentationml/2006/ole">
            <mc:AlternateContent xmlns:mc="http://schemas.openxmlformats.org/markup-compatibility/2006">
              <mc:Choice xmlns:v="urn:schemas-microsoft-com:vml" Requires="v">
                <p:oleObj spid="_x0000_s3215" name="" r:id="rId1" imgW="3479800" imgH="2044700" progId="Equation.3">
                  <p:embed/>
                </p:oleObj>
              </mc:Choice>
              <mc:Fallback>
                <p:oleObj name="" r:id="rId1" imgW="3479800" imgH="2044700" progId="Equation.3">
                  <p:embed/>
                  <p:pic>
                    <p:nvPicPr>
                      <p:cNvPr id="0" name="图片 3214"/>
                      <p:cNvPicPr/>
                      <p:nvPr/>
                    </p:nvPicPr>
                    <p:blipFill>
                      <a:blip r:embed="rId2"/>
                      <a:stretch>
                        <a:fillRect/>
                      </a:stretch>
                    </p:blipFill>
                    <p:spPr>
                      <a:xfrm>
                        <a:off x="1778000" y="1828800"/>
                        <a:ext cx="3479800" cy="2044700"/>
                      </a:xfrm>
                      <a:prstGeom prst="rect">
                        <a:avLst/>
                      </a:prstGeom>
                      <a:noFill/>
                      <a:ln w="38100">
                        <a:noFill/>
                        <a:miter/>
                      </a:ln>
                    </p:spPr>
                  </p:pic>
                </p:oleObj>
              </mc:Fallback>
            </mc:AlternateContent>
          </a:graphicData>
        </a:graphic>
      </p:graphicFrame>
      <p:graphicFrame>
        <p:nvGraphicFramePr>
          <p:cNvPr id="622597" name="Object 11"/>
          <p:cNvGraphicFramePr>
            <a:graphicFrameLocks noChangeAspect="1"/>
          </p:cNvGraphicFramePr>
          <p:nvPr/>
        </p:nvGraphicFramePr>
        <p:xfrm>
          <a:off x="5919788" y="2522538"/>
          <a:ext cx="604837" cy="573087"/>
        </p:xfrm>
        <a:graphic>
          <a:graphicData uri="http://schemas.openxmlformats.org/presentationml/2006/ole">
            <mc:AlternateContent xmlns:mc="http://schemas.openxmlformats.org/markup-compatibility/2006">
              <mc:Choice xmlns:v="urn:schemas-microsoft-com:vml" Requires="v">
                <p:oleObj spid="_x0000_s3216" name="" r:id="rId3" imgW="241300" imgH="228600" progId="">
                  <p:embed/>
                </p:oleObj>
              </mc:Choice>
              <mc:Fallback>
                <p:oleObj name="" r:id="rId3" imgW="241300" imgH="228600" progId="">
                  <p:embed/>
                  <p:pic>
                    <p:nvPicPr>
                      <p:cNvPr id="0" name="图片 3215"/>
                      <p:cNvPicPr/>
                      <p:nvPr/>
                    </p:nvPicPr>
                    <p:blipFill>
                      <a:blip r:embed="rId4"/>
                      <a:stretch>
                        <a:fillRect/>
                      </a:stretch>
                    </p:blipFill>
                    <p:spPr>
                      <a:xfrm>
                        <a:off x="5919788" y="2522538"/>
                        <a:ext cx="604837" cy="573087"/>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2"/>
          <p:cNvSpPr/>
          <p:nvPr/>
        </p:nvSpPr>
        <p:spPr>
          <a:xfrm>
            <a:off x="457200" y="455613"/>
            <a:ext cx="8231188" cy="5337175"/>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 </a:t>
            </a:r>
            <a:r>
              <a:rPr lang="zh-CN" altLang="en-US" sz="2400" b="1" dirty="0">
                <a:solidFill>
                  <a:srgbClr val="000000"/>
                </a:solidFill>
                <a:latin typeface="Times New Roman" panose="02020603050405020304" pitchFamily="18" charset="0"/>
                <a:ea typeface="楷体_GB2312" panose="02010609030101010101" pitchFamily="49" charset="-122"/>
              </a:rPr>
              <a:t>是向量空间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a:t>
            </a:r>
            <a:r>
              <a:rPr lang="zh-CN" altLang="en-US" sz="2400" b="1" dirty="0">
                <a:solidFill>
                  <a:srgbClr val="0000FF"/>
                </a:solidFill>
                <a:latin typeface="Times New Roman" panose="02020603050405020304" pitchFamily="18" charset="0"/>
                <a:ea typeface="楷体_GB2312" panose="02010609030101010101" pitchFamily="49" charset="-122"/>
              </a:rPr>
              <a:t>正交基</a:t>
            </a:r>
            <a:r>
              <a:rPr lang="zh-CN" altLang="en-US" sz="2400" b="1" dirty="0">
                <a:solidFill>
                  <a:srgbClr val="000000"/>
                </a:solidFill>
                <a:latin typeface="Times New Roman" panose="02020603050405020304" pitchFamily="18" charset="0"/>
                <a:ea typeface="楷体_GB2312" panose="02010609030101010101" pitchFamily="49" charset="-122"/>
              </a:rPr>
              <a:t>，则</a:t>
            </a:r>
            <a:r>
              <a:rPr lang="en-US" altLang="zh-CN" sz="2400" b="1" i="1" dirty="0">
                <a:solidFill>
                  <a:srgbClr val="000000"/>
                </a:solidFill>
                <a:latin typeface="Times New Roman" panose="02020603050405020304" pitchFamily="18" charset="0"/>
                <a:ea typeface="楷体_GB2312" panose="02010609030101010101" pitchFamily="49" charset="-122"/>
              </a:rPr>
              <a:t>V </a:t>
            </a:r>
            <a:r>
              <a:rPr lang="zh-CN" altLang="en-US" sz="2400" b="1" dirty="0">
                <a:solidFill>
                  <a:srgbClr val="000000"/>
                </a:solidFill>
                <a:latin typeface="Times New Roman" panose="02020603050405020304" pitchFamily="18" charset="0"/>
                <a:ea typeface="楷体_GB2312" panose="02010609030101010101" pitchFamily="49" charset="-122"/>
              </a:rPr>
              <a:t>中任意一</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个向量可唯一表示为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特别地，若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的一个</a:t>
            </a:r>
            <a:r>
              <a:rPr lang="zh-CN" altLang="en-US" sz="2400" b="1" dirty="0">
                <a:solidFill>
                  <a:srgbClr val="0000FF"/>
                </a:solidFill>
                <a:latin typeface="Times New Roman" panose="02020603050405020304" pitchFamily="18" charset="0"/>
                <a:ea typeface="楷体_GB2312" panose="02010609030101010101" pitchFamily="49" charset="-122"/>
              </a:rPr>
              <a:t>规范正交基</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zh-CN" altLang="en-US" sz="2400" b="1" dirty="0">
                <a:solidFill>
                  <a:srgbClr val="000000"/>
                </a:solidFill>
                <a:latin typeface="Times New Roman" panose="02020603050405020304" pitchFamily="18" charset="0"/>
                <a:ea typeface="楷体_GB2312" panose="02010609030101010101" pitchFamily="49" charset="-122"/>
              </a:rPr>
              <a:t> 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i="1" baseline="-25000" dirty="0">
                <a:solidFill>
                  <a:srgbClr val="000000"/>
                </a:solidFill>
                <a:latin typeface="Times New Roman" panose="02020603050405020304" pitchFamily="18" charset="0"/>
                <a:ea typeface="楷体_GB2312" panose="02010609030101010101" pitchFamily="49" charset="-122"/>
              </a:rPr>
              <a:t> </a:t>
            </a: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i="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中的一个规范正交基</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endParaRPr lang="en-US" altLang="zh-CN" sz="2400" b="1" i="1" baseline="-25000" dirty="0">
              <a:solidFill>
                <a:srgbClr val="FF0000"/>
              </a:solidFill>
              <a:latin typeface="Times New Roman" panose="02020603050405020304" pitchFamily="18" charset="0"/>
              <a:ea typeface="楷体_GB2312" panose="02010609030101010101" pitchFamily="49" charset="-122"/>
            </a:endParaRPr>
          </a:p>
        </p:txBody>
      </p:sp>
      <p:graphicFrame>
        <p:nvGraphicFramePr>
          <p:cNvPr id="186373" name="Object 4"/>
          <p:cNvGraphicFramePr>
            <a:graphicFrameLocks noChangeAspect="1"/>
          </p:cNvGraphicFramePr>
          <p:nvPr/>
        </p:nvGraphicFramePr>
        <p:xfrm>
          <a:off x="2397125" y="1628775"/>
          <a:ext cx="4318000" cy="889000"/>
        </p:xfrm>
        <a:graphic>
          <a:graphicData uri="http://schemas.openxmlformats.org/presentationml/2006/ole">
            <mc:AlternateContent xmlns:mc="http://schemas.openxmlformats.org/markup-compatibility/2006">
              <mc:Choice xmlns:v="urn:schemas-microsoft-com:vml" Requires="v">
                <p:oleObj spid="_x0000_s4420" name="" r:id="rId1" imgW="2159000" imgH="444500" progId="">
                  <p:embed/>
                </p:oleObj>
              </mc:Choice>
              <mc:Fallback>
                <p:oleObj name="" r:id="rId1" imgW="2159000" imgH="444500" progId="">
                  <p:embed/>
                  <p:pic>
                    <p:nvPicPr>
                      <p:cNvPr id="0" name="图片 4419"/>
                      <p:cNvPicPr/>
                      <p:nvPr/>
                    </p:nvPicPr>
                    <p:blipFill>
                      <a:blip r:embed="rId2"/>
                      <a:stretch>
                        <a:fillRect/>
                      </a:stretch>
                    </p:blipFill>
                    <p:spPr>
                      <a:xfrm>
                        <a:off x="2397125" y="1628775"/>
                        <a:ext cx="4318000" cy="889000"/>
                      </a:xfrm>
                      <a:prstGeom prst="rect">
                        <a:avLst/>
                      </a:prstGeom>
                      <a:solidFill>
                        <a:srgbClr val="FFFF99"/>
                      </a:solidFill>
                      <a:ln w="38100">
                        <a:noFill/>
                        <a:miter/>
                      </a:ln>
                    </p:spPr>
                  </p:pic>
                </p:oleObj>
              </mc:Fallback>
            </mc:AlternateContent>
          </a:graphicData>
        </a:graphic>
      </p:graphicFrame>
      <p:graphicFrame>
        <p:nvGraphicFramePr>
          <p:cNvPr id="186374" name="Object 5"/>
          <p:cNvGraphicFramePr>
            <a:graphicFrameLocks noChangeAspect="1"/>
          </p:cNvGraphicFramePr>
          <p:nvPr/>
        </p:nvGraphicFramePr>
        <p:xfrm>
          <a:off x="2981325" y="3332163"/>
          <a:ext cx="3149600" cy="457200"/>
        </p:xfrm>
        <a:graphic>
          <a:graphicData uri="http://schemas.openxmlformats.org/presentationml/2006/ole">
            <mc:AlternateContent xmlns:mc="http://schemas.openxmlformats.org/markup-compatibility/2006">
              <mc:Choice xmlns:v="urn:schemas-microsoft-com:vml" Requires="v">
                <p:oleObj spid="_x0000_s4419" name="" r:id="rId3" imgW="1574800" imgH="228600" progId="">
                  <p:embed/>
                </p:oleObj>
              </mc:Choice>
              <mc:Fallback>
                <p:oleObj name="" r:id="rId3" imgW="1574800" imgH="228600" progId="">
                  <p:embed/>
                  <p:pic>
                    <p:nvPicPr>
                      <p:cNvPr id="0" name="图片 4418"/>
                      <p:cNvPicPr/>
                      <p:nvPr/>
                    </p:nvPicPr>
                    <p:blipFill>
                      <a:blip r:embed="rId4"/>
                      <a:stretch>
                        <a:fillRect/>
                      </a:stretch>
                    </p:blipFill>
                    <p:spPr>
                      <a:xfrm>
                        <a:off x="2981325" y="3332163"/>
                        <a:ext cx="3149600" cy="457200"/>
                      </a:xfrm>
                      <a:prstGeom prst="rect">
                        <a:avLst/>
                      </a:prstGeom>
                      <a:noFill/>
                      <a:ln w="38100">
                        <a:noFill/>
                        <a:miter/>
                      </a:ln>
                    </p:spPr>
                  </p:pic>
                </p:oleObj>
              </mc:Fallback>
            </mc:AlternateContent>
          </a:graphicData>
        </a:graphic>
      </p:graphicFrame>
      <p:sp>
        <p:nvSpPr>
          <p:cNvPr id="186375" name="AutoShape 7"/>
          <p:cNvSpPr/>
          <p:nvPr/>
        </p:nvSpPr>
        <p:spPr>
          <a:xfrm>
            <a:off x="3348038" y="4611688"/>
            <a:ext cx="503237" cy="574675"/>
          </a:xfrm>
          <a:prstGeom prst="downArrow">
            <a:avLst>
              <a:gd name="adj1" fmla="val 50000"/>
              <a:gd name="adj2" fmla="val 28548"/>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07622" name="WordArt 9"/>
          <p:cNvSpPr>
            <a:spLocks noTextEdit="1"/>
          </p:cNvSpPr>
          <p:nvPr/>
        </p:nvSpPr>
        <p:spPr>
          <a:xfrm>
            <a:off x="3906838" y="4465638"/>
            <a:ext cx="665162" cy="763587"/>
          </a:xfrm>
          <a:prstGeom prst="rect">
            <a:avLst/>
          </a:prstGeom>
        </p:spPr>
        <p:txBody>
          <a:bodyPr wrap="none" fromWordArt="1">
            <a:prstTxWarp prst="textPlain">
              <a:avLst>
                <a:gd name="adj" fmla="val 50000"/>
              </a:avLst>
            </a:prstTxWarp>
            <a:normAutofit/>
          </a:bodyPr>
          <a:p>
            <a:pPr algn="ctr" eaLnBrk="0" hangingPunct="0"/>
            <a:r>
              <a:rPr lang="zh-CN" altLang="en-US" sz="3600" b="1">
                <a:ln w="12700" cap="flat" cmpd="sng">
                  <a:solidFill>
                    <a:srgbClr val="EAEAEA"/>
                  </a:solidFill>
                  <a:prstDash val="soli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mn-ea"/>
                <a:ea typeface="+mn-ea"/>
              </a:rPr>
              <a:t>？</a:t>
            </a:r>
            <a:endParaRPr lang="zh-CN" altLang="en-US" sz="3600" b="1">
              <a:ln w="12700" cap="flat" cmpd="sng">
                <a:solidFill>
                  <a:srgbClr val="EAEAEA"/>
                </a:solidFill>
                <a:prstDash val="soli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370">
                                            <p:txEl>
                                              <p:charRg st="77" end="80"/>
                                            </p:txEl>
                                          </p:spTgt>
                                        </p:tgtEl>
                                        <p:attrNameLst>
                                          <p:attrName>style.visibility</p:attrName>
                                        </p:attrNameLst>
                                      </p:cBhvr>
                                      <p:to>
                                        <p:strVal val="visible"/>
                                      </p:to>
                                    </p:set>
                                    <p:anim calcmode="lin" valueType="num">
                                      <p:cBhvr additive="base">
                                        <p:cTn id="7" dur="500" fill="hold"/>
                                        <p:tgtEl>
                                          <p:spTgt spid="186370">
                                            <p:txEl>
                                              <p:charRg st="77" end="8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6370">
                                            <p:txEl>
                                              <p:charRg st="77" end="8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86373"/>
                                        </p:tgtEl>
                                        <p:attrNameLst>
                                          <p:attrName>style.visibility</p:attrName>
                                        </p:attrNameLst>
                                      </p:cBhvr>
                                      <p:to>
                                        <p:strVal val="visible"/>
                                      </p:to>
                                    </p:set>
                                    <p:animEffect transition="in" filter="box(in)">
                                      <p:cBhvr>
                                        <p:cTn id="13" dur="500"/>
                                        <p:tgtEl>
                                          <p:spTgt spid="186373"/>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86370">
                                            <p:txEl>
                                              <p:charRg st="81" end="115"/>
                                            </p:txEl>
                                          </p:spTgt>
                                        </p:tgtEl>
                                        <p:attrNameLst>
                                          <p:attrName>style.visibility</p:attrName>
                                        </p:attrNameLst>
                                      </p:cBhvr>
                                      <p:to>
                                        <p:strVal val="visible"/>
                                      </p:to>
                                    </p:set>
                                    <p:anim calcmode="lin" valueType="num">
                                      <p:cBhvr>
                                        <p:cTn id="18" dur="500" fill="hold"/>
                                        <p:tgtEl>
                                          <p:spTgt spid="186370">
                                            <p:txEl>
                                              <p:charRg st="81" end="115"/>
                                            </p:txEl>
                                          </p:spTgt>
                                        </p:tgtEl>
                                        <p:attrNameLst>
                                          <p:attrName>ppt_w</p:attrName>
                                        </p:attrNameLst>
                                      </p:cBhvr>
                                      <p:tavLst>
                                        <p:tav tm="0">
                                          <p:val>
                                            <p:fltVal val="0.000000"/>
                                          </p:val>
                                        </p:tav>
                                        <p:tav tm="100000">
                                          <p:val>
                                            <p:strVal val="#ppt_w"/>
                                          </p:val>
                                        </p:tav>
                                      </p:tavLst>
                                    </p:anim>
                                    <p:anim calcmode="lin" valueType="num">
                                      <p:cBhvr>
                                        <p:cTn id="19" dur="500" fill="hold"/>
                                        <p:tgtEl>
                                          <p:spTgt spid="186370">
                                            <p:txEl>
                                              <p:charRg st="81" end="115"/>
                                            </p:txEl>
                                          </p:spTgt>
                                        </p:tgtEl>
                                        <p:attrNameLst>
                                          <p:attrName>ppt_h</p:attrName>
                                        </p:attrNameLst>
                                      </p:cBhvr>
                                      <p:tavLst>
                                        <p:tav tm="0">
                                          <p:val>
                                            <p:fltVal val="0.00000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86374"/>
                                        </p:tgtEl>
                                        <p:attrNameLst>
                                          <p:attrName>style.visibility</p:attrName>
                                        </p:attrNameLst>
                                      </p:cBhvr>
                                      <p:to>
                                        <p:strVal val="visible"/>
                                      </p:to>
                                    </p:set>
                                    <p:animEffect transition="in" filter="box(in)">
                                      <p:cBhvr>
                                        <p:cTn id="24" dur="500"/>
                                        <p:tgtEl>
                                          <p:spTgt spid="186374"/>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186370">
                                            <p:txEl>
                                              <p:charRg st="117" end="149"/>
                                            </p:txEl>
                                          </p:spTgt>
                                        </p:tgtEl>
                                        <p:attrNameLst>
                                          <p:attrName>style.visibility</p:attrName>
                                        </p:attrNameLst>
                                      </p:cBhvr>
                                      <p:to>
                                        <p:strVal val="visible"/>
                                      </p:to>
                                    </p:set>
                                    <p:anim calcmode="lin" valueType="num">
                                      <p:cBhvr>
                                        <p:cTn id="29" dur="500" fill="hold"/>
                                        <p:tgtEl>
                                          <p:spTgt spid="186370">
                                            <p:txEl>
                                              <p:charRg st="117" end="149"/>
                                            </p:txEl>
                                          </p:spTgt>
                                        </p:tgtEl>
                                        <p:attrNameLst>
                                          <p:attrName>ppt_w</p:attrName>
                                        </p:attrNameLst>
                                      </p:cBhvr>
                                      <p:tavLst>
                                        <p:tav tm="0">
                                          <p:val>
                                            <p:fltVal val="0.000000"/>
                                          </p:val>
                                        </p:tav>
                                        <p:tav tm="100000">
                                          <p:val>
                                            <p:strVal val="#ppt_w"/>
                                          </p:val>
                                        </p:tav>
                                      </p:tavLst>
                                    </p:anim>
                                    <p:anim calcmode="lin" valueType="num">
                                      <p:cBhvr>
                                        <p:cTn id="30" dur="500" fill="hold"/>
                                        <p:tgtEl>
                                          <p:spTgt spid="186370">
                                            <p:txEl>
                                              <p:charRg st="117" end="149"/>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86375"/>
                                        </p:tgtEl>
                                        <p:attrNameLst>
                                          <p:attrName>style.visibility</p:attrName>
                                        </p:attrNameLst>
                                      </p:cBhvr>
                                      <p:to>
                                        <p:strVal val="visible"/>
                                      </p:to>
                                    </p:set>
                                    <p:animEffect transition="in" filter="wipe(up)">
                                      <p:cBhvr>
                                        <p:cTn id="35" dur="500"/>
                                        <p:tgtEl>
                                          <p:spTgt spid="186375"/>
                                        </p:tgtEl>
                                      </p:cBhvr>
                                    </p:animEffect>
                                  </p:childTnLst>
                                </p:cTn>
                              </p:par>
                              <p:par>
                                <p:cTn id="36" presetID="19" presetClass="entr" presetSubtype="10" fill="hold" nodeType="withEffect">
                                  <p:stCondLst>
                                    <p:cond delay="0"/>
                                  </p:stCondLst>
                                  <p:childTnLst>
                                    <p:set>
                                      <p:cBhvr>
                                        <p:cTn id="37" dur="1" fill="hold">
                                          <p:stCondLst>
                                            <p:cond delay="0"/>
                                          </p:stCondLst>
                                        </p:cTn>
                                        <p:tgtEl>
                                          <p:spTgt spid="1007622"/>
                                        </p:tgtEl>
                                        <p:attrNameLst>
                                          <p:attrName>style.visibility</p:attrName>
                                        </p:attrNameLst>
                                      </p:cBhvr>
                                      <p:to>
                                        <p:strVal val="visible"/>
                                      </p:to>
                                    </p:set>
                                    <p:anim calcmode="lin" valueType="num">
                                      <p:cBhvr>
                                        <p:cTn id="38" dur="2000" fill="hold"/>
                                        <p:tgtEl>
                                          <p:spTgt spid="1007622"/>
                                        </p:tgtEl>
                                        <p:attrNameLst>
                                          <p:attrName>ppt_w</p:attrName>
                                        </p:attrNameLst>
                                      </p:cBhvr>
                                      <p:tavLst>
                                        <p:tav tm="0" fmla="#ppt_w*sin(2.5*pi*$)">
                                          <p:val>
                                            <p:fltVal val="0.000000"/>
                                          </p:val>
                                        </p:tav>
                                        <p:tav tm="100000">
                                          <p:val>
                                            <p:fltVal val="1.000000"/>
                                          </p:val>
                                        </p:tav>
                                      </p:tavLst>
                                    </p:anim>
                                    <p:anim calcmode="lin" valueType="num">
                                      <p:cBhvr>
                                        <p:cTn id="39" dur="2000" fill="hold"/>
                                        <p:tgtEl>
                                          <p:spTgt spid="1007622"/>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186370">
                                            <p:txEl>
                                              <p:charRg st="152" end="183"/>
                                            </p:txEl>
                                          </p:spTgt>
                                        </p:tgtEl>
                                        <p:attrNameLst>
                                          <p:attrName>style.visibility</p:attrName>
                                        </p:attrNameLst>
                                      </p:cBhvr>
                                      <p:to>
                                        <p:strVal val="visible"/>
                                      </p:to>
                                    </p:set>
                                    <p:anim calcmode="lin" valueType="num">
                                      <p:cBhvr>
                                        <p:cTn id="42" dur="500" fill="hold"/>
                                        <p:tgtEl>
                                          <p:spTgt spid="186370">
                                            <p:txEl>
                                              <p:charRg st="152" end="183"/>
                                            </p:txEl>
                                          </p:spTgt>
                                        </p:tgtEl>
                                        <p:attrNameLst>
                                          <p:attrName>ppt_w</p:attrName>
                                        </p:attrNameLst>
                                      </p:cBhvr>
                                      <p:tavLst>
                                        <p:tav tm="0">
                                          <p:val>
                                            <p:fltVal val="0.000000"/>
                                          </p:val>
                                        </p:tav>
                                        <p:tav tm="100000">
                                          <p:val>
                                            <p:strVal val="#ppt_w"/>
                                          </p:val>
                                        </p:tav>
                                      </p:tavLst>
                                    </p:anim>
                                    <p:anim calcmode="lin" valueType="num">
                                      <p:cBhvr>
                                        <p:cTn id="43" dur="500" fill="hold"/>
                                        <p:tgtEl>
                                          <p:spTgt spid="186370">
                                            <p:txEl>
                                              <p:charRg st="152" end="18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459" name="AutoShape 67"/>
          <p:cNvSpPr/>
          <p:nvPr/>
        </p:nvSpPr>
        <p:spPr>
          <a:xfrm>
            <a:off x="3924300" y="4652963"/>
            <a:ext cx="5086350" cy="1944687"/>
          </a:xfrm>
          <a:prstGeom prst="parallelogram">
            <a:avLst>
              <a:gd name="adj" fmla="val 55676"/>
            </a:avLst>
          </a:prstGeom>
          <a:solidFill>
            <a:srgbClr val="99FF33"/>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08643"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求规范正交基的方法</a:t>
            </a:r>
            <a:endParaRPr lang="zh-CN" altLang="en-US" dirty="0">
              <a:solidFill>
                <a:srgbClr val="0000FF"/>
              </a:solidFill>
            </a:endParaRPr>
          </a:p>
        </p:txBody>
      </p:sp>
      <p:sp>
        <p:nvSpPr>
          <p:cNvPr id="187395" name="Rectangle 3"/>
          <p:cNvSpPr>
            <a:spLocks noGrp="1"/>
          </p:cNvSpPr>
          <p:nvPr>
            <p:ph idx="1"/>
          </p:nvPr>
        </p:nvSpPr>
        <p:spPr>
          <a:xfrm>
            <a:off x="457200" y="1628775"/>
            <a:ext cx="8229600" cy="895350"/>
          </a:xfrm>
        </p:spPr>
        <p:txBody>
          <a:bodyPr vert="horz" wrap="square" lIns="91440" tIns="45720" rIns="91440" bIns="45720" anchor="t" anchorCtr="0">
            <a:spAutoFit/>
          </a:bodyPr>
          <a:p>
            <a:pPr eaLnBrk="1" hangingPunct="1">
              <a:buNone/>
            </a:pPr>
            <a:r>
              <a:rPr lang="zh-CN" altLang="en-US" dirty="0">
                <a:solidFill>
                  <a:srgbClr val="FF0000"/>
                </a:solidFill>
              </a:rPr>
              <a:t>第一步：正交化</a:t>
            </a:r>
            <a:r>
              <a:rPr lang="en-US" altLang="zh-CN" dirty="0">
                <a:solidFill>
                  <a:srgbClr val="FF0000"/>
                </a:solidFill>
              </a:rPr>
              <a:t>——</a:t>
            </a:r>
            <a:r>
              <a:rPr lang="zh-CN" altLang="en-US" dirty="0">
                <a:solidFill>
                  <a:srgbClr val="FF0000"/>
                </a:solidFill>
              </a:rPr>
              <a:t>施密特（</a:t>
            </a:r>
            <a:r>
              <a:rPr lang="en-US" altLang="zh-CN" dirty="0">
                <a:solidFill>
                  <a:srgbClr val="FF0000"/>
                </a:solidFill>
              </a:rPr>
              <a:t>Schimidt</a:t>
            </a:r>
            <a:r>
              <a:rPr lang="zh-CN" altLang="en-US" dirty="0">
                <a:solidFill>
                  <a:srgbClr val="FF0000"/>
                </a:solidFill>
              </a:rPr>
              <a:t>）正交化过程</a:t>
            </a:r>
            <a:endParaRPr lang="zh-CN" altLang="en-US" dirty="0">
              <a:solidFill>
                <a:srgbClr val="FF0000"/>
              </a:solidFill>
            </a:endParaRPr>
          </a:p>
          <a:p>
            <a:pPr eaLnBrk="1" hangingPunct="1">
              <a:buNone/>
            </a:pPr>
            <a:r>
              <a:rPr lang="zh-CN" altLang="en-US" dirty="0"/>
              <a:t>设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a:t>
            </a:r>
            <a:r>
              <a:rPr lang="en-US" altLang="zh-CN" dirty="0"/>
              <a:t> </a:t>
            </a:r>
            <a:r>
              <a:rPr lang="zh-CN" altLang="en-US" dirty="0"/>
              <a:t>是向量空间 </a:t>
            </a:r>
            <a:r>
              <a:rPr lang="en-US" altLang="zh-CN" i="1" dirty="0"/>
              <a:t>V</a:t>
            </a:r>
            <a:r>
              <a:rPr lang="en-US" altLang="zh-CN" dirty="0"/>
              <a:t> </a:t>
            </a:r>
            <a:r>
              <a:rPr lang="zh-CN" altLang="en-US" dirty="0"/>
              <a:t>中的一个基，那么令</a:t>
            </a:r>
            <a:endParaRPr lang="zh-CN" altLang="en-US" baseline="-25000" dirty="0"/>
          </a:p>
        </p:txBody>
      </p:sp>
      <p:graphicFrame>
        <p:nvGraphicFramePr>
          <p:cNvPr id="187396" name="Object 5"/>
          <p:cNvGraphicFramePr>
            <a:graphicFrameLocks noChangeAspect="1"/>
          </p:cNvGraphicFramePr>
          <p:nvPr/>
        </p:nvGraphicFramePr>
        <p:xfrm>
          <a:off x="511175" y="2636838"/>
          <a:ext cx="889000" cy="457200"/>
        </p:xfrm>
        <a:graphic>
          <a:graphicData uri="http://schemas.openxmlformats.org/presentationml/2006/ole">
            <mc:AlternateContent xmlns:mc="http://schemas.openxmlformats.org/markup-compatibility/2006">
              <mc:Choice xmlns:v="urn:schemas-microsoft-com:vml" Requires="v">
                <p:oleObj spid="_x0000_s4421" name="" r:id="rId1" imgW="444500" imgH="228600" progId="">
                  <p:embed/>
                </p:oleObj>
              </mc:Choice>
              <mc:Fallback>
                <p:oleObj name="" r:id="rId1" imgW="444500" imgH="228600" progId="">
                  <p:embed/>
                  <p:pic>
                    <p:nvPicPr>
                      <p:cNvPr id="0" name="图片 4420"/>
                      <p:cNvPicPr/>
                      <p:nvPr/>
                    </p:nvPicPr>
                    <p:blipFill>
                      <a:blip r:embed="rId2"/>
                      <a:stretch>
                        <a:fillRect/>
                      </a:stretch>
                    </p:blipFill>
                    <p:spPr>
                      <a:xfrm>
                        <a:off x="511175" y="2636838"/>
                        <a:ext cx="889000" cy="457200"/>
                      </a:xfrm>
                      <a:prstGeom prst="rect">
                        <a:avLst/>
                      </a:prstGeom>
                      <a:noFill/>
                      <a:ln w="38100">
                        <a:noFill/>
                        <a:miter/>
                      </a:ln>
                    </p:spPr>
                  </p:pic>
                </p:oleObj>
              </mc:Fallback>
            </mc:AlternateContent>
          </a:graphicData>
        </a:graphic>
      </p:graphicFrame>
      <p:sp>
        <p:nvSpPr>
          <p:cNvPr id="187428" name="Line 36"/>
          <p:cNvSpPr/>
          <p:nvPr/>
        </p:nvSpPr>
        <p:spPr>
          <a:xfrm>
            <a:off x="5710238" y="5948363"/>
            <a:ext cx="2159000" cy="0"/>
          </a:xfrm>
          <a:prstGeom prst="line">
            <a:avLst/>
          </a:prstGeom>
          <a:ln w="28575" cap="flat" cmpd="sng">
            <a:solidFill>
              <a:schemeClr val="tx1"/>
            </a:solidFill>
            <a:prstDash val="dash"/>
            <a:headEnd type="none" w="med" len="med"/>
            <a:tailEnd type="none" w="lg" len="lg"/>
          </a:ln>
        </p:spPr>
      </p:sp>
      <p:cxnSp>
        <p:nvCxnSpPr>
          <p:cNvPr id="187429" name="AutoShape 37"/>
          <p:cNvCxnSpPr>
            <a:endCxn id="187428" idx="1"/>
          </p:cNvCxnSpPr>
          <p:nvPr/>
        </p:nvCxnSpPr>
        <p:spPr>
          <a:xfrm>
            <a:off x="6213475" y="5038725"/>
            <a:ext cx="1655763" cy="923925"/>
          </a:xfrm>
          <a:prstGeom prst="straightConnector1">
            <a:avLst/>
          </a:prstGeom>
          <a:ln w="28575" cap="flat" cmpd="sng">
            <a:solidFill>
              <a:schemeClr val="tx1"/>
            </a:solidFill>
            <a:prstDash val="solid"/>
            <a:headEnd type="none" w="med" len="med"/>
            <a:tailEnd type="stealth" w="lg" len="lg"/>
          </a:ln>
        </p:spPr>
      </p:cxnSp>
      <p:sp>
        <p:nvSpPr>
          <p:cNvPr id="187430" name="Line 38"/>
          <p:cNvSpPr>
            <a:spLocks noChangeAspect="1"/>
          </p:cNvSpPr>
          <p:nvPr/>
        </p:nvSpPr>
        <p:spPr>
          <a:xfrm flipH="1">
            <a:off x="5381625" y="5053013"/>
            <a:ext cx="831850" cy="1443037"/>
          </a:xfrm>
          <a:prstGeom prst="line">
            <a:avLst/>
          </a:prstGeom>
          <a:ln w="28575" cap="flat" cmpd="sng">
            <a:solidFill>
              <a:schemeClr val="tx1"/>
            </a:solidFill>
            <a:prstDash val="solid"/>
            <a:headEnd type="none" w="med" len="med"/>
            <a:tailEnd type="stealth" w="lg" len="lg"/>
          </a:ln>
        </p:spPr>
      </p:sp>
      <p:cxnSp>
        <p:nvCxnSpPr>
          <p:cNvPr id="187431" name="AutoShape 39"/>
          <p:cNvCxnSpPr>
            <a:endCxn id="187428" idx="1"/>
          </p:cNvCxnSpPr>
          <p:nvPr/>
        </p:nvCxnSpPr>
        <p:spPr>
          <a:xfrm flipH="1">
            <a:off x="7869238" y="5067300"/>
            <a:ext cx="503237" cy="895350"/>
          </a:xfrm>
          <a:prstGeom prst="straightConnector1">
            <a:avLst/>
          </a:prstGeom>
          <a:ln w="28575" cap="flat" cmpd="sng">
            <a:solidFill>
              <a:schemeClr val="tx1"/>
            </a:solidFill>
            <a:prstDash val="dash"/>
            <a:headEnd type="none" w="med" len="med"/>
            <a:tailEnd type="none" w="med" len="med"/>
          </a:ln>
        </p:spPr>
      </p:cxnSp>
      <p:sp>
        <p:nvSpPr>
          <p:cNvPr id="187432" name="Line 40"/>
          <p:cNvSpPr/>
          <p:nvPr/>
        </p:nvSpPr>
        <p:spPr>
          <a:xfrm>
            <a:off x="5133975" y="5053013"/>
            <a:ext cx="1079500" cy="0"/>
          </a:xfrm>
          <a:prstGeom prst="line">
            <a:avLst/>
          </a:prstGeom>
          <a:ln w="28575" cap="flat" cmpd="sng">
            <a:solidFill>
              <a:srgbClr val="0000FF"/>
            </a:solidFill>
            <a:prstDash val="solid"/>
            <a:headEnd type="stealth" w="lg" len="lg"/>
            <a:tailEnd type="none" w="lg" len="lg"/>
          </a:ln>
        </p:spPr>
      </p:sp>
      <p:sp>
        <p:nvSpPr>
          <p:cNvPr id="187433" name="Line 41"/>
          <p:cNvSpPr/>
          <p:nvPr/>
        </p:nvSpPr>
        <p:spPr>
          <a:xfrm>
            <a:off x="4716463" y="5772150"/>
            <a:ext cx="1079500" cy="0"/>
          </a:xfrm>
          <a:prstGeom prst="line">
            <a:avLst/>
          </a:prstGeom>
          <a:ln w="28575" cap="flat" cmpd="sng">
            <a:solidFill>
              <a:schemeClr val="tx1"/>
            </a:solidFill>
            <a:prstDash val="dash"/>
            <a:headEnd type="none" w="lg" len="lg"/>
            <a:tailEnd type="none" w="lg" len="lg"/>
          </a:ln>
        </p:spPr>
      </p:sp>
      <p:cxnSp>
        <p:nvCxnSpPr>
          <p:cNvPr id="187434" name="AutoShape 42"/>
          <p:cNvCxnSpPr>
            <a:stCxn id="187432" idx="1"/>
            <a:endCxn id="187433" idx="0"/>
          </p:cNvCxnSpPr>
          <p:nvPr/>
        </p:nvCxnSpPr>
        <p:spPr>
          <a:xfrm flipH="1">
            <a:off x="4716463" y="5067300"/>
            <a:ext cx="1497012" cy="690563"/>
          </a:xfrm>
          <a:prstGeom prst="straightConnector1">
            <a:avLst/>
          </a:prstGeom>
          <a:ln w="28575" cap="flat" cmpd="sng">
            <a:solidFill>
              <a:srgbClr val="0000FF"/>
            </a:solidFill>
            <a:prstDash val="solid"/>
            <a:headEnd type="none" w="med" len="med"/>
            <a:tailEnd type="stealth" w="lg" len="lg"/>
          </a:ln>
        </p:spPr>
      </p:cxnSp>
      <p:cxnSp>
        <p:nvCxnSpPr>
          <p:cNvPr id="187435" name="AutoShape 43"/>
          <p:cNvCxnSpPr>
            <a:stCxn id="187432" idx="0"/>
            <a:endCxn id="187433" idx="0"/>
          </p:cNvCxnSpPr>
          <p:nvPr/>
        </p:nvCxnSpPr>
        <p:spPr>
          <a:xfrm flipH="1">
            <a:off x="4716463" y="5038725"/>
            <a:ext cx="417512" cy="719138"/>
          </a:xfrm>
          <a:prstGeom prst="straightConnector1">
            <a:avLst/>
          </a:prstGeom>
          <a:ln w="28575" cap="flat" cmpd="sng">
            <a:solidFill>
              <a:schemeClr val="tx1"/>
            </a:solidFill>
            <a:prstDash val="dash"/>
            <a:headEnd type="none" w="med" len="med"/>
            <a:tailEnd type="none" w="med" len="med"/>
          </a:ln>
        </p:spPr>
      </p:cxnSp>
      <p:sp>
        <p:nvSpPr>
          <p:cNvPr id="187436" name="Line 44"/>
          <p:cNvSpPr/>
          <p:nvPr/>
        </p:nvSpPr>
        <p:spPr>
          <a:xfrm flipV="1">
            <a:off x="4716463" y="3603625"/>
            <a:ext cx="0" cy="2159000"/>
          </a:xfrm>
          <a:prstGeom prst="line">
            <a:avLst/>
          </a:prstGeom>
          <a:ln w="28575" cap="flat" cmpd="sng">
            <a:solidFill>
              <a:schemeClr val="tx1"/>
            </a:solidFill>
            <a:prstDash val="dash"/>
            <a:headEnd type="none" w="med" len="med"/>
            <a:tailEnd type="none" w="lg" len="lg"/>
          </a:ln>
        </p:spPr>
      </p:sp>
      <p:cxnSp>
        <p:nvCxnSpPr>
          <p:cNvPr id="187437" name="AutoShape 45"/>
          <p:cNvCxnSpPr>
            <a:stCxn id="187446" idx="0"/>
            <a:endCxn id="187436" idx="1"/>
          </p:cNvCxnSpPr>
          <p:nvPr/>
        </p:nvCxnSpPr>
        <p:spPr>
          <a:xfrm flipH="1" flipV="1">
            <a:off x="4716463" y="3589338"/>
            <a:ext cx="1498600" cy="1449387"/>
          </a:xfrm>
          <a:prstGeom prst="straightConnector1">
            <a:avLst/>
          </a:prstGeom>
          <a:ln w="28575" cap="flat" cmpd="sng">
            <a:solidFill>
              <a:schemeClr val="tx1"/>
            </a:solidFill>
            <a:prstDash val="solid"/>
            <a:headEnd type="none" w="med" len="med"/>
            <a:tailEnd type="stealth" w="lg" len="lg"/>
          </a:ln>
        </p:spPr>
      </p:cxnSp>
      <p:sp>
        <p:nvSpPr>
          <p:cNvPr id="187438" name="Text Box 46"/>
          <p:cNvSpPr txBox="1"/>
          <p:nvPr/>
        </p:nvSpPr>
        <p:spPr>
          <a:xfrm>
            <a:off x="4983163" y="6164263"/>
            <a:ext cx="438150" cy="457200"/>
          </a:xfrm>
          <a:prstGeom prst="rect">
            <a:avLst/>
          </a:prstGeom>
          <a:noFill/>
          <a:ln w="9525">
            <a:noFill/>
          </a:ln>
        </p:spPr>
        <p:txBody>
          <a:bodyPr wrap="none">
            <a:spAutoFit/>
          </a:bodyPr>
          <a:p>
            <a:pPr>
              <a:spcBef>
                <a:spcPct val="50000"/>
              </a:spcBef>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187439" name="Text Box 47"/>
          <p:cNvSpPr txBox="1"/>
          <p:nvPr/>
        </p:nvSpPr>
        <p:spPr>
          <a:xfrm>
            <a:off x="5565775" y="6164263"/>
            <a:ext cx="438150" cy="457200"/>
          </a:xfrm>
          <a:prstGeom prst="rect">
            <a:avLst/>
          </a:prstGeom>
          <a:noFill/>
          <a:ln w="9525">
            <a:noFill/>
          </a:ln>
        </p:spPr>
        <p:txBody>
          <a:bodyPr wrap="none">
            <a:spAutoFit/>
          </a:bodyPr>
          <a:p>
            <a:pPr>
              <a:spcBef>
                <a:spcPct val="50000"/>
              </a:spcBef>
            </a:pP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1</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87440" name="Text Box 48"/>
          <p:cNvSpPr txBox="1"/>
          <p:nvPr/>
        </p:nvSpPr>
        <p:spPr>
          <a:xfrm>
            <a:off x="7653338" y="5876925"/>
            <a:ext cx="438150" cy="457200"/>
          </a:xfrm>
          <a:prstGeom prst="rect">
            <a:avLst/>
          </a:prstGeom>
          <a:noFill/>
          <a:ln w="9525">
            <a:noFill/>
          </a:ln>
        </p:spPr>
        <p:txBody>
          <a:bodyPr wrap="none">
            <a:spAutoFit/>
          </a:bodyPr>
          <a:p>
            <a:pPr>
              <a:spcBef>
                <a:spcPct val="50000"/>
              </a:spcBef>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sp>
        <p:nvSpPr>
          <p:cNvPr id="187441" name="Text Box 49"/>
          <p:cNvSpPr txBox="1"/>
          <p:nvPr/>
        </p:nvSpPr>
        <p:spPr>
          <a:xfrm>
            <a:off x="4335463" y="3187700"/>
            <a:ext cx="438150" cy="457200"/>
          </a:xfrm>
          <a:prstGeom prst="rect">
            <a:avLst/>
          </a:prstGeom>
          <a:noFill/>
          <a:ln w="9525">
            <a:noFill/>
          </a:ln>
        </p:spPr>
        <p:txBody>
          <a:bodyPr wrap="none">
            <a:spAutoFit/>
          </a:bodyPr>
          <a:p>
            <a:pPr>
              <a:spcBef>
                <a:spcPct val="50000"/>
              </a:spcBef>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p:txBody>
      </p:sp>
      <p:cxnSp>
        <p:nvCxnSpPr>
          <p:cNvPr id="187442" name="AutoShape 50"/>
          <p:cNvCxnSpPr>
            <a:stCxn id="187428" idx="0"/>
          </p:cNvCxnSpPr>
          <p:nvPr/>
        </p:nvCxnSpPr>
        <p:spPr>
          <a:xfrm flipV="1">
            <a:off x="5710238" y="5038725"/>
            <a:ext cx="503237" cy="895350"/>
          </a:xfrm>
          <a:prstGeom prst="straightConnector1">
            <a:avLst/>
          </a:prstGeom>
          <a:ln w="28575" cap="flat" cmpd="sng">
            <a:solidFill>
              <a:srgbClr val="0000FF"/>
            </a:solidFill>
            <a:prstDash val="solid"/>
            <a:headEnd type="stealth" w="lg" len="lg"/>
            <a:tailEnd type="none" w="med" len="med"/>
          </a:ln>
        </p:spPr>
      </p:cxnSp>
      <p:sp>
        <p:nvSpPr>
          <p:cNvPr id="187443" name="Text Box 51"/>
          <p:cNvSpPr txBox="1"/>
          <p:nvPr/>
        </p:nvSpPr>
        <p:spPr>
          <a:xfrm>
            <a:off x="5205413" y="5707063"/>
            <a:ext cx="420687"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87444" name="Text Box 52"/>
          <p:cNvSpPr txBox="1"/>
          <p:nvPr/>
        </p:nvSpPr>
        <p:spPr>
          <a:xfrm>
            <a:off x="8223250" y="4579938"/>
            <a:ext cx="438150" cy="457200"/>
          </a:xfrm>
          <a:prstGeom prst="rect">
            <a:avLst/>
          </a:prstGeom>
          <a:noFill/>
          <a:ln w="9525">
            <a:noFill/>
          </a:ln>
        </p:spPr>
        <p:txBody>
          <a:bodyPr wrap="none">
            <a:spAutoFit/>
          </a:bodyPr>
          <a:p>
            <a:pPr>
              <a:spcBef>
                <a:spcPct val="50000"/>
              </a:spcBef>
            </a:pP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87445" name="Text Box 53"/>
          <p:cNvSpPr txBox="1"/>
          <p:nvPr/>
        </p:nvSpPr>
        <p:spPr>
          <a:xfrm>
            <a:off x="4497388" y="5707063"/>
            <a:ext cx="420687"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baseline="-25000" dirty="0">
                <a:solidFill>
                  <a:srgbClr val="0000FF"/>
                </a:solidFill>
                <a:latin typeface="Times New Roman" panose="02020603050405020304" pitchFamily="18" charset="0"/>
                <a:ea typeface="楷体_GB2312" panose="02010609030101010101" pitchFamily="49" charset="-122"/>
              </a:rPr>
              <a:t>3</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87446" name="Line 54"/>
          <p:cNvSpPr>
            <a:spLocks noChangeAspect="1"/>
          </p:cNvSpPr>
          <p:nvPr/>
        </p:nvSpPr>
        <p:spPr>
          <a:xfrm flipH="1">
            <a:off x="5799138" y="5053013"/>
            <a:ext cx="414337" cy="719137"/>
          </a:xfrm>
          <a:prstGeom prst="line">
            <a:avLst/>
          </a:prstGeom>
          <a:ln w="28575" cap="flat" cmpd="sng">
            <a:solidFill>
              <a:srgbClr val="0000FF"/>
            </a:solidFill>
            <a:prstDash val="solid"/>
            <a:headEnd type="none" w="med" len="med"/>
            <a:tailEnd type="stealth" w="lg" len="lg"/>
          </a:ln>
        </p:spPr>
      </p:sp>
      <p:sp>
        <p:nvSpPr>
          <p:cNvPr id="187447" name="Text Box 55"/>
          <p:cNvSpPr txBox="1"/>
          <p:nvPr/>
        </p:nvSpPr>
        <p:spPr>
          <a:xfrm>
            <a:off x="6011863" y="5157788"/>
            <a:ext cx="522287"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baseline="-25000" dirty="0">
                <a:solidFill>
                  <a:srgbClr val="0000FF"/>
                </a:solidFill>
                <a:latin typeface="Times New Roman" panose="02020603050405020304" pitchFamily="18" charset="0"/>
                <a:ea typeface="楷体_GB2312" panose="02010609030101010101" pitchFamily="49" charset="-122"/>
              </a:rPr>
              <a:t>31</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87448" name="Text Box 56"/>
          <p:cNvSpPr txBox="1"/>
          <p:nvPr/>
        </p:nvSpPr>
        <p:spPr>
          <a:xfrm>
            <a:off x="5345113" y="4533900"/>
            <a:ext cx="522287"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baseline="-25000" dirty="0">
                <a:solidFill>
                  <a:srgbClr val="0000FF"/>
                </a:solidFill>
                <a:latin typeface="Times New Roman" panose="02020603050405020304" pitchFamily="18" charset="0"/>
                <a:ea typeface="楷体_GB2312" panose="02010609030101010101" pitchFamily="49" charset="-122"/>
              </a:rPr>
              <a:t>32</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87449" name="Line 57"/>
          <p:cNvSpPr/>
          <p:nvPr/>
        </p:nvSpPr>
        <p:spPr>
          <a:xfrm flipV="1">
            <a:off x="4716463" y="3603625"/>
            <a:ext cx="0" cy="2159000"/>
          </a:xfrm>
          <a:prstGeom prst="line">
            <a:avLst/>
          </a:prstGeom>
          <a:ln w="28575" cap="flat" cmpd="sng">
            <a:solidFill>
              <a:srgbClr val="FF0000"/>
            </a:solidFill>
            <a:prstDash val="solid"/>
            <a:headEnd type="none" w="med" len="med"/>
            <a:tailEnd type="stealth" w="lg" len="lg"/>
          </a:ln>
        </p:spPr>
      </p:sp>
      <p:sp>
        <p:nvSpPr>
          <p:cNvPr id="187450" name="Text Box 58"/>
          <p:cNvSpPr txBox="1"/>
          <p:nvPr/>
        </p:nvSpPr>
        <p:spPr>
          <a:xfrm>
            <a:off x="6351588" y="2636838"/>
            <a:ext cx="438150" cy="457200"/>
          </a:xfrm>
          <a:prstGeom prst="rect">
            <a:avLst/>
          </a:prstGeom>
          <a:noFill/>
          <a:ln w="9525">
            <a:noFill/>
          </a:ln>
        </p:spPr>
        <p:txBody>
          <a:bodyPr wrap="none">
            <a:spAutoFit/>
          </a:bodyPr>
          <a:p>
            <a:pPr>
              <a:spcBef>
                <a:spcPct val="50000"/>
              </a:spcBef>
            </a:pP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3</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87451" name="Line 59"/>
          <p:cNvSpPr/>
          <p:nvPr/>
        </p:nvSpPr>
        <p:spPr>
          <a:xfrm>
            <a:off x="5710238" y="5948363"/>
            <a:ext cx="2159000" cy="0"/>
          </a:xfrm>
          <a:prstGeom prst="line">
            <a:avLst/>
          </a:prstGeom>
          <a:ln w="28575" cap="flat" cmpd="sng">
            <a:solidFill>
              <a:srgbClr val="FF0000"/>
            </a:solidFill>
            <a:prstDash val="solid"/>
            <a:headEnd type="none" w="med" len="med"/>
            <a:tailEnd type="stealth" w="lg" len="lg"/>
          </a:ln>
        </p:spPr>
      </p:sp>
      <p:sp>
        <p:nvSpPr>
          <p:cNvPr id="187452" name="Line 60"/>
          <p:cNvSpPr/>
          <p:nvPr/>
        </p:nvSpPr>
        <p:spPr>
          <a:xfrm flipV="1">
            <a:off x="4743450" y="2925763"/>
            <a:ext cx="1470025" cy="660400"/>
          </a:xfrm>
          <a:prstGeom prst="line">
            <a:avLst/>
          </a:prstGeom>
          <a:ln w="28575" cap="flat" cmpd="sng">
            <a:solidFill>
              <a:schemeClr val="tx1"/>
            </a:solidFill>
            <a:prstDash val="dash"/>
            <a:headEnd type="none" w="med" len="med"/>
            <a:tailEnd type="none" w="med" len="med"/>
          </a:ln>
        </p:spPr>
      </p:sp>
      <p:graphicFrame>
        <p:nvGraphicFramePr>
          <p:cNvPr id="187453" name="Object 6"/>
          <p:cNvGraphicFramePr>
            <a:graphicFrameLocks noChangeAspect="1"/>
          </p:cNvGraphicFramePr>
          <p:nvPr/>
        </p:nvGraphicFramePr>
        <p:xfrm>
          <a:off x="511175" y="3187700"/>
          <a:ext cx="3454400" cy="889000"/>
        </p:xfrm>
        <a:graphic>
          <a:graphicData uri="http://schemas.openxmlformats.org/presentationml/2006/ole">
            <mc:AlternateContent xmlns:mc="http://schemas.openxmlformats.org/markup-compatibility/2006">
              <mc:Choice xmlns:v="urn:schemas-microsoft-com:vml" Requires="v">
                <p:oleObj spid="_x0000_s4422" name="" r:id="rId3" imgW="1726565" imgH="444500" progId="">
                  <p:embed/>
                </p:oleObj>
              </mc:Choice>
              <mc:Fallback>
                <p:oleObj name="" r:id="rId3" imgW="1726565" imgH="444500" progId="">
                  <p:embed/>
                  <p:pic>
                    <p:nvPicPr>
                      <p:cNvPr id="0" name="图片 4421"/>
                      <p:cNvPicPr/>
                      <p:nvPr/>
                    </p:nvPicPr>
                    <p:blipFill>
                      <a:blip r:embed="rId4"/>
                      <a:stretch>
                        <a:fillRect/>
                      </a:stretch>
                    </p:blipFill>
                    <p:spPr>
                      <a:xfrm>
                        <a:off x="511175" y="3187700"/>
                        <a:ext cx="3454400" cy="889000"/>
                      </a:xfrm>
                      <a:prstGeom prst="rect">
                        <a:avLst/>
                      </a:prstGeom>
                      <a:noFill/>
                      <a:ln w="38100">
                        <a:noFill/>
                        <a:miter/>
                      </a:ln>
                    </p:spPr>
                  </p:pic>
                </p:oleObj>
              </mc:Fallback>
            </mc:AlternateContent>
          </a:graphicData>
        </a:graphic>
      </p:graphicFrame>
      <p:graphicFrame>
        <p:nvGraphicFramePr>
          <p:cNvPr id="187454" name="Object 7"/>
          <p:cNvGraphicFramePr>
            <a:graphicFrameLocks noChangeAspect="1"/>
          </p:cNvGraphicFramePr>
          <p:nvPr/>
        </p:nvGraphicFramePr>
        <p:xfrm>
          <a:off x="511175" y="4167188"/>
          <a:ext cx="3759200" cy="1854200"/>
        </p:xfrm>
        <a:graphic>
          <a:graphicData uri="http://schemas.openxmlformats.org/presentationml/2006/ole">
            <mc:AlternateContent xmlns:mc="http://schemas.openxmlformats.org/markup-compatibility/2006">
              <mc:Choice xmlns:v="urn:schemas-microsoft-com:vml" Requires="v">
                <p:oleObj spid="_x0000_s4423" name="" r:id="rId5" imgW="1879600" imgH="927100" progId="">
                  <p:embed/>
                </p:oleObj>
              </mc:Choice>
              <mc:Fallback>
                <p:oleObj name="" r:id="rId5" imgW="1879600" imgH="927100" progId="">
                  <p:embed/>
                  <p:pic>
                    <p:nvPicPr>
                      <p:cNvPr id="0" name="图片 4422"/>
                      <p:cNvPicPr/>
                      <p:nvPr/>
                    </p:nvPicPr>
                    <p:blipFill>
                      <a:blip r:embed="rId6"/>
                      <a:stretch>
                        <a:fillRect/>
                      </a:stretch>
                    </p:blipFill>
                    <p:spPr>
                      <a:xfrm>
                        <a:off x="511175" y="4167188"/>
                        <a:ext cx="3759200" cy="1854200"/>
                      </a:xfrm>
                      <a:prstGeom prst="rect">
                        <a:avLst/>
                      </a:prstGeom>
                      <a:noFill/>
                      <a:ln w="38100">
                        <a:noFill/>
                        <a:miter/>
                      </a:ln>
                    </p:spPr>
                  </p:pic>
                </p:oleObj>
              </mc:Fallback>
            </mc:AlternateContent>
          </a:graphicData>
        </a:graphic>
      </p:graphicFrame>
      <p:sp>
        <p:nvSpPr>
          <p:cNvPr id="187455" name="AutoShape 63">
            <a:hlinkClick r:id="rId7" action="ppaction://hlinksldjump"/>
          </p:cNvPr>
          <p:cNvSpPr/>
          <p:nvPr/>
        </p:nvSpPr>
        <p:spPr>
          <a:xfrm>
            <a:off x="8459788" y="6237288"/>
            <a:ext cx="457200" cy="457200"/>
          </a:xfrm>
          <a:prstGeom prst="actionButtonInformation">
            <a:avLst/>
          </a:prstGeom>
          <a:solidFill>
            <a:schemeClr val="accent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7457" name="Rectangle 65"/>
          <p:cNvSpPr/>
          <p:nvPr/>
        </p:nvSpPr>
        <p:spPr>
          <a:xfrm>
            <a:off x="827088" y="4652963"/>
            <a:ext cx="2376487"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7458" name="Rectangle 66"/>
          <p:cNvSpPr/>
          <p:nvPr/>
        </p:nvSpPr>
        <p:spPr>
          <a:xfrm>
            <a:off x="827088" y="5157788"/>
            <a:ext cx="3384550" cy="7921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7460" name="Rectangle 68"/>
          <p:cNvSpPr/>
          <p:nvPr/>
        </p:nvSpPr>
        <p:spPr>
          <a:xfrm>
            <a:off x="1662113" y="5157788"/>
            <a:ext cx="865187" cy="7921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7461" name="Rectangle 69"/>
          <p:cNvSpPr/>
          <p:nvPr/>
        </p:nvSpPr>
        <p:spPr>
          <a:xfrm>
            <a:off x="3087688" y="5157788"/>
            <a:ext cx="865187" cy="7921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cxnSp>
        <p:nvCxnSpPr>
          <p:cNvPr id="187462" name="AutoShape 70"/>
          <p:cNvCxnSpPr>
            <a:stCxn id="187449" idx="1"/>
            <a:endCxn id="187446" idx="1"/>
          </p:cNvCxnSpPr>
          <p:nvPr/>
        </p:nvCxnSpPr>
        <p:spPr>
          <a:xfrm>
            <a:off x="4716463" y="3589338"/>
            <a:ext cx="1084262" cy="2197100"/>
          </a:xfrm>
          <a:prstGeom prst="straightConnector1">
            <a:avLst/>
          </a:prstGeom>
          <a:ln w="28575" cap="flat" cmpd="sng">
            <a:solidFill>
              <a:schemeClr val="tx1"/>
            </a:solidFill>
            <a:prstDash val="dash"/>
            <a:headEnd type="none" w="med" len="med"/>
            <a:tailEnd type="none" w="med" len="med"/>
          </a:ln>
        </p:spPr>
      </p:cxnSp>
      <p:cxnSp>
        <p:nvCxnSpPr>
          <p:cNvPr id="187463" name="AutoShape 71"/>
          <p:cNvCxnSpPr>
            <a:stCxn id="187449" idx="1"/>
            <a:endCxn id="187432" idx="0"/>
          </p:cNvCxnSpPr>
          <p:nvPr/>
        </p:nvCxnSpPr>
        <p:spPr>
          <a:xfrm>
            <a:off x="4716463" y="3589338"/>
            <a:ext cx="417512" cy="1449387"/>
          </a:xfrm>
          <a:prstGeom prst="straightConnector1">
            <a:avLst/>
          </a:prstGeom>
          <a:ln w="28575" cap="flat" cmpd="sng">
            <a:solidFill>
              <a:schemeClr val="tx1"/>
            </a:solidFill>
            <a:prstDash val="dash"/>
            <a:headEnd type="none" w="med" len="med"/>
            <a:tailEnd type="none" w="med" len="med"/>
          </a:ln>
        </p:spPr>
      </p:cxnSp>
      <p:sp>
        <p:nvSpPr>
          <p:cNvPr id="14378" name="Rectangle 42"/>
          <p:cNvSpPr/>
          <p:nvPr/>
        </p:nvSpPr>
        <p:spPr>
          <a:xfrm>
            <a:off x="4483100" y="635000"/>
            <a:ext cx="490538" cy="457200"/>
          </a:xfrm>
          <a:prstGeom prst="rect">
            <a:avLst/>
          </a:prstGeom>
          <a:noFill/>
          <a:ln w="9525">
            <a:noFill/>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4379" name="Rectangle 43"/>
          <p:cNvSpPr/>
          <p:nvPr/>
        </p:nvSpPr>
        <p:spPr>
          <a:xfrm>
            <a:off x="5451475" y="635000"/>
            <a:ext cx="1103313" cy="457200"/>
          </a:xfrm>
          <a:prstGeom prst="rect">
            <a:avLst/>
          </a:prstGeom>
          <a:noFill/>
          <a:ln w="9525">
            <a:noFill/>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正交基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4380" name="Rectangle 44"/>
          <p:cNvSpPr/>
          <p:nvPr/>
        </p:nvSpPr>
        <p:spPr>
          <a:xfrm>
            <a:off x="7032625" y="635000"/>
            <a:ext cx="1716088" cy="457200"/>
          </a:xfrm>
          <a:prstGeom prst="rect">
            <a:avLst/>
          </a:prstGeom>
          <a:noFill/>
          <a:ln w="9525">
            <a:noFill/>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规范正交基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14381" name="AutoShape 45"/>
          <p:cNvSpPr/>
          <p:nvPr/>
        </p:nvSpPr>
        <p:spPr>
          <a:xfrm>
            <a:off x="4976813" y="620713"/>
            <a:ext cx="471487" cy="485775"/>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382" name="AutoShape 46"/>
          <p:cNvSpPr/>
          <p:nvPr/>
        </p:nvSpPr>
        <p:spPr>
          <a:xfrm>
            <a:off x="6557963" y="620713"/>
            <a:ext cx="471487" cy="485775"/>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78"/>
                                        </p:tgtEl>
                                        <p:attrNameLst>
                                          <p:attrName>style.visibility</p:attrName>
                                        </p:attrNameLst>
                                      </p:cBhvr>
                                      <p:to>
                                        <p:strVal val="visible"/>
                                      </p:to>
                                    </p:set>
                                    <p:anim calcmode="lin" valueType="num">
                                      <p:cBhvr additive="base">
                                        <p:cTn id="7" dur="1000" fill="hold"/>
                                        <p:tgtEl>
                                          <p:spTgt spid="14378"/>
                                        </p:tgtEl>
                                        <p:attrNameLst>
                                          <p:attrName>ppt_x</p:attrName>
                                        </p:attrNameLst>
                                      </p:cBhvr>
                                      <p:tavLst>
                                        <p:tav tm="0">
                                          <p:val>
                                            <p:strVal val="#ppt_x"/>
                                          </p:val>
                                        </p:tav>
                                        <p:tav tm="100000">
                                          <p:val>
                                            <p:strVal val="#ppt_x"/>
                                          </p:val>
                                        </p:tav>
                                      </p:tavLst>
                                    </p:anim>
                                    <p:anim calcmode="lin" valueType="num">
                                      <p:cBhvr additive="base">
                                        <p:cTn id="8" dur="1000" fill="hold"/>
                                        <p:tgtEl>
                                          <p:spTgt spid="1437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14381"/>
                                        </p:tgtEl>
                                        <p:attrNameLst>
                                          <p:attrName>style.visibility</p:attrName>
                                        </p:attrNameLst>
                                      </p:cBhvr>
                                      <p:to>
                                        <p:strVal val="visible"/>
                                      </p:to>
                                    </p:set>
                                    <p:animEffect transition="in" filter="wipe(left)">
                                      <p:cBhvr>
                                        <p:cTn id="12" dur="1000"/>
                                        <p:tgtEl>
                                          <p:spTgt spid="14381"/>
                                        </p:tgtEl>
                                      </p:cBhvr>
                                    </p:animEffect>
                                  </p:childTnLst>
                                </p:cTn>
                              </p:par>
                              <p:par>
                                <p:cTn id="13" presetID="2" presetClass="entr" presetSubtype="1" fill="hold" grpId="0" nodeType="withEffect">
                                  <p:stCondLst>
                                    <p:cond delay="0"/>
                                  </p:stCondLst>
                                  <p:childTnLst>
                                    <p:set>
                                      <p:cBhvr>
                                        <p:cTn id="14" dur="1" fill="hold">
                                          <p:stCondLst>
                                            <p:cond delay="0"/>
                                          </p:stCondLst>
                                        </p:cTn>
                                        <p:tgtEl>
                                          <p:spTgt spid="14379"/>
                                        </p:tgtEl>
                                        <p:attrNameLst>
                                          <p:attrName>style.visibility</p:attrName>
                                        </p:attrNameLst>
                                      </p:cBhvr>
                                      <p:to>
                                        <p:strVal val="visible"/>
                                      </p:to>
                                    </p:set>
                                    <p:anim calcmode="lin" valueType="num">
                                      <p:cBhvr additive="base">
                                        <p:cTn id="15" dur="1000" fill="hold"/>
                                        <p:tgtEl>
                                          <p:spTgt spid="14379"/>
                                        </p:tgtEl>
                                        <p:attrNameLst>
                                          <p:attrName>ppt_x</p:attrName>
                                        </p:attrNameLst>
                                      </p:cBhvr>
                                      <p:tavLst>
                                        <p:tav tm="0">
                                          <p:val>
                                            <p:strVal val="#ppt_x"/>
                                          </p:val>
                                        </p:tav>
                                        <p:tav tm="100000">
                                          <p:val>
                                            <p:strVal val="#ppt_x"/>
                                          </p:val>
                                        </p:tav>
                                      </p:tavLst>
                                    </p:anim>
                                    <p:anim calcmode="lin" valueType="num">
                                      <p:cBhvr additive="base">
                                        <p:cTn id="16" dur="1000" fill="hold"/>
                                        <p:tgtEl>
                                          <p:spTgt spid="14379"/>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4382"/>
                                        </p:tgtEl>
                                        <p:attrNameLst>
                                          <p:attrName>style.visibility</p:attrName>
                                        </p:attrNameLst>
                                      </p:cBhvr>
                                      <p:to>
                                        <p:strVal val="visible"/>
                                      </p:to>
                                    </p:set>
                                    <p:animEffect transition="in" filter="wipe(left)">
                                      <p:cBhvr>
                                        <p:cTn id="20" dur="1000"/>
                                        <p:tgtEl>
                                          <p:spTgt spid="14382"/>
                                        </p:tgtEl>
                                      </p:cBhvr>
                                    </p:animEffect>
                                  </p:childTnLst>
                                </p:cTn>
                              </p:par>
                              <p:par>
                                <p:cTn id="21" presetID="2" presetClass="entr" presetSubtype="1" fill="hold" grpId="0" nodeType="withEffect">
                                  <p:stCondLst>
                                    <p:cond delay="0"/>
                                  </p:stCondLst>
                                  <p:childTnLst>
                                    <p:set>
                                      <p:cBhvr>
                                        <p:cTn id="22" dur="1" fill="hold">
                                          <p:stCondLst>
                                            <p:cond delay="0"/>
                                          </p:stCondLst>
                                        </p:cTn>
                                        <p:tgtEl>
                                          <p:spTgt spid="14380"/>
                                        </p:tgtEl>
                                        <p:attrNameLst>
                                          <p:attrName>style.visibility</p:attrName>
                                        </p:attrNameLst>
                                      </p:cBhvr>
                                      <p:to>
                                        <p:strVal val="visible"/>
                                      </p:to>
                                    </p:set>
                                    <p:anim calcmode="lin" valueType="num">
                                      <p:cBhvr additive="base">
                                        <p:cTn id="23" dur="1000" fill="hold"/>
                                        <p:tgtEl>
                                          <p:spTgt spid="14380"/>
                                        </p:tgtEl>
                                        <p:attrNameLst>
                                          <p:attrName>ppt_x</p:attrName>
                                        </p:attrNameLst>
                                      </p:cBhvr>
                                      <p:tavLst>
                                        <p:tav tm="0">
                                          <p:val>
                                            <p:strVal val="#ppt_x"/>
                                          </p:val>
                                        </p:tav>
                                        <p:tav tm="100000">
                                          <p:val>
                                            <p:strVal val="#ppt_x"/>
                                          </p:val>
                                        </p:tav>
                                      </p:tavLst>
                                    </p:anim>
                                    <p:anim calcmode="lin" valueType="num">
                                      <p:cBhvr additive="base">
                                        <p:cTn id="24" dur="1000" fill="hold"/>
                                        <p:tgtEl>
                                          <p:spTgt spid="14380"/>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87395">
                                            <p:txEl>
                                              <p:charRg st="0" end="28"/>
                                            </p:txEl>
                                          </p:spTgt>
                                        </p:tgtEl>
                                        <p:attrNameLst>
                                          <p:attrName>style.visibility</p:attrName>
                                        </p:attrNameLst>
                                      </p:cBhvr>
                                      <p:to>
                                        <p:strVal val="visible"/>
                                      </p:to>
                                    </p:set>
                                    <p:anim calcmode="lin" valueType="num">
                                      <p:cBhvr>
                                        <p:cTn id="29" dur="500" fill="hold"/>
                                        <p:tgtEl>
                                          <p:spTgt spid="187395">
                                            <p:txEl>
                                              <p:charRg st="0" end="28"/>
                                            </p:txEl>
                                          </p:spTgt>
                                        </p:tgtEl>
                                        <p:attrNameLst>
                                          <p:attrName>ppt_w</p:attrName>
                                        </p:attrNameLst>
                                      </p:cBhvr>
                                      <p:tavLst>
                                        <p:tav tm="0">
                                          <p:val>
                                            <p:fltVal val="0.000000"/>
                                          </p:val>
                                        </p:tav>
                                        <p:tav tm="100000">
                                          <p:val>
                                            <p:strVal val="#ppt_w"/>
                                          </p:val>
                                        </p:tav>
                                      </p:tavLst>
                                    </p:anim>
                                    <p:anim calcmode="lin" valueType="num">
                                      <p:cBhvr>
                                        <p:cTn id="30" dur="500" fill="hold"/>
                                        <p:tgtEl>
                                          <p:spTgt spid="187395">
                                            <p:txEl>
                                              <p:charRg st="0" end="28"/>
                                            </p:txEl>
                                          </p:spTgt>
                                        </p:tgtEl>
                                        <p:attrNameLst>
                                          <p:attrName>ppt_h</p:attrName>
                                        </p:attrNameLst>
                                      </p:cBhvr>
                                      <p:tavLst>
                                        <p:tav tm="0">
                                          <p:val>
                                            <p:fltVal val="0.00000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87395">
                                            <p:txEl>
                                              <p:charRg st="28" end="62"/>
                                            </p:txEl>
                                          </p:spTgt>
                                        </p:tgtEl>
                                        <p:attrNameLst>
                                          <p:attrName>style.visibility</p:attrName>
                                        </p:attrNameLst>
                                      </p:cBhvr>
                                      <p:to>
                                        <p:strVal val="visible"/>
                                      </p:to>
                                    </p:set>
                                    <p:animEffect transition="in" filter="slide(fromBottom)">
                                      <p:cBhvr>
                                        <p:cTn id="35" dur="500"/>
                                        <p:tgtEl>
                                          <p:spTgt spid="187395">
                                            <p:txEl>
                                              <p:charRg st="28" end="6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nodeType="clickEffect">
                                  <p:stCondLst>
                                    <p:cond delay="0"/>
                                  </p:stCondLst>
                                  <p:childTnLst>
                                    <p:set>
                                      <p:cBhvr>
                                        <p:cTn id="39" dur="1" fill="hold">
                                          <p:stCondLst>
                                            <p:cond delay="0"/>
                                          </p:stCondLst>
                                        </p:cTn>
                                        <p:tgtEl>
                                          <p:spTgt spid="187430"/>
                                        </p:tgtEl>
                                        <p:attrNameLst>
                                          <p:attrName>style.visibility</p:attrName>
                                        </p:attrNameLst>
                                      </p:cBhvr>
                                      <p:to>
                                        <p:strVal val="visible"/>
                                      </p:to>
                                    </p:set>
                                    <p:animEffect transition="in" filter="box(out)">
                                      <p:cBhvr>
                                        <p:cTn id="40" dur="500"/>
                                        <p:tgtEl>
                                          <p:spTgt spid="187430"/>
                                        </p:tgtEl>
                                      </p:cBhvr>
                                    </p:animEffect>
                                  </p:childTnLst>
                                </p:cTn>
                              </p:par>
                              <p:par>
                                <p:cTn id="41" presetID="4" presetClass="entr" presetSubtype="32" fill="hold" grpId="0" nodeType="withEffect">
                                  <p:stCondLst>
                                    <p:cond delay="0"/>
                                  </p:stCondLst>
                                  <p:childTnLst>
                                    <p:set>
                                      <p:cBhvr>
                                        <p:cTn id="42" dur="1" fill="hold">
                                          <p:stCondLst>
                                            <p:cond delay="0"/>
                                          </p:stCondLst>
                                        </p:cTn>
                                        <p:tgtEl>
                                          <p:spTgt spid="187438"/>
                                        </p:tgtEl>
                                        <p:attrNameLst>
                                          <p:attrName>style.visibility</p:attrName>
                                        </p:attrNameLst>
                                      </p:cBhvr>
                                      <p:to>
                                        <p:strVal val="visible"/>
                                      </p:to>
                                    </p:set>
                                    <p:animEffect transition="in" filter="box(out)">
                                      <p:cBhvr>
                                        <p:cTn id="43" dur="500"/>
                                        <p:tgtEl>
                                          <p:spTgt spid="187438"/>
                                        </p:tgtEl>
                                      </p:cBhvr>
                                    </p:animEffect>
                                  </p:childTnLst>
                                </p:cTn>
                              </p:par>
                              <p:par>
                                <p:cTn id="44" presetID="4" presetClass="entr" presetSubtype="32" fill="hold" nodeType="withEffect">
                                  <p:stCondLst>
                                    <p:cond delay="0"/>
                                  </p:stCondLst>
                                  <p:childTnLst>
                                    <p:set>
                                      <p:cBhvr>
                                        <p:cTn id="45" dur="1" fill="hold">
                                          <p:stCondLst>
                                            <p:cond delay="0"/>
                                          </p:stCondLst>
                                        </p:cTn>
                                        <p:tgtEl>
                                          <p:spTgt spid="187429"/>
                                        </p:tgtEl>
                                        <p:attrNameLst>
                                          <p:attrName>style.visibility</p:attrName>
                                        </p:attrNameLst>
                                      </p:cBhvr>
                                      <p:to>
                                        <p:strVal val="visible"/>
                                      </p:to>
                                    </p:set>
                                    <p:animEffect transition="in" filter="box(out)">
                                      <p:cBhvr>
                                        <p:cTn id="46" dur="500"/>
                                        <p:tgtEl>
                                          <p:spTgt spid="187429"/>
                                        </p:tgtEl>
                                      </p:cBhvr>
                                    </p:animEffect>
                                  </p:childTnLst>
                                </p:cTn>
                              </p:par>
                              <p:par>
                                <p:cTn id="47" presetID="4" presetClass="entr" presetSubtype="32" fill="hold" grpId="0" nodeType="withEffect">
                                  <p:stCondLst>
                                    <p:cond delay="0"/>
                                  </p:stCondLst>
                                  <p:childTnLst>
                                    <p:set>
                                      <p:cBhvr>
                                        <p:cTn id="48" dur="1" fill="hold">
                                          <p:stCondLst>
                                            <p:cond delay="0"/>
                                          </p:stCondLst>
                                        </p:cTn>
                                        <p:tgtEl>
                                          <p:spTgt spid="187440"/>
                                        </p:tgtEl>
                                        <p:attrNameLst>
                                          <p:attrName>style.visibility</p:attrName>
                                        </p:attrNameLst>
                                      </p:cBhvr>
                                      <p:to>
                                        <p:strVal val="visible"/>
                                      </p:to>
                                    </p:set>
                                    <p:animEffect transition="in" filter="box(out)">
                                      <p:cBhvr>
                                        <p:cTn id="49" dur="500"/>
                                        <p:tgtEl>
                                          <p:spTgt spid="187440"/>
                                        </p:tgtEl>
                                      </p:cBhvr>
                                    </p:animEffect>
                                  </p:childTnLst>
                                </p:cTn>
                              </p:par>
                              <p:par>
                                <p:cTn id="50" presetID="4" presetClass="entr" presetSubtype="32" fill="hold" nodeType="withEffect">
                                  <p:stCondLst>
                                    <p:cond delay="0"/>
                                  </p:stCondLst>
                                  <p:childTnLst>
                                    <p:set>
                                      <p:cBhvr>
                                        <p:cTn id="51" dur="1" fill="hold">
                                          <p:stCondLst>
                                            <p:cond delay="0"/>
                                          </p:stCondLst>
                                        </p:cTn>
                                        <p:tgtEl>
                                          <p:spTgt spid="187437"/>
                                        </p:tgtEl>
                                        <p:attrNameLst>
                                          <p:attrName>style.visibility</p:attrName>
                                        </p:attrNameLst>
                                      </p:cBhvr>
                                      <p:to>
                                        <p:strVal val="visible"/>
                                      </p:to>
                                    </p:set>
                                    <p:animEffect transition="in" filter="box(out)">
                                      <p:cBhvr>
                                        <p:cTn id="52" dur="500"/>
                                        <p:tgtEl>
                                          <p:spTgt spid="187437"/>
                                        </p:tgtEl>
                                      </p:cBhvr>
                                    </p:animEffect>
                                  </p:childTnLst>
                                </p:cTn>
                              </p:par>
                              <p:par>
                                <p:cTn id="53" presetID="4" presetClass="entr" presetSubtype="32" fill="hold" grpId="0" nodeType="withEffect">
                                  <p:stCondLst>
                                    <p:cond delay="0"/>
                                  </p:stCondLst>
                                  <p:childTnLst>
                                    <p:set>
                                      <p:cBhvr>
                                        <p:cTn id="54" dur="1" fill="hold">
                                          <p:stCondLst>
                                            <p:cond delay="0"/>
                                          </p:stCondLst>
                                        </p:cTn>
                                        <p:tgtEl>
                                          <p:spTgt spid="187441"/>
                                        </p:tgtEl>
                                        <p:attrNameLst>
                                          <p:attrName>style.visibility</p:attrName>
                                        </p:attrNameLst>
                                      </p:cBhvr>
                                      <p:to>
                                        <p:strVal val="visible"/>
                                      </p:to>
                                    </p:set>
                                    <p:animEffect transition="in" filter="box(out)">
                                      <p:cBhvr>
                                        <p:cTn id="55" dur="500"/>
                                        <p:tgtEl>
                                          <p:spTgt spid="187441"/>
                                        </p:tgtEl>
                                      </p:cBhvr>
                                    </p:animEffect>
                                  </p:childTnLst>
                                </p:cTn>
                              </p:par>
                              <p:par>
                                <p:cTn id="56" presetID="18" presetClass="entr" presetSubtype="3" fill="hold" grpId="0" nodeType="withEffect">
                                  <p:stCondLst>
                                    <p:cond delay="0"/>
                                  </p:stCondLst>
                                  <p:childTnLst>
                                    <p:set>
                                      <p:cBhvr>
                                        <p:cTn id="57" dur="1" fill="hold">
                                          <p:stCondLst>
                                            <p:cond delay="0"/>
                                          </p:stCondLst>
                                        </p:cTn>
                                        <p:tgtEl>
                                          <p:spTgt spid="187459"/>
                                        </p:tgtEl>
                                        <p:attrNameLst>
                                          <p:attrName>style.visibility</p:attrName>
                                        </p:attrNameLst>
                                      </p:cBhvr>
                                      <p:to>
                                        <p:strVal val="visible"/>
                                      </p:to>
                                    </p:set>
                                    <p:animEffect transition="in" filter="strips(upRight)">
                                      <p:cBhvr>
                                        <p:cTn id="58" dur="500"/>
                                        <p:tgtEl>
                                          <p:spTgt spid="187459"/>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187396"/>
                                        </p:tgtEl>
                                        <p:attrNameLst>
                                          <p:attrName>style.visibility</p:attrName>
                                        </p:attrNameLst>
                                      </p:cBhvr>
                                      <p:to>
                                        <p:strVal val="visible"/>
                                      </p:to>
                                    </p:set>
                                    <p:animEffect transition="in" filter="box(in)">
                                      <p:cBhvr>
                                        <p:cTn id="63" dur="500"/>
                                        <p:tgtEl>
                                          <p:spTgt spid="187396"/>
                                        </p:tgtEl>
                                      </p:cBhvr>
                                    </p:animEffect>
                                  </p:childTnLst>
                                </p:cTn>
                              </p:par>
                            </p:childTnLst>
                          </p:cTn>
                        </p:par>
                        <p:par>
                          <p:cTn id="64" fill="hold">
                            <p:stCondLst>
                              <p:cond delay="500"/>
                            </p:stCondLst>
                            <p:childTnLst>
                              <p:par>
                                <p:cTn id="65" presetID="23" presetClass="entr" presetSubtype="16" fill="hold" grpId="0" nodeType="afterEffect">
                                  <p:stCondLst>
                                    <p:cond delay="0"/>
                                  </p:stCondLst>
                                  <p:childTnLst>
                                    <p:set>
                                      <p:cBhvr>
                                        <p:cTn id="66" dur="1" fill="hold">
                                          <p:stCondLst>
                                            <p:cond delay="0"/>
                                          </p:stCondLst>
                                        </p:cTn>
                                        <p:tgtEl>
                                          <p:spTgt spid="187439"/>
                                        </p:tgtEl>
                                        <p:attrNameLst>
                                          <p:attrName>style.visibility</p:attrName>
                                        </p:attrNameLst>
                                      </p:cBhvr>
                                      <p:to>
                                        <p:strVal val="visible"/>
                                      </p:to>
                                    </p:set>
                                    <p:anim calcmode="lin" valueType="num">
                                      <p:cBhvr>
                                        <p:cTn id="67" dur="500" fill="hold"/>
                                        <p:tgtEl>
                                          <p:spTgt spid="187439"/>
                                        </p:tgtEl>
                                        <p:attrNameLst>
                                          <p:attrName>ppt_w</p:attrName>
                                        </p:attrNameLst>
                                      </p:cBhvr>
                                      <p:tavLst>
                                        <p:tav tm="0">
                                          <p:val>
                                            <p:fltVal val="0.000000"/>
                                          </p:val>
                                        </p:tav>
                                        <p:tav tm="100000">
                                          <p:val>
                                            <p:strVal val="#ppt_w"/>
                                          </p:val>
                                        </p:tav>
                                      </p:tavLst>
                                    </p:anim>
                                    <p:anim calcmode="lin" valueType="num">
                                      <p:cBhvr>
                                        <p:cTn id="68" dur="500" fill="hold"/>
                                        <p:tgtEl>
                                          <p:spTgt spid="187439"/>
                                        </p:tgtEl>
                                        <p:attrNameLst>
                                          <p:attrName>ppt_h</p:attrName>
                                        </p:attrNameLst>
                                      </p:cBhvr>
                                      <p:tavLst>
                                        <p:tav tm="0">
                                          <p:val>
                                            <p:fltVal val="0.000000"/>
                                          </p:val>
                                        </p:tav>
                                        <p:tav tm="100000">
                                          <p:val>
                                            <p:strVal val="#ppt_h"/>
                                          </p:val>
                                        </p:tav>
                                      </p:tavLst>
                                    </p:anim>
                                  </p:childTnLst>
                                </p:cTn>
                              </p:par>
                              <p:par>
                                <p:cTn id="69" presetID="4" presetClass="entr" presetSubtype="16" fill="hold" grpId="0" nodeType="withEffect">
                                  <p:stCondLst>
                                    <p:cond delay="0"/>
                                  </p:stCondLst>
                                  <p:childTnLst>
                                    <p:set>
                                      <p:cBhvr>
                                        <p:cTn id="70" dur="1" fill="hold">
                                          <p:stCondLst>
                                            <p:cond delay="0"/>
                                          </p:stCondLst>
                                        </p:cTn>
                                        <p:tgtEl>
                                          <p:spTgt spid="187455"/>
                                        </p:tgtEl>
                                        <p:attrNameLst>
                                          <p:attrName>style.visibility</p:attrName>
                                        </p:attrNameLst>
                                      </p:cBhvr>
                                      <p:to>
                                        <p:strVal val="visible"/>
                                      </p:to>
                                    </p:set>
                                    <p:animEffect transition="in" filter="box(in)">
                                      <p:cBhvr>
                                        <p:cTn id="71" dur="500"/>
                                        <p:tgtEl>
                                          <p:spTgt spid="187455"/>
                                        </p:tgtEl>
                                      </p:cBhvr>
                                    </p:animEffect>
                                  </p:childTnLst>
                                  <p:subTnLst>
                                    <p:audio>
                                      <p:cMediaNode>
                                        <p:cTn display="0" masterRel="sameClick">
                                          <p:stCondLst>
                                            <p:cond evt="begin" delay="0">
                                              <p:tn val="69"/>
                                            </p:cond>
                                          </p:stCondLst>
                                          <p:endCondLst>
                                            <p:cond evt="onStopAudio" delay="0">
                                              <p:tgtEl>
                                                <p:sldTgt/>
                                              </p:tgtEl>
                                            </p:cond>
                                          </p:endCondLst>
                                        </p:cTn>
                                        <p:tgtEl>
                                          <p:sndTgt r:embed="rId8" name="cashreg.wav"/>
                                        </p:tgtEl>
                                      </p:cMediaNode>
                                    </p:audio>
                                  </p:sub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187428"/>
                                        </p:tgtEl>
                                        <p:attrNameLst>
                                          <p:attrName>style.visibility</p:attrName>
                                        </p:attrNameLst>
                                      </p:cBhvr>
                                      <p:to>
                                        <p:strVal val="visible"/>
                                      </p:to>
                                    </p:set>
                                    <p:animEffect transition="in" filter="wipe(right)">
                                      <p:cBhvr>
                                        <p:cTn id="76" dur="500"/>
                                        <p:tgtEl>
                                          <p:spTgt spid="187428"/>
                                        </p:tgtEl>
                                      </p:cBhvr>
                                    </p:animEffect>
                                  </p:childTnLst>
                                </p:cTn>
                              </p:par>
                            </p:childTnLst>
                          </p:cTn>
                        </p:par>
                        <p:par>
                          <p:cTn id="77" fill="hold">
                            <p:stCondLst>
                              <p:cond delay="500"/>
                            </p:stCondLst>
                            <p:childTnLst>
                              <p:par>
                                <p:cTn id="78" presetID="18" presetClass="entr" presetSubtype="6" fill="hold" nodeType="afterEffect">
                                  <p:stCondLst>
                                    <p:cond delay="0"/>
                                  </p:stCondLst>
                                  <p:childTnLst>
                                    <p:set>
                                      <p:cBhvr>
                                        <p:cTn id="79" dur="1" fill="hold">
                                          <p:stCondLst>
                                            <p:cond delay="0"/>
                                          </p:stCondLst>
                                        </p:cTn>
                                        <p:tgtEl>
                                          <p:spTgt spid="187442"/>
                                        </p:tgtEl>
                                        <p:attrNameLst>
                                          <p:attrName>style.visibility</p:attrName>
                                        </p:attrNameLst>
                                      </p:cBhvr>
                                      <p:to>
                                        <p:strVal val="visible"/>
                                      </p:to>
                                    </p:set>
                                    <p:animEffect transition="in" filter="strips(downRight)">
                                      <p:cBhvr>
                                        <p:cTn id="80" dur="500"/>
                                        <p:tgtEl>
                                          <p:spTgt spid="187442"/>
                                        </p:tgtEl>
                                      </p:cBhvr>
                                    </p:animEffect>
                                  </p:childTnLst>
                                </p:cTn>
                              </p:par>
                            </p:childTnLst>
                          </p:cTn>
                        </p:par>
                        <p:par>
                          <p:cTn id="81" fill="hold">
                            <p:stCondLst>
                              <p:cond delay="1000"/>
                            </p:stCondLst>
                            <p:childTnLst>
                              <p:par>
                                <p:cTn id="82" presetID="23" presetClass="entr" presetSubtype="16" fill="hold" grpId="0" nodeType="afterEffect">
                                  <p:stCondLst>
                                    <p:cond delay="0"/>
                                  </p:stCondLst>
                                  <p:childTnLst>
                                    <p:set>
                                      <p:cBhvr>
                                        <p:cTn id="83" dur="1" fill="hold">
                                          <p:stCondLst>
                                            <p:cond delay="0"/>
                                          </p:stCondLst>
                                        </p:cTn>
                                        <p:tgtEl>
                                          <p:spTgt spid="187443"/>
                                        </p:tgtEl>
                                        <p:attrNameLst>
                                          <p:attrName>style.visibility</p:attrName>
                                        </p:attrNameLst>
                                      </p:cBhvr>
                                      <p:to>
                                        <p:strVal val="visible"/>
                                      </p:to>
                                    </p:set>
                                    <p:anim calcmode="lin" valueType="num">
                                      <p:cBhvr>
                                        <p:cTn id="84" dur="500" fill="hold"/>
                                        <p:tgtEl>
                                          <p:spTgt spid="187443"/>
                                        </p:tgtEl>
                                        <p:attrNameLst>
                                          <p:attrName>ppt_w</p:attrName>
                                        </p:attrNameLst>
                                      </p:cBhvr>
                                      <p:tavLst>
                                        <p:tav tm="0">
                                          <p:val>
                                            <p:fltVal val="0.000000"/>
                                          </p:val>
                                        </p:tav>
                                        <p:tav tm="100000">
                                          <p:val>
                                            <p:strVal val="#ppt_w"/>
                                          </p:val>
                                        </p:tav>
                                      </p:tavLst>
                                    </p:anim>
                                    <p:anim calcmode="lin" valueType="num">
                                      <p:cBhvr>
                                        <p:cTn id="85" dur="500" fill="hold"/>
                                        <p:tgtEl>
                                          <p:spTgt spid="187443"/>
                                        </p:tgtEl>
                                        <p:attrNameLst>
                                          <p:attrName>ppt_h</p:attrName>
                                        </p:attrNameLst>
                                      </p:cBhvr>
                                      <p:tavLst>
                                        <p:tav tm="0">
                                          <p:val>
                                            <p:fltVal val="0.000000"/>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87451"/>
                                        </p:tgtEl>
                                        <p:attrNameLst>
                                          <p:attrName>style.visibility</p:attrName>
                                        </p:attrNameLst>
                                      </p:cBhvr>
                                      <p:to>
                                        <p:strVal val="visible"/>
                                      </p:to>
                                    </p:set>
                                    <p:animEffect transition="in" filter="wipe(left)">
                                      <p:cBhvr>
                                        <p:cTn id="90" dur="500"/>
                                        <p:tgtEl>
                                          <p:spTgt spid="187451"/>
                                        </p:tgtEl>
                                      </p:cBhvr>
                                    </p:animEffect>
                                  </p:childTnLst>
                                </p:cTn>
                              </p:par>
                            </p:childTnLst>
                          </p:cTn>
                        </p:par>
                      </p:childTnLst>
                    </p:cTn>
                  </p:par>
                  <p:par>
                    <p:cTn id="91" fill="hold">
                      <p:stCondLst>
                        <p:cond delay="indefinite"/>
                      </p:stCondLst>
                      <p:childTnLst>
                        <p:par>
                          <p:cTn id="92" fill="hold">
                            <p:stCondLst>
                              <p:cond delay="0"/>
                            </p:stCondLst>
                            <p:childTnLst>
                              <p:par>
                                <p:cTn id="93" presetID="0" presetClass="path" presetSubtype="0" accel="50000" decel="50000" fill="hold" nodeType="clickEffect">
                                  <p:stCondLst>
                                    <p:cond delay="0"/>
                                  </p:stCondLst>
                                  <p:childTnLst>
                                    <p:animMotion origin="layout" path="M 0.05503 -0.13043 L 4.16667E-6 -2.13691E-6 " pathEditMode="relative" rAng="0" ptsTypes="AA">
                                      <p:cBhvr>
                                        <p:cTn id="94" dur="1000" spd="-100000" fill="hold"/>
                                        <p:tgtEl>
                                          <p:spTgt spid="187451"/>
                                        </p:tgtEl>
                                        <p:attrNameLst>
                                          <p:attrName>ppt_x</p:attrName>
                                          <p:attrName>ppt_y</p:attrName>
                                        </p:attrNameLst>
                                      </p:cBhvr>
                                      <p:rCtr x="-276000" y="652200"/>
                                    </p:animMotion>
                                  </p:childTnLst>
                                </p:cTn>
                              </p:par>
                              <p:par>
                                <p:cTn id="95" presetID="18" presetClass="entr" presetSubtype="3" fill="hold" nodeType="withEffect">
                                  <p:stCondLst>
                                    <p:cond delay="0"/>
                                  </p:stCondLst>
                                  <p:childTnLst>
                                    <p:set>
                                      <p:cBhvr>
                                        <p:cTn id="96" dur="1" fill="hold">
                                          <p:stCondLst>
                                            <p:cond delay="0"/>
                                          </p:stCondLst>
                                        </p:cTn>
                                        <p:tgtEl>
                                          <p:spTgt spid="187431"/>
                                        </p:tgtEl>
                                        <p:attrNameLst>
                                          <p:attrName>style.visibility</p:attrName>
                                        </p:attrNameLst>
                                      </p:cBhvr>
                                      <p:to>
                                        <p:strVal val="visible"/>
                                      </p:to>
                                    </p:set>
                                    <p:animEffect transition="in" filter="strips(upRight)">
                                      <p:cBhvr>
                                        <p:cTn id="97" dur="1000"/>
                                        <p:tgtEl>
                                          <p:spTgt spid="187431"/>
                                        </p:tgtEl>
                                      </p:cBhvr>
                                    </p:animEffect>
                                  </p:childTnLst>
                                </p:cTn>
                              </p:par>
                            </p:childTnLst>
                          </p:cTn>
                        </p:par>
                        <p:par>
                          <p:cTn id="98" fill="hold">
                            <p:stCondLst>
                              <p:cond delay="1000"/>
                            </p:stCondLst>
                            <p:childTnLst>
                              <p:par>
                                <p:cTn id="99" presetID="23" presetClass="entr" presetSubtype="16" fill="hold" grpId="0" nodeType="afterEffect">
                                  <p:stCondLst>
                                    <p:cond delay="0"/>
                                  </p:stCondLst>
                                  <p:childTnLst>
                                    <p:set>
                                      <p:cBhvr>
                                        <p:cTn id="100" dur="1" fill="hold">
                                          <p:stCondLst>
                                            <p:cond delay="0"/>
                                          </p:stCondLst>
                                        </p:cTn>
                                        <p:tgtEl>
                                          <p:spTgt spid="187444"/>
                                        </p:tgtEl>
                                        <p:attrNameLst>
                                          <p:attrName>style.visibility</p:attrName>
                                        </p:attrNameLst>
                                      </p:cBhvr>
                                      <p:to>
                                        <p:strVal val="visible"/>
                                      </p:to>
                                    </p:set>
                                    <p:anim calcmode="lin" valueType="num">
                                      <p:cBhvr>
                                        <p:cTn id="101" dur="500" fill="hold"/>
                                        <p:tgtEl>
                                          <p:spTgt spid="187444"/>
                                        </p:tgtEl>
                                        <p:attrNameLst>
                                          <p:attrName>ppt_w</p:attrName>
                                        </p:attrNameLst>
                                      </p:cBhvr>
                                      <p:tavLst>
                                        <p:tav tm="0">
                                          <p:val>
                                            <p:fltVal val="0.000000"/>
                                          </p:val>
                                        </p:tav>
                                        <p:tav tm="100000">
                                          <p:val>
                                            <p:strVal val="#ppt_w"/>
                                          </p:val>
                                        </p:tav>
                                      </p:tavLst>
                                    </p:anim>
                                    <p:anim calcmode="lin" valueType="num">
                                      <p:cBhvr>
                                        <p:cTn id="102" dur="500" fill="hold"/>
                                        <p:tgtEl>
                                          <p:spTgt spid="187444"/>
                                        </p:tgtEl>
                                        <p:attrNameLst>
                                          <p:attrName>ppt_h</p:attrName>
                                        </p:attrNameLst>
                                      </p:cBhvr>
                                      <p:tavLst>
                                        <p:tav tm="0">
                                          <p:val>
                                            <p:fltVal val="0.00000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 presetClass="entr" presetSubtype="16" fill="hold" nodeType="clickEffect">
                                  <p:stCondLst>
                                    <p:cond delay="0"/>
                                  </p:stCondLst>
                                  <p:childTnLst>
                                    <p:set>
                                      <p:cBhvr>
                                        <p:cTn id="106" dur="1" fill="hold">
                                          <p:stCondLst>
                                            <p:cond delay="0"/>
                                          </p:stCondLst>
                                        </p:cTn>
                                        <p:tgtEl>
                                          <p:spTgt spid="187453"/>
                                        </p:tgtEl>
                                        <p:attrNameLst>
                                          <p:attrName>style.visibility</p:attrName>
                                        </p:attrNameLst>
                                      </p:cBhvr>
                                      <p:to>
                                        <p:strVal val="visible"/>
                                      </p:to>
                                    </p:set>
                                    <p:animEffect transition="in" filter="box(in)">
                                      <p:cBhvr>
                                        <p:cTn id="107" dur="500"/>
                                        <p:tgtEl>
                                          <p:spTgt spid="187453"/>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exit" presetSubtype="0" accel="100000" fill="hold" nodeType="clickEffect">
                                  <p:stCondLst>
                                    <p:cond delay="0"/>
                                  </p:stCondLst>
                                  <p:childTnLst>
                                    <p:anim calcmode="lin" valueType="num">
                                      <p:cBhvr>
                                        <p:cTn id="111" dur="1000"/>
                                        <p:tgtEl>
                                          <p:spTgt spid="187442"/>
                                        </p:tgtEl>
                                        <p:attrNameLst>
                                          <p:attrName>ppt_w</p:attrName>
                                        </p:attrNameLst>
                                      </p:cBhvr>
                                      <p:tavLst>
                                        <p:tav tm="0">
                                          <p:val>
                                            <p:strVal val="ppt_w"/>
                                          </p:val>
                                        </p:tav>
                                        <p:tav tm="100000">
                                          <p:val>
                                            <p:strVal val="ppt_w+.3"/>
                                          </p:val>
                                        </p:tav>
                                      </p:tavLst>
                                    </p:anim>
                                    <p:anim calcmode="lin" valueType="num">
                                      <p:cBhvr>
                                        <p:cTn id="112" dur="1000"/>
                                        <p:tgtEl>
                                          <p:spTgt spid="187442"/>
                                        </p:tgtEl>
                                        <p:attrNameLst>
                                          <p:attrName>ppt_h</p:attrName>
                                        </p:attrNameLst>
                                      </p:cBhvr>
                                      <p:tavLst>
                                        <p:tav tm="0">
                                          <p:val>
                                            <p:strVal val="ppt_h"/>
                                          </p:val>
                                        </p:tav>
                                        <p:tav tm="100000">
                                          <p:val>
                                            <p:strVal val="ppt_h"/>
                                          </p:val>
                                        </p:tav>
                                      </p:tavLst>
                                    </p:anim>
                                    <p:animEffect transition="out" filter="fade">
                                      <p:cBhvr>
                                        <p:cTn id="113" dur="1000"/>
                                        <p:tgtEl>
                                          <p:spTgt spid="187442"/>
                                        </p:tgtEl>
                                      </p:cBhvr>
                                    </p:animEffect>
                                    <p:set>
                                      <p:cBhvr>
                                        <p:cTn id="114" dur="1" fill="hold">
                                          <p:stCondLst>
                                            <p:cond delay="999"/>
                                          </p:stCondLst>
                                        </p:cTn>
                                        <p:tgtEl>
                                          <p:spTgt spid="187442"/>
                                        </p:tgtEl>
                                        <p:attrNameLst>
                                          <p:attrName>style.visibility</p:attrName>
                                        </p:attrNameLst>
                                      </p:cBhvr>
                                      <p:to>
                                        <p:strVal val="hidden"/>
                                      </p:to>
                                    </p:set>
                                  </p:childTnLst>
                                </p:cTn>
                              </p:par>
                              <p:par>
                                <p:cTn id="115" presetID="50" presetClass="exit" presetSubtype="0" accel="100000" fill="hold" grpId="1" nodeType="withEffect">
                                  <p:stCondLst>
                                    <p:cond delay="0"/>
                                  </p:stCondLst>
                                  <p:childTnLst>
                                    <p:anim calcmode="lin" valueType="num">
                                      <p:cBhvr>
                                        <p:cTn id="116" dur="1000"/>
                                        <p:tgtEl>
                                          <p:spTgt spid="187443"/>
                                        </p:tgtEl>
                                        <p:attrNameLst>
                                          <p:attrName>ppt_w</p:attrName>
                                        </p:attrNameLst>
                                      </p:cBhvr>
                                      <p:tavLst>
                                        <p:tav tm="0">
                                          <p:val>
                                            <p:strVal val="ppt_w"/>
                                          </p:val>
                                        </p:tav>
                                        <p:tav tm="100000">
                                          <p:val>
                                            <p:strVal val="ppt_w+.3"/>
                                          </p:val>
                                        </p:tav>
                                      </p:tavLst>
                                    </p:anim>
                                    <p:anim calcmode="lin" valueType="num">
                                      <p:cBhvr>
                                        <p:cTn id="117" dur="1000"/>
                                        <p:tgtEl>
                                          <p:spTgt spid="187443"/>
                                        </p:tgtEl>
                                        <p:attrNameLst>
                                          <p:attrName>ppt_h</p:attrName>
                                        </p:attrNameLst>
                                      </p:cBhvr>
                                      <p:tavLst>
                                        <p:tav tm="0">
                                          <p:val>
                                            <p:strVal val="ppt_h"/>
                                          </p:val>
                                        </p:tav>
                                        <p:tav tm="100000">
                                          <p:val>
                                            <p:strVal val="ppt_h"/>
                                          </p:val>
                                        </p:tav>
                                      </p:tavLst>
                                    </p:anim>
                                    <p:animEffect transition="out" filter="fade">
                                      <p:cBhvr>
                                        <p:cTn id="118" dur="1000"/>
                                        <p:tgtEl>
                                          <p:spTgt spid="187443"/>
                                        </p:tgtEl>
                                      </p:cBhvr>
                                    </p:animEffect>
                                    <p:set>
                                      <p:cBhvr>
                                        <p:cTn id="119" dur="1" fill="hold">
                                          <p:stCondLst>
                                            <p:cond delay="999"/>
                                          </p:stCondLst>
                                        </p:cTn>
                                        <p:tgtEl>
                                          <p:spTgt spid="187443"/>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187436"/>
                                        </p:tgtEl>
                                        <p:attrNameLst>
                                          <p:attrName>style.visibility</p:attrName>
                                        </p:attrNameLst>
                                      </p:cBhvr>
                                      <p:to>
                                        <p:strVal val="visible"/>
                                      </p:to>
                                    </p:set>
                                    <p:animEffect transition="in" filter="wipe(up)">
                                      <p:cBhvr>
                                        <p:cTn id="124" dur="1000"/>
                                        <p:tgtEl>
                                          <p:spTgt spid="187436"/>
                                        </p:tgtEl>
                                      </p:cBhvr>
                                    </p:animEffect>
                                  </p:childTnLst>
                                </p:cTn>
                              </p:par>
                            </p:childTnLst>
                          </p:cTn>
                        </p:par>
                        <p:par>
                          <p:cTn id="125" fill="hold">
                            <p:stCondLst>
                              <p:cond delay="1000"/>
                            </p:stCondLst>
                            <p:childTnLst>
                              <p:par>
                                <p:cTn id="126" presetID="18" presetClass="entr" presetSubtype="12" fill="hold" nodeType="afterEffect">
                                  <p:stCondLst>
                                    <p:cond delay="0"/>
                                  </p:stCondLst>
                                  <p:childTnLst>
                                    <p:set>
                                      <p:cBhvr>
                                        <p:cTn id="127" dur="1" fill="hold">
                                          <p:stCondLst>
                                            <p:cond delay="0"/>
                                          </p:stCondLst>
                                        </p:cTn>
                                        <p:tgtEl>
                                          <p:spTgt spid="187434"/>
                                        </p:tgtEl>
                                        <p:attrNameLst>
                                          <p:attrName>style.visibility</p:attrName>
                                        </p:attrNameLst>
                                      </p:cBhvr>
                                      <p:to>
                                        <p:strVal val="visible"/>
                                      </p:to>
                                    </p:set>
                                    <p:animEffect transition="in" filter="strips(downLeft)">
                                      <p:cBhvr>
                                        <p:cTn id="128" dur="500"/>
                                        <p:tgtEl>
                                          <p:spTgt spid="187434"/>
                                        </p:tgtEl>
                                      </p:cBhvr>
                                    </p:animEffect>
                                  </p:childTnLst>
                                </p:cTn>
                              </p:par>
                            </p:childTnLst>
                          </p:cTn>
                        </p:par>
                        <p:par>
                          <p:cTn id="129" fill="hold">
                            <p:stCondLst>
                              <p:cond delay="1500"/>
                            </p:stCondLst>
                            <p:childTnLst>
                              <p:par>
                                <p:cTn id="130" presetID="23" presetClass="entr" presetSubtype="16" fill="hold" grpId="0" nodeType="afterEffect">
                                  <p:stCondLst>
                                    <p:cond delay="0"/>
                                  </p:stCondLst>
                                  <p:childTnLst>
                                    <p:set>
                                      <p:cBhvr>
                                        <p:cTn id="131" dur="1" fill="hold">
                                          <p:stCondLst>
                                            <p:cond delay="0"/>
                                          </p:stCondLst>
                                        </p:cTn>
                                        <p:tgtEl>
                                          <p:spTgt spid="187445"/>
                                        </p:tgtEl>
                                        <p:attrNameLst>
                                          <p:attrName>style.visibility</p:attrName>
                                        </p:attrNameLst>
                                      </p:cBhvr>
                                      <p:to>
                                        <p:strVal val="visible"/>
                                      </p:to>
                                    </p:set>
                                    <p:anim calcmode="lin" valueType="num">
                                      <p:cBhvr>
                                        <p:cTn id="132" dur="500" fill="hold"/>
                                        <p:tgtEl>
                                          <p:spTgt spid="187445"/>
                                        </p:tgtEl>
                                        <p:attrNameLst>
                                          <p:attrName>ppt_w</p:attrName>
                                        </p:attrNameLst>
                                      </p:cBhvr>
                                      <p:tavLst>
                                        <p:tav tm="0">
                                          <p:val>
                                            <p:fltVal val="0.000000"/>
                                          </p:val>
                                        </p:tav>
                                        <p:tav tm="100000">
                                          <p:val>
                                            <p:strVal val="#ppt_w"/>
                                          </p:val>
                                        </p:tav>
                                      </p:tavLst>
                                    </p:anim>
                                    <p:anim calcmode="lin" valueType="num">
                                      <p:cBhvr>
                                        <p:cTn id="133" dur="500" fill="hold"/>
                                        <p:tgtEl>
                                          <p:spTgt spid="187445"/>
                                        </p:tgtEl>
                                        <p:attrNameLst>
                                          <p:attrName>ppt_h</p:attrName>
                                        </p:attrNameLst>
                                      </p:cBhvr>
                                      <p:tavLst>
                                        <p:tav tm="0">
                                          <p:val>
                                            <p:fltVal val="0.000000"/>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187449"/>
                                        </p:tgtEl>
                                        <p:attrNameLst>
                                          <p:attrName>style.visibility</p:attrName>
                                        </p:attrNameLst>
                                      </p:cBhvr>
                                      <p:to>
                                        <p:strVal val="visible"/>
                                      </p:to>
                                    </p:set>
                                    <p:animEffect transition="in" filter="wipe(down)">
                                      <p:cBhvr>
                                        <p:cTn id="138" dur="1000"/>
                                        <p:tgtEl>
                                          <p:spTgt spid="187449"/>
                                        </p:tgtEl>
                                      </p:cBhvr>
                                    </p:animEffect>
                                  </p:childTnLst>
                                </p:cTn>
                              </p:par>
                            </p:childTnLst>
                          </p:cTn>
                        </p:par>
                      </p:childTnLst>
                    </p:cTn>
                  </p:par>
                  <p:par>
                    <p:cTn id="139" fill="hold">
                      <p:stCondLst>
                        <p:cond delay="indefinite"/>
                      </p:stCondLst>
                      <p:childTnLst>
                        <p:par>
                          <p:cTn id="140" fill="hold">
                            <p:stCondLst>
                              <p:cond delay="0"/>
                            </p:stCondLst>
                            <p:childTnLst>
                              <p:par>
                                <p:cTn id="141" presetID="0" presetClass="path" presetSubtype="0" accel="50000" decel="50000" fill="hold" nodeType="clickEffect">
                                  <p:stCondLst>
                                    <p:cond delay="0"/>
                                  </p:stCondLst>
                                  <p:childTnLst>
                                    <p:animMotion origin="layout" path="M -0.00017 -0.00879 L 0.16528 -0.10314 " pathEditMode="relative" rAng="0" ptsTypes="AA">
                                      <p:cBhvr>
                                        <p:cTn id="142" dur="1000" fill="hold"/>
                                        <p:tgtEl>
                                          <p:spTgt spid="187449"/>
                                        </p:tgtEl>
                                        <p:attrNameLst>
                                          <p:attrName>ppt_x</p:attrName>
                                          <p:attrName>ppt_y</p:attrName>
                                        </p:attrNameLst>
                                      </p:cBhvr>
                                      <p:rCtr x="826400" y="-471800"/>
                                    </p:animMotion>
                                  </p:childTnLst>
                                </p:cTn>
                              </p:par>
                              <p:par>
                                <p:cTn id="143" presetID="18" presetClass="entr" presetSubtype="3" fill="hold" nodeType="withEffect">
                                  <p:stCondLst>
                                    <p:cond delay="0"/>
                                  </p:stCondLst>
                                  <p:childTnLst>
                                    <p:set>
                                      <p:cBhvr>
                                        <p:cTn id="144" dur="1" fill="hold">
                                          <p:stCondLst>
                                            <p:cond delay="0"/>
                                          </p:stCondLst>
                                        </p:cTn>
                                        <p:tgtEl>
                                          <p:spTgt spid="187452"/>
                                        </p:tgtEl>
                                        <p:attrNameLst>
                                          <p:attrName>style.visibility</p:attrName>
                                        </p:attrNameLst>
                                      </p:cBhvr>
                                      <p:to>
                                        <p:strVal val="visible"/>
                                      </p:to>
                                    </p:set>
                                    <p:animEffect transition="in" filter="strips(upRight)">
                                      <p:cBhvr>
                                        <p:cTn id="145" dur="1000"/>
                                        <p:tgtEl>
                                          <p:spTgt spid="187452"/>
                                        </p:tgtEl>
                                      </p:cBhvr>
                                    </p:animEffect>
                                  </p:childTnLst>
                                </p:cTn>
                              </p:par>
                              <p:par>
                                <p:cTn id="146" presetID="4" presetClass="entr" presetSubtype="16" fill="hold" nodeType="withEffect">
                                  <p:stCondLst>
                                    <p:cond delay="0"/>
                                  </p:stCondLst>
                                  <p:childTnLst>
                                    <p:set>
                                      <p:cBhvr>
                                        <p:cTn id="147" dur="1" fill="hold">
                                          <p:stCondLst>
                                            <p:cond delay="0"/>
                                          </p:stCondLst>
                                        </p:cTn>
                                        <p:tgtEl>
                                          <p:spTgt spid="187454"/>
                                        </p:tgtEl>
                                        <p:attrNameLst>
                                          <p:attrName>style.visibility</p:attrName>
                                        </p:attrNameLst>
                                      </p:cBhvr>
                                      <p:to>
                                        <p:strVal val="visible"/>
                                      </p:to>
                                    </p:set>
                                    <p:animEffect transition="in" filter="box(in)">
                                      <p:cBhvr>
                                        <p:cTn id="148" dur="500"/>
                                        <p:tgtEl>
                                          <p:spTgt spid="187454"/>
                                        </p:tgtEl>
                                      </p:cBhvr>
                                    </p:animEffect>
                                  </p:childTnLst>
                                </p:cTn>
                              </p:par>
                            </p:childTnLst>
                          </p:cTn>
                        </p:par>
                        <p:par>
                          <p:cTn id="149" fill="hold">
                            <p:stCondLst>
                              <p:cond delay="1000"/>
                            </p:stCondLst>
                            <p:childTnLst>
                              <p:par>
                                <p:cTn id="150" presetID="23" presetClass="entr" presetSubtype="16" fill="hold" grpId="0" nodeType="afterEffect">
                                  <p:stCondLst>
                                    <p:cond delay="0"/>
                                  </p:stCondLst>
                                  <p:childTnLst>
                                    <p:set>
                                      <p:cBhvr>
                                        <p:cTn id="151" dur="1" fill="hold">
                                          <p:stCondLst>
                                            <p:cond delay="0"/>
                                          </p:stCondLst>
                                        </p:cTn>
                                        <p:tgtEl>
                                          <p:spTgt spid="187450"/>
                                        </p:tgtEl>
                                        <p:attrNameLst>
                                          <p:attrName>style.visibility</p:attrName>
                                        </p:attrNameLst>
                                      </p:cBhvr>
                                      <p:to>
                                        <p:strVal val="visible"/>
                                      </p:to>
                                    </p:set>
                                    <p:anim calcmode="lin" valueType="num">
                                      <p:cBhvr>
                                        <p:cTn id="152" dur="500" fill="hold"/>
                                        <p:tgtEl>
                                          <p:spTgt spid="187450"/>
                                        </p:tgtEl>
                                        <p:attrNameLst>
                                          <p:attrName>ppt_w</p:attrName>
                                        </p:attrNameLst>
                                      </p:cBhvr>
                                      <p:tavLst>
                                        <p:tav tm="0">
                                          <p:val>
                                            <p:fltVal val="0.000000"/>
                                          </p:val>
                                        </p:tav>
                                        <p:tav tm="100000">
                                          <p:val>
                                            <p:strVal val="#ppt_w"/>
                                          </p:val>
                                        </p:tav>
                                      </p:tavLst>
                                    </p:anim>
                                    <p:anim calcmode="lin" valueType="num">
                                      <p:cBhvr>
                                        <p:cTn id="153" dur="500" fill="hold"/>
                                        <p:tgtEl>
                                          <p:spTgt spid="187450"/>
                                        </p:tgtEl>
                                        <p:attrNameLst>
                                          <p:attrName>ppt_h</p:attrName>
                                        </p:attrNameLst>
                                      </p:cBhvr>
                                      <p:tavLst>
                                        <p:tav tm="0">
                                          <p:val>
                                            <p:fltVal val="0.000000"/>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nodeType="clickEffect">
                                  <p:stCondLst>
                                    <p:cond delay="0"/>
                                  </p:stCondLst>
                                  <p:childTnLst>
                                    <p:set>
                                      <p:cBhvr>
                                        <p:cTn id="157" dur="1" fill="hold">
                                          <p:stCondLst>
                                            <p:cond delay="0"/>
                                          </p:stCondLst>
                                        </p:cTn>
                                        <p:tgtEl>
                                          <p:spTgt spid="187462"/>
                                        </p:tgtEl>
                                        <p:attrNameLst>
                                          <p:attrName>style.visibility</p:attrName>
                                        </p:attrNameLst>
                                      </p:cBhvr>
                                      <p:to>
                                        <p:strVal val="visible"/>
                                      </p:to>
                                    </p:set>
                                    <p:animEffect transition="in" filter="wipe(up)">
                                      <p:cBhvr>
                                        <p:cTn id="158" dur="500"/>
                                        <p:tgtEl>
                                          <p:spTgt spid="187462"/>
                                        </p:tgtEl>
                                      </p:cBhvr>
                                    </p:animEffect>
                                  </p:childTnLst>
                                </p:cTn>
                              </p:par>
                            </p:childTnLst>
                          </p:cTn>
                        </p:par>
                        <p:par>
                          <p:cTn id="159" fill="hold">
                            <p:stCondLst>
                              <p:cond delay="500"/>
                            </p:stCondLst>
                            <p:childTnLst>
                              <p:par>
                                <p:cTn id="160" presetID="18" presetClass="entr" presetSubtype="12" fill="hold" nodeType="afterEffect">
                                  <p:stCondLst>
                                    <p:cond delay="0"/>
                                  </p:stCondLst>
                                  <p:childTnLst>
                                    <p:set>
                                      <p:cBhvr>
                                        <p:cTn id="161" dur="1" fill="hold">
                                          <p:stCondLst>
                                            <p:cond delay="0"/>
                                          </p:stCondLst>
                                        </p:cTn>
                                        <p:tgtEl>
                                          <p:spTgt spid="187446"/>
                                        </p:tgtEl>
                                        <p:attrNameLst>
                                          <p:attrName>style.visibility</p:attrName>
                                        </p:attrNameLst>
                                      </p:cBhvr>
                                      <p:to>
                                        <p:strVal val="visible"/>
                                      </p:to>
                                    </p:set>
                                    <p:animEffect transition="in" filter="strips(downLeft)">
                                      <p:cBhvr>
                                        <p:cTn id="162" dur="500"/>
                                        <p:tgtEl>
                                          <p:spTgt spid="187446"/>
                                        </p:tgtEl>
                                      </p:cBhvr>
                                    </p:animEffect>
                                  </p:childTnLst>
                                </p:cTn>
                              </p:par>
                            </p:childTnLst>
                          </p:cTn>
                        </p:par>
                        <p:par>
                          <p:cTn id="163" fill="hold">
                            <p:stCondLst>
                              <p:cond delay="1000"/>
                            </p:stCondLst>
                            <p:childTnLst>
                              <p:par>
                                <p:cTn id="164" presetID="23" presetClass="entr" presetSubtype="16" fill="hold" grpId="0" nodeType="afterEffect">
                                  <p:stCondLst>
                                    <p:cond delay="0"/>
                                  </p:stCondLst>
                                  <p:childTnLst>
                                    <p:set>
                                      <p:cBhvr>
                                        <p:cTn id="165" dur="1" fill="hold">
                                          <p:stCondLst>
                                            <p:cond delay="0"/>
                                          </p:stCondLst>
                                        </p:cTn>
                                        <p:tgtEl>
                                          <p:spTgt spid="187447"/>
                                        </p:tgtEl>
                                        <p:attrNameLst>
                                          <p:attrName>style.visibility</p:attrName>
                                        </p:attrNameLst>
                                      </p:cBhvr>
                                      <p:to>
                                        <p:strVal val="visible"/>
                                      </p:to>
                                    </p:set>
                                    <p:anim calcmode="lin" valueType="num">
                                      <p:cBhvr>
                                        <p:cTn id="166" dur="500" fill="hold"/>
                                        <p:tgtEl>
                                          <p:spTgt spid="187447"/>
                                        </p:tgtEl>
                                        <p:attrNameLst>
                                          <p:attrName>ppt_w</p:attrName>
                                        </p:attrNameLst>
                                      </p:cBhvr>
                                      <p:tavLst>
                                        <p:tav tm="0">
                                          <p:val>
                                            <p:fltVal val="0.000000"/>
                                          </p:val>
                                        </p:tav>
                                        <p:tav tm="100000">
                                          <p:val>
                                            <p:strVal val="#ppt_w"/>
                                          </p:val>
                                        </p:tav>
                                      </p:tavLst>
                                    </p:anim>
                                    <p:anim calcmode="lin" valueType="num">
                                      <p:cBhvr>
                                        <p:cTn id="167" dur="500" fill="hold"/>
                                        <p:tgtEl>
                                          <p:spTgt spid="187447"/>
                                        </p:tgtEl>
                                        <p:attrNameLst>
                                          <p:attrName>ppt_h</p:attrName>
                                        </p:attrNameLst>
                                      </p:cBhvr>
                                      <p:tavLst>
                                        <p:tav tm="0">
                                          <p:val>
                                            <p:fltVal val="0.000000"/>
                                          </p:val>
                                        </p:tav>
                                        <p:tav tm="100000">
                                          <p:val>
                                            <p:strVal val="#ppt_h"/>
                                          </p:val>
                                        </p:tav>
                                      </p:tavLst>
                                    </p:anim>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187463"/>
                                        </p:tgtEl>
                                        <p:attrNameLst>
                                          <p:attrName>style.visibility</p:attrName>
                                        </p:attrNameLst>
                                      </p:cBhvr>
                                      <p:to>
                                        <p:strVal val="visible"/>
                                      </p:to>
                                    </p:set>
                                    <p:animEffect transition="in" filter="wipe(up)">
                                      <p:cBhvr>
                                        <p:cTn id="172" dur="500"/>
                                        <p:tgtEl>
                                          <p:spTgt spid="187463"/>
                                        </p:tgtEl>
                                      </p:cBhvr>
                                    </p:animEffect>
                                  </p:childTnLst>
                                </p:cTn>
                              </p:par>
                            </p:childTnLst>
                          </p:cTn>
                        </p:par>
                        <p:par>
                          <p:cTn id="173" fill="hold">
                            <p:stCondLst>
                              <p:cond delay="500"/>
                            </p:stCondLst>
                            <p:childTnLst>
                              <p:par>
                                <p:cTn id="174" presetID="22" presetClass="entr" presetSubtype="2" fill="hold" nodeType="afterEffect">
                                  <p:stCondLst>
                                    <p:cond delay="0"/>
                                  </p:stCondLst>
                                  <p:childTnLst>
                                    <p:set>
                                      <p:cBhvr>
                                        <p:cTn id="175" dur="1" fill="hold">
                                          <p:stCondLst>
                                            <p:cond delay="0"/>
                                          </p:stCondLst>
                                        </p:cTn>
                                        <p:tgtEl>
                                          <p:spTgt spid="187432"/>
                                        </p:tgtEl>
                                        <p:attrNameLst>
                                          <p:attrName>style.visibility</p:attrName>
                                        </p:attrNameLst>
                                      </p:cBhvr>
                                      <p:to>
                                        <p:strVal val="visible"/>
                                      </p:to>
                                    </p:set>
                                    <p:animEffect transition="in" filter="wipe(right)">
                                      <p:cBhvr>
                                        <p:cTn id="176" dur="500"/>
                                        <p:tgtEl>
                                          <p:spTgt spid="187432"/>
                                        </p:tgtEl>
                                      </p:cBhvr>
                                    </p:animEffect>
                                  </p:childTnLst>
                                </p:cTn>
                              </p:par>
                            </p:childTnLst>
                          </p:cTn>
                        </p:par>
                        <p:par>
                          <p:cTn id="177" fill="hold">
                            <p:stCondLst>
                              <p:cond delay="1000"/>
                            </p:stCondLst>
                            <p:childTnLst>
                              <p:par>
                                <p:cTn id="178" presetID="23" presetClass="entr" presetSubtype="16" fill="hold" grpId="0" nodeType="afterEffect">
                                  <p:stCondLst>
                                    <p:cond delay="0"/>
                                  </p:stCondLst>
                                  <p:childTnLst>
                                    <p:set>
                                      <p:cBhvr>
                                        <p:cTn id="179" dur="1" fill="hold">
                                          <p:stCondLst>
                                            <p:cond delay="0"/>
                                          </p:stCondLst>
                                        </p:cTn>
                                        <p:tgtEl>
                                          <p:spTgt spid="187448"/>
                                        </p:tgtEl>
                                        <p:attrNameLst>
                                          <p:attrName>style.visibility</p:attrName>
                                        </p:attrNameLst>
                                      </p:cBhvr>
                                      <p:to>
                                        <p:strVal val="visible"/>
                                      </p:to>
                                    </p:set>
                                    <p:anim calcmode="lin" valueType="num">
                                      <p:cBhvr>
                                        <p:cTn id="180" dur="500" fill="hold"/>
                                        <p:tgtEl>
                                          <p:spTgt spid="187448"/>
                                        </p:tgtEl>
                                        <p:attrNameLst>
                                          <p:attrName>ppt_w</p:attrName>
                                        </p:attrNameLst>
                                      </p:cBhvr>
                                      <p:tavLst>
                                        <p:tav tm="0">
                                          <p:val>
                                            <p:fltVal val="0.000000"/>
                                          </p:val>
                                        </p:tav>
                                        <p:tav tm="100000">
                                          <p:val>
                                            <p:strVal val="#ppt_w"/>
                                          </p:val>
                                        </p:tav>
                                      </p:tavLst>
                                    </p:anim>
                                    <p:anim calcmode="lin" valueType="num">
                                      <p:cBhvr>
                                        <p:cTn id="181" dur="500" fill="hold"/>
                                        <p:tgtEl>
                                          <p:spTgt spid="187448"/>
                                        </p:tgtEl>
                                        <p:attrNameLst>
                                          <p:attrName>ppt_h</p:attrName>
                                        </p:attrNameLst>
                                      </p:cBhvr>
                                      <p:tavLst>
                                        <p:tav tm="0">
                                          <p:val>
                                            <p:fltVal val="0.000000"/>
                                          </p:val>
                                        </p:tav>
                                        <p:tav tm="100000">
                                          <p:val>
                                            <p:strVal val="#ppt_h"/>
                                          </p:val>
                                        </p:tav>
                                      </p:tavLst>
                                    </p:anim>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187433"/>
                                        </p:tgtEl>
                                        <p:attrNameLst>
                                          <p:attrName>style.visibility</p:attrName>
                                        </p:attrNameLst>
                                      </p:cBhvr>
                                      <p:to>
                                        <p:strVal val="visible"/>
                                      </p:to>
                                    </p:set>
                                    <p:animEffect transition="in" filter="wipe(left)">
                                      <p:cBhvr>
                                        <p:cTn id="186" dur="500"/>
                                        <p:tgtEl>
                                          <p:spTgt spid="187433"/>
                                        </p:tgtEl>
                                      </p:cBhvr>
                                    </p:animEffect>
                                  </p:childTnLst>
                                </p:cTn>
                              </p:par>
                              <p:par>
                                <p:cTn id="187" presetID="18" presetClass="entr" presetSubtype="3" fill="hold" nodeType="withEffect">
                                  <p:stCondLst>
                                    <p:cond delay="0"/>
                                  </p:stCondLst>
                                  <p:childTnLst>
                                    <p:set>
                                      <p:cBhvr>
                                        <p:cTn id="188" dur="1" fill="hold">
                                          <p:stCondLst>
                                            <p:cond delay="0"/>
                                          </p:stCondLst>
                                        </p:cTn>
                                        <p:tgtEl>
                                          <p:spTgt spid="187435"/>
                                        </p:tgtEl>
                                        <p:attrNameLst>
                                          <p:attrName>style.visibility</p:attrName>
                                        </p:attrNameLst>
                                      </p:cBhvr>
                                      <p:to>
                                        <p:strVal val="visible"/>
                                      </p:to>
                                    </p:set>
                                    <p:animEffect transition="in" filter="strips(upRight)">
                                      <p:cBhvr>
                                        <p:cTn id="189" dur="500"/>
                                        <p:tgtEl>
                                          <p:spTgt spid="187435"/>
                                        </p:tgtEl>
                                      </p:cBhvr>
                                    </p:animEffect>
                                  </p:childTnLst>
                                </p:cTn>
                              </p:par>
                            </p:childTnLst>
                          </p:cTn>
                        </p:par>
                      </p:childTnLst>
                    </p:cTn>
                  </p:par>
                  <p:par>
                    <p:cTn id="190" fill="hold">
                      <p:stCondLst>
                        <p:cond delay="indefinite"/>
                      </p:stCondLst>
                      <p:childTnLst>
                        <p:par>
                          <p:cTn id="191" fill="hold">
                            <p:stCondLst>
                              <p:cond delay="0"/>
                            </p:stCondLst>
                            <p:childTnLst>
                              <p:par>
                                <p:cTn id="192" presetID="4" presetClass="exit" presetSubtype="16" fill="hold" grpId="0" nodeType="clickEffect">
                                  <p:stCondLst>
                                    <p:cond delay="0"/>
                                  </p:stCondLst>
                                  <p:childTnLst>
                                    <p:animEffect transition="out" filter="box(in)">
                                      <p:cBhvr>
                                        <p:cTn id="193" dur="500"/>
                                        <p:tgtEl>
                                          <p:spTgt spid="187457"/>
                                        </p:tgtEl>
                                      </p:cBhvr>
                                    </p:animEffect>
                                    <p:set>
                                      <p:cBhvr>
                                        <p:cTn id="194" dur="1" fill="hold">
                                          <p:stCondLst>
                                            <p:cond delay="499"/>
                                          </p:stCondLst>
                                        </p:cTn>
                                        <p:tgtEl>
                                          <p:spTgt spid="187457"/>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4" presetClass="exit" presetSubtype="16" fill="hold" grpId="0" nodeType="clickEffect">
                                  <p:stCondLst>
                                    <p:cond delay="0"/>
                                  </p:stCondLst>
                                  <p:childTnLst>
                                    <p:animEffect transition="out" filter="box(in)">
                                      <p:cBhvr>
                                        <p:cTn id="198" dur="500"/>
                                        <p:tgtEl>
                                          <p:spTgt spid="187458"/>
                                        </p:tgtEl>
                                      </p:cBhvr>
                                    </p:animEffect>
                                    <p:set>
                                      <p:cBhvr>
                                        <p:cTn id="199" dur="1" fill="hold">
                                          <p:stCondLst>
                                            <p:cond delay="499"/>
                                          </p:stCondLst>
                                        </p:cTn>
                                        <p:tgtEl>
                                          <p:spTgt spid="187458"/>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4" presetClass="exit" presetSubtype="16" fill="hold" grpId="0" nodeType="clickEffect">
                                  <p:stCondLst>
                                    <p:cond delay="0"/>
                                  </p:stCondLst>
                                  <p:childTnLst>
                                    <p:animEffect transition="out" filter="box(in)">
                                      <p:cBhvr>
                                        <p:cTn id="203" dur="500"/>
                                        <p:tgtEl>
                                          <p:spTgt spid="187460"/>
                                        </p:tgtEl>
                                      </p:cBhvr>
                                    </p:animEffect>
                                    <p:set>
                                      <p:cBhvr>
                                        <p:cTn id="204" dur="1" fill="hold">
                                          <p:stCondLst>
                                            <p:cond delay="499"/>
                                          </p:stCondLst>
                                        </p:cTn>
                                        <p:tgtEl>
                                          <p:spTgt spid="187460"/>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4" presetClass="exit" presetSubtype="16" fill="hold" grpId="0" nodeType="clickEffect">
                                  <p:stCondLst>
                                    <p:cond delay="0"/>
                                  </p:stCondLst>
                                  <p:childTnLst>
                                    <p:animEffect transition="out" filter="box(in)">
                                      <p:cBhvr>
                                        <p:cTn id="208" dur="500"/>
                                        <p:tgtEl>
                                          <p:spTgt spid="187461"/>
                                        </p:tgtEl>
                                      </p:cBhvr>
                                    </p:animEffect>
                                    <p:set>
                                      <p:cBhvr>
                                        <p:cTn id="209" dur="1" fill="hold">
                                          <p:stCondLst>
                                            <p:cond delay="499"/>
                                          </p:stCondLst>
                                        </p:cTn>
                                        <p:tgtEl>
                                          <p:spTgt spid="1874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59" grpId="0" animBg="1"/>
      <p:bldP spid="187438" grpId="0"/>
      <p:bldP spid="187439" grpId="0"/>
      <p:bldP spid="187440" grpId="0"/>
      <p:bldP spid="187441" grpId="0"/>
      <p:bldP spid="187443" grpId="0"/>
      <p:bldP spid="187443" grpId="1"/>
      <p:bldP spid="187444" grpId="0"/>
      <p:bldP spid="187445" grpId="0"/>
      <p:bldP spid="187447" grpId="0"/>
      <p:bldP spid="187448" grpId="0"/>
      <p:bldP spid="187450" grpId="0"/>
      <p:bldP spid="187455" grpId="0" animBg="1"/>
      <p:bldP spid="187457" grpId="0" animBg="1"/>
      <p:bldP spid="187458" grpId="0" animBg="1"/>
      <p:bldP spid="187460" grpId="0" animBg="1"/>
      <p:bldP spid="187461" grpId="0" animBg="1"/>
      <p:bldP spid="14378" grpId="0"/>
      <p:bldP spid="14379" grpId="0"/>
      <p:bldP spid="14380" grpId="0"/>
      <p:bldP spid="14381" grpId="0" animBg="1"/>
      <p:bldP spid="14382" grpId="0" animBg="1"/>
    </p:bldLst>
  </p:timing>
</p:sld>
</file>

<file path=ppt/slides/slide4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8452" name="Text Box 36"/>
          <p:cNvSpPr txBox="1"/>
          <p:nvPr/>
        </p:nvSpPr>
        <p:spPr>
          <a:xfrm>
            <a:off x="3851275" y="2305050"/>
            <a:ext cx="438150"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b</a:t>
            </a:r>
            <a:r>
              <a:rPr lang="en-US" altLang="zh-CN" sz="2400" b="1" baseline="-25000" dirty="0">
                <a:solidFill>
                  <a:srgbClr val="0000FF"/>
                </a:solidFill>
                <a:latin typeface="Times New Roman" panose="02020603050405020304" pitchFamily="18" charset="0"/>
                <a:ea typeface="楷体_GB2312" panose="02010609030101010101" pitchFamily="49" charset="-122"/>
              </a:rPr>
              <a:t>1</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009667" name="Line 4"/>
          <p:cNvSpPr/>
          <p:nvPr/>
        </p:nvSpPr>
        <p:spPr>
          <a:xfrm flipV="1">
            <a:off x="2771775" y="1095375"/>
            <a:ext cx="2159000" cy="1123950"/>
          </a:xfrm>
          <a:prstGeom prst="line">
            <a:avLst/>
          </a:prstGeom>
          <a:ln w="28575" cap="flat" cmpd="sng">
            <a:solidFill>
              <a:srgbClr val="0000FF"/>
            </a:solidFill>
            <a:prstDash val="solid"/>
            <a:headEnd type="none" w="med" len="med"/>
            <a:tailEnd type="stealth" w="lg" len="lg"/>
          </a:ln>
        </p:spPr>
      </p:sp>
      <p:sp>
        <p:nvSpPr>
          <p:cNvPr id="1009668" name="Line 5"/>
          <p:cNvSpPr/>
          <p:nvPr/>
        </p:nvSpPr>
        <p:spPr>
          <a:xfrm>
            <a:off x="2771775" y="2219325"/>
            <a:ext cx="3346450" cy="0"/>
          </a:xfrm>
          <a:prstGeom prst="line">
            <a:avLst/>
          </a:prstGeom>
          <a:ln w="28575" cap="flat" cmpd="sng">
            <a:solidFill>
              <a:schemeClr val="tx1"/>
            </a:solidFill>
            <a:prstDash val="dash"/>
            <a:headEnd type="none" w="med" len="med"/>
            <a:tailEnd type="none" w="med" len="med"/>
          </a:ln>
        </p:spPr>
      </p:sp>
      <p:sp>
        <p:nvSpPr>
          <p:cNvPr id="188422" name="Line 6"/>
          <p:cNvSpPr/>
          <p:nvPr/>
        </p:nvSpPr>
        <p:spPr>
          <a:xfrm>
            <a:off x="2770188" y="2219325"/>
            <a:ext cx="1439862" cy="0"/>
          </a:xfrm>
          <a:prstGeom prst="line">
            <a:avLst/>
          </a:prstGeom>
          <a:ln w="28575" cap="flat" cmpd="sng">
            <a:solidFill>
              <a:srgbClr val="0000FF"/>
            </a:solidFill>
            <a:prstDash val="solid"/>
            <a:headEnd type="none" w="med" len="med"/>
            <a:tailEnd type="stealth" w="lg" len="lg"/>
          </a:ln>
        </p:spPr>
      </p:sp>
      <p:cxnSp>
        <p:nvCxnSpPr>
          <p:cNvPr id="188423" name="AutoShape 7"/>
          <p:cNvCxnSpPr>
            <a:stCxn id="188422" idx="1"/>
            <a:endCxn id="1009667" idx="1"/>
          </p:cNvCxnSpPr>
          <p:nvPr/>
        </p:nvCxnSpPr>
        <p:spPr>
          <a:xfrm flipV="1">
            <a:off x="4210050" y="1081088"/>
            <a:ext cx="720725" cy="1152525"/>
          </a:xfrm>
          <a:prstGeom prst="straightConnector1">
            <a:avLst/>
          </a:prstGeom>
          <a:ln w="28575" cap="flat" cmpd="sng">
            <a:solidFill>
              <a:srgbClr val="FF0000"/>
            </a:solidFill>
            <a:prstDash val="solid"/>
            <a:headEnd type="none" w="med" len="med"/>
            <a:tailEnd type="stealth" w="lg" len="lg"/>
          </a:ln>
        </p:spPr>
      </p:cxnSp>
      <p:grpSp>
        <p:nvGrpSpPr>
          <p:cNvPr id="2" name="Group 8"/>
          <p:cNvGrpSpPr/>
          <p:nvPr/>
        </p:nvGrpSpPr>
        <p:grpSpPr>
          <a:xfrm>
            <a:off x="2770188" y="1081088"/>
            <a:ext cx="2160587" cy="1152525"/>
            <a:chOff x="1745" y="2622"/>
            <a:chExt cx="1361" cy="726"/>
          </a:xfrm>
        </p:grpSpPr>
        <p:sp>
          <p:nvSpPr>
            <p:cNvPr id="1009719" name="Line 9"/>
            <p:cNvSpPr/>
            <p:nvPr/>
          </p:nvSpPr>
          <p:spPr>
            <a:xfrm>
              <a:off x="1745" y="3339"/>
              <a:ext cx="1020" cy="0"/>
            </a:xfrm>
            <a:prstGeom prst="line">
              <a:avLst/>
            </a:prstGeom>
            <a:ln w="28575" cap="flat" cmpd="sng">
              <a:solidFill>
                <a:srgbClr val="0000FF"/>
              </a:solidFill>
              <a:prstDash val="solid"/>
              <a:headEnd type="none" w="med" len="med"/>
              <a:tailEnd type="stealth" w="lg" len="lg"/>
            </a:ln>
          </p:spPr>
        </p:sp>
        <p:cxnSp>
          <p:nvCxnSpPr>
            <p:cNvPr id="1009720" name="AutoShape 10"/>
            <p:cNvCxnSpPr>
              <a:stCxn id="1009719" idx="1"/>
              <a:endCxn id="1009667" idx="1"/>
            </p:cNvCxnSpPr>
            <p:nvPr/>
          </p:nvCxnSpPr>
          <p:spPr>
            <a:xfrm flipV="1">
              <a:off x="2765" y="2622"/>
              <a:ext cx="341" cy="726"/>
            </a:xfrm>
            <a:prstGeom prst="straightConnector1">
              <a:avLst/>
            </a:prstGeom>
            <a:ln w="28575" cap="flat" cmpd="sng">
              <a:solidFill>
                <a:srgbClr val="FF0000"/>
              </a:solidFill>
              <a:prstDash val="solid"/>
              <a:headEnd type="none" w="med" len="med"/>
              <a:tailEnd type="stealth" w="lg" len="lg"/>
            </a:ln>
          </p:spPr>
        </p:cxnSp>
      </p:grpSp>
      <p:grpSp>
        <p:nvGrpSpPr>
          <p:cNvPr id="3" name="Group 11"/>
          <p:cNvGrpSpPr/>
          <p:nvPr/>
        </p:nvGrpSpPr>
        <p:grpSpPr>
          <a:xfrm>
            <a:off x="2770188" y="1081088"/>
            <a:ext cx="2160587" cy="1152525"/>
            <a:chOff x="1745" y="2622"/>
            <a:chExt cx="1361" cy="726"/>
          </a:xfrm>
        </p:grpSpPr>
        <p:sp>
          <p:nvSpPr>
            <p:cNvPr id="1009717" name="Line 12"/>
            <p:cNvSpPr/>
            <p:nvPr/>
          </p:nvSpPr>
          <p:spPr>
            <a:xfrm>
              <a:off x="1745" y="3339"/>
              <a:ext cx="1134" cy="0"/>
            </a:xfrm>
            <a:prstGeom prst="line">
              <a:avLst/>
            </a:prstGeom>
            <a:ln w="28575" cap="flat" cmpd="sng">
              <a:solidFill>
                <a:srgbClr val="0000FF"/>
              </a:solidFill>
              <a:prstDash val="solid"/>
              <a:headEnd type="none" w="med" len="med"/>
              <a:tailEnd type="stealth" w="lg" len="lg"/>
            </a:ln>
          </p:spPr>
        </p:sp>
        <p:cxnSp>
          <p:nvCxnSpPr>
            <p:cNvPr id="1009718" name="AutoShape 13"/>
            <p:cNvCxnSpPr>
              <a:stCxn id="1009717" idx="1"/>
              <a:endCxn id="1009667" idx="1"/>
            </p:cNvCxnSpPr>
            <p:nvPr/>
          </p:nvCxnSpPr>
          <p:spPr>
            <a:xfrm flipV="1">
              <a:off x="2879" y="2622"/>
              <a:ext cx="227" cy="726"/>
            </a:xfrm>
            <a:prstGeom prst="straightConnector1">
              <a:avLst/>
            </a:prstGeom>
            <a:ln w="28575" cap="flat" cmpd="sng">
              <a:solidFill>
                <a:srgbClr val="FF0000"/>
              </a:solidFill>
              <a:prstDash val="solid"/>
              <a:headEnd type="none" w="med" len="med"/>
              <a:tailEnd type="stealth" w="lg" len="lg"/>
            </a:ln>
          </p:spPr>
        </p:cxnSp>
      </p:grpSp>
      <p:grpSp>
        <p:nvGrpSpPr>
          <p:cNvPr id="4" name="Group 14"/>
          <p:cNvGrpSpPr/>
          <p:nvPr/>
        </p:nvGrpSpPr>
        <p:grpSpPr>
          <a:xfrm>
            <a:off x="2770188" y="1081088"/>
            <a:ext cx="2160587" cy="1152525"/>
            <a:chOff x="1745" y="2622"/>
            <a:chExt cx="1361" cy="726"/>
          </a:xfrm>
        </p:grpSpPr>
        <p:sp>
          <p:nvSpPr>
            <p:cNvPr id="1009715" name="Line 15"/>
            <p:cNvSpPr/>
            <p:nvPr/>
          </p:nvSpPr>
          <p:spPr>
            <a:xfrm>
              <a:off x="1745" y="3339"/>
              <a:ext cx="1247" cy="0"/>
            </a:xfrm>
            <a:prstGeom prst="line">
              <a:avLst/>
            </a:prstGeom>
            <a:ln w="28575" cap="flat" cmpd="sng">
              <a:solidFill>
                <a:srgbClr val="0000FF"/>
              </a:solidFill>
              <a:prstDash val="solid"/>
              <a:headEnd type="none" w="med" len="med"/>
              <a:tailEnd type="stealth" w="lg" len="lg"/>
            </a:ln>
          </p:spPr>
        </p:sp>
        <p:cxnSp>
          <p:nvCxnSpPr>
            <p:cNvPr id="1009716" name="AutoShape 16"/>
            <p:cNvCxnSpPr>
              <a:stCxn id="1009715" idx="1"/>
              <a:endCxn id="1009667" idx="1"/>
            </p:cNvCxnSpPr>
            <p:nvPr/>
          </p:nvCxnSpPr>
          <p:spPr>
            <a:xfrm flipV="1">
              <a:off x="2992" y="2622"/>
              <a:ext cx="114" cy="726"/>
            </a:xfrm>
            <a:prstGeom prst="straightConnector1">
              <a:avLst/>
            </a:prstGeom>
            <a:ln w="28575" cap="flat" cmpd="sng">
              <a:solidFill>
                <a:srgbClr val="FF0000"/>
              </a:solidFill>
              <a:prstDash val="solid"/>
              <a:headEnd type="none" w="med" len="med"/>
              <a:tailEnd type="stealth" w="lg" len="lg"/>
            </a:ln>
          </p:spPr>
        </p:cxnSp>
      </p:grpSp>
      <p:grpSp>
        <p:nvGrpSpPr>
          <p:cNvPr id="5" name="Group 17"/>
          <p:cNvGrpSpPr/>
          <p:nvPr/>
        </p:nvGrpSpPr>
        <p:grpSpPr>
          <a:xfrm>
            <a:off x="2770188" y="1081088"/>
            <a:ext cx="2160587" cy="1152525"/>
            <a:chOff x="1745" y="2622"/>
            <a:chExt cx="1361" cy="726"/>
          </a:xfrm>
        </p:grpSpPr>
        <p:sp>
          <p:nvSpPr>
            <p:cNvPr id="1009713" name="Line 18"/>
            <p:cNvSpPr/>
            <p:nvPr/>
          </p:nvSpPr>
          <p:spPr>
            <a:xfrm>
              <a:off x="1745" y="3339"/>
              <a:ext cx="1360" cy="0"/>
            </a:xfrm>
            <a:prstGeom prst="line">
              <a:avLst/>
            </a:prstGeom>
            <a:ln w="28575" cap="flat" cmpd="sng">
              <a:solidFill>
                <a:srgbClr val="0000FF"/>
              </a:solidFill>
              <a:prstDash val="solid"/>
              <a:headEnd type="none" w="med" len="med"/>
              <a:tailEnd type="stealth" w="lg" len="lg"/>
            </a:ln>
          </p:spPr>
        </p:sp>
        <p:cxnSp>
          <p:nvCxnSpPr>
            <p:cNvPr id="1009714" name="AutoShape 19"/>
            <p:cNvCxnSpPr>
              <a:stCxn id="1009713" idx="1"/>
              <a:endCxn id="1009667" idx="1"/>
            </p:cNvCxnSpPr>
            <p:nvPr/>
          </p:nvCxnSpPr>
          <p:spPr>
            <a:xfrm flipV="1">
              <a:off x="3105" y="2622"/>
              <a:ext cx="1" cy="726"/>
            </a:xfrm>
            <a:prstGeom prst="straightConnector1">
              <a:avLst/>
            </a:prstGeom>
            <a:ln w="28575" cap="flat" cmpd="sng">
              <a:solidFill>
                <a:srgbClr val="FF0000"/>
              </a:solidFill>
              <a:prstDash val="solid"/>
              <a:headEnd type="none" w="med" len="med"/>
              <a:tailEnd type="stealth" w="lg" len="lg"/>
            </a:ln>
          </p:spPr>
        </p:cxnSp>
      </p:grpSp>
      <p:grpSp>
        <p:nvGrpSpPr>
          <p:cNvPr id="6" name="Group 20"/>
          <p:cNvGrpSpPr/>
          <p:nvPr/>
        </p:nvGrpSpPr>
        <p:grpSpPr>
          <a:xfrm>
            <a:off x="2771775" y="1081088"/>
            <a:ext cx="2339975" cy="1152525"/>
            <a:chOff x="1746" y="2622"/>
            <a:chExt cx="1474" cy="726"/>
          </a:xfrm>
        </p:grpSpPr>
        <p:sp>
          <p:nvSpPr>
            <p:cNvPr id="1009711" name="Line 21"/>
            <p:cNvSpPr/>
            <p:nvPr/>
          </p:nvSpPr>
          <p:spPr>
            <a:xfrm>
              <a:off x="1746" y="3339"/>
              <a:ext cx="1474" cy="0"/>
            </a:xfrm>
            <a:prstGeom prst="line">
              <a:avLst/>
            </a:prstGeom>
            <a:ln w="28575" cap="flat" cmpd="sng">
              <a:solidFill>
                <a:srgbClr val="0000FF"/>
              </a:solidFill>
              <a:prstDash val="solid"/>
              <a:headEnd type="none" w="med" len="med"/>
              <a:tailEnd type="stealth" w="lg" len="lg"/>
            </a:ln>
          </p:spPr>
        </p:sp>
        <p:cxnSp>
          <p:nvCxnSpPr>
            <p:cNvPr id="1009712" name="AutoShape 22"/>
            <p:cNvCxnSpPr>
              <a:stCxn id="1009711" idx="1"/>
              <a:endCxn id="1009667" idx="1"/>
            </p:cNvCxnSpPr>
            <p:nvPr/>
          </p:nvCxnSpPr>
          <p:spPr>
            <a:xfrm flipH="1" flipV="1">
              <a:off x="3106" y="2622"/>
              <a:ext cx="114" cy="726"/>
            </a:xfrm>
            <a:prstGeom prst="straightConnector1">
              <a:avLst/>
            </a:prstGeom>
            <a:ln w="28575" cap="flat" cmpd="sng">
              <a:solidFill>
                <a:srgbClr val="FF0000"/>
              </a:solidFill>
              <a:prstDash val="solid"/>
              <a:headEnd type="none" w="med" len="med"/>
              <a:tailEnd type="stealth" w="lg" len="lg"/>
            </a:ln>
          </p:spPr>
        </p:cxnSp>
      </p:grpSp>
      <p:grpSp>
        <p:nvGrpSpPr>
          <p:cNvPr id="7" name="Group 23"/>
          <p:cNvGrpSpPr/>
          <p:nvPr/>
        </p:nvGrpSpPr>
        <p:grpSpPr>
          <a:xfrm>
            <a:off x="2771775" y="1081088"/>
            <a:ext cx="2519363" cy="1152525"/>
            <a:chOff x="1746" y="2622"/>
            <a:chExt cx="1587" cy="726"/>
          </a:xfrm>
        </p:grpSpPr>
        <p:sp>
          <p:nvSpPr>
            <p:cNvPr id="1009709" name="Line 24"/>
            <p:cNvSpPr/>
            <p:nvPr/>
          </p:nvSpPr>
          <p:spPr>
            <a:xfrm>
              <a:off x="1746" y="3339"/>
              <a:ext cx="1587" cy="0"/>
            </a:xfrm>
            <a:prstGeom prst="line">
              <a:avLst/>
            </a:prstGeom>
            <a:ln w="28575" cap="flat" cmpd="sng">
              <a:solidFill>
                <a:srgbClr val="0000FF"/>
              </a:solidFill>
              <a:prstDash val="solid"/>
              <a:headEnd type="none" w="med" len="med"/>
              <a:tailEnd type="stealth" w="lg" len="lg"/>
            </a:ln>
          </p:spPr>
        </p:sp>
        <p:cxnSp>
          <p:nvCxnSpPr>
            <p:cNvPr id="1009710" name="AutoShape 25"/>
            <p:cNvCxnSpPr>
              <a:stCxn id="1009709" idx="1"/>
              <a:endCxn id="1009667" idx="1"/>
            </p:cNvCxnSpPr>
            <p:nvPr/>
          </p:nvCxnSpPr>
          <p:spPr>
            <a:xfrm flipH="1" flipV="1">
              <a:off x="3106" y="2622"/>
              <a:ext cx="227" cy="726"/>
            </a:xfrm>
            <a:prstGeom prst="straightConnector1">
              <a:avLst/>
            </a:prstGeom>
            <a:ln w="28575" cap="flat" cmpd="sng">
              <a:solidFill>
                <a:srgbClr val="FF0000"/>
              </a:solidFill>
              <a:prstDash val="solid"/>
              <a:headEnd type="none" w="med" len="med"/>
              <a:tailEnd type="stealth" w="lg" len="lg"/>
            </a:ln>
          </p:spPr>
        </p:cxnSp>
      </p:grpSp>
      <p:grpSp>
        <p:nvGrpSpPr>
          <p:cNvPr id="8" name="Group 26"/>
          <p:cNvGrpSpPr/>
          <p:nvPr/>
        </p:nvGrpSpPr>
        <p:grpSpPr>
          <a:xfrm>
            <a:off x="2771775" y="1081088"/>
            <a:ext cx="2698750" cy="1152525"/>
            <a:chOff x="1746" y="2622"/>
            <a:chExt cx="1700" cy="726"/>
          </a:xfrm>
        </p:grpSpPr>
        <p:sp>
          <p:nvSpPr>
            <p:cNvPr id="1009707" name="Line 27"/>
            <p:cNvSpPr/>
            <p:nvPr/>
          </p:nvSpPr>
          <p:spPr>
            <a:xfrm>
              <a:off x="1746" y="3339"/>
              <a:ext cx="1700" cy="0"/>
            </a:xfrm>
            <a:prstGeom prst="line">
              <a:avLst/>
            </a:prstGeom>
            <a:ln w="28575" cap="flat" cmpd="sng">
              <a:solidFill>
                <a:srgbClr val="0000FF"/>
              </a:solidFill>
              <a:prstDash val="solid"/>
              <a:headEnd type="none" w="med" len="med"/>
              <a:tailEnd type="stealth" w="lg" len="lg"/>
            </a:ln>
          </p:spPr>
        </p:sp>
        <p:cxnSp>
          <p:nvCxnSpPr>
            <p:cNvPr id="1009708" name="AutoShape 28"/>
            <p:cNvCxnSpPr>
              <a:stCxn id="1009707" idx="1"/>
              <a:endCxn id="1009667" idx="1"/>
            </p:cNvCxnSpPr>
            <p:nvPr/>
          </p:nvCxnSpPr>
          <p:spPr>
            <a:xfrm flipH="1" flipV="1">
              <a:off x="3106" y="2622"/>
              <a:ext cx="340" cy="726"/>
            </a:xfrm>
            <a:prstGeom prst="straightConnector1">
              <a:avLst/>
            </a:prstGeom>
            <a:ln w="28575" cap="flat" cmpd="sng">
              <a:solidFill>
                <a:srgbClr val="FF0000"/>
              </a:solidFill>
              <a:prstDash val="solid"/>
              <a:headEnd type="none" w="med" len="med"/>
              <a:tailEnd type="stealth" w="lg" len="lg"/>
            </a:ln>
          </p:spPr>
        </p:cxnSp>
      </p:grpSp>
      <p:grpSp>
        <p:nvGrpSpPr>
          <p:cNvPr id="9" name="Group 29"/>
          <p:cNvGrpSpPr/>
          <p:nvPr/>
        </p:nvGrpSpPr>
        <p:grpSpPr>
          <a:xfrm>
            <a:off x="2771775" y="1081088"/>
            <a:ext cx="2879725" cy="1152525"/>
            <a:chOff x="1746" y="2622"/>
            <a:chExt cx="1814" cy="726"/>
          </a:xfrm>
        </p:grpSpPr>
        <p:sp>
          <p:nvSpPr>
            <p:cNvPr id="1009705" name="Line 30"/>
            <p:cNvSpPr/>
            <p:nvPr/>
          </p:nvSpPr>
          <p:spPr>
            <a:xfrm>
              <a:off x="1746" y="3339"/>
              <a:ext cx="1814" cy="0"/>
            </a:xfrm>
            <a:prstGeom prst="line">
              <a:avLst/>
            </a:prstGeom>
            <a:ln w="28575" cap="flat" cmpd="sng">
              <a:solidFill>
                <a:srgbClr val="0000FF"/>
              </a:solidFill>
              <a:prstDash val="solid"/>
              <a:headEnd type="none" w="med" len="med"/>
              <a:tailEnd type="stealth" w="lg" len="lg"/>
            </a:ln>
          </p:spPr>
        </p:sp>
        <p:cxnSp>
          <p:nvCxnSpPr>
            <p:cNvPr id="1009706" name="AutoShape 31"/>
            <p:cNvCxnSpPr>
              <a:stCxn id="1009705" idx="1"/>
              <a:endCxn id="1009667" idx="1"/>
            </p:cNvCxnSpPr>
            <p:nvPr/>
          </p:nvCxnSpPr>
          <p:spPr>
            <a:xfrm flipH="1" flipV="1">
              <a:off x="3106" y="2622"/>
              <a:ext cx="454" cy="726"/>
            </a:xfrm>
            <a:prstGeom prst="straightConnector1">
              <a:avLst/>
            </a:prstGeom>
            <a:ln w="28575" cap="flat" cmpd="sng">
              <a:solidFill>
                <a:srgbClr val="FF0000"/>
              </a:solidFill>
              <a:prstDash val="solid"/>
              <a:headEnd type="none" w="med" len="med"/>
              <a:tailEnd type="stealth" w="lg" len="lg"/>
            </a:ln>
          </p:spPr>
        </p:cxnSp>
      </p:grpSp>
      <p:sp>
        <p:nvSpPr>
          <p:cNvPr id="188448" name="Line 32"/>
          <p:cNvSpPr/>
          <p:nvPr/>
        </p:nvSpPr>
        <p:spPr>
          <a:xfrm>
            <a:off x="2773363" y="2219325"/>
            <a:ext cx="2159000" cy="0"/>
          </a:xfrm>
          <a:prstGeom prst="line">
            <a:avLst/>
          </a:prstGeom>
          <a:ln w="38100" cap="flat" cmpd="sng">
            <a:solidFill>
              <a:srgbClr val="00CC00"/>
            </a:solidFill>
            <a:prstDash val="solid"/>
            <a:headEnd type="none" w="med" len="med"/>
            <a:tailEnd type="stealth" w="lg" len="lg"/>
          </a:ln>
        </p:spPr>
      </p:sp>
      <p:cxnSp>
        <p:nvCxnSpPr>
          <p:cNvPr id="188449" name="AutoShape 33"/>
          <p:cNvCxnSpPr>
            <a:stCxn id="1009667" idx="1"/>
            <a:endCxn id="188448" idx="1"/>
          </p:cNvCxnSpPr>
          <p:nvPr/>
        </p:nvCxnSpPr>
        <p:spPr>
          <a:xfrm>
            <a:off x="4930775" y="1081088"/>
            <a:ext cx="1588" cy="1157287"/>
          </a:xfrm>
          <a:prstGeom prst="straightConnector1">
            <a:avLst/>
          </a:prstGeom>
          <a:ln w="19050" cap="flat" cmpd="sng">
            <a:solidFill>
              <a:schemeClr val="tx1"/>
            </a:solidFill>
            <a:prstDash val="dash"/>
            <a:headEnd type="none" w="med" len="med"/>
            <a:tailEnd type="none" w="med" len="med"/>
          </a:ln>
        </p:spPr>
      </p:cxnSp>
      <p:cxnSp>
        <p:nvCxnSpPr>
          <p:cNvPr id="188450" name="AutoShape 34"/>
          <p:cNvCxnSpPr>
            <a:stCxn id="188448" idx="1"/>
            <a:endCxn id="1009667" idx="1"/>
          </p:cNvCxnSpPr>
          <p:nvPr/>
        </p:nvCxnSpPr>
        <p:spPr>
          <a:xfrm flipH="1" flipV="1">
            <a:off x="4930775" y="1081088"/>
            <a:ext cx="1588" cy="1157287"/>
          </a:xfrm>
          <a:prstGeom prst="straightConnector1">
            <a:avLst/>
          </a:prstGeom>
          <a:ln w="28575" cap="flat" cmpd="sng">
            <a:solidFill>
              <a:srgbClr val="FF0000"/>
            </a:solidFill>
            <a:prstDash val="solid"/>
            <a:headEnd type="none" w="med" len="med"/>
            <a:tailEnd type="stealth" w="lg" len="lg"/>
          </a:ln>
        </p:spPr>
      </p:cxnSp>
      <p:sp>
        <p:nvSpPr>
          <p:cNvPr id="188451" name="Text Box 35"/>
          <p:cNvSpPr txBox="1"/>
          <p:nvPr/>
        </p:nvSpPr>
        <p:spPr>
          <a:xfrm>
            <a:off x="4511675" y="2305050"/>
            <a:ext cx="420688" cy="457200"/>
          </a:xfrm>
          <a:prstGeom prst="rect">
            <a:avLst/>
          </a:prstGeom>
          <a:noFill/>
          <a:ln w="9525">
            <a:noFill/>
          </a:ln>
        </p:spPr>
        <p:txBody>
          <a:bodyPr wrap="none">
            <a:spAutoFit/>
          </a:bodyPr>
          <a:p>
            <a:pPr>
              <a:spcBef>
                <a:spcPct val="50000"/>
              </a:spcBef>
            </a:pPr>
            <a:r>
              <a:rPr lang="en-US" altLang="zh-CN" sz="2400" b="1" i="1" dirty="0">
                <a:solidFill>
                  <a:srgbClr val="00CC00"/>
                </a:solidFill>
                <a:latin typeface="Times New Roman" panose="02020603050405020304" pitchFamily="18" charset="0"/>
                <a:ea typeface="楷体_GB2312" panose="02010609030101010101" pitchFamily="49" charset="-122"/>
              </a:rPr>
              <a:t>c</a:t>
            </a:r>
            <a:r>
              <a:rPr lang="en-US" altLang="zh-CN" sz="2400" b="1" baseline="-25000" dirty="0">
                <a:solidFill>
                  <a:srgbClr val="00CC00"/>
                </a:solidFill>
                <a:latin typeface="Times New Roman" panose="02020603050405020304" pitchFamily="18" charset="0"/>
                <a:ea typeface="楷体_GB2312" panose="02010609030101010101" pitchFamily="49" charset="-122"/>
              </a:rPr>
              <a:t>2</a:t>
            </a:r>
            <a:endParaRPr lang="en-US" altLang="zh-CN" sz="2400" b="1" baseline="-25000" dirty="0">
              <a:solidFill>
                <a:srgbClr val="00CC00"/>
              </a:solidFill>
              <a:latin typeface="Times New Roman" panose="02020603050405020304" pitchFamily="18" charset="0"/>
              <a:ea typeface="楷体_GB2312" panose="02010609030101010101" pitchFamily="49" charset="-122"/>
            </a:endParaRPr>
          </a:p>
        </p:txBody>
      </p:sp>
      <p:sp>
        <p:nvSpPr>
          <p:cNvPr id="1009683" name="Text Box 37"/>
          <p:cNvSpPr txBox="1"/>
          <p:nvPr/>
        </p:nvSpPr>
        <p:spPr>
          <a:xfrm>
            <a:off x="4716463" y="504825"/>
            <a:ext cx="438150" cy="457200"/>
          </a:xfrm>
          <a:prstGeom prst="rect">
            <a:avLst/>
          </a:prstGeom>
          <a:noFill/>
          <a:ln w="9525">
            <a:noFill/>
          </a:ln>
        </p:spPr>
        <p:txBody>
          <a:bodyPr wrap="none">
            <a:spAutoFit/>
          </a:bodyPr>
          <a:p>
            <a:pPr>
              <a:spcBef>
                <a:spcPct val="50000"/>
              </a:spcBef>
            </a:pP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25000" dirty="0">
                <a:solidFill>
                  <a:srgbClr val="0000FF"/>
                </a:solidFill>
                <a:latin typeface="Times New Roman" panose="02020603050405020304" pitchFamily="18" charset="0"/>
                <a:ea typeface="楷体_GB2312" panose="02010609030101010101" pitchFamily="49" charset="-122"/>
              </a:rPr>
              <a:t>2</a:t>
            </a:r>
            <a:endParaRPr lang="en-US" altLang="zh-CN" sz="2400" b="1" baseline="-25000" dirty="0">
              <a:solidFill>
                <a:srgbClr val="0000FF"/>
              </a:solidFill>
              <a:latin typeface="Times New Roman" panose="02020603050405020304" pitchFamily="18" charset="0"/>
              <a:ea typeface="楷体_GB2312" panose="02010609030101010101" pitchFamily="49" charset="-122"/>
            </a:endParaRPr>
          </a:p>
        </p:txBody>
      </p:sp>
      <p:sp>
        <p:nvSpPr>
          <p:cNvPr id="188454" name="Text Box 38"/>
          <p:cNvSpPr txBox="1"/>
          <p:nvPr/>
        </p:nvSpPr>
        <p:spPr>
          <a:xfrm>
            <a:off x="5003800" y="1465263"/>
            <a:ext cx="438150" cy="457200"/>
          </a:xfrm>
          <a:prstGeom prst="rect">
            <a:avLst/>
          </a:prstGeom>
          <a:noFill/>
          <a:ln w="9525">
            <a:noFill/>
          </a:ln>
        </p:spPr>
        <p:txBody>
          <a:bodyPr wrap="none">
            <a:spAutoFit/>
          </a:bodyPr>
          <a:p>
            <a:pPr>
              <a:spcBef>
                <a:spcPct val="50000"/>
              </a:spcBef>
            </a:pP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sp>
        <p:nvSpPr>
          <p:cNvPr id="1009685" name="AutoShape 39">
            <a:hlinkClick r:id="rId1" action="ppaction://hlinksldjump"/>
          </p:cNvPr>
          <p:cNvSpPr/>
          <p:nvPr/>
        </p:nvSpPr>
        <p:spPr>
          <a:xfrm>
            <a:off x="8243888" y="6262688"/>
            <a:ext cx="684212" cy="406400"/>
          </a:xfrm>
          <a:prstGeom prst="actionButtonBlank">
            <a:avLst/>
          </a:prstGeom>
          <a:solidFill>
            <a:schemeClr val="accent1"/>
          </a:solidFill>
          <a:ln w="9525">
            <a:noFill/>
          </a:ln>
        </p:spPr>
        <p:txBody>
          <a:bodyPr anchor="ctr" anchorCtr="0"/>
          <a:p>
            <a:pPr algn="ctr"/>
            <a:r>
              <a:rPr lang="zh-CN" altLang="en-US" b="1" dirty="0">
                <a:solidFill>
                  <a:srgbClr val="000000"/>
                </a:solidFill>
                <a:latin typeface="Times New Roman" panose="02020603050405020304" pitchFamily="18" charset="0"/>
                <a:ea typeface="楷体_GB2312" panose="02010609030101010101" pitchFamily="49" charset="-122"/>
              </a:rPr>
              <a:t>返回</a:t>
            </a:r>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8457" name="Rectangle 41"/>
          <p:cNvSpPr/>
          <p:nvPr/>
        </p:nvSpPr>
        <p:spPr>
          <a:xfrm>
            <a:off x="457200" y="3049588"/>
            <a:ext cx="8229600" cy="264795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在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上的投影，则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若令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zh-CN" altLang="en-US" b="1" dirty="0">
                <a:solidFill>
                  <a:srgbClr val="000000"/>
                </a:solidFill>
                <a:latin typeface="Times New Roman" panose="02020603050405020304" pitchFamily="18" charset="0"/>
                <a:ea typeface="楷体_GB2312" panose="02010609030101010101" pitchFamily="49" charset="-122"/>
              </a:rPr>
              <a:t>－</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下面确定</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的值．因为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，从而</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88458" name="Object 7"/>
          <p:cNvGraphicFramePr>
            <a:graphicFrameLocks noChangeAspect="1"/>
          </p:cNvGraphicFramePr>
          <p:nvPr/>
        </p:nvGraphicFramePr>
        <p:xfrm>
          <a:off x="1195388" y="4508500"/>
          <a:ext cx="5537200" cy="457200"/>
        </p:xfrm>
        <a:graphic>
          <a:graphicData uri="http://schemas.openxmlformats.org/presentationml/2006/ole">
            <mc:AlternateContent xmlns:mc="http://schemas.openxmlformats.org/markup-compatibility/2006">
              <mc:Choice xmlns:v="urn:schemas-microsoft-com:vml" Requires="v">
                <p:oleObj spid="_x0000_s4425" name="" r:id="rId2" imgW="2768600" imgH="228600" progId="">
                  <p:embed/>
                </p:oleObj>
              </mc:Choice>
              <mc:Fallback>
                <p:oleObj name="" r:id="rId2" imgW="2768600" imgH="228600" progId="">
                  <p:embed/>
                  <p:pic>
                    <p:nvPicPr>
                      <p:cNvPr id="0" name="图片 4424"/>
                      <p:cNvPicPr/>
                      <p:nvPr/>
                    </p:nvPicPr>
                    <p:blipFill>
                      <a:blip r:embed="rId3"/>
                      <a:stretch>
                        <a:fillRect/>
                      </a:stretch>
                    </p:blipFill>
                    <p:spPr>
                      <a:xfrm>
                        <a:off x="1195388" y="4508500"/>
                        <a:ext cx="5537200" cy="457200"/>
                      </a:xfrm>
                      <a:prstGeom prst="rect">
                        <a:avLst/>
                      </a:prstGeom>
                      <a:noFill/>
                      <a:ln w="38100">
                        <a:noFill/>
                        <a:miter/>
                      </a:ln>
                    </p:spPr>
                  </p:pic>
                </p:oleObj>
              </mc:Fallback>
            </mc:AlternateContent>
          </a:graphicData>
        </a:graphic>
      </p:graphicFrame>
      <p:graphicFrame>
        <p:nvGraphicFramePr>
          <p:cNvPr id="188459" name="Object 8"/>
          <p:cNvGraphicFramePr>
            <a:graphicFrameLocks noChangeAspect="1"/>
          </p:cNvGraphicFramePr>
          <p:nvPr/>
        </p:nvGraphicFramePr>
        <p:xfrm>
          <a:off x="1195388" y="5084763"/>
          <a:ext cx="1447800" cy="889000"/>
        </p:xfrm>
        <a:graphic>
          <a:graphicData uri="http://schemas.openxmlformats.org/presentationml/2006/ole">
            <mc:AlternateContent xmlns:mc="http://schemas.openxmlformats.org/markup-compatibility/2006">
              <mc:Choice xmlns:v="urn:schemas-microsoft-com:vml" Requires="v">
                <p:oleObj spid="_x0000_s4424" name="" r:id="rId4" imgW="723900" imgH="444500" progId="">
                  <p:embed/>
                </p:oleObj>
              </mc:Choice>
              <mc:Fallback>
                <p:oleObj name="" r:id="rId4" imgW="723900" imgH="444500" progId="">
                  <p:embed/>
                  <p:pic>
                    <p:nvPicPr>
                      <p:cNvPr id="0" name="图片 4423"/>
                      <p:cNvPicPr/>
                      <p:nvPr/>
                    </p:nvPicPr>
                    <p:blipFill>
                      <a:blip r:embed="rId5"/>
                      <a:stretch>
                        <a:fillRect/>
                      </a:stretch>
                    </p:blipFill>
                    <p:spPr>
                      <a:xfrm>
                        <a:off x="1195388" y="5084763"/>
                        <a:ext cx="1447800" cy="889000"/>
                      </a:xfrm>
                      <a:prstGeom prst="rect">
                        <a:avLst/>
                      </a:prstGeom>
                      <a:noFill/>
                      <a:ln w="38100">
                        <a:noFill/>
                        <a:miter/>
                      </a:ln>
                    </p:spPr>
                  </p:pic>
                </p:oleObj>
              </mc:Fallback>
            </mc:AlternateContent>
          </a:graphicData>
        </a:graphic>
      </p:graphicFrame>
      <p:sp>
        <p:nvSpPr>
          <p:cNvPr id="188460" name="Rectangle 44"/>
          <p:cNvSpPr/>
          <p:nvPr/>
        </p:nvSpPr>
        <p:spPr>
          <a:xfrm>
            <a:off x="2513013" y="4508500"/>
            <a:ext cx="1843087" cy="4333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88461" name="Object 9"/>
          <p:cNvGraphicFramePr>
            <a:graphicFrameLocks noChangeAspect="1"/>
          </p:cNvGraphicFramePr>
          <p:nvPr/>
        </p:nvGraphicFramePr>
        <p:xfrm>
          <a:off x="3552825" y="5070475"/>
          <a:ext cx="4749800" cy="889000"/>
        </p:xfrm>
        <a:graphic>
          <a:graphicData uri="http://schemas.openxmlformats.org/presentationml/2006/ole">
            <mc:AlternateContent xmlns:mc="http://schemas.openxmlformats.org/markup-compatibility/2006">
              <mc:Choice xmlns:v="urn:schemas-microsoft-com:vml" Requires="v">
                <p:oleObj spid="_x0000_s4427" name="" r:id="rId6" imgW="2374900" imgH="444500" progId="">
                  <p:embed/>
                </p:oleObj>
              </mc:Choice>
              <mc:Fallback>
                <p:oleObj name="" r:id="rId6" imgW="2374900" imgH="444500" progId="">
                  <p:embed/>
                  <p:pic>
                    <p:nvPicPr>
                      <p:cNvPr id="0" name="图片 4426"/>
                      <p:cNvPicPr/>
                      <p:nvPr/>
                    </p:nvPicPr>
                    <p:blipFill>
                      <a:blip r:embed="rId7"/>
                      <a:stretch>
                        <a:fillRect/>
                      </a:stretch>
                    </p:blipFill>
                    <p:spPr>
                      <a:xfrm>
                        <a:off x="3552825" y="5070475"/>
                        <a:ext cx="4749800" cy="889000"/>
                      </a:xfrm>
                      <a:prstGeom prst="rect">
                        <a:avLst/>
                      </a:prstGeom>
                      <a:noFill/>
                      <a:ln w="38100">
                        <a:noFill/>
                        <a:miter/>
                      </a:ln>
                    </p:spPr>
                  </p:pic>
                </p:oleObj>
              </mc:Fallback>
            </mc:AlternateContent>
          </a:graphicData>
        </a:graphic>
      </p:graphicFrame>
      <p:sp>
        <p:nvSpPr>
          <p:cNvPr id="188462" name="Rectangle 46"/>
          <p:cNvSpPr/>
          <p:nvPr/>
        </p:nvSpPr>
        <p:spPr>
          <a:xfrm>
            <a:off x="2555875" y="5157788"/>
            <a:ext cx="1008063" cy="50323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405" name="Text Box 37"/>
          <p:cNvSpPr txBox="1"/>
          <p:nvPr/>
        </p:nvSpPr>
        <p:spPr>
          <a:xfrm>
            <a:off x="3506788" y="1603375"/>
            <a:ext cx="973137" cy="457200"/>
          </a:xfrm>
          <a:prstGeom prst="rect">
            <a:avLst/>
          </a:prstGeom>
          <a:noFill/>
          <a:ln w="9525">
            <a:noFill/>
          </a:ln>
        </p:spPr>
        <p:txBody>
          <a:bodyPr wrap="none">
            <a:spAutoFit/>
          </a:bodyPr>
          <a:p>
            <a:pPr>
              <a:spcBef>
                <a:spcPct val="50000"/>
              </a:spcBef>
            </a:pP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zh-CN" altLang="en-US"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b</a:t>
            </a:r>
            <a:r>
              <a:rPr lang="en-US" altLang="zh-CN" sz="2400" b="1" baseline="-25000" dirty="0">
                <a:solidFill>
                  <a:srgbClr val="FF0000"/>
                </a:solidFill>
                <a:latin typeface="Times New Roman" panose="02020603050405020304" pitchFamily="18" charset="0"/>
                <a:ea typeface="楷体_GB2312" panose="02010609030101010101" pitchFamily="49" charset="-122"/>
              </a:rPr>
              <a:t>1 </a:t>
            </a:r>
            <a:endParaRPr lang="en-US" altLang="zh-CN" sz="2400" b="1" baseline="-25000" dirty="0">
              <a:solidFill>
                <a:srgbClr val="FF0000"/>
              </a:solidFill>
              <a:latin typeface="Times New Roman" panose="02020603050405020304" pitchFamily="18" charset="0"/>
              <a:ea typeface="楷体_GB2312" panose="02010609030101010101" pitchFamily="49" charset="-122"/>
            </a:endParaRPr>
          </a:p>
        </p:txBody>
      </p:sp>
      <p:grpSp>
        <p:nvGrpSpPr>
          <p:cNvPr id="10" name="Group 52"/>
          <p:cNvGrpSpPr/>
          <p:nvPr/>
        </p:nvGrpSpPr>
        <p:grpSpPr>
          <a:xfrm>
            <a:off x="5580063" y="1774825"/>
            <a:ext cx="446087" cy="430213"/>
            <a:chOff x="3515" y="1118"/>
            <a:chExt cx="281" cy="271"/>
          </a:xfrm>
        </p:grpSpPr>
        <p:sp>
          <p:nvSpPr>
            <p:cNvPr id="1009703" name="Freeform 46"/>
            <p:cNvSpPr/>
            <p:nvPr/>
          </p:nvSpPr>
          <p:spPr>
            <a:xfrm>
              <a:off x="3515" y="1283"/>
              <a:ext cx="136" cy="106"/>
            </a:xfrm>
            <a:custGeom>
              <a:avLst/>
              <a:gdLst>
                <a:gd name="txL" fmla="*/ 0 w 136"/>
                <a:gd name="txT" fmla="*/ 0 h 106"/>
                <a:gd name="txR" fmla="*/ 136 w 136"/>
                <a:gd name="txB" fmla="*/ 106 h 106"/>
              </a:gdLst>
              <a:ahLst/>
              <a:cxnLst>
                <a:cxn ang="0">
                  <a:pos x="0" y="15"/>
                </a:cxn>
                <a:cxn ang="0">
                  <a:pos x="91" y="15"/>
                </a:cxn>
                <a:cxn ang="0">
                  <a:pos x="136" y="106"/>
                </a:cxn>
              </a:cxnLst>
              <a:rect l="txL" t="txT" r="txR" b="txB"/>
              <a:pathLst>
                <a:path w="136" h="106">
                  <a:moveTo>
                    <a:pt x="0" y="15"/>
                  </a:moveTo>
                  <a:cubicBezTo>
                    <a:pt x="34" y="7"/>
                    <a:pt x="68" y="0"/>
                    <a:pt x="91" y="15"/>
                  </a:cubicBezTo>
                  <a:cubicBezTo>
                    <a:pt x="114" y="30"/>
                    <a:pt x="125" y="68"/>
                    <a:pt x="136" y="106"/>
                  </a:cubicBezTo>
                </a:path>
              </a:pathLst>
            </a:custGeom>
            <a:noFill/>
            <a:ln w="28575" cap="flat" cmpd="sng">
              <a:solidFill>
                <a:srgbClr val="00CC00">
                  <a:alpha val="100000"/>
                </a:srgbClr>
              </a:solidFill>
              <a:prstDash val="solid"/>
              <a:round/>
              <a:headEnd type="none" w="med" len="med"/>
              <a:tailEnd type="none" w="med" len="med"/>
            </a:ln>
          </p:spPr>
          <p:txBody>
            <a:bodyPr/>
            <a:p>
              <a:endParaRPr lang="zh-CN" altLang="en-US"/>
            </a:p>
          </p:txBody>
        </p:sp>
        <p:graphicFrame>
          <p:nvGraphicFramePr>
            <p:cNvPr id="1009704" name="Object 10"/>
            <p:cNvGraphicFramePr>
              <a:graphicFrameLocks noChangeAspect="1"/>
            </p:cNvGraphicFramePr>
            <p:nvPr/>
          </p:nvGraphicFramePr>
          <p:xfrm>
            <a:off x="3619" y="1118"/>
            <a:ext cx="177" cy="225"/>
          </p:xfrm>
          <a:graphic>
            <a:graphicData uri="http://schemas.openxmlformats.org/presentationml/2006/ole">
              <mc:AlternateContent xmlns:mc="http://schemas.openxmlformats.org/markup-compatibility/2006">
                <mc:Choice xmlns:v="urn:schemas-microsoft-com:vml" Requires="v">
                  <p:oleObj spid="_x0000_s4428" name="" r:id="rId8" imgW="177800" imgH="228600" progId="">
                    <p:embed/>
                  </p:oleObj>
                </mc:Choice>
                <mc:Fallback>
                  <p:oleObj name="" r:id="rId8" imgW="177800" imgH="228600" progId="">
                    <p:embed/>
                    <p:pic>
                      <p:nvPicPr>
                        <p:cNvPr id="0" name="图片 4427"/>
                        <p:cNvPicPr/>
                        <p:nvPr/>
                      </p:nvPicPr>
                      <p:blipFill>
                        <a:blip r:embed="rId9"/>
                        <a:stretch>
                          <a:fillRect/>
                        </a:stretch>
                      </p:blipFill>
                      <p:spPr>
                        <a:xfrm>
                          <a:off x="3619" y="1118"/>
                          <a:ext cx="177" cy="225"/>
                        </a:xfrm>
                        <a:prstGeom prst="rect">
                          <a:avLst/>
                        </a:prstGeom>
                        <a:noFill/>
                        <a:ln w="38100">
                          <a:noFill/>
                          <a:miter/>
                        </a:ln>
                      </p:spPr>
                    </p:pic>
                  </p:oleObj>
                </mc:Fallback>
              </mc:AlternateContent>
            </a:graphicData>
          </a:graphic>
        </p:graphicFrame>
      </p:grpSp>
      <p:grpSp>
        <p:nvGrpSpPr>
          <p:cNvPr id="12" name="Group 56"/>
          <p:cNvGrpSpPr>
            <a:grpSpLocks noChangeAspect="1"/>
          </p:cNvGrpSpPr>
          <p:nvPr/>
        </p:nvGrpSpPr>
        <p:grpSpPr>
          <a:xfrm>
            <a:off x="4918075" y="2025650"/>
            <a:ext cx="179388" cy="179388"/>
            <a:chOff x="748" y="3884"/>
            <a:chExt cx="136" cy="136"/>
          </a:xfrm>
        </p:grpSpPr>
        <p:sp>
          <p:nvSpPr>
            <p:cNvPr id="1009701" name="Line 53"/>
            <p:cNvSpPr>
              <a:spLocks noChangeAspect="1"/>
            </p:cNvSpPr>
            <p:nvPr/>
          </p:nvSpPr>
          <p:spPr>
            <a:xfrm>
              <a:off x="748" y="3884"/>
              <a:ext cx="136" cy="0"/>
            </a:xfrm>
            <a:prstGeom prst="line">
              <a:avLst/>
            </a:prstGeom>
            <a:ln w="28575" cap="flat" cmpd="sng">
              <a:solidFill>
                <a:srgbClr val="00CC00"/>
              </a:solidFill>
              <a:prstDash val="solid"/>
              <a:headEnd type="none" w="med" len="med"/>
              <a:tailEnd type="none" w="med" len="med"/>
            </a:ln>
          </p:spPr>
        </p:sp>
        <p:sp>
          <p:nvSpPr>
            <p:cNvPr id="1009702" name="Line 55"/>
            <p:cNvSpPr>
              <a:spLocks noChangeAspect="1"/>
            </p:cNvSpPr>
            <p:nvPr/>
          </p:nvSpPr>
          <p:spPr>
            <a:xfrm>
              <a:off x="884" y="3884"/>
              <a:ext cx="0" cy="136"/>
            </a:xfrm>
            <a:prstGeom prst="line">
              <a:avLst/>
            </a:prstGeom>
            <a:ln w="28575" cap="flat" cmpd="sng">
              <a:solidFill>
                <a:srgbClr val="00CC00"/>
              </a:solidFill>
              <a:prstDash val="solid"/>
              <a:headEnd type="none" w="med" len="med"/>
              <a:tailEnd type="none" w="med" len="med"/>
            </a:ln>
          </p:spPr>
        </p:sp>
      </p:grpSp>
      <p:grpSp>
        <p:nvGrpSpPr>
          <p:cNvPr id="13" name="组合 22"/>
          <p:cNvGrpSpPr/>
          <p:nvPr/>
        </p:nvGrpSpPr>
        <p:grpSpPr>
          <a:xfrm>
            <a:off x="4337050" y="1776413"/>
            <a:ext cx="379413" cy="428625"/>
            <a:chOff x="6403087" y="6143647"/>
            <a:chExt cx="378727" cy="428625"/>
          </a:xfrm>
        </p:grpSpPr>
        <p:graphicFrame>
          <p:nvGraphicFramePr>
            <p:cNvPr id="1009697" name="Object 11"/>
            <p:cNvGraphicFramePr>
              <a:graphicFrameLocks noChangeAspect="1"/>
            </p:cNvGraphicFramePr>
            <p:nvPr/>
          </p:nvGraphicFramePr>
          <p:xfrm>
            <a:off x="6500826" y="6143647"/>
            <a:ext cx="280988" cy="357187"/>
          </p:xfrm>
          <a:graphic>
            <a:graphicData uri="http://schemas.openxmlformats.org/presentationml/2006/ole">
              <mc:AlternateContent xmlns:mc="http://schemas.openxmlformats.org/markup-compatibility/2006">
                <mc:Choice xmlns:v="urn:schemas-microsoft-com:vml" Requires="v">
                  <p:oleObj spid="_x0000_s4426" name="" r:id="rId10" imgW="177800" imgH="228600" progId="">
                    <p:embed/>
                  </p:oleObj>
                </mc:Choice>
                <mc:Fallback>
                  <p:oleObj name="" r:id="rId10" imgW="177800" imgH="228600" progId="">
                    <p:embed/>
                    <p:pic>
                      <p:nvPicPr>
                        <p:cNvPr id="0" name="图片 4425"/>
                        <p:cNvPicPr/>
                        <p:nvPr/>
                      </p:nvPicPr>
                      <p:blipFill>
                        <a:blip r:embed="rId11"/>
                        <a:stretch>
                          <a:fillRect/>
                        </a:stretch>
                      </p:blipFill>
                      <p:spPr>
                        <a:xfrm>
                          <a:off x="6500826" y="6143647"/>
                          <a:ext cx="280988" cy="357187"/>
                        </a:xfrm>
                        <a:prstGeom prst="rect">
                          <a:avLst/>
                        </a:prstGeom>
                        <a:noFill/>
                        <a:ln w="38100">
                          <a:noFill/>
                          <a:miter/>
                        </a:ln>
                      </p:spPr>
                    </p:pic>
                  </p:oleObj>
                </mc:Fallback>
              </mc:AlternateContent>
            </a:graphicData>
          </a:graphic>
        </p:graphicFrame>
        <p:grpSp>
          <p:nvGrpSpPr>
            <p:cNvPr id="1009698" name="Group 71"/>
            <p:cNvGrpSpPr/>
            <p:nvPr/>
          </p:nvGrpSpPr>
          <p:grpSpPr>
            <a:xfrm>
              <a:off x="6403087" y="6424635"/>
              <a:ext cx="147637" cy="147637"/>
              <a:chOff x="3719" y="3117"/>
              <a:chExt cx="93" cy="93"/>
            </a:xfrm>
          </p:grpSpPr>
          <p:sp>
            <p:nvSpPr>
              <p:cNvPr id="1009699" name="Freeform 72"/>
              <p:cNvSpPr/>
              <p:nvPr/>
            </p:nvSpPr>
            <p:spPr>
              <a:xfrm>
                <a:off x="3719" y="3160"/>
                <a:ext cx="50" cy="50"/>
              </a:xfrm>
              <a:custGeom>
                <a:avLst/>
                <a:gdLst>
                  <a:gd name="txL" fmla="*/ 0 w 50"/>
                  <a:gd name="txT" fmla="*/ 0 h 50"/>
                  <a:gd name="txR" fmla="*/ 50 w 50"/>
                  <a:gd name="txB" fmla="*/ 50 h 50"/>
                </a:gdLst>
                <a:ahLst/>
                <a:cxnLst>
                  <a:cxn ang="0">
                    <a:pos x="0" y="0"/>
                  </a:cxn>
                  <a:cxn ang="0">
                    <a:pos x="50" y="50"/>
                  </a:cxn>
                </a:cxnLst>
                <a:rect l="txL" t="txT" r="txR" b="txB"/>
                <a:pathLst>
                  <a:path w="50" h="50">
                    <a:moveTo>
                      <a:pt x="0" y="0"/>
                    </a:moveTo>
                    <a:cubicBezTo>
                      <a:pt x="30" y="10"/>
                      <a:pt x="37" y="22"/>
                      <a:pt x="50" y="50"/>
                    </a:cubicBezTo>
                  </a:path>
                </a:pathLst>
              </a:custGeom>
              <a:noFill/>
              <a:ln w="28575" cap="flat" cmpd="sng">
                <a:solidFill>
                  <a:srgbClr val="00CC00">
                    <a:alpha val="100000"/>
                  </a:srgbClr>
                </a:solidFill>
                <a:prstDash val="solid"/>
                <a:round/>
                <a:headEnd type="none" w="med" len="med"/>
                <a:tailEnd type="none" w="med" len="med"/>
              </a:ln>
            </p:spPr>
            <p:txBody>
              <a:bodyPr/>
              <a:p>
                <a:endParaRPr lang="zh-CN" altLang="en-US"/>
              </a:p>
            </p:txBody>
          </p:sp>
          <p:sp>
            <p:nvSpPr>
              <p:cNvPr id="1009700" name="Freeform 73"/>
              <p:cNvSpPr/>
              <p:nvPr/>
            </p:nvSpPr>
            <p:spPr>
              <a:xfrm>
                <a:off x="3727" y="3117"/>
                <a:ext cx="85" cy="85"/>
              </a:xfrm>
              <a:custGeom>
                <a:avLst/>
                <a:gdLst>
                  <a:gd name="txL" fmla="*/ 0 w 85"/>
                  <a:gd name="txT" fmla="*/ 0 h 85"/>
                  <a:gd name="txR" fmla="*/ 85 w 85"/>
                  <a:gd name="txB" fmla="*/ 85 h 85"/>
                </a:gdLst>
                <a:ahLst/>
                <a:cxnLst>
                  <a:cxn ang="0">
                    <a:pos x="0" y="0"/>
                  </a:cxn>
                  <a:cxn ang="0">
                    <a:pos x="68" y="51"/>
                  </a:cxn>
                  <a:cxn ang="0">
                    <a:pos x="85" y="85"/>
                  </a:cxn>
                </a:cxnLst>
                <a:rect l="txL" t="txT" r="txR" b="txB"/>
                <a:pathLst>
                  <a:path w="85" h="85">
                    <a:moveTo>
                      <a:pt x="0" y="0"/>
                    </a:moveTo>
                    <a:cubicBezTo>
                      <a:pt x="31" y="11"/>
                      <a:pt x="40" y="33"/>
                      <a:pt x="68" y="51"/>
                    </a:cubicBezTo>
                    <a:cubicBezTo>
                      <a:pt x="77" y="80"/>
                      <a:pt x="70" y="70"/>
                      <a:pt x="85" y="85"/>
                    </a:cubicBezTo>
                  </a:path>
                </a:pathLst>
              </a:custGeom>
              <a:noFill/>
              <a:ln w="28575" cap="flat" cmpd="sng">
                <a:solidFill>
                  <a:srgbClr val="00CC00">
                    <a:alpha val="100000"/>
                  </a:srgbClr>
                </a:solidFill>
                <a:prstDash val="solid"/>
                <a:round/>
                <a:headEnd type="none" w="med" len="med"/>
                <a:tailEnd type="none" w="med" len="med"/>
              </a:ln>
            </p:spPr>
            <p:txBody>
              <a:bodyPr/>
              <a:p>
                <a:endParaRPr lang="zh-CN" altLang="en-US"/>
              </a:p>
            </p:txBody>
          </p:sp>
        </p:grpSp>
      </p:grpSp>
      <p:sp>
        <p:nvSpPr>
          <p:cNvPr id="11" name="Rectangle 44"/>
          <p:cNvSpPr/>
          <p:nvPr/>
        </p:nvSpPr>
        <p:spPr>
          <a:xfrm>
            <a:off x="4356100" y="4508500"/>
            <a:ext cx="2376488" cy="4333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188423"/>
                                        </p:tgtEl>
                                        <p:attrNameLst>
                                          <p:attrName>style.visibility</p:attrName>
                                        </p:attrNameLst>
                                      </p:cBhvr>
                                      <p:to>
                                        <p:strVal val="visible"/>
                                      </p:to>
                                    </p:set>
                                    <p:animEffect transition="in" filter="strips(upRight)">
                                      <p:cBhvr>
                                        <p:cTn id="7" dur="500"/>
                                        <p:tgtEl>
                                          <p:spTgt spid="18842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405"/>
                                        </p:tgtEl>
                                        <p:attrNameLst>
                                          <p:attrName>style.visibility</p:attrName>
                                        </p:attrNameLst>
                                      </p:cBhvr>
                                      <p:to>
                                        <p:strVal val="visible"/>
                                      </p:to>
                                    </p:set>
                                    <p:animEffect transition="in" filter="box(in)">
                                      <p:cBhvr>
                                        <p:cTn id="10" dur="500"/>
                                        <p:tgtEl>
                                          <p:spTgt spid="1540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lide(fromBottom)">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8842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842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3"/>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36" fill="hold">
                            <p:stCondLst>
                              <p:cond delay="1500"/>
                            </p:stCondLst>
                            <p:childTnLst>
                              <p:par>
                                <p:cTn id="37" presetID="1" presetClass="entr" presetSubtype="0" fill="hold" nodeType="afterEffect">
                                  <p:stCondLst>
                                    <p:cond delay="500"/>
                                  </p:stCondLst>
                                  <p:childTnLst>
                                    <p:set>
                                      <p:cBhvr>
                                        <p:cTn id="3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39" fill="hold">
                            <p:stCondLst>
                              <p:cond delay="2000"/>
                            </p:stCondLst>
                            <p:childTnLst>
                              <p:par>
                                <p:cTn id="40" presetID="1" presetClass="entr" presetSubtype="0" fill="hold" nodeType="afterEffect">
                                  <p:stCondLst>
                                    <p:cond delay="500"/>
                                  </p:stCondLst>
                                  <p:childTnLst>
                                    <p:set>
                                      <p:cBhvr>
                                        <p:cTn id="41"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42" fill="hold">
                            <p:stCondLst>
                              <p:cond delay="2500"/>
                            </p:stCondLst>
                            <p:childTnLst>
                              <p:par>
                                <p:cTn id="43" presetID="1" presetClass="entr" presetSubtype="0" fill="hold" nodeType="afterEffect">
                                  <p:stCondLst>
                                    <p:cond delay="500"/>
                                  </p:stCondLst>
                                  <p:childTnLst>
                                    <p:set>
                                      <p:cBhvr>
                                        <p:cTn id="4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45" fill="hold">
                            <p:stCondLst>
                              <p:cond delay="3000"/>
                            </p:stCondLst>
                            <p:childTnLst>
                              <p:par>
                                <p:cTn id="46" presetID="1" presetClass="entr" presetSubtype="0" fill="hold" nodeType="afterEffect">
                                  <p:stCondLst>
                                    <p:cond delay="500"/>
                                  </p:stCondLst>
                                  <p:childTnLst>
                                    <p:set>
                                      <p:cBhvr>
                                        <p:cTn id="47"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48" presetID="12" presetClass="entr" presetSubtype="4" fill="hold" nodeType="with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slide(fromBottom)">
                                      <p:cBhvr>
                                        <p:cTn id="5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40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842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884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88449"/>
                                        </p:tgtEl>
                                        <p:attrNameLst>
                                          <p:attrName>style.visibility</p:attrName>
                                        </p:attrNameLst>
                                      </p:cBhvr>
                                      <p:to>
                                        <p:strVal val="visible"/>
                                      </p:to>
                                    </p:set>
                                    <p:animEffect transition="in" filter="wipe(up)">
                                      <p:cBhvr>
                                        <p:cTn id="65" dur="500"/>
                                        <p:tgtEl>
                                          <p:spTgt spid="188449"/>
                                        </p:tgtEl>
                                      </p:cBhvr>
                                    </p:animEffect>
                                  </p:childTnLst>
                                </p:cTn>
                              </p:par>
                            </p:childTnLst>
                          </p:cTn>
                        </p:par>
                        <p:par>
                          <p:cTn id="66" fill="hold">
                            <p:stCondLst>
                              <p:cond delay="500"/>
                            </p:stCondLst>
                            <p:childTnLst>
                              <p:par>
                                <p:cTn id="67" presetID="18" presetClass="entr" presetSubtype="3"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strips(upRigh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88448"/>
                                        </p:tgtEl>
                                        <p:attrNameLst>
                                          <p:attrName>style.visibility</p:attrName>
                                        </p:attrNameLst>
                                      </p:cBhvr>
                                      <p:to>
                                        <p:strVal val="visible"/>
                                      </p:to>
                                    </p:set>
                                    <p:animEffect transition="in" filter="wipe(left)">
                                      <p:cBhvr>
                                        <p:cTn id="74" dur="500"/>
                                        <p:tgtEl>
                                          <p:spTgt spid="188448"/>
                                        </p:tgtEl>
                                      </p:cBhvr>
                                    </p:animEffect>
                                  </p:childTnLst>
                                </p:cTn>
                              </p:par>
                            </p:childTnLst>
                          </p:cTn>
                        </p:par>
                        <p:par>
                          <p:cTn id="75" fill="hold">
                            <p:stCondLst>
                              <p:cond delay="500"/>
                            </p:stCondLst>
                            <p:childTnLst>
                              <p:par>
                                <p:cTn id="76" presetID="23" presetClass="entr" presetSubtype="16" fill="hold" grpId="0" nodeType="afterEffect">
                                  <p:stCondLst>
                                    <p:cond delay="0"/>
                                  </p:stCondLst>
                                  <p:childTnLst>
                                    <p:set>
                                      <p:cBhvr>
                                        <p:cTn id="77" dur="1" fill="hold">
                                          <p:stCondLst>
                                            <p:cond delay="0"/>
                                          </p:stCondLst>
                                        </p:cTn>
                                        <p:tgtEl>
                                          <p:spTgt spid="188451"/>
                                        </p:tgtEl>
                                        <p:attrNameLst>
                                          <p:attrName>style.visibility</p:attrName>
                                        </p:attrNameLst>
                                      </p:cBhvr>
                                      <p:to>
                                        <p:strVal val="visible"/>
                                      </p:to>
                                    </p:set>
                                    <p:anim calcmode="lin" valueType="num">
                                      <p:cBhvr>
                                        <p:cTn id="78" dur="500" fill="hold"/>
                                        <p:tgtEl>
                                          <p:spTgt spid="188451"/>
                                        </p:tgtEl>
                                        <p:attrNameLst>
                                          <p:attrName>ppt_w</p:attrName>
                                        </p:attrNameLst>
                                      </p:cBhvr>
                                      <p:tavLst>
                                        <p:tav tm="0">
                                          <p:val>
                                            <p:fltVal val="0.000000"/>
                                          </p:val>
                                        </p:tav>
                                        <p:tav tm="100000">
                                          <p:val>
                                            <p:strVal val="#ppt_w"/>
                                          </p:val>
                                        </p:tav>
                                      </p:tavLst>
                                    </p:anim>
                                    <p:anim calcmode="lin" valueType="num">
                                      <p:cBhvr>
                                        <p:cTn id="79" dur="500" fill="hold"/>
                                        <p:tgtEl>
                                          <p:spTgt spid="188451"/>
                                        </p:tgtEl>
                                        <p:attrNameLst>
                                          <p:attrName>ppt_h</p:attrName>
                                        </p:attrNameLst>
                                      </p:cBhvr>
                                      <p:tavLst>
                                        <p:tav tm="0">
                                          <p:val>
                                            <p:fltVal val="0.00000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nodeType="clickEffect">
                                  <p:stCondLst>
                                    <p:cond delay="0"/>
                                  </p:stCondLst>
                                  <p:childTnLst>
                                    <p:set>
                                      <p:cBhvr>
                                        <p:cTn id="83" dur="1" fill="hold">
                                          <p:stCondLst>
                                            <p:cond delay="0"/>
                                          </p:stCondLst>
                                        </p:cTn>
                                        <p:tgtEl>
                                          <p:spTgt spid="188457">
                                            <p:txEl>
                                              <p:charRg st="0" end="34"/>
                                            </p:txEl>
                                          </p:spTgt>
                                        </p:tgtEl>
                                        <p:attrNameLst>
                                          <p:attrName>style.visibility</p:attrName>
                                        </p:attrNameLst>
                                      </p:cBhvr>
                                      <p:to>
                                        <p:strVal val="visible"/>
                                      </p:to>
                                    </p:set>
                                    <p:animEffect transition="in" filter="slide(fromBottom)">
                                      <p:cBhvr>
                                        <p:cTn id="84" dur="500"/>
                                        <p:tgtEl>
                                          <p:spTgt spid="188457">
                                            <p:txEl>
                                              <p:charRg st="0" end="3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88450"/>
                                        </p:tgtEl>
                                        <p:attrNameLst>
                                          <p:attrName>style.visibility</p:attrName>
                                        </p:attrNameLst>
                                      </p:cBhvr>
                                      <p:to>
                                        <p:strVal val="visible"/>
                                      </p:to>
                                    </p:set>
                                    <p:animEffect transition="in" filter="wipe(down)">
                                      <p:cBhvr>
                                        <p:cTn id="89" dur="500"/>
                                        <p:tgtEl>
                                          <p:spTgt spid="188450"/>
                                        </p:tgtEl>
                                      </p:cBhvr>
                                    </p:animEffect>
                                  </p:childTnLst>
                                </p:cTn>
                              </p:par>
                            </p:childTnLst>
                          </p:cTn>
                        </p:par>
                        <p:par>
                          <p:cTn id="90" fill="hold">
                            <p:stCondLst>
                              <p:cond delay="500"/>
                            </p:stCondLst>
                            <p:childTnLst>
                              <p:par>
                                <p:cTn id="91" presetID="23" presetClass="entr" presetSubtype="16" fill="hold" grpId="0" nodeType="afterEffect">
                                  <p:stCondLst>
                                    <p:cond delay="0"/>
                                  </p:stCondLst>
                                  <p:childTnLst>
                                    <p:set>
                                      <p:cBhvr>
                                        <p:cTn id="92" dur="1" fill="hold">
                                          <p:stCondLst>
                                            <p:cond delay="0"/>
                                          </p:stCondLst>
                                        </p:cTn>
                                        <p:tgtEl>
                                          <p:spTgt spid="188454"/>
                                        </p:tgtEl>
                                        <p:attrNameLst>
                                          <p:attrName>style.visibility</p:attrName>
                                        </p:attrNameLst>
                                      </p:cBhvr>
                                      <p:to>
                                        <p:strVal val="visible"/>
                                      </p:to>
                                    </p:set>
                                    <p:anim calcmode="lin" valueType="num">
                                      <p:cBhvr>
                                        <p:cTn id="93" dur="500" fill="hold"/>
                                        <p:tgtEl>
                                          <p:spTgt spid="188454"/>
                                        </p:tgtEl>
                                        <p:attrNameLst>
                                          <p:attrName>ppt_w</p:attrName>
                                        </p:attrNameLst>
                                      </p:cBhvr>
                                      <p:tavLst>
                                        <p:tav tm="0">
                                          <p:val>
                                            <p:fltVal val="0.000000"/>
                                          </p:val>
                                        </p:tav>
                                        <p:tav tm="100000">
                                          <p:val>
                                            <p:strVal val="#ppt_w"/>
                                          </p:val>
                                        </p:tav>
                                      </p:tavLst>
                                    </p:anim>
                                    <p:anim calcmode="lin" valueType="num">
                                      <p:cBhvr>
                                        <p:cTn id="94" dur="500" fill="hold"/>
                                        <p:tgtEl>
                                          <p:spTgt spid="188454"/>
                                        </p:tgtEl>
                                        <p:attrNameLst>
                                          <p:attrName>ppt_h</p:attrName>
                                        </p:attrNameLst>
                                      </p:cBhvr>
                                      <p:tavLst>
                                        <p:tav tm="0">
                                          <p:val>
                                            <p:fltVal val="0.00000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nodeType="clickEffect">
                                  <p:stCondLst>
                                    <p:cond delay="0"/>
                                  </p:stCondLst>
                                  <p:childTnLst>
                                    <p:set>
                                      <p:cBhvr>
                                        <p:cTn id="98" dur="1" fill="hold">
                                          <p:stCondLst>
                                            <p:cond delay="0"/>
                                          </p:stCondLst>
                                        </p:cTn>
                                        <p:tgtEl>
                                          <p:spTgt spid="188457">
                                            <p:txEl>
                                              <p:charRg st="34" end="73"/>
                                            </p:txEl>
                                          </p:spTgt>
                                        </p:tgtEl>
                                        <p:attrNameLst>
                                          <p:attrName>style.visibility</p:attrName>
                                        </p:attrNameLst>
                                      </p:cBhvr>
                                      <p:to>
                                        <p:strVal val="visible"/>
                                      </p:to>
                                    </p:set>
                                    <p:animEffect transition="in" filter="slide(fromBottom)">
                                      <p:cBhvr>
                                        <p:cTn id="99" dur="500"/>
                                        <p:tgtEl>
                                          <p:spTgt spid="188457">
                                            <p:txEl>
                                              <p:charRg st="34" end="73"/>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88457">
                                            <p:txEl>
                                              <p:charRg st="73" end="8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88458"/>
                                        </p:tgtEl>
                                        <p:attrNameLst>
                                          <p:attrName>style.visibility</p:attrName>
                                        </p:attrNameLst>
                                      </p:cBhvr>
                                      <p:to>
                                        <p:strVal val="visible"/>
                                      </p:to>
                                    </p:set>
                                    <p:animEffect transition="in" filter="wipe(left)">
                                      <p:cBhvr>
                                        <p:cTn id="108" dur="500"/>
                                        <p:tgtEl>
                                          <p:spTgt spid="18845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xit" presetSubtype="8" fill="hold" grpId="0" nodeType="clickEffect">
                                  <p:stCondLst>
                                    <p:cond delay="0"/>
                                  </p:stCondLst>
                                  <p:childTnLst>
                                    <p:animEffect transition="out" filter="wipe(left)">
                                      <p:cBhvr>
                                        <p:cTn id="112" dur="500"/>
                                        <p:tgtEl>
                                          <p:spTgt spid="188460"/>
                                        </p:tgtEl>
                                      </p:cBhvr>
                                    </p:animEffect>
                                    <p:set>
                                      <p:cBhvr>
                                        <p:cTn id="113" dur="1" fill="hold">
                                          <p:stCondLst>
                                            <p:cond delay="499"/>
                                          </p:stCondLst>
                                        </p:cTn>
                                        <p:tgtEl>
                                          <p:spTgt spid="18846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xit" presetSubtype="8" fill="hold" grpId="0" nodeType="clickEffect">
                                  <p:stCondLst>
                                    <p:cond delay="0"/>
                                  </p:stCondLst>
                                  <p:childTnLst>
                                    <p:animEffect transition="out" filter="wipe(left)">
                                      <p:cBhvr>
                                        <p:cTn id="117" dur="500"/>
                                        <p:tgtEl>
                                          <p:spTgt spid="11"/>
                                        </p:tgtEl>
                                      </p:cBhvr>
                                    </p:animEffect>
                                    <p:set>
                                      <p:cBhvr>
                                        <p:cTn id="118" dur="1" fill="hold">
                                          <p:stCondLst>
                                            <p:cond delay="499"/>
                                          </p:stCondLst>
                                        </p:cTn>
                                        <p:tgtEl>
                                          <p:spTgt spid="1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188457">
                                            <p:txEl>
                                              <p:charRg st="87" end="112"/>
                                            </p:txEl>
                                          </p:spTgt>
                                        </p:tgtEl>
                                        <p:attrNameLst>
                                          <p:attrName>style.visibility</p:attrName>
                                        </p:attrNameLst>
                                      </p:cBhvr>
                                      <p:to>
                                        <p:strVal val="visible"/>
                                      </p:to>
                                    </p:set>
                                    <p:animEffect transition="in" filter="blinds(horizontal)">
                                      <p:cBhvr>
                                        <p:cTn id="123" dur="500"/>
                                        <p:tgtEl>
                                          <p:spTgt spid="188457">
                                            <p:txEl>
                                              <p:charRg st="87" end="112"/>
                                            </p:txEl>
                                          </p:spTgt>
                                        </p:tgtEl>
                                      </p:cBhvr>
                                    </p:animEffect>
                                  </p:childTnLst>
                                </p:cTn>
                              </p:par>
                            </p:childTnLst>
                          </p:cTn>
                        </p:par>
                        <p:par>
                          <p:cTn id="124" fill="hold">
                            <p:stCondLst>
                              <p:cond delay="500"/>
                            </p:stCondLst>
                            <p:childTnLst>
                              <p:par>
                                <p:cTn id="125" presetID="3" presetClass="entr" presetSubtype="10" fill="hold" nodeType="afterEffect">
                                  <p:stCondLst>
                                    <p:cond delay="0"/>
                                  </p:stCondLst>
                                  <p:childTnLst>
                                    <p:set>
                                      <p:cBhvr>
                                        <p:cTn id="126" dur="1" fill="hold">
                                          <p:stCondLst>
                                            <p:cond delay="0"/>
                                          </p:stCondLst>
                                        </p:cTn>
                                        <p:tgtEl>
                                          <p:spTgt spid="188459"/>
                                        </p:tgtEl>
                                        <p:attrNameLst>
                                          <p:attrName>style.visibility</p:attrName>
                                        </p:attrNameLst>
                                      </p:cBhvr>
                                      <p:to>
                                        <p:strVal val="visible"/>
                                      </p:to>
                                    </p:set>
                                    <p:animEffect transition="in" filter="blinds(horizontal)">
                                      <p:cBhvr>
                                        <p:cTn id="127" dur="500"/>
                                        <p:tgtEl>
                                          <p:spTgt spid="188459"/>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xit" presetSubtype="10" fill="hold" grpId="0" nodeType="clickEffect">
                                  <p:stCondLst>
                                    <p:cond delay="0"/>
                                  </p:stCondLst>
                                  <p:childTnLst>
                                    <p:animEffect transition="out" filter="blinds(horizontal)">
                                      <p:cBhvr>
                                        <p:cTn id="131" dur="500"/>
                                        <p:tgtEl>
                                          <p:spTgt spid="188462"/>
                                        </p:tgtEl>
                                      </p:cBhvr>
                                    </p:animEffect>
                                    <p:set>
                                      <p:cBhvr>
                                        <p:cTn id="132" dur="1" fill="hold">
                                          <p:stCondLst>
                                            <p:cond delay="499"/>
                                          </p:stCondLst>
                                        </p:cTn>
                                        <p:tgtEl>
                                          <p:spTgt spid="188462"/>
                                        </p:tgtEl>
                                        <p:attrNameLst>
                                          <p:attrName>style.visibility</p:attrName>
                                        </p:attrNameLst>
                                      </p:cBhvr>
                                      <p:to>
                                        <p:strVal val="hidden"/>
                                      </p:to>
                                    </p:set>
                                  </p:childTnLst>
                                </p:cTn>
                              </p:par>
                              <p:par>
                                <p:cTn id="133" presetID="3" presetClass="entr" presetSubtype="10" fill="hold" nodeType="withEffect">
                                  <p:stCondLst>
                                    <p:cond delay="0"/>
                                  </p:stCondLst>
                                  <p:childTnLst>
                                    <p:set>
                                      <p:cBhvr>
                                        <p:cTn id="134" dur="1" fill="hold">
                                          <p:stCondLst>
                                            <p:cond delay="0"/>
                                          </p:stCondLst>
                                        </p:cTn>
                                        <p:tgtEl>
                                          <p:spTgt spid="188461"/>
                                        </p:tgtEl>
                                        <p:attrNameLst>
                                          <p:attrName>style.visibility</p:attrName>
                                        </p:attrNameLst>
                                      </p:cBhvr>
                                      <p:to>
                                        <p:strVal val="visible"/>
                                      </p:to>
                                    </p:set>
                                    <p:animEffect transition="in" filter="blinds(horizontal)">
                                      <p:cBhvr>
                                        <p:cTn id="135" dur="500"/>
                                        <p:tgtEl>
                                          <p:spTgt spid="188461"/>
                                        </p:tgtEl>
                                      </p:cBhvr>
                                    </p:animEffect>
                                  </p:childTnLst>
                                </p:cTn>
                              </p:par>
                              <p:par>
                                <p:cTn id="136" presetID="1" presetClass="exit" presetSubtype="0" fill="hold" grpId="0" nodeType="withEffect">
                                  <p:stCondLst>
                                    <p:cond delay="0"/>
                                  </p:stCondLst>
                                  <p:childTnLst>
                                    <p:set>
                                      <p:cBhvr>
                                        <p:cTn id="137" dur="1" fill="hold">
                                          <p:stCondLst>
                                            <p:cond delay="0"/>
                                          </p:stCondLst>
                                        </p:cTn>
                                        <p:tgtEl>
                                          <p:spTgt spid="1884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52" grpId="0"/>
      <p:bldP spid="188451" grpId="0"/>
      <p:bldP spid="188454" grpId="0"/>
      <p:bldP spid="188460" grpId="0" animBg="1"/>
      <p:bldP spid="188462" grpId="0" animBg="1"/>
      <p:bldP spid="15405" grpId="0"/>
      <p:bldP spid="15405" grpId="1"/>
      <p:bldP spid="11"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3" name="Rectangle 3"/>
          <p:cNvSpPr>
            <a:spLocks noGrp="1"/>
          </p:cNvSpPr>
          <p:nvPr>
            <p:ph idx="1"/>
          </p:nvPr>
        </p:nvSpPr>
        <p:spPr>
          <a:xfrm>
            <a:off x="457200" y="504825"/>
            <a:ext cx="8229600" cy="5351463"/>
          </a:xfrm>
        </p:spPr>
        <p:txBody>
          <a:bodyPr vert="horz" wrap="square" lIns="91440" tIns="45720" rIns="91440" bIns="45720" anchor="t" anchorCtr="0">
            <a:spAutoFit/>
          </a:bodyPr>
          <a:p>
            <a:pPr eaLnBrk="1" hangingPunct="1">
              <a:buNone/>
            </a:pPr>
            <a:r>
              <a:rPr lang="zh-CN" altLang="en-US" dirty="0">
                <a:solidFill>
                  <a:srgbClr val="FF0000"/>
                </a:solidFill>
              </a:rPr>
              <a:t>第一步：正交化</a:t>
            </a:r>
            <a:r>
              <a:rPr lang="en-US" altLang="zh-CN" dirty="0">
                <a:solidFill>
                  <a:srgbClr val="FF0000"/>
                </a:solidFill>
              </a:rPr>
              <a:t>——</a:t>
            </a:r>
            <a:r>
              <a:rPr lang="zh-CN" altLang="en-US" dirty="0">
                <a:solidFill>
                  <a:srgbClr val="FF0000"/>
                </a:solidFill>
              </a:rPr>
              <a:t>施密特（</a:t>
            </a:r>
            <a:r>
              <a:rPr lang="en-US" altLang="zh-CN" dirty="0">
                <a:solidFill>
                  <a:srgbClr val="FF0000"/>
                </a:solidFill>
              </a:rPr>
              <a:t>Schimidt</a:t>
            </a:r>
            <a:r>
              <a:rPr lang="zh-CN" altLang="en-US" dirty="0">
                <a:solidFill>
                  <a:srgbClr val="FF0000"/>
                </a:solidFill>
              </a:rPr>
              <a:t>）正交化过程</a:t>
            </a:r>
            <a:endParaRPr lang="zh-CN" altLang="en-US" dirty="0">
              <a:solidFill>
                <a:srgbClr val="FF0000"/>
              </a:solidFill>
            </a:endParaRPr>
          </a:p>
          <a:p>
            <a:pPr eaLnBrk="1" hangingPunct="1">
              <a:buNone/>
            </a:pPr>
            <a:r>
              <a:rPr lang="zh-CN" altLang="en-US" dirty="0"/>
              <a:t>设 </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a:t>
            </a:r>
            <a:r>
              <a:rPr lang="en-US" altLang="zh-CN" dirty="0"/>
              <a:t> </a:t>
            </a:r>
            <a:r>
              <a:rPr lang="zh-CN" altLang="en-US" dirty="0"/>
              <a:t>是向量空间 </a:t>
            </a:r>
            <a:r>
              <a:rPr lang="en-US" altLang="zh-CN" i="1" dirty="0"/>
              <a:t>V</a:t>
            </a:r>
            <a:r>
              <a:rPr lang="en-US" altLang="zh-CN" dirty="0"/>
              <a:t> </a:t>
            </a:r>
            <a:r>
              <a:rPr lang="zh-CN" altLang="en-US" dirty="0"/>
              <a:t>中的一个基，那么令</a:t>
            </a: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endParaRPr lang="zh-CN" altLang="en-US" dirty="0"/>
          </a:p>
          <a:p>
            <a:pPr eaLnBrk="1" hangingPunct="1">
              <a:buNone/>
            </a:pPr>
            <a:r>
              <a:rPr lang="zh-CN" altLang="en-US" dirty="0"/>
              <a:t>于是</a:t>
            </a:r>
            <a:r>
              <a:rPr lang="zh-CN" altLang="en-US" i="1" dirty="0"/>
              <a:t> </a:t>
            </a:r>
            <a:r>
              <a:rPr lang="en-US" altLang="zh-CN" i="1" dirty="0"/>
              <a:t>b</a:t>
            </a:r>
            <a:r>
              <a:rPr lang="en-US" altLang="zh-CN" baseline="-25000" dirty="0"/>
              <a:t>1</a:t>
            </a:r>
            <a:r>
              <a:rPr lang="en-US" altLang="zh-CN" dirty="0"/>
              <a:t>, </a:t>
            </a:r>
            <a:r>
              <a:rPr lang="en-US" altLang="zh-CN" i="1" dirty="0"/>
              <a:t>b</a:t>
            </a:r>
            <a:r>
              <a:rPr lang="en-US" altLang="zh-CN" baseline="-25000" dirty="0"/>
              <a:t>2</a:t>
            </a:r>
            <a:r>
              <a:rPr lang="en-US" altLang="zh-CN" dirty="0"/>
              <a:t>, …, </a:t>
            </a:r>
            <a:r>
              <a:rPr lang="en-US" altLang="zh-CN" i="1" dirty="0"/>
              <a:t>b</a:t>
            </a:r>
            <a:r>
              <a:rPr lang="en-US" altLang="zh-CN" i="1" baseline="-25000" dirty="0"/>
              <a:t>r </a:t>
            </a:r>
            <a:r>
              <a:rPr lang="zh-CN" altLang="en-US" dirty="0"/>
              <a:t>两两正交，并且与</a:t>
            </a:r>
            <a:r>
              <a:rPr lang="en-US" altLang="zh-CN" i="1" dirty="0"/>
              <a:t>a</a:t>
            </a:r>
            <a:r>
              <a:rPr lang="en-US" altLang="zh-CN" baseline="-25000" dirty="0"/>
              <a:t>1</a:t>
            </a:r>
            <a:r>
              <a:rPr lang="en-US" altLang="zh-CN" dirty="0"/>
              <a:t>, </a:t>
            </a:r>
            <a:r>
              <a:rPr lang="en-US" altLang="zh-CN" i="1" dirty="0"/>
              <a:t>a</a:t>
            </a:r>
            <a:r>
              <a:rPr lang="en-US" altLang="zh-CN" baseline="-25000" dirty="0"/>
              <a:t>2</a:t>
            </a:r>
            <a:r>
              <a:rPr lang="en-US" altLang="zh-CN" dirty="0"/>
              <a:t>, …, </a:t>
            </a:r>
            <a:r>
              <a:rPr lang="en-US" altLang="zh-CN" i="1" dirty="0"/>
              <a:t>a</a:t>
            </a:r>
            <a:r>
              <a:rPr lang="en-US" altLang="zh-CN" i="1" baseline="-25000" dirty="0"/>
              <a:t>r</a:t>
            </a:r>
            <a:r>
              <a:rPr lang="en-US" altLang="zh-CN" dirty="0"/>
              <a:t> </a:t>
            </a:r>
            <a:r>
              <a:rPr lang="zh-CN" altLang="en-US" dirty="0"/>
              <a:t>等价，即</a:t>
            </a:r>
            <a:endParaRPr lang="zh-CN" altLang="en-US" dirty="0"/>
          </a:p>
          <a:p>
            <a:pPr eaLnBrk="1" hangingPunct="1">
              <a:buNone/>
            </a:pPr>
            <a:r>
              <a:rPr lang="zh-CN" altLang="en-US" dirty="0"/>
              <a:t> </a:t>
            </a:r>
            <a:r>
              <a:rPr lang="en-US" altLang="zh-CN" i="1" dirty="0"/>
              <a:t>b</a:t>
            </a:r>
            <a:r>
              <a:rPr lang="en-US" altLang="zh-CN" baseline="-25000" dirty="0"/>
              <a:t>1</a:t>
            </a:r>
            <a:r>
              <a:rPr lang="en-US" altLang="zh-CN" dirty="0"/>
              <a:t>, </a:t>
            </a:r>
            <a:r>
              <a:rPr lang="en-US" altLang="zh-CN" i="1" dirty="0"/>
              <a:t>b</a:t>
            </a:r>
            <a:r>
              <a:rPr lang="en-US" altLang="zh-CN" baseline="-25000" dirty="0"/>
              <a:t>2</a:t>
            </a:r>
            <a:r>
              <a:rPr lang="en-US" altLang="zh-CN" dirty="0"/>
              <a:t>, …, </a:t>
            </a:r>
            <a:r>
              <a:rPr lang="en-US" altLang="zh-CN" i="1" dirty="0"/>
              <a:t>b</a:t>
            </a:r>
            <a:r>
              <a:rPr lang="en-US" altLang="zh-CN" i="1" baseline="-25000" dirty="0"/>
              <a:t>r</a:t>
            </a:r>
            <a:r>
              <a:rPr lang="en-US" altLang="zh-CN" dirty="0"/>
              <a:t> </a:t>
            </a:r>
            <a:r>
              <a:rPr lang="zh-CN" altLang="en-US" dirty="0"/>
              <a:t>是向量空间 </a:t>
            </a:r>
            <a:r>
              <a:rPr lang="en-US" altLang="zh-CN" i="1" dirty="0"/>
              <a:t>V</a:t>
            </a:r>
            <a:r>
              <a:rPr lang="en-US" altLang="zh-CN" dirty="0"/>
              <a:t> </a:t>
            </a:r>
            <a:r>
              <a:rPr lang="zh-CN" altLang="en-US" dirty="0"/>
              <a:t>中的一个</a:t>
            </a:r>
            <a:r>
              <a:rPr lang="zh-CN" altLang="en-US" dirty="0">
                <a:solidFill>
                  <a:srgbClr val="0000FF"/>
                </a:solidFill>
              </a:rPr>
              <a:t>正交基</a:t>
            </a:r>
            <a:r>
              <a:rPr lang="zh-CN" altLang="en-US" dirty="0"/>
              <a:t>．</a:t>
            </a:r>
            <a:endParaRPr lang="zh-CN" altLang="en-US" dirty="0"/>
          </a:p>
          <a:p>
            <a:pPr eaLnBrk="1" hangingPunct="1">
              <a:buNone/>
            </a:pPr>
            <a:r>
              <a:rPr lang="zh-CN" altLang="en-US" dirty="0">
                <a:solidFill>
                  <a:srgbClr val="FF0000"/>
                </a:solidFill>
              </a:rPr>
              <a:t>特别地，</a:t>
            </a:r>
            <a:r>
              <a:rPr lang="en-US" altLang="zh-CN" i="1" dirty="0">
                <a:solidFill>
                  <a:srgbClr val="FF0000"/>
                </a:solidFill>
              </a:rPr>
              <a:t>b</a:t>
            </a:r>
            <a:r>
              <a:rPr lang="en-US" altLang="zh-CN" baseline="-25000" dirty="0">
                <a:solidFill>
                  <a:srgbClr val="FF0000"/>
                </a:solidFill>
              </a:rPr>
              <a:t>1</a:t>
            </a:r>
            <a:r>
              <a:rPr lang="en-US" altLang="zh-CN" dirty="0">
                <a:solidFill>
                  <a:srgbClr val="FF0000"/>
                </a:solidFill>
              </a:rPr>
              <a:t>, …, </a:t>
            </a:r>
            <a:r>
              <a:rPr lang="en-US" altLang="zh-CN" i="1" dirty="0">
                <a:solidFill>
                  <a:srgbClr val="FF0000"/>
                </a:solidFill>
              </a:rPr>
              <a:t>b</a:t>
            </a:r>
            <a:r>
              <a:rPr lang="en-US" altLang="zh-CN" i="1" baseline="-25000" dirty="0">
                <a:solidFill>
                  <a:srgbClr val="FF0000"/>
                </a:solidFill>
              </a:rPr>
              <a:t>k </a:t>
            </a:r>
            <a:r>
              <a:rPr lang="zh-CN" altLang="en-US" dirty="0">
                <a:solidFill>
                  <a:srgbClr val="FF0000"/>
                </a:solidFill>
              </a:rPr>
              <a:t>与</a:t>
            </a:r>
            <a:r>
              <a:rPr lang="en-US" altLang="zh-CN" i="1" dirty="0">
                <a:solidFill>
                  <a:srgbClr val="FF0000"/>
                </a:solidFill>
              </a:rPr>
              <a:t>a</a:t>
            </a:r>
            <a:r>
              <a:rPr lang="en-US" altLang="zh-CN" baseline="-25000" dirty="0">
                <a:solidFill>
                  <a:srgbClr val="FF0000"/>
                </a:solidFill>
              </a:rPr>
              <a:t>1</a:t>
            </a:r>
            <a:r>
              <a:rPr lang="en-US" altLang="zh-CN" dirty="0">
                <a:solidFill>
                  <a:srgbClr val="FF0000"/>
                </a:solidFill>
              </a:rPr>
              <a:t>, …, </a:t>
            </a:r>
            <a:r>
              <a:rPr lang="en-US" altLang="zh-CN" i="1" dirty="0">
                <a:solidFill>
                  <a:srgbClr val="FF0000"/>
                </a:solidFill>
              </a:rPr>
              <a:t>a</a:t>
            </a:r>
            <a:r>
              <a:rPr lang="en-US" altLang="zh-CN" i="1" baseline="-25000" dirty="0">
                <a:solidFill>
                  <a:srgbClr val="FF0000"/>
                </a:solidFill>
              </a:rPr>
              <a:t>k</a:t>
            </a:r>
            <a:r>
              <a:rPr lang="en-US" altLang="zh-CN" dirty="0">
                <a:solidFill>
                  <a:srgbClr val="FF0000"/>
                </a:solidFill>
              </a:rPr>
              <a:t> </a:t>
            </a:r>
            <a:r>
              <a:rPr lang="zh-CN" altLang="en-US" dirty="0">
                <a:solidFill>
                  <a:srgbClr val="FF0000"/>
                </a:solidFill>
              </a:rPr>
              <a:t>等价（</a:t>
            </a:r>
            <a:r>
              <a:rPr lang="en-US" altLang="zh-CN" dirty="0">
                <a:solidFill>
                  <a:srgbClr val="FF0000"/>
                </a:solidFill>
              </a:rPr>
              <a:t>1 </a:t>
            </a:r>
            <a:r>
              <a:rPr lang="en-US" altLang="en-US" dirty="0">
                <a:solidFill>
                  <a:srgbClr val="FF0000"/>
                </a:solidFill>
              </a:rPr>
              <a:t>≤</a:t>
            </a:r>
            <a:r>
              <a:rPr lang="en-US" altLang="zh-CN" dirty="0">
                <a:solidFill>
                  <a:srgbClr val="FF0000"/>
                </a:solidFill>
              </a:rPr>
              <a:t> </a:t>
            </a:r>
            <a:r>
              <a:rPr lang="en-US" altLang="zh-CN" i="1" dirty="0">
                <a:solidFill>
                  <a:srgbClr val="FF0000"/>
                </a:solidFill>
              </a:rPr>
              <a:t>k</a:t>
            </a:r>
            <a:r>
              <a:rPr lang="en-US" altLang="zh-CN" dirty="0">
                <a:solidFill>
                  <a:srgbClr val="FF0000"/>
                </a:solidFill>
              </a:rPr>
              <a:t> </a:t>
            </a:r>
            <a:r>
              <a:rPr lang="en-US" altLang="en-US" sz="2800" dirty="0">
                <a:solidFill>
                  <a:srgbClr val="FF0000"/>
                </a:solidFill>
              </a:rPr>
              <a:t>≤</a:t>
            </a:r>
            <a:r>
              <a:rPr lang="en-US" altLang="zh-CN" dirty="0">
                <a:solidFill>
                  <a:srgbClr val="FF0000"/>
                </a:solidFill>
              </a:rPr>
              <a:t> </a:t>
            </a:r>
            <a:r>
              <a:rPr lang="en-US" altLang="zh-CN" i="1" dirty="0">
                <a:solidFill>
                  <a:srgbClr val="FF0000"/>
                </a:solidFill>
              </a:rPr>
              <a:t>r</a:t>
            </a:r>
            <a:r>
              <a:rPr lang="zh-CN" altLang="en-US" dirty="0">
                <a:solidFill>
                  <a:srgbClr val="FF0000"/>
                </a:solidFill>
              </a:rPr>
              <a:t>）．</a:t>
            </a:r>
            <a:endParaRPr lang="zh-CN" altLang="en-US" dirty="0">
              <a:solidFill>
                <a:srgbClr val="FF0000"/>
              </a:solidFill>
            </a:endParaRPr>
          </a:p>
        </p:txBody>
      </p:sp>
      <p:graphicFrame>
        <p:nvGraphicFramePr>
          <p:cNvPr id="189444" name="Object 5"/>
          <p:cNvGraphicFramePr>
            <a:graphicFrameLocks noChangeAspect="1"/>
          </p:cNvGraphicFramePr>
          <p:nvPr/>
        </p:nvGraphicFramePr>
        <p:xfrm>
          <a:off x="511175" y="3054350"/>
          <a:ext cx="6248400" cy="1193800"/>
        </p:xfrm>
        <a:graphic>
          <a:graphicData uri="http://schemas.openxmlformats.org/presentationml/2006/ole">
            <mc:AlternateContent xmlns:mc="http://schemas.openxmlformats.org/markup-compatibility/2006">
              <mc:Choice xmlns:v="urn:schemas-microsoft-com:vml" Requires="v">
                <p:oleObj spid="_x0000_s4430" name="" r:id="rId1" imgW="3124200" imgH="596900" progId="">
                  <p:embed/>
                </p:oleObj>
              </mc:Choice>
              <mc:Fallback>
                <p:oleObj name="" r:id="rId1" imgW="3124200" imgH="596900" progId="">
                  <p:embed/>
                  <p:pic>
                    <p:nvPicPr>
                      <p:cNvPr id="0" name="图片 4429"/>
                      <p:cNvPicPr/>
                      <p:nvPr/>
                    </p:nvPicPr>
                    <p:blipFill>
                      <a:blip r:embed="rId2"/>
                      <a:stretch>
                        <a:fillRect/>
                      </a:stretch>
                    </p:blipFill>
                    <p:spPr>
                      <a:xfrm>
                        <a:off x="511175" y="3054350"/>
                        <a:ext cx="6248400" cy="1193800"/>
                      </a:xfrm>
                      <a:prstGeom prst="rect">
                        <a:avLst/>
                      </a:prstGeom>
                      <a:noFill/>
                      <a:ln w="38100">
                        <a:noFill/>
                        <a:miter/>
                      </a:ln>
                    </p:spPr>
                  </p:pic>
                </p:oleObj>
              </mc:Fallback>
            </mc:AlternateContent>
          </a:graphicData>
        </a:graphic>
      </p:graphicFrame>
      <p:graphicFrame>
        <p:nvGraphicFramePr>
          <p:cNvPr id="1010692" name="Object 6"/>
          <p:cNvGraphicFramePr>
            <a:graphicFrameLocks noChangeAspect="1"/>
          </p:cNvGraphicFramePr>
          <p:nvPr/>
        </p:nvGraphicFramePr>
        <p:xfrm>
          <a:off x="511175" y="1512888"/>
          <a:ext cx="889000" cy="457200"/>
        </p:xfrm>
        <a:graphic>
          <a:graphicData uri="http://schemas.openxmlformats.org/presentationml/2006/ole">
            <mc:AlternateContent xmlns:mc="http://schemas.openxmlformats.org/markup-compatibility/2006">
              <mc:Choice xmlns:v="urn:schemas-microsoft-com:vml" Requires="v">
                <p:oleObj spid="_x0000_s4429" name="" r:id="rId3" imgW="444500" imgH="228600" progId="">
                  <p:embed/>
                </p:oleObj>
              </mc:Choice>
              <mc:Fallback>
                <p:oleObj name="" r:id="rId3" imgW="444500" imgH="228600" progId="">
                  <p:embed/>
                  <p:pic>
                    <p:nvPicPr>
                      <p:cNvPr id="0" name="图片 4428"/>
                      <p:cNvPicPr/>
                      <p:nvPr/>
                    </p:nvPicPr>
                    <p:blipFill>
                      <a:blip r:embed="rId4"/>
                      <a:stretch>
                        <a:fillRect/>
                      </a:stretch>
                    </p:blipFill>
                    <p:spPr>
                      <a:xfrm>
                        <a:off x="511175" y="1512888"/>
                        <a:ext cx="889000" cy="457200"/>
                      </a:xfrm>
                      <a:prstGeom prst="rect">
                        <a:avLst/>
                      </a:prstGeom>
                      <a:noFill/>
                      <a:ln w="38100">
                        <a:noFill/>
                        <a:miter/>
                      </a:ln>
                    </p:spPr>
                  </p:pic>
                </p:oleObj>
              </mc:Fallback>
            </mc:AlternateContent>
          </a:graphicData>
        </a:graphic>
      </p:graphicFrame>
      <p:graphicFrame>
        <p:nvGraphicFramePr>
          <p:cNvPr id="1010693" name="Object 7"/>
          <p:cNvGraphicFramePr>
            <a:graphicFrameLocks noChangeAspect="1"/>
          </p:cNvGraphicFramePr>
          <p:nvPr/>
        </p:nvGraphicFramePr>
        <p:xfrm>
          <a:off x="511175" y="2063750"/>
          <a:ext cx="3454400" cy="889000"/>
        </p:xfrm>
        <a:graphic>
          <a:graphicData uri="http://schemas.openxmlformats.org/presentationml/2006/ole">
            <mc:AlternateContent xmlns:mc="http://schemas.openxmlformats.org/markup-compatibility/2006">
              <mc:Choice xmlns:v="urn:schemas-microsoft-com:vml" Requires="v">
                <p:oleObj spid="_x0000_s4431" name="" r:id="rId5" imgW="1726565" imgH="444500" progId="">
                  <p:embed/>
                </p:oleObj>
              </mc:Choice>
              <mc:Fallback>
                <p:oleObj name="" r:id="rId5" imgW="1726565" imgH="444500" progId="">
                  <p:embed/>
                  <p:pic>
                    <p:nvPicPr>
                      <p:cNvPr id="0" name="图片 4430"/>
                      <p:cNvPicPr/>
                      <p:nvPr/>
                    </p:nvPicPr>
                    <p:blipFill>
                      <a:blip r:embed="rId6"/>
                      <a:stretch>
                        <a:fillRect/>
                      </a:stretch>
                    </p:blipFill>
                    <p:spPr>
                      <a:xfrm>
                        <a:off x="511175" y="2063750"/>
                        <a:ext cx="3454400" cy="889000"/>
                      </a:xfrm>
                      <a:prstGeom prst="rect">
                        <a:avLst/>
                      </a:prstGeom>
                      <a:noFill/>
                      <a:ln w="38100">
                        <a:noFill/>
                        <a:miter/>
                      </a:ln>
                    </p:spPr>
                  </p:pic>
                </p:oleObj>
              </mc:Fallback>
            </mc:AlternateContent>
          </a:graphicData>
        </a:graphic>
      </p:graphicFrame>
      <p:sp>
        <p:nvSpPr>
          <p:cNvPr id="189476" name="Rectangle 36"/>
          <p:cNvSpPr/>
          <p:nvPr/>
        </p:nvSpPr>
        <p:spPr>
          <a:xfrm>
            <a:off x="1647825" y="3429000"/>
            <a:ext cx="865188" cy="7921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9477" name="Rectangle 37"/>
          <p:cNvSpPr/>
          <p:nvPr/>
        </p:nvSpPr>
        <p:spPr>
          <a:xfrm>
            <a:off x="3059113" y="3429000"/>
            <a:ext cx="865187" cy="7921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9478" name="Rectangle 38"/>
          <p:cNvSpPr/>
          <p:nvPr/>
        </p:nvSpPr>
        <p:spPr>
          <a:xfrm>
            <a:off x="5032375" y="3429000"/>
            <a:ext cx="1223963" cy="7921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9444"/>
                                        </p:tgtEl>
                                        <p:attrNameLst>
                                          <p:attrName>style.visibility</p:attrName>
                                        </p:attrNameLst>
                                      </p:cBhvr>
                                      <p:to>
                                        <p:strVal val="visible"/>
                                      </p:to>
                                    </p:set>
                                    <p:animEffect transition="in" filter="box(in)">
                                      <p:cBhvr>
                                        <p:cTn id="7" dur="500"/>
                                        <p:tgtEl>
                                          <p:spTgt spid="18944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189476"/>
                                        </p:tgtEl>
                                      </p:cBhvr>
                                    </p:animEffect>
                                    <p:set>
                                      <p:cBhvr>
                                        <p:cTn id="12" dur="1" fill="hold">
                                          <p:stCondLst>
                                            <p:cond delay="499"/>
                                          </p:stCondLst>
                                        </p:cTn>
                                        <p:tgtEl>
                                          <p:spTgt spid="18947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189477"/>
                                        </p:tgtEl>
                                      </p:cBhvr>
                                    </p:animEffect>
                                    <p:set>
                                      <p:cBhvr>
                                        <p:cTn id="17" dur="1" fill="hold">
                                          <p:stCondLst>
                                            <p:cond delay="499"/>
                                          </p:stCondLst>
                                        </p:cTn>
                                        <p:tgtEl>
                                          <p:spTgt spid="18947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xit" presetSubtype="16" fill="hold" grpId="0" nodeType="clickEffect">
                                  <p:stCondLst>
                                    <p:cond delay="0"/>
                                  </p:stCondLst>
                                  <p:childTnLst>
                                    <p:animEffect transition="out" filter="box(in)">
                                      <p:cBhvr>
                                        <p:cTn id="21" dur="500"/>
                                        <p:tgtEl>
                                          <p:spTgt spid="189478"/>
                                        </p:tgtEl>
                                      </p:cBhvr>
                                    </p:animEffect>
                                    <p:set>
                                      <p:cBhvr>
                                        <p:cTn id="22" dur="1" fill="hold">
                                          <p:stCondLst>
                                            <p:cond delay="499"/>
                                          </p:stCondLst>
                                        </p:cTn>
                                        <p:tgtEl>
                                          <p:spTgt spid="18947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89443">
                                            <p:txEl>
                                              <p:charRg st="69" end="113"/>
                                            </p:txEl>
                                          </p:spTgt>
                                        </p:tgtEl>
                                        <p:attrNameLst>
                                          <p:attrName>style.visibility</p:attrName>
                                        </p:attrNameLst>
                                      </p:cBhvr>
                                      <p:to>
                                        <p:strVal val="visible"/>
                                      </p:to>
                                    </p:set>
                                    <p:anim calcmode="lin" valueType="num">
                                      <p:cBhvr>
                                        <p:cTn id="27" dur="500" fill="hold"/>
                                        <p:tgtEl>
                                          <p:spTgt spid="189443">
                                            <p:txEl>
                                              <p:charRg st="69" end="113"/>
                                            </p:txEl>
                                          </p:spTgt>
                                        </p:tgtEl>
                                        <p:attrNameLst>
                                          <p:attrName>ppt_w</p:attrName>
                                        </p:attrNameLst>
                                      </p:cBhvr>
                                      <p:tavLst>
                                        <p:tav tm="0">
                                          <p:val>
                                            <p:fltVal val="0.000000"/>
                                          </p:val>
                                        </p:tav>
                                        <p:tav tm="100000">
                                          <p:val>
                                            <p:strVal val="#ppt_w"/>
                                          </p:val>
                                        </p:tav>
                                      </p:tavLst>
                                    </p:anim>
                                    <p:anim calcmode="lin" valueType="num">
                                      <p:cBhvr>
                                        <p:cTn id="28" dur="500" fill="hold"/>
                                        <p:tgtEl>
                                          <p:spTgt spid="189443">
                                            <p:txEl>
                                              <p:charRg st="69" end="113"/>
                                            </p:txEl>
                                          </p:spTgt>
                                        </p:tgtEl>
                                        <p:attrNameLst>
                                          <p:attrName>ppt_h</p:attrName>
                                        </p:attrNameLst>
                                      </p:cBhvr>
                                      <p:tavLst>
                                        <p:tav tm="0">
                                          <p:val>
                                            <p:fltVal val="0.00000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89443">
                                            <p:txEl>
                                              <p:charRg st="113" end="145"/>
                                            </p:txEl>
                                          </p:spTgt>
                                        </p:tgtEl>
                                        <p:attrNameLst>
                                          <p:attrName>style.visibility</p:attrName>
                                        </p:attrNameLst>
                                      </p:cBhvr>
                                      <p:to>
                                        <p:strVal val="visible"/>
                                      </p:to>
                                    </p:set>
                                    <p:anim calcmode="lin" valueType="num">
                                      <p:cBhvr>
                                        <p:cTn id="33" dur="500" fill="hold"/>
                                        <p:tgtEl>
                                          <p:spTgt spid="189443">
                                            <p:txEl>
                                              <p:charRg st="113" end="145"/>
                                            </p:txEl>
                                          </p:spTgt>
                                        </p:tgtEl>
                                        <p:attrNameLst>
                                          <p:attrName>ppt_w</p:attrName>
                                        </p:attrNameLst>
                                      </p:cBhvr>
                                      <p:tavLst>
                                        <p:tav tm="0">
                                          <p:val>
                                            <p:fltVal val="0.000000"/>
                                          </p:val>
                                        </p:tav>
                                        <p:tav tm="100000">
                                          <p:val>
                                            <p:strVal val="#ppt_w"/>
                                          </p:val>
                                        </p:tav>
                                      </p:tavLst>
                                    </p:anim>
                                    <p:anim calcmode="lin" valueType="num">
                                      <p:cBhvr>
                                        <p:cTn id="34" dur="500" fill="hold"/>
                                        <p:tgtEl>
                                          <p:spTgt spid="189443">
                                            <p:txEl>
                                              <p:charRg st="113" end="145"/>
                                            </p:txEl>
                                          </p:spTgt>
                                        </p:tgtEl>
                                        <p:attrNameLst>
                                          <p:attrName>ppt_h</p:attrName>
                                        </p:attrNameLst>
                                      </p:cBhvr>
                                      <p:tavLst>
                                        <p:tav tm="0">
                                          <p:val>
                                            <p:fltVal val="0.00000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189443">
                                            <p:txEl>
                                              <p:charRg st="145" end="185"/>
                                            </p:txEl>
                                          </p:spTgt>
                                        </p:tgtEl>
                                        <p:attrNameLst>
                                          <p:attrName>style.visibility</p:attrName>
                                        </p:attrNameLst>
                                      </p:cBhvr>
                                      <p:to>
                                        <p:strVal val="visible"/>
                                      </p:to>
                                    </p:set>
                                    <p:anim calcmode="lin" valueType="num">
                                      <p:cBhvr>
                                        <p:cTn id="39" dur="500" fill="hold"/>
                                        <p:tgtEl>
                                          <p:spTgt spid="189443">
                                            <p:txEl>
                                              <p:charRg st="145" end="185"/>
                                            </p:txEl>
                                          </p:spTgt>
                                        </p:tgtEl>
                                        <p:attrNameLst>
                                          <p:attrName>ppt_w</p:attrName>
                                        </p:attrNameLst>
                                      </p:cBhvr>
                                      <p:tavLst>
                                        <p:tav tm="0">
                                          <p:val>
                                            <p:fltVal val="0.000000"/>
                                          </p:val>
                                        </p:tav>
                                        <p:tav tm="100000">
                                          <p:val>
                                            <p:strVal val="#ppt_w"/>
                                          </p:val>
                                        </p:tav>
                                      </p:tavLst>
                                    </p:anim>
                                    <p:anim calcmode="lin" valueType="num">
                                      <p:cBhvr>
                                        <p:cTn id="40" dur="500" fill="hold"/>
                                        <p:tgtEl>
                                          <p:spTgt spid="189443">
                                            <p:txEl>
                                              <p:charRg st="145" end="185"/>
                                            </p:txEl>
                                          </p:spTgt>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76" grpId="0" animBg="1"/>
      <p:bldP spid="189477" grpId="0" animBg="1"/>
      <p:bldP spid="189478"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1" name="Rectangle 4"/>
          <p:cNvSpPr/>
          <p:nvPr/>
        </p:nvSpPr>
        <p:spPr>
          <a:xfrm>
            <a:off x="457200" y="504825"/>
            <a:ext cx="8229600" cy="48387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第二步：单位化</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a:t>
            </a:r>
            <a:r>
              <a:rPr lang="zh-CN" altLang="en-US" sz="2400" b="1" dirty="0">
                <a:solidFill>
                  <a:srgbClr val="0000FF"/>
                </a:solidFill>
                <a:latin typeface="Times New Roman" panose="02020603050405020304" pitchFamily="18" charset="0"/>
                <a:ea typeface="楷体_GB2312" panose="02010609030101010101" pitchFamily="49" charset="-122"/>
              </a:rPr>
              <a:t>正交基</a:t>
            </a:r>
            <a:r>
              <a:rPr lang="zh-CN" altLang="en-US" sz="2400" b="1" dirty="0">
                <a:solidFill>
                  <a:srgbClr val="000000"/>
                </a:solidFill>
                <a:latin typeface="Times New Roman" panose="02020603050405020304" pitchFamily="18" charset="0"/>
                <a:ea typeface="楷体_GB2312" panose="02010609030101010101" pitchFamily="49" charset="-122"/>
              </a:rPr>
              <a:t>，那么令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是向量空间 </a:t>
            </a:r>
            <a:r>
              <a:rPr lang="en-US" altLang="zh-CN" sz="2400" b="1" i="1" dirty="0">
                <a:solidFill>
                  <a:srgbClr val="000000"/>
                </a:solidFill>
                <a:latin typeface="Times New Roman" panose="02020603050405020304" pitchFamily="18" charset="0"/>
                <a:ea typeface="楷体_GB2312" panose="02010609030101010101" pitchFamily="49" charset="-122"/>
              </a:rPr>
              <a:t>V</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中的一个</a:t>
            </a:r>
            <a:r>
              <a:rPr lang="zh-CN" altLang="en-US" sz="2400" b="1" dirty="0">
                <a:solidFill>
                  <a:srgbClr val="0000FF"/>
                </a:solidFill>
                <a:latin typeface="Times New Roman" panose="02020603050405020304" pitchFamily="18" charset="0"/>
                <a:ea typeface="楷体_GB2312" panose="02010609030101010101" pitchFamily="49" charset="-122"/>
              </a:rPr>
              <a:t>规范正交基</a:t>
            </a:r>
            <a:r>
              <a:rPr lang="zh-CN" altLang="en-US" sz="2400" b="1" dirty="0">
                <a:solidFill>
                  <a:srgbClr val="003366"/>
                </a:solidFill>
                <a:latin typeface="Times New Roman" panose="02020603050405020304" pitchFamily="18" charset="0"/>
                <a:ea typeface="楷体_GB2312" panose="02010609030101010101" pitchFamily="49" charset="-122"/>
              </a:rPr>
              <a:t>．</a:t>
            </a:r>
            <a:endParaRPr lang="zh-CN" altLang="en-US" sz="2400" b="1" dirty="0">
              <a:solidFill>
                <a:srgbClr val="003366"/>
              </a:solidFill>
              <a:latin typeface="Times New Roman" panose="02020603050405020304" pitchFamily="18" charset="0"/>
              <a:ea typeface="楷体_GB2312" panose="02010609030101010101" pitchFamily="49" charset="-122"/>
            </a:endParaRPr>
          </a:p>
        </p:txBody>
      </p:sp>
      <p:graphicFrame>
        <p:nvGraphicFramePr>
          <p:cNvPr id="190475" name="Object 5"/>
          <p:cNvGraphicFramePr>
            <a:graphicFrameLocks noChangeAspect="1"/>
          </p:cNvGraphicFramePr>
          <p:nvPr/>
        </p:nvGraphicFramePr>
        <p:xfrm>
          <a:off x="1876425" y="1484313"/>
          <a:ext cx="5359400" cy="889000"/>
        </p:xfrm>
        <a:graphic>
          <a:graphicData uri="http://schemas.openxmlformats.org/presentationml/2006/ole">
            <mc:AlternateContent xmlns:mc="http://schemas.openxmlformats.org/markup-compatibility/2006">
              <mc:Choice xmlns:v="urn:schemas-microsoft-com:vml" Requires="v">
                <p:oleObj spid="_x0000_s4433" name="" r:id="rId1" imgW="2679700" imgH="444500" progId="">
                  <p:embed/>
                </p:oleObj>
              </mc:Choice>
              <mc:Fallback>
                <p:oleObj name="" r:id="rId1" imgW="2679700" imgH="444500" progId="">
                  <p:embed/>
                  <p:pic>
                    <p:nvPicPr>
                      <p:cNvPr id="0" name="图片 4432"/>
                      <p:cNvPicPr/>
                      <p:nvPr/>
                    </p:nvPicPr>
                    <p:blipFill>
                      <a:blip r:embed="rId2"/>
                      <a:stretch>
                        <a:fillRect/>
                      </a:stretch>
                    </p:blipFill>
                    <p:spPr>
                      <a:xfrm>
                        <a:off x="1876425" y="1484313"/>
                        <a:ext cx="5359400" cy="889000"/>
                      </a:xfrm>
                      <a:prstGeom prst="rect">
                        <a:avLst/>
                      </a:prstGeom>
                      <a:noFill/>
                      <a:ln w="38100">
                        <a:noFill/>
                        <a:miter/>
                      </a:ln>
                    </p:spPr>
                  </p:pic>
                </p:oleObj>
              </mc:Fallback>
            </mc:AlternateContent>
          </a:graphicData>
        </a:graphic>
      </p:graphicFrame>
      <p:graphicFrame>
        <p:nvGraphicFramePr>
          <p:cNvPr id="2" name="Object 6"/>
          <p:cNvGraphicFramePr>
            <a:graphicFrameLocks noChangeAspect="1"/>
          </p:cNvGraphicFramePr>
          <p:nvPr/>
        </p:nvGraphicFramePr>
        <p:xfrm>
          <a:off x="1171575" y="2760663"/>
          <a:ext cx="6832600" cy="965200"/>
        </p:xfrm>
        <a:graphic>
          <a:graphicData uri="http://schemas.openxmlformats.org/presentationml/2006/ole">
            <mc:AlternateContent xmlns:mc="http://schemas.openxmlformats.org/markup-compatibility/2006">
              <mc:Choice xmlns:v="urn:schemas-microsoft-com:vml" Requires="v">
                <p:oleObj spid="_x0000_s4432" name="" r:id="rId3" imgW="3416300" imgH="482600" progId="">
                  <p:embed/>
                </p:oleObj>
              </mc:Choice>
              <mc:Fallback>
                <p:oleObj name="" r:id="rId3" imgW="3416300" imgH="482600" progId="">
                  <p:embed/>
                  <p:pic>
                    <p:nvPicPr>
                      <p:cNvPr id="0" name="图片 4431"/>
                      <p:cNvPicPr/>
                      <p:nvPr/>
                    </p:nvPicPr>
                    <p:blipFill>
                      <a:blip r:embed="rId4"/>
                      <a:stretch>
                        <a:fillRect/>
                      </a:stretch>
                    </p:blipFill>
                    <p:spPr>
                      <a:xfrm>
                        <a:off x="1171575" y="2760663"/>
                        <a:ext cx="6832600" cy="965200"/>
                      </a:xfrm>
                      <a:prstGeom prst="rect">
                        <a:avLst/>
                      </a:prstGeom>
                      <a:noFill/>
                      <a:ln w="38100">
                        <a:noFill/>
                        <a:miter/>
                      </a:ln>
                    </p:spPr>
                  </p:pic>
                </p:oleObj>
              </mc:Fallback>
            </mc:AlternateContent>
          </a:graphicData>
        </a:graphic>
      </p:graphicFrame>
      <p:graphicFrame>
        <p:nvGraphicFramePr>
          <p:cNvPr id="3" name="Object 7"/>
          <p:cNvGraphicFramePr>
            <a:graphicFrameLocks noChangeAspect="1"/>
          </p:cNvGraphicFramePr>
          <p:nvPr/>
        </p:nvGraphicFramePr>
        <p:xfrm>
          <a:off x="1171575" y="4191000"/>
          <a:ext cx="2362200" cy="533400"/>
        </p:xfrm>
        <a:graphic>
          <a:graphicData uri="http://schemas.openxmlformats.org/presentationml/2006/ole">
            <mc:AlternateContent xmlns:mc="http://schemas.openxmlformats.org/markup-compatibility/2006">
              <mc:Choice xmlns:v="urn:schemas-microsoft-com:vml" Requires="v">
                <p:oleObj spid="_x0000_s4434" name="" r:id="rId5" imgW="1180465" imgH="266700" progId="">
                  <p:embed/>
                </p:oleObj>
              </mc:Choice>
              <mc:Fallback>
                <p:oleObj name="" r:id="rId5" imgW="1180465" imgH="266700" progId="">
                  <p:embed/>
                  <p:pic>
                    <p:nvPicPr>
                      <p:cNvPr id="0" name="图片 4433"/>
                      <p:cNvPicPr/>
                      <p:nvPr/>
                    </p:nvPicPr>
                    <p:blipFill>
                      <a:blip r:embed="rId6"/>
                      <a:stretch>
                        <a:fillRect/>
                      </a:stretch>
                    </p:blipFill>
                    <p:spPr>
                      <a:xfrm>
                        <a:off x="1171575" y="4191000"/>
                        <a:ext cx="2362200" cy="533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90475"/>
                                        </p:tgtEl>
                                        <p:attrNameLst>
                                          <p:attrName>style.visibility</p:attrName>
                                        </p:attrNameLst>
                                      </p:cBhvr>
                                      <p:to>
                                        <p:strVal val="visible"/>
                                      </p:to>
                                    </p:set>
                                    <p:anim calcmode="lin" valueType="num">
                                      <p:cBhvr>
                                        <p:cTn id="7" dur="500" fill="hold"/>
                                        <p:tgtEl>
                                          <p:spTgt spid="190475"/>
                                        </p:tgtEl>
                                        <p:attrNameLst>
                                          <p:attrName>ppt_w</p:attrName>
                                        </p:attrNameLst>
                                      </p:cBhvr>
                                      <p:tavLst>
                                        <p:tav tm="0">
                                          <p:val>
                                            <p:fltVal val="0.000000"/>
                                          </p:val>
                                        </p:tav>
                                        <p:tav tm="100000">
                                          <p:val>
                                            <p:strVal val="#ppt_w"/>
                                          </p:val>
                                        </p:tav>
                                      </p:tavLst>
                                    </p:anim>
                                    <p:anim calcmode="lin" valueType="num">
                                      <p:cBhvr>
                                        <p:cTn id="8" dur="500" fill="hold"/>
                                        <p:tgtEl>
                                          <p:spTgt spid="190475"/>
                                        </p:tgtEl>
                                        <p:attrNameLst>
                                          <p:attrName>ppt_h</p:attrName>
                                        </p:attrNameLst>
                                      </p:cBhvr>
                                      <p:tavLst>
                                        <p:tav tm="0">
                                          <p:val>
                                            <p:fltVal val="0.00000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7411">
                                            <p:txEl>
                                              <p:charRg st="46" end="49"/>
                                            </p:txEl>
                                          </p:spTgt>
                                        </p:tgtEl>
                                        <p:attrNameLst>
                                          <p:attrName>style.visibility</p:attrName>
                                        </p:attrNameLst>
                                      </p:cBhvr>
                                      <p:to>
                                        <p:strVal val="visible"/>
                                      </p:to>
                                    </p:set>
                                    <p:animEffect transition="in" filter="slide(fromBottom)">
                                      <p:cBhvr>
                                        <p:cTn id="13" dur="500"/>
                                        <p:tgtEl>
                                          <p:spTgt spid="17411">
                                            <p:txEl>
                                              <p:charRg st="46" end="4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000000"/>
                                          </p:val>
                                        </p:tav>
                                        <p:tav tm="100000">
                                          <p:val>
                                            <p:strVal val="#ppt_w"/>
                                          </p:val>
                                        </p:tav>
                                      </p:tavLst>
                                    </p:anim>
                                    <p:anim calcmode="lin" valueType="num">
                                      <p:cBhvr>
                                        <p:cTn id="19"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000000"/>
                                          </p:val>
                                        </p:tav>
                                        <p:tav tm="100000">
                                          <p:val>
                                            <p:strVal val="#ppt_w"/>
                                          </p:val>
                                        </p:tav>
                                      </p:tavLst>
                                    </p:anim>
                                    <p:anim calcmode="lin" valueType="num">
                                      <p:cBhvr>
                                        <p:cTn id="25" dur="500" fill="hold"/>
                                        <p:tgtEl>
                                          <p:spTgt spid="3"/>
                                        </p:tgtEl>
                                        <p:attrNameLst>
                                          <p:attrName>ppt_h</p:attrName>
                                        </p:attrNameLst>
                                      </p:cBhvr>
                                      <p:tavLst>
                                        <p:tav tm="0">
                                          <p:val>
                                            <p:fltVal val="0.00000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7411">
                                            <p:txEl>
                                              <p:charRg st="54" end="90"/>
                                            </p:txEl>
                                          </p:spTgt>
                                        </p:tgtEl>
                                        <p:attrNameLst>
                                          <p:attrName>style.visibility</p:attrName>
                                        </p:attrNameLst>
                                      </p:cBhvr>
                                      <p:to>
                                        <p:strVal val="visible"/>
                                      </p:to>
                                    </p:set>
                                    <p:animEffect transition="in" filter="slide(fromBottom)">
                                      <p:cBhvr>
                                        <p:cTn id="30" dur="500"/>
                                        <p:tgtEl>
                                          <p:spTgt spid="17411">
                                            <p:txEl>
                                              <p:charRg st="54" end="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2"/>
          <p:cNvSpPr/>
          <p:nvPr/>
        </p:nvSpPr>
        <p:spPr>
          <a:xfrm>
            <a:off x="457200" y="854075"/>
            <a:ext cx="8231188" cy="2027238"/>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，试用施密特正交化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过程把这组向量规范正交化．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第一步正交化，取</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12739" name="Object 4"/>
          <p:cNvGraphicFramePr>
            <a:graphicFrameLocks noChangeAspect="1"/>
          </p:cNvGraphicFramePr>
          <p:nvPr/>
        </p:nvGraphicFramePr>
        <p:xfrm>
          <a:off x="1538288" y="442913"/>
          <a:ext cx="4186237" cy="1395412"/>
        </p:xfrm>
        <a:graphic>
          <a:graphicData uri="http://schemas.openxmlformats.org/presentationml/2006/ole">
            <mc:AlternateContent xmlns:mc="http://schemas.openxmlformats.org/markup-compatibility/2006">
              <mc:Choice xmlns:v="urn:schemas-microsoft-com:vml" Requires="v">
                <p:oleObj spid="_x0000_s4435" name="" r:id="rId1" imgW="2095500" imgH="698500" progId="">
                  <p:embed/>
                </p:oleObj>
              </mc:Choice>
              <mc:Fallback>
                <p:oleObj name="" r:id="rId1" imgW="2095500" imgH="698500" progId="">
                  <p:embed/>
                  <p:pic>
                    <p:nvPicPr>
                      <p:cNvPr id="0" name="图片 4434"/>
                      <p:cNvPicPr/>
                      <p:nvPr/>
                    </p:nvPicPr>
                    <p:blipFill>
                      <a:blip r:embed="rId2"/>
                      <a:stretch>
                        <a:fillRect/>
                      </a:stretch>
                    </p:blipFill>
                    <p:spPr>
                      <a:xfrm>
                        <a:off x="1538288" y="442913"/>
                        <a:ext cx="4186237" cy="1395412"/>
                      </a:xfrm>
                      <a:prstGeom prst="rect">
                        <a:avLst/>
                      </a:prstGeom>
                      <a:noFill/>
                      <a:ln w="38100">
                        <a:noFill/>
                        <a:miter/>
                      </a:ln>
                    </p:spPr>
                  </p:pic>
                </p:oleObj>
              </mc:Fallback>
            </mc:AlternateContent>
          </a:graphicData>
        </a:graphic>
      </p:graphicFrame>
      <p:graphicFrame>
        <p:nvGraphicFramePr>
          <p:cNvPr id="201733" name="Object 5"/>
          <p:cNvGraphicFramePr>
            <a:graphicFrameLocks noChangeAspect="1"/>
          </p:cNvGraphicFramePr>
          <p:nvPr/>
        </p:nvGraphicFramePr>
        <p:xfrm>
          <a:off x="568325" y="3006725"/>
          <a:ext cx="7975600" cy="3302000"/>
        </p:xfrm>
        <a:graphic>
          <a:graphicData uri="http://schemas.openxmlformats.org/presentationml/2006/ole">
            <mc:AlternateContent xmlns:mc="http://schemas.openxmlformats.org/markup-compatibility/2006">
              <mc:Choice xmlns:v="urn:schemas-microsoft-com:vml" Requires="v">
                <p:oleObj spid="_x0000_s4436" name="" r:id="rId3" imgW="3987800" imgH="1651000" progId="">
                  <p:embed/>
                </p:oleObj>
              </mc:Choice>
              <mc:Fallback>
                <p:oleObj name="" r:id="rId3" imgW="3987800" imgH="1651000" progId="">
                  <p:embed/>
                  <p:pic>
                    <p:nvPicPr>
                      <p:cNvPr id="0" name="图片 4435"/>
                      <p:cNvPicPr/>
                      <p:nvPr/>
                    </p:nvPicPr>
                    <p:blipFill>
                      <a:blip r:embed="rId4"/>
                      <a:stretch>
                        <a:fillRect/>
                      </a:stretch>
                    </p:blipFill>
                    <p:spPr>
                      <a:xfrm>
                        <a:off x="568325" y="3006725"/>
                        <a:ext cx="7975600" cy="3302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1730">
                                            <p:txEl>
                                              <p:charRg st="85" end="96"/>
                                            </p:txEl>
                                          </p:spTgt>
                                        </p:tgtEl>
                                        <p:attrNameLst>
                                          <p:attrName>style.visibility</p:attrName>
                                        </p:attrNameLst>
                                      </p:cBhvr>
                                      <p:to>
                                        <p:strVal val="visible"/>
                                      </p:to>
                                    </p:set>
                                    <p:animEffect transition="in" filter="slide(fromBottom)">
                                      <p:cBhvr>
                                        <p:cTn id="7" dur="500"/>
                                        <p:tgtEl>
                                          <p:spTgt spid="201730">
                                            <p:txEl>
                                              <p:charRg st="85" end="9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Effect transition="in" filter="box(in)">
                                      <p:cBhvr>
                                        <p:cTn id="12" dur="500"/>
                                        <p:tgtEl>
                                          <p:spTgt spid="20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Rectangle 2"/>
          <p:cNvSpPr/>
          <p:nvPr/>
        </p:nvSpPr>
        <p:spPr>
          <a:xfrm>
            <a:off x="457200" y="854075"/>
            <a:ext cx="8231188" cy="2027238"/>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，试用施密特正交化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过程把这组向量规范正交化．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第二步单位化，令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13763" name="Object 4"/>
          <p:cNvGraphicFramePr>
            <a:graphicFrameLocks noChangeAspect="1"/>
          </p:cNvGraphicFramePr>
          <p:nvPr/>
        </p:nvGraphicFramePr>
        <p:xfrm>
          <a:off x="1538288" y="442913"/>
          <a:ext cx="4186237" cy="1395412"/>
        </p:xfrm>
        <a:graphic>
          <a:graphicData uri="http://schemas.openxmlformats.org/presentationml/2006/ole">
            <mc:AlternateContent xmlns:mc="http://schemas.openxmlformats.org/markup-compatibility/2006">
              <mc:Choice xmlns:v="urn:schemas-microsoft-com:vml" Requires="v">
                <p:oleObj spid="_x0000_s4437" name="" r:id="rId1" imgW="2095500" imgH="698500" progId="">
                  <p:embed/>
                </p:oleObj>
              </mc:Choice>
              <mc:Fallback>
                <p:oleObj name="" r:id="rId1" imgW="2095500" imgH="698500" progId="">
                  <p:embed/>
                  <p:pic>
                    <p:nvPicPr>
                      <p:cNvPr id="0" name="图片 4436"/>
                      <p:cNvPicPr/>
                      <p:nvPr/>
                    </p:nvPicPr>
                    <p:blipFill>
                      <a:blip r:embed="rId2"/>
                      <a:stretch>
                        <a:fillRect/>
                      </a:stretch>
                    </p:blipFill>
                    <p:spPr>
                      <a:xfrm>
                        <a:off x="1538288" y="442913"/>
                        <a:ext cx="4186237" cy="1395412"/>
                      </a:xfrm>
                      <a:prstGeom prst="rect">
                        <a:avLst/>
                      </a:prstGeom>
                      <a:noFill/>
                      <a:ln w="38100">
                        <a:noFill/>
                        <a:miter/>
                      </a:ln>
                    </p:spPr>
                  </p:pic>
                </p:oleObj>
              </mc:Fallback>
            </mc:AlternateContent>
          </a:graphicData>
        </a:graphic>
      </p:graphicFrame>
      <p:graphicFrame>
        <p:nvGraphicFramePr>
          <p:cNvPr id="202756" name="Object 5"/>
          <p:cNvGraphicFramePr>
            <a:graphicFrameLocks noChangeAspect="1"/>
          </p:cNvGraphicFramePr>
          <p:nvPr/>
        </p:nvGraphicFramePr>
        <p:xfrm>
          <a:off x="3044825" y="2524125"/>
          <a:ext cx="3022600" cy="4267200"/>
        </p:xfrm>
        <a:graphic>
          <a:graphicData uri="http://schemas.openxmlformats.org/presentationml/2006/ole">
            <mc:AlternateContent xmlns:mc="http://schemas.openxmlformats.org/markup-compatibility/2006">
              <mc:Choice xmlns:v="urn:schemas-microsoft-com:vml" Requires="v">
                <p:oleObj spid="_x0000_s4438" name="" r:id="rId3" imgW="1511300" imgH="2133600" progId="">
                  <p:embed/>
                </p:oleObj>
              </mc:Choice>
              <mc:Fallback>
                <p:oleObj name="" r:id="rId3" imgW="1511300" imgH="2133600" progId="">
                  <p:embed/>
                  <p:pic>
                    <p:nvPicPr>
                      <p:cNvPr id="0" name="图片 4437"/>
                      <p:cNvPicPr/>
                      <p:nvPr/>
                    </p:nvPicPr>
                    <p:blipFill>
                      <a:blip r:embed="rId4"/>
                      <a:stretch>
                        <a:fillRect/>
                      </a:stretch>
                    </p:blipFill>
                    <p:spPr>
                      <a:xfrm>
                        <a:off x="3044825" y="2524125"/>
                        <a:ext cx="3022600" cy="4267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2754">
                                            <p:txEl>
                                              <p:charRg st="85" end="96"/>
                                            </p:txEl>
                                          </p:spTgt>
                                        </p:tgtEl>
                                        <p:attrNameLst>
                                          <p:attrName>style.visibility</p:attrName>
                                        </p:attrNameLst>
                                      </p:cBhvr>
                                      <p:to>
                                        <p:strVal val="visible"/>
                                      </p:to>
                                    </p:set>
                                    <p:animEffect transition="in" filter="slide(fromBottom)">
                                      <p:cBhvr>
                                        <p:cTn id="7" dur="500"/>
                                        <p:tgtEl>
                                          <p:spTgt spid="202754">
                                            <p:txEl>
                                              <p:charRg st="85" end="9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2756"/>
                                        </p:tgtEl>
                                        <p:attrNameLst>
                                          <p:attrName>style.visibility</p:attrName>
                                        </p:attrNameLst>
                                      </p:cBhvr>
                                      <p:to>
                                        <p:strVal val="visible"/>
                                      </p:to>
                                    </p:set>
                                    <p:animEffect transition="in" filter="box(in)">
                                      <p:cBhvr>
                                        <p:cTn id="12" dur="500"/>
                                        <p:tgtEl>
                                          <p:spTgt spid="20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Rectangle 2"/>
          <p:cNvSpPr/>
          <p:nvPr/>
        </p:nvSpPr>
        <p:spPr>
          <a:xfrm>
            <a:off x="279400" y="854075"/>
            <a:ext cx="8569325" cy="5751513"/>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已知               ，试求非零向量</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两两正交</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即</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应满足方程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0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基础解系为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4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把基础解系正交化即为所求．</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14787" name="Object 5"/>
          <p:cNvGraphicFramePr>
            <a:graphicFrameLocks noChangeAspect="1"/>
          </p:cNvGraphicFramePr>
          <p:nvPr/>
        </p:nvGraphicFramePr>
        <p:xfrm>
          <a:off x="1609725" y="442913"/>
          <a:ext cx="1090613" cy="1395412"/>
        </p:xfrm>
        <a:graphic>
          <a:graphicData uri="http://schemas.openxmlformats.org/presentationml/2006/ole">
            <mc:AlternateContent xmlns:mc="http://schemas.openxmlformats.org/markup-compatibility/2006">
              <mc:Choice xmlns:v="urn:schemas-microsoft-com:vml" Requires="v">
                <p:oleObj spid="_x0000_s4439" name="" r:id="rId1" imgW="546100" imgH="698500" progId="">
                  <p:embed/>
                </p:oleObj>
              </mc:Choice>
              <mc:Fallback>
                <p:oleObj name="" r:id="rId1" imgW="546100" imgH="698500" progId="">
                  <p:embed/>
                  <p:pic>
                    <p:nvPicPr>
                      <p:cNvPr id="0" name="图片 4438"/>
                      <p:cNvPicPr/>
                      <p:nvPr/>
                    </p:nvPicPr>
                    <p:blipFill>
                      <a:blip r:embed="rId2"/>
                      <a:stretch>
                        <a:fillRect/>
                      </a:stretch>
                    </p:blipFill>
                    <p:spPr>
                      <a:xfrm>
                        <a:off x="1609725" y="442913"/>
                        <a:ext cx="1090613" cy="1395412"/>
                      </a:xfrm>
                      <a:prstGeom prst="rect">
                        <a:avLst/>
                      </a:prstGeom>
                      <a:noFill/>
                      <a:ln w="38100">
                        <a:noFill/>
                        <a:miter/>
                      </a:ln>
                    </p:spPr>
                  </p:pic>
                </p:oleObj>
              </mc:Fallback>
            </mc:AlternateContent>
          </a:graphicData>
        </a:graphic>
      </p:graphicFrame>
      <p:graphicFrame>
        <p:nvGraphicFramePr>
          <p:cNvPr id="203781" name="Object 6"/>
          <p:cNvGraphicFramePr>
            <a:graphicFrameLocks noChangeAspect="1"/>
          </p:cNvGraphicFramePr>
          <p:nvPr/>
        </p:nvGraphicFramePr>
        <p:xfrm>
          <a:off x="1976438" y="4508500"/>
          <a:ext cx="2740025" cy="1395413"/>
        </p:xfrm>
        <a:graphic>
          <a:graphicData uri="http://schemas.openxmlformats.org/presentationml/2006/ole">
            <mc:AlternateContent xmlns:mc="http://schemas.openxmlformats.org/markup-compatibility/2006">
              <mc:Choice xmlns:v="urn:schemas-microsoft-com:vml" Requires="v">
                <p:oleObj spid="_x0000_s4440" name="" r:id="rId3" imgW="1371600" imgH="698500" progId="">
                  <p:embed/>
                </p:oleObj>
              </mc:Choice>
              <mc:Fallback>
                <p:oleObj name="" r:id="rId3" imgW="1371600" imgH="698500" progId="">
                  <p:embed/>
                  <p:pic>
                    <p:nvPicPr>
                      <p:cNvPr id="0" name="图片 4439"/>
                      <p:cNvPicPr/>
                      <p:nvPr/>
                    </p:nvPicPr>
                    <p:blipFill>
                      <a:blip r:embed="rId4"/>
                      <a:stretch>
                        <a:fillRect/>
                      </a:stretch>
                    </p:blipFill>
                    <p:spPr>
                      <a:xfrm>
                        <a:off x="1976438" y="4508500"/>
                        <a:ext cx="2740025" cy="1395413"/>
                      </a:xfrm>
                      <a:prstGeom prst="rect">
                        <a:avLst/>
                      </a:prstGeom>
                      <a:noFill/>
                      <a:ln w="38100">
                        <a:noFill/>
                        <a:miter/>
                      </a:ln>
                    </p:spPr>
                  </p:pic>
                </p:oleObj>
              </mc:Fallback>
            </mc:AlternateContent>
          </a:graphicData>
        </a:graphic>
      </p:graphicFrame>
      <p:graphicFrame>
        <p:nvGraphicFramePr>
          <p:cNvPr id="203782" name="Object 7"/>
          <p:cNvGraphicFramePr>
            <a:graphicFrameLocks noChangeAspect="1"/>
          </p:cNvGraphicFramePr>
          <p:nvPr/>
        </p:nvGraphicFramePr>
        <p:xfrm>
          <a:off x="5526088" y="4508500"/>
          <a:ext cx="2992437" cy="1395413"/>
        </p:xfrm>
        <a:graphic>
          <a:graphicData uri="http://schemas.openxmlformats.org/presentationml/2006/ole">
            <mc:AlternateContent xmlns:mc="http://schemas.openxmlformats.org/markup-compatibility/2006">
              <mc:Choice xmlns:v="urn:schemas-microsoft-com:vml" Requires="v">
                <p:oleObj spid="_x0000_s4441" name="" r:id="rId5" imgW="1498600" imgH="698500" progId="">
                  <p:embed/>
                </p:oleObj>
              </mc:Choice>
              <mc:Fallback>
                <p:oleObj name="" r:id="rId5" imgW="1498600" imgH="698500" progId="">
                  <p:embed/>
                  <p:pic>
                    <p:nvPicPr>
                      <p:cNvPr id="0" name="图片 4440"/>
                      <p:cNvPicPr/>
                      <p:nvPr/>
                    </p:nvPicPr>
                    <p:blipFill>
                      <a:blip r:embed="rId6"/>
                      <a:stretch>
                        <a:fillRect/>
                      </a:stretch>
                    </p:blipFill>
                    <p:spPr>
                      <a:xfrm>
                        <a:off x="5526088" y="4508500"/>
                        <a:ext cx="2992437" cy="1395413"/>
                      </a:xfrm>
                      <a:prstGeom prst="rect">
                        <a:avLst/>
                      </a:prstGeom>
                      <a:solidFill>
                        <a:schemeClr val="folHlink"/>
                      </a:solidFill>
                      <a:ln w="38100">
                        <a:noFill/>
                        <a:miter/>
                      </a:ln>
                    </p:spPr>
                  </p:pic>
                </p:oleObj>
              </mc:Fallback>
            </mc:AlternateContent>
          </a:graphicData>
        </a:graphic>
      </p:graphicFrame>
      <p:sp>
        <p:nvSpPr>
          <p:cNvPr id="20488" name="Rectangle 8"/>
          <p:cNvSpPr/>
          <p:nvPr/>
        </p:nvSpPr>
        <p:spPr>
          <a:xfrm>
            <a:off x="4084638" y="6169025"/>
            <a:ext cx="3295650" cy="457200"/>
          </a:xfrm>
          <a:prstGeom prst="rect">
            <a:avLst/>
          </a:prstGeom>
          <a:noFill/>
          <a:ln w="9525">
            <a:noFill/>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（以保证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baseline="-25000" dirty="0">
                <a:solidFill>
                  <a:srgbClr val="FF0000"/>
                </a:solidFill>
                <a:latin typeface="Times New Roman" panose="02020603050405020304" pitchFamily="18" charset="0"/>
                <a:ea typeface="楷体_GB2312" panose="02010609030101010101" pitchFamily="49" charset="-122"/>
              </a:rPr>
              <a:t>3</a:t>
            </a:r>
            <a:r>
              <a:rPr lang="zh-CN" altLang="en-US" sz="2400" b="1" dirty="0">
                <a:solidFill>
                  <a:srgbClr val="FF0000"/>
                </a:solidFill>
                <a:latin typeface="Times New Roman" panose="02020603050405020304" pitchFamily="18" charset="0"/>
                <a:ea typeface="楷体_GB2312" panose="02010609030101010101" pitchFamily="49" charset="-122"/>
              </a:rPr>
              <a:t> 成立）</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3778">
                                            <p:txEl>
                                              <p:charRg st="53" end="73"/>
                                            </p:txEl>
                                          </p:spTgt>
                                        </p:tgtEl>
                                        <p:attrNameLst>
                                          <p:attrName>style.visibility</p:attrName>
                                        </p:attrNameLst>
                                      </p:cBhvr>
                                      <p:to>
                                        <p:strVal val="visible"/>
                                      </p:to>
                                    </p:set>
                                    <p:animEffect transition="in" filter="slide(fromBottom)">
                                      <p:cBhvr>
                                        <p:cTn id="7" dur="500"/>
                                        <p:tgtEl>
                                          <p:spTgt spid="203778">
                                            <p:txEl>
                                              <p:charRg st="53" end="7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03778">
                                            <p:txEl>
                                              <p:charRg st="73" end="138"/>
                                            </p:txEl>
                                          </p:spTgt>
                                        </p:tgtEl>
                                        <p:attrNameLst>
                                          <p:attrName>style.visibility</p:attrName>
                                        </p:attrNameLst>
                                      </p:cBhvr>
                                      <p:to>
                                        <p:strVal val="visible"/>
                                      </p:to>
                                    </p:set>
                                    <p:animEffect transition="in" filter="slide(fromBottom)">
                                      <p:cBhvr>
                                        <p:cTn id="12" dur="500"/>
                                        <p:tgtEl>
                                          <p:spTgt spid="203778">
                                            <p:txEl>
                                              <p:charRg st="73" end="13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3778">
                                            <p:txEl>
                                              <p:charRg st="138" end="203"/>
                                            </p:txEl>
                                          </p:spTgt>
                                        </p:tgtEl>
                                        <p:attrNameLst>
                                          <p:attrName>style.visibility</p:attrName>
                                        </p:attrNameLst>
                                      </p:cBhvr>
                                      <p:to>
                                        <p:strVal val="visible"/>
                                      </p:to>
                                    </p:set>
                                    <p:animEffect transition="in" filter="slide(fromBottom)">
                                      <p:cBhvr>
                                        <p:cTn id="17" dur="500"/>
                                        <p:tgtEl>
                                          <p:spTgt spid="203778">
                                            <p:txEl>
                                              <p:charRg st="138" end="20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03778">
                                            <p:txEl>
                                              <p:charRg st="203" end="236"/>
                                            </p:txEl>
                                          </p:spTgt>
                                        </p:tgtEl>
                                        <p:attrNameLst>
                                          <p:attrName>style.visibility</p:attrName>
                                        </p:attrNameLst>
                                      </p:cBhvr>
                                      <p:to>
                                        <p:strVal val="visible"/>
                                      </p:to>
                                    </p:set>
                                    <p:animEffect transition="in" filter="slide(fromBottom)">
                                      <p:cBhvr>
                                        <p:cTn id="22" dur="500"/>
                                        <p:tgtEl>
                                          <p:spTgt spid="203778">
                                            <p:txEl>
                                              <p:charRg st="203" end="23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3778">
                                            <p:txEl>
                                              <p:charRg st="237" end="243"/>
                                            </p:txEl>
                                          </p:spTgt>
                                        </p:tgtEl>
                                        <p:attrNameLst>
                                          <p:attrName>style.visibility</p:attrName>
                                        </p:attrNameLst>
                                      </p:cBhvr>
                                      <p:to>
                                        <p:strVal val="visible"/>
                                      </p:to>
                                    </p:set>
                                    <p:animEffect transition="in" filter="blinds(horizontal)">
                                      <p:cBhvr>
                                        <p:cTn id="27" dur="500"/>
                                        <p:tgtEl>
                                          <p:spTgt spid="203778">
                                            <p:txEl>
                                              <p:charRg st="237" end="243"/>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03781"/>
                                        </p:tgtEl>
                                        <p:attrNameLst>
                                          <p:attrName>style.visibility</p:attrName>
                                        </p:attrNameLst>
                                      </p:cBhvr>
                                      <p:to>
                                        <p:strVal val="visible"/>
                                      </p:to>
                                    </p:set>
                                    <p:animEffect transition="in" filter="blinds(horizontal)">
                                      <p:cBhvr>
                                        <p:cTn id="30" dur="500"/>
                                        <p:tgtEl>
                                          <p:spTgt spid="203781"/>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03782"/>
                                        </p:tgtEl>
                                        <p:attrNameLst>
                                          <p:attrName>style.visibility</p:attrName>
                                        </p:attrNameLst>
                                      </p:cBhvr>
                                      <p:to>
                                        <p:strVal val="visible"/>
                                      </p:to>
                                    </p:set>
                                    <p:animEffect transition="in" filter="box(in)">
                                      <p:cBhvr>
                                        <p:cTn id="35" dur="500"/>
                                        <p:tgtEl>
                                          <p:spTgt spid="20378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03778">
                                            <p:txEl>
                                              <p:charRg st="244" end="258"/>
                                            </p:txEl>
                                          </p:spTgt>
                                        </p:tgtEl>
                                        <p:attrNameLst>
                                          <p:attrName>style.visibility</p:attrName>
                                        </p:attrNameLst>
                                      </p:cBhvr>
                                      <p:to>
                                        <p:strVal val="visible"/>
                                      </p:to>
                                    </p:set>
                                    <p:animEffect transition="in" filter="slide(fromBottom)">
                                      <p:cBhvr>
                                        <p:cTn id="40" dur="500"/>
                                        <p:tgtEl>
                                          <p:spTgt spid="203778">
                                            <p:txEl>
                                              <p:charRg st="244" end="258"/>
                                            </p:txEl>
                                          </p:spTgt>
                                        </p:tgtEl>
                                      </p:cBhvr>
                                    </p:animEffect>
                                  </p:childTnLst>
                                  <p:subTnLst>
                                    <p:audio>
                                      <p:cMediaNode>
                                        <p:cTn display="0" masterRel="sameClick">
                                          <p:stCondLst>
                                            <p:cond evt="begin" delay="0">
                                              <p:tn val="38"/>
                                            </p:cond>
                                          </p:stCondLst>
                                          <p:endCondLst>
                                            <p:cond evt="onStopAudio" delay="0">
                                              <p:tgtEl>
                                                <p:sldTgt/>
                                              </p:tgtEl>
                                            </p:cond>
                                          </p:endCondLst>
                                        </p:cTn>
                                        <p:tgtEl>
                                          <p:sndTgt r:embed="rId7" name="cashreg.wav"/>
                                        </p:tgtEl>
                                      </p:cMediaNode>
                                    </p:audio>
                                  </p:sub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20488"/>
                                        </p:tgtEl>
                                        <p:attrNameLst>
                                          <p:attrName>style.visibility</p:attrName>
                                        </p:attrNameLst>
                                      </p:cBhvr>
                                      <p:to>
                                        <p:strVal val="visible"/>
                                      </p:to>
                                    </p:set>
                                    <p:anim calcmode="lin" valueType="num">
                                      <p:cBhvr>
                                        <p:cTn id="45" dur="500" fill="hold"/>
                                        <p:tgtEl>
                                          <p:spTgt spid="20488"/>
                                        </p:tgtEl>
                                        <p:attrNameLst>
                                          <p:attrName>ppt_w</p:attrName>
                                        </p:attrNameLst>
                                      </p:cBhvr>
                                      <p:tavLst>
                                        <p:tav tm="0">
                                          <p:val>
                                            <p:fltVal val="0.000000"/>
                                          </p:val>
                                        </p:tav>
                                        <p:tav tm="100000">
                                          <p:val>
                                            <p:strVal val="#ppt_w"/>
                                          </p:val>
                                        </p:tav>
                                      </p:tavLst>
                                    </p:anim>
                                    <p:anim calcmode="lin" valueType="num">
                                      <p:cBhvr>
                                        <p:cTn id="46" dur="500" fill="hold"/>
                                        <p:tgtEl>
                                          <p:spTgt spid="2048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8" name="Rectangle 10"/>
          <p:cNvSpPr/>
          <p:nvPr/>
        </p:nvSpPr>
        <p:spPr>
          <a:xfrm>
            <a:off x="7034213" y="1557338"/>
            <a:ext cx="144462"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499" name="Rectangle 11"/>
          <p:cNvSpPr/>
          <p:nvPr/>
        </p:nvSpPr>
        <p:spPr>
          <a:xfrm>
            <a:off x="7423150" y="1989138"/>
            <a:ext cx="144463"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500" name="Rectangle 12"/>
          <p:cNvSpPr/>
          <p:nvPr/>
        </p:nvSpPr>
        <p:spPr>
          <a:xfrm>
            <a:off x="8301038" y="2794000"/>
            <a:ext cx="144462"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495" name="Rectangle 7"/>
          <p:cNvSpPr/>
          <p:nvPr/>
        </p:nvSpPr>
        <p:spPr>
          <a:xfrm>
            <a:off x="3794125" y="1557338"/>
            <a:ext cx="647700" cy="360362"/>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496" name="Rectangle 8"/>
          <p:cNvSpPr/>
          <p:nvPr/>
        </p:nvSpPr>
        <p:spPr>
          <a:xfrm>
            <a:off x="4572000" y="1989138"/>
            <a:ext cx="647700" cy="360362"/>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497" name="Rectangle 9"/>
          <p:cNvSpPr/>
          <p:nvPr/>
        </p:nvSpPr>
        <p:spPr>
          <a:xfrm>
            <a:off x="5853113" y="2794000"/>
            <a:ext cx="647700" cy="360363"/>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490" name="Rectangle 2"/>
          <p:cNvSpPr/>
          <p:nvPr/>
        </p:nvSpPr>
        <p:spPr>
          <a:xfrm>
            <a:off x="457200" y="504825"/>
            <a:ext cx="8229600" cy="90487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如果</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dirty="0">
                <a:solidFill>
                  <a:srgbClr val="FF0000"/>
                </a:solidFill>
                <a:latin typeface="Times New Roman" panose="02020603050405020304" pitchFamily="18" charset="0"/>
                <a:ea typeface="楷体_GB2312" panose="02010609030101010101" pitchFamily="49" charset="-122"/>
              </a:rPr>
              <a:t>正交矩阵</a:t>
            </a:r>
            <a:r>
              <a:rPr lang="zh-CN" altLang="en-US" sz="2400" b="1" dirty="0">
                <a:solidFill>
                  <a:srgbClr val="000000"/>
                </a:solidFill>
                <a:latin typeface="Times New Roman" panose="02020603050405020304" pitchFamily="18" charset="0"/>
                <a:ea typeface="楷体_GB2312" panose="02010609030101010101" pitchFamily="49" charset="-122"/>
              </a:rPr>
              <a:t>，简称</a:t>
            </a:r>
            <a:r>
              <a:rPr lang="zh-CN" altLang="en-US" sz="2400" b="1" dirty="0">
                <a:solidFill>
                  <a:srgbClr val="FF0000"/>
                </a:solidFill>
                <a:latin typeface="Times New Roman" panose="02020603050405020304" pitchFamily="18" charset="0"/>
                <a:ea typeface="楷体_GB2312" panose="02010609030101010101" pitchFamily="49" charset="-122"/>
              </a:rPr>
              <a:t>正交阵</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91492" name="Rectangle 4"/>
          <p:cNvSpPr/>
          <p:nvPr/>
        </p:nvSpPr>
        <p:spPr>
          <a:xfrm>
            <a:off x="457200" y="504825"/>
            <a:ext cx="8229600"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en-US" altLang="zh-CN" sz="2400" b="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FF"/>
                </a:solidFill>
                <a:latin typeface="Times New Roman" panose="02020603050405020304" pitchFamily="18" charset="0"/>
                <a:ea typeface="楷体_GB2312" panose="02010609030101010101" pitchFamily="49" charset="-122"/>
              </a:rPr>
              <a:t>即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en-US" sz="2400" b="1" i="1" baseline="30000" dirty="0">
                <a:solidFill>
                  <a:srgbClr val="0000FF"/>
                </a:solidFill>
                <a:latin typeface="Times New Roman" panose="02020603050405020304" pitchFamily="18" charset="0"/>
                <a:ea typeface="楷体_GB2312" panose="02010609030101010101" pitchFamily="49" charset="-122"/>
              </a:rPr>
              <a:t>−</a:t>
            </a:r>
            <a:r>
              <a:rPr lang="en-US" altLang="zh-CN" sz="2400" b="1" baseline="30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30000" dirty="0">
                <a:solidFill>
                  <a:srgbClr val="0000FF"/>
                </a:solidFill>
                <a:latin typeface="Times New Roman" panose="02020603050405020304" pitchFamily="18" charset="0"/>
                <a:ea typeface="楷体_GB2312" panose="02010609030101010101" pitchFamily="49" charset="-122"/>
              </a:rPr>
              <a:t>T</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191494" name="Rectangle 6"/>
          <p:cNvSpPr/>
          <p:nvPr/>
        </p:nvSpPr>
        <p:spPr>
          <a:xfrm>
            <a:off x="457200" y="3524250"/>
            <a:ext cx="8229600" cy="213677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从而可得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为正交阵的充分必要条件是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a:t>
            </a:r>
            <a:r>
              <a:rPr lang="zh-CN" altLang="en-US" sz="2400" b="1" dirty="0">
                <a:solidFill>
                  <a:srgbClr val="000000"/>
                </a:solidFill>
                <a:latin typeface="Times New Roman" panose="02020603050405020304" pitchFamily="18" charset="0"/>
                <a:ea typeface="楷体_GB2312" panose="02010609030101010101" pitchFamily="49" charset="-122"/>
              </a:rPr>
              <a:t>都是单位向量，且两两正交．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91501" name="Object 4"/>
          <p:cNvGraphicFramePr>
            <a:graphicFrameLocks noChangeAspect="1"/>
          </p:cNvGraphicFramePr>
          <p:nvPr/>
        </p:nvGraphicFramePr>
        <p:xfrm>
          <a:off x="2074863" y="3330575"/>
          <a:ext cx="4992687" cy="844550"/>
        </p:xfrm>
        <a:graphic>
          <a:graphicData uri="http://schemas.openxmlformats.org/presentationml/2006/ole">
            <mc:AlternateContent xmlns:mc="http://schemas.openxmlformats.org/markup-compatibility/2006">
              <mc:Choice xmlns:v="urn:schemas-microsoft-com:vml" Requires="v">
                <p:oleObj spid="_x0000_s4442" name="" r:id="rId1" imgW="2781300" imgH="469900" progId="">
                  <p:embed/>
                </p:oleObj>
              </mc:Choice>
              <mc:Fallback>
                <p:oleObj name="" r:id="rId1" imgW="2781300" imgH="469900" progId="">
                  <p:embed/>
                  <p:pic>
                    <p:nvPicPr>
                      <p:cNvPr id="0" name="图片 4441"/>
                      <p:cNvPicPr/>
                      <p:nvPr/>
                    </p:nvPicPr>
                    <p:blipFill>
                      <a:blip r:embed="rId2"/>
                      <a:stretch>
                        <a:fillRect/>
                      </a:stretch>
                    </p:blipFill>
                    <p:spPr>
                      <a:xfrm>
                        <a:off x="2074863" y="3330575"/>
                        <a:ext cx="4992687" cy="844550"/>
                      </a:xfrm>
                      <a:prstGeom prst="rect">
                        <a:avLst/>
                      </a:prstGeom>
                      <a:noFill/>
                      <a:ln w="38100">
                        <a:noFill/>
                        <a:miter/>
                      </a:ln>
                    </p:spPr>
                  </p:pic>
                </p:oleObj>
              </mc:Fallback>
            </mc:AlternateContent>
          </a:graphicData>
        </a:graphic>
      </p:graphicFrame>
      <p:sp>
        <p:nvSpPr>
          <p:cNvPr id="191502" name="Rectangle 14"/>
          <p:cNvSpPr/>
          <p:nvPr/>
        </p:nvSpPr>
        <p:spPr>
          <a:xfrm>
            <a:off x="569913" y="5230813"/>
            <a:ext cx="8231187" cy="457200"/>
          </a:xfrm>
          <a:prstGeom prst="rect">
            <a:avLst/>
          </a:prstGeom>
          <a:noFill/>
          <a:ln w="9525">
            <a:noFill/>
          </a:ln>
        </p:spPr>
        <p:txBody>
          <a:bodyPr wrap="none"/>
          <a:p>
            <a:pPr marL="342900" indent="-342900">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构成</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的规范正交基</a:t>
            </a:r>
            <a:r>
              <a:rPr lang="zh-CN" altLang="en-US" sz="2400" b="1" dirty="0">
                <a:solidFill>
                  <a:srgbClr val="000000"/>
                </a:solidFill>
                <a:latin typeface="楷体_GB2312" panose="02010609030101010101" pitchFamily="49" charset="-122"/>
                <a:ea typeface="楷体_GB2312" panose="02010609030101010101" pitchFamily="49" charset="-122"/>
              </a:rPr>
              <a:t>．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191493" name="Object 5"/>
          <p:cNvGraphicFramePr>
            <a:graphicFrameLocks noChangeAspect="1"/>
          </p:cNvGraphicFramePr>
          <p:nvPr/>
        </p:nvGraphicFramePr>
        <p:xfrm>
          <a:off x="512763" y="1509713"/>
          <a:ext cx="8118475" cy="1712912"/>
        </p:xfrm>
        <a:graphic>
          <a:graphicData uri="http://schemas.openxmlformats.org/presentationml/2006/ole">
            <mc:AlternateContent xmlns:mc="http://schemas.openxmlformats.org/markup-compatibility/2006">
              <mc:Choice xmlns:v="urn:schemas-microsoft-com:vml" Requires="v">
                <p:oleObj spid="_x0000_s4443" name="" r:id="rId3" imgW="4521200" imgH="952500" progId="">
                  <p:embed/>
                </p:oleObj>
              </mc:Choice>
              <mc:Fallback>
                <p:oleObj name="" r:id="rId3" imgW="4521200" imgH="952500" progId="">
                  <p:embed/>
                  <p:pic>
                    <p:nvPicPr>
                      <p:cNvPr id="0" name="图片 4442"/>
                      <p:cNvPicPr/>
                      <p:nvPr/>
                    </p:nvPicPr>
                    <p:blipFill>
                      <a:blip r:embed="rId4"/>
                      <a:stretch>
                        <a:fillRect/>
                      </a:stretch>
                    </p:blipFill>
                    <p:spPr>
                      <a:xfrm>
                        <a:off x="512763" y="1509713"/>
                        <a:ext cx="8118475" cy="1712912"/>
                      </a:xfrm>
                      <a:prstGeom prst="rect">
                        <a:avLst/>
                      </a:prstGeom>
                      <a:noFill/>
                      <a:ln w="38100">
                        <a:noFill/>
                        <a:miter/>
                      </a:ln>
                    </p:spPr>
                  </p:pic>
                </p:oleObj>
              </mc:Fallback>
            </mc:AlternateContent>
          </a:graphicData>
        </a:graphic>
      </p:graphicFrame>
      <p:sp>
        <p:nvSpPr>
          <p:cNvPr id="191503" name="Rectangle 15"/>
          <p:cNvSpPr/>
          <p:nvPr/>
        </p:nvSpPr>
        <p:spPr>
          <a:xfrm>
            <a:off x="1979613" y="2133600"/>
            <a:ext cx="1512887"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504" name="Rectangle 16"/>
          <p:cNvSpPr/>
          <p:nvPr/>
        </p:nvSpPr>
        <p:spPr>
          <a:xfrm>
            <a:off x="1331913" y="1484313"/>
            <a:ext cx="647700" cy="172878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1505" name="Rectangle 17"/>
          <p:cNvSpPr/>
          <p:nvPr/>
        </p:nvSpPr>
        <p:spPr>
          <a:xfrm>
            <a:off x="3492500" y="1455738"/>
            <a:ext cx="3384550" cy="18002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 name="矩形 18"/>
          <p:cNvSpPr/>
          <p:nvPr/>
        </p:nvSpPr>
        <p:spPr>
          <a:xfrm>
            <a:off x="2071688" y="3571875"/>
            <a:ext cx="10001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91490">
                                            <p:txEl>
                                              <p:charRg st="26" end="47"/>
                                            </p:txEl>
                                          </p:spTgt>
                                        </p:tgtEl>
                                        <p:attrNameLst>
                                          <p:attrName>style.visibility</p:attrName>
                                        </p:attrNameLst>
                                      </p:cBhvr>
                                      <p:to>
                                        <p:strVal val="visible"/>
                                      </p:to>
                                    </p:set>
                                    <p:anim calcmode="lin" valueType="num">
                                      <p:cBhvr>
                                        <p:cTn id="7" dur="500" fill="hold"/>
                                        <p:tgtEl>
                                          <p:spTgt spid="191490">
                                            <p:txEl>
                                              <p:charRg st="26" end="47"/>
                                            </p:txEl>
                                          </p:spTgt>
                                        </p:tgtEl>
                                        <p:attrNameLst>
                                          <p:attrName>ppt_w</p:attrName>
                                        </p:attrNameLst>
                                      </p:cBhvr>
                                      <p:tavLst>
                                        <p:tav tm="0">
                                          <p:val>
                                            <p:fltVal val="0.000000"/>
                                          </p:val>
                                        </p:tav>
                                        <p:tav tm="100000">
                                          <p:val>
                                            <p:strVal val="#ppt_w"/>
                                          </p:val>
                                        </p:tav>
                                      </p:tavLst>
                                    </p:anim>
                                    <p:anim calcmode="lin" valueType="num">
                                      <p:cBhvr>
                                        <p:cTn id="8" dur="500" fill="hold"/>
                                        <p:tgtEl>
                                          <p:spTgt spid="191490">
                                            <p:txEl>
                                              <p:charRg st="26" end="47"/>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1492"/>
                                        </p:tgtEl>
                                        <p:attrNameLst>
                                          <p:attrName>style.visibility</p:attrName>
                                        </p:attrNameLst>
                                      </p:cBhvr>
                                      <p:to>
                                        <p:strVal val="visible"/>
                                      </p:to>
                                    </p:set>
                                    <p:anim calcmode="lin" valueType="num">
                                      <p:cBhvr additive="base">
                                        <p:cTn id="13" dur="500" fill="hold"/>
                                        <p:tgtEl>
                                          <p:spTgt spid="191492"/>
                                        </p:tgtEl>
                                        <p:attrNameLst>
                                          <p:attrName>ppt_x</p:attrName>
                                        </p:attrNameLst>
                                      </p:cBhvr>
                                      <p:tavLst>
                                        <p:tav tm="0">
                                          <p:val>
                                            <p:strVal val="#ppt_x"/>
                                          </p:val>
                                        </p:tav>
                                        <p:tav tm="100000">
                                          <p:val>
                                            <p:strVal val="#ppt_x"/>
                                          </p:val>
                                        </p:tav>
                                      </p:tavLst>
                                    </p:anim>
                                    <p:anim calcmode="lin" valueType="num">
                                      <p:cBhvr additive="base">
                                        <p:cTn id="14" dur="500" fill="hold"/>
                                        <p:tgtEl>
                                          <p:spTgt spid="1914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91493"/>
                                        </p:tgtEl>
                                        <p:attrNameLst>
                                          <p:attrName>style.visibility</p:attrName>
                                        </p:attrNameLst>
                                      </p:cBhvr>
                                      <p:to>
                                        <p:strVal val="visible"/>
                                      </p:to>
                                    </p:set>
                                    <p:animEffect transition="in" filter="box(in)">
                                      <p:cBhvr>
                                        <p:cTn id="19" dur="500"/>
                                        <p:tgtEl>
                                          <p:spTgt spid="19149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0" nodeType="clickEffect">
                                  <p:stCondLst>
                                    <p:cond delay="0"/>
                                  </p:stCondLst>
                                  <p:childTnLst>
                                    <p:animEffect transition="out" filter="wipe(left)">
                                      <p:cBhvr>
                                        <p:cTn id="23" dur="500"/>
                                        <p:tgtEl>
                                          <p:spTgt spid="191503"/>
                                        </p:tgtEl>
                                      </p:cBhvr>
                                    </p:animEffect>
                                    <p:set>
                                      <p:cBhvr>
                                        <p:cTn id="24" dur="1" fill="hold">
                                          <p:stCondLst>
                                            <p:cond delay="499"/>
                                          </p:stCondLst>
                                        </p:cTn>
                                        <p:tgtEl>
                                          <p:spTgt spid="19150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0" nodeType="clickEffect">
                                  <p:stCondLst>
                                    <p:cond delay="0"/>
                                  </p:stCondLst>
                                  <p:childTnLst>
                                    <p:animEffect transition="out" filter="wipe(left)">
                                      <p:cBhvr>
                                        <p:cTn id="28" dur="500"/>
                                        <p:tgtEl>
                                          <p:spTgt spid="191504"/>
                                        </p:tgtEl>
                                      </p:cBhvr>
                                    </p:animEffect>
                                    <p:set>
                                      <p:cBhvr>
                                        <p:cTn id="29" dur="1" fill="hold">
                                          <p:stCondLst>
                                            <p:cond delay="499"/>
                                          </p:stCondLst>
                                        </p:cTn>
                                        <p:tgtEl>
                                          <p:spTgt spid="19150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grpId="0" nodeType="clickEffect">
                                  <p:stCondLst>
                                    <p:cond delay="0"/>
                                  </p:stCondLst>
                                  <p:childTnLst>
                                    <p:animEffect transition="out" filter="wipe(left)">
                                      <p:cBhvr>
                                        <p:cTn id="33" dur="500"/>
                                        <p:tgtEl>
                                          <p:spTgt spid="191505"/>
                                        </p:tgtEl>
                                      </p:cBhvr>
                                    </p:animEffect>
                                    <p:set>
                                      <p:cBhvr>
                                        <p:cTn id="34" dur="1" fill="hold">
                                          <p:stCondLst>
                                            <p:cond delay="499"/>
                                          </p:stCondLst>
                                        </p:cTn>
                                        <p:tgtEl>
                                          <p:spTgt spid="19150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191495"/>
                                        </p:tgtEl>
                                        <p:attrNameLst>
                                          <p:attrName>style.visibility</p:attrName>
                                        </p:attrNameLst>
                                      </p:cBhvr>
                                      <p:to>
                                        <p:strVal val="visible"/>
                                      </p:to>
                                    </p:set>
                                    <p:animEffect transition="in" filter="wedge">
                                      <p:cBhvr>
                                        <p:cTn id="39" dur="500"/>
                                        <p:tgtEl>
                                          <p:spTgt spid="191495"/>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191496"/>
                                        </p:tgtEl>
                                        <p:attrNameLst>
                                          <p:attrName>style.visibility</p:attrName>
                                        </p:attrNameLst>
                                      </p:cBhvr>
                                      <p:to>
                                        <p:strVal val="visible"/>
                                      </p:to>
                                    </p:set>
                                    <p:animEffect transition="in" filter="wedge">
                                      <p:cBhvr>
                                        <p:cTn id="42" dur="500"/>
                                        <p:tgtEl>
                                          <p:spTgt spid="191496"/>
                                        </p:tgtEl>
                                      </p:cBhvr>
                                    </p:animEffect>
                                  </p:childTnLst>
                                </p:cTn>
                              </p:par>
                              <p:par>
                                <p:cTn id="43" presetID="20" presetClass="entr" presetSubtype="0" fill="hold" grpId="0" nodeType="withEffect">
                                  <p:stCondLst>
                                    <p:cond delay="0"/>
                                  </p:stCondLst>
                                  <p:childTnLst>
                                    <p:set>
                                      <p:cBhvr>
                                        <p:cTn id="44" dur="1" fill="hold">
                                          <p:stCondLst>
                                            <p:cond delay="0"/>
                                          </p:stCondLst>
                                        </p:cTn>
                                        <p:tgtEl>
                                          <p:spTgt spid="191497"/>
                                        </p:tgtEl>
                                        <p:attrNameLst>
                                          <p:attrName>style.visibility</p:attrName>
                                        </p:attrNameLst>
                                      </p:cBhvr>
                                      <p:to>
                                        <p:strVal val="visible"/>
                                      </p:to>
                                    </p:set>
                                    <p:animEffect transition="in" filter="wedge">
                                      <p:cBhvr>
                                        <p:cTn id="45" dur="500"/>
                                        <p:tgtEl>
                                          <p:spTgt spid="191497"/>
                                        </p:tgtEl>
                                      </p:cBhvr>
                                    </p:animEffect>
                                  </p:childTnLst>
                                </p:cTn>
                              </p:par>
                              <p:par>
                                <p:cTn id="46" presetID="20" presetClass="entr" presetSubtype="0" fill="hold" grpId="0" nodeType="withEffect">
                                  <p:stCondLst>
                                    <p:cond delay="0"/>
                                  </p:stCondLst>
                                  <p:childTnLst>
                                    <p:set>
                                      <p:cBhvr>
                                        <p:cTn id="47" dur="1" fill="hold">
                                          <p:stCondLst>
                                            <p:cond delay="0"/>
                                          </p:stCondLst>
                                        </p:cTn>
                                        <p:tgtEl>
                                          <p:spTgt spid="191498"/>
                                        </p:tgtEl>
                                        <p:attrNameLst>
                                          <p:attrName>style.visibility</p:attrName>
                                        </p:attrNameLst>
                                      </p:cBhvr>
                                      <p:to>
                                        <p:strVal val="visible"/>
                                      </p:to>
                                    </p:set>
                                    <p:animEffect transition="in" filter="wedge">
                                      <p:cBhvr>
                                        <p:cTn id="48" dur="500"/>
                                        <p:tgtEl>
                                          <p:spTgt spid="191498"/>
                                        </p:tgtEl>
                                      </p:cBhvr>
                                    </p:animEffect>
                                  </p:childTnLst>
                                </p:cTn>
                              </p:par>
                              <p:par>
                                <p:cTn id="49" presetID="20" presetClass="entr" presetSubtype="0" fill="hold" grpId="0" nodeType="withEffect">
                                  <p:stCondLst>
                                    <p:cond delay="0"/>
                                  </p:stCondLst>
                                  <p:childTnLst>
                                    <p:set>
                                      <p:cBhvr>
                                        <p:cTn id="50" dur="1" fill="hold">
                                          <p:stCondLst>
                                            <p:cond delay="0"/>
                                          </p:stCondLst>
                                        </p:cTn>
                                        <p:tgtEl>
                                          <p:spTgt spid="191499"/>
                                        </p:tgtEl>
                                        <p:attrNameLst>
                                          <p:attrName>style.visibility</p:attrName>
                                        </p:attrNameLst>
                                      </p:cBhvr>
                                      <p:to>
                                        <p:strVal val="visible"/>
                                      </p:to>
                                    </p:set>
                                    <p:animEffect transition="in" filter="wedge">
                                      <p:cBhvr>
                                        <p:cTn id="51" dur="500"/>
                                        <p:tgtEl>
                                          <p:spTgt spid="191499"/>
                                        </p:tgtEl>
                                      </p:cBhvr>
                                    </p:animEffect>
                                  </p:childTnLst>
                                </p:cTn>
                              </p:par>
                              <p:par>
                                <p:cTn id="52" presetID="20" presetClass="entr" presetSubtype="0" fill="hold" grpId="0" nodeType="withEffect">
                                  <p:stCondLst>
                                    <p:cond delay="0"/>
                                  </p:stCondLst>
                                  <p:childTnLst>
                                    <p:set>
                                      <p:cBhvr>
                                        <p:cTn id="53" dur="1" fill="hold">
                                          <p:stCondLst>
                                            <p:cond delay="0"/>
                                          </p:stCondLst>
                                        </p:cTn>
                                        <p:tgtEl>
                                          <p:spTgt spid="191500"/>
                                        </p:tgtEl>
                                        <p:attrNameLst>
                                          <p:attrName>style.visibility</p:attrName>
                                        </p:attrNameLst>
                                      </p:cBhvr>
                                      <p:to>
                                        <p:strVal val="visible"/>
                                      </p:to>
                                    </p:set>
                                    <p:animEffect transition="in" filter="wedge">
                                      <p:cBhvr>
                                        <p:cTn id="54" dur="500"/>
                                        <p:tgtEl>
                                          <p:spTgt spid="19150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91494">
                                            <p:txEl>
                                              <p:charRg st="0" end="3"/>
                                            </p:txEl>
                                          </p:spTgt>
                                        </p:tgtEl>
                                        <p:attrNameLst>
                                          <p:attrName>style.visibility</p:attrName>
                                        </p:attrNameLst>
                                      </p:cBhvr>
                                      <p:to>
                                        <p:strVal val="visible"/>
                                      </p:to>
                                    </p:set>
                                    <p:anim calcmode="lin" valueType="num">
                                      <p:cBhvr additive="base">
                                        <p:cTn id="59" dur="500" fill="hold"/>
                                        <p:tgtEl>
                                          <p:spTgt spid="191494">
                                            <p:txEl>
                                              <p:charRg st="0"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91494">
                                            <p:txEl>
                                              <p:charRg st="0" end="3"/>
                                            </p:txEl>
                                          </p:spTgt>
                                        </p:tgtEl>
                                        <p:attrNameLst>
                                          <p:attrName>ppt_y</p:attrName>
                                        </p:attrNameLst>
                                      </p:cBhvr>
                                      <p:tavLst>
                                        <p:tav tm="0">
                                          <p:val>
                                            <p:strVal val="1+#ppt_h/2"/>
                                          </p:val>
                                        </p:tav>
                                        <p:tav tm="100000">
                                          <p:val>
                                            <p:strVal val="#ppt_y"/>
                                          </p:val>
                                        </p:tav>
                                      </p:tavLst>
                                    </p:anim>
                                  </p:childTnLst>
                                </p:cTn>
                              </p:par>
                              <p:par>
                                <p:cTn id="61" presetID="4" presetClass="entr" presetSubtype="16" fill="hold" nodeType="withEffect">
                                  <p:stCondLst>
                                    <p:cond delay="0"/>
                                  </p:stCondLst>
                                  <p:childTnLst>
                                    <p:set>
                                      <p:cBhvr>
                                        <p:cTn id="62" dur="1" fill="hold">
                                          <p:stCondLst>
                                            <p:cond delay="0"/>
                                          </p:stCondLst>
                                        </p:cTn>
                                        <p:tgtEl>
                                          <p:spTgt spid="191501"/>
                                        </p:tgtEl>
                                        <p:attrNameLst>
                                          <p:attrName>style.visibility</p:attrName>
                                        </p:attrNameLst>
                                      </p:cBhvr>
                                      <p:to>
                                        <p:strVal val="visible"/>
                                      </p:to>
                                    </p:set>
                                    <p:animEffect transition="in" filter="box(in)">
                                      <p:cBhvr>
                                        <p:cTn id="63" dur="500"/>
                                        <p:tgtEl>
                                          <p:spTgt spid="19150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grpId="0" nodeType="clickEffect">
                                  <p:stCondLst>
                                    <p:cond delay="0"/>
                                  </p:stCondLst>
                                  <p:childTnLst>
                                    <p:animEffect transition="out" filter="blinds(horizontal)">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1494">
                                            <p:txEl>
                                              <p:charRg st="4" end="9"/>
                                            </p:txEl>
                                          </p:spTgt>
                                        </p:tgtEl>
                                        <p:attrNameLst>
                                          <p:attrName>style.visibility</p:attrName>
                                        </p:attrNameLst>
                                      </p:cBhvr>
                                      <p:to>
                                        <p:strVal val="visible"/>
                                      </p:to>
                                    </p:set>
                                    <p:anim calcmode="lin" valueType="num">
                                      <p:cBhvr additive="base">
                                        <p:cTn id="73" dur="500" fill="hold"/>
                                        <p:tgtEl>
                                          <p:spTgt spid="191494">
                                            <p:txEl>
                                              <p:charRg st="4"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91494">
                                            <p:txEl>
                                              <p:charRg st="4"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iterate type="lt">
                                    <p:tmAbs val="100"/>
                                  </p:iterate>
                                  <p:childTnLst>
                                    <p:set>
                                      <p:cBhvr>
                                        <p:cTn id="78" dur="1" fill="hold">
                                          <p:stCondLst>
                                            <p:cond delay="0"/>
                                          </p:stCondLst>
                                        </p:cTn>
                                        <p:tgtEl>
                                          <p:spTgt spid="191494">
                                            <p:txEl>
                                              <p:charRg st="9" end="4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191502"/>
                                        </p:tgtEl>
                                        <p:attrNameLst>
                                          <p:attrName>style.visibility</p:attrName>
                                        </p:attrNameLst>
                                      </p:cBhvr>
                                      <p:to>
                                        <p:strVal val="visible"/>
                                      </p:to>
                                    </p:set>
                                    <p:anim calcmode="lin" valueType="num">
                                      <p:cBhvr>
                                        <p:cTn id="83" dur="500" fill="hold"/>
                                        <p:tgtEl>
                                          <p:spTgt spid="191502"/>
                                        </p:tgtEl>
                                        <p:attrNameLst>
                                          <p:attrName>ppt_w</p:attrName>
                                        </p:attrNameLst>
                                      </p:cBhvr>
                                      <p:tavLst>
                                        <p:tav tm="0">
                                          <p:val>
                                            <p:fltVal val="0.000000"/>
                                          </p:val>
                                        </p:tav>
                                        <p:tav tm="100000">
                                          <p:val>
                                            <p:strVal val="#ppt_w"/>
                                          </p:val>
                                        </p:tav>
                                      </p:tavLst>
                                    </p:anim>
                                    <p:anim calcmode="lin" valueType="num">
                                      <p:cBhvr>
                                        <p:cTn id="84" dur="500" fill="hold"/>
                                        <p:tgtEl>
                                          <p:spTgt spid="1915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8" grpId="0" animBg="1"/>
      <p:bldP spid="191499" grpId="0" animBg="1"/>
      <p:bldP spid="191500" grpId="0" animBg="1"/>
      <p:bldP spid="191495" grpId="0" animBg="1"/>
      <p:bldP spid="191496" grpId="0" animBg="1"/>
      <p:bldP spid="191497" grpId="0" animBg="1"/>
      <p:bldP spid="191492" grpId="0"/>
      <p:bldP spid="191502" grpId="0"/>
      <p:bldP spid="191503" grpId="0" animBg="1"/>
      <p:bldP spid="191504" grpId="0" animBg="1"/>
      <p:bldP spid="191505" grpId="0" animBg="1"/>
      <p:bldP spid="19"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46" name="Rectangle 10"/>
          <p:cNvSpPr/>
          <p:nvPr/>
        </p:nvSpPr>
        <p:spPr>
          <a:xfrm>
            <a:off x="6948488" y="3708400"/>
            <a:ext cx="144462"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47" name="Rectangle 11"/>
          <p:cNvSpPr/>
          <p:nvPr/>
        </p:nvSpPr>
        <p:spPr>
          <a:xfrm>
            <a:off x="7351713" y="4111625"/>
            <a:ext cx="144462"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48" name="Rectangle 12"/>
          <p:cNvSpPr/>
          <p:nvPr/>
        </p:nvSpPr>
        <p:spPr>
          <a:xfrm>
            <a:off x="8243888" y="4946650"/>
            <a:ext cx="144462" cy="358775"/>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49" name="Rectangle 13"/>
          <p:cNvSpPr/>
          <p:nvPr/>
        </p:nvSpPr>
        <p:spPr>
          <a:xfrm>
            <a:off x="3794125" y="3708400"/>
            <a:ext cx="647700" cy="360363"/>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50" name="Rectangle 14"/>
          <p:cNvSpPr/>
          <p:nvPr/>
        </p:nvSpPr>
        <p:spPr>
          <a:xfrm>
            <a:off x="4572000" y="4111625"/>
            <a:ext cx="647700" cy="360363"/>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51" name="Rectangle 15"/>
          <p:cNvSpPr/>
          <p:nvPr/>
        </p:nvSpPr>
        <p:spPr>
          <a:xfrm>
            <a:off x="5853113" y="4946650"/>
            <a:ext cx="647700" cy="360363"/>
          </a:xfrm>
          <a:prstGeom prst="rect">
            <a:avLst/>
          </a:prstGeom>
          <a:solidFill>
            <a:srgbClr val="FFFF00"/>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43" name="Rectangle 7"/>
          <p:cNvSpPr/>
          <p:nvPr/>
        </p:nvSpPr>
        <p:spPr>
          <a:xfrm>
            <a:off x="457200" y="504825"/>
            <a:ext cx="8435975" cy="301307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如果</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FF"/>
                </a:solidFill>
                <a:latin typeface="Times New Roman" panose="02020603050405020304" pitchFamily="18" charset="0"/>
                <a:ea typeface="楷体_GB2312" panose="02010609030101010101" pitchFamily="49" charset="-122"/>
              </a:rPr>
              <a:t>即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en-US" sz="2400" b="1" i="1" baseline="30000" dirty="0">
                <a:solidFill>
                  <a:srgbClr val="0000FF"/>
                </a:solidFill>
                <a:latin typeface="Times New Roman" panose="02020603050405020304" pitchFamily="18" charset="0"/>
                <a:ea typeface="楷体_GB2312" panose="02010609030101010101" pitchFamily="49" charset="-122"/>
              </a:rPr>
              <a:t>－</a:t>
            </a:r>
            <a:r>
              <a:rPr lang="en-US" altLang="zh-CN" sz="2400" b="1" baseline="30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30000" dirty="0">
                <a:solidFill>
                  <a:srgbClr val="0000FF"/>
                </a:solidFill>
                <a:latin typeface="Times New Roman" panose="02020603050405020304" pitchFamily="18" charset="0"/>
                <a:ea typeface="楷体_GB2312" panose="02010609030101010101" pitchFamily="49" charset="-122"/>
              </a:rPr>
              <a:t>T</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dirty="0">
                <a:solidFill>
                  <a:srgbClr val="FF0000"/>
                </a:solidFill>
                <a:latin typeface="Times New Roman" panose="02020603050405020304" pitchFamily="18" charset="0"/>
                <a:ea typeface="楷体_GB2312" panose="02010609030101010101" pitchFamily="49" charset="-122"/>
              </a:rPr>
              <a:t>正交矩阵</a:t>
            </a:r>
            <a:r>
              <a:rPr lang="zh-CN" altLang="en-US" sz="2400" b="1" dirty="0">
                <a:solidFill>
                  <a:srgbClr val="000000"/>
                </a:solidFill>
                <a:latin typeface="Times New Roman" panose="02020603050405020304" pitchFamily="18" charset="0"/>
                <a:ea typeface="楷体_GB2312" panose="02010609030101010101" pitchFamily="49" charset="-122"/>
              </a:rPr>
              <a:t>，简称</a:t>
            </a:r>
            <a:r>
              <a:rPr lang="zh-CN" altLang="en-US" sz="2400" b="1" dirty="0">
                <a:solidFill>
                  <a:srgbClr val="FF0000"/>
                </a:solidFill>
                <a:latin typeface="Times New Roman" panose="02020603050405020304" pitchFamily="18" charset="0"/>
                <a:ea typeface="楷体_GB2312" panose="02010609030101010101" pitchFamily="49" charset="-122"/>
              </a:rPr>
              <a:t>正交阵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为正交阵的充分必要条件是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a:t>
            </a:r>
            <a:r>
              <a:rPr lang="zh-CN" altLang="en-US" sz="2400" b="1" dirty="0">
                <a:solidFill>
                  <a:srgbClr val="000000"/>
                </a:solidFill>
                <a:latin typeface="Times New Roman" panose="02020603050405020304" pitchFamily="18" charset="0"/>
                <a:ea typeface="楷体_GB2312" panose="02010609030101010101" pitchFamily="49" charset="-122"/>
              </a:rPr>
              <a:t>都是单位向量，且两两正交．即</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构成</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的规范正交基</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 = E </a:t>
            </a:r>
            <a:r>
              <a:rPr lang="zh-CN" altLang="en-US" sz="2400" b="1" dirty="0">
                <a:solidFill>
                  <a:srgbClr val="000000"/>
                </a:solidFill>
                <a:latin typeface="Times New Roman" panose="02020603050405020304" pitchFamily="18" charset="0"/>
                <a:ea typeface="楷体_GB2312" panose="02010609030101010101" pitchFamily="49" charset="-122"/>
              </a:rPr>
              <a:t>与</a:t>
            </a:r>
            <a:r>
              <a:rPr lang="en-US" altLang="zh-CN" sz="2400" b="1" i="1" dirty="0">
                <a:solidFill>
                  <a:srgbClr val="000000"/>
                </a:solidFill>
                <a:latin typeface="Times New Roman" panose="02020603050405020304" pitchFamily="18" charset="0"/>
                <a:ea typeface="楷体_GB2312" panose="02010609030101010101" pitchFamily="49" charset="-122"/>
              </a:rPr>
              <a:t>AA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 E </a:t>
            </a:r>
            <a:r>
              <a:rPr lang="zh-CN" altLang="en-US" sz="2400" b="1" dirty="0">
                <a:solidFill>
                  <a:srgbClr val="000000"/>
                </a:solidFill>
                <a:latin typeface="Times New Roman" panose="02020603050405020304" pitchFamily="18" charset="0"/>
                <a:ea typeface="楷体_GB2312" panose="02010609030101010101" pitchFamily="49" charset="-122"/>
              </a:rPr>
              <a:t>等价，所以</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93545" name="Object 4"/>
          <p:cNvGraphicFramePr>
            <a:graphicFrameLocks noChangeAspect="1"/>
          </p:cNvGraphicFramePr>
          <p:nvPr/>
        </p:nvGraphicFramePr>
        <p:xfrm>
          <a:off x="2105025" y="5608638"/>
          <a:ext cx="4924425" cy="844550"/>
        </p:xfrm>
        <a:graphic>
          <a:graphicData uri="http://schemas.openxmlformats.org/presentationml/2006/ole">
            <mc:AlternateContent xmlns:mc="http://schemas.openxmlformats.org/markup-compatibility/2006">
              <mc:Choice xmlns:v="urn:schemas-microsoft-com:vml" Requires="v">
                <p:oleObj spid="_x0000_s4444" name="" r:id="rId1" imgW="2743200" imgH="469900" progId="">
                  <p:embed/>
                </p:oleObj>
              </mc:Choice>
              <mc:Fallback>
                <p:oleObj name="" r:id="rId1" imgW="2743200" imgH="469900" progId="">
                  <p:embed/>
                  <p:pic>
                    <p:nvPicPr>
                      <p:cNvPr id="0" name="图片 4443"/>
                      <p:cNvPicPr/>
                      <p:nvPr/>
                    </p:nvPicPr>
                    <p:blipFill>
                      <a:blip r:embed="rId2"/>
                      <a:stretch>
                        <a:fillRect/>
                      </a:stretch>
                    </p:blipFill>
                    <p:spPr>
                      <a:xfrm>
                        <a:off x="2105025" y="5608638"/>
                        <a:ext cx="4924425" cy="844550"/>
                      </a:xfrm>
                      <a:prstGeom prst="rect">
                        <a:avLst/>
                      </a:prstGeom>
                      <a:noFill/>
                      <a:ln w="38100">
                        <a:noFill/>
                        <a:miter/>
                      </a:ln>
                    </p:spPr>
                  </p:pic>
                </p:oleObj>
              </mc:Fallback>
            </mc:AlternateContent>
          </a:graphicData>
        </a:graphic>
      </p:graphicFrame>
      <p:graphicFrame>
        <p:nvGraphicFramePr>
          <p:cNvPr id="193544" name="Object 5"/>
          <p:cNvGraphicFramePr>
            <a:graphicFrameLocks noChangeAspect="1"/>
          </p:cNvGraphicFramePr>
          <p:nvPr/>
        </p:nvGraphicFramePr>
        <p:xfrm>
          <a:off x="565150" y="3665538"/>
          <a:ext cx="7981950" cy="1712912"/>
        </p:xfrm>
        <a:graphic>
          <a:graphicData uri="http://schemas.openxmlformats.org/presentationml/2006/ole">
            <mc:AlternateContent xmlns:mc="http://schemas.openxmlformats.org/markup-compatibility/2006">
              <mc:Choice xmlns:v="urn:schemas-microsoft-com:vml" Requires="v">
                <p:oleObj spid="_x0000_s4445" name="" r:id="rId3" imgW="4445000" imgH="952500" progId="">
                  <p:embed/>
                </p:oleObj>
              </mc:Choice>
              <mc:Fallback>
                <p:oleObj name="" r:id="rId3" imgW="4445000" imgH="952500" progId="">
                  <p:embed/>
                  <p:pic>
                    <p:nvPicPr>
                      <p:cNvPr id="0" name="图片 4444"/>
                      <p:cNvPicPr/>
                      <p:nvPr/>
                    </p:nvPicPr>
                    <p:blipFill>
                      <a:blip r:embed="rId4"/>
                      <a:stretch>
                        <a:fillRect/>
                      </a:stretch>
                    </p:blipFill>
                    <p:spPr>
                      <a:xfrm>
                        <a:off x="565150" y="3665538"/>
                        <a:ext cx="7981950" cy="1712912"/>
                      </a:xfrm>
                      <a:prstGeom prst="rect">
                        <a:avLst/>
                      </a:prstGeom>
                      <a:noFill/>
                      <a:ln w="38100">
                        <a:noFill/>
                        <a:miter/>
                      </a:ln>
                    </p:spPr>
                  </p:pic>
                </p:oleObj>
              </mc:Fallback>
            </mc:AlternateContent>
          </a:graphicData>
        </a:graphic>
      </p:graphicFrame>
      <p:sp>
        <p:nvSpPr>
          <p:cNvPr id="193552" name="Rectangle 16"/>
          <p:cNvSpPr/>
          <p:nvPr/>
        </p:nvSpPr>
        <p:spPr>
          <a:xfrm>
            <a:off x="2008188" y="4322763"/>
            <a:ext cx="1512887"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53" name="Rectangle 17"/>
          <p:cNvSpPr/>
          <p:nvPr/>
        </p:nvSpPr>
        <p:spPr>
          <a:xfrm>
            <a:off x="1360488" y="3673475"/>
            <a:ext cx="647700" cy="1728788"/>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3554" name="Rectangle 18"/>
          <p:cNvSpPr/>
          <p:nvPr/>
        </p:nvSpPr>
        <p:spPr>
          <a:xfrm>
            <a:off x="3521075" y="3644900"/>
            <a:ext cx="3282950" cy="18002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3543">
                                            <p:txEl>
                                              <p:charRg st="116" end="141"/>
                                            </p:txEl>
                                          </p:spTgt>
                                        </p:tgtEl>
                                        <p:attrNameLst>
                                          <p:attrName>style.visibility</p:attrName>
                                        </p:attrNameLst>
                                      </p:cBhvr>
                                      <p:to>
                                        <p:strVal val="visible"/>
                                      </p:to>
                                    </p:set>
                                    <p:animEffect transition="in" filter="slide(fromBottom)">
                                      <p:cBhvr>
                                        <p:cTn id="7" dur="500"/>
                                        <p:tgtEl>
                                          <p:spTgt spid="193543">
                                            <p:txEl>
                                              <p:charRg st="116" end="14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3544"/>
                                        </p:tgtEl>
                                        <p:attrNameLst>
                                          <p:attrName>style.visibility</p:attrName>
                                        </p:attrNameLst>
                                      </p:cBhvr>
                                      <p:to>
                                        <p:strVal val="visible"/>
                                      </p:to>
                                    </p:set>
                                    <p:animEffect transition="in" filter="box(in)">
                                      <p:cBhvr>
                                        <p:cTn id="12" dur="500"/>
                                        <p:tgtEl>
                                          <p:spTgt spid="1935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93553"/>
                                        </p:tgtEl>
                                      </p:cBhvr>
                                    </p:animEffect>
                                    <p:set>
                                      <p:cBhvr>
                                        <p:cTn id="17" dur="1" fill="hold">
                                          <p:stCondLst>
                                            <p:cond delay="499"/>
                                          </p:stCondLst>
                                        </p:cTn>
                                        <p:tgtEl>
                                          <p:spTgt spid="19355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93552"/>
                                        </p:tgtEl>
                                      </p:cBhvr>
                                    </p:animEffect>
                                    <p:set>
                                      <p:cBhvr>
                                        <p:cTn id="22" dur="1" fill="hold">
                                          <p:stCondLst>
                                            <p:cond delay="499"/>
                                          </p:stCondLst>
                                        </p:cTn>
                                        <p:tgtEl>
                                          <p:spTgt spid="1935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93554"/>
                                        </p:tgtEl>
                                      </p:cBhvr>
                                    </p:animEffect>
                                    <p:set>
                                      <p:cBhvr>
                                        <p:cTn id="27" dur="1" fill="hold">
                                          <p:stCondLst>
                                            <p:cond delay="499"/>
                                          </p:stCondLst>
                                        </p:cTn>
                                        <p:tgtEl>
                                          <p:spTgt spid="19355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193549"/>
                                        </p:tgtEl>
                                        <p:attrNameLst>
                                          <p:attrName>style.visibility</p:attrName>
                                        </p:attrNameLst>
                                      </p:cBhvr>
                                      <p:to>
                                        <p:strVal val="visible"/>
                                      </p:to>
                                    </p:set>
                                    <p:animEffect transition="in" filter="wedge">
                                      <p:cBhvr>
                                        <p:cTn id="32" dur="500"/>
                                        <p:tgtEl>
                                          <p:spTgt spid="193549"/>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193550"/>
                                        </p:tgtEl>
                                        <p:attrNameLst>
                                          <p:attrName>style.visibility</p:attrName>
                                        </p:attrNameLst>
                                      </p:cBhvr>
                                      <p:to>
                                        <p:strVal val="visible"/>
                                      </p:to>
                                    </p:set>
                                    <p:animEffect transition="in" filter="wedge">
                                      <p:cBhvr>
                                        <p:cTn id="35" dur="500"/>
                                        <p:tgtEl>
                                          <p:spTgt spid="193550"/>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193551"/>
                                        </p:tgtEl>
                                        <p:attrNameLst>
                                          <p:attrName>style.visibility</p:attrName>
                                        </p:attrNameLst>
                                      </p:cBhvr>
                                      <p:to>
                                        <p:strVal val="visible"/>
                                      </p:to>
                                    </p:set>
                                    <p:animEffect transition="in" filter="wedge">
                                      <p:cBhvr>
                                        <p:cTn id="38" dur="500"/>
                                        <p:tgtEl>
                                          <p:spTgt spid="193551"/>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193546"/>
                                        </p:tgtEl>
                                        <p:attrNameLst>
                                          <p:attrName>style.visibility</p:attrName>
                                        </p:attrNameLst>
                                      </p:cBhvr>
                                      <p:to>
                                        <p:strVal val="visible"/>
                                      </p:to>
                                    </p:set>
                                    <p:animEffect transition="in" filter="wedge">
                                      <p:cBhvr>
                                        <p:cTn id="41" dur="500"/>
                                        <p:tgtEl>
                                          <p:spTgt spid="193546"/>
                                        </p:tgtEl>
                                      </p:cBhvr>
                                    </p:animEffect>
                                  </p:childTnLst>
                                </p:cTn>
                              </p:par>
                              <p:par>
                                <p:cTn id="42" presetID="20" presetClass="entr" presetSubtype="0" fill="hold" grpId="0" nodeType="withEffect">
                                  <p:stCondLst>
                                    <p:cond delay="0"/>
                                  </p:stCondLst>
                                  <p:childTnLst>
                                    <p:set>
                                      <p:cBhvr>
                                        <p:cTn id="43" dur="1" fill="hold">
                                          <p:stCondLst>
                                            <p:cond delay="0"/>
                                          </p:stCondLst>
                                        </p:cTn>
                                        <p:tgtEl>
                                          <p:spTgt spid="193547"/>
                                        </p:tgtEl>
                                        <p:attrNameLst>
                                          <p:attrName>style.visibility</p:attrName>
                                        </p:attrNameLst>
                                      </p:cBhvr>
                                      <p:to>
                                        <p:strVal val="visible"/>
                                      </p:to>
                                    </p:set>
                                    <p:animEffect transition="in" filter="wedge">
                                      <p:cBhvr>
                                        <p:cTn id="44" dur="500"/>
                                        <p:tgtEl>
                                          <p:spTgt spid="193547"/>
                                        </p:tgtEl>
                                      </p:cBhvr>
                                    </p:animEffect>
                                  </p:childTnLst>
                                </p:cTn>
                              </p:par>
                              <p:par>
                                <p:cTn id="45" presetID="20" presetClass="entr" presetSubtype="0" fill="hold" grpId="0" nodeType="withEffect">
                                  <p:stCondLst>
                                    <p:cond delay="0"/>
                                  </p:stCondLst>
                                  <p:childTnLst>
                                    <p:set>
                                      <p:cBhvr>
                                        <p:cTn id="46" dur="1" fill="hold">
                                          <p:stCondLst>
                                            <p:cond delay="0"/>
                                          </p:stCondLst>
                                        </p:cTn>
                                        <p:tgtEl>
                                          <p:spTgt spid="193548"/>
                                        </p:tgtEl>
                                        <p:attrNameLst>
                                          <p:attrName>style.visibility</p:attrName>
                                        </p:attrNameLst>
                                      </p:cBhvr>
                                      <p:to>
                                        <p:strVal val="visible"/>
                                      </p:to>
                                    </p:set>
                                    <p:animEffect transition="in" filter="wedge">
                                      <p:cBhvr>
                                        <p:cTn id="47" dur="500"/>
                                        <p:tgtEl>
                                          <p:spTgt spid="193548"/>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93545"/>
                                        </p:tgtEl>
                                        <p:attrNameLst>
                                          <p:attrName>style.visibility</p:attrName>
                                        </p:attrNameLst>
                                      </p:cBhvr>
                                      <p:to>
                                        <p:strVal val="visible"/>
                                      </p:to>
                                    </p:set>
                                    <p:anim calcmode="lin" valueType="num">
                                      <p:cBhvr>
                                        <p:cTn id="52" dur="500" fill="hold"/>
                                        <p:tgtEl>
                                          <p:spTgt spid="193545"/>
                                        </p:tgtEl>
                                        <p:attrNameLst>
                                          <p:attrName>ppt_w</p:attrName>
                                        </p:attrNameLst>
                                      </p:cBhvr>
                                      <p:tavLst>
                                        <p:tav tm="0">
                                          <p:val>
                                            <p:fltVal val="0.000000"/>
                                          </p:val>
                                        </p:tav>
                                        <p:tav tm="100000">
                                          <p:val>
                                            <p:strVal val="#ppt_w"/>
                                          </p:val>
                                        </p:tav>
                                      </p:tavLst>
                                    </p:anim>
                                    <p:anim calcmode="lin" valueType="num">
                                      <p:cBhvr>
                                        <p:cTn id="53" dur="500" fill="hold"/>
                                        <p:tgtEl>
                                          <p:spTgt spid="193545"/>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6" grpId="0" animBg="1"/>
      <p:bldP spid="193547" grpId="0" animBg="1"/>
      <p:bldP spid="193548" grpId="0" animBg="1"/>
      <p:bldP spid="193549" grpId="0" animBg="1"/>
      <p:bldP spid="193550" grpId="0" animBg="1"/>
      <p:bldP spid="193551" grpId="0" animBg="1"/>
      <p:bldP spid="193552" grpId="0" animBg="1"/>
      <p:bldP spid="193553" grpId="0" animBg="1"/>
      <p:bldP spid="19355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Text Box 2"/>
          <p:cNvSpPr txBox="1"/>
          <p:nvPr/>
        </p:nvSpPr>
        <p:spPr>
          <a:xfrm>
            <a:off x="5715000" y="5957888"/>
            <a:ext cx="2822575" cy="519112"/>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故    的系数为</a:t>
            </a:r>
            <a:r>
              <a:rPr lang="zh-CN" altLang="en-US" b="1" dirty="0">
                <a:solidFill>
                  <a:srgbClr val="000000"/>
                </a:solidFill>
                <a:latin typeface="Arial" panose="020B0604020202090204" pitchFamily="34" charset="0"/>
              </a:rPr>
              <a:t>－</a:t>
            </a:r>
            <a:r>
              <a:rPr lang="en-US" altLang="zh-CN" sz="2800" b="1" dirty="0">
                <a:solidFill>
                  <a:srgbClr val="000000"/>
                </a:solidFill>
                <a:latin typeface="Times New Roman" panose="02020603050405020304" pitchFamily="18" charset="0"/>
                <a:ea typeface="楷体_GB2312" panose="02010609030101010101" pitchFamily="49" charset="-122"/>
              </a:rPr>
              <a:t>1.</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sp>
        <p:nvSpPr>
          <p:cNvPr id="35843" name="Text Box 3"/>
          <p:cNvSpPr txBox="1"/>
          <p:nvPr/>
        </p:nvSpPr>
        <p:spPr>
          <a:xfrm>
            <a:off x="838200" y="533400"/>
            <a:ext cx="542925" cy="519113"/>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解</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sp>
        <p:nvSpPr>
          <p:cNvPr id="35844" name="Text Box 4"/>
          <p:cNvSpPr txBox="1"/>
          <p:nvPr/>
        </p:nvSpPr>
        <p:spPr>
          <a:xfrm>
            <a:off x="1828800" y="533400"/>
            <a:ext cx="3940175" cy="519113"/>
          </a:xfrm>
          <a:prstGeom prst="rect">
            <a:avLst/>
          </a:prstGeom>
          <a:noFill/>
          <a:ln w="9525">
            <a:noFill/>
          </a:ln>
        </p:spPr>
        <p:txBody>
          <a:bodyPr>
            <a:spAutoFit/>
          </a:bodyPr>
          <a:p>
            <a:pPr>
              <a:spcBef>
                <a:spcPct val="50000"/>
              </a:spcBef>
            </a:pPr>
            <a:r>
              <a:rPr lang="zh-CN" altLang="en-US" sz="2800" b="1" dirty="0">
                <a:solidFill>
                  <a:srgbClr val="000000"/>
                </a:solidFill>
                <a:latin typeface="楷体_GB2312" panose="02010609030101010101" pitchFamily="49" charset="-122"/>
                <a:ea typeface="楷体_GB2312" panose="02010609030101010101" pitchFamily="49" charset="-122"/>
              </a:rPr>
              <a:t>含  的项有两项，即</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845" name="Object 30"/>
          <p:cNvGraphicFramePr>
            <a:graphicFrameLocks noChangeAspect="1"/>
          </p:cNvGraphicFramePr>
          <p:nvPr/>
        </p:nvGraphicFramePr>
        <p:xfrm>
          <a:off x="2286000" y="609600"/>
          <a:ext cx="381000" cy="393700"/>
        </p:xfrm>
        <a:graphic>
          <a:graphicData uri="http://schemas.openxmlformats.org/presentationml/2006/ole">
            <mc:AlternateContent xmlns:mc="http://schemas.openxmlformats.org/markup-compatibility/2006">
              <mc:Choice xmlns:v="urn:schemas-microsoft-com:vml" Requires="v">
                <p:oleObj spid="_x0000_s3217" name="" r:id="rId1" imgW="381000" imgH="393700" progId="Equation.3">
                  <p:embed/>
                </p:oleObj>
              </mc:Choice>
              <mc:Fallback>
                <p:oleObj name="" r:id="rId1" imgW="381000" imgH="393700" progId="Equation.3">
                  <p:embed/>
                  <p:pic>
                    <p:nvPicPr>
                      <p:cNvPr id="0" name="图片 3216"/>
                      <p:cNvPicPr/>
                      <p:nvPr/>
                    </p:nvPicPr>
                    <p:blipFill>
                      <a:blip r:embed="rId2"/>
                      <a:stretch>
                        <a:fillRect/>
                      </a:stretch>
                    </p:blipFill>
                    <p:spPr>
                      <a:xfrm>
                        <a:off x="2286000" y="609600"/>
                        <a:ext cx="381000" cy="393700"/>
                      </a:xfrm>
                      <a:prstGeom prst="rect">
                        <a:avLst/>
                      </a:prstGeom>
                      <a:noFill/>
                      <a:ln w="38100">
                        <a:noFill/>
                        <a:miter/>
                      </a:ln>
                    </p:spPr>
                  </p:pic>
                </p:oleObj>
              </mc:Fallback>
            </mc:AlternateContent>
          </a:graphicData>
        </a:graphic>
      </p:graphicFrame>
      <p:graphicFrame>
        <p:nvGraphicFramePr>
          <p:cNvPr id="35846" name="Object 31"/>
          <p:cNvGraphicFramePr>
            <a:graphicFrameLocks noChangeAspect="1"/>
          </p:cNvGraphicFramePr>
          <p:nvPr/>
        </p:nvGraphicFramePr>
        <p:xfrm>
          <a:off x="1905000" y="1219200"/>
          <a:ext cx="3479800" cy="2044700"/>
        </p:xfrm>
        <a:graphic>
          <a:graphicData uri="http://schemas.openxmlformats.org/presentationml/2006/ole">
            <mc:AlternateContent xmlns:mc="http://schemas.openxmlformats.org/markup-compatibility/2006">
              <mc:Choice xmlns:v="urn:schemas-microsoft-com:vml" Requires="v">
                <p:oleObj spid="_x0000_s3218" name="" r:id="rId3" imgW="3479800" imgH="2044700" progId="Equation.3">
                  <p:embed/>
                </p:oleObj>
              </mc:Choice>
              <mc:Fallback>
                <p:oleObj name="" r:id="rId3" imgW="3479800" imgH="2044700" progId="Equation.3">
                  <p:embed/>
                  <p:pic>
                    <p:nvPicPr>
                      <p:cNvPr id="0" name="图片 3217"/>
                      <p:cNvPicPr/>
                      <p:nvPr/>
                    </p:nvPicPr>
                    <p:blipFill>
                      <a:blip r:embed="rId4"/>
                      <a:stretch>
                        <a:fillRect/>
                      </a:stretch>
                    </p:blipFill>
                    <p:spPr>
                      <a:xfrm>
                        <a:off x="1905000" y="1219200"/>
                        <a:ext cx="3479800" cy="2044700"/>
                      </a:xfrm>
                      <a:prstGeom prst="rect">
                        <a:avLst/>
                      </a:prstGeom>
                      <a:noFill/>
                      <a:ln w="38100">
                        <a:noFill/>
                        <a:miter/>
                      </a:ln>
                    </p:spPr>
                  </p:pic>
                </p:oleObj>
              </mc:Fallback>
            </mc:AlternateContent>
          </a:graphicData>
        </a:graphic>
      </p:graphicFrame>
      <p:sp>
        <p:nvSpPr>
          <p:cNvPr id="35847" name="Line 7"/>
          <p:cNvSpPr/>
          <p:nvPr/>
        </p:nvSpPr>
        <p:spPr>
          <a:xfrm>
            <a:off x="3200400" y="1524000"/>
            <a:ext cx="1905000" cy="1524000"/>
          </a:xfrm>
          <a:prstGeom prst="line">
            <a:avLst/>
          </a:prstGeom>
          <a:ln w="28575" cap="flat" cmpd="sng">
            <a:solidFill>
              <a:srgbClr val="FF0000"/>
            </a:solidFill>
            <a:prstDash val="solid"/>
            <a:headEnd type="none" w="med" len="med"/>
            <a:tailEnd type="none" w="med" len="med"/>
          </a:ln>
        </p:spPr>
      </p:sp>
      <p:sp>
        <p:nvSpPr>
          <p:cNvPr id="35848" name="Freeform 8"/>
          <p:cNvSpPr/>
          <p:nvPr/>
        </p:nvSpPr>
        <p:spPr>
          <a:xfrm>
            <a:off x="3200400" y="1447800"/>
            <a:ext cx="1993900" cy="1447800"/>
          </a:xfrm>
          <a:custGeom>
            <a:avLst/>
            <a:gdLst>
              <a:gd name="txL" fmla="*/ 0 w 1256"/>
              <a:gd name="txT" fmla="*/ 0 h 912"/>
              <a:gd name="txR" fmla="*/ 1256 w 1256"/>
              <a:gd name="txB" fmla="*/ 912 h 912"/>
            </a:gdLst>
            <a:ahLst/>
            <a:cxnLst>
              <a:cxn ang="0">
                <a:pos x="0" y="0"/>
              </a:cxn>
              <a:cxn ang="0">
                <a:pos x="2147483647" y="2147483647"/>
              </a:cxn>
              <a:cxn ang="0">
                <a:pos x="2147483647" y="2147483647"/>
              </a:cxn>
              <a:cxn ang="0">
                <a:pos x="2147483647" y="2147483647"/>
              </a:cxn>
            </a:cxnLst>
            <a:rect l="txL" t="txT" r="txR" b="txB"/>
            <a:pathLst>
              <a:path w="1256" h="912">
                <a:moveTo>
                  <a:pt x="0" y="0"/>
                </a:moveTo>
                <a:cubicBezTo>
                  <a:pt x="92" y="120"/>
                  <a:pt x="184" y="240"/>
                  <a:pt x="384" y="336"/>
                </a:cubicBezTo>
                <a:cubicBezTo>
                  <a:pt x="584" y="432"/>
                  <a:pt x="1144" y="480"/>
                  <a:pt x="1200" y="576"/>
                </a:cubicBezTo>
                <a:cubicBezTo>
                  <a:pt x="1256" y="672"/>
                  <a:pt x="800" y="856"/>
                  <a:pt x="720" y="912"/>
                </a:cubicBezTo>
              </a:path>
            </a:pathLst>
          </a:custGeom>
          <a:noFill/>
          <a:ln w="28575" cap="flat" cmpd="sng">
            <a:solidFill>
              <a:srgbClr val="0000FF">
                <a:alpha val="100000"/>
              </a:srgbClr>
            </a:solidFill>
            <a:prstDash val="solid"/>
            <a:round/>
            <a:headEnd type="none" w="med" len="med"/>
            <a:tailEnd type="none" w="med" len="med"/>
          </a:ln>
        </p:spPr>
        <p:txBody>
          <a:bodyPr/>
          <a:p>
            <a:endParaRPr lang="zh-CN" altLang="en-US"/>
          </a:p>
        </p:txBody>
      </p:sp>
      <p:sp>
        <p:nvSpPr>
          <p:cNvPr id="35849" name="Text Box 9"/>
          <p:cNvSpPr txBox="1"/>
          <p:nvPr/>
        </p:nvSpPr>
        <p:spPr>
          <a:xfrm>
            <a:off x="898525" y="3429000"/>
            <a:ext cx="1255713" cy="519113"/>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对应于</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5850" name="Object 32"/>
          <p:cNvGraphicFramePr>
            <a:graphicFrameLocks noChangeAspect="1"/>
          </p:cNvGraphicFramePr>
          <p:nvPr/>
        </p:nvGraphicFramePr>
        <p:xfrm>
          <a:off x="4102100" y="4108450"/>
          <a:ext cx="3459163" cy="665163"/>
        </p:xfrm>
        <a:graphic>
          <a:graphicData uri="http://schemas.openxmlformats.org/presentationml/2006/ole">
            <mc:AlternateContent xmlns:mc="http://schemas.openxmlformats.org/markup-compatibility/2006">
              <mc:Choice xmlns:v="urn:schemas-microsoft-com:vml" Requires="v">
                <p:oleObj spid="_x0000_s3219" name="" r:id="rId5" imgW="1383665" imgH="266700" progId="">
                  <p:embed/>
                </p:oleObj>
              </mc:Choice>
              <mc:Fallback>
                <p:oleObj name="" r:id="rId5" imgW="1383665" imgH="266700" progId="">
                  <p:embed/>
                  <p:pic>
                    <p:nvPicPr>
                      <p:cNvPr id="0" name="图片 3218"/>
                      <p:cNvPicPr/>
                      <p:nvPr/>
                    </p:nvPicPr>
                    <p:blipFill>
                      <a:blip r:embed="rId6"/>
                      <a:stretch>
                        <a:fillRect/>
                      </a:stretch>
                    </p:blipFill>
                    <p:spPr>
                      <a:xfrm>
                        <a:off x="4102100" y="4108450"/>
                        <a:ext cx="3459163" cy="665163"/>
                      </a:xfrm>
                      <a:prstGeom prst="rect">
                        <a:avLst/>
                      </a:prstGeom>
                      <a:noFill/>
                      <a:ln w="38100">
                        <a:noFill/>
                        <a:miter/>
                      </a:ln>
                    </p:spPr>
                  </p:pic>
                </p:oleObj>
              </mc:Fallback>
            </mc:AlternateContent>
          </a:graphicData>
        </a:graphic>
      </p:graphicFrame>
      <p:graphicFrame>
        <p:nvGraphicFramePr>
          <p:cNvPr id="35851" name="Object 33"/>
          <p:cNvGraphicFramePr>
            <a:graphicFrameLocks noChangeAspect="1"/>
          </p:cNvGraphicFramePr>
          <p:nvPr/>
        </p:nvGraphicFramePr>
        <p:xfrm>
          <a:off x="769938" y="4124325"/>
          <a:ext cx="3205162" cy="603250"/>
        </p:xfrm>
        <a:graphic>
          <a:graphicData uri="http://schemas.openxmlformats.org/presentationml/2006/ole">
            <mc:AlternateContent xmlns:mc="http://schemas.openxmlformats.org/markup-compatibility/2006">
              <mc:Choice xmlns:v="urn:schemas-microsoft-com:vml" Requires="v">
                <p:oleObj spid="_x0000_s3220" name="" r:id="rId7" imgW="1282700" imgH="241300" progId="">
                  <p:embed/>
                </p:oleObj>
              </mc:Choice>
              <mc:Fallback>
                <p:oleObj name="" r:id="rId7" imgW="1282700" imgH="241300" progId="">
                  <p:embed/>
                  <p:pic>
                    <p:nvPicPr>
                      <p:cNvPr id="0" name="图片 3219"/>
                      <p:cNvPicPr/>
                      <p:nvPr/>
                    </p:nvPicPr>
                    <p:blipFill>
                      <a:blip r:embed="rId8"/>
                      <a:stretch>
                        <a:fillRect/>
                      </a:stretch>
                    </p:blipFill>
                    <p:spPr>
                      <a:xfrm>
                        <a:off x="769938" y="4124325"/>
                        <a:ext cx="3205162" cy="603250"/>
                      </a:xfrm>
                      <a:prstGeom prst="rect">
                        <a:avLst/>
                      </a:prstGeom>
                      <a:noFill/>
                      <a:ln w="38100">
                        <a:noFill/>
                        <a:miter/>
                      </a:ln>
                    </p:spPr>
                  </p:pic>
                </p:oleObj>
              </mc:Fallback>
            </mc:AlternateContent>
          </a:graphicData>
        </a:graphic>
      </p:graphicFrame>
      <p:graphicFrame>
        <p:nvGraphicFramePr>
          <p:cNvPr id="35852" name="Object 34"/>
          <p:cNvGraphicFramePr>
            <a:graphicFrameLocks noChangeAspect="1"/>
          </p:cNvGraphicFramePr>
          <p:nvPr/>
        </p:nvGraphicFramePr>
        <p:xfrm>
          <a:off x="769938" y="5035550"/>
          <a:ext cx="4125912" cy="603250"/>
        </p:xfrm>
        <a:graphic>
          <a:graphicData uri="http://schemas.openxmlformats.org/presentationml/2006/ole">
            <mc:AlternateContent xmlns:mc="http://schemas.openxmlformats.org/markup-compatibility/2006">
              <mc:Choice xmlns:v="urn:schemas-microsoft-com:vml" Requires="v">
                <p:oleObj spid="_x0000_s3221" name="" r:id="rId9" imgW="1651000" imgH="241300" progId="">
                  <p:embed/>
                </p:oleObj>
              </mc:Choice>
              <mc:Fallback>
                <p:oleObj name="" r:id="rId9" imgW="1651000" imgH="241300" progId="">
                  <p:embed/>
                  <p:pic>
                    <p:nvPicPr>
                      <p:cNvPr id="0" name="图片 3220"/>
                      <p:cNvPicPr/>
                      <p:nvPr/>
                    </p:nvPicPr>
                    <p:blipFill>
                      <a:blip r:embed="rId10"/>
                      <a:stretch>
                        <a:fillRect/>
                      </a:stretch>
                    </p:blipFill>
                    <p:spPr>
                      <a:xfrm>
                        <a:off x="769938" y="5035550"/>
                        <a:ext cx="4125912" cy="603250"/>
                      </a:xfrm>
                      <a:prstGeom prst="rect">
                        <a:avLst/>
                      </a:prstGeom>
                      <a:noFill/>
                      <a:ln w="38100">
                        <a:noFill/>
                        <a:miter/>
                      </a:ln>
                    </p:spPr>
                  </p:pic>
                </p:oleObj>
              </mc:Fallback>
            </mc:AlternateContent>
          </a:graphicData>
        </a:graphic>
      </p:graphicFrame>
      <p:graphicFrame>
        <p:nvGraphicFramePr>
          <p:cNvPr id="35853" name="Object 35"/>
          <p:cNvGraphicFramePr>
            <a:graphicFrameLocks noChangeAspect="1"/>
          </p:cNvGraphicFramePr>
          <p:nvPr/>
        </p:nvGraphicFramePr>
        <p:xfrm>
          <a:off x="769938" y="5861050"/>
          <a:ext cx="4411662" cy="665163"/>
        </p:xfrm>
        <a:graphic>
          <a:graphicData uri="http://schemas.openxmlformats.org/presentationml/2006/ole">
            <mc:AlternateContent xmlns:mc="http://schemas.openxmlformats.org/markup-compatibility/2006">
              <mc:Choice xmlns:v="urn:schemas-microsoft-com:vml" Requires="v">
                <p:oleObj spid="_x0000_s3222" name="" r:id="rId11" imgW="1764665" imgH="266700" progId="">
                  <p:embed/>
                </p:oleObj>
              </mc:Choice>
              <mc:Fallback>
                <p:oleObj name="" r:id="rId11" imgW="1764665" imgH="266700" progId="">
                  <p:embed/>
                  <p:pic>
                    <p:nvPicPr>
                      <p:cNvPr id="0" name="图片 3221"/>
                      <p:cNvPicPr/>
                      <p:nvPr/>
                    </p:nvPicPr>
                    <p:blipFill>
                      <a:blip r:embed="rId12"/>
                      <a:stretch>
                        <a:fillRect/>
                      </a:stretch>
                    </p:blipFill>
                    <p:spPr>
                      <a:xfrm>
                        <a:off x="769938" y="5861050"/>
                        <a:ext cx="4411662" cy="665163"/>
                      </a:xfrm>
                      <a:prstGeom prst="rect">
                        <a:avLst/>
                      </a:prstGeom>
                      <a:noFill/>
                      <a:ln w="38100">
                        <a:noFill/>
                        <a:miter/>
                      </a:ln>
                    </p:spPr>
                  </p:pic>
                </p:oleObj>
              </mc:Fallback>
            </mc:AlternateContent>
          </a:graphicData>
        </a:graphic>
      </p:graphicFrame>
      <p:graphicFrame>
        <p:nvGraphicFramePr>
          <p:cNvPr id="35854" name="Object 36"/>
          <p:cNvGraphicFramePr>
            <a:graphicFrameLocks noChangeAspect="1"/>
          </p:cNvGraphicFramePr>
          <p:nvPr/>
        </p:nvGraphicFramePr>
        <p:xfrm>
          <a:off x="6154738" y="5908675"/>
          <a:ext cx="474662" cy="506413"/>
        </p:xfrm>
        <a:graphic>
          <a:graphicData uri="http://schemas.openxmlformats.org/presentationml/2006/ole">
            <mc:AlternateContent xmlns:mc="http://schemas.openxmlformats.org/markup-compatibility/2006">
              <mc:Choice xmlns:v="urn:schemas-microsoft-com:vml" Requires="v">
                <p:oleObj spid="_x0000_s3223" name="" r:id="rId13" imgW="190500" imgH="203200" progId="">
                  <p:embed/>
                </p:oleObj>
              </mc:Choice>
              <mc:Fallback>
                <p:oleObj name="" r:id="rId13" imgW="190500" imgH="203200" progId="">
                  <p:embed/>
                  <p:pic>
                    <p:nvPicPr>
                      <p:cNvPr id="0" name="图片 3222"/>
                      <p:cNvPicPr/>
                      <p:nvPr/>
                    </p:nvPicPr>
                    <p:blipFill>
                      <a:blip r:embed="rId14"/>
                      <a:stretch>
                        <a:fillRect/>
                      </a:stretch>
                    </p:blipFill>
                    <p:spPr>
                      <a:xfrm>
                        <a:off x="6154738" y="5908675"/>
                        <a:ext cx="474662" cy="506413"/>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left)">
                                      <p:cBhvr>
                                        <p:cTn id="7" dur="500"/>
                                        <p:tgtEl>
                                          <p:spTgt spid="35843"/>
                                        </p:tgtEl>
                                      </p:cBhvr>
                                    </p:animEffect>
                                  </p:childTnLst>
                                </p:cTn>
                              </p:par>
                              <p:par>
                                <p:cTn id="8" presetID="5" presetClass="entr" presetSubtype="10" fill="hold" nodeType="withEffect">
                                  <p:stCondLst>
                                    <p:cond delay="0"/>
                                  </p:stCondLst>
                                  <p:childTnLst>
                                    <p:set>
                                      <p:cBhvr>
                                        <p:cTn id="9" dur="1" fill="hold">
                                          <p:stCondLst>
                                            <p:cond delay="0"/>
                                          </p:stCondLst>
                                        </p:cTn>
                                        <p:tgtEl>
                                          <p:spTgt spid="35845"/>
                                        </p:tgtEl>
                                        <p:attrNameLst>
                                          <p:attrName>style.visibility</p:attrName>
                                        </p:attrNameLst>
                                      </p:cBhvr>
                                      <p:to>
                                        <p:strVal val="visible"/>
                                      </p:to>
                                    </p:set>
                                    <p:animEffect transition="in" filter="checkerboard(across)">
                                      <p:cBhvr>
                                        <p:cTn id="10" dur="500"/>
                                        <p:tgtEl>
                                          <p:spTgt spid="3584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checkerboard(across)">
                                      <p:cBhvr>
                                        <p:cTn id="13" dur="500"/>
                                        <p:tgtEl>
                                          <p:spTgt spid="358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5846"/>
                                        </p:tgtEl>
                                        <p:attrNameLst>
                                          <p:attrName>style.visibility</p:attrName>
                                        </p:attrNameLst>
                                      </p:cBhvr>
                                      <p:to>
                                        <p:strVal val="visible"/>
                                      </p:to>
                                    </p:set>
                                    <p:animEffect transition="in" filter="wipe(left)">
                                      <p:cBhvr>
                                        <p:cTn id="18" dur="500"/>
                                        <p:tgtEl>
                                          <p:spTgt spid="358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5847"/>
                                        </p:tgtEl>
                                        <p:attrNameLst>
                                          <p:attrName>style.visibility</p:attrName>
                                        </p:attrNameLst>
                                      </p:cBhvr>
                                      <p:to>
                                        <p:strVal val="visible"/>
                                      </p:to>
                                    </p:set>
                                    <p:animEffect transition="in" filter="wipe(left)">
                                      <p:cBhvr>
                                        <p:cTn id="23" dur="500"/>
                                        <p:tgtEl>
                                          <p:spTgt spid="358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5848"/>
                                        </p:tgtEl>
                                        <p:attrNameLst>
                                          <p:attrName>style.visibility</p:attrName>
                                        </p:attrNameLst>
                                      </p:cBhvr>
                                      <p:to>
                                        <p:strVal val="visible"/>
                                      </p:to>
                                    </p:set>
                                    <p:animEffect transition="in" filter="wipe(left)">
                                      <p:cBhvr>
                                        <p:cTn id="28" dur="500"/>
                                        <p:tgtEl>
                                          <p:spTgt spid="358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35849"/>
                                        </p:tgtEl>
                                        <p:attrNameLst>
                                          <p:attrName>style.visibility</p:attrName>
                                        </p:attrNameLst>
                                      </p:cBhvr>
                                      <p:to>
                                        <p:strVal val="visible"/>
                                      </p:to>
                                    </p:set>
                                    <p:animEffect transition="in" filter="wipe(left)">
                                      <p:cBhvr>
                                        <p:cTn id="33" dur="75"/>
                                        <p:tgtEl>
                                          <p:spTgt spid="358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5851"/>
                                        </p:tgtEl>
                                        <p:attrNameLst>
                                          <p:attrName>style.visibility</p:attrName>
                                        </p:attrNameLst>
                                      </p:cBhvr>
                                      <p:to>
                                        <p:strVal val="visible"/>
                                      </p:to>
                                    </p:set>
                                    <p:animEffect transition="in" filter="wipe(left)">
                                      <p:cBhvr>
                                        <p:cTn id="38" dur="500"/>
                                        <p:tgtEl>
                                          <p:spTgt spid="3585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5850"/>
                                        </p:tgtEl>
                                        <p:attrNameLst>
                                          <p:attrName>style.visibility</p:attrName>
                                        </p:attrNameLst>
                                      </p:cBhvr>
                                      <p:to>
                                        <p:strVal val="visible"/>
                                      </p:to>
                                    </p:set>
                                    <p:animEffect transition="in" filter="wipe(left)">
                                      <p:cBhvr>
                                        <p:cTn id="43" dur="500"/>
                                        <p:tgtEl>
                                          <p:spTgt spid="358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5852"/>
                                        </p:tgtEl>
                                        <p:attrNameLst>
                                          <p:attrName>style.visibility</p:attrName>
                                        </p:attrNameLst>
                                      </p:cBhvr>
                                      <p:to>
                                        <p:strVal val="visible"/>
                                      </p:to>
                                    </p:set>
                                    <p:animEffect transition="in" filter="wipe(left)">
                                      <p:cBhvr>
                                        <p:cTn id="48" dur="2000"/>
                                        <p:tgtEl>
                                          <p:spTgt spid="358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5853"/>
                                        </p:tgtEl>
                                        <p:attrNameLst>
                                          <p:attrName>style.visibility</p:attrName>
                                        </p:attrNameLst>
                                      </p:cBhvr>
                                      <p:to>
                                        <p:strVal val="visible"/>
                                      </p:to>
                                    </p:set>
                                    <p:animEffect transition="in" filter="wipe(left)">
                                      <p:cBhvr>
                                        <p:cTn id="53" dur="500"/>
                                        <p:tgtEl>
                                          <p:spTgt spid="3585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iterate type="lt">
                                    <p:tmPct val="100000"/>
                                  </p:iterate>
                                  <p:childTnLst>
                                    <p:set>
                                      <p:cBhvr>
                                        <p:cTn id="57" dur="1" fill="hold">
                                          <p:stCondLst>
                                            <p:cond delay="0"/>
                                          </p:stCondLst>
                                        </p:cTn>
                                        <p:tgtEl>
                                          <p:spTgt spid="35842"/>
                                        </p:tgtEl>
                                        <p:attrNameLst>
                                          <p:attrName>style.visibility</p:attrName>
                                        </p:attrNameLst>
                                      </p:cBhvr>
                                      <p:to>
                                        <p:strVal val="visible"/>
                                      </p:to>
                                    </p:set>
                                    <p:animEffect transition="in" filter="wipe(left)">
                                      <p:cBhvr>
                                        <p:cTn id="58" dur="75"/>
                                        <p:tgtEl>
                                          <p:spTgt spid="35842"/>
                                        </p:tgtEl>
                                      </p:cBhvr>
                                    </p:animEffect>
                                  </p:childTnLst>
                                </p:cTn>
                              </p:par>
                              <p:par>
                                <p:cTn id="59" presetID="22" presetClass="entr" presetSubtype="8" fill="hold" nodeType="withEffect">
                                  <p:stCondLst>
                                    <p:cond delay="0"/>
                                  </p:stCondLst>
                                  <p:childTnLst>
                                    <p:set>
                                      <p:cBhvr>
                                        <p:cTn id="60" dur="1" fill="hold">
                                          <p:stCondLst>
                                            <p:cond delay="0"/>
                                          </p:stCondLst>
                                        </p:cTn>
                                        <p:tgtEl>
                                          <p:spTgt spid="35854"/>
                                        </p:tgtEl>
                                        <p:attrNameLst>
                                          <p:attrName>style.visibility</p:attrName>
                                        </p:attrNameLst>
                                      </p:cBhvr>
                                      <p:to>
                                        <p:strVal val="visible"/>
                                      </p:to>
                                    </p:set>
                                    <p:animEffect transition="in" filter="wipe(left)">
                                      <p:cBhvr>
                                        <p:cTn id="61" dur="500"/>
                                        <p:tgtEl>
                                          <p:spTgt spid="3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p:bldP spid="35844" grpId="0"/>
      <p:bldP spid="35849"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8" name="Rectangle 8"/>
          <p:cNvSpPr/>
          <p:nvPr/>
        </p:nvSpPr>
        <p:spPr>
          <a:xfrm>
            <a:off x="457200" y="504825"/>
            <a:ext cx="8362950" cy="3378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如果</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FF"/>
                </a:solidFill>
                <a:latin typeface="Times New Roman" panose="02020603050405020304" pitchFamily="18" charset="0"/>
                <a:ea typeface="楷体_GB2312" panose="02010609030101010101" pitchFamily="49" charset="-122"/>
              </a:rPr>
              <a:t>即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en-US" sz="2400" b="1" i="1" baseline="30000" dirty="0">
                <a:solidFill>
                  <a:srgbClr val="0000FF"/>
                </a:solidFill>
                <a:latin typeface="Times New Roman" panose="02020603050405020304" pitchFamily="18" charset="0"/>
                <a:ea typeface="楷体_GB2312" panose="02010609030101010101" pitchFamily="49" charset="-122"/>
              </a:rPr>
              <a:t>－</a:t>
            </a:r>
            <a:r>
              <a:rPr lang="en-US" altLang="zh-CN" sz="2400" b="1" baseline="30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30000" dirty="0">
                <a:solidFill>
                  <a:srgbClr val="0000FF"/>
                </a:solidFill>
                <a:latin typeface="Times New Roman" panose="02020603050405020304" pitchFamily="18" charset="0"/>
                <a:ea typeface="楷体_GB2312" panose="02010609030101010101" pitchFamily="49" charset="-122"/>
              </a:rPr>
              <a:t>T</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dirty="0">
                <a:solidFill>
                  <a:srgbClr val="FF0000"/>
                </a:solidFill>
                <a:latin typeface="Times New Roman" panose="02020603050405020304" pitchFamily="18" charset="0"/>
                <a:ea typeface="楷体_GB2312" panose="02010609030101010101" pitchFamily="49" charset="-122"/>
              </a:rPr>
              <a:t>正交矩阵</a:t>
            </a:r>
            <a:r>
              <a:rPr lang="zh-CN" altLang="en-US" sz="2400" b="1" dirty="0">
                <a:solidFill>
                  <a:srgbClr val="000000"/>
                </a:solidFill>
                <a:latin typeface="Times New Roman" panose="02020603050405020304" pitchFamily="18" charset="0"/>
                <a:ea typeface="楷体_GB2312" panose="02010609030101010101" pitchFamily="49" charset="-122"/>
              </a:rPr>
              <a:t>，简称</a:t>
            </a:r>
            <a:r>
              <a:rPr lang="zh-CN" altLang="en-US" sz="2400" b="1" dirty="0">
                <a:solidFill>
                  <a:srgbClr val="FF0000"/>
                </a:solidFill>
                <a:latin typeface="Times New Roman" panose="02020603050405020304" pitchFamily="18" charset="0"/>
                <a:ea typeface="楷体_GB2312" panose="02010609030101010101" pitchFamily="49" charset="-122"/>
              </a:rPr>
              <a:t>正交阵</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为正交阵的充分必要条件是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a:t>
            </a:r>
            <a:r>
              <a:rPr lang="zh-CN" altLang="en-US" sz="2400" b="1" dirty="0">
                <a:solidFill>
                  <a:srgbClr val="000000"/>
                </a:solidFill>
                <a:latin typeface="Times New Roman" panose="02020603050405020304" pitchFamily="18" charset="0"/>
                <a:ea typeface="楷体_GB2312" panose="02010609030101010101" pitchFamily="49" charset="-122"/>
              </a:rPr>
              <a:t>都是单位向量，且两两正交．即</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列向量组</a:t>
            </a:r>
            <a:r>
              <a:rPr lang="zh-CN" altLang="en-US" sz="2400" b="1" dirty="0">
                <a:solidFill>
                  <a:srgbClr val="000000"/>
                </a:solidFill>
                <a:latin typeface="Times New Roman" panose="02020603050405020304" pitchFamily="18" charset="0"/>
                <a:ea typeface="楷体_GB2312" panose="02010609030101010101" pitchFamily="49" charset="-122"/>
              </a:rPr>
              <a:t>构成</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的规范正交基．</a:t>
            </a:r>
            <a:endParaRPr lang="zh-CN" altLang="en-US" sz="2400" b="1" dirty="0">
              <a:solidFill>
                <a:srgbClr val="000000"/>
              </a:solidFill>
              <a:latin typeface="楷体_GB2312" panose="02010609030101010101" pitchFamily="49" charset="-122"/>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楷体_GB2312" panose="02010609030101010101" pitchFamily="49" charset="-122"/>
              </a:rPr>
              <a:t>方阵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为正交阵的充分必要条件是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行向量</a:t>
            </a:r>
            <a:r>
              <a:rPr lang="zh-CN" altLang="en-US" sz="2400" b="1" dirty="0">
                <a:solidFill>
                  <a:srgbClr val="000000"/>
                </a:solidFill>
                <a:latin typeface="Times New Roman" panose="02020603050405020304" pitchFamily="18" charset="0"/>
                <a:ea typeface="楷体_GB2312" panose="02010609030101010101" pitchFamily="49" charset="-122"/>
              </a:rPr>
              <a:t>都是单位向量，且两两正交．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94571" name="Rectangle 11"/>
          <p:cNvSpPr/>
          <p:nvPr/>
        </p:nvSpPr>
        <p:spPr>
          <a:xfrm>
            <a:off x="400050" y="3425825"/>
            <a:ext cx="8420100" cy="457200"/>
          </a:xfrm>
          <a:prstGeom prst="rect">
            <a:avLst/>
          </a:prstGeom>
          <a:noFill/>
          <a:ln w="9525">
            <a:noFill/>
          </a:ln>
        </p:spPr>
        <p:txBody>
          <a:bodyPr/>
          <a:p>
            <a:pPr marL="342900" indent="-342900">
              <a:spcBef>
                <a:spcPct val="20000"/>
              </a:spcBef>
              <a:buClr>
                <a:srgbClr val="00007D"/>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即</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a:t>
            </a:r>
            <a:r>
              <a:rPr lang="zh-CN" altLang="en-US" sz="2400" b="1" dirty="0">
                <a:solidFill>
                  <a:srgbClr val="0000FF"/>
                </a:solidFill>
                <a:latin typeface="Times New Roman" panose="02020603050405020304" pitchFamily="18" charset="0"/>
                <a:ea typeface="楷体_GB2312" panose="02010609030101010101" pitchFamily="49" charset="-122"/>
              </a:rPr>
              <a:t>行向量组</a:t>
            </a:r>
            <a:r>
              <a:rPr lang="zh-CN" altLang="en-US" sz="2400" b="1" dirty="0">
                <a:solidFill>
                  <a:srgbClr val="000000"/>
                </a:solidFill>
                <a:latin typeface="Times New Roman" panose="02020603050405020304" pitchFamily="18" charset="0"/>
                <a:ea typeface="楷体_GB2312" panose="02010609030101010101" pitchFamily="49" charset="-122"/>
              </a:rPr>
              <a:t>构成</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的规范正交基</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94568">
                                            <p:txEl>
                                              <p:charRg st="116" end="15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194571"/>
                                        </p:tgtEl>
                                        <p:attrNameLst>
                                          <p:attrName>style.visibility</p:attrName>
                                        </p:attrNameLst>
                                      </p:cBhvr>
                                      <p:to>
                                        <p:strVal val="visible"/>
                                      </p:to>
                                    </p:set>
                                    <p:anim calcmode="lin" valueType="num">
                                      <p:cBhvr>
                                        <p:cTn id="11" dur="500" fill="hold"/>
                                        <p:tgtEl>
                                          <p:spTgt spid="194571"/>
                                        </p:tgtEl>
                                        <p:attrNameLst>
                                          <p:attrName>ppt_w</p:attrName>
                                        </p:attrNameLst>
                                      </p:cBhvr>
                                      <p:tavLst>
                                        <p:tav tm="0">
                                          <p:val>
                                            <p:fltVal val="0.000000"/>
                                          </p:val>
                                        </p:tav>
                                        <p:tav tm="100000">
                                          <p:val>
                                            <p:strVal val="#ppt_w"/>
                                          </p:val>
                                        </p:tav>
                                      </p:tavLst>
                                    </p:anim>
                                    <p:anim calcmode="lin" valueType="num">
                                      <p:cBhvr>
                                        <p:cTn id="12" dur="500" fill="hold"/>
                                        <p:tgtEl>
                                          <p:spTgt spid="1945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1"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18882" name="Object 4"/>
          <p:cNvGraphicFramePr>
            <a:graphicFrameLocks noChangeAspect="1"/>
          </p:cNvGraphicFramePr>
          <p:nvPr/>
        </p:nvGraphicFramePr>
        <p:xfrm>
          <a:off x="2409825" y="442913"/>
          <a:ext cx="4826000" cy="2108200"/>
        </p:xfrm>
        <a:graphic>
          <a:graphicData uri="http://schemas.openxmlformats.org/presentationml/2006/ole">
            <mc:AlternateContent xmlns:mc="http://schemas.openxmlformats.org/markup-compatibility/2006">
              <mc:Choice xmlns:v="urn:schemas-microsoft-com:vml" Requires="v">
                <p:oleObj spid="_x0000_s4446" name="" r:id="rId1" imgW="2413000" imgH="1054100" progId="">
                  <p:embed/>
                </p:oleObj>
              </mc:Choice>
              <mc:Fallback>
                <p:oleObj name="" r:id="rId1" imgW="2413000" imgH="1054100" progId="">
                  <p:embed/>
                  <p:pic>
                    <p:nvPicPr>
                      <p:cNvPr id="0" name="图片 4445"/>
                      <p:cNvPicPr/>
                      <p:nvPr/>
                    </p:nvPicPr>
                    <p:blipFill>
                      <a:blip r:embed="rId2"/>
                      <a:stretch>
                        <a:fillRect/>
                      </a:stretch>
                    </p:blipFill>
                    <p:spPr>
                      <a:xfrm>
                        <a:off x="2409825" y="442913"/>
                        <a:ext cx="4826000" cy="2108200"/>
                      </a:xfrm>
                      <a:prstGeom prst="rect">
                        <a:avLst/>
                      </a:prstGeom>
                      <a:noFill/>
                      <a:ln w="38100">
                        <a:noFill/>
                        <a:miter/>
                      </a:ln>
                    </p:spPr>
                  </p:pic>
                </p:oleObj>
              </mc:Fallback>
            </mc:AlternateContent>
          </a:graphicData>
        </a:graphic>
      </p:graphicFrame>
      <p:sp>
        <p:nvSpPr>
          <p:cNvPr id="1018883" name="Text Box 15"/>
          <p:cNvSpPr txBox="1"/>
          <p:nvPr/>
        </p:nvSpPr>
        <p:spPr>
          <a:xfrm>
            <a:off x="455613" y="1235075"/>
            <a:ext cx="7920037" cy="457200"/>
          </a:xfrm>
          <a:prstGeom prst="rect">
            <a:avLst/>
          </a:prstGeom>
          <a:noFill/>
          <a:ln w="9525">
            <a:noFill/>
          </a:ln>
        </p:spPr>
        <p:txBody>
          <a:bodyPr>
            <a:spAutoFit/>
          </a:bodyPr>
          <a:p>
            <a:pPr marL="342900" indent="-342900">
              <a:spcBef>
                <a:spcPct val="50000"/>
              </a:spcBef>
              <a:buClr>
                <a:srgbClr val="9999CC"/>
              </a:buClr>
              <a:buSzPct val="80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正交矩阵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92528" name="Rectangle 16"/>
          <p:cNvSpPr/>
          <p:nvPr/>
        </p:nvSpPr>
        <p:spPr>
          <a:xfrm>
            <a:off x="457200" y="2801938"/>
            <a:ext cx="8231188" cy="4572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4 </a:t>
            </a:r>
            <a:r>
              <a:rPr lang="zh-CN" altLang="en-US" sz="2400" b="1" dirty="0">
                <a:solidFill>
                  <a:srgbClr val="000000"/>
                </a:solidFill>
                <a:latin typeface="Times New Roman" panose="02020603050405020304" pitchFamily="18" charset="0"/>
                <a:ea typeface="楷体_GB2312" panose="02010609030101010101" pitchFamily="49" charset="-122"/>
              </a:rPr>
              <a:t>的一个规范正交基</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192529" name="Object 5"/>
          <p:cNvGraphicFramePr>
            <a:graphicFrameLocks noChangeAspect="1"/>
          </p:cNvGraphicFramePr>
          <p:nvPr/>
        </p:nvGraphicFramePr>
        <p:xfrm>
          <a:off x="1012825" y="3509963"/>
          <a:ext cx="7086600" cy="1981200"/>
        </p:xfrm>
        <a:graphic>
          <a:graphicData uri="http://schemas.openxmlformats.org/presentationml/2006/ole">
            <mc:AlternateContent xmlns:mc="http://schemas.openxmlformats.org/markup-compatibility/2006">
              <mc:Choice xmlns:v="urn:schemas-microsoft-com:vml" Requires="v">
                <p:oleObj spid="_x0000_s4447" name="" r:id="rId3" imgW="3543300" imgH="990600" progId="">
                  <p:embed/>
                </p:oleObj>
              </mc:Choice>
              <mc:Fallback>
                <p:oleObj name="" r:id="rId3" imgW="3543300" imgH="990600" progId="">
                  <p:embed/>
                  <p:pic>
                    <p:nvPicPr>
                      <p:cNvPr id="0" name="图片 4446"/>
                      <p:cNvPicPr/>
                      <p:nvPr/>
                    </p:nvPicPr>
                    <p:blipFill>
                      <a:blip r:embed="rId4"/>
                      <a:stretch>
                        <a:fillRect/>
                      </a:stretch>
                    </p:blipFill>
                    <p:spPr>
                      <a:xfrm>
                        <a:off x="1012825" y="3509963"/>
                        <a:ext cx="7086600" cy="1981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2528"/>
                                        </p:tgtEl>
                                        <p:attrNameLst>
                                          <p:attrName>style.visibility</p:attrName>
                                        </p:attrNameLst>
                                      </p:cBhvr>
                                      <p:to>
                                        <p:strVal val="visible"/>
                                      </p:to>
                                    </p:set>
                                    <p:animEffect transition="in" filter="slide(fromBottom)">
                                      <p:cBhvr>
                                        <p:cTn id="7" dur="500"/>
                                        <p:tgtEl>
                                          <p:spTgt spid="192528"/>
                                        </p:tgtEl>
                                      </p:cBhvr>
                                    </p:animEffect>
                                  </p:childTnLst>
                                </p:cTn>
                              </p:par>
                              <p:par>
                                <p:cTn id="8" presetID="4" presetClass="entr" presetSubtype="16" fill="hold" nodeType="withEffect">
                                  <p:stCondLst>
                                    <p:cond delay="0"/>
                                  </p:stCondLst>
                                  <p:childTnLst>
                                    <p:set>
                                      <p:cBhvr>
                                        <p:cTn id="9" dur="1" fill="hold">
                                          <p:stCondLst>
                                            <p:cond delay="0"/>
                                          </p:stCondLst>
                                        </p:cTn>
                                        <p:tgtEl>
                                          <p:spTgt spid="192529"/>
                                        </p:tgtEl>
                                        <p:attrNameLst>
                                          <p:attrName>style.visibility</p:attrName>
                                        </p:attrNameLst>
                                      </p:cBhvr>
                                      <p:to>
                                        <p:strVal val="visible"/>
                                      </p:to>
                                    </p:set>
                                    <p:animEffect transition="in" filter="box(in)">
                                      <p:cBhvr>
                                        <p:cTn id="10" dur="500"/>
                                        <p:tgtEl>
                                          <p:spTgt spid="19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8"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9" name="AutoShape 5">
            <a:hlinkClick r:id="rId1" action="ppaction://hlinksldjump"/>
          </p:cNvPr>
          <p:cNvSpPr/>
          <p:nvPr/>
        </p:nvSpPr>
        <p:spPr>
          <a:xfrm>
            <a:off x="8459788" y="6237288"/>
            <a:ext cx="457200" cy="457200"/>
          </a:xfrm>
          <a:prstGeom prst="actionButtonInformation">
            <a:avLst/>
          </a:prstGeom>
          <a:solidFill>
            <a:schemeClr val="accent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95590" name="Object 3"/>
          <p:cNvGraphicFramePr>
            <a:graphicFrameLocks noChangeAspect="1"/>
          </p:cNvGraphicFramePr>
          <p:nvPr/>
        </p:nvGraphicFramePr>
        <p:xfrm>
          <a:off x="1108075" y="3154363"/>
          <a:ext cx="6929438" cy="558800"/>
        </p:xfrm>
        <a:graphic>
          <a:graphicData uri="http://schemas.openxmlformats.org/presentationml/2006/ole">
            <mc:AlternateContent xmlns:mc="http://schemas.openxmlformats.org/markup-compatibility/2006">
              <mc:Choice xmlns:v="urn:schemas-microsoft-com:vml" Requires="v">
                <p:oleObj spid="_x0000_s4448" name="" r:id="rId2" imgW="3467100" imgH="279400" progId="">
                  <p:embed/>
                </p:oleObj>
              </mc:Choice>
              <mc:Fallback>
                <p:oleObj name="" r:id="rId2" imgW="3467100" imgH="279400" progId="">
                  <p:embed/>
                  <p:pic>
                    <p:nvPicPr>
                      <p:cNvPr id="0" name="图片 4447"/>
                      <p:cNvPicPr/>
                      <p:nvPr/>
                    </p:nvPicPr>
                    <p:blipFill>
                      <a:blip r:embed="rId3"/>
                      <a:stretch>
                        <a:fillRect/>
                      </a:stretch>
                    </p:blipFill>
                    <p:spPr>
                      <a:xfrm>
                        <a:off x="1108075" y="3154363"/>
                        <a:ext cx="6929438" cy="558800"/>
                      </a:xfrm>
                      <a:prstGeom prst="rect">
                        <a:avLst/>
                      </a:prstGeom>
                      <a:noFill/>
                      <a:ln w="38100">
                        <a:noFill/>
                        <a:miter/>
                      </a:ln>
                    </p:spPr>
                  </p:pic>
                </p:oleObj>
              </mc:Fallback>
            </mc:AlternateContent>
          </a:graphicData>
        </a:graphic>
      </p:graphicFrame>
      <p:sp>
        <p:nvSpPr>
          <p:cNvPr id="195591" name="Rectangle 7"/>
          <p:cNvSpPr/>
          <p:nvPr/>
        </p:nvSpPr>
        <p:spPr>
          <a:xfrm>
            <a:off x="1677988" y="3141663"/>
            <a:ext cx="1008062" cy="5762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5592" name="Rectangle 8"/>
          <p:cNvSpPr/>
          <p:nvPr/>
        </p:nvSpPr>
        <p:spPr>
          <a:xfrm>
            <a:off x="2686050" y="3141663"/>
            <a:ext cx="1871663" cy="5762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5593" name="Rectangle 9"/>
          <p:cNvSpPr/>
          <p:nvPr/>
        </p:nvSpPr>
        <p:spPr>
          <a:xfrm>
            <a:off x="4557713" y="3141663"/>
            <a:ext cx="1598612" cy="5762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5594" name="Rectangle 10"/>
          <p:cNvSpPr/>
          <p:nvPr/>
        </p:nvSpPr>
        <p:spPr>
          <a:xfrm>
            <a:off x="6156325" y="3141663"/>
            <a:ext cx="1079500" cy="5762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5595" name="Rectangle 11"/>
          <p:cNvSpPr/>
          <p:nvPr/>
        </p:nvSpPr>
        <p:spPr>
          <a:xfrm>
            <a:off x="7237413" y="3141663"/>
            <a:ext cx="935037" cy="5762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5588" name="Rectangle 4"/>
          <p:cNvSpPr/>
          <p:nvPr/>
        </p:nvSpPr>
        <p:spPr>
          <a:xfrm>
            <a:off x="457200" y="504825"/>
            <a:ext cx="8231188" cy="4181475"/>
          </a:xfrm>
          <a:prstGeom prst="rect">
            <a:avLst/>
          </a:prstGeom>
          <a:noFill/>
          <a:ln w="9525">
            <a:noFill/>
          </a:ln>
        </p:spPr>
        <p:txBody>
          <a:bodyPr>
            <a:spAutoFit/>
          </a:bodyPr>
          <a:p>
            <a:pPr marL="342900" indent="-342900"/>
            <a:r>
              <a:rPr lang="zh-CN" altLang="en-US" sz="2400" b="1" dirty="0">
                <a:solidFill>
                  <a:srgbClr val="000000"/>
                </a:solidFill>
                <a:latin typeface="Times New Roman" panose="02020603050405020304" pitchFamily="18" charset="0"/>
                <a:ea typeface="楷体_GB2312" panose="02010609030101010101" pitchFamily="49" charset="-122"/>
              </a:rPr>
              <a:t>正交矩阵具有下列性质：</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是正交阵，则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也是正交阵，且</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或</a:t>
            </a:r>
            <a:r>
              <a:rPr lang="en-US" altLang="en-US"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buChar char="ü"/>
            </a:pP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是正交阵，则</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也是正交阵．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若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是正交阵，则线性变换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Px</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称为</a:t>
            </a:r>
            <a:r>
              <a:rPr lang="zh-CN" altLang="en-US" sz="2400" b="1" dirty="0">
                <a:solidFill>
                  <a:srgbClr val="FF0000"/>
                </a:solidFill>
                <a:latin typeface="Times New Roman" panose="02020603050405020304" pitchFamily="18" charset="0"/>
                <a:ea typeface="楷体_GB2312" panose="02010609030101010101" pitchFamily="49" charset="-122"/>
              </a:rPr>
              <a:t>正交变换</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50000"/>
              </a:lnSpc>
              <a:buClr>
                <a:srgbClr val="FF0000"/>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经过正交变换，线段的长度保持不变（从而三角形的形状保</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20000"/>
              </a:lnSpc>
              <a:buClr>
                <a:srgbClr val="FF0000"/>
              </a:buClr>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持不变），这就是正交变换的优良特性．</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5588">
                                            <p:txEl>
                                              <p:charRg st="12" end="47"/>
                                            </p:txEl>
                                          </p:spTgt>
                                        </p:tgtEl>
                                        <p:attrNameLst>
                                          <p:attrName>style.visibility</p:attrName>
                                        </p:attrNameLst>
                                      </p:cBhvr>
                                      <p:to>
                                        <p:strVal val="visible"/>
                                      </p:to>
                                    </p:set>
                                    <p:animEffect transition="in" filter="slide(fromBottom)">
                                      <p:cBhvr>
                                        <p:cTn id="7" dur="500"/>
                                        <p:tgtEl>
                                          <p:spTgt spid="195588">
                                            <p:txEl>
                                              <p:charRg st="12" end="4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95588">
                                            <p:txEl>
                                              <p:charRg st="47" end="73"/>
                                            </p:txEl>
                                          </p:spTgt>
                                        </p:tgtEl>
                                        <p:attrNameLst>
                                          <p:attrName>style.visibility</p:attrName>
                                        </p:attrNameLst>
                                      </p:cBhvr>
                                      <p:to>
                                        <p:strVal val="visible"/>
                                      </p:to>
                                    </p:set>
                                    <p:animEffect transition="in" filter="slide(fromBottom)">
                                      <p:cBhvr>
                                        <p:cTn id="12" dur="500"/>
                                        <p:tgtEl>
                                          <p:spTgt spid="195588">
                                            <p:txEl>
                                              <p:charRg st="47" end="7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195588">
                                            <p:txEl>
                                              <p:charRg st="74" end="107"/>
                                            </p:txEl>
                                          </p:spTgt>
                                        </p:tgtEl>
                                        <p:attrNameLst>
                                          <p:attrName>style.visibility</p:attrName>
                                        </p:attrNameLst>
                                      </p:cBhvr>
                                      <p:to>
                                        <p:strVal val="visible"/>
                                      </p:to>
                                    </p:set>
                                    <p:animEffect transition="in" filter="fade">
                                      <p:cBhvr>
                                        <p:cTn id="17" dur="800" decel="100000"/>
                                        <p:tgtEl>
                                          <p:spTgt spid="195588">
                                            <p:txEl>
                                              <p:charRg st="74" end="107"/>
                                            </p:txEl>
                                          </p:spTgt>
                                        </p:tgtEl>
                                      </p:cBhvr>
                                    </p:animEffect>
                                    <p:anim calcmode="lin" valueType="num">
                                      <p:cBhvr>
                                        <p:cTn id="18" dur="800" decel="100000" fill="hold"/>
                                        <p:tgtEl>
                                          <p:spTgt spid="195588">
                                            <p:txEl>
                                              <p:charRg st="74" end="107"/>
                                            </p:txEl>
                                          </p:spTgt>
                                        </p:tgtEl>
                                        <p:attrNameLst>
                                          <p:attrName>style.rotation</p:attrName>
                                        </p:attrNameLst>
                                      </p:cBhvr>
                                      <p:tavLst>
                                        <p:tav tm="0">
                                          <p:val>
                                            <p:fltVal val="-90.000000"/>
                                          </p:val>
                                        </p:tav>
                                        <p:tav tm="100000">
                                          <p:val>
                                            <p:fltVal val="0.000000"/>
                                          </p:val>
                                        </p:tav>
                                      </p:tavLst>
                                    </p:anim>
                                    <p:anim calcmode="lin" valueType="num">
                                      <p:cBhvr>
                                        <p:cTn id="19" dur="800" decel="100000" fill="hold"/>
                                        <p:tgtEl>
                                          <p:spTgt spid="195588">
                                            <p:txEl>
                                              <p:charRg st="74" end="107"/>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195588">
                                            <p:txEl>
                                              <p:charRg st="74" end="107"/>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95588">
                                            <p:txEl>
                                              <p:charRg st="74" end="107"/>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95588">
                                            <p:txEl>
                                              <p:charRg st="74" end="107"/>
                                            </p:txEl>
                                          </p:spTgt>
                                        </p:tgtEl>
                                        <p:attrNameLst>
                                          <p:attrName>ppt_y</p:attrName>
                                        </p:attrNameLst>
                                      </p:cBhvr>
                                      <p:tavLst>
                                        <p:tav tm="0">
                                          <p:val>
                                            <p:strVal val="#ppt_y+0.1"/>
                                          </p:val>
                                        </p:tav>
                                        <p:tav tm="100000">
                                          <p:val>
                                            <p:strVal val="#ppt_y"/>
                                          </p:val>
                                        </p:tav>
                                      </p:tavLst>
                                    </p:anim>
                                  </p:childTnLst>
                                </p:cTn>
                              </p:par>
                            </p:childTnLst>
                          </p:cTn>
                        </p:par>
                        <p:par>
                          <p:cTn id="23" fill="hold">
                            <p:stCondLst>
                              <p:cond delay="1000"/>
                            </p:stCondLst>
                            <p:childTnLst>
                              <p:par>
                                <p:cTn id="24" presetID="4" presetClass="entr" presetSubtype="16" fill="hold" grpId="0" nodeType="afterEffect">
                                  <p:stCondLst>
                                    <p:cond delay="0"/>
                                  </p:stCondLst>
                                  <p:childTnLst>
                                    <p:set>
                                      <p:cBhvr>
                                        <p:cTn id="25" dur="1" fill="hold">
                                          <p:stCondLst>
                                            <p:cond delay="0"/>
                                          </p:stCondLst>
                                        </p:cTn>
                                        <p:tgtEl>
                                          <p:spTgt spid="195589"/>
                                        </p:tgtEl>
                                        <p:attrNameLst>
                                          <p:attrName>style.visibility</p:attrName>
                                        </p:attrNameLst>
                                      </p:cBhvr>
                                      <p:to>
                                        <p:strVal val="visible"/>
                                      </p:to>
                                    </p:set>
                                    <p:animEffect transition="in" filter="box(in)">
                                      <p:cBhvr>
                                        <p:cTn id="26" dur="500"/>
                                        <p:tgtEl>
                                          <p:spTgt spid="195589"/>
                                        </p:tgtEl>
                                      </p:cBhvr>
                                    </p:animEffect>
                                  </p:childTnLst>
                                  <p:subTnLst>
                                    <p:audio>
                                      <p:cMediaNode>
                                        <p:cTn display="0" masterRel="sameClick">
                                          <p:stCondLst>
                                            <p:cond evt="begin" delay="0">
                                              <p:tn val="24"/>
                                            </p:cond>
                                          </p:stCondLst>
                                          <p:endCondLst>
                                            <p:cond evt="onStopAudio" delay="0">
                                              <p:tgtEl>
                                                <p:sldTgt/>
                                              </p:tgtEl>
                                            </p:cond>
                                          </p:endCondLst>
                                        </p:cTn>
                                        <p:tgtEl>
                                          <p:sndTgt r:embed="rId4" name="cashreg.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5590"/>
                                        </p:tgtEl>
                                        <p:attrNameLst>
                                          <p:attrName>style.visibility</p:attrName>
                                        </p:attrNameLst>
                                      </p:cBhvr>
                                      <p:to>
                                        <p:strVal val="visible"/>
                                      </p:to>
                                    </p:set>
                                    <p:animEffect transition="in" filter="wipe(left)">
                                      <p:cBhvr>
                                        <p:cTn id="31" dur="500"/>
                                        <p:tgtEl>
                                          <p:spTgt spid="1955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0" nodeType="clickEffect">
                                  <p:stCondLst>
                                    <p:cond delay="0"/>
                                  </p:stCondLst>
                                  <p:childTnLst>
                                    <p:animEffect transition="out" filter="wipe(left)">
                                      <p:cBhvr>
                                        <p:cTn id="35" dur="500"/>
                                        <p:tgtEl>
                                          <p:spTgt spid="195591"/>
                                        </p:tgtEl>
                                      </p:cBhvr>
                                    </p:animEffect>
                                    <p:set>
                                      <p:cBhvr>
                                        <p:cTn id="36" dur="1" fill="hold">
                                          <p:stCondLst>
                                            <p:cond delay="499"/>
                                          </p:stCondLst>
                                        </p:cTn>
                                        <p:tgtEl>
                                          <p:spTgt spid="19559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195592"/>
                                        </p:tgtEl>
                                      </p:cBhvr>
                                    </p:animEffect>
                                    <p:set>
                                      <p:cBhvr>
                                        <p:cTn id="41" dur="1" fill="hold">
                                          <p:stCondLst>
                                            <p:cond delay="499"/>
                                          </p:stCondLst>
                                        </p:cTn>
                                        <p:tgtEl>
                                          <p:spTgt spid="19559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0" nodeType="clickEffect">
                                  <p:stCondLst>
                                    <p:cond delay="0"/>
                                  </p:stCondLst>
                                  <p:childTnLst>
                                    <p:animEffect transition="out" filter="wipe(left)">
                                      <p:cBhvr>
                                        <p:cTn id="45" dur="500"/>
                                        <p:tgtEl>
                                          <p:spTgt spid="195593"/>
                                        </p:tgtEl>
                                      </p:cBhvr>
                                    </p:animEffect>
                                    <p:set>
                                      <p:cBhvr>
                                        <p:cTn id="46" dur="1" fill="hold">
                                          <p:stCondLst>
                                            <p:cond delay="499"/>
                                          </p:stCondLst>
                                        </p:cTn>
                                        <p:tgtEl>
                                          <p:spTgt spid="19559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195594"/>
                                        </p:tgtEl>
                                      </p:cBhvr>
                                    </p:animEffect>
                                    <p:set>
                                      <p:cBhvr>
                                        <p:cTn id="51" dur="1" fill="hold">
                                          <p:stCondLst>
                                            <p:cond delay="499"/>
                                          </p:stCondLst>
                                        </p:cTn>
                                        <p:tgtEl>
                                          <p:spTgt spid="19559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195595"/>
                                        </p:tgtEl>
                                      </p:cBhvr>
                                    </p:animEffect>
                                    <p:set>
                                      <p:cBhvr>
                                        <p:cTn id="56" dur="1" fill="hold">
                                          <p:stCondLst>
                                            <p:cond delay="499"/>
                                          </p:stCondLst>
                                        </p:cTn>
                                        <p:tgtEl>
                                          <p:spTgt spid="19559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iterate type="lt">
                                    <p:tmAbs val="100"/>
                                  </p:iterate>
                                  <p:childTnLst>
                                    <p:set>
                                      <p:cBhvr>
                                        <p:cTn id="60" dur="1" fill="hold">
                                          <p:stCondLst>
                                            <p:cond delay="0"/>
                                          </p:stCondLst>
                                        </p:cTn>
                                        <p:tgtEl>
                                          <p:spTgt spid="195588">
                                            <p:txEl>
                                              <p:charRg st="108" end="135"/>
                                            </p:txEl>
                                          </p:spTgt>
                                        </p:tgtEl>
                                        <p:attrNameLst>
                                          <p:attrName>style.visibility</p:attrName>
                                        </p:attrNameLst>
                                      </p:cBhvr>
                                      <p:to>
                                        <p:strVal val="visible"/>
                                      </p:to>
                                    </p:set>
                                  </p:childTnLst>
                                </p:cTn>
                              </p:par>
                            </p:childTnLst>
                          </p:cTn>
                        </p:par>
                        <p:par>
                          <p:cTn id="61" fill="hold">
                            <p:stCondLst>
                              <p:cond delay="2600"/>
                            </p:stCondLst>
                            <p:childTnLst>
                              <p:par>
                                <p:cTn id="62" presetID="1" presetClass="entr" presetSubtype="0" fill="hold" nodeType="afterEffect">
                                  <p:stCondLst>
                                    <p:cond delay="0"/>
                                  </p:stCondLst>
                                  <p:iterate type="lt">
                                    <p:tmAbs val="100"/>
                                  </p:iterate>
                                  <p:childTnLst>
                                    <p:set>
                                      <p:cBhvr>
                                        <p:cTn id="63" dur="1" fill="hold">
                                          <p:stCondLst>
                                            <p:cond delay="0"/>
                                          </p:stCondLst>
                                        </p:cTn>
                                        <p:tgtEl>
                                          <p:spTgt spid="195588">
                                            <p:txEl>
                                              <p:charRg st="135" end="15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1" grpId="0" animBg="1"/>
      <p:bldP spid="195592" grpId="0" animBg="1"/>
      <p:bldP spid="195593" grpId="0" animBg="1"/>
      <p:bldP spid="195594" grpId="0" animBg="1"/>
      <p:bldP spid="195595" grpId="0" animBg="1"/>
    </p:bldLst>
  </p:timing>
</p:sld>
</file>

<file path=ppt/slides/slide4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96610" name="Text Box 2"/>
          <p:cNvSpPr txBox="1"/>
          <p:nvPr/>
        </p:nvSpPr>
        <p:spPr>
          <a:xfrm>
            <a:off x="671513" y="3579813"/>
            <a:ext cx="7775575" cy="1123950"/>
          </a:xfrm>
          <a:prstGeom prst="rect">
            <a:avLst/>
          </a:prstGeom>
          <a:noFill/>
          <a:ln w="9525">
            <a:noFill/>
          </a:ln>
        </p:spPr>
        <p:txBody>
          <a:bodyPr wrap="none"/>
          <a:p>
            <a:pPr>
              <a:lnSpc>
                <a:spcPct val="120000"/>
              </a:lnSpc>
            </a:pPr>
            <a:r>
              <a:rPr lang="zh-CN" altLang="en-US" sz="2400" b="1" dirty="0">
                <a:solidFill>
                  <a:srgbClr val="000000"/>
                </a:solidFill>
                <a:latin typeface="Times New Roman" panose="02020603050405020304" pitchFamily="18" charset="0"/>
                <a:ea typeface="楷体_GB2312" panose="02010609030101010101" pitchFamily="49" charset="-122"/>
              </a:rPr>
              <a:t>表示一个从变量                     到变量                      线性变换，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50000"/>
              </a:lnSpc>
            </a:pPr>
            <a:r>
              <a:rPr lang="zh-CN" altLang="en-US" sz="2400" b="1" dirty="0">
                <a:solidFill>
                  <a:srgbClr val="000000"/>
                </a:solidFill>
                <a:latin typeface="Times New Roman" panose="02020603050405020304" pitchFamily="18" charset="0"/>
                <a:ea typeface="楷体_GB2312" panose="02010609030101010101" pitchFamily="49" charset="-122"/>
              </a:rPr>
              <a:t>其中    为常数</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1020931" name="Text Box 4"/>
          <p:cNvSpPr txBox="1"/>
          <p:nvPr/>
        </p:nvSpPr>
        <p:spPr>
          <a:xfrm>
            <a:off x="455613" y="455613"/>
            <a:ext cx="7775575" cy="931862"/>
          </a:xfrm>
          <a:prstGeom prst="rect">
            <a:avLst/>
          </a:prstGeom>
          <a:noFill/>
          <a:ln w="9525">
            <a:noFill/>
          </a:ln>
        </p:spPr>
        <p:txBody>
          <a:bodyPr wrap="none"/>
          <a:p>
            <a:r>
              <a:rPr lang="en-US" altLang="zh-CN" sz="2400" b="1" i="1" dirty="0">
                <a:solidFill>
                  <a:srgbClr val="FF0000"/>
                </a:solidFill>
                <a:latin typeface="楷体_GB2312" panose="02010609030101010101" pitchFamily="49" charset="-122"/>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个变量                     与 </a:t>
            </a:r>
            <a:r>
              <a:rPr lang="en-US" altLang="zh-CN" sz="2400" b="1" i="1" dirty="0">
                <a:solidFill>
                  <a:srgbClr val="FF0000"/>
                </a:solidFill>
                <a:latin typeface="Times New Roman" panose="02020603050405020304" pitchFamily="18" charset="0"/>
                <a:ea typeface="楷体_GB2312" panose="02010609030101010101" pitchFamily="49" charset="-122"/>
              </a:rPr>
              <a:t>m</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个变量                      之间的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关系式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0932" name="Object 8"/>
          <p:cNvGraphicFramePr>
            <a:graphicFrameLocks noChangeAspect="1"/>
          </p:cNvGraphicFramePr>
          <p:nvPr/>
        </p:nvGraphicFramePr>
        <p:xfrm>
          <a:off x="5578475" y="476250"/>
          <a:ext cx="1651000" cy="457200"/>
        </p:xfrm>
        <a:graphic>
          <a:graphicData uri="http://schemas.openxmlformats.org/presentationml/2006/ole">
            <mc:AlternateContent xmlns:mc="http://schemas.openxmlformats.org/markup-compatibility/2006">
              <mc:Choice xmlns:v="urn:schemas-microsoft-com:vml" Requires="v">
                <p:oleObj spid="_x0000_s4450" name="" r:id="rId1" imgW="825500" imgH="228600" progId="">
                  <p:embed/>
                </p:oleObj>
              </mc:Choice>
              <mc:Fallback>
                <p:oleObj name="" r:id="rId1" imgW="825500" imgH="228600" progId="">
                  <p:embed/>
                  <p:pic>
                    <p:nvPicPr>
                      <p:cNvPr id="0" name="图片 4449"/>
                      <p:cNvPicPr/>
                      <p:nvPr/>
                    </p:nvPicPr>
                    <p:blipFill>
                      <a:blip r:embed="rId2"/>
                      <a:stretch>
                        <a:fillRect/>
                      </a:stretch>
                    </p:blipFill>
                    <p:spPr>
                      <a:xfrm>
                        <a:off x="5578475" y="476250"/>
                        <a:ext cx="1651000" cy="457200"/>
                      </a:xfrm>
                      <a:prstGeom prst="rect">
                        <a:avLst/>
                      </a:prstGeom>
                      <a:noFill/>
                      <a:ln w="38100">
                        <a:noFill/>
                        <a:miter/>
                      </a:ln>
                    </p:spPr>
                  </p:pic>
                </p:oleObj>
              </mc:Fallback>
            </mc:AlternateContent>
          </a:graphicData>
        </a:graphic>
      </p:graphicFrame>
      <p:graphicFrame>
        <p:nvGraphicFramePr>
          <p:cNvPr id="1020933" name="Object 9"/>
          <p:cNvGraphicFramePr>
            <a:graphicFrameLocks noChangeAspect="1"/>
          </p:cNvGraphicFramePr>
          <p:nvPr/>
        </p:nvGraphicFramePr>
        <p:xfrm>
          <a:off x="2419350" y="1417638"/>
          <a:ext cx="4240213" cy="1878012"/>
        </p:xfrm>
        <a:graphic>
          <a:graphicData uri="http://schemas.openxmlformats.org/presentationml/2006/ole">
            <mc:AlternateContent xmlns:mc="http://schemas.openxmlformats.org/markup-compatibility/2006">
              <mc:Choice xmlns:v="urn:schemas-microsoft-com:vml" Requires="v">
                <p:oleObj spid="_x0000_s4449" name="" r:id="rId3" imgW="2120900" imgH="939800" progId="">
                  <p:embed/>
                </p:oleObj>
              </mc:Choice>
              <mc:Fallback>
                <p:oleObj name="" r:id="rId3" imgW="2120900" imgH="939800" progId="">
                  <p:embed/>
                  <p:pic>
                    <p:nvPicPr>
                      <p:cNvPr id="0" name="图片 4448"/>
                      <p:cNvPicPr/>
                      <p:nvPr/>
                    </p:nvPicPr>
                    <p:blipFill>
                      <a:blip r:embed="rId4"/>
                      <a:stretch>
                        <a:fillRect/>
                      </a:stretch>
                    </p:blipFill>
                    <p:spPr>
                      <a:xfrm>
                        <a:off x="2419350" y="1417638"/>
                        <a:ext cx="4240213" cy="1878012"/>
                      </a:xfrm>
                      <a:prstGeom prst="rect">
                        <a:avLst/>
                      </a:prstGeom>
                      <a:noFill/>
                      <a:ln w="38100">
                        <a:noFill/>
                        <a:miter/>
                      </a:ln>
                    </p:spPr>
                  </p:pic>
                </p:oleObj>
              </mc:Fallback>
            </mc:AlternateContent>
          </a:graphicData>
        </a:graphic>
      </p:graphicFrame>
      <p:graphicFrame>
        <p:nvGraphicFramePr>
          <p:cNvPr id="196615" name="Object 10"/>
          <p:cNvGraphicFramePr>
            <a:graphicFrameLocks noChangeAspect="1"/>
          </p:cNvGraphicFramePr>
          <p:nvPr/>
        </p:nvGraphicFramePr>
        <p:xfrm>
          <a:off x="1258888" y="4186238"/>
          <a:ext cx="457200" cy="482600"/>
        </p:xfrm>
        <a:graphic>
          <a:graphicData uri="http://schemas.openxmlformats.org/presentationml/2006/ole">
            <mc:AlternateContent xmlns:mc="http://schemas.openxmlformats.org/markup-compatibility/2006">
              <mc:Choice xmlns:v="urn:schemas-microsoft-com:vml" Requires="v">
                <p:oleObj spid="_x0000_s4451" name="" r:id="rId5" imgW="228600" imgH="241300" progId="">
                  <p:embed/>
                </p:oleObj>
              </mc:Choice>
              <mc:Fallback>
                <p:oleObj name="" r:id="rId5" imgW="228600" imgH="241300" progId="">
                  <p:embed/>
                  <p:pic>
                    <p:nvPicPr>
                      <p:cNvPr id="0" name="图片 4450"/>
                      <p:cNvPicPr/>
                      <p:nvPr/>
                    </p:nvPicPr>
                    <p:blipFill>
                      <a:blip r:embed="rId6"/>
                      <a:stretch>
                        <a:fillRect/>
                      </a:stretch>
                    </p:blipFill>
                    <p:spPr>
                      <a:xfrm>
                        <a:off x="1258888" y="4186238"/>
                        <a:ext cx="457200" cy="482600"/>
                      </a:xfrm>
                      <a:prstGeom prst="rect">
                        <a:avLst/>
                      </a:prstGeom>
                      <a:noFill/>
                      <a:ln w="38100">
                        <a:noFill/>
                        <a:miter/>
                      </a:ln>
                    </p:spPr>
                  </p:pic>
                </p:oleObj>
              </mc:Fallback>
            </mc:AlternateContent>
          </a:graphicData>
        </a:graphic>
      </p:graphicFrame>
      <p:graphicFrame>
        <p:nvGraphicFramePr>
          <p:cNvPr id="1020935" name="Object 11"/>
          <p:cNvGraphicFramePr>
            <a:graphicFrameLocks noChangeAspect="1"/>
          </p:cNvGraphicFramePr>
          <p:nvPr/>
        </p:nvGraphicFramePr>
        <p:xfrm>
          <a:off x="2333625" y="476250"/>
          <a:ext cx="1598613" cy="457200"/>
        </p:xfrm>
        <a:graphic>
          <a:graphicData uri="http://schemas.openxmlformats.org/presentationml/2006/ole">
            <mc:AlternateContent xmlns:mc="http://schemas.openxmlformats.org/markup-compatibility/2006">
              <mc:Choice xmlns:v="urn:schemas-microsoft-com:vml" Requires="v">
                <p:oleObj spid="_x0000_s4452" name="" r:id="rId7" imgW="800100" imgH="228600" progId="">
                  <p:embed/>
                </p:oleObj>
              </mc:Choice>
              <mc:Fallback>
                <p:oleObj name="" r:id="rId7" imgW="800100" imgH="228600" progId="">
                  <p:embed/>
                  <p:pic>
                    <p:nvPicPr>
                      <p:cNvPr id="0" name="图片 4451"/>
                      <p:cNvPicPr/>
                      <p:nvPr/>
                    </p:nvPicPr>
                    <p:blipFill>
                      <a:blip r:embed="rId8"/>
                      <a:stretch>
                        <a:fillRect/>
                      </a:stretch>
                    </p:blipFill>
                    <p:spPr>
                      <a:xfrm>
                        <a:off x="2333625" y="476250"/>
                        <a:ext cx="1598613" cy="457200"/>
                      </a:xfrm>
                      <a:prstGeom prst="rect">
                        <a:avLst/>
                      </a:prstGeom>
                      <a:noFill/>
                      <a:ln w="38100">
                        <a:noFill/>
                        <a:miter/>
                      </a:ln>
                    </p:spPr>
                  </p:pic>
                </p:oleObj>
              </mc:Fallback>
            </mc:AlternateContent>
          </a:graphicData>
        </a:graphic>
      </p:graphicFrame>
      <p:graphicFrame>
        <p:nvGraphicFramePr>
          <p:cNvPr id="196617" name="Object 12"/>
          <p:cNvGraphicFramePr>
            <a:graphicFrameLocks noChangeAspect="1"/>
          </p:cNvGraphicFramePr>
          <p:nvPr/>
        </p:nvGraphicFramePr>
        <p:xfrm>
          <a:off x="5470525" y="3652838"/>
          <a:ext cx="1651000" cy="457200"/>
        </p:xfrm>
        <a:graphic>
          <a:graphicData uri="http://schemas.openxmlformats.org/presentationml/2006/ole">
            <mc:AlternateContent xmlns:mc="http://schemas.openxmlformats.org/markup-compatibility/2006">
              <mc:Choice xmlns:v="urn:schemas-microsoft-com:vml" Requires="v">
                <p:oleObj spid="_x0000_s4453" name="" r:id="rId9" imgW="825500" imgH="228600" progId="">
                  <p:embed/>
                </p:oleObj>
              </mc:Choice>
              <mc:Fallback>
                <p:oleObj name="" r:id="rId9" imgW="825500" imgH="228600" progId="">
                  <p:embed/>
                  <p:pic>
                    <p:nvPicPr>
                      <p:cNvPr id="0" name="图片 4452"/>
                      <p:cNvPicPr/>
                      <p:nvPr/>
                    </p:nvPicPr>
                    <p:blipFill>
                      <a:blip r:embed="rId10"/>
                      <a:stretch>
                        <a:fillRect/>
                      </a:stretch>
                    </p:blipFill>
                    <p:spPr>
                      <a:xfrm>
                        <a:off x="5470525" y="3652838"/>
                        <a:ext cx="1651000" cy="457200"/>
                      </a:xfrm>
                      <a:prstGeom prst="rect">
                        <a:avLst/>
                      </a:prstGeom>
                      <a:noFill/>
                      <a:ln w="38100">
                        <a:noFill/>
                        <a:miter/>
                      </a:ln>
                    </p:spPr>
                  </p:pic>
                </p:oleObj>
              </mc:Fallback>
            </mc:AlternateContent>
          </a:graphicData>
        </a:graphic>
      </p:graphicFrame>
      <p:graphicFrame>
        <p:nvGraphicFramePr>
          <p:cNvPr id="196618" name="Object 13"/>
          <p:cNvGraphicFramePr>
            <a:graphicFrameLocks noChangeAspect="1"/>
          </p:cNvGraphicFramePr>
          <p:nvPr/>
        </p:nvGraphicFramePr>
        <p:xfrm>
          <a:off x="2916238" y="3652838"/>
          <a:ext cx="1598612" cy="457200"/>
        </p:xfrm>
        <a:graphic>
          <a:graphicData uri="http://schemas.openxmlformats.org/presentationml/2006/ole">
            <mc:AlternateContent xmlns:mc="http://schemas.openxmlformats.org/markup-compatibility/2006">
              <mc:Choice xmlns:v="urn:schemas-microsoft-com:vml" Requires="v">
                <p:oleObj spid="_x0000_s4454" name="" r:id="rId11" imgW="800100" imgH="228600" progId="">
                  <p:embed/>
                </p:oleObj>
              </mc:Choice>
              <mc:Fallback>
                <p:oleObj name="" r:id="rId11" imgW="800100" imgH="228600" progId="">
                  <p:embed/>
                  <p:pic>
                    <p:nvPicPr>
                      <p:cNvPr id="0" name="图片 4453"/>
                      <p:cNvPicPr/>
                      <p:nvPr/>
                    </p:nvPicPr>
                    <p:blipFill>
                      <a:blip r:embed="rId12"/>
                      <a:stretch>
                        <a:fillRect/>
                      </a:stretch>
                    </p:blipFill>
                    <p:spPr>
                      <a:xfrm>
                        <a:off x="2916238" y="3652838"/>
                        <a:ext cx="1598612" cy="4572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6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66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6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Lst>
  </p:timing>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97635" name="Rectangle 3"/>
          <p:cNvSpPr/>
          <p:nvPr/>
        </p:nvSpPr>
        <p:spPr>
          <a:xfrm>
            <a:off x="3278188" y="549275"/>
            <a:ext cx="457200" cy="1871663"/>
          </a:xfrm>
          <a:prstGeom prst="rect">
            <a:avLst/>
          </a:prstGeom>
          <a:solidFill>
            <a:srgbClr val="99FF33"/>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7636" name="Rectangle 4"/>
          <p:cNvSpPr/>
          <p:nvPr/>
        </p:nvSpPr>
        <p:spPr>
          <a:xfrm>
            <a:off x="4186238" y="549275"/>
            <a:ext cx="457200" cy="1871663"/>
          </a:xfrm>
          <a:prstGeom prst="rect">
            <a:avLst/>
          </a:prstGeom>
          <a:solidFill>
            <a:srgbClr val="99FF33"/>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97637" name="Rectangle 5"/>
          <p:cNvSpPr/>
          <p:nvPr/>
        </p:nvSpPr>
        <p:spPr>
          <a:xfrm>
            <a:off x="5708650" y="549275"/>
            <a:ext cx="490538" cy="1871663"/>
          </a:xfrm>
          <a:prstGeom prst="rect">
            <a:avLst/>
          </a:prstGeom>
          <a:solidFill>
            <a:srgbClr val="99FF33"/>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1957" name="Object 5"/>
          <p:cNvGraphicFramePr>
            <a:graphicFrameLocks noChangeAspect="1"/>
          </p:cNvGraphicFramePr>
          <p:nvPr/>
        </p:nvGraphicFramePr>
        <p:xfrm>
          <a:off x="2416175" y="549275"/>
          <a:ext cx="4243388" cy="1879600"/>
        </p:xfrm>
        <a:graphic>
          <a:graphicData uri="http://schemas.openxmlformats.org/presentationml/2006/ole">
            <mc:AlternateContent xmlns:mc="http://schemas.openxmlformats.org/markup-compatibility/2006">
              <mc:Choice xmlns:v="urn:schemas-microsoft-com:vml" Requires="v">
                <p:oleObj spid="_x0000_s4455" name="" r:id="rId1" imgW="2120900" imgH="939800" progId="">
                  <p:embed/>
                </p:oleObj>
              </mc:Choice>
              <mc:Fallback>
                <p:oleObj name="" r:id="rId1" imgW="2120900" imgH="939800" progId="">
                  <p:embed/>
                  <p:pic>
                    <p:nvPicPr>
                      <p:cNvPr id="0" name="图片 4454"/>
                      <p:cNvPicPr/>
                      <p:nvPr/>
                    </p:nvPicPr>
                    <p:blipFill>
                      <a:blip r:embed="rId2"/>
                      <a:stretch>
                        <a:fillRect/>
                      </a:stretch>
                    </p:blipFill>
                    <p:spPr>
                      <a:xfrm>
                        <a:off x="2416175" y="549275"/>
                        <a:ext cx="4243388" cy="1879600"/>
                      </a:xfrm>
                      <a:prstGeom prst="rect">
                        <a:avLst/>
                      </a:prstGeom>
                      <a:noFill/>
                      <a:ln w="38100">
                        <a:noFill/>
                        <a:miter/>
                      </a:ln>
                    </p:spPr>
                  </p:pic>
                </p:oleObj>
              </mc:Fallback>
            </mc:AlternateContent>
          </a:graphicData>
        </a:graphic>
      </p:graphicFrame>
      <p:graphicFrame>
        <p:nvGraphicFramePr>
          <p:cNvPr id="197638" name="Object 6"/>
          <p:cNvGraphicFramePr>
            <a:graphicFrameLocks noChangeAspect="1"/>
          </p:cNvGraphicFramePr>
          <p:nvPr/>
        </p:nvGraphicFramePr>
        <p:xfrm>
          <a:off x="2827338" y="3302000"/>
          <a:ext cx="3328987" cy="1879600"/>
        </p:xfrm>
        <a:graphic>
          <a:graphicData uri="http://schemas.openxmlformats.org/presentationml/2006/ole">
            <mc:AlternateContent xmlns:mc="http://schemas.openxmlformats.org/markup-compatibility/2006">
              <mc:Choice xmlns:v="urn:schemas-microsoft-com:vml" Requires="v">
                <p:oleObj spid="_x0000_s4456" name="" r:id="rId3" imgW="1663700" imgH="939800" progId="">
                  <p:embed/>
                </p:oleObj>
              </mc:Choice>
              <mc:Fallback>
                <p:oleObj name="" r:id="rId3" imgW="1663700" imgH="939800" progId="">
                  <p:embed/>
                  <p:pic>
                    <p:nvPicPr>
                      <p:cNvPr id="0" name="图片 4455"/>
                      <p:cNvPicPr/>
                      <p:nvPr/>
                    </p:nvPicPr>
                    <p:blipFill>
                      <a:blip r:embed="rId4"/>
                      <a:stretch>
                        <a:fillRect/>
                      </a:stretch>
                    </p:blipFill>
                    <p:spPr>
                      <a:xfrm>
                        <a:off x="2827338" y="3302000"/>
                        <a:ext cx="3328987" cy="1879600"/>
                      </a:xfrm>
                      <a:prstGeom prst="rect">
                        <a:avLst/>
                      </a:prstGeom>
                      <a:noFill/>
                      <a:ln w="38100">
                        <a:noFill/>
                        <a:miter/>
                      </a:ln>
                    </p:spPr>
                  </p:pic>
                </p:oleObj>
              </mc:Fallback>
            </mc:AlternateContent>
          </a:graphicData>
        </a:graphic>
      </p:graphicFrame>
      <p:sp>
        <p:nvSpPr>
          <p:cNvPr id="197639" name="Line 7"/>
          <p:cNvSpPr/>
          <p:nvPr/>
        </p:nvSpPr>
        <p:spPr>
          <a:xfrm>
            <a:off x="3521075" y="2522538"/>
            <a:ext cx="0" cy="685800"/>
          </a:xfrm>
          <a:prstGeom prst="line">
            <a:avLst/>
          </a:prstGeom>
          <a:ln w="38100" cap="flat" cmpd="sng">
            <a:solidFill>
              <a:srgbClr val="FF3300"/>
            </a:solidFill>
            <a:prstDash val="solid"/>
            <a:headEnd type="none" w="med" len="med"/>
            <a:tailEnd type="triangle" w="med" len="med"/>
          </a:ln>
        </p:spPr>
      </p:sp>
      <p:sp>
        <p:nvSpPr>
          <p:cNvPr id="197640" name="Line 8"/>
          <p:cNvSpPr/>
          <p:nvPr/>
        </p:nvSpPr>
        <p:spPr>
          <a:xfrm>
            <a:off x="4429125" y="2522538"/>
            <a:ext cx="0" cy="685800"/>
          </a:xfrm>
          <a:prstGeom prst="line">
            <a:avLst/>
          </a:prstGeom>
          <a:ln w="38100" cap="flat" cmpd="sng">
            <a:solidFill>
              <a:srgbClr val="FF3300"/>
            </a:solidFill>
            <a:prstDash val="solid"/>
            <a:headEnd type="none" w="med" len="med"/>
            <a:tailEnd type="triangle" w="med" len="med"/>
          </a:ln>
        </p:spPr>
      </p:sp>
      <p:sp>
        <p:nvSpPr>
          <p:cNvPr id="197641" name="Line 9"/>
          <p:cNvSpPr/>
          <p:nvPr/>
        </p:nvSpPr>
        <p:spPr>
          <a:xfrm>
            <a:off x="5961063" y="2522538"/>
            <a:ext cx="0" cy="685800"/>
          </a:xfrm>
          <a:prstGeom prst="line">
            <a:avLst/>
          </a:prstGeom>
          <a:ln w="38100" cap="flat" cmpd="sng">
            <a:solidFill>
              <a:srgbClr val="FF3300"/>
            </a:solidFill>
            <a:prstDash val="solid"/>
            <a:headEnd type="none" w="med" len="med"/>
            <a:tailEnd type="triangle" w="med" len="med"/>
          </a:ln>
        </p:spPr>
      </p:sp>
      <p:graphicFrame>
        <p:nvGraphicFramePr>
          <p:cNvPr id="197642" name="Object 7"/>
          <p:cNvGraphicFramePr>
            <a:graphicFrameLocks noChangeAspect="1"/>
          </p:cNvGraphicFramePr>
          <p:nvPr/>
        </p:nvGraphicFramePr>
        <p:xfrm>
          <a:off x="4859338" y="2741613"/>
          <a:ext cx="655637" cy="201612"/>
        </p:xfrm>
        <a:graphic>
          <a:graphicData uri="http://schemas.openxmlformats.org/presentationml/2006/ole">
            <mc:AlternateContent xmlns:mc="http://schemas.openxmlformats.org/markup-compatibility/2006">
              <mc:Choice xmlns:v="urn:schemas-microsoft-com:vml" Requires="v">
                <p:oleObj spid="_x0000_s4457" name="" r:id="rId5" imgW="330200" imgH="101600" progId="">
                  <p:embed/>
                </p:oleObj>
              </mc:Choice>
              <mc:Fallback>
                <p:oleObj name="" r:id="rId5" imgW="330200" imgH="101600" progId="">
                  <p:embed/>
                  <p:pic>
                    <p:nvPicPr>
                      <p:cNvPr id="0" name="图片 4456"/>
                      <p:cNvPicPr/>
                      <p:nvPr/>
                    </p:nvPicPr>
                    <p:blipFill>
                      <a:blip r:embed="rId6"/>
                      <a:stretch>
                        <a:fillRect/>
                      </a:stretch>
                    </p:blipFill>
                    <p:spPr>
                      <a:xfrm>
                        <a:off x="4859338" y="2741613"/>
                        <a:ext cx="655637" cy="201612"/>
                      </a:xfrm>
                      <a:prstGeom prst="rect">
                        <a:avLst/>
                      </a:prstGeom>
                      <a:noFill/>
                      <a:ln w="38100">
                        <a:noFill/>
                        <a:miter/>
                      </a:ln>
                    </p:spPr>
                  </p:pic>
                </p:oleObj>
              </mc:Fallback>
            </mc:AlternateContent>
          </a:graphicData>
        </a:graphic>
      </p:graphicFrame>
      <p:sp>
        <p:nvSpPr>
          <p:cNvPr id="197643" name="Text Box 11"/>
          <p:cNvSpPr txBox="1"/>
          <p:nvPr/>
        </p:nvSpPr>
        <p:spPr>
          <a:xfrm>
            <a:off x="6516688" y="4013200"/>
            <a:ext cx="1871662" cy="457200"/>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系数矩阵   </a:t>
            </a:r>
            <a:endParaRPr lang="zh-CN" altLang="en-US" sz="2400" b="1" dirty="0">
              <a:solidFill>
                <a:srgbClr val="FF0000"/>
              </a:solidFill>
              <a:latin typeface="楷体_GB2312" panose="02010609030101010101" pitchFamily="49" charset="-122"/>
              <a:ea typeface="楷体_GB2312" panose="02010609030101010101" pitchFamily="49" charset="-122"/>
            </a:endParaRPr>
          </a:p>
        </p:txBody>
      </p:sp>
      <p:sp>
        <p:nvSpPr>
          <p:cNvPr id="197644" name="Rectangle 12"/>
          <p:cNvSpPr/>
          <p:nvPr/>
        </p:nvSpPr>
        <p:spPr>
          <a:xfrm>
            <a:off x="1633538" y="5276850"/>
            <a:ext cx="5853112" cy="457200"/>
          </a:xfrm>
          <a:prstGeom prst="rect">
            <a:avLst/>
          </a:prstGeom>
          <a:noFill/>
          <a:ln w="9525">
            <a:noFill/>
          </a:ln>
        </p:spPr>
        <p:txBody>
          <a:bodyPr wrap="none">
            <a:spAutoFit/>
          </a:bodyPr>
          <a:p>
            <a:r>
              <a:rPr lang="zh-CN" altLang="en-US" sz="2400" b="1" dirty="0">
                <a:solidFill>
                  <a:srgbClr val="FF0000"/>
                </a:solidFill>
                <a:latin typeface="楷体_GB2312" panose="02010609030101010101" pitchFamily="49" charset="-122"/>
                <a:ea typeface="楷体_GB2312" panose="02010609030101010101" pitchFamily="49" charset="-122"/>
              </a:rPr>
              <a:t>线性变换与矩阵之间存在着一一对应关系</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
        <p:nvSpPr>
          <p:cNvPr id="1021965" name="AutoShape 13">
            <a:hlinkClick r:id="rId7" action="ppaction://hlinksldjump"/>
          </p:cNvPr>
          <p:cNvSpPr/>
          <p:nvPr/>
        </p:nvSpPr>
        <p:spPr>
          <a:xfrm>
            <a:off x="8243888" y="6262688"/>
            <a:ext cx="684212" cy="406400"/>
          </a:xfrm>
          <a:prstGeom prst="actionButtonBlank">
            <a:avLst/>
          </a:prstGeom>
          <a:solidFill>
            <a:schemeClr val="accent1"/>
          </a:solidFill>
          <a:ln w="9525">
            <a:noFill/>
          </a:ln>
        </p:spPr>
        <p:txBody>
          <a:bodyPr anchor="ctr" anchorCtr="0"/>
          <a:p>
            <a:pPr algn="ctr"/>
            <a:r>
              <a:rPr lang="zh-CN" altLang="en-US" b="1" dirty="0">
                <a:solidFill>
                  <a:srgbClr val="000000"/>
                </a:solidFill>
                <a:latin typeface="Times New Roman" panose="02020603050405020304" pitchFamily="18" charset="0"/>
                <a:ea typeface="楷体_GB2312" panose="02010609030101010101" pitchFamily="49" charset="-122"/>
              </a:rPr>
              <a:t>返回</a:t>
            </a:r>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635"/>
                                        </p:tgtEl>
                                        <p:attrNameLst>
                                          <p:attrName>style.visibility</p:attrName>
                                        </p:attrNameLst>
                                      </p:cBhvr>
                                      <p:to>
                                        <p:strVal val="visible"/>
                                      </p:to>
                                    </p:set>
                                    <p:animEffect transition="in" filter="wipe(up)">
                                      <p:cBhvr>
                                        <p:cTn id="7" dur="500"/>
                                        <p:tgtEl>
                                          <p:spTgt spid="19763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7636"/>
                                        </p:tgtEl>
                                        <p:attrNameLst>
                                          <p:attrName>style.visibility</p:attrName>
                                        </p:attrNameLst>
                                      </p:cBhvr>
                                      <p:to>
                                        <p:strVal val="visible"/>
                                      </p:to>
                                    </p:set>
                                    <p:animEffect transition="in" filter="wipe(up)">
                                      <p:cBhvr>
                                        <p:cTn id="10" dur="500"/>
                                        <p:tgtEl>
                                          <p:spTgt spid="19763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7637"/>
                                        </p:tgtEl>
                                        <p:attrNameLst>
                                          <p:attrName>style.visibility</p:attrName>
                                        </p:attrNameLst>
                                      </p:cBhvr>
                                      <p:to>
                                        <p:strVal val="visible"/>
                                      </p:to>
                                    </p:set>
                                    <p:animEffect transition="in" filter="wipe(up)">
                                      <p:cBhvr>
                                        <p:cTn id="13" dur="500"/>
                                        <p:tgtEl>
                                          <p:spTgt spid="19763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97639"/>
                                        </p:tgtEl>
                                        <p:attrNameLst>
                                          <p:attrName>style.visibility</p:attrName>
                                        </p:attrNameLst>
                                      </p:cBhvr>
                                      <p:to>
                                        <p:strVal val="visible"/>
                                      </p:to>
                                    </p:set>
                                    <p:animEffect transition="in" filter="wipe(up)">
                                      <p:cBhvr>
                                        <p:cTn id="17" dur="500"/>
                                        <p:tgtEl>
                                          <p:spTgt spid="197639"/>
                                        </p:tgtEl>
                                      </p:cBhvr>
                                    </p:animEffect>
                                  </p:childTnLst>
                                </p:cTn>
                              </p:par>
                              <p:par>
                                <p:cTn id="18" presetID="22" presetClass="entr" presetSubtype="1" fill="hold" nodeType="withEffect">
                                  <p:stCondLst>
                                    <p:cond delay="0"/>
                                  </p:stCondLst>
                                  <p:childTnLst>
                                    <p:set>
                                      <p:cBhvr>
                                        <p:cTn id="19" dur="1" fill="hold">
                                          <p:stCondLst>
                                            <p:cond delay="0"/>
                                          </p:stCondLst>
                                        </p:cTn>
                                        <p:tgtEl>
                                          <p:spTgt spid="197640"/>
                                        </p:tgtEl>
                                        <p:attrNameLst>
                                          <p:attrName>style.visibility</p:attrName>
                                        </p:attrNameLst>
                                      </p:cBhvr>
                                      <p:to>
                                        <p:strVal val="visible"/>
                                      </p:to>
                                    </p:set>
                                    <p:animEffect transition="in" filter="wipe(up)">
                                      <p:cBhvr>
                                        <p:cTn id="20" dur="500"/>
                                        <p:tgtEl>
                                          <p:spTgt spid="197640"/>
                                        </p:tgtEl>
                                      </p:cBhvr>
                                    </p:animEffect>
                                  </p:childTnLst>
                                </p:cTn>
                              </p:par>
                              <p:par>
                                <p:cTn id="21" presetID="22" presetClass="entr" presetSubtype="8" fill="hold" nodeType="withEffect">
                                  <p:stCondLst>
                                    <p:cond delay="0"/>
                                  </p:stCondLst>
                                  <p:childTnLst>
                                    <p:set>
                                      <p:cBhvr>
                                        <p:cTn id="22" dur="1" fill="hold">
                                          <p:stCondLst>
                                            <p:cond delay="0"/>
                                          </p:stCondLst>
                                        </p:cTn>
                                        <p:tgtEl>
                                          <p:spTgt spid="197642"/>
                                        </p:tgtEl>
                                        <p:attrNameLst>
                                          <p:attrName>style.visibility</p:attrName>
                                        </p:attrNameLst>
                                      </p:cBhvr>
                                      <p:to>
                                        <p:strVal val="visible"/>
                                      </p:to>
                                    </p:set>
                                    <p:animEffect transition="in" filter="wipe(left)">
                                      <p:cBhvr>
                                        <p:cTn id="23" dur="500"/>
                                        <p:tgtEl>
                                          <p:spTgt spid="197642"/>
                                        </p:tgtEl>
                                      </p:cBhvr>
                                    </p:animEffect>
                                  </p:childTnLst>
                                </p:cTn>
                              </p:par>
                              <p:par>
                                <p:cTn id="24" presetID="22" presetClass="entr" presetSubtype="1" fill="hold" nodeType="withEffect">
                                  <p:stCondLst>
                                    <p:cond delay="0"/>
                                  </p:stCondLst>
                                  <p:childTnLst>
                                    <p:set>
                                      <p:cBhvr>
                                        <p:cTn id="25" dur="1" fill="hold">
                                          <p:stCondLst>
                                            <p:cond delay="0"/>
                                          </p:stCondLst>
                                        </p:cTn>
                                        <p:tgtEl>
                                          <p:spTgt spid="197641"/>
                                        </p:tgtEl>
                                        <p:attrNameLst>
                                          <p:attrName>style.visibility</p:attrName>
                                        </p:attrNameLst>
                                      </p:cBhvr>
                                      <p:to>
                                        <p:strVal val="visible"/>
                                      </p:to>
                                    </p:set>
                                    <p:animEffect transition="in" filter="wipe(up)">
                                      <p:cBhvr>
                                        <p:cTn id="26" dur="500"/>
                                        <p:tgtEl>
                                          <p:spTgt spid="197641"/>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197638"/>
                                        </p:tgtEl>
                                        <p:attrNameLst>
                                          <p:attrName>style.visibility</p:attrName>
                                        </p:attrNameLst>
                                      </p:cBhvr>
                                      <p:to>
                                        <p:strVal val="visible"/>
                                      </p:to>
                                    </p:set>
                                    <p:animEffect transition="in" filter="wipe(up)">
                                      <p:cBhvr>
                                        <p:cTn id="30" dur="500"/>
                                        <p:tgtEl>
                                          <p:spTgt spid="19763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7643"/>
                                        </p:tgtEl>
                                        <p:attrNameLst>
                                          <p:attrName>style.visibility</p:attrName>
                                        </p:attrNameLst>
                                      </p:cBhvr>
                                      <p:to>
                                        <p:strVal val="visible"/>
                                      </p:to>
                                    </p:set>
                                    <p:animEffect transition="in" filter="wipe(left)">
                                      <p:cBhvr>
                                        <p:cTn id="35" dur="500"/>
                                        <p:tgtEl>
                                          <p:spTgt spid="197643"/>
                                        </p:tgtEl>
                                      </p:cBhvr>
                                    </p:animEffect>
                                  </p:childTnLst>
                                </p:cTn>
                              </p:par>
                            </p:childTnLst>
                          </p:cTn>
                        </p:par>
                      </p:childTnLst>
                    </p:cTn>
                  </p:par>
                  <p:par>
                    <p:cTn id="36" fill="hold">
                      <p:stCondLst>
                        <p:cond delay="indefinite"/>
                      </p:stCondLst>
                      <p:childTnLst>
                        <p:par>
                          <p:cTn id="37" fill="hold">
                            <p:stCondLst>
                              <p:cond delay="0"/>
                            </p:stCondLst>
                            <p:childTnLst>
                              <p:par>
                                <p:cTn id="38" presetID="39" presetClass="entr" presetSubtype="0" accel="100000" fill="hold" grpId="0" nodeType="clickEffect">
                                  <p:stCondLst>
                                    <p:cond delay="0"/>
                                  </p:stCondLst>
                                  <p:childTnLst>
                                    <p:set>
                                      <p:cBhvr>
                                        <p:cTn id="39" dur="1" fill="hold">
                                          <p:stCondLst>
                                            <p:cond delay="0"/>
                                          </p:stCondLst>
                                        </p:cTn>
                                        <p:tgtEl>
                                          <p:spTgt spid="197644"/>
                                        </p:tgtEl>
                                        <p:attrNameLst>
                                          <p:attrName>style.visibility</p:attrName>
                                        </p:attrNameLst>
                                      </p:cBhvr>
                                      <p:to>
                                        <p:strVal val="visible"/>
                                      </p:to>
                                    </p:set>
                                    <p:anim calcmode="lin" valueType="num">
                                      <p:cBhvr>
                                        <p:cTn id="40" dur="500" fill="hold"/>
                                        <p:tgtEl>
                                          <p:spTgt spid="197644"/>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197644"/>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197644"/>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1976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43" grpId="0"/>
      <p:bldP spid="197644" grpId="0"/>
    </p:bldLst>
  </p:timing>
</p:sld>
</file>

<file path=ppt/slides/slide43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1022978"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2</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方阵的特征值与特征向量</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02" name="Rectangle 2"/>
          <p:cNvSpPr>
            <a:spLocks noGrp="1"/>
          </p:cNvSpPr>
          <p:nvPr>
            <p:ph type="title"/>
          </p:nvPr>
        </p:nvSpPr>
        <p:spPr/>
        <p:txBody>
          <a:bodyPr vert="horz" wrap="square" lIns="91440" tIns="45720" rIns="91440" bIns="45720" anchor="ctr" anchorCtr="0"/>
          <a:p>
            <a:pPr eaLnBrk="1" hangingPunct="1"/>
            <a:r>
              <a:rPr lang="zh-CN" altLang="en-US" dirty="0"/>
              <a:t>引言</a:t>
            </a:r>
            <a:endParaRPr lang="zh-CN" altLang="en-US" dirty="0"/>
          </a:p>
        </p:txBody>
      </p:sp>
      <p:sp>
        <p:nvSpPr>
          <p:cNvPr id="205827" name="Rectangle 3"/>
          <p:cNvSpPr>
            <a:spLocks noGrp="1"/>
          </p:cNvSpPr>
          <p:nvPr>
            <p:ph idx="1"/>
          </p:nvPr>
        </p:nvSpPr>
        <p:spPr/>
        <p:txBody>
          <a:bodyPr vert="horz" wrap="square" lIns="91440" tIns="45720" rIns="91440" bIns="45720" anchor="t" anchorCtr="0"/>
          <a:p>
            <a:pPr eaLnBrk="1" hangingPunct="1">
              <a:buClr>
                <a:srgbClr val="0000FF"/>
              </a:buClr>
            </a:pPr>
            <a:r>
              <a:rPr lang="zh-CN" altLang="en-US" dirty="0"/>
              <a:t>纯量阵 </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dirty="0"/>
              <a:t> </a:t>
            </a:r>
            <a:r>
              <a:rPr lang="zh-CN" altLang="en-US" dirty="0"/>
              <a:t>与任何同阶矩阵的乘法都满足交换律，即</a:t>
            </a:r>
            <a:endParaRPr lang="zh-CN" altLang="en-US" dirty="0"/>
          </a:p>
          <a:p>
            <a:pPr algn="ctr" eaLnBrk="1" hangingPunct="1">
              <a:lnSpc>
                <a:spcPct val="110000"/>
              </a:lnSpc>
              <a:buClr>
                <a:srgbClr val="0000FF"/>
              </a:buClr>
              <a:buNone/>
            </a:pPr>
            <a:r>
              <a:rPr lang="en-US" altLang="zh-CN" dirty="0"/>
              <a:t>(</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i="1" baseline="-25000" dirty="0">
                <a:solidFill>
                  <a:srgbClr val="0000FF"/>
                </a:solidFill>
              </a:rPr>
              <a:t>n</a:t>
            </a:r>
            <a:r>
              <a:rPr lang="en-US" altLang="zh-CN" dirty="0"/>
              <a:t>)</a:t>
            </a:r>
            <a:r>
              <a:rPr lang="en-US" altLang="zh-CN" i="1" dirty="0"/>
              <a:t>A</a:t>
            </a:r>
            <a:r>
              <a:rPr lang="en-US" altLang="zh-CN" i="1" baseline="-25000" dirty="0"/>
              <a:t>n</a:t>
            </a:r>
            <a:r>
              <a:rPr lang="en-US" altLang="zh-CN" dirty="0"/>
              <a:t> = </a:t>
            </a:r>
            <a:r>
              <a:rPr lang="en-US" altLang="zh-CN" i="1" dirty="0"/>
              <a:t>A</a:t>
            </a:r>
            <a:r>
              <a:rPr lang="en-US" altLang="zh-CN" i="1" baseline="-25000" dirty="0"/>
              <a:t>n</a:t>
            </a:r>
            <a:r>
              <a:rPr lang="en-US" altLang="zh-CN" i="1" dirty="0"/>
              <a:t> </a:t>
            </a:r>
            <a:r>
              <a:rPr lang="en-US" altLang="zh-CN" dirty="0"/>
              <a:t>(</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i="1" baseline="-25000" dirty="0">
                <a:solidFill>
                  <a:srgbClr val="0000FF"/>
                </a:solidFill>
              </a:rPr>
              <a:t>n</a:t>
            </a:r>
            <a:r>
              <a:rPr lang="en-US" altLang="zh-CN" dirty="0"/>
              <a:t>) = </a:t>
            </a:r>
            <a:r>
              <a:rPr lang="en-US" altLang="zh-CN" i="1" dirty="0">
                <a:solidFill>
                  <a:srgbClr val="0000FF"/>
                </a:solidFill>
                <a:latin typeface="Symbol" panose="05050102010706020507" pitchFamily="18" charset="2"/>
              </a:rPr>
              <a:t>l</a:t>
            </a:r>
            <a:r>
              <a:rPr lang="en-US" altLang="zh-CN" i="1" dirty="0"/>
              <a:t>A</a:t>
            </a:r>
            <a:r>
              <a:rPr lang="en-US" altLang="zh-CN" i="1" baseline="-25000" dirty="0"/>
              <a:t>n</a:t>
            </a:r>
            <a:r>
              <a:rPr lang="en-US" altLang="zh-CN" dirty="0"/>
              <a:t> </a:t>
            </a:r>
            <a:r>
              <a:rPr lang="zh-CN" altLang="en-US" dirty="0"/>
              <a:t>．</a:t>
            </a:r>
            <a:endParaRPr lang="zh-CN" altLang="en-US" dirty="0"/>
          </a:p>
          <a:p>
            <a:pPr eaLnBrk="1" hangingPunct="1">
              <a:lnSpc>
                <a:spcPct val="110000"/>
              </a:lnSpc>
              <a:buClr>
                <a:srgbClr val="0000FF"/>
              </a:buClr>
            </a:pPr>
            <a:r>
              <a:rPr lang="zh-CN" altLang="en-US" dirty="0"/>
              <a:t>矩阵乘法一般不满足交换律，即</a:t>
            </a:r>
            <a:r>
              <a:rPr lang="en-US" altLang="zh-CN" i="1" dirty="0"/>
              <a:t>AB</a:t>
            </a:r>
            <a:r>
              <a:rPr lang="zh-CN" altLang="en-US" i="1" dirty="0"/>
              <a:t> </a:t>
            </a:r>
            <a:r>
              <a:rPr lang="en-US" altLang="en-US" dirty="0"/>
              <a:t>≠</a:t>
            </a:r>
            <a:r>
              <a:rPr lang="zh-CN" altLang="en-US" dirty="0"/>
              <a:t> </a:t>
            </a:r>
            <a:r>
              <a:rPr lang="en-US" altLang="zh-CN" i="1" dirty="0"/>
              <a:t>BA</a:t>
            </a:r>
            <a:r>
              <a:rPr lang="en-US" altLang="zh-CN" dirty="0"/>
              <a:t> </a:t>
            </a:r>
            <a:r>
              <a:rPr lang="zh-CN" altLang="en-US" dirty="0"/>
              <a:t>．</a:t>
            </a:r>
            <a:endParaRPr lang="zh-CN" altLang="en-US" dirty="0"/>
          </a:p>
          <a:p>
            <a:pPr eaLnBrk="1" hangingPunct="1">
              <a:lnSpc>
                <a:spcPct val="110000"/>
              </a:lnSpc>
              <a:buClr>
                <a:srgbClr val="0000FF"/>
              </a:buClr>
            </a:pPr>
            <a:r>
              <a:rPr lang="zh-CN" altLang="en-US" dirty="0"/>
              <a:t>数乘矩阵与矩阵乘法都是可交换的，即</a:t>
            </a:r>
            <a:endParaRPr lang="zh-CN" altLang="en-US" dirty="0"/>
          </a:p>
          <a:p>
            <a:pPr algn="ctr" eaLnBrk="1" hangingPunct="1">
              <a:lnSpc>
                <a:spcPct val="110000"/>
              </a:lnSpc>
              <a:buClr>
                <a:srgbClr val="0000FF"/>
              </a:buClr>
              <a:buNone/>
            </a:pPr>
            <a:r>
              <a:rPr lang="en-US" altLang="zh-CN" i="1" dirty="0">
                <a:solidFill>
                  <a:srgbClr val="FF0000"/>
                </a:solidFill>
                <a:latin typeface="Symbol" panose="05050102010706020507" pitchFamily="18" charset="2"/>
              </a:rPr>
              <a:t>l </a:t>
            </a:r>
            <a:r>
              <a:rPr lang="en-US" altLang="zh-CN" dirty="0"/>
              <a:t>(</a:t>
            </a:r>
            <a:r>
              <a:rPr lang="en-US" altLang="zh-CN" i="1" dirty="0"/>
              <a:t>AB</a:t>
            </a:r>
            <a:r>
              <a:rPr lang="en-US" altLang="zh-CN" dirty="0"/>
              <a:t>) = (</a:t>
            </a:r>
            <a:r>
              <a:rPr lang="en-US" altLang="zh-CN" i="1" dirty="0">
                <a:solidFill>
                  <a:srgbClr val="FF0000"/>
                </a:solidFill>
                <a:latin typeface="Symbol" panose="05050102010706020507" pitchFamily="18" charset="2"/>
              </a:rPr>
              <a:t>l</a:t>
            </a:r>
            <a:r>
              <a:rPr lang="en-US" altLang="zh-CN" i="1" dirty="0"/>
              <a:t>A</a:t>
            </a:r>
            <a:r>
              <a:rPr lang="en-US" altLang="zh-CN" dirty="0"/>
              <a:t>)</a:t>
            </a:r>
            <a:r>
              <a:rPr lang="en-US" altLang="zh-CN" i="1" dirty="0"/>
              <a:t>B</a:t>
            </a:r>
            <a:r>
              <a:rPr lang="en-US" altLang="zh-CN" dirty="0"/>
              <a:t> = </a:t>
            </a:r>
            <a:r>
              <a:rPr lang="en-US" altLang="zh-CN" i="1" dirty="0"/>
              <a:t>A</a:t>
            </a:r>
            <a:r>
              <a:rPr lang="en-US" altLang="zh-CN" dirty="0"/>
              <a:t>(</a:t>
            </a:r>
            <a:r>
              <a:rPr lang="en-US" altLang="zh-CN" i="1" dirty="0">
                <a:solidFill>
                  <a:srgbClr val="FF0000"/>
                </a:solidFill>
                <a:latin typeface="Symbol" panose="05050102010706020507" pitchFamily="18" charset="2"/>
              </a:rPr>
              <a:t>l</a:t>
            </a:r>
            <a:r>
              <a:rPr lang="en-US" altLang="zh-CN" i="1" dirty="0"/>
              <a:t>B</a:t>
            </a:r>
            <a:r>
              <a:rPr lang="en-US" altLang="zh-CN" dirty="0"/>
              <a:t>)</a:t>
            </a:r>
            <a:r>
              <a:rPr lang="zh-CN" altLang="en-US" dirty="0"/>
              <a:t>．</a:t>
            </a:r>
            <a:endParaRPr lang="zh-CN" altLang="en-US" dirty="0"/>
          </a:p>
          <a:p>
            <a:pPr eaLnBrk="1" hangingPunct="1">
              <a:lnSpc>
                <a:spcPct val="110000"/>
              </a:lnSpc>
              <a:buClr>
                <a:srgbClr val="0000FF"/>
              </a:buClr>
            </a:pPr>
            <a:r>
              <a:rPr lang="en-US" altLang="zh-CN" i="1" dirty="0"/>
              <a:t>Ax</a:t>
            </a:r>
            <a:r>
              <a:rPr lang="en-US" altLang="zh-CN" dirty="0"/>
              <a:t> = </a:t>
            </a:r>
            <a:r>
              <a:rPr lang="en-US" altLang="zh-CN" i="1" dirty="0">
                <a:solidFill>
                  <a:srgbClr val="FF0000"/>
                </a:solidFill>
                <a:latin typeface="Symbol" panose="05050102010706020507" pitchFamily="18" charset="2"/>
              </a:rPr>
              <a:t>l </a:t>
            </a:r>
            <a:r>
              <a:rPr lang="en-US" altLang="zh-CN" i="1" dirty="0"/>
              <a:t>x</a:t>
            </a:r>
            <a:r>
              <a:rPr lang="en-US" altLang="zh-CN" dirty="0"/>
              <a:t> ?</a:t>
            </a:r>
            <a:endParaRPr lang="en-US" altLang="zh-CN" dirty="0"/>
          </a:p>
          <a:p>
            <a:pPr eaLnBrk="1" hangingPunct="1">
              <a:lnSpc>
                <a:spcPct val="110000"/>
              </a:lnSpc>
              <a:buClr>
                <a:srgbClr val="0000FF"/>
              </a:buClr>
              <a:buNone/>
            </a:pPr>
            <a:r>
              <a:rPr lang="en-US" altLang="zh-CN" i="1" dirty="0"/>
              <a:t>	</a:t>
            </a:r>
            <a:endParaRPr lang="en-US" altLang="zh-CN" i="1" dirty="0"/>
          </a:p>
          <a:p>
            <a:pPr eaLnBrk="1" hangingPunct="1">
              <a:lnSpc>
                <a:spcPct val="110000"/>
              </a:lnSpc>
              <a:buClr>
                <a:srgbClr val="0000FF"/>
              </a:buClr>
              <a:buNone/>
            </a:pPr>
            <a:r>
              <a:rPr lang="zh-CN" altLang="en-US" dirty="0">
                <a:solidFill>
                  <a:srgbClr val="0000FF"/>
                </a:solidFill>
              </a:rPr>
              <a:t>例：</a:t>
            </a:r>
            <a:endParaRPr lang="zh-CN" altLang="en-US" dirty="0">
              <a:solidFill>
                <a:srgbClr val="0000FF"/>
              </a:solidFill>
            </a:endParaRPr>
          </a:p>
        </p:txBody>
      </p:sp>
      <p:graphicFrame>
        <p:nvGraphicFramePr>
          <p:cNvPr id="205828" name="Object 3"/>
          <p:cNvGraphicFramePr>
            <a:graphicFrameLocks noChangeAspect="1"/>
          </p:cNvGraphicFramePr>
          <p:nvPr/>
        </p:nvGraphicFramePr>
        <p:xfrm>
          <a:off x="1101725" y="4749800"/>
          <a:ext cx="5740400" cy="939800"/>
        </p:xfrm>
        <a:graphic>
          <a:graphicData uri="http://schemas.openxmlformats.org/presentationml/2006/ole">
            <mc:AlternateContent xmlns:mc="http://schemas.openxmlformats.org/markup-compatibility/2006">
              <mc:Choice xmlns:v="urn:schemas-microsoft-com:vml" Requires="v">
                <p:oleObj spid="_x0000_s4458" name="" r:id="rId1" imgW="2870200" imgH="469900" progId="">
                  <p:embed/>
                </p:oleObj>
              </mc:Choice>
              <mc:Fallback>
                <p:oleObj name="" r:id="rId1" imgW="2870200" imgH="469900" progId="">
                  <p:embed/>
                  <p:pic>
                    <p:nvPicPr>
                      <p:cNvPr id="0" name="图片 4457"/>
                      <p:cNvPicPr/>
                      <p:nvPr/>
                    </p:nvPicPr>
                    <p:blipFill>
                      <a:blip r:embed="rId2"/>
                      <a:stretch>
                        <a:fillRect/>
                      </a:stretch>
                    </p:blipFill>
                    <p:spPr>
                      <a:xfrm>
                        <a:off x="1101725" y="4749800"/>
                        <a:ext cx="5740400" cy="939800"/>
                      </a:xfrm>
                      <a:prstGeom prst="rect">
                        <a:avLst/>
                      </a:prstGeom>
                      <a:noFill/>
                      <a:ln w="38100">
                        <a:noFill/>
                        <a:miter/>
                      </a:ln>
                    </p:spPr>
                  </p:pic>
                </p:oleObj>
              </mc:Fallback>
            </mc:AlternateContent>
          </a:graphicData>
        </a:graphic>
      </p:graphicFrame>
      <p:sp>
        <p:nvSpPr>
          <p:cNvPr id="205831" name="Rectangle 7"/>
          <p:cNvSpPr/>
          <p:nvPr/>
        </p:nvSpPr>
        <p:spPr>
          <a:xfrm>
            <a:off x="3879850" y="4797425"/>
            <a:ext cx="3097213" cy="8636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05832" name="Rectangle 8"/>
          <p:cNvSpPr/>
          <p:nvPr/>
        </p:nvSpPr>
        <p:spPr>
          <a:xfrm>
            <a:off x="5207000" y="2060575"/>
            <a:ext cx="1150938" cy="5048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05832"/>
                                        </p:tgtEl>
                                      </p:cBhvr>
                                    </p:animEffect>
                                    <p:set>
                                      <p:cBhvr>
                                        <p:cTn id="7" dur="1" fill="hold">
                                          <p:stCondLst>
                                            <p:cond delay="499"/>
                                          </p:stCondLst>
                                        </p:cTn>
                                        <p:tgtEl>
                                          <p:spTgt spid="2058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05827">
                                            <p:txEl>
                                              <p:charRg st="53" end="77"/>
                                            </p:txEl>
                                          </p:spTgt>
                                        </p:tgtEl>
                                        <p:attrNameLst>
                                          <p:attrName>style.visibility</p:attrName>
                                        </p:attrNameLst>
                                      </p:cBhvr>
                                      <p:to>
                                        <p:strVal val="visible"/>
                                      </p:to>
                                    </p:set>
                                    <p:animEffect transition="in" filter="slide(fromBottom)">
                                      <p:cBhvr>
                                        <p:cTn id="12" dur="500"/>
                                        <p:tgtEl>
                                          <p:spTgt spid="205827">
                                            <p:txEl>
                                              <p:charRg st="53" end="7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5827">
                                            <p:txEl>
                                              <p:charRg st="77" end="95"/>
                                            </p:txEl>
                                          </p:spTgt>
                                        </p:tgtEl>
                                        <p:attrNameLst>
                                          <p:attrName>style.visibility</p:attrName>
                                        </p:attrNameLst>
                                      </p:cBhvr>
                                      <p:to>
                                        <p:strVal val="visible"/>
                                      </p:to>
                                    </p:set>
                                    <p:animEffect transition="in" filter="slide(fromBottom)">
                                      <p:cBhvr>
                                        <p:cTn id="17" dur="500"/>
                                        <p:tgtEl>
                                          <p:spTgt spid="205827">
                                            <p:txEl>
                                              <p:charRg st="77" end="9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05827">
                                            <p:txEl>
                                              <p:charRg st="95" end="119"/>
                                            </p:txEl>
                                          </p:spTgt>
                                        </p:tgtEl>
                                        <p:attrNameLst>
                                          <p:attrName>style.visibility</p:attrName>
                                        </p:attrNameLst>
                                      </p:cBhvr>
                                      <p:to>
                                        <p:strVal val="visible"/>
                                      </p:to>
                                    </p:set>
                                    <p:animEffect transition="in" filter="slide(fromBottom)">
                                      <p:cBhvr>
                                        <p:cTn id="22" dur="500"/>
                                        <p:tgtEl>
                                          <p:spTgt spid="205827">
                                            <p:txEl>
                                              <p:charRg st="95" end="11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05827">
                                            <p:txEl>
                                              <p:charRg st="119" end="130"/>
                                            </p:txEl>
                                          </p:spTgt>
                                        </p:tgtEl>
                                        <p:attrNameLst>
                                          <p:attrName>style.visibility</p:attrName>
                                        </p:attrNameLst>
                                      </p:cBhvr>
                                      <p:to>
                                        <p:strVal val="visible"/>
                                      </p:to>
                                    </p:set>
                                    <p:animEffect transition="in" filter="slide(fromBottom)">
                                      <p:cBhvr>
                                        <p:cTn id="27" dur="500"/>
                                        <p:tgtEl>
                                          <p:spTgt spid="205827">
                                            <p:txEl>
                                              <p:charRg st="119" end="13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6" presetClass="entr" presetSubtype="0" fill="hold" nodeType="clickEffect">
                                  <p:stCondLst>
                                    <p:cond delay="0"/>
                                  </p:stCondLst>
                                  <p:iterate type="lt">
                                    <p:tmPct val="10000"/>
                                  </p:iterate>
                                  <p:childTnLst>
                                    <p:set>
                                      <p:cBhvr>
                                        <p:cTn id="31" dur="1" fill="hold">
                                          <p:stCondLst>
                                            <p:cond delay="0"/>
                                          </p:stCondLst>
                                        </p:cTn>
                                        <p:tgtEl>
                                          <p:spTgt spid="205827">
                                            <p:txEl>
                                              <p:charRg st="132" end="135"/>
                                            </p:txEl>
                                          </p:spTgt>
                                        </p:tgtEl>
                                        <p:attrNameLst>
                                          <p:attrName>style.visibility</p:attrName>
                                        </p:attrNameLst>
                                      </p:cBhvr>
                                      <p:to>
                                        <p:strVal val="visible"/>
                                      </p:to>
                                    </p:set>
                                    <p:anim by="(-#ppt_w*2)" calcmode="lin" valueType="num">
                                      <p:cBhvr rctx="PPT">
                                        <p:cTn id="32" dur="500" autoRev="1" fill="hold">
                                          <p:stCondLst>
                                            <p:cond delay="0"/>
                                          </p:stCondLst>
                                        </p:cTn>
                                        <p:tgtEl>
                                          <p:spTgt spid="205827">
                                            <p:txEl>
                                              <p:charRg st="132" end="135"/>
                                            </p:txEl>
                                          </p:spTgt>
                                        </p:tgtEl>
                                        <p:attrNameLst>
                                          <p:attrName>ppt_w</p:attrName>
                                        </p:attrNameLst>
                                      </p:cBhvr>
                                    </p:anim>
                                    <p:anim by="(#ppt_w*0.50)" calcmode="lin" valueType="num">
                                      <p:cBhvr>
                                        <p:cTn id="33" dur="500" decel="50000" autoRev="1" fill="hold">
                                          <p:stCondLst>
                                            <p:cond delay="0"/>
                                          </p:stCondLst>
                                        </p:cTn>
                                        <p:tgtEl>
                                          <p:spTgt spid="205827">
                                            <p:txEl>
                                              <p:charRg st="132" end="135"/>
                                            </p:txEl>
                                          </p:spTgt>
                                        </p:tgtEl>
                                        <p:attrNameLst>
                                          <p:attrName>ppt_x</p:attrName>
                                        </p:attrNameLst>
                                      </p:cBhvr>
                                    </p:anim>
                                    <p:anim from="(-#ppt_h/2)" to="(#ppt_y)" calcmode="lin" valueType="num">
                                      <p:cBhvr>
                                        <p:cTn id="34" dur="1000" fill="hold">
                                          <p:stCondLst>
                                            <p:cond delay="0"/>
                                          </p:stCondLst>
                                        </p:cTn>
                                        <p:tgtEl>
                                          <p:spTgt spid="205827">
                                            <p:txEl>
                                              <p:charRg st="132" end="135"/>
                                            </p:txEl>
                                          </p:spTgt>
                                        </p:tgtEl>
                                        <p:attrNameLst>
                                          <p:attrName>ppt_y</p:attrName>
                                        </p:attrNameLst>
                                      </p:cBhvr>
                                    </p:anim>
                                    <p:animRot by="21600000">
                                      <p:cBhvr>
                                        <p:cTn id="35" dur="1000" fill="hold">
                                          <p:stCondLst>
                                            <p:cond delay="0"/>
                                          </p:stCondLst>
                                        </p:cTn>
                                        <p:tgtEl>
                                          <p:spTgt spid="205827">
                                            <p:txEl>
                                              <p:charRg st="132" end="135"/>
                                            </p:txEl>
                                          </p:spTgt>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58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 presetClass="exit" presetSubtype="16" fill="hold" grpId="0" nodeType="clickEffect">
                                  <p:stCondLst>
                                    <p:cond delay="0"/>
                                  </p:stCondLst>
                                  <p:childTnLst>
                                    <p:animEffect transition="out" filter="box(in)">
                                      <p:cBhvr>
                                        <p:cTn id="43" dur="500"/>
                                        <p:tgtEl>
                                          <p:spTgt spid="205831"/>
                                        </p:tgtEl>
                                      </p:cBhvr>
                                    </p:animEffect>
                                    <p:set>
                                      <p:cBhvr>
                                        <p:cTn id="44" dur="1" fill="hold">
                                          <p:stCondLst>
                                            <p:cond delay="499"/>
                                          </p:stCondLst>
                                        </p:cTn>
                                        <p:tgtEl>
                                          <p:spTgt spid="2058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1" grpId="0" animBg="1"/>
      <p:bldP spid="205832"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5026" name="Rectangle 2"/>
          <p:cNvSpPr>
            <a:spLocks noGrp="1"/>
          </p:cNvSpPr>
          <p:nvPr>
            <p:ph type="title"/>
          </p:nvPr>
        </p:nvSpPr>
        <p:spPr/>
        <p:txBody>
          <a:bodyPr vert="horz" wrap="square" lIns="91440" tIns="45720" rIns="91440" bIns="45720" anchor="ctr" anchorCtr="0"/>
          <a:p>
            <a:pPr eaLnBrk="1" hangingPunct="1"/>
            <a:r>
              <a:rPr lang="zh-CN" altLang="en-US" dirty="0"/>
              <a:t>一、基本概念</a:t>
            </a:r>
            <a:endParaRPr lang="zh-CN" altLang="en-US" dirty="0"/>
          </a:p>
        </p:txBody>
      </p:sp>
      <p:sp>
        <p:nvSpPr>
          <p:cNvPr id="180227" name="Rectangle 3"/>
          <p:cNvSpPr>
            <a:spLocks noGrp="1"/>
          </p:cNvSpPr>
          <p:nvPr>
            <p:ph idx="1"/>
          </p:nvPr>
        </p:nvSpPr>
        <p:spPr>
          <a:xfrm>
            <a:off x="457200" y="1655763"/>
            <a:ext cx="8507413" cy="39989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设 </a:t>
            </a:r>
            <a:r>
              <a:rPr lang="en-US" altLang="zh-CN" i="1" dirty="0"/>
              <a:t>A</a:t>
            </a:r>
            <a:r>
              <a:rPr lang="en-US" altLang="zh-CN" dirty="0"/>
              <a:t> </a:t>
            </a:r>
            <a:r>
              <a:rPr lang="zh-CN" altLang="en-US" dirty="0"/>
              <a:t>是 </a:t>
            </a:r>
            <a:r>
              <a:rPr lang="en-US" altLang="zh-CN" i="1" dirty="0"/>
              <a:t>n </a:t>
            </a:r>
            <a:r>
              <a:rPr lang="zh-CN" altLang="en-US" dirty="0"/>
              <a:t>阶矩阵，如果数 </a:t>
            </a:r>
            <a:r>
              <a:rPr lang="en-US" altLang="zh-CN" i="1" dirty="0">
                <a:latin typeface="Symbol" panose="05050102010706020507" pitchFamily="18" charset="2"/>
              </a:rPr>
              <a:t>l</a:t>
            </a:r>
            <a:r>
              <a:rPr lang="en-US" altLang="zh-CN" dirty="0">
                <a:solidFill>
                  <a:srgbClr val="FF0000"/>
                </a:solidFill>
                <a:latin typeface="Symbol" panose="05050102010706020507" pitchFamily="18" charset="2"/>
              </a:rPr>
              <a:t> </a:t>
            </a:r>
            <a:r>
              <a:rPr lang="zh-CN" altLang="en-US" dirty="0"/>
              <a:t>和 </a:t>
            </a:r>
            <a:r>
              <a:rPr lang="en-US" altLang="zh-CN" i="1" dirty="0"/>
              <a:t>n </a:t>
            </a:r>
            <a:r>
              <a:rPr lang="zh-CN" altLang="en-US" dirty="0"/>
              <a:t>维</a:t>
            </a:r>
            <a:r>
              <a:rPr lang="zh-CN" altLang="en-US" dirty="0">
                <a:solidFill>
                  <a:srgbClr val="0000FF"/>
                </a:solidFill>
              </a:rPr>
              <a:t>非零向量</a:t>
            </a:r>
            <a:r>
              <a:rPr lang="zh-CN" altLang="en-US" dirty="0"/>
              <a:t> </a:t>
            </a:r>
            <a:r>
              <a:rPr lang="en-US" altLang="zh-CN" i="1" dirty="0"/>
              <a:t>x</a:t>
            </a:r>
            <a:r>
              <a:rPr lang="en-US" altLang="zh-CN" dirty="0"/>
              <a:t> </a:t>
            </a:r>
            <a:r>
              <a:rPr lang="zh-CN" altLang="en-US" dirty="0"/>
              <a:t>满足</a:t>
            </a:r>
            <a:endParaRPr lang="zh-CN" altLang="en-US" dirty="0"/>
          </a:p>
          <a:p>
            <a:pPr algn="ctr" eaLnBrk="1" hangingPunct="1">
              <a:lnSpc>
                <a:spcPct val="110000"/>
              </a:lnSpc>
              <a:buNone/>
            </a:pPr>
            <a:r>
              <a:rPr lang="en-US" altLang="zh-CN" i="1" dirty="0">
                <a:solidFill>
                  <a:srgbClr val="0000FF"/>
                </a:solidFill>
              </a:rPr>
              <a:t>A</a:t>
            </a:r>
            <a:r>
              <a:rPr lang="en-US" altLang="zh-CN" i="1" dirty="0"/>
              <a:t>x</a:t>
            </a:r>
            <a:r>
              <a:rPr lang="en-US" altLang="zh-CN" dirty="0"/>
              <a:t> = </a:t>
            </a:r>
            <a:r>
              <a:rPr lang="en-US" altLang="zh-CN" i="1" dirty="0">
                <a:solidFill>
                  <a:srgbClr val="0000FF"/>
                </a:solidFill>
                <a:latin typeface="Symbol" panose="05050102010706020507" pitchFamily="18" charset="2"/>
              </a:rPr>
              <a:t>l</a:t>
            </a:r>
            <a:r>
              <a:rPr lang="en-US" altLang="zh-CN" i="1" dirty="0">
                <a:solidFill>
                  <a:srgbClr val="FF0000"/>
                </a:solidFill>
                <a:latin typeface="Symbol" panose="05050102010706020507" pitchFamily="18" charset="2"/>
              </a:rPr>
              <a:t> </a:t>
            </a:r>
            <a:r>
              <a:rPr lang="en-US" altLang="zh-CN" i="1" dirty="0"/>
              <a:t>x</a:t>
            </a:r>
            <a:r>
              <a:rPr lang="zh-CN" altLang="en-US" dirty="0"/>
              <a:t>，</a:t>
            </a:r>
            <a:endParaRPr lang="zh-CN" altLang="en-US" dirty="0"/>
          </a:p>
          <a:p>
            <a:pPr eaLnBrk="1" hangingPunct="1">
              <a:lnSpc>
                <a:spcPct val="110000"/>
              </a:lnSpc>
              <a:buNone/>
            </a:pPr>
            <a:r>
              <a:rPr lang="zh-CN" altLang="en-US" dirty="0"/>
              <a:t>那么这样的数 </a:t>
            </a:r>
            <a:r>
              <a:rPr lang="en-US" altLang="zh-CN" i="1" dirty="0">
                <a:latin typeface="Symbol" panose="05050102010706020507" pitchFamily="18" charset="2"/>
              </a:rPr>
              <a:t>l</a:t>
            </a:r>
            <a:r>
              <a:rPr lang="en-US" altLang="zh-CN" dirty="0">
                <a:solidFill>
                  <a:srgbClr val="FF0000"/>
                </a:solidFill>
                <a:latin typeface="Symbol" panose="05050102010706020507" pitchFamily="18" charset="2"/>
              </a:rPr>
              <a:t> </a:t>
            </a:r>
            <a:r>
              <a:rPr lang="zh-CN" altLang="en-US" dirty="0"/>
              <a:t>称为矩阵 </a:t>
            </a:r>
            <a:r>
              <a:rPr lang="en-US" altLang="zh-CN" i="1" dirty="0"/>
              <a:t>A</a:t>
            </a:r>
            <a:r>
              <a:rPr lang="en-US" altLang="zh-CN" dirty="0"/>
              <a:t> </a:t>
            </a:r>
            <a:r>
              <a:rPr lang="zh-CN" altLang="en-US" dirty="0"/>
              <a:t>的</a:t>
            </a:r>
            <a:r>
              <a:rPr lang="zh-CN" altLang="en-US" dirty="0">
                <a:solidFill>
                  <a:srgbClr val="FF0000"/>
                </a:solidFill>
              </a:rPr>
              <a:t>特征值</a:t>
            </a:r>
            <a:r>
              <a:rPr lang="zh-CN" altLang="en-US" dirty="0"/>
              <a:t>，非零向量 </a:t>
            </a:r>
            <a:r>
              <a:rPr lang="en-US" altLang="zh-CN" i="1" dirty="0"/>
              <a:t>x</a:t>
            </a:r>
            <a:r>
              <a:rPr lang="en-US" altLang="zh-CN" dirty="0"/>
              <a:t> </a:t>
            </a:r>
            <a:r>
              <a:rPr lang="zh-CN" altLang="en-US" dirty="0"/>
              <a:t>称为 </a:t>
            </a:r>
            <a:r>
              <a:rPr lang="en-US" altLang="zh-CN" i="1" dirty="0"/>
              <a:t>A</a:t>
            </a:r>
            <a:r>
              <a:rPr lang="en-US" altLang="zh-CN" dirty="0"/>
              <a:t> </a:t>
            </a:r>
            <a:endParaRPr lang="en-US" altLang="zh-CN" dirty="0"/>
          </a:p>
          <a:p>
            <a:pPr eaLnBrk="1" hangingPunct="1">
              <a:lnSpc>
                <a:spcPct val="110000"/>
              </a:lnSpc>
              <a:buNone/>
            </a:pPr>
            <a:r>
              <a:rPr lang="zh-CN" altLang="en-US" dirty="0"/>
              <a:t>对应于特征值 </a:t>
            </a:r>
            <a:r>
              <a:rPr lang="en-US" altLang="zh-CN" i="1" dirty="0">
                <a:latin typeface="Symbol" panose="05050102010706020507" pitchFamily="18" charset="2"/>
              </a:rPr>
              <a:t>l</a:t>
            </a:r>
            <a:r>
              <a:rPr lang="en-US" altLang="zh-CN" dirty="0"/>
              <a:t> </a:t>
            </a:r>
            <a:r>
              <a:rPr lang="zh-CN" altLang="en-US" dirty="0"/>
              <a:t>的</a:t>
            </a:r>
            <a:r>
              <a:rPr lang="zh-CN" altLang="en-US" dirty="0">
                <a:solidFill>
                  <a:srgbClr val="FF0000"/>
                </a:solidFill>
              </a:rPr>
              <a:t>特征向量</a:t>
            </a:r>
            <a:r>
              <a:rPr lang="zh-CN" altLang="en-US" dirty="0"/>
              <a:t>．</a:t>
            </a:r>
            <a:endParaRPr lang="zh-CN" altLang="en-US" dirty="0"/>
          </a:p>
          <a:p>
            <a:pPr eaLnBrk="1" hangingPunct="1">
              <a:lnSpc>
                <a:spcPct val="110000"/>
              </a:lnSpc>
              <a:buNone/>
            </a:pPr>
            <a:endParaRPr lang="zh-CN" altLang="en-US" dirty="0">
              <a:solidFill>
                <a:srgbClr val="0000FF"/>
              </a:solidFill>
            </a:endParaRPr>
          </a:p>
          <a:p>
            <a:pPr eaLnBrk="1" hangingPunct="1">
              <a:lnSpc>
                <a:spcPct val="110000"/>
              </a:lnSpc>
              <a:buNone/>
            </a:pPr>
            <a:r>
              <a:rPr lang="zh-CN" altLang="en-US" dirty="0">
                <a:solidFill>
                  <a:srgbClr val="0000FF"/>
                </a:solidFill>
              </a:rPr>
              <a:t>例：</a:t>
            </a:r>
            <a:endParaRPr lang="zh-CN" altLang="en-US" dirty="0">
              <a:solidFill>
                <a:srgbClr val="0000FF"/>
              </a:solidFill>
            </a:endParaRPr>
          </a:p>
          <a:p>
            <a:pPr eaLnBrk="1" hangingPunct="1">
              <a:lnSpc>
                <a:spcPct val="110000"/>
              </a:lnSpc>
              <a:buNone/>
            </a:pPr>
            <a:endParaRPr lang="zh-CN" altLang="en-US" dirty="0">
              <a:solidFill>
                <a:srgbClr val="0000FF"/>
              </a:solidFill>
            </a:endParaRPr>
          </a:p>
          <a:p>
            <a:pPr eaLnBrk="1" hangingPunct="1">
              <a:lnSpc>
                <a:spcPct val="160000"/>
              </a:lnSpc>
              <a:buNone/>
            </a:pPr>
            <a:r>
              <a:rPr lang="zh-CN" altLang="en-US" dirty="0"/>
              <a:t>则 </a:t>
            </a:r>
            <a:r>
              <a:rPr lang="en-US" altLang="zh-CN" i="1" dirty="0">
                <a:latin typeface="Symbol" panose="05050102010706020507" pitchFamily="18" charset="2"/>
              </a:rPr>
              <a:t>l</a:t>
            </a:r>
            <a:r>
              <a:rPr lang="en-US" altLang="zh-CN" dirty="0"/>
              <a:t> = 1 </a:t>
            </a:r>
            <a:r>
              <a:rPr lang="zh-CN" altLang="en-US" dirty="0"/>
              <a:t>为                的特征值，       为对应于</a:t>
            </a:r>
            <a:r>
              <a:rPr lang="en-US" altLang="zh-CN" i="1" dirty="0">
                <a:latin typeface="Symbol" panose="05050102010706020507" pitchFamily="18" charset="2"/>
              </a:rPr>
              <a:t>l</a:t>
            </a:r>
            <a:r>
              <a:rPr lang="en-US" altLang="zh-CN" dirty="0"/>
              <a:t> = 1 </a:t>
            </a:r>
            <a:r>
              <a:rPr lang="zh-CN" altLang="en-US" dirty="0"/>
              <a:t>的特征向量</a:t>
            </a:r>
            <a:r>
              <a:rPr lang="en-US" altLang="zh-CN" dirty="0">
                <a:latin typeface="楷体_GB2312" panose="02010609030101010101" pitchFamily="49" charset="-122"/>
              </a:rPr>
              <a:t>.</a:t>
            </a:r>
            <a:endParaRPr lang="en-US" altLang="zh-CN" dirty="0">
              <a:latin typeface="楷体_GB2312" panose="02010609030101010101" pitchFamily="49" charset="-122"/>
            </a:endParaRPr>
          </a:p>
        </p:txBody>
      </p:sp>
      <p:graphicFrame>
        <p:nvGraphicFramePr>
          <p:cNvPr id="180229" name="Object 5"/>
          <p:cNvGraphicFramePr>
            <a:graphicFrameLocks noChangeAspect="1"/>
          </p:cNvGraphicFramePr>
          <p:nvPr/>
        </p:nvGraphicFramePr>
        <p:xfrm>
          <a:off x="1250950" y="3857625"/>
          <a:ext cx="2743200" cy="939800"/>
        </p:xfrm>
        <a:graphic>
          <a:graphicData uri="http://schemas.openxmlformats.org/presentationml/2006/ole">
            <mc:AlternateContent xmlns:mc="http://schemas.openxmlformats.org/markup-compatibility/2006">
              <mc:Choice xmlns:v="urn:schemas-microsoft-com:vml" Requires="v">
                <p:oleObj spid="_x0000_s4460" name="" r:id="rId1" imgW="1371600" imgH="469900" progId="">
                  <p:embed/>
                </p:oleObj>
              </mc:Choice>
              <mc:Fallback>
                <p:oleObj name="" r:id="rId1" imgW="1371600" imgH="469900" progId="">
                  <p:embed/>
                  <p:pic>
                    <p:nvPicPr>
                      <p:cNvPr id="0" name="图片 4459"/>
                      <p:cNvPicPr/>
                      <p:nvPr/>
                    </p:nvPicPr>
                    <p:blipFill>
                      <a:blip r:embed="rId2"/>
                      <a:stretch>
                        <a:fillRect/>
                      </a:stretch>
                    </p:blipFill>
                    <p:spPr>
                      <a:xfrm>
                        <a:off x="1250950" y="3857625"/>
                        <a:ext cx="2743200" cy="939800"/>
                      </a:xfrm>
                      <a:prstGeom prst="rect">
                        <a:avLst/>
                      </a:prstGeom>
                      <a:noFill/>
                      <a:ln w="38100">
                        <a:noFill/>
                        <a:miter/>
                      </a:ln>
                    </p:spPr>
                  </p:pic>
                </p:oleObj>
              </mc:Fallback>
            </mc:AlternateContent>
          </a:graphicData>
        </a:graphic>
      </p:graphicFrame>
      <p:graphicFrame>
        <p:nvGraphicFramePr>
          <p:cNvPr id="180230" name="Object 6"/>
          <p:cNvGraphicFramePr>
            <a:graphicFrameLocks noChangeAspect="1"/>
          </p:cNvGraphicFramePr>
          <p:nvPr/>
        </p:nvGraphicFramePr>
        <p:xfrm>
          <a:off x="1979613" y="4927600"/>
          <a:ext cx="1168400" cy="939800"/>
        </p:xfrm>
        <a:graphic>
          <a:graphicData uri="http://schemas.openxmlformats.org/presentationml/2006/ole">
            <mc:AlternateContent xmlns:mc="http://schemas.openxmlformats.org/markup-compatibility/2006">
              <mc:Choice xmlns:v="urn:schemas-microsoft-com:vml" Requires="v">
                <p:oleObj spid="_x0000_s4459" name="" r:id="rId3" imgW="584200" imgH="469900" progId="">
                  <p:embed/>
                </p:oleObj>
              </mc:Choice>
              <mc:Fallback>
                <p:oleObj name="" r:id="rId3" imgW="584200" imgH="469900" progId="">
                  <p:embed/>
                  <p:pic>
                    <p:nvPicPr>
                      <p:cNvPr id="0" name="图片 4458"/>
                      <p:cNvPicPr/>
                      <p:nvPr/>
                    </p:nvPicPr>
                    <p:blipFill>
                      <a:blip r:embed="rId4"/>
                      <a:stretch>
                        <a:fillRect/>
                      </a:stretch>
                    </p:blipFill>
                    <p:spPr>
                      <a:xfrm>
                        <a:off x="1979613" y="4927600"/>
                        <a:ext cx="1168400" cy="939800"/>
                      </a:xfrm>
                      <a:prstGeom prst="rect">
                        <a:avLst/>
                      </a:prstGeom>
                      <a:noFill/>
                      <a:ln w="38100">
                        <a:noFill/>
                        <a:miter/>
                      </a:ln>
                    </p:spPr>
                  </p:pic>
                </p:oleObj>
              </mc:Fallback>
            </mc:AlternateContent>
          </a:graphicData>
        </a:graphic>
      </p:graphicFrame>
      <p:graphicFrame>
        <p:nvGraphicFramePr>
          <p:cNvPr id="180231" name="Object 7"/>
          <p:cNvGraphicFramePr>
            <a:graphicFrameLocks noChangeAspect="1"/>
          </p:cNvGraphicFramePr>
          <p:nvPr/>
        </p:nvGraphicFramePr>
        <p:xfrm>
          <a:off x="4643438" y="4927600"/>
          <a:ext cx="558800" cy="939800"/>
        </p:xfrm>
        <a:graphic>
          <a:graphicData uri="http://schemas.openxmlformats.org/presentationml/2006/ole">
            <mc:AlternateContent xmlns:mc="http://schemas.openxmlformats.org/markup-compatibility/2006">
              <mc:Choice xmlns:v="urn:schemas-microsoft-com:vml" Requires="v">
                <p:oleObj spid="_x0000_s4461" name="" r:id="rId5" imgW="279400" imgH="469900" progId="">
                  <p:embed/>
                </p:oleObj>
              </mc:Choice>
              <mc:Fallback>
                <p:oleObj name="" r:id="rId5" imgW="279400" imgH="469900" progId="">
                  <p:embed/>
                  <p:pic>
                    <p:nvPicPr>
                      <p:cNvPr id="0" name="图片 4460"/>
                      <p:cNvPicPr/>
                      <p:nvPr/>
                    </p:nvPicPr>
                    <p:blipFill>
                      <a:blip r:embed="rId6"/>
                      <a:stretch>
                        <a:fillRect/>
                      </a:stretch>
                    </p:blipFill>
                    <p:spPr>
                      <a:xfrm>
                        <a:off x="4643438" y="4927600"/>
                        <a:ext cx="558800" cy="939800"/>
                      </a:xfrm>
                      <a:prstGeom prst="rect">
                        <a:avLst/>
                      </a:prstGeom>
                      <a:noFill/>
                      <a:ln w="38100">
                        <a:noFill/>
                        <a:miter/>
                      </a:ln>
                    </p:spPr>
                  </p:pic>
                </p:oleObj>
              </mc:Fallback>
            </mc:AlternateContent>
          </a:graphicData>
        </a:graphic>
      </p:graphicFrame>
      <p:sp>
        <p:nvSpPr>
          <p:cNvPr id="180232" name="Rectangle 8"/>
          <p:cNvSpPr/>
          <p:nvPr/>
        </p:nvSpPr>
        <p:spPr>
          <a:xfrm>
            <a:off x="4681538" y="4922838"/>
            <a:ext cx="4248150" cy="93503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180227">
                                            <p:txEl>
                                              <p:charRg st="0" end="3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80227">
                                            <p:txEl>
                                              <p:charRg st="36" end="46"/>
                                            </p:txEl>
                                          </p:spTgt>
                                        </p:tgtEl>
                                        <p:attrNameLst>
                                          <p:attrName>style.visibility</p:attrName>
                                        </p:attrNameLst>
                                      </p:cBhvr>
                                      <p:to>
                                        <p:strVal val="visible"/>
                                      </p:to>
                                    </p:set>
                                    <p:anim calcmode="lin" valueType="num">
                                      <p:cBhvr>
                                        <p:cTn id="11" dur="500" fill="hold"/>
                                        <p:tgtEl>
                                          <p:spTgt spid="180227">
                                            <p:txEl>
                                              <p:charRg st="36" end="46"/>
                                            </p:txEl>
                                          </p:spTgt>
                                        </p:tgtEl>
                                        <p:attrNameLst>
                                          <p:attrName>ppt_w</p:attrName>
                                        </p:attrNameLst>
                                      </p:cBhvr>
                                      <p:tavLst>
                                        <p:tav tm="0">
                                          <p:val>
                                            <p:fltVal val="0.000000"/>
                                          </p:val>
                                        </p:tav>
                                        <p:tav tm="100000">
                                          <p:val>
                                            <p:strVal val="#ppt_w"/>
                                          </p:val>
                                        </p:tav>
                                      </p:tavLst>
                                    </p:anim>
                                    <p:anim calcmode="lin" valueType="num">
                                      <p:cBhvr>
                                        <p:cTn id="12" dur="500" fill="hold"/>
                                        <p:tgtEl>
                                          <p:spTgt spid="180227">
                                            <p:txEl>
                                              <p:charRg st="36" end="46"/>
                                            </p:txEl>
                                          </p:spTgt>
                                        </p:tgtEl>
                                        <p:attrNameLst>
                                          <p:attrName>ppt_h</p:attrName>
                                        </p:attrNameLst>
                                      </p:cBhvr>
                                      <p:tavLst>
                                        <p:tav tm="0">
                                          <p:val>
                                            <p:fltVal val="0.00000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100"/>
                                  </p:iterate>
                                  <p:childTnLst>
                                    <p:set>
                                      <p:cBhvr>
                                        <p:cTn id="16" dur="1" fill="hold">
                                          <p:stCondLst>
                                            <p:cond delay="0"/>
                                          </p:stCondLst>
                                        </p:cTn>
                                        <p:tgtEl>
                                          <p:spTgt spid="180227">
                                            <p:txEl>
                                              <p:charRg st="46" end="80"/>
                                            </p:txEl>
                                          </p:spTgt>
                                        </p:tgtEl>
                                        <p:attrNameLst>
                                          <p:attrName>style.visibility</p:attrName>
                                        </p:attrNameLst>
                                      </p:cBhvr>
                                      <p:to>
                                        <p:strVal val="visible"/>
                                      </p:to>
                                    </p:set>
                                  </p:childTnLst>
                                </p:cTn>
                              </p:par>
                            </p:childTnLst>
                          </p:cTn>
                        </p:par>
                        <p:par>
                          <p:cTn id="17" fill="hold">
                            <p:stCondLst>
                              <p:cond delay="3300"/>
                            </p:stCondLst>
                            <p:childTnLst>
                              <p:par>
                                <p:cTn id="18" presetID="1" presetClass="entr" presetSubtype="0" fill="hold" nodeType="afterEffect">
                                  <p:stCondLst>
                                    <p:cond delay="0"/>
                                  </p:stCondLst>
                                  <p:iterate type="lt">
                                    <p:tmAbs val="100"/>
                                  </p:iterate>
                                  <p:childTnLst>
                                    <p:set>
                                      <p:cBhvr>
                                        <p:cTn id="19" dur="1" fill="hold">
                                          <p:stCondLst>
                                            <p:cond delay="0"/>
                                          </p:stCondLst>
                                        </p:cTn>
                                        <p:tgtEl>
                                          <p:spTgt spid="180227">
                                            <p:txEl>
                                              <p:charRg st="80" end="9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80227">
                                            <p:txEl>
                                              <p:charRg st="97" end="100"/>
                                            </p:txEl>
                                          </p:spTgt>
                                        </p:tgtEl>
                                        <p:attrNameLst>
                                          <p:attrName>style.visibility</p:attrName>
                                        </p:attrNameLst>
                                      </p:cBhvr>
                                      <p:to>
                                        <p:strVal val="visible"/>
                                      </p:to>
                                    </p:set>
                                    <p:animEffect transition="in" filter="box(in)">
                                      <p:cBhvr>
                                        <p:cTn id="24" dur="500"/>
                                        <p:tgtEl>
                                          <p:spTgt spid="180227">
                                            <p:txEl>
                                              <p:charRg st="97" end="100"/>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80229"/>
                                        </p:tgtEl>
                                        <p:attrNameLst>
                                          <p:attrName>style.visibility</p:attrName>
                                        </p:attrNameLst>
                                      </p:cBhvr>
                                      <p:to>
                                        <p:strVal val="visible"/>
                                      </p:to>
                                    </p:set>
                                    <p:animEffect transition="in" filter="box(in)">
                                      <p:cBhvr>
                                        <p:cTn id="27" dur="500"/>
                                        <p:tgtEl>
                                          <p:spTgt spid="1802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0227">
                                            <p:txEl>
                                              <p:charRg st="101" end="155"/>
                                            </p:txEl>
                                          </p:spTgt>
                                        </p:tgtEl>
                                        <p:attrNameLst>
                                          <p:attrName>style.visibility</p:attrName>
                                        </p:attrNameLst>
                                      </p:cBhvr>
                                      <p:to>
                                        <p:strVal val="visible"/>
                                      </p:to>
                                    </p:set>
                                    <p:animEffect transition="in" filter="blinds(horizontal)">
                                      <p:cBhvr>
                                        <p:cTn id="32" dur="500"/>
                                        <p:tgtEl>
                                          <p:spTgt spid="180227">
                                            <p:txEl>
                                              <p:charRg st="101" end="15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80230"/>
                                        </p:tgtEl>
                                        <p:attrNameLst>
                                          <p:attrName>style.visibility</p:attrName>
                                        </p:attrNameLst>
                                      </p:cBhvr>
                                      <p:to>
                                        <p:strVal val="visible"/>
                                      </p:to>
                                    </p:set>
                                    <p:animEffect transition="in" filter="blinds(horizontal)">
                                      <p:cBhvr>
                                        <p:cTn id="35" dur="500"/>
                                        <p:tgtEl>
                                          <p:spTgt spid="180230"/>
                                        </p:tgtEl>
                                      </p:cBhvr>
                                    </p:animEffect>
                                  </p:childTnLst>
                                </p:cTn>
                              </p:par>
                              <p:par>
                                <p:cTn id="36" presetID="3" presetClass="entr" presetSubtype="10" fill="hold" nodeType="withEffect">
                                  <p:stCondLst>
                                    <p:cond delay="0"/>
                                  </p:stCondLst>
                                  <p:childTnLst>
                                    <p:set>
                                      <p:cBhvr>
                                        <p:cTn id="37" dur="1" fill="hold">
                                          <p:stCondLst>
                                            <p:cond delay="0"/>
                                          </p:stCondLst>
                                        </p:cTn>
                                        <p:tgtEl>
                                          <p:spTgt spid="180231"/>
                                        </p:tgtEl>
                                        <p:attrNameLst>
                                          <p:attrName>style.visibility</p:attrName>
                                        </p:attrNameLst>
                                      </p:cBhvr>
                                      <p:to>
                                        <p:strVal val="visible"/>
                                      </p:to>
                                    </p:set>
                                    <p:animEffect transition="in" filter="blinds(horizontal)">
                                      <p:cBhvr>
                                        <p:cTn id="38" dur="500"/>
                                        <p:tgtEl>
                                          <p:spTgt spid="18023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180232"/>
                                        </p:tgtEl>
                                      </p:cBhvr>
                                    </p:animEffect>
                                    <p:set>
                                      <p:cBhvr>
                                        <p:cTn id="43" dur="1" fill="hold">
                                          <p:stCondLst>
                                            <p:cond delay="499"/>
                                          </p:stCondLst>
                                        </p:cTn>
                                        <p:tgtEl>
                                          <p:spTgt spid="1802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2"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6050" name="Rectangle 2"/>
          <p:cNvSpPr>
            <a:spLocks noGrp="1"/>
          </p:cNvSpPr>
          <p:nvPr>
            <p:ph type="title"/>
          </p:nvPr>
        </p:nvSpPr>
        <p:spPr/>
        <p:txBody>
          <a:bodyPr vert="horz" wrap="square" lIns="91440" tIns="45720" rIns="91440" bIns="45720" anchor="ctr" anchorCtr="0"/>
          <a:p>
            <a:pPr eaLnBrk="1" hangingPunct="1"/>
            <a:r>
              <a:rPr lang="zh-CN" altLang="en-US" dirty="0"/>
              <a:t>一、基本概念</a:t>
            </a:r>
            <a:endParaRPr lang="zh-CN" altLang="en-US" dirty="0"/>
          </a:p>
        </p:txBody>
      </p:sp>
      <p:sp>
        <p:nvSpPr>
          <p:cNvPr id="207875" name="Rectangle 3"/>
          <p:cNvSpPr>
            <a:spLocks noGrp="1"/>
          </p:cNvSpPr>
          <p:nvPr>
            <p:ph idx="1"/>
          </p:nvPr>
        </p:nvSpPr>
        <p:spPr>
          <a:xfrm>
            <a:off x="457200" y="1655763"/>
            <a:ext cx="8507413" cy="4560887"/>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设 </a:t>
            </a:r>
            <a:r>
              <a:rPr lang="en-US" altLang="zh-CN" i="1" dirty="0"/>
              <a:t>A</a:t>
            </a:r>
            <a:r>
              <a:rPr lang="en-US" altLang="zh-CN" dirty="0"/>
              <a:t> </a:t>
            </a:r>
            <a:r>
              <a:rPr lang="zh-CN" altLang="en-US" dirty="0"/>
              <a:t>是 </a:t>
            </a:r>
            <a:r>
              <a:rPr lang="en-US" altLang="zh-CN" i="1" dirty="0"/>
              <a:t>n </a:t>
            </a:r>
            <a:r>
              <a:rPr lang="zh-CN" altLang="en-US" dirty="0"/>
              <a:t>阶矩阵，如果数 </a:t>
            </a:r>
            <a:r>
              <a:rPr lang="en-US" altLang="zh-CN" i="1" dirty="0">
                <a:latin typeface="Symbol" panose="05050102010706020507" pitchFamily="18" charset="2"/>
              </a:rPr>
              <a:t>l</a:t>
            </a:r>
            <a:r>
              <a:rPr lang="en-US" altLang="zh-CN" dirty="0">
                <a:solidFill>
                  <a:srgbClr val="FF0000"/>
                </a:solidFill>
                <a:latin typeface="Symbol" panose="05050102010706020507" pitchFamily="18" charset="2"/>
              </a:rPr>
              <a:t> </a:t>
            </a:r>
            <a:r>
              <a:rPr lang="zh-CN" altLang="en-US" dirty="0"/>
              <a:t>和 </a:t>
            </a:r>
            <a:r>
              <a:rPr lang="en-US" altLang="zh-CN" i="1" dirty="0"/>
              <a:t>n </a:t>
            </a:r>
            <a:r>
              <a:rPr lang="zh-CN" altLang="en-US" dirty="0"/>
              <a:t>维</a:t>
            </a:r>
            <a:r>
              <a:rPr lang="zh-CN" altLang="en-US" dirty="0">
                <a:solidFill>
                  <a:srgbClr val="0000FF"/>
                </a:solidFill>
              </a:rPr>
              <a:t>非零向量</a:t>
            </a:r>
            <a:r>
              <a:rPr lang="zh-CN" altLang="en-US" dirty="0"/>
              <a:t> </a:t>
            </a:r>
            <a:r>
              <a:rPr lang="en-US" altLang="zh-CN" i="1" dirty="0"/>
              <a:t>x</a:t>
            </a:r>
            <a:r>
              <a:rPr lang="en-US" altLang="zh-CN" dirty="0"/>
              <a:t> </a:t>
            </a:r>
            <a:r>
              <a:rPr lang="zh-CN" altLang="en-US" dirty="0"/>
              <a:t>满足</a:t>
            </a:r>
            <a:endParaRPr lang="zh-CN" altLang="en-US" dirty="0"/>
          </a:p>
          <a:p>
            <a:pPr algn="ctr" eaLnBrk="1" hangingPunct="1">
              <a:lnSpc>
                <a:spcPct val="110000"/>
              </a:lnSpc>
              <a:buNone/>
            </a:pPr>
            <a:r>
              <a:rPr lang="en-US" altLang="zh-CN" i="1" dirty="0">
                <a:solidFill>
                  <a:srgbClr val="0000FF"/>
                </a:solidFill>
              </a:rPr>
              <a:t>A</a:t>
            </a:r>
            <a:r>
              <a:rPr lang="en-US" altLang="zh-CN" i="1" dirty="0"/>
              <a:t>x</a:t>
            </a:r>
            <a:r>
              <a:rPr lang="en-US" altLang="zh-CN" dirty="0"/>
              <a:t> = </a:t>
            </a:r>
            <a:r>
              <a:rPr lang="en-US" altLang="zh-CN" i="1" dirty="0">
                <a:solidFill>
                  <a:srgbClr val="0000FF"/>
                </a:solidFill>
                <a:latin typeface="Symbol" panose="05050102010706020507" pitchFamily="18" charset="2"/>
              </a:rPr>
              <a:t>l</a:t>
            </a:r>
            <a:r>
              <a:rPr lang="en-US" altLang="zh-CN" i="1" dirty="0">
                <a:solidFill>
                  <a:srgbClr val="FF0000"/>
                </a:solidFill>
                <a:latin typeface="Symbol" panose="05050102010706020507" pitchFamily="18" charset="2"/>
              </a:rPr>
              <a:t> </a:t>
            </a:r>
            <a:r>
              <a:rPr lang="en-US" altLang="zh-CN" i="1" dirty="0"/>
              <a:t>x</a:t>
            </a:r>
            <a:r>
              <a:rPr lang="zh-CN" altLang="en-US" dirty="0"/>
              <a:t>，</a:t>
            </a:r>
            <a:endParaRPr lang="zh-CN" altLang="en-US" dirty="0"/>
          </a:p>
          <a:p>
            <a:pPr eaLnBrk="1" hangingPunct="1">
              <a:lnSpc>
                <a:spcPct val="110000"/>
              </a:lnSpc>
              <a:buNone/>
            </a:pPr>
            <a:r>
              <a:rPr lang="zh-CN" altLang="en-US" dirty="0"/>
              <a:t>那么这样的数 </a:t>
            </a:r>
            <a:r>
              <a:rPr lang="en-US" altLang="zh-CN" i="1" dirty="0">
                <a:latin typeface="Symbol" panose="05050102010706020507" pitchFamily="18" charset="2"/>
              </a:rPr>
              <a:t>l</a:t>
            </a:r>
            <a:r>
              <a:rPr lang="en-US" altLang="zh-CN" dirty="0">
                <a:solidFill>
                  <a:srgbClr val="FF0000"/>
                </a:solidFill>
                <a:latin typeface="Symbol" panose="05050102010706020507" pitchFamily="18" charset="2"/>
              </a:rPr>
              <a:t> </a:t>
            </a:r>
            <a:r>
              <a:rPr lang="zh-CN" altLang="en-US" dirty="0"/>
              <a:t>称为矩阵 </a:t>
            </a:r>
            <a:r>
              <a:rPr lang="en-US" altLang="zh-CN" i="1" dirty="0"/>
              <a:t>A</a:t>
            </a:r>
            <a:r>
              <a:rPr lang="en-US" altLang="zh-CN" dirty="0"/>
              <a:t> </a:t>
            </a:r>
            <a:r>
              <a:rPr lang="zh-CN" altLang="en-US" dirty="0"/>
              <a:t>的</a:t>
            </a:r>
            <a:r>
              <a:rPr lang="zh-CN" altLang="en-US" dirty="0">
                <a:solidFill>
                  <a:srgbClr val="FF0000"/>
                </a:solidFill>
              </a:rPr>
              <a:t>特征值</a:t>
            </a:r>
            <a:r>
              <a:rPr lang="zh-CN" altLang="en-US" dirty="0"/>
              <a:t>，非零向量 </a:t>
            </a:r>
            <a:r>
              <a:rPr lang="en-US" altLang="zh-CN" i="1" dirty="0"/>
              <a:t>x</a:t>
            </a:r>
            <a:r>
              <a:rPr lang="en-US" altLang="zh-CN" dirty="0"/>
              <a:t> </a:t>
            </a:r>
            <a:r>
              <a:rPr lang="zh-CN" altLang="en-US" dirty="0"/>
              <a:t>称为 </a:t>
            </a:r>
            <a:r>
              <a:rPr lang="en-US" altLang="zh-CN" i="1" dirty="0"/>
              <a:t>A</a:t>
            </a:r>
            <a:r>
              <a:rPr lang="en-US" altLang="zh-CN" dirty="0"/>
              <a:t> </a:t>
            </a:r>
            <a:endParaRPr lang="en-US" altLang="zh-CN" dirty="0"/>
          </a:p>
          <a:p>
            <a:pPr eaLnBrk="1" hangingPunct="1">
              <a:lnSpc>
                <a:spcPct val="110000"/>
              </a:lnSpc>
              <a:buNone/>
            </a:pPr>
            <a:r>
              <a:rPr lang="zh-CN" altLang="en-US" dirty="0"/>
              <a:t>对应于特征值 </a:t>
            </a:r>
            <a:r>
              <a:rPr lang="en-US" altLang="zh-CN" i="1" dirty="0">
                <a:latin typeface="Symbol" panose="05050102010706020507" pitchFamily="18" charset="2"/>
              </a:rPr>
              <a:t>l</a:t>
            </a:r>
            <a:r>
              <a:rPr lang="en-US" altLang="zh-CN" dirty="0"/>
              <a:t> </a:t>
            </a:r>
            <a:r>
              <a:rPr lang="zh-CN" altLang="en-US" dirty="0"/>
              <a:t>的</a:t>
            </a:r>
            <a:r>
              <a:rPr lang="zh-CN" altLang="en-US" dirty="0">
                <a:solidFill>
                  <a:srgbClr val="FF0000"/>
                </a:solidFill>
              </a:rPr>
              <a:t>特征向量</a:t>
            </a:r>
            <a:r>
              <a:rPr lang="zh-CN" altLang="en-US" dirty="0"/>
              <a:t>．</a:t>
            </a:r>
            <a:endParaRPr lang="zh-CN" altLang="en-US" dirty="0"/>
          </a:p>
          <a:p>
            <a:pPr eaLnBrk="1" hangingPunct="1">
              <a:lnSpc>
                <a:spcPct val="110000"/>
              </a:lnSpc>
              <a:buNone/>
            </a:pPr>
            <a:endParaRPr lang="zh-CN" altLang="en-US" dirty="0"/>
          </a:p>
          <a:p>
            <a:pPr eaLnBrk="1" hangingPunct="1">
              <a:lnSpc>
                <a:spcPct val="110000"/>
              </a:lnSpc>
              <a:buNone/>
            </a:pPr>
            <a:r>
              <a:rPr lang="zh-CN" altLang="en-US" i="1" dirty="0">
                <a:solidFill>
                  <a:srgbClr val="0000FF"/>
                </a:solidFill>
              </a:rPr>
              <a:t>	</a:t>
            </a:r>
            <a:r>
              <a:rPr lang="en-US" altLang="zh-CN" i="1" dirty="0">
                <a:solidFill>
                  <a:srgbClr val="0000FF"/>
                </a:solidFill>
              </a:rPr>
              <a:t>A</a:t>
            </a:r>
            <a:r>
              <a:rPr lang="en-US" altLang="zh-CN" i="1" dirty="0"/>
              <a:t>x</a:t>
            </a:r>
            <a:r>
              <a:rPr lang="en-US" altLang="zh-CN" dirty="0"/>
              <a:t> = </a:t>
            </a:r>
            <a:r>
              <a:rPr lang="en-US" altLang="zh-CN" i="1" dirty="0">
                <a:solidFill>
                  <a:srgbClr val="0000FF"/>
                </a:solidFill>
                <a:latin typeface="Symbol" panose="05050102010706020507" pitchFamily="18" charset="2"/>
              </a:rPr>
              <a:t>l</a:t>
            </a:r>
            <a:r>
              <a:rPr lang="en-US" altLang="zh-CN" i="1" dirty="0">
                <a:solidFill>
                  <a:srgbClr val="FF0000"/>
                </a:solidFill>
                <a:latin typeface="Symbol" panose="05050102010706020507" pitchFamily="18" charset="2"/>
              </a:rPr>
              <a:t> </a:t>
            </a:r>
            <a:r>
              <a:rPr lang="en-US" altLang="zh-CN" i="1" dirty="0"/>
              <a:t>x</a:t>
            </a:r>
            <a:r>
              <a:rPr lang="en-US" altLang="zh-CN" dirty="0"/>
              <a:t> = </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i="1" dirty="0">
                <a:solidFill>
                  <a:srgbClr val="FF0000"/>
                </a:solidFill>
                <a:latin typeface="Symbol" panose="05050102010706020507" pitchFamily="18" charset="2"/>
              </a:rPr>
              <a:t> </a:t>
            </a:r>
            <a:r>
              <a:rPr lang="en-US" altLang="zh-CN" i="1" dirty="0"/>
              <a:t>x</a:t>
            </a:r>
            <a:r>
              <a:rPr lang="en-US" altLang="zh-CN" dirty="0"/>
              <a:t> </a:t>
            </a:r>
            <a:endParaRPr lang="en-US" altLang="zh-CN" baseline="-25000" dirty="0"/>
          </a:p>
          <a:p>
            <a:pPr eaLnBrk="1" hangingPunct="1">
              <a:lnSpc>
                <a:spcPct val="130000"/>
              </a:lnSpc>
              <a:buNone/>
            </a:pPr>
            <a:r>
              <a:rPr lang="en-US" altLang="zh-CN" dirty="0">
                <a:solidFill>
                  <a:srgbClr val="0000FF"/>
                </a:solidFill>
              </a:rPr>
              <a:t>	</a:t>
            </a:r>
            <a:r>
              <a:rPr lang="zh-CN" altLang="en-US" dirty="0"/>
              <a:t>非零向量 </a:t>
            </a:r>
            <a:r>
              <a:rPr lang="en-US" altLang="zh-CN" i="1" dirty="0"/>
              <a:t>x</a:t>
            </a:r>
            <a:r>
              <a:rPr lang="en-US" altLang="zh-CN" dirty="0"/>
              <a:t> </a:t>
            </a:r>
            <a:r>
              <a:rPr lang="zh-CN" altLang="en-US" dirty="0"/>
              <a:t>满足 </a:t>
            </a:r>
            <a:r>
              <a:rPr lang="en-US" altLang="zh-CN" dirty="0">
                <a:solidFill>
                  <a:srgbClr val="0000FF"/>
                </a:solidFill>
              </a:rPr>
              <a:t>(</a:t>
            </a:r>
            <a:r>
              <a:rPr lang="en-US" altLang="zh-CN" i="1" dirty="0">
                <a:solidFill>
                  <a:srgbClr val="0000FF"/>
                </a:solidFill>
              </a:rPr>
              <a:t>A</a:t>
            </a:r>
            <a:r>
              <a:rPr lang="zh-CN" altLang="en-US" dirty="0">
                <a:solidFill>
                  <a:srgbClr val="0000FF"/>
                </a:solidFill>
              </a:rPr>
              <a:t>−</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dirty="0">
                <a:solidFill>
                  <a:srgbClr val="0000FF"/>
                </a:solidFill>
              </a:rPr>
              <a:t>)</a:t>
            </a:r>
            <a:r>
              <a:rPr lang="en-US" altLang="zh-CN" dirty="0">
                <a:solidFill>
                  <a:srgbClr val="FF0000"/>
                </a:solidFill>
              </a:rPr>
              <a:t> </a:t>
            </a:r>
            <a:r>
              <a:rPr lang="en-US" altLang="zh-CN" i="1" dirty="0"/>
              <a:t>x = </a:t>
            </a:r>
            <a:r>
              <a:rPr lang="en-US" altLang="zh-CN" dirty="0"/>
              <a:t>0</a:t>
            </a:r>
            <a:r>
              <a:rPr lang="zh-CN" altLang="en-US" dirty="0"/>
              <a:t>（零向量）</a:t>
            </a:r>
            <a:endParaRPr lang="zh-CN" altLang="en-US" dirty="0"/>
          </a:p>
          <a:p>
            <a:pPr eaLnBrk="1" hangingPunct="1">
              <a:lnSpc>
                <a:spcPct val="130000"/>
              </a:lnSpc>
              <a:buNone/>
            </a:pPr>
            <a:r>
              <a:rPr lang="zh-CN" altLang="en-US" dirty="0"/>
              <a:t>	齐次线性方程组有非零解</a:t>
            </a:r>
            <a:endParaRPr lang="zh-CN" altLang="en-US" dirty="0"/>
          </a:p>
          <a:p>
            <a:pPr eaLnBrk="1" hangingPunct="1">
              <a:lnSpc>
                <a:spcPct val="130000"/>
              </a:lnSpc>
              <a:buNone/>
            </a:pPr>
            <a:r>
              <a:rPr lang="zh-CN" altLang="en-US" dirty="0"/>
              <a:t>	系数行列式 </a:t>
            </a:r>
            <a:r>
              <a:rPr lang="en-US" altLang="zh-CN" dirty="0">
                <a:solidFill>
                  <a:srgbClr val="0000FF"/>
                </a:solidFill>
              </a:rPr>
              <a:t>| </a:t>
            </a:r>
            <a:r>
              <a:rPr lang="en-US" altLang="zh-CN" i="1" dirty="0">
                <a:solidFill>
                  <a:srgbClr val="0000FF"/>
                </a:solidFill>
              </a:rPr>
              <a:t>A</a:t>
            </a:r>
            <a:r>
              <a:rPr lang="zh-CN" altLang="en-US" dirty="0">
                <a:solidFill>
                  <a:srgbClr val="0000FF"/>
                </a:solidFill>
              </a:rPr>
              <a:t>−</a:t>
            </a:r>
            <a:r>
              <a:rPr lang="en-US" altLang="zh-CN" i="1" dirty="0">
                <a:solidFill>
                  <a:srgbClr val="0000FF"/>
                </a:solidFill>
                <a:latin typeface="Symbol" panose="05050102010706020507" pitchFamily="18" charset="2"/>
              </a:rPr>
              <a:t>l</a:t>
            </a:r>
            <a:r>
              <a:rPr lang="en-US" altLang="zh-CN" i="1" dirty="0">
                <a:solidFill>
                  <a:srgbClr val="0000FF"/>
                </a:solidFill>
              </a:rPr>
              <a:t>E</a:t>
            </a:r>
            <a:r>
              <a:rPr lang="en-US" altLang="zh-CN" dirty="0">
                <a:solidFill>
                  <a:srgbClr val="0000FF"/>
                </a:solidFill>
              </a:rPr>
              <a:t> |</a:t>
            </a:r>
            <a:r>
              <a:rPr lang="en-US" altLang="zh-CN" dirty="0"/>
              <a:t> = 0</a:t>
            </a:r>
            <a:endParaRPr lang="en-US" altLang="zh-CN" dirty="0">
              <a:latin typeface="楷体_GB2312" panose="02010609030101010101" pitchFamily="49" charset="-122"/>
            </a:endParaRPr>
          </a:p>
        </p:txBody>
      </p:sp>
      <p:sp>
        <p:nvSpPr>
          <p:cNvPr id="207880" name="AutoShape 8"/>
          <p:cNvSpPr/>
          <p:nvPr/>
        </p:nvSpPr>
        <p:spPr>
          <a:xfrm>
            <a:off x="323850" y="5127625"/>
            <a:ext cx="431800" cy="431800"/>
          </a:xfrm>
          <a:prstGeom prst="leftRightArrow">
            <a:avLst>
              <a:gd name="adj1" fmla="val 50000"/>
              <a:gd name="adj2" fmla="val 200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07881" name="AutoShape 9"/>
          <p:cNvSpPr/>
          <p:nvPr/>
        </p:nvSpPr>
        <p:spPr>
          <a:xfrm>
            <a:off x="323850" y="5675313"/>
            <a:ext cx="431800" cy="431800"/>
          </a:xfrm>
          <a:prstGeom prst="leftRightArrow">
            <a:avLst>
              <a:gd name="adj1" fmla="val 50000"/>
              <a:gd name="adj2" fmla="val 200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07882" name="AutoShape 10"/>
          <p:cNvSpPr/>
          <p:nvPr/>
        </p:nvSpPr>
        <p:spPr>
          <a:xfrm>
            <a:off x="323850" y="4581525"/>
            <a:ext cx="431800" cy="431800"/>
          </a:xfrm>
          <a:prstGeom prst="leftRightArrow">
            <a:avLst>
              <a:gd name="adj1" fmla="val 50000"/>
              <a:gd name="adj2" fmla="val 20000"/>
            </a:avLst>
          </a:prstGeom>
          <a:solidFill>
            <a:srgbClr val="FFFF00"/>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7875">
                                            <p:txEl>
                                              <p:charRg st="97" end="115"/>
                                            </p:txEl>
                                          </p:spTgt>
                                        </p:tgtEl>
                                        <p:attrNameLst>
                                          <p:attrName>style.visibility</p:attrName>
                                        </p:attrNameLst>
                                      </p:cBhvr>
                                      <p:to>
                                        <p:strVal val="visible"/>
                                      </p:to>
                                    </p:set>
                                    <p:animEffect transition="in" filter="slide(fromBottom)">
                                      <p:cBhvr>
                                        <p:cTn id="7" dur="500"/>
                                        <p:tgtEl>
                                          <p:spTgt spid="207875">
                                            <p:txEl>
                                              <p:charRg st="97" end="1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7882"/>
                                        </p:tgtEl>
                                        <p:attrNameLst>
                                          <p:attrName>style.visibility</p:attrName>
                                        </p:attrNameLst>
                                      </p:cBhvr>
                                      <p:to>
                                        <p:strVal val="visible"/>
                                      </p:to>
                                    </p:set>
                                    <p:animEffect transition="in" filter="box(out)">
                                      <p:cBhvr>
                                        <p:cTn id="12" dur="500"/>
                                        <p:tgtEl>
                                          <p:spTgt spid="207882"/>
                                        </p:tgtEl>
                                      </p:cBhvr>
                                    </p:animEffect>
                                  </p:childTnLst>
                                </p:cTn>
                              </p:par>
                              <p:par>
                                <p:cTn id="13" presetID="12" presetClass="entr" presetSubtype="4" fill="hold" nodeType="withEffect">
                                  <p:stCondLst>
                                    <p:cond delay="0"/>
                                  </p:stCondLst>
                                  <p:childTnLst>
                                    <p:set>
                                      <p:cBhvr>
                                        <p:cTn id="14" dur="1" fill="hold">
                                          <p:stCondLst>
                                            <p:cond delay="0"/>
                                          </p:stCondLst>
                                        </p:cTn>
                                        <p:tgtEl>
                                          <p:spTgt spid="207875">
                                            <p:txEl>
                                              <p:charRg st="115" end="144"/>
                                            </p:txEl>
                                          </p:spTgt>
                                        </p:tgtEl>
                                        <p:attrNameLst>
                                          <p:attrName>style.visibility</p:attrName>
                                        </p:attrNameLst>
                                      </p:cBhvr>
                                      <p:to>
                                        <p:strVal val="visible"/>
                                      </p:to>
                                    </p:set>
                                    <p:animEffect transition="in" filter="slide(fromBottom)">
                                      <p:cBhvr>
                                        <p:cTn id="15" dur="500"/>
                                        <p:tgtEl>
                                          <p:spTgt spid="207875">
                                            <p:txEl>
                                              <p:charRg st="115" end="14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207880"/>
                                        </p:tgtEl>
                                        <p:attrNameLst>
                                          <p:attrName>style.visibility</p:attrName>
                                        </p:attrNameLst>
                                      </p:cBhvr>
                                      <p:to>
                                        <p:strVal val="visible"/>
                                      </p:to>
                                    </p:set>
                                    <p:animEffect transition="in" filter="box(out)">
                                      <p:cBhvr>
                                        <p:cTn id="20" dur="500"/>
                                        <p:tgtEl>
                                          <p:spTgt spid="207880"/>
                                        </p:tgtEl>
                                      </p:cBhvr>
                                    </p:animEffect>
                                  </p:childTnLst>
                                </p:cTn>
                              </p:par>
                              <p:par>
                                <p:cTn id="21" presetID="12" presetClass="entr" presetSubtype="4" fill="hold" nodeType="withEffect">
                                  <p:stCondLst>
                                    <p:cond delay="0"/>
                                  </p:stCondLst>
                                  <p:childTnLst>
                                    <p:set>
                                      <p:cBhvr>
                                        <p:cTn id="22" dur="1" fill="hold">
                                          <p:stCondLst>
                                            <p:cond delay="0"/>
                                          </p:stCondLst>
                                        </p:cTn>
                                        <p:tgtEl>
                                          <p:spTgt spid="207875">
                                            <p:txEl>
                                              <p:charRg st="144" end="157"/>
                                            </p:txEl>
                                          </p:spTgt>
                                        </p:tgtEl>
                                        <p:attrNameLst>
                                          <p:attrName>style.visibility</p:attrName>
                                        </p:attrNameLst>
                                      </p:cBhvr>
                                      <p:to>
                                        <p:strVal val="visible"/>
                                      </p:to>
                                    </p:set>
                                    <p:animEffect transition="in" filter="slide(fromBottom)">
                                      <p:cBhvr>
                                        <p:cTn id="23" dur="500"/>
                                        <p:tgtEl>
                                          <p:spTgt spid="207875">
                                            <p:txEl>
                                              <p:charRg st="144" end="15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207881"/>
                                        </p:tgtEl>
                                        <p:attrNameLst>
                                          <p:attrName>style.visibility</p:attrName>
                                        </p:attrNameLst>
                                      </p:cBhvr>
                                      <p:to>
                                        <p:strVal val="visible"/>
                                      </p:to>
                                    </p:set>
                                    <p:animEffect transition="in" filter="box(out)">
                                      <p:cBhvr>
                                        <p:cTn id="28" dur="500"/>
                                        <p:tgtEl>
                                          <p:spTgt spid="207881"/>
                                        </p:tgtEl>
                                      </p:cBhvr>
                                    </p:animEffect>
                                  </p:childTnLst>
                                </p:cTn>
                              </p:par>
                              <p:par>
                                <p:cTn id="29" presetID="12" presetClass="entr" presetSubtype="4" fill="hold" nodeType="withEffect">
                                  <p:stCondLst>
                                    <p:cond delay="0"/>
                                  </p:stCondLst>
                                  <p:childTnLst>
                                    <p:set>
                                      <p:cBhvr>
                                        <p:cTn id="30" dur="1" fill="hold">
                                          <p:stCondLst>
                                            <p:cond delay="0"/>
                                          </p:stCondLst>
                                        </p:cTn>
                                        <p:tgtEl>
                                          <p:spTgt spid="207875">
                                            <p:txEl>
                                              <p:charRg st="157" end="177"/>
                                            </p:txEl>
                                          </p:spTgt>
                                        </p:tgtEl>
                                        <p:attrNameLst>
                                          <p:attrName>style.visibility</p:attrName>
                                        </p:attrNameLst>
                                      </p:cBhvr>
                                      <p:to>
                                        <p:strVal val="visible"/>
                                      </p:to>
                                    </p:set>
                                    <p:animEffect transition="in" filter="slide(fromBottom)">
                                      <p:cBhvr>
                                        <p:cTn id="31" dur="500"/>
                                        <p:tgtEl>
                                          <p:spTgt spid="207875">
                                            <p:txEl>
                                              <p:charRg st="157"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80" grpId="0" animBg="1"/>
      <p:bldP spid="207881" grpId="0" animBg="1"/>
      <p:bldP spid="207882"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6" name="Text Box 8"/>
          <p:cNvSpPr txBox="1"/>
          <p:nvPr/>
        </p:nvSpPr>
        <p:spPr>
          <a:xfrm>
            <a:off x="538163" y="476250"/>
            <a:ext cx="7058025" cy="2665413"/>
          </a:xfrm>
          <a:prstGeom prst="rect">
            <a:avLst/>
          </a:prstGeom>
          <a:noFill/>
          <a:ln w="28575" cap="flat" cmpd="sng">
            <a:solidFill>
              <a:srgbClr val="0000FF"/>
            </a:solidFill>
            <a:prstDash val="solid"/>
            <a:miter/>
            <a:headEnd type="none" w="med" len="med"/>
            <a:tailEnd type="none" w="med" len="med"/>
          </a:ln>
        </p:spPr>
        <p:txBody>
          <a:bodyPr vert="eaVert" anchor="b" anchorCtr="0"/>
          <a:p>
            <a:pPr algn="ct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特征方程</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206855" name="Text Box 7"/>
          <p:cNvSpPr txBox="1"/>
          <p:nvPr/>
        </p:nvSpPr>
        <p:spPr>
          <a:xfrm>
            <a:off x="1189038" y="692150"/>
            <a:ext cx="5757862" cy="2232025"/>
          </a:xfrm>
          <a:prstGeom prst="rect">
            <a:avLst/>
          </a:prstGeom>
          <a:solidFill>
            <a:schemeClr val="folHlink"/>
          </a:solidFill>
          <a:ln w="28575" cap="flat" cmpd="sng">
            <a:solidFill>
              <a:srgbClr val="FF0000"/>
            </a:solidFill>
            <a:prstDash val="solid"/>
            <a:miter/>
            <a:headEnd type="none" w="med" len="med"/>
            <a:tailEnd type="none" w="med" len="med"/>
          </a:ln>
        </p:spPr>
        <p:txBody>
          <a:bodyPr vert="eaVert" anchor="b" anchorCtr="0"/>
          <a:p>
            <a:pPr algn="ctr">
              <a:spcBef>
                <a:spcPct val="50000"/>
              </a:spcBef>
            </a:pPr>
            <a:r>
              <a:rPr lang="zh-CN" altLang="en-US" sz="2400" b="1" dirty="0">
                <a:solidFill>
                  <a:srgbClr val="FF0000"/>
                </a:solidFill>
                <a:latin typeface="Times New Roman" panose="02020603050405020304" pitchFamily="18" charset="0"/>
                <a:ea typeface="楷体_GB2312" panose="02010609030101010101" pitchFamily="49" charset="-122"/>
              </a:rPr>
              <a:t>特征多项式</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
        <p:nvSpPr>
          <p:cNvPr id="206850" name="Rectangle 2"/>
          <p:cNvSpPr>
            <a:spLocks noGrp="1"/>
          </p:cNvSpPr>
          <p:nvPr>
            <p:ph idx="1"/>
          </p:nvPr>
        </p:nvSpPr>
        <p:spPr>
          <a:xfrm>
            <a:off x="457200" y="3429000"/>
            <a:ext cx="8229600" cy="968375"/>
          </a:xfrm>
        </p:spPr>
        <p:txBody>
          <a:bodyPr vert="horz" wrap="square" lIns="91440" tIns="45720" rIns="91440" bIns="45720" anchor="t" anchorCtr="0">
            <a:spAutoFit/>
          </a:bodyPr>
          <a:p>
            <a:pPr marL="381000" indent="-381000" eaLnBrk="1" hangingPunct="1">
              <a:lnSpc>
                <a:spcPct val="110000"/>
              </a:lnSpc>
              <a:buClr>
                <a:srgbClr val="0000FF"/>
              </a:buClr>
            </a:pPr>
            <a:r>
              <a:rPr lang="zh-CN" altLang="en-US" dirty="0"/>
              <a:t>特征方程 		</a:t>
            </a:r>
            <a:r>
              <a:rPr lang="en-US" altLang="zh-CN" dirty="0"/>
              <a:t>| </a:t>
            </a:r>
            <a:r>
              <a:rPr lang="en-US" altLang="zh-CN" i="1" dirty="0"/>
              <a:t>A</a:t>
            </a:r>
            <a:r>
              <a:rPr lang="zh-CN" altLang="en-US" dirty="0"/>
              <a:t>−</a:t>
            </a:r>
            <a:r>
              <a:rPr lang="en-US" altLang="zh-CN" i="1" dirty="0">
                <a:latin typeface="Symbol" panose="05050102010706020507" pitchFamily="18" charset="2"/>
              </a:rPr>
              <a:t>l</a:t>
            </a:r>
            <a:r>
              <a:rPr lang="en-US" altLang="zh-CN" i="1" dirty="0"/>
              <a:t>E</a:t>
            </a:r>
            <a:r>
              <a:rPr lang="en-US" altLang="zh-CN" dirty="0"/>
              <a:t> | = 0</a:t>
            </a:r>
            <a:endParaRPr lang="en-US" altLang="zh-CN" dirty="0"/>
          </a:p>
          <a:p>
            <a:pPr marL="381000" indent="-381000" eaLnBrk="1" hangingPunct="1">
              <a:lnSpc>
                <a:spcPct val="110000"/>
              </a:lnSpc>
              <a:buClr>
                <a:srgbClr val="0000FF"/>
              </a:buClr>
            </a:pPr>
            <a:r>
              <a:rPr lang="zh-CN" altLang="en-US" dirty="0"/>
              <a:t>特征多项式	</a:t>
            </a:r>
            <a:r>
              <a:rPr lang="en-US" altLang="zh-CN" dirty="0"/>
              <a:t>| </a:t>
            </a:r>
            <a:r>
              <a:rPr lang="en-US" altLang="zh-CN" i="1" dirty="0"/>
              <a:t>A</a:t>
            </a:r>
            <a:r>
              <a:rPr lang="zh-CN" altLang="en-US" dirty="0"/>
              <a:t>−</a:t>
            </a:r>
            <a:r>
              <a:rPr lang="en-US" altLang="zh-CN" i="1" dirty="0">
                <a:latin typeface="Symbol" panose="05050102010706020507" pitchFamily="18" charset="2"/>
              </a:rPr>
              <a:t>l</a:t>
            </a:r>
            <a:r>
              <a:rPr lang="en-US" altLang="zh-CN" i="1" dirty="0"/>
              <a:t>E</a:t>
            </a:r>
            <a:r>
              <a:rPr lang="en-US" altLang="zh-CN" dirty="0"/>
              <a:t> |</a:t>
            </a:r>
            <a:endParaRPr lang="en-US" altLang="zh-CN" dirty="0"/>
          </a:p>
        </p:txBody>
      </p:sp>
      <p:graphicFrame>
        <p:nvGraphicFramePr>
          <p:cNvPr id="1027077" name="Object 3"/>
          <p:cNvGraphicFramePr>
            <a:graphicFrameLocks noChangeAspect="1"/>
          </p:cNvGraphicFramePr>
          <p:nvPr/>
        </p:nvGraphicFramePr>
        <p:xfrm>
          <a:off x="1663700" y="836613"/>
          <a:ext cx="5816600" cy="1879600"/>
        </p:xfrm>
        <a:graphic>
          <a:graphicData uri="http://schemas.openxmlformats.org/presentationml/2006/ole">
            <mc:AlternateContent xmlns:mc="http://schemas.openxmlformats.org/markup-compatibility/2006">
              <mc:Choice xmlns:v="urn:schemas-microsoft-com:vml" Requires="v">
                <p:oleObj spid="_x0000_s4462" name="" r:id="rId1" imgW="2908300" imgH="939800" progId="">
                  <p:embed/>
                </p:oleObj>
              </mc:Choice>
              <mc:Fallback>
                <p:oleObj name="" r:id="rId1" imgW="2908300" imgH="939800" progId="">
                  <p:embed/>
                  <p:pic>
                    <p:nvPicPr>
                      <p:cNvPr id="0" name="图片 4461"/>
                      <p:cNvPicPr/>
                      <p:nvPr/>
                    </p:nvPicPr>
                    <p:blipFill>
                      <a:blip r:embed="rId2"/>
                      <a:stretch>
                        <a:fillRect/>
                      </a:stretch>
                    </p:blipFill>
                    <p:spPr>
                      <a:xfrm>
                        <a:off x="1663700" y="836613"/>
                        <a:ext cx="5816600" cy="1879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iterate type="lt">
                                    <p:tmPct val="10000"/>
                                  </p:iterate>
                                  <p:childTnLst>
                                    <p:set>
                                      <p:cBhvr>
                                        <p:cTn id="6" dur="1" fill="hold">
                                          <p:stCondLst>
                                            <p:cond delay="0"/>
                                          </p:stCondLst>
                                        </p:cTn>
                                        <p:tgtEl>
                                          <p:spTgt spid="206856"/>
                                        </p:tgtEl>
                                        <p:attrNameLst>
                                          <p:attrName>style.visibility</p:attrName>
                                        </p:attrNameLst>
                                      </p:cBhvr>
                                      <p:to>
                                        <p:strVal val="visible"/>
                                      </p:to>
                                    </p:set>
                                    <p:animEffect transition="in" filter="wedge">
                                      <p:cBhvr>
                                        <p:cTn id="7" dur="1000"/>
                                        <p:tgtEl>
                                          <p:spTgt spid="206856"/>
                                        </p:tgtEl>
                                      </p:cBhvr>
                                    </p:animEffect>
                                  </p:childTnLst>
                                </p:cTn>
                              </p:par>
                            </p:childTnLst>
                          </p:cTn>
                        </p:par>
                        <p:par>
                          <p:cTn id="8" fill="hold">
                            <p:stCondLst>
                              <p:cond delay="1300"/>
                            </p:stCondLst>
                            <p:childTnLst>
                              <p:par>
                                <p:cTn id="9" presetID="1" presetClass="emph" presetSubtype="1" nodeType="afterEffect">
                                  <p:stCondLst>
                                    <p:cond delay="0"/>
                                  </p:stCondLst>
                                  <p:childTnLst>
                                    <p:set>
                                      <p:cBhvr>
                                        <p:cTn id="10" dur="indefinite"/>
                                        <p:tgtEl>
                                          <p:spTgt spid="206856"/>
                                        </p:tgtEl>
                                        <p:attrNameLst>
                                          <p:attrName>fillcolor</p:attrName>
                                        </p:attrNameLst>
                                      </p:cBhvr>
                                      <p:to>
                                        <p:clrVal>
                                          <a:srgbClr val="ffff99"/>
                                        </p:clrVal>
                                      </p:to>
                                    </p:set>
                                    <p:set>
                                      <p:cBhvr>
                                        <p:cTn id="11" dur="indefinite"/>
                                        <p:tgtEl>
                                          <p:spTgt spid="206856"/>
                                        </p:tgtEl>
                                        <p:attrNameLst>
                                          <p:attrName>fill.type</p:attrName>
                                        </p:attrNameLst>
                                      </p:cBhvr>
                                      <p:to>
                                        <p:strVal val="solid"/>
                                      </p:to>
                                    </p:set>
                                    <p:set>
                                      <p:cBhvr>
                                        <p:cTn id="12" dur="indefinite"/>
                                        <p:tgtEl>
                                          <p:spTgt spid="206856"/>
                                        </p:tgtEl>
                                        <p:attrNameLst>
                                          <p:attrName>fill.on</p:attrName>
                                        </p:attrNameLst>
                                      </p:cBhvr>
                                      <p:to>
                                        <p:strVal val="true"/>
                                      </p:to>
                                    </p:set>
                                  </p:childTnLst>
                                </p:cTn>
                              </p:par>
                            </p:childTnLst>
                          </p:cTn>
                        </p:par>
                        <p:par>
                          <p:cTn id="13" fill="hold">
                            <p:stCondLst>
                              <p:cond delay="1300"/>
                            </p:stCondLst>
                            <p:childTnLst>
                              <p:par>
                                <p:cTn id="14" presetID="12" presetClass="entr" presetSubtype="4" fill="hold" nodeType="afterEffect">
                                  <p:stCondLst>
                                    <p:cond delay="0"/>
                                  </p:stCondLst>
                                  <p:childTnLst>
                                    <p:set>
                                      <p:cBhvr>
                                        <p:cTn id="15" dur="1" fill="hold">
                                          <p:stCondLst>
                                            <p:cond delay="0"/>
                                          </p:stCondLst>
                                        </p:cTn>
                                        <p:tgtEl>
                                          <p:spTgt spid="206850">
                                            <p:txEl>
                                              <p:charRg st="0" end="20"/>
                                            </p:txEl>
                                          </p:spTgt>
                                        </p:tgtEl>
                                        <p:attrNameLst>
                                          <p:attrName>style.visibility</p:attrName>
                                        </p:attrNameLst>
                                      </p:cBhvr>
                                      <p:to>
                                        <p:strVal val="visible"/>
                                      </p:to>
                                    </p:set>
                                    <p:animEffect transition="in" filter="slide(fromBottom)">
                                      <p:cBhvr>
                                        <p:cTn id="16" dur="500"/>
                                        <p:tgtEl>
                                          <p:spTgt spid="206850">
                                            <p:txEl>
                                              <p:charRg st="0" end="2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06855"/>
                                        </p:tgtEl>
                                        <p:attrNameLst>
                                          <p:attrName>style.visibility</p:attrName>
                                        </p:attrNameLst>
                                      </p:cBhvr>
                                      <p:to>
                                        <p:strVal val="visible"/>
                                      </p:to>
                                    </p:set>
                                    <p:animEffect transition="in" filter="box(in)">
                                      <p:cBhvr>
                                        <p:cTn id="21" dur="500"/>
                                        <p:tgtEl>
                                          <p:spTgt spid="206855"/>
                                        </p:tgtEl>
                                      </p:cBhvr>
                                    </p:animEffect>
                                  </p:childTnLst>
                                </p:cTn>
                              </p:par>
                            </p:childTnLst>
                          </p:cTn>
                        </p:par>
                        <p:par>
                          <p:cTn id="22" fill="hold">
                            <p:stCondLst>
                              <p:cond delay="500"/>
                            </p:stCondLst>
                            <p:childTnLst>
                              <p:par>
                                <p:cTn id="23" presetID="12" presetClass="entr" presetSubtype="4" fill="hold" nodeType="afterEffect">
                                  <p:stCondLst>
                                    <p:cond delay="0"/>
                                  </p:stCondLst>
                                  <p:childTnLst>
                                    <p:set>
                                      <p:cBhvr>
                                        <p:cTn id="24" dur="1" fill="hold">
                                          <p:stCondLst>
                                            <p:cond delay="0"/>
                                          </p:stCondLst>
                                        </p:cTn>
                                        <p:tgtEl>
                                          <p:spTgt spid="206850">
                                            <p:txEl>
                                              <p:charRg st="20" end="35"/>
                                            </p:txEl>
                                          </p:spTgt>
                                        </p:tgtEl>
                                        <p:attrNameLst>
                                          <p:attrName>style.visibility</p:attrName>
                                        </p:attrNameLst>
                                      </p:cBhvr>
                                      <p:to>
                                        <p:strVal val="visible"/>
                                      </p:to>
                                    </p:set>
                                    <p:animEffect transition="in" filter="slide(fromBottom)">
                                      <p:cBhvr>
                                        <p:cTn id="25" dur="500"/>
                                        <p:tgtEl>
                                          <p:spTgt spid="206850">
                                            <p:txEl>
                                              <p:charRg st="20"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6" grpId="0" animBg="1"/>
      <p:bldP spid="2068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 name="Group 2"/>
          <p:cNvGrpSpPr/>
          <p:nvPr/>
        </p:nvGrpSpPr>
        <p:grpSpPr>
          <a:xfrm>
            <a:off x="914400" y="1089025"/>
            <a:ext cx="6916738" cy="1527175"/>
            <a:chOff x="576" y="686"/>
            <a:chExt cx="4357" cy="962"/>
          </a:xfrm>
        </p:grpSpPr>
        <p:sp>
          <p:nvSpPr>
            <p:cNvPr id="624646" name="Rectangle 3"/>
            <p:cNvSpPr/>
            <p:nvPr/>
          </p:nvSpPr>
          <p:spPr>
            <a:xfrm>
              <a:off x="576" y="686"/>
              <a:ext cx="3164" cy="327"/>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定理</a:t>
              </a:r>
              <a:r>
                <a:rPr lang="en-US" altLang="zh-CN" sz="2800" b="1" dirty="0">
                  <a:solidFill>
                    <a:srgbClr val="4044F6"/>
                  </a:solidFill>
                  <a:latin typeface="Times New Roman" panose="02020603050405020304" pitchFamily="18" charset="0"/>
                  <a:ea typeface="楷体_GB2312" panose="02010609030101010101" pitchFamily="49" charset="-122"/>
                </a:rPr>
                <a:t>2</a:t>
              </a:r>
              <a:r>
                <a:rPr lang="en-US" altLang="zh-CN" sz="2800" b="1" dirty="0">
                  <a:solidFill>
                    <a:srgbClr val="000000"/>
                  </a:solidFill>
                  <a:latin typeface="Times New Roman" panose="02020603050405020304" pitchFamily="18" charset="0"/>
                  <a:ea typeface="楷体_GB2312" panose="02010609030101010101" pitchFamily="49" charset="-122"/>
                </a:rPr>
                <a:t>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imes New Roman" panose="02020603050405020304" pitchFamily="18" charset="0"/>
                  <a:ea typeface="楷体_GB2312" panose="02010609030101010101" pitchFamily="49" charset="-122"/>
                </a:rPr>
                <a:t>阶行列式也可定义为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4647" name="Object 10"/>
            <p:cNvGraphicFramePr>
              <a:graphicFrameLocks noChangeAspect="1"/>
            </p:cNvGraphicFramePr>
            <p:nvPr/>
          </p:nvGraphicFramePr>
          <p:xfrm>
            <a:off x="1190" y="1056"/>
            <a:ext cx="3743" cy="592"/>
          </p:xfrm>
          <a:graphic>
            <a:graphicData uri="http://schemas.openxmlformats.org/presentationml/2006/ole">
              <mc:AlternateContent xmlns:mc="http://schemas.openxmlformats.org/markup-compatibility/2006">
                <mc:Choice xmlns:v="urn:schemas-microsoft-com:vml" Requires="v">
                  <p:oleObj spid="_x0000_s3224" name="" r:id="rId1" imgW="2349500" imgH="368300" progId="">
                    <p:embed/>
                  </p:oleObj>
                </mc:Choice>
                <mc:Fallback>
                  <p:oleObj name="" r:id="rId1" imgW="2349500" imgH="368300" progId="">
                    <p:embed/>
                    <p:pic>
                      <p:nvPicPr>
                        <p:cNvPr id="0" name="图片 3223"/>
                        <p:cNvPicPr/>
                        <p:nvPr/>
                      </p:nvPicPr>
                      <p:blipFill>
                        <a:blip r:embed="rId2"/>
                        <a:stretch>
                          <a:fillRect/>
                        </a:stretch>
                      </p:blipFill>
                      <p:spPr>
                        <a:xfrm>
                          <a:off x="1190" y="1056"/>
                          <a:ext cx="3743" cy="592"/>
                        </a:xfrm>
                        <a:prstGeom prst="rect">
                          <a:avLst/>
                        </a:prstGeom>
                        <a:noFill/>
                        <a:ln w="38100">
                          <a:noFill/>
                          <a:miter/>
                        </a:ln>
                      </p:spPr>
                    </p:pic>
                  </p:oleObj>
                </mc:Fallback>
              </mc:AlternateContent>
            </a:graphicData>
          </a:graphic>
        </p:graphicFrame>
      </p:grpSp>
      <p:grpSp>
        <p:nvGrpSpPr>
          <p:cNvPr id="3" name="Group 5"/>
          <p:cNvGrpSpPr/>
          <p:nvPr/>
        </p:nvGrpSpPr>
        <p:grpSpPr>
          <a:xfrm>
            <a:off x="884238" y="3244850"/>
            <a:ext cx="7831137" cy="2035175"/>
            <a:chOff x="557" y="2044"/>
            <a:chExt cx="4933" cy="1282"/>
          </a:xfrm>
        </p:grpSpPr>
        <p:sp>
          <p:nvSpPr>
            <p:cNvPr id="624644" name="Rectangle 6"/>
            <p:cNvSpPr/>
            <p:nvPr/>
          </p:nvSpPr>
          <p:spPr>
            <a:xfrm>
              <a:off x="557" y="2044"/>
              <a:ext cx="3164" cy="327"/>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定理</a:t>
              </a:r>
              <a:r>
                <a:rPr lang="en-US" altLang="zh-CN" sz="2800" b="1" dirty="0">
                  <a:solidFill>
                    <a:srgbClr val="0000FF"/>
                  </a:solidFill>
                  <a:latin typeface="Times New Roman" panose="02020603050405020304" pitchFamily="18" charset="0"/>
                  <a:ea typeface="楷体_GB2312" panose="02010609030101010101" pitchFamily="49" charset="-122"/>
                </a:rPr>
                <a:t>3</a:t>
              </a:r>
              <a:r>
                <a:rPr lang="en-US" altLang="zh-CN" sz="2800" b="1" dirty="0">
                  <a:solidFill>
                    <a:srgbClr val="00007D"/>
                  </a:solidFill>
                  <a:latin typeface="Times New Roman" panose="02020603050405020304" pitchFamily="18" charset="0"/>
                  <a:ea typeface="楷体_GB2312" panose="02010609030101010101" pitchFamily="49" charset="-122"/>
                </a:rPr>
                <a:t>   </a:t>
              </a:r>
              <a:r>
                <a:rPr lang="en-US" altLang="zh-CN" sz="2800" b="1" i="1" dirty="0">
                  <a:solidFill>
                    <a:srgbClr val="000000"/>
                  </a:solidFill>
                  <a:latin typeface="Times New Roman" panose="02020603050405020304" pitchFamily="18" charset="0"/>
                  <a:ea typeface="楷体_GB2312" panose="02010609030101010101" pitchFamily="49" charset="-122"/>
                </a:rPr>
                <a:t>n </a:t>
              </a:r>
              <a:r>
                <a:rPr lang="zh-CN" altLang="en-US" sz="2800" b="1" dirty="0">
                  <a:solidFill>
                    <a:srgbClr val="000000"/>
                  </a:solidFill>
                  <a:latin typeface="Times New Roman" panose="02020603050405020304" pitchFamily="18" charset="0"/>
                  <a:ea typeface="楷体_GB2312" panose="02010609030101010101" pitchFamily="49" charset="-122"/>
                </a:rPr>
                <a:t>阶行列式也可定义为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4645" name="Object 11"/>
            <p:cNvGraphicFramePr>
              <a:graphicFrameLocks noChangeAspect="1"/>
            </p:cNvGraphicFramePr>
            <p:nvPr/>
          </p:nvGraphicFramePr>
          <p:xfrm>
            <a:off x="1196" y="2597"/>
            <a:ext cx="4294" cy="729"/>
          </p:xfrm>
          <a:graphic>
            <a:graphicData uri="http://schemas.openxmlformats.org/presentationml/2006/ole">
              <mc:AlternateContent xmlns:mc="http://schemas.openxmlformats.org/markup-compatibility/2006">
                <mc:Choice xmlns:v="urn:schemas-microsoft-com:vml" Requires="v">
                  <p:oleObj spid="_x0000_s3225" name="" r:id="rId3" imgW="2692400" imgH="457200" progId="">
                    <p:embed/>
                  </p:oleObj>
                </mc:Choice>
                <mc:Fallback>
                  <p:oleObj name="" r:id="rId3" imgW="2692400" imgH="457200" progId="">
                    <p:embed/>
                    <p:pic>
                      <p:nvPicPr>
                        <p:cNvPr id="0" name="图片 3224"/>
                        <p:cNvPicPr/>
                        <p:nvPr/>
                      </p:nvPicPr>
                      <p:blipFill>
                        <a:blip r:embed="rId4"/>
                        <a:stretch>
                          <a:fillRect/>
                        </a:stretch>
                      </p:blipFill>
                      <p:spPr>
                        <a:xfrm>
                          <a:off x="1196" y="2597"/>
                          <a:ext cx="4294" cy="729"/>
                        </a:xfrm>
                        <a:prstGeom prst="rect">
                          <a:avLst/>
                        </a:prstGeom>
                        <a:noFill/>
                        <a:ln w="38100">
                          <a:noFill/>
                          <a:miter/>
                        </a:ln>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8098" name="Rectangle 2"/>
          <p:cNvSpPr>
            <a:spLocks noGrp="1"/>
          </p:cNvSpPr>
          <p:nvPr>
            <p:ph type="title"/>
          </p:nvPr>
        </p:nvSpPr>
        <p:spPr/>
        <p:txBody>
          <a:bodyPr vert="horz" wrap="square" lIns="91440" tIns="45720" rIns="91440" bIns="45720" anchor="ctr" anchorCtr="0"/>
          <a:p>
            <a:pPr eaLnBrk="1" hangingPunct="1"/>
            <a:r>
              <a:rPr lang="zh-CN" altLang="en-US" dirty="0"/>
              <a:t>二、基本性质</a:t>
            </a:r>
            <a:endParaRPr lang="zh-CN" altLang="en-US" dirty="0"/>
          </a:p>
        </p:txBody>
      </p:sp>
      <p:sp>
        <p:nvSpPr>
          <p:cNvPr id="208899" name="Rectangle 3"/>
          <p:cNvSpPr>
            <a:spLocks noGrp="1"/>
          </p:cNvSpPr>
          <p:nvPr>
            <p:ph idx="1"/>
          </p:nvPr>
        </p:nvSpPr>
        <p:spPr>
          <a:xfrm>
            <a:off x="457200" y="1628775"/>
            <a:ext cx="8229600" cy="2319338"/>
          </a:xfrm>
        </p:spPr>
        <p:txBody>
          <a:bodyPr vert="horz" wrap="square" lIns="91440" tIns="45720" rIns="91440" bIns="45720" anchor="t" anchorCtr="0">
            <a:spAutoFit/>
          </a:bodyPr>
          <a:p>
            <a:pPr eaLnBrk="1" hangingPunct="1">
              <a:lnSpc>
                <a:spcPct val="110000"/>
              </a:lnSpc>
              <a:buClr>
                <a:srgbClr val="0000FF"/>
              </a:buClr>
            </a:pPr>
            <a:r>
              <a:rPr lang="zh-CN" altLang="en-US" dirty="0"/>
              <a:t>在复数范围内 </a:t>
            </a:r>
            <a:r>
              <a:rPr lang="en-US" altLang="zh-CN" i="1" dirty="0"/>
              <a:t>n </a:t>
            </a:r>
            <a:r>
              <a:rPr lang="zh-CN" altLang="en-US" dirty="0"/>
              <a:t>阶矩阵 </a:t>
            </a:r>
            <a:r>
              <a:rPr lang="en-US" altLang="zh-CN" i="1" dirty="0"/>
              <a:t>A </a:t>
            </a:r>
            <a:r>
              <a:rPr lang="zh-CN" altLang="en-US" dirty="0"/>
              <a:t>有 </a:t>
            </a:r>
            <a:r>
              <a:rPr lang="en-US" altLang="zh-CN" i="1" dirty="0"/>
              <a:t>n </a:t>
            </a:r>
            <a:r>
              <a:rPr lang="zh-CN" altLang="en-US" dirty="0"/>
              <a:t>个特征值（重根按重数计算）．</a:t>
            </a:r>
            <a:endParaRPr lang="zh-CN" altLang="en-US" dirty="0">
              <a:latin typeface="楷体_GB2312" panose="02010609030101010101" pitchFamily="49" charset="-122"/>
            </a:endParaRPr>
          </a:p>
          <a:p>
            <a:pPr eaLnBrk="1" hangingPunct="1">
              <a:lnSpc>
                <a:spcPct val="110000"/>
              </a:lnSpc>
              <a:buClr>
                <a:srgbClr val="0000FF"/>
              </a:buClr>
            </a:pPr>
            <a:r>
              <a:rPr lang="zh-CN" altLang="en-US" dirty="0"/>
              <a:t>设 </a:t>
            </a:r>
            <a:r>
              <a:rPr lang="en-US" altLang="zh-CN" i="1" dirty="0"/>
              <a:t>n </a:t>
            </a:r>
            <a:r>
              <a:rPr lang="zh-CN" altLang="en-US" dirty="0"/>
              <a:t>阶矩阵 </a:t>
            </a:r>
            <a:r>
              <a:rPr lang="en-US" altLang="zh-CN" i="1" dirty="0"/>
              <a:t>A </a:t>
            </a:r>
            <a:r>
              <a:rPr lang="zh-CN" altLang="en-US" dirty="0"/>
              <a:t>的特征值为 </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zh-CN" altLang="en-US" dirty="0"/>
              <a:t>，则</a:t>
            </a:r>
            <a:endParaRPr lang="zh-CN" altLang="en-US"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dirty="0"/>
              <a:t>+ </a:t>
            </a:r>
            <a:r>
              <a:rPr lang="en-US" altLang="zh-CN" i="1" dirty="0">
                <a:latin typeface="Symbol" panose="05050102010706020507" pitchFamily="18" charset="2"/>
              </a:rPr>
              <a:t>l</a:t>
            </a:r>
            <a:r>
              <a:rPr lang="en-US" altLang="zh-CN" baseline="-25000" dirty="0"/>
              <a:t>2 </a:t>
            </a:r>
            <a:r>
              <a:rPr lang="en-US" altLang="zh-CN" dirty="0"/>
              <a:t>+ … + </a:t>
            </a:r>
            <a:r>
              <a:rPr lang="en-US" altLang="zh-CN" i="1" dirty="0">
                <a:latin typeface="Symbol" panose="05050102010706020507" pitchFamily="18" charset="2"/>
              </a:rPr>
              <a:t>l</a:t>
            </a:r>
            <a:r>
              <a:rPr lang="en-US" altLang="zh-CN" i="1" baseline="-25000" dirty="0"/>
              <a:t>n</a:t>
            </a:r>
            <a:r>
              <a:rPr lang="en-US" altLang="zh-CN" i="1" dirty="0"/>
              <a:t> = a</a:t>
            </a:r>
            <a:r>
              <a:rPr lang="en-US" altLang="zh-CN" baseline="-25000" dirty="0"/>
              <a:t>11 </a:t>
            </a:r>
            <a:r>
              <a:rPr lang="en-US" altLang="zh-CN" dirty="0"/>
              <a:t>+ </a:t>
            </a:r>
            <a:r>
              <a:rPr lang="en-US" altLang="zh-CN" i="1" dirty="0"/>
              <a:t>a</a:t>
            </a:r>
            <a:r>
              <a:rPr lang="en-US" altLang="zh-CN" baseline="-25000" dirty="0"/>
              <a:t>22 </a:t>
            </a:r>
            <a:r>
              <a:rPr lang="en-US" altLang="zh-CN" dirty="0"/>
              <a:t>+ … + </a:t>
            </a:r>
            <a:r>
              <a:rPr lang="en-US" altLang="zh-CN" i="1" dirty="0"/>
              <a:t>a</a:t>
            </a:r>
            <a:r>
              <a:rPr lang="en-US" altLang="zh-CN" i="1" baseline="-25000" dirty="0"/>
              <a:t>nn</a:t>
            </a:r>
            <a:r>
              <a:rPr lang="en-US" altLang="zh-CN" i="1" dirty="0"/>
              <a:t> </a:t>
            </a:r>
            <a:endParaRPr lang="en-US" altLang="zh-CN"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i="1" dirty="0">
                <a:latin typeface="Symbol" panose="05050102010706020507" pitchFamily="18" charset="2"/>
              </a:rPr>
              <a:t>l</a:t>
            </a:r>
            <a:r>
              <a:rPr lang="en-US" altLang="zh-CN" baseline="-25000" dirty="0"/>
              <a:t>2 </a:t>
            </a:r>
            <a:r>
              <a:rPr lang="en-US" altLang="zh-CN" dirty="0"/>
              <a:t>… </a:t>
            </a:r>
            <a:r>
              <a:rPr lang="en-US" altLang="zh-CN" i="1" dirty="0">
                <a:latin typeface="Symbol" panose="05050102010706020507" pitchFamily="18" charset="2"/>
              </a:rPr>
              <a:t>l</a:t>
            </a:r>
            <a:r>
              <a:rPr lang="en-US" altLang="zh-CN" i="1" baseline="-25000" dirty="0"/>
              <a:t>n</a:t>
            </a:r>
            <a:r>
              <a:rPr lang="en-US" altLang="zh-CN" i="1" dirty="0"/>
              <a:t> = |A|</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8899">
                                            <p:txEl>
                                              <p:charRg st="0" end="34"/>
                                            </p:txEl>
                                          </p:spTgt>
                                        </p:tgtEl>
                                        <p:attrNameLst>
                                          <p:attrName>style.visibility</p:attrName>
                                        </p:attrNameLst>
                                      </p:cBhvr>
                                      <p:to>
                                        <p:strVal val="visible"/>
                                      </p:to>
                                    </p:set>
                                    <p:animEffect transition="in" filter="box(in)">
                                      <p:cBhvr>
                                        <p:cTn id="7" dur="500"/>
                                        <p:tgtEl>
                                          <p:spTgt spid="208899">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8899">
                                            <p:txEl>
                                              <p:charRg st="34" end="66"/>
                                            </p:txEl>
                                          </p:spTgt>
                                        </p:tgtEl>
                                        <p:attrNameLst>
                                          <p:attrName>style.visibility</p:attrName>
                                        </p:attrNameLst>
                                      </p:cBhvr>
                                      <p:to>
                                        <p:strVal val="visible"/>
                                      </p:to>
                                    </p:set>
                                    <p:animEffect transition="in" filter="box(in)">
                                      <p:cBhvr>
                                        <p:cTn id="12" dur="500"/>
                                        <p:tgtEl>
                                          <p:spTgt spid="208899">
                                            <p:txEl>
                                              <p:charRg st="34" end="6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8899">
                                            <p:txEl>
                                              <p:charRg st="66" end="106"/>
                                            </p:txEl>
                                          </p:spTgt>
                                        </p:tgtEl>
                                        <p:attrNameLst>
                                          <p:attrName>style.visibility</p:attrName>
                                        </p:attrNameLst>
                                      </p:cBhvr>
                                      <p:to>
                                        <p:strVal val="visible"/>
                                      </p:to>
                                    </p:set>
                                    <p:animEffect transition="in" filter="slide(fromBottom)">
                                      <p:cBhvr>
                                        <p:cTn id="17" dur="500"/>
                                        <p:tgtEl>
                                          <p:spTgt spid="208899">
                                            <p:txEl>
                                              <p:charRg st="66" end="10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08899">
                                            <p:txEl>
                                              <p:charRg st="106" end="123"/>
                                            </p:txEl>
                                          </p:spTgt>
                                        </p:tgtEl>
                                        <p:attrNameLst>
                                          <p:attrName>style.visibility</p:attrName>
                                        </p:attrNameLst>
                                      </p:cBhvr>
                                      <p:to>
                                        <p:strVal val="visible"/>
                                      </p:to>
                                    </p:set>
                                    <p:animEffect transition="in" filter="slide(fromBottom)">
                                      <p:cBhvr>
                                        <p:cTn id="22" dur="500"/>
                                        <p:tgtEl>
                                          <p:spTgt spid="208899">
                                            <p:txEl>
                                              <p:charRg st="106" end="1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2"/>
          <p:cNvSpPr/>
          <p:nvPr/>
        </p:nvSpPr>
        <p:spPr>
          <a:xfrm>
            <a:off x="457200" y="654050"/>
            <a:ext cx="8231188" cy="5276850"/>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的特征值和特征向量．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的特征多项式为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的特征值为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2</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4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2 </a:t>
            </a:r>
            <a:r>
              <a:rPr lang="zh-CN" altLang="en-US" sz="2400" b="1" dirty="0">
                <a:solidFill>
                  <a:srgbClr val="000000"/>
                </a:solidFill>
                <a:latin typeface="Times New Roman" panose="02020603050405020304" pitchFamily="18" charset="0"/>
                <a:ea typeface="楷体_GB2312" panose="02010609030101010101" pitchFamily="49" charset="-122"/>
              </a:rPr>
              <a:t>时， 对应的特征向量应满足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22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29123" name="Object 7"/>
          <p:cNvGraphicFramePr>
            <a:graphicFrameLocks noChangeAspect="1"/>
          </p:cNvGraphicFramePr>
          <p:nvPr/>
        </p:nvGraphicFramePr>
        <p:xfrm>
          <a:off x="2071688" y="449263"/>
          <a:ext cx="1852612" cy="938212"/>
        </p:xfrm>
        <a:graphic>
          <a:graphicData uri="http://schemas.openxmlformats.org/presentationml/2006/ole">
            <mc:AlternateContent xmlns:mc="http://schemas.openxmlformats.org/markup-compatibility/2006">
              <mc:Choice xmlns:v="urn:schemas-microsoft-com:vml" Requires="v">
                <p:oleObj spid="_x0000_s4464" name="" r:id="rId1" imgW="927100" imgH="469900" progId="">
                  <p:embed/>
                </p:oleObj>
              </mc:Choice>
              <mc:Fallback>
                <p:oleObj name="" r:id="rId1" imgW="927100" imgH="469900" progId="">
                  <p:embed/>
                  <p:pic>
                    <p:nvPicPr>
                      <p:cNvPr id="0" name="图片 4463"/>
                      <p:cNvPicPr/>
                      <p:nvPr/>
                    </p:nvPicPr>
                    <p:blipFill>
                      <a:blip r:embed="rId2"/>
                      <a:stretch>
                        <a:fillRect/>
                      </a:stretch>
                    </p:blipFill>
                    <p:spPr>
                      <a:xfrm>
                        <a:off x="2071688" y="449263"/>
                        <a:ext cx="1852612" cy="938212"/>
                      </a:xfrm>
                      <a:prstGeom prst="rect">
                        <a:avLst/>
                      </a:prstGeom>
                      <a:noFill/>
                      <a:ln w="38100">
                        <a:noFill/>
                        <a:miter/>
                      </a:ln>
                    </p:spPr>
                  </p:pic>
                </p:oleObj>
              </mc:Fallback>
            </mc:AlternateContent>
          </a:graphicData>
        </a:graphic>
      </p:graphicFrame>
      <p:graphicFrame>
        <p:nvGraphicFramePr>
          <p:cNvPr id="211972" name="Object 8"/>
          <p:cNvGraphicFramePr>
            <a:graphicFrameLocks noChangeAspect="1"/>
          </p:cNvGraphicFramePr>
          <p:nvPr/>
        </p:nvGraphicFramePr>
        <p:xfrm>
          <a:off x="457200" y="2163763"/>
          <a:ext cx="8474075" cy="938212"/>
        </p:xfrm>
        <a:graphic>
          <a:graphicData uri="http://schemas.openxmlformats.org/presentationml/2006/ole">
            <mc:AlternateContent xmlns:mc="http://schemas.openxmlformats.org/markup-compatibility/2006">
              <mc:Choice xmlns:v="urn:schemas-microsoft-com:vml" Requires="v">
                <p:oleObj spid="_x0000_s4465" name="" r:id="rId3" imgW="4241800" imgH="469900" progId="">
                  <p:embed/>
                </p:oleObj>
              </mc:Choice>
              <mc:Fallback>
                <p:oleObj name="" r:id="rId3" imgW="4241800" imgH="469900" progId="">
                  <p:embed/>
                  <p:pic>
                    <p:nvPicPr>
                      <p:cNvPr id="0" name="图片 4464"/>
                      <p:cNvPicPr/>
                      <p:nvPr/>
                    </p:nvPicPr>
                    <p:blipFill>
                      <a:blip r:embed="rId4"/>
                      <a:stretch>
                        <a:fillRect/>
                      </a:stretch>
                    </p:blipFill>
                    <p:spPr>
                      <a:xfrm>
                        <a:off x="457200" y="2163763"/>
                        <a:ext cx="8474075" cy="938212"/>
                      </a:xfrm>
                      <a:prstGeom prst="rect">
                        <a:avLst/>
                      </a:prstGeom>
                      <a:noFill/>
                      <a:ln w="38100">
                        <a:noFill/>
                        <a:miter/>
                      </a:ln>
                    </p:spPr>
                  </p:pic>
                </p:oleObj>
              </mc:Fallback>
            </mc:AlternateContent>
          </a:graphicData>
        </a:graphic>
      </p:graphicFrame>
      <p:graphicFrame>
        <p:nvGraphicFramePr>
          <p:cNvPr id="211973" name="Object 9"/>
          <p:cNvGraphicFramePr>
            <a:graphicFrameLocks noChangeAspect="1"/>
          </p:cNvGraphicFramePr>
          <p:nvPr/>
        </p:nvGraphicFramePr>
        <p:xfrm>
          <a:off x="457200" y="4237038"/>
          <a:ext cx="3273425" cy="963612"/>
        </p:xfrm>
        <a:graphic>
          <a:graphicData uri="http://schemas.openxmlformats.org/presentationml/2006/ole">
            <mc:AlternateContent xmlns:mc="http://schemas.openxmlformats.org/markup-compatibility/2006">
              <mc:Choice xmlns:v="urn:schemas-microsoft-com:vml" Requires="v">
                <p:oleObj spid="_x0000_s4467" name="" r:id="rId5" imgW="1637665" imgH="482600" progId="">
                  <p:embed/>
                </p:oleObj>
              </mc:Choice>
              <mc:Fallback>
                <p:oleObj name="" r:id="rId5" imgW="1637665" imgH="482600" progId="">
                  <p:embed/>
                  <p:pic>
                    <p:nvPicPr>
                      <p:cNvPr id="0" name="图片 4466"/>
                      <p:cNvPicPr/>
                      <p:nvPr/>
                    </p:nvPicPr>
                    <p:blipFill>
                      <a:blip r:embed="rId6"/>
                      <a:stretch>
                        <a:fillRect/>
                      </a:stretch>
                    </p:blipFill>
                    <p:spPr>
                      <a:xfrm>
                        <a:off x="457200" y="4237038"/>
                        <a:ext cx="3273425" cy="963612"/>
                      </a:xfrm>
                      <a:prstGeom prst="rect">
                        <a:avLst/>
                      </a:prstGeom>
                      <a:noFill/>
                      <a:ln w="38100">
                        <a:noFill/>
                        <a:miter/>
                      </a:ln>
                    </p:spPr>
                  </p:pic>
                </p:oleObj>
              </mc:Fallback>
            </mc:AlternateContent>
          </a:graphicData>
        </a:graphic>
      </p:graphicFrame>
      <p:graphicFrame>
        <p:nvGraphicFramePr>
          <p:cNvPr id="211974" name="Object 10"/>
          <p:cNvGraphicFramePr>
            <a:graphicFrameLocks noChangeAspect="1"/>
          </p:cNvGraphicFramePr>
          <p:nvPr/>
        </p:nvGraphicFramePr>
        <p:xfrm>
          <a:off x="4479925" y="4237038"/>
          <a:ext cx="2740025" cy="963612"/>
        </p:xfrm>
        <a:graphic>
          <a:graphicData uri="http://schemas.openxmlformats.org/presentationml/2006/ole">
            <mc:AlternateContent xmlns:mc="http://schemas.openxmlformats.org/markup-compatibility/2006">
              <mc:Choice xmlns:v="urn:schemas-microsoft-com:vml" Requires="v">
                <p:oleObj spid="_x0000_s4463" name="" r:id="rId7" imgW="1371600" imgH="482600" progId="">
                  <p:embed/>
                </p:oleObj>
              </mc:Choice>
              <mc:Fallback>
                <p:oleObj name="" r:id="rId7" imgW="1371600" imgH="482600" progId="">
                  <p:embed/>
                  <p:pic>
                    <p:nvPicPr>
                      <p:cNvPr id="0" name="图片 4462"/>
                      <p:cNvPicPr/>
                      <p:nvPr/>
                    </p:nvPicPr>
                    <p:blipFill>
                      <a:blip r:embed="rId8"/>
                      <a:stretch>
                        <a:fillRect/>
                      </a:stretch>
                    </p:blipFill>
                    <p:spPr>
                      <a:xfrm>
                        <a:off x="4479925" y="4237038"/>
                        <a:ext cx="2740025" cy="963612"/>
                      </a:xfrm>
                      <a:prstGeom prst="rect">
                        <a:avLst/>
                      </a:prstGeom>
                      <a:noFill/>
                      <a:ln w="38100">
                        <a:noFill/>
                        <a:miter/>
                      </a:ln>
                    </p:spPr>
                  </p:pic>
                </p:oleObj>
              </mc:Fallback>
            </mc:AlternateContent>
          </a:graphicData>
        </a:graphic>
      </p:graphicFrame>
      <p:graphicFrame>
        <p:nvGraphicFramePr>
          <p:cNvPr id="211975" name="Object 11"/>
          <p:cNvGraphicFramePr>
            <a:graphicFrameLocks noChangeAspect="1"/>
          </p:cNvGraphicFramePr>
          <p:nvPr/>
        </p:nvGraphicFramePr>
        <p:xfrm>
          <a:off x="2382838" y="5213350"/>
          <a:ext cx="1141412" cy="938213"/>
        </p:xfrm>
        <a:graphic>
          <a:graphicData uri="http://schemas.openxmlformats.org/presentationml/2006/ole">
            <mc:AlternateContent xmlns:mc="http://schemas.openxmlformats.org/markup-compatibility/2006">
              <mc:Choice xmlns:v="urn:schemas-microsoft-com:vml" Requires="v">
                <p:oleObj spid="_x0000_s4466" name="" r:id="rId9" imgW="571500" imgH="469900" progId="">
                  <p:embed/>
                </p:oleObj>
              </mc:Choice>
              <mc:Fallback>
                <p:oleObj name="" r:id="rId9" imgW="571500" imgH="469900" progId="">
                  <p:embed/>
                  <p:pic>
                    <p:nvPicPr>
                      <p:cNvPr id="0" name="图片 4465"/>
                      <p:cNvPicPr/>
                      <p:nvPr/>
                    </p:nvPicPr>
                    <p:blipFill>
                      <a:blip r:embed="rId10"/>
                      <a:stretch>
                        <a:fillRect/>
                      </a:stretch>
                    </p:blipFill>
                    <p:spPr>
                      <a:xfrm>
                        <a:off x="2382838" y="5213350"/>
                        <a:ext cx="1141412" cy="938213"/>
                      </a:xfrm>
                      <a:prstGeom prst="rect">
                        <a:avLst/>
                      </a:prstGeom>
                      <a:noFill/>
                      <a:ln w="38100">
                        <a:noFill/>
                        <a:miter/>
                      </a:ln>
                    </p:spPr>
                  </p:pic>
                </p:oleObj>
              </mc:Fallback>
            </mc:AlternateContent>
          </a:graphicData>
        </a:graphic>
      </p:graphicFrame>
      <p:sp>
        <p:nvSpPr>
          <p:cNvPr id="211976" name="Rectangle 8"/>
          <p:cNvSpPr/>
          <p:nvPr/>
        </p:nvSpPr>
        <p:spPr>
          <a:xfrm>
            <a:off x="3794125" y="5470525"/>
            <a:ext cx="4954588" cy="457200"/>
          </a:xfrm>
          <a:prstGeom prst="rect">
            <a:avLst/>
          </a:prstGeom>
          <a:noFill/>
          <a:ln w="9525">
            <a:noFill/>
          </a:ln>
        </p:spPr>
        <p:txBody>
          <a:bodyPr wrap="none">
            <a:spAutoFit/>
          </a:bodyPr>
          <a:p>
            <a:pPr marL="342900" indent="-342900">
              <a:spcBef>
                <a:spcPct val="20000"/>
              </a:spcBef>
              <a:buClr>
                <a:srgbClr val="FF0000"/>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0</a:t>
            </a:r>
            <a:r>
              <a:rPr lang="zh-CN" altLang="en-US"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就是对应的特征向量．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1970">
                                            <p:txEl>
                                              <p:charRg st="42" end="54"/>
                                            </p:txEl>
                                          </p:spTgt>
                                        </p:tgtEl>
                                        <p:attrNameLst>
                                          <p:attrName>style.visibility</p:attrName>
                                        </p:attrNameLst>
                                      </p:cBhvr>
                                      <p:to>
                                        <p:strVal val="visible"/>
                                      </p:to>
                                    </p:set>
                                    <p:animEffect transition="in" filter="slide(fromBottom)">
                                      <p:cBhvr>
                                        <p:cTn id="7" dur="500"/>
                                        <p:tgtEl>
                                          <p:spTgt spid="211970">
                                            <p:txEl>
                                              <p:charRg st="42"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1972"/>
                                        </p:tgtEl>
                                        <p:attrNameLst>
                                          <p:attrName>style.visibility</p:attrName>
                                        </p:attrNameLst>
                                      </p:cBhvr>
                                      <p:to>
                                        <p:strVal val="visible"/>
                                      </p:to>
                                    </p:set>
                                    <p:animEffect transition="in" filter="wipe(left)">
                                      <p:cBhvr>
                                        <p:cTn id="12" dur="500"/>
                                        <p:tgtEl>
                                          <p:spTgt spid="21197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11970">
                                            <p:txEl>
                                              <p:charRg st="57" end="84"/>
                                            </p:txEl>
                                          </p:spTgt>
                                        </p:tgtEl>
                                        <p:attrNameLst>
                                          <p:attrName>style.visibility</p:attrName>
                                        </p:attrNameLst>
                                      </p:cBhvr>
                                      <p:to>
                                        <p:strVal val="visible"/>
                                      </p:to>
                                    </p:set>
                                    <p:animEffect transition="in" filter="slide(fromBottom)">
                                      <p:cBhvr>
                                        <p:cTn id="17" dur="500"/>
                                        <p:tgtEl>
                                          <p:spTgt spid="211970">
                                            <p:txEl>
                                              <p:charRg st="57" end="8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11970">
                                            <p:txEl>
                                              <p:charRg st="84" end="107"/>
                                            </p:txEl>
                                          </p:spTgt>
                                        </p:tgtEl>
                                        <p:attrNameLst>
                                          <p:attrName>style.visibility</p:attrName>
                                        </p:attrNameLst>
                                      </p:cBhvr>
                                      <p:to>
                                        <p:strVal val="visible"/>
                                      </p:to>
                                    </p:set>
                                    <p:animEffect transition="in" filter="slide(fromBottom)">
                                      <p:cBhvr>
                                        <p:cTn id="22" dur="500"/>
                                        <p:tgtEl>
                                          <p:spTgt spid="211970">
                                            <p:txEl>
                                              <p:charRg st="84" end="10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1973"/>
                                        </p:tgtEl>
                                        <p:attrNameLst>
                                          <p:attrName>style.visibility</p:attrName>
                                        </p:attrNameLst>
                                      </p:cBhvr>
                                      <p:to>
                                        <p:strVal val="visible"/>
                                      </p:to>
                                    </p:set>
                                    <p:animEffect transition="in" filter="wipe(left)">
                                      <p:cBhvr>
                                        <p:cTn id="27" dur="500"/>
                                        <p:tgtEl>
                                          <p:spTgt spid="21197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1970">
                                            <p:txEl>
                                              <p:charRg st="107" end="153"/>
                                            </p:txEl>
                                          </p:spTgt>
                                        </p:tgtEl>
                                        <p:attrNameLst>
                                          <p:attrName>style.visibility</p:attrName>
                                        </p:attrNameLst>
                                      </p:cBhvr>
                                      <p:to>
                                        <p:strVal val="visible"/>
                                      </p:to>
                                    </p:set>
                                    <p:animEffect transition="in" filter="blinds(horizontal)">
                                      <p:cBhvr>
                                        <p:cTn id="32" dur="500"/>
                                        <p:tgtEl>
                                          <p:spTgt spid="211970">
                                            <p:txEl>
                                              <p:charRg st="107" end="15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11974"/>
                                        </p:tgtEl>
                                        <p:attrNameLst>
                                          <p:attrName>style.visibility</p:attrName>
                                        </p:attrNameLst>
                                      </p:cBhvr>
                                      <p:to>
                                        <p:strVal val="visible"/>
                                      </p:to>
                                    </p:set>
                                    <p:animEffect transition="in" filter="blinds(horizontal)">
                                      <p:cBhvr>
                                        <p:cTn id="35" dur="500"/>
                                        <p:tgtEl>
                                          <p:spTgt spid="21197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1970">
                                            <p:txEl>
                                              <p:charRg st="154" end="177"/>
                                            </p:txEl>
                                          </p:spTgt>
                                        </p:tgtEl>
                                        <p:attrNameLst>
                                          <p:attrName>style.visibility</p:attrName>
                                        </p:attrNameLst>
                                      </p:cBhvr>
                                      <p:to>
                                        <p:strVal val="visible"/>
                                      </p:to>
                                    </p:set>
                                    <p:animEffect transition="in" filter="blinds(horizontal)">
                                      <p:cBhvr>
                                        <p:cTn id="40" dur="500"/>
                                        <p:tgtEl>
                                          <p:spTgt spid="211970">
                                            <p:txEl>
                                              <p:charRg st="154" end="177"/>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11975"/>
                                        </p:tgtEl>
                                        <p:attrNameLst>
                                          <p:attrName>style.visibility</p:attrName>
                                        </p:attrNameLst>
                                      </p:cBhvr>
                                      <p:to>
                                        <p:strVal val="visible"/>
                                      </p:to>
                                    </p:set>
                                    <p:animEffect transition="in" filter="blinds(horizontal)">
                                      <p:cBhvr>
                                        <p:cTn id="43" dur="500"/>
                                        <p:tgtEl>
                                          <p:spTgt spid="211975"/>
                                        </p:tgtEl>
                                      </p:cBhvr>
                                    </p:animEffect>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211976"/>
                                        </p:tgtEl>
                                        <p:attrNameLst>
                                          <p:attrName>style.visibility</p:attrName>
                                        </p:attrNameLst>
                                      </p:cBhvr>
                                      <p:to>
                                        <p:strVal val="visible"/>
                                      </p:to>
                                    </p:set>
                                    <p:animEffect transition="in" filter="fade">
                                      <p:cBhvr>
                                        <p:cTn id="48" dur="800" decel="100000"/>
                                        <p:tgtEl>
                                          <p:spTgt spid="211976"/>
                                        </p:tgtEl>
                                      </p:cBhvr>
                                    </p:animEffect>
                                    <p:anim calcmode="lin" valueType="num">
                                      <p:cBhvr>
                                        <p:cTn id="49" dur="800" decel="100000" fill="hold"/>
                                        <p:tgtEl>
                                          <p:spTgt spid="211976"/>
                                        </p:tgtEl>
                                        <p:attrNameLst>
                                          <p:attrName>style.rotation</p:attrName>
                                        </p:attrNameLst>
                                      </p:cBhvr>
                                      <p:tavLst>
                                        <p:tav tm="0">
                                          <p:val>
                                            <p:fltVal val="-90.000000"/>
                                          </p:val>
                                        </p:tav>
                                        <p:tav tm="100000">
                                          <p:val>
                                            <p:fltVal val="0.000000"/>
                                          </p:val>
                                        </p:tav>
                                      </p:tavLst>
                                    </p:anim>
                                    <p:anim calcmode="lin" valueType="num">
                                      <p:cBhvr>
                                        <p:cTn id="50" dur="800" decel="100000" fill="hold"/>
                                        <p:tgtEl>
                                          <p:spTgt spid="211976"/>
                                        </p:tgtEl>
                                        <p:attrNameLst>
                                          <p:attrName>ppt_x</p:attrName>
                                        </p:attrNameLst>
                                      </p:cBhvr>
                                      <p:tavLst>
                                        <p:tav tm="0">
                                          <p:val>
                                            <p:strVal val="#ppt_x+0.4"/>
                                          </p:val>
                                        </p:tav>
                                        <p:tav tm="100000">
                                          <p:val>
                                            <p:strVal val="#ppt_x-0.05"/>
                                          </p:val>
                                        </p:tav>
                                      </p:tavLst>
                                    </p:anim>
                                    <p:anim calcmode="lin" valueType="num">
                                      <p:cBhvr>
                                        <p:cTn id="51" dur="800" decel="100000" fill="hold"/>
                                        <p:tgtEl>
                                          <p:spTgt spid="211976"/>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211976"/>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211976"/>
                                        </p:tgtEl>
                                        <p:attrNameLst>
                                          <p:attrName>ppt_y</p:attrName>
                                        </p:attrNameLst>
                                      </p:cBhvr>
                                      <p:tavLst>
                                        <p:tav tm="0">
                                          <p:val>
                                            <p:strVal val="#ppt_y+0.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9" presetClass="exit" presetSubtype="0" fill="hold" nodeType="clickEffect">
                                  <p:stCondLst>
                                    <p:cond delay="0"/>
                                  </p:stCondLst>
                                  <p:childTnLst>
                                    <p:anim calcmode="lin" valueType="num">
                                      <p:cBhvr>
                                        <p:cTn id="57" dur="1000"/>
                                        <p:tgtEl>
                                          <p:spTgt spid="211970">
                                            <p:txEl>
                                              <p:charRg st="84" end="107"/>
                                            </p:txEl>
                                          </p:spTgt>
                                        </p:tgtEl>
                                        <p:attrNameLst>
                                          <p:attrName>ppt_x</p:attrName>
                                        </p:attrNameLst>
                                      </p:cBhvr>
                                      <p:tavLst>
                                        <p:tav tm="0">
                                          <p:val>
                                            <p:strVal val="ppt_x"/>
                                          </p:val>
                                        </p:tav>
                                        <p:tav tm="100000">
                                          <p:val>
                                            <p:strVal val="ppt_x-.2"/>
                                          </p:val>
                                        </p:tav>
                                      </p:tavLst>
                                    </p:anim>
                                    <p:anim calcmode="lin" valueType="num">
                                      <p:cBhvr>
                                        <p:cTn id="58" dur="1000"/>
                                        <p:tgtEl>
                                          <p:spTgt spid="211970">
                                            <p:txEl>
                                              <p:charRg st="84" end="107"/>
                                            </p:txEl>
                                          </p:spTgt>
                                        </p:tgtEl>
                                        <p:attrNameLst>
                                          <p:attrName>ppt_y</p:attrName>
                                        </p:attrNameLst>
                                      </p:cBhvr>
                                      <p:tavLst>
                                        <p:tav tm="0">
                                          <p:val>
                                            <p:strVal val="ppt_y"/>
                                          </p:val>
                                        </p:tav>
                                        <p:tav tm="100000">
                                          <p:val>
                                            <p:strVal val="ppt_y"/>
                                          </p:val>
                                        </p:tav>
                                      </p:tavLst>
                                    </p:anim>
                                    <p:animEffect transition="out" filter="fade">
                                      <p:cBhvr>
                                        <p:cTn id="59" dur="1000"/>
                                        <p:tgtEl>
                                          <p:spTgt spid="211970">
                                            <p:txEl>
                                              <p:charRg st="84" end="107"/>
                                            </p:txEl>
                                          </p:spTgt>
                                        </p:tgtEl>
                                      </p:cBhvr>
                                    </p:animEffect>
                                    <p:set>
                                      <p:cBhvr>
                                        <p:cTn id="60" dur="1" fill="hold">
                                          <p:stCondLst>
                                            <p:cond delay="999"/>
                                          </p:stCondLst>
                                        </p:cTn>
                                        <p:tgtEl>
                                          <p:spTgt spid="211970">
                                            <p:txEl>
                                              <p:charRg st="84" end="107"/>
                                            </p:txEl>
                                          </p:spTgt>
                                        </p:tgtEl>
                                        <p:attrNameLst>
                                          <p:attrName>style.visibility</p:attrName>
                                        </p:attrNameLst>
                                      </p:cBhvr>
                                      <p:to>
                                        <p:strVal val="hidden"/>
                                      </p:to>
                                    </p:set>
                                  </p:childTnLst>
                                </p:cTn>
                              </p:par>
                              <p:par>
                                <p:cTn id="61" presetID="29" presetClass="exit" presetSubtype="0" fill="hold" nodeType="withEffect">
                                  <p:stCondLst>
                                    <p:cond delay="0"/>
                                  </p:stCondLst>
                                  <p:childTnLst>
                                    <p:anim calcmode="lin" valueType="num">
                                      <p:cBhvr>
                                        <p:cTn id="62" dur="1000"/>
                                        <p:tgtEl>
                                          <p:spTgt spid="211970">
                                            <p:txEl>
                                              <p:charRg st="107" end="153"/>
                                            </p:txEl>
                                          </p:spTgt>
                                        </p:tgtEl>
                                        <p:attrNameLst>
                                          <p:attrName>ppt_x</p:attrName>
                                        </p:attrNameLst>
                                      </p:cBhvr>
                                      <p:tavLst>
                                        <p:tav tm="0">
                                          <p:val>
                                            <p:strVal val="ppt_x"/>
                                          </p:val>
                                        </p:tav>
                                        <p:tav tm="100000">
                                          <p:val>
                                            <p:strVal val="ppt_x-.2"/>
                                          </p:val>
                                        </p:tav>
                                      </p:tavLst>
                                    </p:anim>
                                    <p:anim calcmode="lin" valueType="num">
                                      <p:cBhvr>
                                        <p:cTn id="63" dur="1000"/>
                                        <p:tgtEl>
                                          <p:spTgt spid="211970">
                                            <p:txEl>
                                              <p:charRg st="107" end="153"/>
                                            </p:txEl>
                                          </p:spTgt>
                                        </p:tgtEl>
                                        <p:attrNameLst>
                                          <p:attrName>ppt_y</p:attrName>
                                        </p:attrNameLst>
                                      </p:cBhvr>
                                      <p:tavLst>
                                        <p:tav tm="0">
                                          <p:val>
                                            <p:strVal val="ppt_y"/>
                                          </p:val>
                                        </p:tav>
                                        <p:tav tm="100000">
                                          <p:val>
                                            <p:strVal val="ppt_y"/>
                                          </p:val>
                                        </p:tav>
                                      </p:tavLst>
                                    </p:anim>
                                    <p:animEffect transition="out" filter="fade">
                                      <p:cBhvr>
                                        <p:cTn id="64" dur="1000"/>
                                        <p:tgtEl>
                                          <p:spTgt spid="211970">
                                            <p:txEl>
                                              <p:charRg st="107" end="153"/>
                                            </p:txEl>
                                          </p:spTgt>
                                        </p:tgtEl>
                                      </p:cBhvr>
                                    </p:animEffect>
                                    <p:set>
                                      <p:cBhvr>
                                        <p:cTn id="65" dur="1" fill="hold">
                                          <p:stCondLst>
                                            <p:cond delay="999"/>
                                          </p:stCondLst>
                                        </p:cTn>
                                        <p:tgtEl>
                                          <p:spTgt spid="211970">
                                            <p:txEl>
                                              <p:charRg st="107" end="153"/>
                                            </p:txEl>
                                          </p:spTgt>
                                        </p:tgtEl>
                                        <p:attrNameLst>
                                          <p:attrName>style.visibility</p:attrName>
                                        </p:attrNameLst>
                                      </p:cBhvr>
                                      <p:to>
                                        <p:strVal val="hidden"/>
                                      </p:to>
                                    </p:set>
                                  </p:childTnLst>
                                </p:cTn>
                              </p:par>
                              <p:par>
                                <p:cTn id="66" presetID="29" presetClass="exit" presetSubtype="0" fill="hold" nodeType="withEffect">
                                  <p:stCondLst>
                                    <p:cond delay="0"/>
                                  </p:stCondLst>
                                  <p:childTnLst>
                                    <p:anim calcmode="lin" valueType="num">
                                      <p:cBhvr>
                                        <p:cTn id="67" dur="1000"/>
                                        <p:tgtEl>
                                          <p:spTgt spid="211970">
                                            <p:txEl>
                                              <p:charRg st="154" end="177"/>
                                            </p:txEl>
                                          </p:spTgt>
                                        </p:tgtEl>
                                        <p:attrNameLst>
                                          <p:attrName>ppt_x</p:attrName>
                                        </p:attrNameLst>
                                      </p:cBhvr>
                                      <p:tavLst>
                                        <p:tav tm="0">
                                          <p:val>
                                            <p:strVal val="ppt_x"/>
                                          </p:val>
                                        </p:tav>
                                        <p:tav tm="100000">
                                          <p:val>
                                            <p:strVal val="ppt_x-.2"/>
                                          </p:val>
                                        </p:tav>
                                      </p:tavLst>
                                    </p:anim>
                                    <p:anim calcmode="lin" valueType="num">
                                      <p:cBhvr>
                                        <p:cTn id="68" dur="1000"/>
                                        <p:tgtEl>
                                          <p:spTgt spid="211970">
                                            <p:txEl>
                                              <p:charRg st="154" end="177"/>
                                            </p:txEl>
                                          </p:spTgt>
                                        </p:tgtEl>
                                        <p:attrNameLst>
                                          <p:attrName>ppt_y</p:attrName>
                                        </p:attrNameLst>
                                      </p:cBhvr>
                                      <p:tavLst>
                                        <p:tav tm="0">
                                          <p:val>
                                            <p:strVal val="ppt_y"/>
                                          </p:val>
                                        </p:tav>
                                        <p:tav tm="100000">
                                          <p:val>
                                            <p:strVal val="ppt_y"/>
                                          </p:val>
                                        </p:tav>
                                      </p:tavLst>
                                    </p:anim>
                                    <p:animEffect transition="out" filter="fade">
                                      <p:cBhvr>
                                        <p:cTn id="69" dur="1000"/>
                                        <p:tgtEl>
                                          <p:spTgt spid="211970">
                                            <p:txEl>
                                              <p:charRg st="154" end="177"/>
                                            </p:txEl>
                                          </p:spTgt>
                                        </p:tgtEl>
                                      </p:cBhvr>
                                    </p:animEffect>
                                    <p:set>
                                      <p:cBhvr>
                                        <p:cTn id="70" dur="1" fill="hold">
                                          <p:stCondLst>
                                            <p:cond delay="999"/>
                                          </p:stCondLst>
                                        </p:cTn>
                                        <p:tgtEl>
                                          <p:spTgt spid="211970">
                                            <p:txEl>
                                              <p:charRg st="154" end="177"/>
                                            </p:txEl>
                                          </p:spTgt>
                                        </p:tgtEl>
                                        <p:attrNameLst>
                                          <p:attrName>style.visibility</p:attrName>
                                        </p:attrNameLst>
                                      </p:cBhvr>
                                      <p:to>
                                        <p:strVal val="hidden"/>
                                      </p:to>
                                    </p:set>
                                  </p:childTnLst>
                                </p:cTn>
                              </p:par>
                              <p:par>
                                <p:cTn id="71" presetID="29" presetClass="exit" presetSubtype="0" fill="hold" nodeType="withEffect">
                                  <p:stCondLst>
                                    <p:cond delay="0"/>
                                  </p:stCondLst>
                                  <p:childTnLst>
                                    <p:anim calcmode="lin" valueType="num">
                                      <p:cBhvr>
                                        <p:cTn id="72" dur="1000"/>
                                        <p:tgtEl>
                                          <p:spTgt spid="211973"/>
                                        </p:tgtEl>
                                        <p:attrNameLst>
                                          <p:attrName>ppt_x</p:attrName>
                                        </p:attrNameLst>
                                      </p:cBhvr>
                                      <p:tavLst>
                                        <p:tav tm="0">
                                          <p:val>
                                            <p:strVal val="ppt_x"/>
                                          </p:val>
                                        </p:tav>
                                        <p:tav tm="100000">
                                          <p:val>
                                            <p:strVal val="ppt_x-.2"/>
                                          </p:val>
                                        </p:tav>
                                      </p:tavLst>
                                    </p:anim>
                                    <p:anim calcmode="lin" valueType="num">
                                      <p:cBhvr>
                                        <p:cTn id="73" dur="1000"/>
                                        <p:tgtEl>
                                          <p:spTgt spid="211973"/>
                                        </p:tgtEl>
                                        <p:attrNameLst>
                                          <p:attrName>ppt_y</p:attrName>
                                        </p:attrNameLst>
                                      </p:cBhvr>
                                      <p:tavLst>
                                        <p:tav tm="0">
                                          <p:val>
                                            <p:strVal val="ppt_y"/>
                                          </p:val>
                                        </p:tav>
                                        <p:tav tm="100000">
                                          <p:val>
                                            <p:strVal val="ppt_y"/>
                                          </p:val>
                                        </p:tav>
                                      </p:tavLst>
                                    </p:anim>
                                    <p:animEffect transition="out" filter="fade">
                                      <p:cBhvr>
                                        <p:cTn id="74" dur="1000"/>
                                        <p:tgtEl>
                                          <p:spTgt spid="211973"/>
                                        </p:tgtEl>
                                      </p:cBhvr>
                                    </p:animEffect>
                                    <p:set>
                                      <p:cBhvr>
                                        <p:cTn id="75" dur="1" fill="hold">
                                          <p:stCondLst>
                                            <p:cond delay="999"/>
                                          </p:stCondLst>
                                        </p:cTn>
                                        <p:tgtEl>
                                          <p:spTgt spid="211973"/>
                                        </p:tgtEl>
                                        <p:attrNameLst>
                                          <p:attrName>style.visibility</p:attrName>
                                        </p:attrNameLst>
                                      </p:cBhvr>
                                      <p:to>
                                        <p:strVal val="hidden"/>
                                      </p:to>
                                    </p:set>
                                  </p:childTnLst>
                                </p:cTn>
                              </p:par>
                              <p:par>
                                <p:cTn id="76" presetID="29" presetClass="exit" presetSubtype="0" fill="hold" nodeType="withEffect">
                                  <p:stCondLst>
                                    <p:cond delay="0"/>
                                  </p:stCondLst>
                                  <p:childTnLst>
                                    <p:anim calcmode="lin" valueType="num">
                                      <p:cBhvr>
                                        <p:cTn id="77" dur="1000"/>
                                        <p:tgtEl>
                                          <p:spTgt spid="211974"/>
                                        </p:tgtEl>
                                        <p:attrNameLst>
                                          <p:attrName>ppt_x</p:attrName>
                                        </p:attrNameLst>
                                      </p:cBhvr>
                                      <p:tavLst>
                                        <p:tav tm="0">
                                          <p:val>
                                            <p:strVal val="ppt_x"/>
                                          </p:val>
                                        </p:tav>
                                        <p:tav tm="100000">
                                          <p:val>
                                            <p:strVal val="ppt_x-.2"/>
                                          </p:val>
                                        </p:tav>
                                      </p:tavLst>
                                    </p:anim>
                                    <p:anim calcmode="lin" valueType="num">
                                      <p:cBhvr>
                                        <p:cTn id="78" dur="1000"/>
                                        <p:tgtEl>
                                          <p:spTgt spid="211974"/>
                                        </p:tgtEl>
                                        <p:attrNameLst>
                                          <p:attrName>ppt_y</p:attrName>
                                        </p:attrNameLst>
                                      </p:cBhvr>
                                      <p:tavLst>
                                        <p:tav tm="0">
                                          <p:val>
                                            <p:strVal val="ppt_y"/>
                                          </p:val>
                                        </p:tav>
                                        <p:tav tm="100000">
                                          <p:val>
                                            <p:strVal val="ppt_y"/>
                                          </p:val>
                                        </p:tav>
                                      </p:tavLst>
                                    </p:anim>
                                    <p:animEffect transition="out" filter="fade">
                                      <p:cBhvr>
                                        <p:cTn id="79" dur="1000"/>
                                        <p:tgtEl>
                                          <p:spTgt spid="211974"/>
                                        </p:tgtEl>
                                      </p:cBhvr>
                                    </p:animEffect>
                                    <p:set>
                                      <p:cBhvr>
                                        <p:cTn id="80" dur="1" fill="hold">
                                          <p:stCondLst>
                                            <p:cond delay="999"/>
                                          </p:stCondLst>
                                        </p:cTn>
                                        <p:tgtEl>
                                          <p:spTgt spid="211974"/>
                                        </p:tgtEl>
                                        <p:attrNameLst>
                                          <p:attrName>style.visibility</p:attrName>
                                        </p:attrNameLst>
                                      </p:cBhvr>
                                      <p:to>
                                        <p:strVal val="hidden"/>
                                      </p:to>
                                    </p:set>
                                  </p:childTnLst>
                                </p:cTn>
                              </p:par>
                              <p:par>
                                <p:cTn id="81" presetID="29" presetClass="exit" presetSubtype="0" fill="hold" nodeType="withEffect">
                                  <p:stCondLst>
                                    <p:cond delay="0"/>
                                  </p:stCondLst>
                                  <p:childTnLst>
                                    <p:anim calcmode="lin" valueType="num">
                                      <p:cBhvr>
                                        <p:cTn id="82" dur="1000"/>
                                        <p:tgtEl>
                                          <p:spTgt spid="211975"/>
                                        </p:tgtEl>
                                        <p:attrNameLst>
                                          <p:attrName>ppt_x</p:attrName>
                                        </p:attrNameLst>
                                      </p:cBhvr>
                                      <p:tavLst>
                                        <p:tav tm="0">
                                          <p:val>
                                            <p:strVal val="ppt_x"/>
                                          </p:val>
                                        </p:tav>
                                        <p:tav tm="100000">
                                          <p:val>
                                            <p:strVal val="ppt_x-.2"/>
                                          </p:val>
                                        </p:tav>
                                      </p:tavLst>
                                    </p:anim>
                                    <p:anim calcmode="lin" valueType="num">
                                      <p:cBhvr>
                                        <p:cTn id="83" dur="1000"/>
                                        <p:tgtEl>
                                          <p:spTgt spid="211975"/>
                                        </p:tgtEl>
                                        <p:attrNameLst>
                                          <p:attrName>ppt_y</p:attrName>
                                        </p:attrNameLst>
                                      </p:cBhvr>
                                      <p:tavLst>
                                        <p:tav tm="0">
                                          <p:val>
                                            <p:strVal val="ppt_y"/>
                                          </p:val>
                                        </p:tav>
                                        <p:tav tm="100000">
                                          <p:val>
                                            <p:strVal val="ppt_y"/>
                                          </p:val>
                                        </p:tav>
                                      </p:tavLst>
                                    </p:anim>
                                    <p:animEffect transition="out" filter="fade">
                                      <p:cBhvr>
                                        <p:cTn id="84" dur="1000"/>
                                        <p:tgtEl>
                                          <p:spTgt spid="211975"/>
                                        </p:tgtEl>
                                      </p:cBhvr>
                                    </p:animEffect>
                                    <p:set>
                                      <p:cBhvr>
                                        <p:cTn id="85" dur="1" fill="hold">
                                          <p:stCondLst>
                                            <p:cond delay="999"/>
                                          </p:stCondLst>
                                        </p:cTn>
                                        <p:tgtEl>
                                          <p:spTgt spid="211975"/>
                                        </p:tgtEl>
                                        <p:attrNameLst>
                                          <p:attrName>style.visibility</p:attrName>
                                        </p:attrNameLst>
                                      </p:cBhvr>
                                      <p:to>
                                        <p:strVal val="hidden"/>
                                      </p:to>
                                    </p:set>
                                  </p:childTnLst>
                                </p:cTn>
                              </p:par>
                              <p:par>
                                <p:cTn id="86" presetID="29" presetClass="exit" presetSubtype="0" fill="hold" grpId="1" nodeType="withEffect">
                                  <p:stCondLst>
                                    <p:cond delay="0"/>
                                  </p:stCondLst>
                                  <p:childTnLst>
                                    <p:anim calcmode="lin" valueType="num">
                                      <p:cBhvr>
                                        <p:cTn id="87" dur="1000"/>
                                        <p:tgtEl>
                                          <p:spTgt spid="211976"/>
                                        </p:tgtEl>
                                        <p:attrNameLst>
                                          <p:attrName>ppt_x</p:attrName>
                                        </p:attrNameLst>
                                      </p:cBhvr>
                                      <p:tavLst>
                                        <p:tav tm="0">
                                          <p:val>
                                            <p:strVal val="ppt_x"/>
                                          </p:val>
                                        </p:tav>
                                        <p:tav tm="100000">
                                          <p:val>
                                            <p:strVal val="ppt_x-.2"/>
                                          </p:val>
                                        </p:tav>
                                      </p:tavLst>
                                    </p:anim>
                                    <p:anim calcmode="lin" valueType="num">
                                      <p:cBhvr>
                                        <p:cTn id="88" dur="1000"/>
                                        <p:tgtEl>
                                          <p:spTgt spid="211976"/>
                                        </p:tgtEl>
                                        <p:attrNameLst>
                                          <p:attrName>ppt_y</p:attrName>
                                        </p:attrNameLst>
                                      </p:cBhvr>
                                      <p:tavLst>
                                        <p:tav tm="0">
                                          <p:val>
                                            <p:strVal val="ppt_y"/>
                                          </p:val>
                                        </p:tav>
                                        <p:tav tm="100000">
                                          <p:val>
                                            <p:strVal val="ppt_y"/>
                                          </p:val>
                                        </p:tav>
                                      </p:tavLst>
                                    </p:anim>
                                    <p:animEffect transition="out" filter="fade">
                                      <p:cBhvr>
                                        <p:cTn id="89" dur="1000"/>
                                        <p:tgtEl>
                                          <p:spTgt spid="211976"/>
                                        </p:tgtEl>
                                      </p:cBhvr>
                                    </p:animEffect>
                                    <p:set>
                                      <p:cBhvr>
                                        <p:cTn id="90" dur="1" fill="hold">
                                          <p:stCondLst>
                                            <p:cond delay="999"/>
                                          </p:stCondLst>
                                        </p:cTn>
                                        <p:tgtEl>
                                          <p:spTgt spid="2119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6" grpId="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2"/>
          <p:cNvSpPr/>
          <p:nvPr/>
        </p:nvSpPr>
        <p:spPr>
          <a:xfrm>
            <a:off x="457200" y="654050"/>
            <a:ext cx="8231188" cy="5276850"/>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的特征值和特征向量．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的特征多项式为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的特征值为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2</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4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4 </a:t>
            </a:r>
            <a:r>
              <a:rPr lang="zh-CN" altLang="en-US" sz="2400" b="1" dirty="0">
                <a:solidFill>
                  <a:srgbClr val="000000"/>
                </a:solidFill>
                <a:latin typeface="Times New Roman" panose="02020603050405020304" pitchFamily="18" charset="0"/>
                <a:ea typeface="楷体_GB2312" panose="02010609030101010101" pitchFamily="49" charset="-122"/>
              </a:rPr>
              <a:t>时， 对应的特征向量应满足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22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30147" name="Object 7"/>
          <p:cNvGraphicFramePr>
            <a:graphicFrameLocks noChangeAspect="1"/>
          </p:cNvGraphicFramePr>
          <p:nvPr/>
        </p:nvGraphicFramePr>
        <p:xfrm>
          <a:off x="2071688" y="449263"/>
          <a:ext cx="1852612" cy="938212"/>
        </p:xfrm>
        <a:graphic>
          <a:graphicData uri="http://schemas.openxmlformats.org/presentationml/2006/ole">
            <mc:AlternateContent xmlns:mc="http://schemas.openxmlformats.org/markup-compatibility/2006">
              <mc:Choice xmlns:v="urn:schemas-microsoft-com:vml" Requires="v">
                <p:oleObj spid="_x0000_s4469" name="" r:id="rId1" imgW="927100" imgH="469900" progId="">
                  <p:embed/>
                </p:oleObj>
              </mc:Choice>
              <mc:Fallback>
                <p:oleObj name="" r:id="rId1" imgW="927100" imgH="469900" progId="">
                  <p:embed/>
                  <p:pic>
                    <p:nvPicPr>
                      <p:cNvPr id="0" name="图片 4468"/>
                      <p:cNvPicPr/>
                      <p:nvPr/>
                    </p:nvPicPr>
                    <p:blipFill>
                      <a:blip r:embed="rId2"/>
                      <a:stretch>
                        <a:fillRect/>
                      </a:stretch>
                    </p:blipFill>
                    <p:spPr>
                      <a:xfrm>
                        <a:off x="2071688" y="449263"/>
                        <a:ext cx="1852612" cy="938212"/>
                      </a:xfrm>
                      <a:prstGeom prst="rect">
                        <a:avLst/>
                      </a:prstGeom>
                      <a:noFill/>
                      <a:ln w="38100">
                        <a:noFill/>
                        <a:miter/>
                      </a:ln>
                    </p:spPr>
                  </p:pic>
                </p:oleObj>
              </mc:Fallback>
            </mc:AlternateContent>
          </a:graphicData>
        </a:graphic>
      </p:graphicFrame>
      <p:graphicFrame>
        <p:nvGraphicFramePr>
          <p:cNvPr id="1030148" name="Object 8"/>
          <p:cNvGraphicFramePr>
            <a:graphicFrameLocks noChangeAspect="1"/>
          </p:cNvGraphicFramePr>
          <p:nvPr/>
        </p:nvGraphicFramePr>
        <p:xfrm>
          <a:off x="457200" y="2163763"/>
          <a:ext cx="8474075" cy="938212"/>
        </p:xfrm>
        <a:graphic>
          <a:graphicData uri="http://schemas.openxmlformats.org/presentationml/2006/ole">
            <mc:AlternateContent xmlns:mc="http://schemas.openxmlformats.org/markup-compatibility/2006">
              <mc:Choice xmlns:v="urn:schemas-microsoft-com:vml" Requires="v">
                <p:oleObj spid="_x0000_s4470" name="" r:id="rId3" imgW="4241800" imgH="469900" progId="">
                  <p:embed/>
                </p:oleObj>
              </mc:Choice>
              <mc:Fallback>
                <p:oleObj name="" r:id="rId3" imgW="4241800" imgH="469900" progId="">
                  <p:embed/>
                  <p:pic>
                    <p:nvPicPr>
                      <p:cNvPr id="0" name="图片 4469"/>
                      <p:cNvPicPr/>
                      <p:nvPr/>
                    </p:nvPicPr>
                    <p:blipFill>
                      <a:blip r:embed="rId4"/>
                      <a:stretch>
                        <a:fillRect/>
                      </a:stretch>
                    </p:blipFill>
                    <p:spPr>
                      <a:xfrm>
                        <a:off x="457200" y="2163763"/>
                        <a:ext cx="8474075" cy="938212"/>
                      </a:xfrm>
                      <a:prstGeom prst="rect">
                        <a:avLst/>
                      </a:prstGeom>
                      <a:noFill/>
                      <a:ln w="38100">
                        <a:noFill/>
                        <a:miter/>
                      </a:ln>
                    </p:spPr>
                  </p:pic>
                </p:oleObj>
              </mc:Fallback>
            </mc:AlternateContent>
          </a:graphicData>
        </a:graphic>
      </p:graphicFrame>
      <p:graphicFrame>
        <p:nvGraphicFramePr>
          <p:cNvPr id="214021" name="Object 9"/>
          <p:cNvGraphicFramePr>
            <a:graphicFrameLocks noChangeAspect="1"/>
          </p:cNvGraphicFramePr>
          <p:nvPr/>
        </p:nvGraphicFramePr>
        <p:xfrm>
          <a:off x="457200" y="4237038"/>
          <a:ext cx="3273425" cy="963612"/>
        </p:xfrm>
        <a:graphic>
          <a:graphicData uri="http://schemas.openxmlformats.org/presentationml/2006/ole">
            <mc:AlternateContent xmlns:mc="http://schemas.openxmlformats.org/markup-compatibility/2006">
              <mc:Choice xmlns:v="urn:schemas-microsoft-com:vml" Requires="v">
                <p:oleObj spid="_x0000_s4468" name="" r:id="rId5" imgW="1637665" imgH="482600" progId="">
                  <p:embed/>
                </p:oleObj>
              </mc:Choice>
              <mc:Fallback>
                <p:oleObj name="" r:id="rId5" imgW="1637665" imgH="482600" progId="">
                  <p:embed/>
                  <p:pic>
                    <p:nvPicPr>
                      <p:cNvPr id="0" name="图片 4467"/>
                      <p:cNvPicPr/>
                      <p:nvPr/>
                    </p:nvPicPr>
                    <p:blipFill>
                      <a:blip r:embed="rId6"/>
                      <a:stretch>
                        <a:fillRect/>
                      </a:stretch>
                    </p:blipFill>
                    <p:spPr>
                      <a:xfrm>
                        <a:off x="457200" y="4237038"/>
                        <a:ext cx="3273425" cy="963612"/>
                      </a:xfrm>
                      <a:prstGeom prst="rect">
                        <a:avLst/>
                      </a:prstGeom>
                      <a:noFill/>
                      <a:ln w="38100">
                        <a:noFill/>
                        <a:miter/>
                      </a:ln>
                    </p:spPr>
                  </p:pic>
                </p:oleObj>
              </mc:Fallback>
            </mc:AlternateContent>
          </a:graphicData>
        </a:graphic>
      </p:graphicFrame>
      <p:graphicFrame>
        <p:nvGraphicFramePr>
          <p:cNvPr id="214022" name="Object 10"/>
          <p:cNvGraphicFramePr>
            <a:graphicFrameLocks noChangeAspect="1"/>
          </p:cNvGraphicFramePr>
          <p:nvPr/>
        </p:nvGraphicFramePr>
        <p:xfrm>
          <a:off x="4481513" y="4237038"/>
          <a:ext cx="2740025" cy="963612"/>
        </p:xfrm>
        <a:graphic>
          <a:graphicData uri="http://schemas.openxmlformats.org/presentationml/2006/ole">
            <mc:AlternateContent xmlns:mc="http://schemas.openxmlformats.org/markup-compatibility/2006">
              <mc:Choice xmlns:v="urn:schemas-microsoft-com:vml" Requires="v">
                <p:oleObj spid="_x0000_s4471" name="" r:id="rId7" imgW="1371600" imgH="482600" progId="">
                  <p:embed/>
                </p:oleObj>
              </mc:Choice>
              <mc:Fallback>
                <p:oleObj name="" r:id="rId7" imgW="1371600" imgH="482600" progId="">
                  <p:embed/>
                  <p:pic>
                    <p:nvPicPr>
                      <p:cNvPr id="0" name="图片 4470"/>
                      <p:cNvPicPr/>
                      <p:nvPr/>
                    </p:nvPicPr>
                    <p:blipFill>
                      <a:blip r:embed="rId8"/>
                      <a:stretch>
                        <a:fillRect/>
                      </a:stretch>
                    </p:blipFill>
                    <p:spPr>
                      <a:xfrm>
                        <a:off x="4481513" y="4237038"/>
                        <a:ext cx="2740025" cy="963612"/>
                      </a:xfrm>
                      <a:prstGeom prst="rect">
                        <a:avLst/>
                      </a:prstGeom>
                      <a:noFill/>
                      <a:ln w="38100">
                        <a:noFill/>
                        <a:miter/>
                      </a:ln>
                    </p:spPr>
                  </p:pic>
                </p:oleObj>
              </mc:Fallback>
            </mc:AlternateContent>
          </a:graphicData>
        </a:graphic>
      </p:graphicFrame>
      <p:graphicFrame>
        <p:nvGraphicFramePr>
          <p:cNvPr id="214027" name="Object 11"/>
          <p:cNvGraphicFramePr>
            <a:graphicFrameLocks noChangeAspect="1"/>
          </p:cNvGraphicFramePr>
          <p:nvPr/>
        </p:nvGraphicFramePr>
        <p:xfrm>
          <a:off x="2349500" y="5213350"/>
          <a:ext cx="1344613" cy="938213"/>
        </p:xfrm>
        <a:graphic>
          <a:graphicData uri="http://schemas.openxmlformats.org/presentationml/2006/ole">
            <mc:AlternateContent xmlns:mc="http://schemas.openxmlformats.org/markup-compatibility/2006">
              <mc:Choice xmlns:v="urn:schemas-microsoft-com:vml" Requires="v">
                <p:oleObj spid="_x0000_s4472" name="" r:id="rId9" imgW="673100" imgH="469900" progId="">
                  <p:embed/>
                </p:oleObj>
              </mc:Choice>
              <mc:Fallback>
                <p:oleObj name="" r:id="rId9" imgW="673100" imgH="469900" progId="">
                  <p:embed/>
                  <p:pic>
                    <p:nvPicPr>
                      <p:cNvPr id="0" name="图片 4471"/>
                      <p:cNvPicPr/>
                      <p:nvPr/>
                    </p:nvPicPr>
                    <p:blipFill>
                      <a:blip r:embed="rId10"/>
                      <a:stretch>
                        <a:fillRect/>
                      </a:stretch>
                    </p:blipFill>
                    <p:spPr>
                      <a:xfrm>
                        <a:off x="2349500" y="5213350"/>
                        <a:ext cx="1344613" cy="938213"/>
                      </a:xfrm>
                      <a:prstGeom prst="rect">
                        <a:avLst/>
                      </a:prstGeom>
                      <a:noFill/>
                      <a:ln w="38100">
                        <a:noFill/>
                        <a:miter/>
                      </a:ln>
                    </p:spPr>
                  </p:pic>
                </p:oleObj>
              </mc:Fallback>
            </mc:AlternateContent>
          </a:graphicData>
        </a:graphic>
      </p:graphicFrame>
      <p:sp>
        <p:nvSpPr>
          <p:cNvPr id="214028" name="Rectangle 12"/>
          <p:cNvSpPr/>
          <p:nvPr/>
        </p:nvSpPr>
        <p:spPr>
          <a:xfrm>
            <a:off x="3938588" y="5470525"/>
            <a:ext cx="4954587" cy="457200"/>
          </a:xfrm>
          <a:prstGeom prst="rect">
            <a:avLst/>
          </a:prstGeom>
          <a:noFill/>
          <a:ln w="9525">
            <a:noFill/>
          </a:ln>
        </p:spPr>
        <p:txBody>
          <a:bodyPr wrap="none">
            <a:spAutoFit/>
          </a:bodyPr>
          <a:p>
            <a:pPr marL="342900" indent="-342900">
              <a:spcBef>
                <a:spcPct val="20000"/>
              </a:spcBef>
              <a:buClr>
                <a:srgbClr val="FF0000"/>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0</a:t>
            </a:r>
            <a:r>
              <a:rPr lang="zh-CN" altLang="en-US"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就是对应的特征向量．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14018">
                                            <p:txEl>
                                              <p:charRg st="84" end="107"/>
                                            </p:txEl>
                                          </p:spTgt>
                                        </p:tgtEl>
                                        <p:attrNameLst>
                                          <p:attrName>style.visibility</p:attrName>
                                        </p:attrNameLst>
                                      </p:cBhvr>
                                      <p:to>
                                        <p:strVal val="visible"/>
                                      </p:to>
                                    </p:set>
                                    <p:animEffect transition="in" filter="slide(fromBottom)">
                                      <p:cBhvr>
                                        <p:cTn id="7" dur="500"/>
                                        <p:tgtEl>
                                          <p:spTgt spid="214018">
                                            <p:txEl>
                                              <p:charRg st="84" end="10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4021"/>
                                        </p:tgtEl>
                                        <p:attrNameLst>
                                          <p:attrName>style.visibility</p:attrName>
                                        </p:attrNameLst>
                                      </p:cBhvr>
                                      <p:to>
                                        <p:strVal val="visible"/>
                                      </p:to>
                                    </p:set>
                                    <p:animEffect transition="in" filter="wipe(left)">
                                      <p:cBhvr>
                                        <p:cTn id="12" dur="500"/>
                                        <p:tgtEl>
                                          <p:spTgt spid="2140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4018">
                                            <p:txEl>
                                              <p:charRg st="107" end="153"/>
                                            </p:txEl>
                                          </p:spTgt>
                                        </p:tgtEl>
                                        <p:attrNameLst>
                                          <p:attrName>style.visibility</p:attrName>
                                        </p:attrNameLst>
                                      </p:cBhvr>
                                      <p:to>
                                        <p:strVal val="visible"/>
                                      </p:to>
                                    </p:set>
                                    <p:animEffect transition="in" filter="blinds(horizontal)">
                                      <p:cBhvr>
                                        <p:cTn id="17" dur="500"/>
                                        <p:tgtEl>
                                          <p:spTgt spid="214018">
                                            <p:txEl>
                                              <p:charRg st="107" end="15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4022"/>
                                        </p:tgtEl>
                                        <p:attrNameLst>
                                          <p:attrName>style.visibility</p:attrName>
                                        </p:attrNameLst>
                                      </p:cBhvr>
                                      <p:to>
                                        <p:strVal val="visible"/>
                                      </p:to>
                                    </p:set>
                                    <p:animEffect transition="in" filter="blinds(horizontal)">
                                      <p:cBhvr>
                                        <p:cTn id="20" dur="500"/>
                                        <p:tgtEl>
                                          <p:spTgt spid="2140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4018">
                                            <p:txEl>
                                              <p:charRg st="154" end="180"/>
                                            </p:txEl>
                                          </p:spTgt>
                                        </p:tgtEl>
                                        <p:attrNameLst>
                                          <p:attrName>style.visibility</p:attrName>
                                        </p:attrNameLst>
                                      </p:cBhvr>
                                      <p:to>
                                        <p:strVal val="visible"/>
                                      </p:to>
                                    </p:set>
                                    <p:animEffect transition="in" filter="blinds(horizontal)">
                                      <p:cBhvr>
                                        <p:cTn id="25" dur="500"/>
                                        <p:tgtEl>
                                          <p:spTgt spid="214018">
                                            <p:txEl>
                                              <p:charRg st="154" end="18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4027"/>
                                        </p:tgtEl>
                                        <p:attrNameLst>
                                          <p:attrName>style.visibility</p:attrName>
                                        </p:attrNameLst>
                                      </p:cBhvr>
                                      <p:to>
                                        <p:strVal val="visible"/>
                                      </p:to>
                                    </p:set>
                                    <p:animEffect transition="in" filter="blinds(horizontal)">
                                      <p:cBhvr>
                                        <p:cTn id="28" dur="500"/>
                                        <p:tgtEl>
                                          <p:spTgt spid="214027"/>
                                        </p:tgtEl>
                                      </p:cBhvr>
                                    </p:animEffect>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214028"/>
                                        </p:tgtEl>
                                        <p:attrNameLst>
                                          <p:attrName>style.visibility</p:attrName>
                                        </p:attrNameLst>
                                      </p:cBhvr>
                                      <p:to>
                                        <p:strVal val="visible"/>
                                      </p:to>
                                    </p:set>
                                    <p:animEffect transition="in" filter="fade">
                                      <p:cBhvr>
                                        <p:cTn id="33" dur="800" decel="100000"/>
                                        <p:tgtEl>
                                          <p:spTgt spid="214028"/>
                                        </p:tgtEl>
                                      </p:cBhvr>
                                    </p:animEffect>
                                    <p:anim calcmode="lin" valueType="num">
                                      <p:cBhvr>
                                        <p:cTn id="34" dur="800" decel="100000" fill="hold"/>
                                        <p:tgtEl>
                                          <p:spTgt spid="214028"/>
                                        </p:tgtEl>
                                        <p:attrNameLst>
                                          <p:attrName>style.rotation</p:attrName>
                                        </p:attrNameLst>
                                      </p:cBhvr>
                                      <p:tavLst>
                                        <p:tav tm="0">
                                          <p:val>
                                            <p:fltVal val="-90.000000"/>
                                          </p:val>
                                        </p:tav>
                                        <p:tav tm="100000">
                                          <p:val>
                                            <p:fltVal val="0.000000"/>
                                          </p:val>
                                        </p:tav>
                                      </p:tavLst>
                                    </p:anim>
                                    <p:anim calcmode="lin" valueType="num">
                                      <p:cBhvr>
                                        <p:cTn id="35" dur="800" decel="100000" fill="hold"/>
                                        <p:tgtEl>
                                          <p:spTgt spid="214028"/>
                                        </p:tgtEl>
                                        <p:attrNameLst>
                                          <p:attrName>ppt_x</p:attrName>
                                        </p:attrNameLst>
                                      </p:cBhvr>
                                      <p:tavLst>
                                        <p:tav tm="0">
                                          <p:val>
                                            <p:strVal val="#ppt_x+0.4"/>
                                          </p:val>
                                        </p:tav>
                                        <p:tav tm="100000">
                                          <p:val>
                                            <p:strVal val="#ppt_x-0.05"/>
                                          </p:val>
                                        </p:tav>
                                      </p:tavLst>
                                    </p:anim>
                                    <p:anim calcmode="lin" valueType="num">
                                      <p:cBhvr>
                                        <p:cTn id="36" dur="800" decel="100000" fill="hold"/>
                                        <p:tgtEl>
                                          <p:spTgt spid="214028"/>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14028"/>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1402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2"/>
          <p:cNvSpPr/>
          <p:nvPr/>
        </p:nvSpPr>
        <p:spPr>
          <a:xfrm>
            <a:off x="457200" y="882650"/>
            <a:ext cx="8231188" cy="4006850"/>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的特征值和特征向量．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的特征值为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1031171" name="Object 4"/>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4473" name="" r:id="rId1" imgW="1066800" imgH="698500" progId="">
                  <p:embed/>
                </p:oleObj>
              </mc:Choice>
              <mc:Fallback>
                <p:oleObj name="" r:id="rId1" imgW="1066800" imgH="698500" progId="">
                  <p:embed/>
                  <p:pic>
                    <p:nvPicPr>
                      <p:cNvPr id="0" name="图片 4472"/>
                      <p:cNvPicPr/>
                      <p:nvPr/>
                    </p:nvPicPr>
                    <p:blipFill>
                      <a:blip r:embed="rId2"/>
                      <a:stretch>
                        <a:fillRect/>
                      </a:stretch>
                    </p:blipFill>
                    <p:spPr>
                      <a:xfrm>
                        <a:off x="2081213" y="450850"/>
                        <a:ext cx="2130425" cy="1393825"/>
                      </a:xfrm>
                      <a:prstGeom prst="rect">
                        <a:avLst/>
                      </a:prstGeom>
                      <a:noFill/>
                      <a:ln w="38100">
                        <a:noFill/>
                        <a:miter/>
                      </a:ln>
                    </p:spPr>
                  </p:pic>
                </p:oleObj>
              </mc:Fallback>
            </mc:AlternateContent>
          </a:graphicData>
        </a:graphic>
      </p:graphicFrame>
      <p:graphicFrame>
        <p:nvGraphicFramePr>
          <p:cNvPr id="215044" name="Object 5"/>
          <p:cNvGraphicFramePr>
            <a:graphicFrameLocks noChangeAspect="1"/>
          </p:cNvGraphicFramePr>
          <p:nvPr/>
        </p:nvGraphicFramePr>
        <p:xfrm>
          <a:off x="1130300" y="2198688"/>
          <a:ext cx="7129463" cy="1878012"/>
        </p:xfrm>
        <a:graphic>
          <a:graphicData uri="http://schemas.openxmlformats.org/presentationml/2006/ole">
            <mc:AlternateContent xmlns:mc="http://schemas.openxmlformats.org/markup-compatibility/2006">
              <mc:Choice xmlns:v="urn:schemas-microsoft-com:vml" Requires="v">
                <p:oleObj spid="_x0000_s4474" name="" r:id="rId3" imgW="3568700" imgH="939800" progId="">
                  <p:embed/>
                </p:oleObj>
              </mc:Choice>
              <mc:Fallback>
                <p:oleObj name="" r:id="rId3" imgW="3568700" imgH="939800" progId="">
                  <p:embed/>
                  <p:pic>
                    <p:nvPicPr>
                      <p:cNvPr id="0" name="图片 4473"/>
                      <p:cNvPicPr/>
                      <p:nvPr/>
                    </p:nvPicPr>
                    <p:blipFill>
                      <a:blip r:embed="rId4"/>
                      <a:stretch>
                        <a:fillRect/>
                      </a:stretch>
                    </p:blipFill>
                    <p:spPr>
                      <a:xfrm>
                        <a:off x="1130300" y="2198688"/>
                        <a:ext cx="7129463" cy="1878012"/>
                      </a:xfrm>
                      <a:prstGeom prst="rect">
                        <a:avLst/>
                      </a:prstGeom>
                      <a:noFill/>
                      <a:ln w="38100">
                        <a:noFill/>
                        <a:miter/>
                      </a:ln>
                    </p:spPr>
                  </p:pic>
                </p:oleObj>
              </mc:Fallback>
            </mc:AlternateContent>
          </a:graphicData>
        </a:graphic>
      </p:graphicFrame>
      <p:sp>
        <p:nvSpPr>
          <p:cNvPr id="215051" name="Line 11"/>
          <p:cNvSpPr/>
          <p:nvPr/>
        </p:nvSpPr>
        <p:spPr>
          <a:xfrm>
            <a:off x="2555875" y="2895600"/>
            <a:ext cx="2663825" cy="0"/>
          </a:xfrm>
          <a:prstGeom prst="line">
            <a:avLst/>
          </a:prstGeom>
          <a:ln w="28575" cap="flat" cmpd="sng">
            <a:solidFill>
              <a:srgbClr val="0000FF"/>
            </a:solidFill>
            <a:prstDash val="solid"/>
            <a:headEnd type="none" w="med" len="med"/>
            <a:tailEnd type="none" w="med" len="med"/>
          </a:ln>
        </p:spPr>
      </p:sp>
      <p:sp>
        <p:nvSpPr>
          <p:cNvPr id="215052" name="Line 12"/>
          <p:cNvSpPr/>
          <p:nvPr/>
        </p:nvSpPr>
        <p:spPr>
          <a:xfrm>
            <a:off x="3952875" y="2176463"/>
            <a:ext cx="0" cy="1439862"/>
          </a:xfrm>
          <a:prstGeom prst="line">
            <a:avLst/>
          </a:prstGeom>
          <a:ln w="28575" cap="flat" cmpd="sng">
            <a:solidFill>
              <a:srgbClr val="0000FF"/>
            </a:solidFill>
            <a:prstDash val="solid"/>
            <a:headEnd type="none" w="med" len="med"/>
            <a:tailEnd type="none" w="med" len="med"/>
          </a:ln>
        </p:spPr>
      </p:sp>
      <p:sp>
        <p:nvSpPr>
          <p:cNvPr id="215053" name="Rectangle 13"/>
          <p:cNvSpPr/>
          <p:nvPr/>
        </p:nvSpPr>
        <p:spPr>
          <a:xfrm>
            <a:off x="5292725" y="2276475"/>
            <a:ext cx="3024188" cy="11525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5054" name="Rectangle 14"/>
          <p:cNvSpPr/>
          <p:nvPr/>
        </p:nvSpPr>
        <p:spPr>
          <a:xfrm>
            <a:off x="2254250" y="3644900"/>
            <a:ext cx="2555875"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5055" name="Rectangle 15"/>
          <p:cNvSpPr/>
          <p:nvPr/>
        </p:nvSpPr>
        <p:spPr>
          <a:xfrm>
            <a:off x="4810125" y="3644900"/>
            <a:ext cx="2555875"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15042">
                                            <p:txEl>
                                              <p:charRg st="47" end="50"/>
                                            </p:txEl>
                                          </p:spTgt>
                                        </p:tgtEl>
                                        <p:attrNameLst>
                                          <p:attrName>style.visibility</p:attrName>
                                        </p:attrNameLst>
                                      </p:cBhvr>
                                      <p:to>
                                        <p:strVal val="visible"/>
                                      </p:to>
                                    </p:set>
                                    <p:anim by="(-#ppt_w*2)" calcmode="lin" valueType="num">
                                      <p:cBhvr rctx="PPT">
                                        <p:cTn id="7" dur="500" autoRev="1" fill="hold">
                                          <p:stCondLst>
                                            <p:cond delay="0"/>
                                          </p:stCondLst>
                                        </p:cTn>
                                        <p:tgtEl>
                                          <p:spTgt spid="215042">
                                            <p:txEl>
                                              <p:charRg st="47" end="50"/>
                                            </p:txEl>
                                          </p:spTgt>
                                        </p:tgtEl>
                                        <p:attrNameLst>
                                          <p:attrName>ppt_w</p:attrName>
                                        </p:attrNameLst>
                                      </p:cBhvr>
                                    </p:anim>
                                    <p:anim by="(#ppt_w*0.50)" calcmode="lin" valueType="num">
                                      <p:cBhvr>
                                        <p:cTn id="8" dur="500" decel="50000" autoRev="1" fill="hold">
                                          <p:stCondLst>
                                            <p:cond delay="0"/>
                                          </p:stCondLst>
                                        </p:cTn>
                                        <p:tgtEl>
                                          <p:spTgt spid="215042">
                                            <p:txEl>
                                              <p:charRg st="47" end="50"/>
                                            </p:txEl>
                                          </p:spTgt>
                                        </p:tgtEl>
                                        <p:attrNameLst>
                                          <p:attrName>ppt_x</p:attrName>
                                        </p:attrNameLst>
                                      </p:cBhvr>
                                    </p:anim>
                                    <p:anim from="(-#ppt_h/2)" to="(#ppt_y)" calcmode="lin" valueType="num">
                                      <p:cBhvr>
                                        <p:cTn id="9" dur="1000" fill="hold">
                                          <p:stCondLst>
                                            <p:cond delay="0"/>
                                          </p:stCondLst>
                                        </p:cTn>
                                        <p:tgtEl>
                                          <p:spTgt spid="215042">
                                            <p:txEl>
                                              <p:charRg st="47" end="50"/>
                                            </p:txEl>
                                          </p:spTgt>
                                        </p:tgtEl>
                                        <p:attrNameLst>
                                          <p:attrName>ppt_y</p:attrName>
                                        </p:attrNameLst>
                                      </p:cBhvr>
                                    </p:anim>
                                    <p:animRot by="21600000">
                                      <p:cBhvr>
                                        <p:cTn id="10" dur="1000" fill="hold">
                                          <p:stCondLst>
                                            <p:cond delay="0"/>
                                          </p:stCondLst>
                                        </p:cTn>
                                        <p:tgtEl>
                                          <p:spTgt spid="215042">
                                            <p:txEl>
                                              <p:charRg st="47" end="50"/>
                                            </p:txEl>
                                          </p:spTgt>
                                        </p:tgtEl>
                                        <p:attrNameLst>
                                          <p:attrName>r</p:attrName>
                                        </p:attrNameLst>
                                      </p:cBhvr>
                                    </p:animRot>
                                  </p:childTnLst>
                                </p:cTn>
                              </p:par>
                            </p:childTnLst>
                          </p:cTn>
                        </p:par>
                        <p:par>
                          <p:cTn id="11" fill="hold">
                            <p:stCondLst>
                              <p:cond delay="1100"/>
                            </p:stCondLst>
                            <p:childTnLst>
                              <p:par>
                                <p:cTn id="12" presetID="22" presetClass="entr" presetSubtype="8" fill="hold" nodeType="afterEffect">
                                  <p:stCondLst>
                                    <p:cond delay="0"/>
                                  </p:stCondLst>
                                  <p:childTnLst>
                                    <p:set>
                                      <p:cBhvr>
                                        <p:cTn id="13" dur="1" fill="hold">
                                          <p:stCondLst>
                                            <p:cond delay="0"/>
                                          </p:stCondLst>
                                        </p:cTn>
                                        <p:tgtEl>
                                          <p:spTgt spid="215044"/>
                                        </p:tgtEl>
                                        <p:attrNameLst>
                                          <p:attrName>style.visibility</p:attrName>
                                        </p:attrNameLst>
                                      </p:cBhvr>
                                      <p:to>
                                        <p:strVal val="visible"/>
                                      </p:to>
                                    </p:set>
                                    <p:animEffect transition="in" filter="wipe(left)">
                                      <p:cBhvr>
                                        <p:cTn id="14" dur="500"/>
                                        <p:tgtEl>
                                          <p:spTgt spid="21504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Effect transition="in" filter="wipe(left)">
                                      <p:cBhvr>
                                        <p:cTn id="19" dur="500"/>
                                        <p:tgtEl>
                                          <p:spTgt spid="215051"/>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215052"/>
                                        </p:tgtEl>
                                        <p:attrNameLst>
                                          <p:attrName>style.visibility</p:attrName>
                                        </p:attrNameLst>
                                      </p:cBhvr>
                                      <p:to>
                                        <p:strVal val="visible"/>
                                      </p:to>
                                    </p:set>
                                    <p:animEffect transition="in" filter="wipe(up)">
                                      <p:cBhvr>
                                        <p:cTn id="23" dur="500"/>
                                        <p:tgtEl>
                                          <p:spTgt spid="2150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0" nodeType="clickEffect">
                                  <p:stCondLst>
                                    <p:cond delay="0"/>
                                  </p:stCondLst>
                                  <p:childTnLst>
                                    <p:animEffect transition="out" filter="wipe(left)">
                                      <p:cBhvr>
                                        <p:cTn id="27" dur="500"/>
                                        <p:tgtEl>
                                          <p:spTgt spid="215053"/>
                                        </p:tgtEl>
                                      </p:cBhvr>
                                    </p:animEffect>
                                    <p:set>
                                      <p:cBhvr>
                                        <p:cTn id="28" dur="1" fill="hold">
                                          <p:stCondLst>
                                            <p:cond delay="499"/>
                                          </p:stCondLst>
                                        </p:cTn>
                                        <p:tgtEl>
                                          <p:spTgt spid="21505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8" fill="hold" grpId="0" nodeType="clickEffect">
                                  <p:stCondLst>
                                    <p:cond delay="0"/>
                                  </p:stCondLst>
                                  <p:childTnLst>
                                    <p:animEffect transition="out" filter="wipe(left)">
                                      <p:cBhvr>
                                        <p:cTn id="32" dur="500"/>
                                        <p:tgtEl>
                                          <p:spTgt spid="215054"/>
                                        </p:tgtEl>
                                      </p:cBhvr>
                                    </p:animEffect>
                                    <p:set>
                                      <p:cBhvr>
                                        <p:cTn id="33" dur="1" fill="hold">
                                          <p:stCondLst>
                                            <p:cond delay="499"/>
                                          </p:stCondLst>
                                        </p:cTn>
                                        <p:tgtEl>
                                          <p:spTgt spid="21505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500"/>
                                        <p:tgtEl>
                                          <p:spTgt spid="215055"/>
                                        </p:tgtEl>
                                      </p:cBhvr>
                                    </p:animEffect>
                                    <p:set>
                                      <p:cBhvr>
                                        <p:cTn id="38" dur="1" fill="hold">
                                          <p:stCondLst>
                                            <p:cond delay="499"/>
                                          </p:stCondLst>
                                        </p:cTn>
                                        <p:tgtEl>
                                          <p:spTgt spid="21505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215042">
                                            <p:txEl>
                                              <p:charRg st="53" end="86"/>
                                            </p:txEl>
                                          </p:spTgt>
                                        </p:tgtEl>
                                        <p:attrNameLst>
                                          <p:attrName>style.visibility</p:attrName>
                                        </p:attrNameLst>
                                      </p:cBhvr>
                                      <p:to>
                                        <p:strVal val="visible"/>
                                      </p:to>
                                    </p:set>
                                    <p:anim calcmode="lin" valueType="num">
                                      <p:cBhvr>
                                        <p:cTn id="43" dur="500" fill="hold"/>
                                        <p:tgtEl>
                                          <p:spTgt spid="215042">
                                            <p:txEl>
                                              <p:charRg st="53" end="86"/>
                                            </p:txEl>
                                          </p:spTgt>
                                        </p:tgtEl>
                                        <p:attrNameLst>
                                          <p:attrName>ppt_w</p:attrName>
                                        </p:attrNameLst>
                                      </p:cBhvr>
                                      <p:tavLst>
                                        <p:tav tm="0">
                                          <p:val>
                                            <p:fltVal val="0.000000"/>
                                          </p:val>
                                        </p:tav>
                                        <p:tav tm="100000">
                                          <p:val>
                                            <p:strVal val="#ppt_w"/>
                                          </p:val>
                                        </p:tav>
                                      </p:tavLst>
                                    </p:anim>
                                    <p:anim calcmode="lin" valueType="num">
                                      <p:cBhvr>
                                        <p:cTn id="44" dur="500" fill="hold"/>
                                        <p:tgtEl>
                                          <p:spTgt spid="215042">
                                            <p:txEl>
                                              <p:charRg st="53" end="8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3" grpId="0" animBg="1"/>
      <p:bldP spid="215054" grpId="0" animBg="1"/>
      <p:bldP spid="215055"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Rectangle 2"/>
          <p:cNvSpPr/>
          <p:nvPr/>
        </p:nvSpPr>
        <p:spPr>
          <a:xfrm>
            <a:off x="457200" y="882650"/>
            <a:ext cx="8231188" cy="4894263"/>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的特征值和特征向量．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解（续）：</a:t>
            </a: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时，因为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32195" name="Object 5"/>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4475" name="" r:id="rId1" imgW="1066800" imgH="698500" progId="">
                  <p:embed/>
                </p:oleObj>
              </mc:Choice>
              <mc:Fallback>
                <p:oleObj name="" r:id="rId1" imgW="1066800" imgH="698500" progId="">
                  <p:embed/>
                  <p:pic>
                    <p:nvPicPr>
                      <p:cNvPr id="0" name="图片 4474"/>
                      <p:cNvPicPr/>
                      <p:nvPr/>
                    </p:nvPicPr>
                    <p:blipFill>
                      <a:blip r:embed="rId2"/>
                      <a:stretch>
                        <a:fillRect/>
                      </a:stretch>
                    </p:blipFill>
                    <p:spPr>
                      <a:xfrm>
                        <a:off x="2081213" y="450850"/>
                        <a:ext cx="2130425" cy="1393825"/>
                      </a:xfrm>
                      <a:prstGeom prst="rect">
                        <a:avLst/>
                      </a:prstGeom>
                      <a:noFill/>
                      <a:ln w="38100">
                        <a:noFill/>
                        <a:miter/>
                      </a:ln>
                    </p:spPr>
                  </p:pic>
                </p:oleObj>
              </mc:Fallback>
            </mc:AlternateContent>
          </a:graphicData>
        </a:graphic>
      </p:graphicFrame>
      <p:graphicFrame>
        <p:nvGraphicFramePr>
          <p:cNvPr id="216068" name="Object 6"/>
          <p:cNvGraphicFramePr>
            <a:graphicFrameLocks noChangeAspect="1"/>
          </p:cNvGraphicFramePr>
          <p:nvPr/>
        </p:nvGraphicFramePr>
        <p:xfrm>
          <a:off x="1693863" y="2857500"/>
          <a:ext cx="5708650" cy="1395413"/>
        </p:xfrm>
        <a:graphic>
          <a:graphicData uri="http://schemas.openxmlformats.org/presentationml/2006/ole">
            <mc:AlternateContent xmlns:mc="http://schemas.openxmlformats.org/markup-compatibility/2006">
              <mc:Choice xmlns:v="urn:schemas-microsoft-com:vml" Requires="v">
                <p:oleObj spid="_x0000_s4476" name="" r:id="rId3" imgW="2857500" imgH="698500" progId="">
                  <p:embed/>
                </p:oleObj>
              </mc:Choice>
              <mc:Fallback>
                <p:oleObj name="" r:id="rId3" imgW="2857500" imgH="698500" progId="">
                  <p:embed/>
                  <p:pic>
                    <p:nvPicPr>
                      <p:cNvPr id="0" name="图片 4475"/>
                      <p:cNvPicPr/>
                      <p:nvPr/>
                    </p:nvPicPr>
                    <p:blipFill>
                      <a:blip r:embed="rId4"/>
                      <a:stretch>
                        <a:fillRect/>
                      </a:stretch>
                    </p:blipFill>
                    <p:spPr>
                      <a:xfrm>
                        <a:off x="1693863" y="2857500"/>
                        <a:ext cx="5708650" cy="1395413"/>
                      </a:xfrm>
                      <a:prstGeom prst="rect">
                        <a:avLst/>
                      </a:prstGeom>
                      <a:noFill/>
                      <a:ln w="38100">
                        <a:noFill/>
                        <a:miter/>
                      </a:ln>
                    </p:spPr>
                  </p:pic>
                </p:oleObj>
              </mc:Fallback>
            </mc:AlternateContent>
          </a:graphicData>
        </a:graphic>
      </p:graphicFrame>
      <p:graphicFrame>
        <p:nvGraphicFramePr>
          <p:cNvPr id="216071" name="Object 7"/>
          <p:cNvGraphicFramePr>
            <a:graphicFrameLocks noChangeAspect="1"/>
          </p:cNvGraphicFramePr>
          <p:nvPr/>
        </p:nvGraphicFramePr>
        <p:xfrm>
          <a:off x="2397125" y="4800600"/>
          <a:ext cx="1166813" cy="1393825"/>
        </p:xfrm>
        <a:graphic>
          <a:graphicData uri="http://schemas.openxmlformats.org/presentationml/2006/ole">
            <mc:AlternateContent xmlns:mc="http://schemas.openxmlformats.org/markup-compatibility/2006">
              <mc:Choice xmlns:v="urn:schemas-microsoft-com:vml" Requires="v">
                <p:oleObj spid="_x0000_s4477" name="" r:id="rId5" imgW="584200" imgH="698500" progId="">
                  <p:embed/>
                </p:oleObj>
              </mc:Choice>
              <mc:Fallback>
                <p:oleObj name="" r:id="rId5" imgW="584200" imgH="698500" progId="">
                  <p:embed/>
                  <p:pic>
                    <p:nvPicPr>
                      <p:cNvPr id="0" name="图片 4476"/>
                      <p:cNvPicPr/>
                      <p:nvPr/>
                    </p:nvPicPr>
                    <p:blipFill>
                      <a:blip r:embed="rId6"/>
                      <a:stretch>
                        <a:fillRect/>
                      </a:stretch>
                    </p:blipFill>
                    <p:spPr>
                      <a:xfrm>
                        <a:off x="2397125" y="4800600"/>
                        <a:ext cx="1166813" cy="1393825"/>
                      </a:xfrm>
                      <a:prstGeom prst="rect">
                        <a:avLst/>
                      </a:prstGeom>
                      <a:noFill/>
                      <a:ln w="38100">
                        <a:noFill/>
                        <a:miter/>
                      </a:ln>
                    </p:spPr>
                  </p:pic>
                </p:oleObj>
              </mc:Fallback>
            </mc:AlternateContent>
          </a:graphicData>
        </a:graphic>
      </p:graphicFrame>
      <p:sp>
        <p:nvSpPr>
          <p:cNvPr id="216072" name="Rectangle 8"/>
          <p:cNvSpPr/>
          <p:nvPr/>
        </p:nvSpPr>
        <p:spPr>
          <a:xfrm>
            <a:off x="3794125" y="5264150"/>
            <a:ext cx="4954588" cy="457200"/>
          </a:xfrm>
          <a:prstGeom prst="rect">
            <a:avLst/>
          </a:prstGeom>
          <a:noFill/>
          <a:ln w="9525">
            <a:noFill/>
          </a:ln>
        </p:spPr>
        <p:txBody>
          <a:bodyPr wrap="none">
            <a:spAutoFit/>
          </a:bodyPr>
          <a:p>
            <a:pPr marL="342900" indent="-342900">
              <a:spcBef>
                <a:spcPct val="20000"/>
              </a:spcBef>
              <a:buClr>
                <a:srgbClr val="FF0000"/>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dirty="0">
                <a:solidFill>
                  <a:srgbClr val="FF0000"/>
                </a:solidFill>
                <a:latin typeface="Times New Roman" panose="02020603050405020304" pitchFamily="18" charset="0"/>
                <a:ea typeface="楷体_GB2312" panose="02010609030101010101" pitchFamily="49" charset="-122"/>
              </a:rPr>
              <a:t>0</a:t>
            </a:r>
            <a:r>
              <a:rPr lang="zh-CN" altLang="en-US" sz="2400" b="1" dirty="0">
                <a:solidFill>
                  <a:srgbClr val="FF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就是对应的特征向量．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068"/>
                                        </p:tgtEl>
                                        <p:attrNameLst>
                                          <p:attrName>style.visibility</p:attrName>
                                        </p:attrNameLst>
                                      </p:cBhvr>
                                      <p:to>
                                        <p:strVal val="visible"/>
                                      </p:to>
                                    </p:set>
                                    <p:animEffect transition="in" filter="wipe(left)">
                                      <p:cBhvr>
                                        <p:cTn id="7" dur="500"/>
                                        <p:tgtEl>
                                          <p:spTgt spid="2160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6066">
                                            <p:txEl>
                                              <p:charRg st="70" end="90"/>
                                            </p:txEl>
                                          </p:spTgt>
                                        </p:tgtEl>
                                        <p:attrNameLst>
                                          <p:attrName>style.visibility</p:attrName>
                                        </p:attrNameLst>
                                      </p:cBhvr>
                                      <p:to>
                                        <p:strVal val="visible"/>
                                      </p:to>
                                    </p:set>
                                    <p:animEffect transition="in" filter="blinds(horizontal)">
                                      <p:cBhvr>
                                        <p:cTn id="12" dur="500"/>
                                        <p:tgtEl>
                                          <p:spTgt spid="216066">
                                            <p:txEl>
                                              <p:charRg st="70" end="9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6066">
                                            <p:txEl>
                                              <p:charRg st="91" end="114"/>
                                            </p:txEl>
                                          </p:spTgt>
                                        </p:tgtEl>
                                        <p:attrNameLst>
                                          <p:attrName>style.visibility</p:attrName>
                                        </p:attrNameLst>
                                      </p:cBhvr>
                                      <p:to>
                                        <p:strVal val="visible"/>
                                      </p:to>
                                    </p:set>
                                    <p:animEffect transition="in" filter="blinds(horizontal)">
                                      <p:cBhvr>
                                        <p:cTn id="17" dur="500"/>
                                        <p:tgtEl>
                                          <p:spTgt spid="216066">
                                            <p:txEl>
                                              <p:charRg st="91" end="11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6071"/>
                                        </p:tgtEl>
                                        <p:attrNameLst>
                                          <p:attrName>style.visibility</p:attrName>
                                        </p:attrNameLst>
                                      </p:cBhvr>
                                      <p:to>
                                        <p:strVal val="visible"/>
                                      </p:to>
                                    </p:set>
                                    <p:animEffect transition="in" filter="blinds(horizontal)">
                                      <p:cBhvr>
                                        <p:cTn id="20" dur="500"/>
                                        <p:tgtEl>
                                          <p:spTgt spid="216071"/>
                                        </p:tgtEl>
                                      </p:cBhvr>
                                    </p:animEffect>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216072"/>
                                        </p:tgtEl>
                                        <p:attrNameLst>
                                          <p:attrName>style.visibility</p:attrName>
                                        </p:attrNameLst>
                                      </p:cBhvr>
                                      <p:to>
                                        <p:strVal val="visible"/>
                                      </p:to>
                                    </p:set>
                                    <p:animEffect transition="in" filter="fade">
                                      <p:cBhvr>
                                        <p:cTn id="25" dur="800" decel="100000"/>
                                        <p:tgtEl>
                                          <p:spTgt spid="216072"/>
                                        </p:tgtEl>
                                      </p:cBhvr>
                                    </p:animEffect>
                                    <p:anim calcmode="lin" valueType="num">
                                      <p:cBhvr>
                                        <p:cTn id="26" dur="800" decel="100000" fill="hold"/>
                                        <p:tgtEl>
                                          <p:spTgt spid="216072"/>
                                        </p:tgtEl>
                                        <p:attrNameLst>
                                          <p:attrName>style.rotation</p:attrName>
                                        </p:attrNameLst>
                                      </p:cBhvr>
                                      <p:tavLst>
                                        <p:tav tm="0">
                                          <p:val>
                                            <p:fltVal val="-90.000000"/>
                                          </p:val>
                                        </p:tav>
                                        <p:tav tm="100000">
                                          <p:val>
                                            <p:fltVal val="0.000000"/>
                                          </p:val>
                                        </p:tav>
                                      </p:tavLst>
                                    </p:anim>
                                    <p:anim calcmode="lin" valueType="num">
                                      <p:cBhvr>
                                        <p:cTn id="27" dur="800" decel="100000" fill="hold"/>
                                        <p:tgtEl>
                                          <p:spTgt spid="216072"/>
                                        </p:tgtEl>
                                        <p:attrNameLst>
                                          <p:attrName>ppt_x</p:attrName>
                                        </p:attrNameLst>
                                      </p:cBhvr>
                                      <p:tavLst>
                                        <p:tav tm="0">
                                          <p:val>
                                            <p:strVal val="#ppt_x+0.4"/>
                                          </p:val>
                                        </p:tav>
                                        <p:tav tm="100000">
                                          <p:val>
                                            <p:strVal val="#ppt_x-0.05"/>
                                          </p:val>
                                        </p:tav>
                                      </p:tavLst>
                                    </p:anim>
                                    <p:anim calcmode="lin" valueType="num">
                                      <p:cBhvr>
                                        <p:cTn id="28" dur="800" decel="100000" fill="hold"/>
                                        <p:tgtEl>
                                          <p:spTgt spid="21607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1607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1607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2"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Rectangle 2"/>
          <p:cNvSpPr/>
          <p:nvPr/>
        </p:nvSpPr>
        <p:spPr>
          <a:xfrm>
            <a:off x="457200" y="882650"/>
            <a:ext cx="8231188" cy="5705475"/>
          </a:xfrm>
          <a:prstGeom prst="rect">
            <a:avLst/>
          </a:prstGeom>
          <a:noFill/>
          <a:ln w="9525">
            <a:noFill/>
          </a:ln>
        </p:spPr>
        <p:txBody>
          <a:bodyPr>
            <a:spAutoFit/>
          </a:bodyPr>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求矩阵                            的特征值和特征向量．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解（续）：</a:t>
            </a: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2 </a:t>
            </a:r>
            <a:r>
              <a:rPr lang="zh-CN" altLang="en-US" sz="2400" b="1" dirty="0">
                <a:solidFill>
                  <a:srgbClr val="000000"/>
                </a:solidFill>
                <a:latin typeface="Times New Roman" panose="02020603050405020304" pitchFamily="18" charset="0"/>
                <a:ea typeface="楷体_GB2312" panose="02010609030101010101" pitchFamily="49" charset="-122"/>
              </a:rPr>
              <a:t>时，因为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20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解得基础解系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FF0000"/>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2 </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k</a:t>
            </a:r>
            <a:r>
              <a:rPr lang="en-US" altLang="zh-CN" sz="2400" b="1" baseline="-25000" dirty="0">
                <a:solidFill>
                  <a:srgbClr val="FF0000"/>
                </a:solidFill>
                <a:latin typeface="Times New Roman" panose="02020603050405020304" pitchFamily="18" charset="0"/>
                <a:ea typeface="楷体_GB2312" panose="02010609030101010101" pitchFamily="49" charset="-122"/>
              </a:rPr>
              <a:t>3</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不同时为零）</a:t>
            </a:r>
            <a:r>
              <a:rPr lang="zh-CN" altLang="en-US" sz="2400" b="1" dirty="0">
                <a:solidFill>
                  <a:srgbClr val="000000"/>
                </a:solidFill>
                <a:latin typeface="Times New Roman" panose="02020603050405020304" pitchFamily="18" charset="0"/>
                <a:ea typeface="楷体_GB2312" panose="02010609030101010101" pitchFamily="49" charset="-122"/>
              </a:rPr>
              <a:t>就是对应的特征向量．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33219" name="Object 5"/>
          <p:cNvGraphicFramePr>
            <a:graphicFrameLocks noChangeAspect="1"/>
          </p:cNvGraphicFramePr>
          <p:nvPr/>
        </p:nvGraphicFramePr>
        <p:xfrm>
          <a:off x="2081213" y="450850"/>
          <a:ext cx="2130425" cy="1393825"/>
        </p:xfrm>
        <a:graphic>
          <a:graphicData uri="http://schemas.openxmlformats.org/presentationml/2006/ole">
            <mc:AlternateContent xmlns:mc="http://schemas.openxmlformats.org/markup-compatibility/2006">
              <mc:Choice xmlns:v="urn:schemas-microsoft-com:vml" Requires="v">
                <p:oleObj spid="_x0000_s4478" name="" r:id="rId1" imgW="1066800" imgH="698500" progId="">
                  <p:embed/>
                </p:oleObj>
              </mc:Choice>
              <mc:Fallback>
                <p:oleObj name="" r:id="rId1" imgW="1066800" imgH="698500" progId="">
                  <p:embed/>
                  <p:pic>
                    <p:nvPicPr>
                      <p:cNvPr id="0" name="图片 4477"/>
                      <p:cNvPicPr/>
                      <p:nvPr/>
                    </p:nvPicPr>
                    <p:blipFill>
                      <a:blip r:embed="rId2"/>
                      <a:stretch>
                        <a:fillRect/>
                      </a:stretch>
                    </p:blipFill>
                    <p:spPr>
                      <a:xfrm>
                        <a:off x="2081213" y="450850"/>
                        <a:ext cx="2130425" cy="1393825"/>
                      </a:xfrm>
                      <a:prstGeom prst="rect">
                        <a:avLst/>
                      </a:prstGeom>
                      <a:noFill/>
                      <a:ln w="38100">
                        <a:noFill/>
                        <a:miter/>
                      </a:ln>
                    </p:spPr>
                  </p:pic>
                </p:oleObj>
              </mc:Fallback>
            </mc:AlternateContent>
          </a:graphicData>
        </a:graphic>
      </p:graphicFrame>
      <p:graphicFrame>
        <p:nvGraphicFramePr>
          <p:cNvPr id="217092" name="Object 6"/>
          <p:cNvGraphicFramePr>
            <a:graphicFrameLocks noChangeAspect="1"/>
          </p:cNvGraphicFramePr>
          <p:nvPr/>
        </p:nvGraphicFramePr>
        <p:xfrm>
          <a:off x="2263775" y="3041650"/>
          <a:ext cx="4567238" cy="1395413"/>
        </p:xfrm>
        <a:graphic>
          <a:graphicData uri="http://schemas.openxmlformats.org/presentationml/2006/ole">
            <mc:AlternateContent xmlns:mc="http://schemas.openxmlformats.org/markup-compatibility/2006">
              <mc:Choice xmlns:v="urn:schemas-microsoft-com:vml" Requires="v">
                <p:oleObj spid="_x0000_s4479" name="" r:id="rId3" imgW="2286000" imgH="698500" progId="">
                  <p:embed/>
                </p:oleObj>
              </mc:Choice>
              <mc:Fallback>
                <p:oleObj name="" r:id="rId3" imgW="2286000" imgH="698500" progId="">
                  <p:embed/>
                  <p:pic>
                    <p:nvPicPr>
                      <p:cNvPr id="0" name="图片 4478"/>
                      <p:cNvPicPr/>
                      <p:nvPr/>
                    </p:nvPicPr>
                    <p:blipFill>
                      <a:blip r:embed="rId4"/>
                      <a:stretch>
                        <a:fillRect/>
                      </a:stretch>
                    </p:blipFill>
                    <p:spPr>
                      <a:xfrm>
                        <a:off x="2263775" y="3041650"/>
                        <a:ext cx="4567238" cy="1395413"/>
                      </a:xfrm>
                      <a:prstGeom prst="rect">
                        <a:avLst/>
                      </a:prstGeom>
                      <a:noFill/>
                      <a:ln w="38100">
                        <a:noFill/>
                        <a:miter/>
                      </a:ln>
                    </p:spPr>
                  </p:pic>
                </p:oleObj>
              </mc:Fallback>
            </mc:AlternateContent>
          </a:graphicData>
        </a:graphic>
      </p:graphicFrame>
      <p:graphicFrame>
        <p:nvGraphicFramePr>
          <p:cNvPr id="217093" name="Object 7"/>
          <p:cNvGraphicFramePr>
            <a:graphicFrameLocks noChangeAspect="1"/>
          </p:cNvGraphicFramePr>
          <p:nvPr/>
        </p:nvGraphicFramePr>
        <p:xfrm>
          <a:off x="3124200" y="4606925"/>
          <a:ext cx="2662238" cy="1393825"/>
        </p:xfrm>
        <a:graphic>
          <a:graphicData uri="http://schemas.openxmlformats.org/presentationml/2006/ole">
            <mc:AlternateContent xmlns:mc="http://schemas.openxmlformats.org/markup-compatibility/2006">
              <mc:Choice xmlns:v="urn:schemas-microsoft-com:vml" Requires="v">
                <p:oleObj spid="_x0000_s4480" name="" r:id="rId5" imgW="1333500" imgH="698500" progId="">
                  <p:embed/>
                </p:oleObj>
              </mc:Choice>
              <mc:Fallback>
                <p:oleObj name="" r:id="rId5" imgW="1333500" imgH="698500" progId="">
                  <p:embed/>
                  <p:pic>
                    <p:nvPicPr>
                      <p:cNvPr id="0" name="图片 4479"/>
                      <p:cNvPicPr/>
                      <p:nvPr/>
                    </p:nvPicPr>
                    <p:blipFill>
                      <a:blip r:embed="rId6"/>
                      <a:stretch>
                        <a:fillRect/>
                      </a:stretch>
                    </p:blipFill>
                    <p:spPr>
                      <a:xfrm>
                        <a:off x="3124200" y="4606925"/>
                        <a:ext cx="2662238" cy="1393825"/>
                      </a:xfrm>
                      <a:prstGeom prst="rect">
                        <a:avLst/>
                      </a:prstGeom>
                      <a:noFill/>
                      <a:ln w="38100">
                        <a:noFill/>
                        <a:miter/>
                      </a:ln>
                    </p:spPr>
                  </p:pic>
                </p:oleObj>
              </mc:Fallback>
            </mc:AlternateContent>
          </a:graphicData>
        </a:graphic>
      </p:graphicFrame>
      <p:sp>
        <p:nvSpPr>
          <p:cNvPr id="9" name="矩形 8"/>
          <p:cNvSpPr/>
          <p:nvPr/>
        </p:nvSpPr>
        <p:spPr>
          <a:xfrm>
            <a:off x="2071688" y="6072188"/>
            <a:ext cx="28575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wipe(left)">
                                      <p:cBhvr>
                                        <p:cTn id="7" dur="500"/>
                                        <p:tgtEl>
                                          <p:spTgt spid="21709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7090">
                                            <p:txEl>
                                              <p:charRg st="74" end="93"/>
                                            </p:txEl>
                                          </p:spTgt>
                                        </p:tgtEl>
                                        <p:attrNameLst>
                                          <p:attrName>style.visibility</p:attrName>
                                        </p:attrNameLst>
                                      </p:cBhvr>
                                      <p:to>
                                        <p:strVal val="visible"/>
                                      </p:to>
                                    </p:set>
                                    <p:animEffect transition="in" filter="blinds(horizontal)">
                                      <p:cBhvr>
                                        <p:cTn id="12" dur="500"/>
                                        <p:tgtEl>
                                          <p:spTgt spid="217090">
                                            <p:txEl>
                                              <p:charRg st="74" end="9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7090">
                                            <p:txEl>
                                              <p:charRg st="93" end="145"/>
                                            </p:txEl>
                                          </p:spTgt>
                                        </p:tgtEl>
                                        <p:attrNameLst>
                                          <p:attrName>style.visibility</p:attrName>
                                        </p:attrNameLst>
                                      </p:cBhvr>
                                      <p:to>
                                        <p:strVal val="visible"/>
                                      </p:to>
                                    </p:set>
                                    <p:animEffect transition="in" filter="blinds(horizontal)">
                                      <p:cBhvr>
                                        <p:cTn id="17" dur="500"/>
                                        <p:tgtEl>
                                          <p:spTgt spid="217090">
                                            <p:txEl>
                                              <p:charRg st="93" end="14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7093"/>
                                        </p:tgtEl>
                                        <p:attrNameLst>
                                          <p:attrName>style.visibility</p:attrName>
                                        </p:attrNameLst>
                                      </p:cBhvr>
                                      <p:to>
                                        <p:strVal val="visible"/>
                                      </p:to>
                                    </p:set>
                                    <p:animEffect transition="in" filter="blinds(horizontal)">
                                      <p:cBhvr>
                                        <p:cTn id="20" dur="500"/>
                                        <p:tgtEl>
                                          <p:spTgt spid="21709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7090">
                                            <p:txEl>
                                              <p:charRg st="146" end="186"/>
                                            </p:txEl>
                                          </p:spTgt>
                                        </p:tgtEl>
                                        <p:attrNameLst>
                                          <p:attrName>style.visibility</p:attrName>
                                        </p:attrNameLst>
                                      </p:cBhvr>
                                      <p:to>
                                        <p:strVal val="visible"/>
                                      </p:to>
                                    </p:set>
                                    <p:animEffect transition="in" filter="blinds(horizontal)">
                                      <p:cBhvr>
                                        <p:cTn id="25" dur="500"/>
                                        <p:tgtEl>
                                          <p:spTgt spid="217090">
                                            <p:txEl>
                                              <p:charRg st="146" end="18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xit" presetSubtype="16" fill="hold" grpId="0" nodeType="clickEffect">
                                  <p:stCondLst>
                                    <p:cond delay="0"/>
                                  </p:stCondLst>
                                  <p:childTnLst>
                                    <p:animEffect transition="out" filter="box(i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42" name="Rectangle 2"/>
          <p:cNvSpPr>
            <a:spLocks noGrp="1"/>
          </p:cNvSpPr>
          <p:nvPr>
            <p:ph type="title"/>
          </p:nvPr>
        </p:nvSpPr>
        <p:spPr/>
        <p:txBody>
          <a:bodyPr vert="horz" wrap="square" lIns="91440" tIns="45720" rIns="91440" bIns="45720" anchor="ctr" anchorCtr="0"/>
          <a:p>
            <a:pPr eaLnBrk="1" hangingPunct="1"/>
            <a:r>
              <a:rPr lang="zh-CN" altLang="en-US" dirty="0"/>
              <a:t>二、基本性质</a:t>
            </a:r>
            <a:endParaRPr lang="zh-CN" altLang="en-US" dirty="0"/>
          </a:p>
        </p:txBody>
      </p:sp>
      <p:sp>
        <p:nvSpPr>
          <p:cNvPr id="212995" name="Rectangle 3"/>
          <p:cNvSpPr>
            <a:spLocks noGrp="1"/>
          </p:cNvSpPr>
          <p:nvPr>
            <p:ph idx="1"/>
          </p:nvPr>
        </p:nvSpPr>
        <p:spPr>
          <a:xfrm>
            <a:off x="457200" y="1628775"/>
            <a:ext cx="8229600" cy="3305175"/>
          </a:xfrm>
        </p:spPr>
        <p:txBody>
          <a:bodyPr vert="horz" wrap="square" lIns="91440" tIns="45720" rIns="91440" bIns="45720" anchor="t" anchorCtr="0">
            <a:spAutoFit/>
          </a:bodyPr>
          <a:p>
            <a:pPr eaLnBrk="1" hangingPunct="1">
              <a:lnSpc>
                <a:spcPct val="110000"/>
              </a:lnSpc>
              <a:buClr>
                <a:srgbClr val="0000FF"/>
              </a:buClr>
            </a:pPr>
            <a:r>
              <a:rPr lang="zh-CN" altLang="en-US" dirty="0"/>
              <a:t>在复数范围内 </a:t>
            </a:r>
            <a:r>
              <a:rPr lang="en-US" altLang="zh-CN" i="1" dirty="0"/>
              <a:t>n </a:t>
            </a:r>
            <a:r>
              <a:rPr lang="zh-CN" altLang="en-US" dirty="0"/>
              <a:t>阶矩阵 </a:t>
            </a:r>
            <a:r>
              <a:rPr lang="en-US" altLang="zh-CN" i="1" dirty="0"/>
              <a:t>A </a:t>
            </a:r>
            <a:r>
              <a:rPr lang="zh-CN" altLang="en-US" dirty="0"/>
              <a:t>有 </a:t>
            </a:r>
            <a:r>
              <a:rPr lang="en-US" altLang="zh-CN" i="1" dirty="0"/>
              <a:t>n </a:t>
            </a:r>
            <a:r>
              <a:rPr lang="zh-CN" altLang="en-US" dirty="0"/>
              <a:t>个特征值（重根按重数计算）．</a:t>
            </a:r>
            <a:endParaRPr lang="zh-CN" altLang="en-US" dirty="0">
              <a:latin typeface="楷体_GB2312" panose="02010609030101010101" pitchFamily="49" charset="-122"/>
            </a:endParaRPr>
          </a:p>
          <a:p>
            <a:pPr eaLnBrk="1" hangingPunct="1">
              <a:lnSpc>
                <a:spcPct val="110000"/>
              </a:lnSpc>
              <a:buClr>
                <a:srgbClr val="0000FF"/>
              </a:buClr>
            </a:pPr>
            <a:r>
              <a:rPr lang="zh-CN" altLang="en-US" dirty="0"/>
              <a:t>设 </a:t>
            </a:r>
            <a:r>
              <a:rPr lang="en-US" altLang="zh-CN" i="1" dirty="0"/>
              <a:t>n </a:t>
            </a:r>
            <a:r>
              <a:rPr lang="zh-CN" altLang="en-US" dirty="0"/>
              <a:t>阶矩阵 </a:t>
            </a:r>
            <a:r>
              <a:rPr lang="en-US" altLang="zh-CN" i="1" dirty="0"/>
              <a:t>A </a:t>
            </a:r>
            <a:r>
              <a:rPr lang="zh-CN" altLang="en-US" dirty="0"/>
              <a:t>的特征值为 </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zh-CN" altLang="en-US" dirty="0"/>
              <a:t>，则</a:t>
            </a:r>
            <a:endParaRPr lang="zh-CN" altLang="en-US"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dirty="0"/>
              <a:t>+ </a:t>
            </a:r>
            <a:r>
              <a:rPr lang="en-US" altLang="zh-CN" i="1" dirty="0">
                <a:latin typeface="Symbol" panose="05050102010706020507" pitchFamily="18" charset="2"/>
              </a:rPr>
              <a:t>l</a:t>
            </a:r>
            <a:r>
              <a:rPr lang="en-US" altLang="zh-CN" baseline="-25000" dirty="0"/>
              <a:t>2 </a:t>
            </a:r>
            <a:r>
              <a:rPr lang="en-US" altLang="zh-CN" dirty="0"/>
              <a:t>+ … + </a:t>
            </a:r>
            <a:r>
              <a:rPr lang="en-US" altLang="zh-CN" i="1" dirty="0">
                <a:latin typeface="Symbol" panose="05050102010706020507" pitchFamily="18" charset="2"/>
              </a:rPr>
              <a:t>l</a:t>
            </a:r>
            <a:r>
              <a:rPr lang="en-US" altLang="zh-CN" i="1" baseline="-25000" dirty="0"/>
              <a:t>n</a:t>
            </a:r>
            <a:r>
              <a:rPr lang="en-US" altLang="zh-CN" i="1" dirty="0"/>
              <a:t> = a</a:t>
            </a:r>
            <a:r>
              <a:rPr lang="en-US" altLang="zh-CN" baseline="-25000" dirty="0"/>
              <a:t>11 </a:t>
            </a:r>
            <a:r>
              <a:rPr lang="en-US" altLang="zh-CN" dirty="0"/>
              <a:t>+ </a:t>
            </a:r>
            <a:r>
              <a:rPr lang="en-US" altLang="zh-CN" i="1" dirty="0"/>
              <a:t>a</a:t>
            </a:r>
            <a:r>
              <a:rPr lang="en-US" altLang="zh-CN" baseline="-25000" dirty="0"/>
              <a:t>22 </a:t>
            </a:r>
            <a:r>
              <a:rPr lang="en-US" altLang="zh-CN" dirty="0"/>
              <a:t>+ … + </a:t>
            </a:r>
            <a:r>
              <a:rPr lang="en-US" altLang="zh-CN" i="1" dirty="0"/>
              <a:t>a</a:t>
            </a:r>
            <a:r>
              <a:rPr lang="en-US" altLang="zh-CN" i="1" baseline="-25000" dirty="0"/>
              <a:t>nn</a:t>
            </a:r>
            <a:r>
              <a:rPr lang="en-US" altLang="zh-CN" i="1" dirty="0"/>
              <a:t> </a:t>
            </a:r>
            <a:endParaRPr lang="en-US" altLang="zh-CN"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i="1" dirty="0">
                <a:latin typeface="Symbol" panose="05050102010706020507" pitchFamily="18" charset="2"/>
              </a:rPr>
              <a:t>l</a:t>
            </a:r>
            <a:r>
              <a:rPr lang="en-US" altLang="zh-CN" baseline="-25000" dirty="0"/>
              <a:t>2 </a:t>
            </a:r>
            <a:r>
              <a:rPr lang="en-US" altLang="zh-CN" dirty="0"/>
              <a:t>… </a:t>
            </a:r>
            <a:r>
              <a:rPr lang="en-US" altLang="zh-CN" i="1" dirty="0">
                <a:latin typeface="Symbol" panose="05050102010706020507" pitchFamily="18" charset="2"/>
              </a:rPr>
              <a:t>l</a:t>
            </a:r>
            <a:r>
              <a:rPr lang="en-US" altLang="zh-CN" i="1" baseline="-25000" dirty="0"/>
              <a:t>n</a:t>
            </a:r>
            <a:r>
              <a:rPr lang="en-US" altLang="zh-CN" i="1" dirty="0"/>
              <a:t> = |A|</a:t>
            </a:r>
            <a:endParaRPr lang="en-US" altLang="zh-CN" i="1" dirty="0"/>
          </a:p>
          <a:p>
            <a:pPr eaLnBrk="1" hangingPunct="1">
              <a:lnSpc>
                <a:spcPct val="110000"/>
              </a:lnSpc>
              <a:buClr>
                <a:srgbClr val="0000FF"/>
              </a:buClr>
            </a:pPr>
            <a:r>
              <a:rPr lang="zh-CN" altLang="en-US" dirty="0"/>
              <a:t>若 </a:t>
            </a:r>
            <a:r>
              <a:rPr lang="en-US" altLang="zh-CN" i="1" dirty="0">
                <a:latin typeface="Symbol" panose="05050102010706020507" pitchFamily="18" charset="2"/>
              </a:rPr>
              <a:t>l </a:t>
            </a:r>
            <a:r>
              <a:rPr lang="zh-CN" altLang="en-US" dirty="0">
                <a:latin typeface="楷体_GB2312" panose="02010609030101010101" pitchFamily="49" charset="-122"/>
              </a:rPr>
              <a:t>是</a:t>
            </a:r>
            <a:r>
              <a:rPr lang="zh-CN" altLang="en-US" dirty="0"/>
              <a:t> </a:t>
            </a:r>
            <a:r>
              <a:rPr lang="en-US" altLang="zh-CN" i="1" dirty="0"/>
              <a:t>A </a:t>
            </a:r>
            <a:r>
              <a:rPr lang="zh-CN" altLang="en-US" dirty="0"/>
              <a:t>的一个特征值，则齐次线性方程组的基础解系</a:t>
            </a:r>
            <a:endParaRPr lang="zh-CN" altLang="en-US" dirty="0"/>
          </a:p>
          <a:p>
            <a:pPr eaLnBrk="1" hangingPunct="1">
              <a:lnSpc>
                <a:spcPct val="110000"/>
              </a:lnSpc>
              <a:buClr>
                <a:srgbClr val="0000FF"/>
              </a:buClr>
              <a:buNone/>
            </a:pPr>
            <a:r>
              <a:rPr lang="zh-CN" altLang="en-US" dirty="0"/>
              <a:t>	就是对应于特征值为 </a:t>
            </a:r>
            <a:r>
              <a:rPr lang="en-US" altLang="zh-CN" i="1" dirty="0">
                <a:latin typeface="Symbol" panose="05050102010706020507" pitchFamily="18" charset="2"/>
              </a:rPr>
              <a:t>l</a:t>
            </a:r>
            <a:r>
              <a:rPr lang="en-US" altLang="zh-CN" baseline="-25000" dirty="0"/>
              <a:t>  </a:t>
            </a:r>
            <a:r>
              <a:rPr lang="zh-CN" altLang="en-US" dirty="0"/>
              <a:t>的全体特征向量的最大无关组．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212995">
                                            <p:txEl>
                                              <p:charRg st="123" end="152"/>
                                            </p:txEl>
                                          </p:spTgt>
                                        </p:tgtEl>
                                        <p:attrNameLst>
                                          <p:attrName>style.visibility</p:attrName>
                                        </p:attrNameLst>
                                      </p:cBhvr>
                                      <p:to>
                                        <p:strVal val="visible"/>
                                      </p:to>
                                    </p:set>
                                    <p:animEffect transition="in" filter="slide(fromBottom)">
                                      <p:cBhvr>
                                        <p:cTn id="7" dur="500"/>
                                        <p:tgtEl>
                                          <p:spTgt spid="212995">
                                            <p:txEl>
                                              <p:charRg st="123" end="152"/>
                                            </p:txEl>
                                          </p:spTgt>
                                        </p:tgtEl>
                                      </p:cBhvr>
                                    </p:animEffect>
                                  </p:childTnLst>
                                </p:cTn>
                              </p:par>
                            </p:childTnLst>
                          </p:cTn>
                        </p:par>
                        <p:par>
                          <p:cTn id="8" fill="hold">
                            <p:stCondLst>
                              <p:cond delay="1850"/>
                            </p:stCondLst>
                            <p:childTnLst>
                              <p:par>
                                <p:cTn id="9" presetID="12" presetClass="entr" presetSubtype="4" fill="hold" nodeType="afterEffect">
                                  <p:stCondLst>
                                    <p:cond delay="0"/>
                                  </p:stCondLst>
                                  <p:iterate type="lt">
                                    <p:tmPct val="10000"/>
                                  </p:iterate>
                                  <p:childTnLst>
                                    <p:set>
                                      <p:cBhvr>
                                        <p:cTn id="10" dur="1" fill="hold">
                                          <p:stCondLst>
                                            <p:cond delay="0"/>
                                          </p:stCondLst>
                                        </p:cTn>
                                        <p:tgtEl>
                                          <p:spTgt spid="212995">
                                            <p:txEl>
                                              <p:charRg st="152" end="181"/>
                                            </p:txEl>
                                          </p:spTgt>
                                        </p:tgtEl>
                                        <p:attrNameLst>
                                          <p:attrName>style.visibility</p:attrName>
                                        </p:attrNameLst>
                                      </p:cBhvr>
                                      <p:to>
                                        <p:strVal val="visible"/>
                                      </p:to>
                                    </p:set>
                                    <p:animEffect transition="in" filter="slide(fromBottom)">
                                      <p:cBhvr>
                                        <p:cTn id="11" dur="500"/>
                                        <p:tgtEl>
                                          <p:spTgt spid="212995">
                                            <p:txEl>
                                              <p:charRg st="152" end="18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51" name="Rectangle 7"/>
          <p:cNvSpPr/>
          <p:nvPr/>
        </p:nvSpPr>
        <p:spPr>
          <a:xfrm>
            <a:off x="457200" y="455613"/>
            <a:ext cx="8231188" cy="4217987"/>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的特征值，证明</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可逆时，</a:t>
            </a:r>
            <a:r>
              <a:rPr lang="en-US" altLang="zh-CN" sz="2400" b="1"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结论：</a:t>
            </a:r>
            <a:r>
              <a:rPr lang="zh-CN" altLang="en-US" sz="2400" b="1" dirty="0">
                <a:solidFill>
                  <a:srgbClr val="000000"/>
                </a:solidFill>
                <a:latin typeface="Times New Roman" panose="02020603050405020304" pitchFamily="18" charset="0"/>
                <a:ea typeface="楷体_GB2312" panose="02010609030101010101" pitchFamily="49" charset="-122"/>
              </a:rPr>
              <a:t>若非零向量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对应于特征值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的特征向量，则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buChar char="p"/>
            </a:pP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的特征值，对应的特征向量也是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buChar char="p"/>
            </a:pP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30000" dirty="0">
                <a:solidFill>
                  <a:srgbClr val="FF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FF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的特征值，对应的特征向量也是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可逆时，</a:t>
            </a:r>
            <a:r>
              <a:rPr lang="en-US" altLang="zh-CN" sz="2400" b="1"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的特征值，对应的特征向量仍然是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0951">
                                            <p:txEl>
                                              <p:charRg st="67" end="99"/>
                                            </p:txEl>
                                          </p:spTgt>
                                        </p:tgtEl>
                                        <p:attrNameLst>
                                          <p:attrName>style.visibility</p:attrName>
                                        </p:attrNameLst>
                                      </p:cBhvr>
                                      <p:to>
                                        <p:strVal val="visible"/>
                                      </p:to>
                                    </p:set>
                                    <p:animEffect transition="in" filter="slide(fromBottom)">
                                      <p:cBhvr>
                                        <p:cTn id="7" dur="500"/>
                                        <p:tgtEl>
                                          <p:spTgt spid="210951">
                                            <p:txEl>
                                              <p:charRg st="67" end="9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0951">
                                            <p:txEl>
                                              <p:charRg st="99" end="126"/>
                                            </p:txEl>
                                          </p:spTgt>
                                        </p:tgtEl>
                                        <p:attrNameLst>
                                          <p:attrName>style.visibility</p:attrName>
                                        </p:attrNameLst>
                                      </p:cBhvr>
                                      <p:to>
                                        <p:strVal val="visible"/>
                                      </p:to>
                                    </p:set>
                                    <p:animEffect transition="in" filter="slide(fromBottom)">
                                      <p:cBhvr>
                                        <p:cTn id="12" dur="500"/>
                                        <p:tgtEl>
                                          <p:spTgt spid="210951">
                                            <p:txEl>
                                              <p:charRg st="99" end="12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10951">
                                            <p:txEl>
                                              <p:charRg st="126" end="153"/>
                                            </p:txEl>
                                          </p:spTgt>
                                        </p:tgtEl>
                                        <p:attrNameLst>
                                          <p:attrName>style.visibility</p:attrName>
                                        </p:attrNameLst>
                                      </p:cBhvr>
                                      <p:to>
                                        <p:strVal val="visible"/>
                                      </p:to>
                                    </p:set>
                                    <p:animEffect transition="in" filter="slide(fromBottom)">
                                      <p:cBhvr>
                                        <p:cTn id="17" dur="500"/>
                                        <p:tgtEl>
                                          <p:spTgt spid="210951">
                                            <p:txEl>
                                              <p:charRg st="126" end="15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10951">
                                            <p:txEl>
                                              <p:charRg st="153" end="192"/>
                                            </p:txEl>
                                          </p:spTgt>
                                        </p:tgtEl>
                                        <p:attrNameLst>
                                          <p:attrName>style.visibility</p:attrName>
                                        </p:attrNameLst>
                                      </p:cBhvr>
                                      <p:to>
                                        <p:strVal val="visible"/>
                                      </p:to>
                                    </p:set>
                                    <p:animEffect transition="in" filter="slide(fromBottom)">
                                      <p:cBhvr>
                                        <p:cTn id="22" dur="500"/>
                                        <p:tgtEl>
                                          <p:spTgt spid="210951">
                                            <p:txEl>
                                              <p:charRg st="153" end="19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6290" name="Rectangle 2"/>
          <p:cNvSpPr>
            <a:spLocks noGrp="1"/>
          </p:cNvSpPr>
          <p:nvPr>
            <p:ph type="title"/>
          </p:nvPr>
        </p:nvSpPr>
        <p:spPr/>
        <p:txBody>
          <a:bodyPr vert="horz" wrap="square" lIns="91440" tIns="45720" rIns="91440" bIns="45720" anchor="ctr" anchorCtr="0"/>
          <a:p>
            <a:pPr eaLnBrk="1" hangingPunct="1"/>
            <a:r>
              <a:rPr lang="zh-CN" altLang="en-US" dirty="0"/>
              <a:t>二、基本性质</a:t>
            </a:r>
            <a:endParaRPr lang="zh-CN" altLang="en-US" dirty="0"/>
          </a:p>
        </p:txBody>
      </p:sp>
      <p:sp>
        <p:nvSpPr>
          <p:cNvPr id="218115" name="Rectangle 3"/>
          <p:cNvSpPr>
            <a:spLocks noGrp="1"/>
          </p:cNvSpPr>
          <p:nvPr>
            <p:ph idx="1"/>
          </p:nvPr>
        </p:nvSpPr>
        <p:spPr>
          <a:xfrm>
            <a:off x="457200" y="1628775"/>
            <a:ext cx="8229600" cy="4217988"/>
          </a:xfrm>
        </p:spPr>
        <p:txBody>
          <a:bodyPr vert="horz" wrap="square" lIns="91440" tIns="45720" rIns="91440" bIns="45720" anchor="t" anchorCtr="0">
            <a:spAutoFit/>
          </a:bodyPr>
          <a:p>
            <a:pPr eaLnBrk="1" hangingPunct="1">
              <a:lnSpc>
                <a:spcPct val="110000"/>
              </a:lnSpc>
              <a:buClr>
                <a:srgbClr val="0000FF"/>
              </a:buClr>
            </a:pPr>
            <a:r>
              <a:rPr lang="zh-CN" altLang="en-US" dirty="0"/>
              <a:t>在复数范围内 </a:t>
            </a:r>
            <a:r>
              <a:rPr lang="en-US" altLang="zh-CN" i="1" dirty="0"/>
              <a:t>n </a:t>
            </a:r>
            <a:r>
              <a:rPr lang="zh-CN" altLang="en-US" dirty="0"/>
              <a:t>阶矩阵 </a:t>
            </a:r>
            <a:r>
              <a:rPr lang="en-US" altLang="zh-CN" i="1" dirty="0"/>
              <a:t>A </a:t>
            </a:r>
            <a:r>
              <a:rPr lang="zh-CN" altLang="en-US" dirty="0"/>
              <a:t>有</a:t>
            </a:r>
            <a:r>
              <a:rPr lang="en-US" altLang="zh-CN" i="1" dirty="0"/>
              <a:t>n </a:t>
            </a:r>
            <a:r>
              <a:rPr lang="zh-CN" altLang="en-US" dirty="0"/>
              <a:t>个特征值（重根按重数计算）．</a:t>
            </a:r>
            <a:endParaRPr lang="zh-CN" altLang="en-US" dirty="0">
              <a:latin typeface="楷体_GB2312" panose="02010609030101010101" pitchFamily="49" charset="-122"/>
            </a:endParaRPr>
          </a:p>
          <a:p>
            <a:pPr eaLnBrk="1" hangingPunct="1">
              <a:lnSpc>
                <a:spcPct val="110000"/>
              </a:lnSpc>
              <a:buClr>
                <a:srgbClr val="0000FF"/>
              </a:buClr>
            </a:pPr>
            <a:r>
              <a:rPr lang="zh-CN" altLang="en-US" dirty="0"/>
              <a:t>设 </a:t>
            </a:r>
            <a:r>
              <a:rPr lang="en-US" altLang="zh-CN" i="1" dirty="0"/>
              <a:t>n </a:t>
            </a:r>
            <a:r>
              <a:rPr lang="zh-CN" altLang="en-US" dirty="0"/>
              <a:t>阶矩阵 </a:t>
            </a:r>
            <a:r>
              <a:rPr lang="en-US" altLang="zh-CN" i="1" dirty="0"/>
              <a:t>A </a:t>
            </a:r>
            <a:r>
              <a:rPr lang="zh-CN" altLang="en-US" dirty="0"/>
              <a:t>的特征值为 </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zh-CN" altLang="en-US" dirty="0"/>
              <a:t>，则</a:t>
            </a:r>
            <a:endParaRPr lang="zh-CN" altLang="en-US"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dirty="0"/>
              <a:t>+ </a:t>
            </a:r>
            <a:r>
              <a:rPr lang="en-US" altLang="zh-CN" i="1" dirty="0">
                <a:latin typeface="Symbol" panose="05050102010706020507" pitchFamily="18" charset="2"/>
              </a:rPr>
              <a:t>l</a:t>
            </a:r>
            <a:r>
              <a:rPr lang="en-US" altLang="zh-CN" baseline="-25000" dirty="0"/>
              <a:t>2 </a:t>
            </a:r>
            <a:r>
              <a:rPr lang="en-US" altLang="zh-CN" dirty="0"/>
              <a:t>+ … + </a:t>
            </a:r>
            <a:r>
              <a:rPr lang="en-US" altLang="zh-CN" i="1" dirty="0">
                <a:latin typeface="Symbol" panose="05050102010706020507" pitchFamily="18" charset="2"/>
              </a:rPr>
              <a:t>l</a:t>
            </a:r>
            <a:r>
              <a:rPr lang="en-US" altLang="zh-CN" i="1" baseline="-25000" dirty="0"/>
              <a:t>n</a:t>
            </a:r>
            <a:r>
              <a:rPr lang="en-US" altLang="zh-CN" i="1" dirty="0"/>
              <a:t> = a</a:t>
            </a:r>
            <a:r>
              <a:rPr lang="en-US" altLang="zh-CN" baseline="-25000" dirty="0"/>
              <a:t>11 </a:t>
            </a:r>
            <a:r>
              <a:rPr lang="en-US" altLang="zh-CN" dirty="0"/>
              <a:t>+ </a:t>
            </a:r>
            <a:r>
              <a:rPr lang="en-US" altLang="zh-CN" i="1" dirty="0"/>
              <a:t>a</a:t>
            </a:r>
            <a:r>
              <a:rPr lang="en-US" altLang="zh-CN" baseline="-25000" dirty="0"/>
              <a:t>22 </a:t>
            </a:r>
            <a:r>
              <a:rPr lang="en-US" altLang="zh-CN" dirty="0"/>
              <a:t>+ … + </a:t>
            </a:r>
            <a:r>
              <a:rPr lang="en-US" altLang="zh-CN" i="1" dirty="0"/>
              <a:t>a</a:t>
            </a:r>
            <a:r>
              <a:rPr lang="en-US" altLang="zh-CN" i="1" baseline="-25000" dirty="0"/>
              <a:t>nn</a:t>
            </a:r>
            <a:r>
              <a:rPr lang="en-US" altLang="zh-CN" i="1" dirty="0"/>
              <a:t> </a:t>
            </a:r>
            <a:endParaRPr lang="en-US" altLang="zh-CN" i="1" dirty="0"/>
          </a:p>
          <a:p>
            <a:pPr eaLnBrk="1" hangingPunct="1">
              <a:lnSpc>
                <a:spcPct val="110000"/>
              </a:lnSpc>
              <a:buClr>
                <a:srgbClr val="FF0000"/>
              </a:buClr>
              <a:buSzTx/>
              <a:buFont typeface="Wingdings" panose="05000000000000000000" pitchFamily="2" charset="2"/>
              <a:buChar char="ü"/>
            </a:pPr>
            <a:r>
              <a:rPr lang="en-US" altLang="zh-CN" i="1" dirty="0">
                <a:latin typeface="Symbol" panose="05050102010706020507" pitchFamily="18" charset="2"/>
              </a:rPr>
              <a:t>l</a:t>
            </a:r>
            <a:r>
              <a:rPr lang="en-US" altLang="zh-CN" baseline="-25000" dirty="0"/>
              <a:t>1 </a:t>
            </a:r>
            <a:r>
              <a:rPr lang="en-US" altLang="zh-CN" i="1" dirty="0">
                <a:latin typeface="Symbol" panose="05050102010706020507" pitchFamily="18" charset="2"/>
              </a:rPr>
              <a:t>l</a:t>
            </a:r>
            <a:r>
              <a:rPr lang="en-US" altLang="zh-CN" baseline="-25000" dirty="0"/>
              <a:t>2 </a:t>
            </a:r>
            <a:r>
              <a:rPr lang="en-US" altLang="zh-CN" dirty="0"/>
              <a:t>… </a:t>
            </a:r>
            <a:r>
              <a:rPr lang="en-US" altLang="zh-CN" i="1" dirty="0">
                <a:latin typeface="Symbol" panose="05050102010706020507" pitchFamily="18" charset="2"/>
              </a:rPr>
              <a:t>l</a:t>
            </a:r>
            <a:r>
              <a:rPr lang="en-US" altLang="zh-CN" i="1" baseline="-25000" dirty="0"/>
              <a:t>n</a:t>
            </a:r>
            <a:r>
              <a:rPr lang="en-US" altLang="zh-CN" i="1" dirty="0"/>
              <a:t> = |A|</a:t>
            </a:r>
            <a:endParaRPr lang="en-US" altLang="zh-CN" i="1" dirty="0"/>
          </a:p>
          <a:p>
            <a:pPr eaLnBrk="1" hangingPunct="1">
              <a:lnSpc>
                <a:spcPct val="110000"/>
              </a:lnSpc>
              <a:buClr>
                <a:srgbClr val="0000FF"/>
              </a:buClr>
            </a:pPr>
            <a:r>
              <a:rPr lang="zh-CN" altLang="en-US" dirty="0"/>
              <a:t>若 </a:t>
            </a:r>
            <a:r>
              <a:rPr lang="en-US" altLang="zh-CN" i="1" dirty="0">
                <a:latin typeface="Symbol" panose="05050102010706020507" pitchFamily="18" charset="2"/>
              </a:rPr>
              <a:t>l </a:t>
            </a:r>
            <a:r>
              <a:rPr lang="zh-CN" altLang="en-US" dirty="0">
                <a:latin typeface="楷体_GB2312" panose="02010609030101010101" pitchFamily="49" charset="-122"/>
              </a:rPr>
              <a:t>是</a:t>
            </a:r>
            <a:r>
              <a:rPr lang="zh-CN" altLang="en-US" dirty="0"/>
              <a:t> </a:t>
            </a:r>
            <a:r>
              <a:rPr lang="en-US" altLang="zh-CN" i="1" dirty="0"/>
              <a:t>A </a:t>
            </a:r>
            <a:r>
              <a:rPr lang="zh-CN" altLang="en-US" dirty="0"/>
              <a:t>的一个特征值，则齐次线性方程组的基础解系</a:t>
            </a:r>
            <a:endParaRPr lang="zh-CN" altLang="en-US" dirty="0"/>
          </a:p>
          <a:p>
            <a:pPr eaLnBrk="1" hangingPunct="1">
              <a:lnSpc>
                <a:spcPct val="110000"/>
              </a:lnSpc>
              <a:buClr>
                <a:srgbClr val="0000FF"/>
              </a:buClr>
              <a:buNone/>
            </a:pPr>
            <a:r>
              <a:rPr lang="zh-CN" altLang="en-US" dirty="0"/>
              <a:t>	就是对应于特征值为 </a:t>
            </a:r>
            <a:r>
              <a:rPr lang="en-US" altLang="zh-CN" i="1" dirty="0">
                <a:latin typeface="Symbol" panose="05050102010706020507" pitchFamily="18" charset="2"/>
              </a:rPr>
              <a:t>l</a:t>
            </a:r>
            <a:r>
              <a:rPr lang="en-US" altLang="zh-CN" baseline="-25000" dirty="0"/>
              <a:t>  </a:t>
            </a:r>
            <a:r>
              <a:rPr lang="zh-CN" altLang="en-US" dirty="0"/>
              <a:t>的全体特征向量的最大无关组．</a:t>
            </a:r>
            <a:endParaRPr lang="zh-CN" altLang="en-US" dirty="0"/>
          </a:p>
          <a:p>
            <a:pPr eaLnBrk="1" hangingPunct="1">
              <a:lnSpc>
                <a:spcPct val="110000"/>
              </a:lnSpc>
              <a:buClr>
                <a:srgbClr val="0000FF"/>
              </a:buClr>
            </a:pPr>
            <a:r>
              <a:rPr lang="zh-CN" altLang="en-US" dirty="0"/>
              <a:t>若 </a:t>
            </a:r>
            <a:r>
              <a:rPr lang="en-US" altLang="zh-CN" i="1" dirty="0">
                <a:latin typeface="Symbol" panose="05050102010706020507" pitchFamily="18" charset="2"/>
              </a:rPr>
              <a:t>l </a:t>
            </a:r>
            <a:r>
              <a:rPr lang="zh-CN" altLang="en-US" dirty="0">
                <a:latin typeface="楷体_GB2312" panose="02010609030101010101" pitchFamily="49" charset="-122"/>
              </a:rPr>
              <a:t>是</a:t>
            </a:r>
            <a:r>
              <a:rPr lang="zh-CN" altLang="en-US" dirty="0"/>
              <a:t> </a:t>
            </a:r>
            <a:r>
              <a:rPr lang="en-US" altLang="zh-CN" i="1" dirty="0"/>
              <a:t>A </a:t>
            </a:r>
            <a:r>
              <a:rPr lang="zh-CN" altLang="en-US" dirty="0"/>
              <a:t>的一个特征值，则</a:t>
            </a:r>
            <a:r>
              <a:rPr lang="zh-CN" altLang="en-US" dirty="0">
                <a:latin typeface="Symbol" panose="05050102010706020507" pitchFamily="18" charset="2"/>
              </a:rPr>
              <a:t>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latin typeface="Symbol" panose="05050102010706020507" pitchFamily="18" charset="2"/>
              </a:rPr>
              <a:t>l</a:t>
            </a:r>
            <a:r>
              <a:rPr lang="en-US" altLang="zh-CN" dirty="0"/>
              <a:t>) = </a:t>
            </a:r>
            <a:r>
              <a:rPr lang="en-US" altLang="zh-CN" i="1" dirty="0"/>
              <a:t>a</a:t>
            </a:r>
            <a:r>
              <a:rPr lang="en-US" altLang="zh-CN" baseline="-25000" dirty="0"/>
              <a:t>0</a:t>
            </a:r>
            <a:r>
              <a:rPr lang="en-US" altLang="zh-CN" dirty="0"/>
              <a:t> + </a:t>
            </a:r>
            <a:r>
              <a:rPr lang="en-US" altLang="zh-CN" i="1" dirty="0"/>
              <a:t>a</a:t>
            </a:r>
            <a:r>
              <a:rPr lang="en-US" altLang="zh-CN" baseline="-25000" dirty="0"/>
              <a:t>1 </a:t>
            </a:r>
            <a:r>
              <a:rPr lang="en-US" altLang="zh-CN" i="1" dirty="0">
                <a:latin typeface="Symbol" panose="05050102010706020507" pitchFamily="18" charset="2"/>
              </a:rPr>
              <a:t>l</a:t>
            </a:r>
            <a:r>
              <a:rPr lang="en-US" altLang="zh-CN" dirty="0"/>
              <a:t> + … + </a:t>
            </a:r>
            <a:r>
              <a:rPr lang="en-US" altLang="zh-CN" i="1" dirty="0"/>
              <a:t>a</a:t>
            </a:r>
            <a:r>
              <a:rPr lang="en-US" altLang="zh-CN" i="1" baseline="-25000" dirty="0"/>
              <a:t>m </a:t>
            </a:r>
            <a:r>
              <a:rPr lang="en-US" altLang="zh-CN" i="1" dirty="0">
                <a:latin typeface="Symbol" panose="05050102010706020507" pitchFamily="18" charset="2"/>
              </a:rPr>
              <a:t>l</a:t>
            </a:r>
            <a:r>
              <a:rPr lang="en-US" altLang="zh-CN" i="1" baseline="-25000" dirty="0"/>
              <a:t> </a:t>
            </a:r>
            <a:r>
              <a:rPr lang="en-US" altLang="zh-CN" i="1" baseline="30000" dirty="0"/>
              <a:t>m</a:t>
            </a:r>
            <a:endParaRPr lang="en-US" altLang="zh-CN" i="1" baseline="30000" dirty="0"/>
          </a:p>
          <a:p>
            <a:pPr eaLnBrk="1" hangingPunct="1">
              <a:lnSpc>
                <a:spcPct val="110000"/>
              </a:lnSpc>
              <a:buClr>
                <a:srgbClr val="0000FF"/>
              </a:buClr>
              <a:buNone/>
            </a:pPr>
            <a:r>
              <a:rPr lang="en-US" altLang="zh-CN" dirty="0"/>
              <a:t>	</a:t>
            </a:r>
            <a:r>
              <a:rPr lang="zh-CN" altLang="en-US" dirty="0"/>
              <a:t>是矩阵多项式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 = </a:t>
            </a:r>
            <a:r>
              <a:rPr lang="en-US" altLang="zh-CN" i="1" dirty="0"/>
              <a:t>a</a:t>
            </a:r>
            <a:r>
              <a:rPr lang="en-US" altLang="zh-CN" baseline="-25000" dirty="0"/>
              <a:t>0</a:t>
            </a:r>
            <a:r>
              <a:rPr lang="en-US" altLang="zh-CN" dirty="0"/>
              <a:t> + </a:t>
            </a:r>
            <a:r>
              <a:rPr lang="en-US" altLang="zh-CN" i="1" dirty="0"/>
              <a:t>a</a:t>
            </a:r>
            <a:r>
              <a:rPr lang="en-US" altLang="zh-CN" baseline="-25000" dirty="0"/>
              <a:t>1 </a:t>
            </a:r>
            <a:r>
              <a:rPr lang="en-US" altLang="zh-CN" i="1" dirty="0"/>
              <a:t>A</a:t>
            </a:r>
            <a:r>
              <a:rPr lang="en-US" altLang="zh-CN" dirty="0"/>
              <a:t> + … + </a:t>
            </a:r>
            <a:r>
              <a:rPr lang="en-US" altLang="zh-CN" i="1" dirty="0"/>
              <a:t>a</a:t>
            </a:r>
            <a:r>
              <a:rPr lang="en-US" altLang="zh-CN" i="1" baseline="-25000" dirty="0"/>
              <a:t>m </a:t>
            </a:r>
            <a:r>
              <a:rPr lang="en-US" altLang="zh-CN" i="1" dirty="0"/>
              <a:t>A</a:t>
            </a:r>
            <a:r>
              <a:rPr lang="en-US" altLang="zh-CN" i="1" baseline="-25000" dirty="0"/>
              <a:t> </a:t>
            </a:r>
            <a:r>
              <a:rPr lang="en-US" altLang="zh-CN" i="1" baseline="30000" dirty="0"/>
              <a:t>m</a:t>
            </a:r>
            <a:r>
              <a:rPr lang="en-US" altLang="zh-CN" dirty="0"/>
              <a:t> </a:t>
            </a:r>
            <a:r>
              <a:rPr lang="zh-CN" altLang="en-US" dirty="0"/>
              <a:t>的特征值．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218115">
                                            <p:txEl>
                                              <p:charRg st="180" end="228"/>
                                            </p:txEl>
                                          </p:spTgt>
                                        </p:tgtEl>
                                        <p:attrNameLst>
                                          <p:attrName>style.visibility</p:attrName>
                                        </p:attrNameLst>
                                      </p:cBhvr>
                                      <p:to>
                                        <p:strVal val="visible"/>
                                      </p:to>
                                    </p:set>
                                    <p:animEffect transition="in" filter="slide(fromBottom)">
                                      <p:cBhvr>
                                        <p:cTn id="7" dur="500"/>
                                        <p:tgtEl>
                                          <p:spTgt spid="218115">
                                            <p:txEl>
                                              <p:charRg st="180" end="228"/>
                                            </p:txEl>
                                          </p:spTgt>
                                        </p:tgtEl>
                                      </p:cBhvr>
                                    </p:animEffect>
                                  </p:childTnLst>
                                </p:cTn>
                              </p:par>
                            </p:childTnLst>
                          </p:cTn>
                        </p:par>
                        <p:par>
                          <p:cTn id="8" fill="hold">
                            <p:stCondLst>
                              <p:cond delay="2800"/>
                            </p:stCondLst>
                            <p:childTnLst>
                              <p:par>
                                <p:cTn id="9" presetID="12" presetClass="entr" presetSubtype="4" fill="hold" nodeType="afterEffect">
                                  <p:stCondLst>
                                    <p:cond delay="0"/>
                                  </p:stCondLst>
                                  <p:iterate type="lt">
                                    <p:tmPct val="10000"/>
                                  </p:iterate>
                                  <p:childTnLst>
                                    <p:set>
                                      <p:cBhvr>
                                        <p:cTn id="10" dur="1" fill="hold">
                                          <p:stCondLst>
                                            <p:cond delay="0"/>
                                          </p:stCondLst>
                                        </p:cTn>
                                        <p:tgtEl>
                                          <p:spTgt spid="218115">
                                            <p:txEl>
                                              <p:charRg st="228" end="273"/>
                                            </p:txEl>
                                          </p:spTgt>
                                        </p:tgtEl>
                                        <p:attrNameLst>
                                          <p:attrName>style.visibility</p:attrName>
                                        </p:attrNameLst>
                                      </p:cBhvr>
                                      <p:to>
                                        <p:strVal val="visible"/>
                                      </p:to>
                                    </p:set>
                                    <p:animEffect transition="in" filter="slide(fromBottom)">
                                      <p:cBhvr>
                                        <p:cTn id="11" dur="500"/>
                                        <p:tgtEl>
                                          <p:spTgt spid="218115">
                                            <p:txEl>
                                              <p:charRg st="228" end="27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2"/>
          <p:cNvSpPr/>
          <p:nvPr/>
        </p:nvSpPr>
        <p:spPr>
          <a:xfrm>
            <a:off x="457200" y="455613"/>
            <a:ext cx="8512175" cy="476567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en-US" altLang="zh-CN" sz="2400" b="1"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阶方阵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的特征值为</a:t>
            </a:r>
            <a:r>
              <a:rPr lang="en-US" altLang="zh-CN" sz="2400" b="1"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1, 2</a:t>
            </a:r>
            <a:r>
              <a:rPr lang="zh-CN" altLang="en-US" sz="2400" b="1" dirty="0">
                <a:solidFill>
                  <a:srgbClr val="000000"/>
                </a:solidFill>
                <a:latin typeface="Times New Roman" panose="02020603050405020304" pitchFamily="18" charset="0"/>
                <a:ea typeface="楷体_GB2312" panose="02010609030101010101" pitchFamily="49" charset="-122"/>
              </a:rPr>
              <a:t>，求</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 </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的特征值．</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 </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j</a:t>
            </a:r>
            <a:r>
              <a:rPr lang="en-US" altLang="zh-CN" sz="2400" b="1" dirty="0">
                <a:solidFill>
                  <a:srgbClr val="000000"/>
                </a:solidFill>
                <a:latin typeface="Symbol" panose="05050102010706020507" pitchFamily="18" charset="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1</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楷体_GB2312" panose="02010609030101010101" pitchFamily="49" charset="-122"/>
                <a:ea typeface="楷体_GB2312" panose="02010609030101010101" pitchFamily="49" charset="-122"/>
              </a:rPr>
              <a:t>是</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的一个特征值，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是对应的特征向量．令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19139" name="Object 4"/>
          <p:cNvGraphicFramePr>
            <a:graphicFrameLocks noChangeAspect="1"/>
          </p:cNvGraphicFramePr>
          <p:nvPr/>
        </p:nvGraphicFramePr>
        <p:xfrm>
          <a:off x="3289300" y="3840163"/>
          <a:ext cx="2535238" cy="812800"/>
        </p:xfrm>
        <a:graphic>
          <a:graphicData uri="http://schemas.openxmlformats.org/presentationml/2006/ole">
            <mc:AlternateContent xmlns:mc="http://schemas.openxmlformats.org/markup-compatibility/2006">
              <mc:Choice xmlns:v="urn:schemas-microsoft-com:vml" Requires="v">
                <p:oleObj spid="_x0000_s4482" name="" r:id="rId1" imgW="1269365" imgH="406400" progId="">
                  <p:embed/>
                </p:oleObj>
              </mc:Choice>
              <mc:Fallback>
                <p:oleObj name="" r:id="rId1" imgW="1269365" imgH="406400" progId="">
                  <p:embed/>
                  <p:pic>
                    <p:nvPicPr>
                      <p:cNvPr id="0" name="图片 4481"/>
                      <p:cNvPicPr/>
                      <p:nvPr/>
                    </p:nvPicPr>
                    <p:blipFill>
                      <a:blip r:embed="rId2"/>
                      <a:stretch>
                        <a:fillRect/>
                      </a:stretch>
                    </p:blipFill>
                    <p:spPr>
                      <a:xfrm>
                        <a:off x="3289300" y="3840163"/>
                        <a:ext cx="2535238" cy="812800"/>
                      </a:xfrm>
                      <a:prstGeom prst="rect">
                        <a:avLst/>
                      </a:prstGeom>
                      <a:noFill/>
                      <a:ln w="38100">
                        <a:noFill/>
                        <a:miter/>
                      </a:ln>
                    </p:spPr>
                  </p:pic>
                </p:oleObj>
              </mc:Fallback>
            </mc:AlternateContent>
          </a:graphicData>
        </a:graphic>
      </p:graphicFrame>
      <p:graphicFrame>
        <p:nvGraphicFramePr>
          <p:cNvPr id="219140" name="Object 5"/>
          <p:cNvGraphicFramePr>
            <a:graphicFrameLocks noChangeAspect="1"/>
          </p:cNvGraphicFramePr>
          <p:nvPr/>
        </p:nvGraphicFramePr>
        <p:xfrm>
          <a:off x="971550" y="4797425"/>
          <a:ext cx="6923088" cy="1370013"/>
        </p:xfrm>
        <a:graphic>
          <a:graphicData uri="http://schemas.openxmlformats.org/presentationml/2006/ole">
            <mc:AlternateContent xmlns:mc="http://schemas.openxmlformats.org/markup-compatibility/2006">
              <mc:Choice xmlns:v="urn:schemas-microsoft-com:vml" Requires="v">
                <p:oleObj spid="_x0000_s4481" name="" r:id="rId3" imgW="3467100" imgH="685800" progId="">
                  <p:embed/>
                </p:oleObj>
              </mc:Choice>
              <mc:Fallback>
                <p:oleObj name="" r:id="rId3" imgW="3467100" imgH="685800" progId="">
                  <p:embed/>
                  <p:pic>
                    <p:nvPicPr>
                      <p:cNvPr id="0" name="图片 4480"/>
                      <p:cNvPicPr/>
                      <p:nvPr/>
                    </p:nvPicPr>
                    <p:blipFill>
                      <a:blip r:embed="rId4"/>
                      <a:stretch>
                        <a:fillRect/>
                      </a:stretch>
                    </p:blipFill>
                    <p:spPr>
                      <a:xfrm>
                        <a:off x="971550" y="4797425"/>
                        <a:ext cx="6923088" cy="1370013"/>
                      </a:xfrm>
                      <a:prstGeom prst="rect">
                        <a:avLst/>
                      </a:prstGeom>
                      <a:noFill/>
                      <a:ln w="38100">
                        <a:noFill/>
                        <a:miter/>
                      </a:ln>
                    </p:spPr>
                  </p:pic>
                </p:oleObj>
              </mc:Fallback>
            </mc:AlternateContent>
          </a:graphicData>
        </a:graphic>
      </p:graphicFrame>
      <p:sp>
        <p:nvSpPr>
          <p:cNvPr id="219141" name="Rectangle 5"/>
          <p:cNvSpPr/>
          <p:nvPr/>
        </p:nvSpPr>
        <p:spPr>
          <a:xfrm>
            <a:off x="4716463" y="4797425"/>
            <a:ext cx="3384550"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9143" name="Rectangle 7"/>
          <p:cNvSpPr/>
          <p:nvPr/>
        </p:nvSpPr>
        <p:spPr>
          <a:xfrm>
            <a:off x="1835150" y="5322888"/>
            <a:ext cx="2520950" cy="719137"/>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9144" name="Rectangle 8"/>
          <p:cNvSpPr/>
          <p:nvPr/>
        </p:nvSpPr>
        <p:spPr>
          <a:xfrm>
            <a:off x="4356100" y="5214938"/>
            <a:ext cx="2376488" cy="9366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19145" name="Rectangle 9"/>
          <p:cNvSpPr/>
          <p:nvPr/>
        </p:nvSpPr>
        <p:spPr>
          <a:xfrm>
            <a:off x="6732588" y="5467350"/>
            <a:ext cx="1152525"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9138">
                                            <p:txEl>
                                              <p:charRg st="45" end="99"/>
                                            </p:txEl>
                                          </p:spTgt>
                                        </p:tgtEl>
                                        <p:attrNameLst>
                                          <p:attrName>style.visibility</p:attrName>
                                        </p:attrNameLst>
                                      </p:cBhvr>
                                      <p:to>
                                        <p:strVal val="visible"/>
                                      </p:to>
                                    </p:set>
                                    <p:animEffect transition="in" filter="slide(fromBottom)">
                                      <p:cBhvr>
                                        <p:cTn id="7" dur="500"/>
                                        <p:tgtEl>
                                          <p:spTgt spid="219138">
                                            <p:txEl>
                                              <p:charRg st="45" end="9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9138">
                                            <p:txEl>
                                              <p:charRg st="99" end="124"/>
                                            </p:txEl>
                                          </p:spTgt>
                                        </p:tgtEl>
                                        <p:attrNameLst>
                                          <p:attrName>style.visibility</p:attrName>
                                        </p:attrNameLst>
                                      </p:cBhvr>
                                      <p:to>
                                        <p:strVal val="visible"/>
                                      </p:to>
                                    </p:set>
                                    <p:animEffect transition="in" filter="slide(fromBottom)">
                                      <p:cBhvr>
                                        <p:cTn id="12" dur="500"/>
                                        <p:tgtEl>
                                          <p:spTgt spid="219138">
                                            <p:txEl>
                                              <p:charRg st="99" end="1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19138">
                                            <p:txEl>
                                              <p:charRg st="124" end="153"/>
                                            </p:txEl>
                                          </p:spTgt>
                                        </p:tgtEl>
                                        <p:attrNameLst>
                                          <p:attrName>style.visibility</p:attrName>
                                        </p:attrNameLst>
                                      </p:cBhvr>
                                      <p:to>
                                        <p:strVal val="visible"/>
                                      </p:to>
                                    </p:set>
                                    <p:animEffect transition="in" filter="slide(fromBottom)">
                                      <p:cBhvr>
                                        <p:cTn id="17" dur="500"/>
                                        <p:tgtEl>
                                          <p:spTgt spid="219138">
                                            <p:txEl>
                                              <p:charRg st="124" end="15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9139"/>
                                        </p:tgtEl>
                                        <p:attrNameLst>
                                          <p:attrName>style.visibility</p:attrName>
                                        </p:attrNameLst>
                                      </p:cBhvr>
                                      <p:to>
                                        <p:strVal val="visible"/>
                                      </p:to>
                                    </p:set>
                                    <p:animEffect transition="in" filter="box(in)">
                                      <p:cBhvr>
                                        <p:cTn id="22" dur="500"/>
                                        <p:tgtEl>
                                          <p:spTgt spid="21913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19138">
                                            <p:txEl>
                                              <p:charRg st="155" end="157"/>
                                            </p:txEl>
                                          </p:spTgt>
                                        </p:tgtEl>
                                        <p:attrNameLst>
                                          <p:attrName>style.visibility</p:attrName>
                                        </p:attrNameLst>
                                      </p:cBhvr>
                                      <p:to>
                                        <p:strVal val="visible"/>
                                      </p:to>
                                    </p:set>
                                    <p:animEffect transition="in" filter="slide(fromBottom)">
                                      <p:cBhvr>
                                        <p:cTn id="27" dur="500"/>
                                        <p:tgtEl>
                                          <p:spTgt spid="219138">
                                            <p:txEl>
                                              <p:charRg st="155" end="15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9140"/>
                                        </p:tgtEl>
                                        <p:attrNameLst>
                                          <p:attrName>style.visibility</p:attrName>
                                        </p:attrNameLst>
                                      </p:cBhvr>
                                      <p:to>
                                        <p:strVal val="visible"/>
                                      </p:to>
                                    </p:set>
                                    <p:animEffect transition="in" filter="wipe(left)">
                                      <p:cBhvr>
                                        <p:cTn id="32" dur="500"/>
                                        <p:tgtEl>
                                          <p:spTgt spid="2191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219141"/>
                                        </p:tgtEl>
                                      </p:cBhvr>
                                    </p:animEffect>
                                    <p:set>
                                      <p:cBhvr>
                                        <p:cTn id="37" dur="1" fill="hold">
                                          <p:stCondLst>
                                            <p:cond delay="499"/>
                                          </p:stCondLst>
                                        </p:cTn>
                                        <p:tgtEl>
                                          <p:spTgt spid="21914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19143"/>
                                        </p:tgtEl>
                                      </p:cBhvr>
                                    </p:animEffect>
                                    <p:set>
                                      <p:cBhvr>
                                        <p:cTn id="42" dur="1" fill="hold">
                                          <p:stCondLst>
                                            <p:cond delay="499"/>
                                          </p:stCondLst>
                                        </p:cTn>
                                        <p:tgtEl>
                                          <p:spTgt spid="2191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19144"/>
                                        </p:tgtEl>
                                      </p:cBhvr>
                                    </p:animEffect>
                                    <p:set>
                                      <p:cBhvr>
                                        <p:cTn id="47" dur="1" fill="hold">
                                          <p:stCondLst>
                                            <p:cond delay="499"/>
                                          </p:stCondLst>
                                        </p:cTn>
                                        <p:tgtEl>
                                          <p:spTgt spid="21914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219145"/>
                                        </p:tgtEl>
                                      </p:cBhvr>
                                    </p:animEffect>
                                    <p:set>
                                      <p:cBhvr>
                                        <p:cTn id="52" dur="1" fill="hold">
                                          <p:stCondLst>
                                            <p:cond delay="499"/>
                                          </p:stCondLst>
                                        </p:cTn>
                                        <p:tgtEl>
                                          <p:spTgt spid="219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animBg="1"/>
      <p:bldP spid="219143" grpId="0" animBg="1"/>
      <p:bldP spid="219144" grpId="0" animBg="1"/>
      <p:bldP spid="21914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5666" name="Rectangle 2"/>
          <p:cNvSpPr/>
          <p:nvPr/>
        </p:nvSpPr>
        <p:spPr>
          <a:xfrm>
            <a:off x="762000" y="631825"/>
            <a:ext cx="5016500" cy="519113"/>
          </a:xfrm>
          <a:prstGeom prst="rect">
            <a:avLst/>
          </a:prstGeom>
          <a:noFill/>
          <a:ln w="9525">
            <a:noFill/>
          </a:ln>
        </p:spPr>
        <p:txBody>
          <a:bodyPr wrap="none">
            <a:spAutoFit/>
          </a:bodyPr>
          <a:p>
            <a:r>
              <a:rPr lang="zh-CN" altLang="en-US" sz="2800" b="1" dirty="0">
                <a:solidFill>
                  <a:srgbClr val="4044F6"/>
                </a:solidFill>
                <a:latin typeface="Times New Roman" panose="02020603050405020304" pitchFamily="18" charset="0"/>
                <a:ea typeface="楷体_GB2312" panose="02010609030101010101" pitchFamily="49" charset="-122"/>
              </a:rPr>
              <a:t>例</a:t>
            </a:r>
            <a:r>
              <a:rPr lang="en-US" altLang="zh-CN" sz="2800" b="1" dirty="0">
                <a:solidFill>
                  <a:srgbClr val="4044F6"/>
                </a:solidFill>
                <a:latin typeface="Times New Roman" panose="02020603050405020304" pitchFamily="18" charset="0"/>
                <a:ea typeface="楷体_GB2312" panose="02010609030101010101" pitchFamily="49" charset="-122"/>
              </a:rPr>
              <a:t>1</a:t>
            </a:r>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试判断</a:t>
            </a:r>
            <a:r>
              <a:rPr lang="zh-CN" altLang="en-US"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和</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5667" name="Object 34"/>
          <p:cNvGraphicFramePr>
            <a:graphicFrameLocks noChangeAspect="1"/>
          </p:cNvGraphicFramePr>
          <p:nvPr/>
        </p:nvGraphicFramePr>
        <p:xfrm>
          <a:off x="2627313" y="609600"/>
          <a:ext cx="2665412" cy="571500"/>
        </p:xfrm>
        <a:graphic>
          <a:graphicData uri="http://schemas.openxmlformats.org/presentationml/2006/ole">
            <mc:AlternateContent xmlns:mc="http://schemas.openxmlformats.org/markup-compatibility/2006">
              <mc:Choice xmlns:v="urn:schemas-microsoft-com:vml" Requires="v">
                <p:oleObj spid="_x0000_s3226" name="" r:id="rId1" imgW="1066800" imgH="228600" progId="">
                  <p:embed/>
                </p:oleObj>
              </mc:Choice>
              <mc:Fallback>
                <p:oleObj name="" r:id="rId1" imgW="1066800" imgH="228600" progId="">
                  <p:embed/>
                  <p:pic>
                    <p:nvPicPr>
                      <p:cNvPr id="0" name="图片 3225"/>
                      <p:cNvPicPr/>
                      <p:nvPr/>
                    </p:nvPicPr>
                    <p:blipFill>
                      <a:blip r:embed="rId2"/>
                      <a:stretch>
                        <a:fillRect/>
                      </a:stretch>
                    </p:blipFill>
                    <p:spPr>
                      <a:xfrm>
                        <a:off x="2627313" y="609600"/>
                        <a:ext cx="2665412" cy="571500"/>
                      </a:xfrm>
                      <a:prstGeom prst="rect">
                        <a:avLst/>
                      </a:prstGeom>
                      <a:noFill/>
                      <a:ln w="38100">
                        <a:noFill/>
                        <a:miter/>
                      </a:ln>
                    </p:spPr>
                  </p:pic>
                </p:oleObj>
              </mc:Fallback>
            </mc:AlternateContent>
          </a:graphicData>
        </a:graphic>
      </p:graphicFrame>
      <p:graphicFrame>
        <p:nvGraphicFramePr>
          <p:cNvPr id="625668" name="Object 35"/>
          <p:cNvGraphicFramePr>
            <a:graphicFrameLocks noChangeAspect="1"/>
          </p:cNvGraphicFramePr>
          <p:nvPr/>
        </p:nvGraphicFramePr>
        <p:xfrm>
          <a:off x="5724525" y="609600"/>
          <a:ext cx="2882900" cy="571500"/>
        </p:xfrm>
        <a:graphic>
          <a:graphicData uri="http://schemas.openxmlformats.org/presentationml/2006/ole">
            <mc:AlternateContent xmlns:mc="http://schemas.openxmlformats.org/markup-compatibility/2006">
              <mc:Choice xmlns:v="urn:schemas-microsoft-com:vml" Requires="v">
                <p:oleObj spid="_x0000_s3227" name="" r:id="rId3" imgW="1155700" imgH="228600" progId="">
                  <p:embed/>
                </p:oleObj>
              </mc:Choice>
              <mc:Fallback>
                <p:oleObj name="" r:id="rId3" imgW="1155700" imgH="228600" progId="">
                  <p:embed/>
                  <p:pic>
                    <p:nvPicPr>
                      <p:cNvPr id="0" name="图片 3226"/>
                      <p:cNvPicPr/>
                      <p:nvPr/>
                    </p:nvPicPr>
                    <p:blipFill>
                      <a:blip r:embed="rId4"/>
                      <a:stretch>
                        <a:fillRect/>
                      </a:stretch>
                    </p:blipFill>
                    <p:spPr>
                      <a:xfrm>
                        <a:off x="5724525" y="609600"/>
                        <a:ext cx="2882900" cy="571500"/>
                      </a:xfrm>
                      <a:prstGeom prst="rect">
                        <a:avLst/>
                      </a:prstGeom>
                      <a:noFill/>
                      <a:ln w="38100">
                        <a:noFill/>
                        <a:miter/>
                      </a:ln>
                    </p:spPr>
                  </p:pic>
                </p:oleObj>
              </mc:Fallback>
            </mc:AlternateContent>
          </a:graphicData>
        </a:graphic>
      </p:graphicFrame>
      <p:sp>
        <p:nvSpPr>
          <p:cNvPr id="625669" name="Text Box 5"/>
          <p:cNvSpPr txBox="1"/>
          <p:nvPr/>
        </p:nvSpPr>
        <p:spPr>
          <a:xfrm>
            <a:off x="762000" y="1219200"/>
            <a:ext cx="4559300" cy="519113"/>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是否都是六阶行列式中的项</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pSp>
        <p:nvGrpSpPr>
          <p:cNvPr id="2" name="Group 6"/>
          <p:cNvGrpSpPr/>
          <p:nvPr/>
        </p:nvGrpSpPr>
        <p:grpSpPr>
          <a:xfrm>
            <a:off x="762000" y="1714500"/>
            <a:ext cx="6021388" cy="1252538"/>
            <a:chOff x="480" y="1080"/>
            <a:chExt cx="3793" cy="789"/>
          </a:xfrm>
        </p:grpSpPr>
        <p:sp>
          <p:nvSpPr>
            <p:cNvPr id="625681" name="Text Box 7"/>
            <p:cNvSpPr txBox="1"/>
            <p:nvPr/>
          </p:nvSpPr>
          <p:spPr>
            <a:xfrm>
              <a:off x="480" y="1088"/>
              <a:ext cx="342" cy="327"/>
            </a:xfrm>
            <a:prstGeom prst="rect">
              <a:avLst/>
            </a:prstGeom>
            <a:noFill/>
            <a:ln w="9525">
              <a:noFill/>
            </a:ln>
          </p:spPr>
          <p:txBody>
            <a:bodyPr wrap="none">
              <a:spAutoFit/>
            </a:bodyPr>
            <a:p>
              <a:r>
                <a:rPr lang="zh-CN" altLang="en-US" sz="2800" b="1" dirty="0">
                  <a:solidFill>
                    <a:srgbClr val="4044F6"/>
                  </a:solidFill>
                  <a:latin typeface="Times New Roman" panose="02020603050405020304" pitchFamily="18" charset="0"/>
                  <a:ea typeface="楷体_GB2312" panose="02010609030101010101" pitchFamily="49" charset="-122"/>
                </a:rPr>
                <a:t>解</a:t>
              </a:r>
              <a:endParaRPr lang="zh-CN" altLang="en-US" sz="2800" b="1" dirty="0">
                <a:solidFill>
                  <a:srgbClr val="4044F6"/>
                </a:solidFill>
                <a:latin typeface="Times New Roman" panose="02020603050405020304" pitchFamily="18" charset="0"/>
                <a:ea typeface="楷体_GB2312" panose="02010609030101010101" pitchFamily="49" charset="-122"/>
              </a:endParaRPr>
            </a:p>
          </p:txBody>
        </p:sp>
        <p:sp>
          <p:nvSpPr>
            <p:cNvPr id="625682" name="Text Box 8"/>
            <p:cNvSpPr txBox="1"/>
            <p:nvPr/>
          </p:nvSpPr>
          <p:spPr>
            <a:xfrm>
              <a:off x="2582" y="1084"/>
              <a:ext cx="1691"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下标的逆序数为</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5683" name="Object 36"/>
            <p:cNvGraphicFramePr>
              <a:graphicFrameLocks noChangeAspect="1"/>
            </p:cNvGraphicFramePr>
            <p:nvPr/>
          </p:nvGraphicFramePr>
          <p:xfrm>
            <a:off x="1072" y="1536"/>
            <a:ext cx="2895" cy="333"/>
          </p:xfrm>
          <a:graphic>
            <a:graphicData uri="http://schemas.openxmlformats.org/presentationml/2006/ole">
              <mc:AlternateContent xmlns:mc="http://schemas.openxmlformats.org/markup-compatibility/2006">
                <mc:Choice xmlns:v="urn:schemas-microsoft-com:vml" Requires="v">
                  <p:oleObj spid="_x0000_s3229" name="" r:id="rId5" imgW="2209800" imgH="254000" progId="">
                    <p:embed/>
                  </p:oleObj>
                </mc:Choice>
                <mc:Fallback>
                  <p:oleObj name="" r:id="rId5" imgW="2209800" imgH="254000" progId="">
                    <p:embed/>
                    <p:pic>
                      <p:nvPicPr>
                        <p:cNvPr id="0" name="图片 3228"/>
                        <p:cNvPicPr/>
                        <p:nvPr/>
                      </p:nvPicPr>
                      <p:blipFill>
                        <a:blip r:embed="rId6"/>
                        <a:stretch>
                          <a:fillRect/>
                        </a:stretch>
                      </p:blipFill>
                      <p:spPr>
                        <a:xfrm>
                          <a:off x="1072" y="1536"/>
                          <a:ext cx="2895" cy="333"/>
                        </a:xfrm>
                        <a:prstGeom prst="rect">
                          <a:avLst/>
                        </a:prstGeom>
                        <a:noFill/>
                        <a:ln w="38100">
                          <a:noFill/>
                          <a:miter/>
                        </a:ln>
                      </p:spPr>
                    </p:pic>
                  </p:oleObj>
                </mc:Fallback>
              </mc:AlternateContent>
            </a:graphicData>
          </a:graphic>
        </p:graphicFrame>
        <p:graphicFrame>
          <p:nvGraphicFramePr>
            <p:cNvPr id="625684" name="Object 37"/>
            <p:cNvGraphicFramePr>
              <a:graphicFrameLocks noChangeAspect="1"/>
            </p:cNvGraphicFramePr>
            <p:nvPr/>
          </p:nvGraphicFramePr>
          <p:xfrm>
            <a:off x="1009" y="1080"/>
            <a:ext cx="1679" cy="360"/>
          </p:xfrm>
          <a:graphic>
            <a:graphicData uri="http://schemas.openxmlformats.org/presentationml/2006/ole">
              <mc:AlternateContent xmlns:mc="http://schemas.openxmlformats.org/markup-compatibility/2006">
                <mc:Choice xmlns:v="urn:schemas-microsoft-com:vml" Requires="v">
                  <p:oleObj spid="_x0000_s3228" name="" r:id="rId7" imgW="1066800" imgH="228600" progId="">
                    <p:embed/>
                  </p:oleObj>
                </mc:Choice>
                <mc:Fallback>
                  <p:oleObj name="" r:id="rId7" imgW="1066800" imgH="228600" progId="">
                    <p:embed/>
                    <p:pic>
                      <p:nvPicPr>
                        <p:cNvPr id="0" name="图片 3227"/>
                        <p:cNvPicPr/>
                        <p:nvPr/>
                      </p:nvPicPr>
                      <p:blipFill>
                        <a:blip r:embed="rId8"/>
                        <a:stretch>
                          <a:fillRect/>
                        </a:stretch>
                      </p:blipFill>
                      <p:spPr>
                        <a:xfrm>
                          <a:off x="1009" y="1080"/>
                          <a:ext cx="1679" cy="360"/>
                        </a:xfrm>
                        <a:prstGeom prst="rect">
                          <a:avLst/>
                        </a:prstGeom>
                        <a:noFill/>
                        <a:ln w="38100">
                          <a:noFill/>
                          <a:miter/>
                        </a:ln>
                      </p:spPr>
                    </p:pic>
                  </p:oleObj>
                </mc:Fallback>
              </mc:AlternateContent>
            </a:graphicData>
          </a:graphic>
        </p:graphicFrame>
      </p:grpSp>
      <p:grpSp>
        <p:nvGrpSpPr>
          <p:cNvPr id="3" name="Group 11"/>
          <p:cNvGrpSpPr/>
          <p:nvPr/>
        </p:nvGrpSpPr>
        <p:grpSpPr>
          <a:xfrm>
            <a:off x="762000" y="3009900"/>
            <a:ext cx="6780213" cy="571500"/>
            <a:chOff x="480" y="1896"/>
            <a:chExt cx="4271" cy="360"/>
          </a:xfrm>
        </p:grpSpPr>
        <p:sp>
          <p:nvSpPr>
            <p:cNvPr id="625679" name="Rectangle 12"/>
            <p:cNvSpPr/>
            <p:nvPr/>
          </p:nvSpPr>
          <p:spPr>
            <a:xfrm>
              <a:off x="480" y="1929"/>
              <a:ext cx="4271"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所以                             是六阶行列式中的项</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5680" name="Object 38"/>
            <p:cNvGraphicFramePr>
              <a:graphicFrameLocks noChangeAspect="1"/>
            </p:cNvGraphicFramePr>
            <p:nvPr/>
          </p:nvGraphicFramePr>
          <p:xfrm>
            <a:off x="960" y="1896"/>
            <a:ext cx="1679" cy="360"/>
          </p:xfrm>
          <a:graphic>
            <a:graphicData uri="http://schemas.openxmlformats.org/presentationml/2006/ole">
              <mc:AlternateContent xmlns:mc="http://schemas.openxmlformats.org/markup-compatibility/2006">
                <mc:Choice xmlns:v="urn:schemas-microsoft-com:vml" Requires="v">
                  <p:oleObj spid="_x0000_s3230" name="" r:id="rId9" imgW="1066800" imgH="228600" progId="">
                    <p:embed/>
                  </p:oleObj>
                </mc:Choice>
                <mc:Fallback>
                  <p:oleObj name="" r:id="rId9" imgW="1066800" imgH="228600" progId="">
                    <p:embed/>
                    <p:pic>
                      <p:nvPicPr>
                        <p:cNvPr id="0" name="图片 3229"/>
                        <p:cNvPicPr/>
                        <p:nvPr/>
                      </p:nvPicPr>
                      <p:blipFill>
                        <a:blip r:embed="rId10"/>
                        <a:stretch>
                          <a:fillRect/>
                        </a:stretch>
                      </p:blipFill>
                      <p:spPr>
                        <a:xfrm>
                          <a:off x="960" y="1896"/>
                          <a:ext cx="1679" cy="360"/>
                        </a:xfrm>
                        <a:prstGeom prst="rect">
                          <a:avLst/>
                        </a:prstGeom>
                        <a:noFill/>
                        <a:ln w="38100">
                          <a:noFill/>
                          <a:miter/>
                        </a:ln>
                      </p:spPr>
                    </p:pic>
                  </p:oleObj>
                </mc:Fallback>
              </mc:AlternateContent>
            </a:graphicData>
          </a:graphic>
        </p:graphicFrame>
      </p:grpSp>
      <p:grpSp>
        <p:nvGrpSpPr>
          <p:cNvPr id="4" name="Group 14"/>
          <p:cNvGrpSpPr/>
          <p:nvPr/>
        </p:nvGrpSpPr>
        <p:grpSpPr>
          <a:xfrm>
            <a:off x="914400" y="3619500"/>
            <a:ext cx="6869113" cy="1141413"/>
            <a:chOff x="576" y="2280"/>
            <a:chExt cx="4327" cy="719"/>
          </a:xfrm>
        </p:grpSpPr>
        <p:sp>
          <p:nvSpPr>
            <p:cNvPr id="625676" name="Rectangle 15"/>
            <p:cNvSpPr/>
            <p:nvPr/>
          </p:nvSpPr>
          <p:spPr>
            <a:xfrm>
              <a:off x="2256" y="2318"/>
              <a:ext cx="2647" cy="327"/>
            </a:xfrm>
            <a:prstGeom prst="rect">
              <a:avLst/>
            </a:prstGeom>
            <a:noFill/>
            <a:ln w="9525">
              <a:noFill/>
            </a:ln>
          </p:spPr>
          <p:txBody>
            <a:bodyPr wrap="none">
              <a:spAutoFit/>
            </a:bodyPr>
            <a:p>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行标和列标的逆序数之和</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5677" name="Object 39"/>
            <p:cNvGraphicFramePr>
              <a:graphicFrameLocks noChangeAspect="1"/>
            </p:cNvGraphicFramePr>
            <p:nvPr/>
          </p:nvGraphicFramePr>
          <p:xfrm>
            <a:off x="1080" y="2736"/>
            <a:ext cx="2731" cy="263"/>
          </p:xfrm>
          <a:graphic>
            <a:graphicData uri="http://schemas.openxmlformats.org/presentationml/2006/ole">
              <mc:AlternateContent xmlns:mc="http://schemas.openxmlformats.org/markup-compatibility/2006">
                <mc:Choice xmlns:v="urn:schemas-microsoft-com:vml" Requires="v">
                  <p:oleObj spid="_x0000_s3232" name="" r:id="rId11" imgW="2108200" imgH="203200" progId="">
                    <p:embed/>
                  </p:oleObj>
                </mc:Choice>
                <mc:Fallback>
                  <p:oleObj name="" r:id="rId11" imgW="2108200" imgH="203200" progId="">
                    <p:embed/>
                    <p:pic>
                      <p:nvPicPr>
                        <p:cNvPr id="0" name="图片 3231"/>
                        <p:cNvPicPr/>
                        <p:nvPr/>
                      </p:nvPicPr>
                      <p:blipFill>
                        <a:blip r:embed="rId12"/>
                        <a:stretch>
                          <a:fillRect/>
                        </a:stretch>
                      </p:blipFill>
                      <p:spPr>
                        <a:xfrm>
                          <a:off x="1080" y="2736"/>
                          <a:ext cx="2731" cy="263"/>
                        </a:xfrm>
                        <a:prstGeom prst="rect">
                          <a:avLst/>
                        </a:prstGeom>
                        <a:noFill/>
                        <a:ln w="38100">
                          <a:noFill/>
                          <a:miter/>
                        </a:ln>
                      </p:spPr>
                    </p:pic>
                  </p:oleObj>
                </mc:Fallback>
              </mc:AlternateContent>
            </a:graphicData>
          </a:graphic>
        </p:graphicFrame>
        <p:graphicFrame>
          <p:nvGraphicFramePr>
            <p:cNvPr id="625678" name="Object 40"/>
            <p:cNvGraphicFramePr>
              <a:graphicFrameLocks noChangeAspect="1"/>
            </p:cNvGraphicFramePr>
            <p:nvPr/>
          </p:nvGraphicFramePr>
          <p:xfrm>
            <a:off x="576" y="2280"/>
            <a:ext cx="1816" cy="360"/>
          </p:xfrm>
          <a:graphic>
            <a:graphicData uri="http://schemas.openxmlformats.org/presentationml/2006/ole">
              <mc:AlternateContent xmlns:mc="http://schemas.openxmlformats.org/markup-compatibility/2006">
                <mc:Choice xmlns:v="urn:schemas-microsoft-com:vml" Requires="v">
                  <p:oleObj spid="_x0000_s3231" name="" r:id="rId13" imgW="1155700" imgH="228600" progId="">
                    <p:embed/>
                  </p:oleObj>
                </mc:Choice>
                <mc:Fallback>
                  <p:oleObj name="" r:id="rId13" imgW="1155700" imgH="228600" progId="">
                    <p:embed/>
                    <p:pic>
                      <p:nvPicPr>
                        <p:cNvPr id="0" name="图片 3230"/>
                        <p:cNvPicPr/>
                        <p:nvPr/>
                      </p:nvPicPr>
                      <p:blipFill>
                        <a:blip r:embed="rId14"/>
                        <a:stretch>
                          <a:fillRect/>
                        </a:stretch>
                      </p:blipFill>
                      <p:spPr>
                        <a:xfrm>
                          <a:off x="576" y="2280"/>
                          <a:ext cx="1816" cy="360"/>
                        </a:xfrm>
                        <a:prstGeom prst="rect">
                          <a:avLst/>
                        </a:prstGeom>
                        <a:noFill/>
                        <a:ln w="38100">
                          <a:noFill/>
                          <a:miter/>
                        </a:ln>
                      </p:spPr>
                    </p:pic>
                  </p:oleObj>
                </mc:Fallback>
              </mc:AlternateContent>
            </a:graphicData>
          </a:graphic>
        </p:graphicFrame>
      </p:grpSp>
      <p:grpSp>
        <p:nvGrpSpPr>
          <p:cNvPr id="5" name="Group 18"/>
          <p:cNvGrpSpPr/>
          <p:nvPr/>
        </p:nvGrpSpPr>
        <p:grpSpPr>
          <a:xfrm>
            <a:off x="914400" y="4876800"/>
            <a:ext cx="7404100" cy="595313"/>
            <a:chOff x="576" y="3072"/>
            <a:chExt cx="4664" cy="375"/>
          </a:xfrm>
        </p:grpSpPr>
        <p:sp>
          <p:nvSpPr>
            <p:cNvPr id="625674" name="Rectangle 19"/>
            <p:cNvSpPr/>
            <p:nvPr/>
          </p:nvSpPr>
          <p:spPr>
            <a:xfrm>
              <a:off x="576" y="3120"/>
              <a:ext cx="4664" cy="327"/>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所以                                不是六阶行列式中的项</a:t>
              </a:r>
              <a:r>
                <a:rPr lang="en-US" altLang="zh-CN" sz="2800" b="1" dirty="0">
                  <a:solidFill>
                    <a:srgbClr val="000000"/>
                  </a:solidFill>
                  <a:latin typeface="Times New Roman" panose="02020603050405020304" pitchFamily="18" charset="0"/>
                  <a:ea typeface="楷体_GB2312" panose="02010609030101010101" pitchFamily="49" charset="-122"/>
                </a:rPr>
                <a:t>.</a:t>
              </a:r>
              <a:endParaRPr lang="en-US" altLang="zh-CN"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5675" name="Object 41"/>
            <p:cNvGraphicFramePr>
              <a:graphicFrameLocks noChangeAspect="1"/>
            </p:cNvGraphicFramePr>
            <p:nvPr/>
          </p:nvGraphicFramePr>
          <p:xfrm>
            <a:off x="1104" y="3072"/>
            <a:ext cx="1816" cy="360"/>
          </p:xfrm>
          <a:graphic>
            <a:graphicData uri="http://schemas.openxmlformats.org/presentationml/2006/ole">
              <mc:AlternateContent xmlns:mc="http://schemas.openxmlformats.org/markup-compatibility/2006">
                <mc:Choice xmlns:v="urn:schemas-microsoft-com:vml" Requires="v">
                  <p:oleObj spid="_x0000_s3233" name="" r:id="rId15" imgW="1155700" imgH="228600" progId="">
                    <p:embed/>
                  </p:oleObj>
                </mc:Choice>
                <mc:Fallback>
                  <p:oleObj name="" r:id="rId15" imgW="1155700" imgH="228600" progId="">
                    <p:embed/>
                    <p:pic>
                      <p:nvPicPr>
                        <p:cNvPr id="0" name="图片 3232"/>
                        <p:cNvPicPr/>
                        <p:nvPr/>
                      </p:nvPicPr>
                      <p:blipFill>
                        <a:blip r:embed="rId16"/>
                        <a:stretch>
                          <a:fillRect/>
                        </a:stretch>
                      </p:blipFill>
                      <p:spPr>
                        <a:xfrm>
                          <a:off x="1104" y="3072"/>
                          <a:ext cx="1816" cy="360"/>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57200" y="455613"/>
            <a:ext cx="8231188" cy="3816350"/>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依</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次是与之对应的特征向量，如果</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各不相同，则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的两个不同的特征值，对应的特征</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向量依次为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证明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不是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21186">
                                            <p:txEl>
                                              <p:charRg st="0" end="4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charRg st="47" end="82"/>
                                            </p:txEl>
                                          </p:spTgt>
                                        </p:tgtEl>
                                        <p:attrNameLst>
                                          <p:attrName>style.visibility</p:attrName>
                                        </p:attrNameLst>
                                      </p:cBhvr>
                                      <p:to>
                                        <p:strVal val="visible"/>
                                      </p:to>
                                    </p:set>
                                  </p:childTnLst>
                                </p:cTn>
                              </p:par>
                            </p:childTnLst>
                          </p:cTn>
                        </p:par>
                        <p:par>
                          <p:cTn id="10" fill="hold">
                            <p:stCondLst>
                              <p:cond delay="3400"/>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charRg st="82" end="10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1186">
                                            <p:txEl>
                                              <p:charRg st="105" end="139"/>
                                            </p:txEl>
                                          </p:spTgt>
                                        </p:tgtEl>
                                        <p:attrNameLst>
                                          <p:attrName>style.visibility</p:attrName>
                                        </p:attrNameLst>
                                      </p:cBhvr>
                                      <p:to>
                                        <p:strVal val="visible"/>
                                      </p:to>
                                    </p:set>
                                    <p:animEffect transition="in" filter="box(in)">
                                      <p:cBhvr>
                                        <p:cTn id="17" dur="500"/>
                                        <p:tgtEl>
                                          <p:spTgt spid="221186">
                                            <p:txEl>
                                              <p:charRg st="105" end="139"/>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21186">
                                            <p:txEl>
                                              <p:charRg st="139" end="176"/>
                                            </p:txEl>
                                          </p:spTgt>
                                        </p:tgtEl>
                                        <p:attrNameLst>
                                          <p:attrName>style.visibility</p:attrName>
                                        </p:attrNameLst>
                                      </p:cBhvr>
                                      <p:to>
                                        <p:strVal val="visible"/>
                                      </p:to>
                                    </p:set>
                                    <p:animEffect transition="in" filter="box(in)">
                                      <p:cBhvr>
                                        <p:cTn id="20" dur="500"/>
                                        <p:tgtEl>
                                          <p:spTgt spid="221186">
                                            <p:txEl>
                                              <p:charRg st="139" end="1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103936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3</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相似矩阵</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7" name="Rectangle 3"/>
          <p:cNvSpPr>
            <a:spLocks noGrp="1"/>
          </p:cNvSpPr>
          <p:nvPr>
            <p:ph idx="1"/>
          </p:nvPr>
        </p:nvSpPr>
        <p:spPr>
          <a:xfrm>
            <a:off x="457200" y="455613"/>
            <a:ext cx="8507413" cy="62595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定义：</a:t>
            </a:r>
            <a:r>
              <a:rPr lang="zh-CN" altLang="en-US" dirty="0"/>
              <a:t>设 </a:t>
            </a:r>
            <a:r>
              <a:rPr lang="en-US" altLang="zh-CN" i="1" dirty="0"/>
              <a:t>A</a:t>
            </a:r>
            <a:r>
              <a:rPr lang="en-US" altLang="zh-CN" dirty="0"/>
              <a:t>, </a:t>
            </a:r>
            <a:r>
              <a:rPr lang="en-US" altLang="zh-CN" i="1" dirty="0"/>
              <a:t>B</a:t>
            </a:r>
            <a:r>
              <a:rPr lang="en-US" altLang="zh-CN" dirty="0"/>
              <a:t> </a:t>
            </a:r>
            <a:r>
              <a:rPr lang="zh-CN" altLang="en-US" dirty="0"/>
              <a:t>都是 </a:t>
            </a:r>
            <a:r>
              <a:rPr lang="en-US" altLang="zh-CN" i="1" dirty="0"/>
              <a:t>n </a:t>
            </a:r>
            <a:r>
              <a:rPr lang="zh-CN" altLang="en-US" dirty="0"/>
              <a:t>阶矩阵，若有可逆矩阵 </a:t>
            </a:r>
            <a:r>
              <a:rPr lang="en-US" altLang="zh-CN" i="1" dirty="0"/>
              <a:t>P</a:t>
            </a:r>
            <a:r>
              <a:rPr lang="en-US" altLang="zh-CN" dirty="0"/>
              <a:t> </a:t>
            </a:r>
            <a:r>
              <a:rPr lang="zh-CN" altLang="en-US" dirty="0"/>
              <a:t>满足</a:t>
            </a:r>
            <a:endParaRPr lang="zh-CN" altLang="en-US" dirty="0"/>
          </a:p>
          <a:p>
            <a:pPr algn="ctr" eaLnBrk="1" hangingPunct="1">
              <a:lnSpc>
                <a:spcPct val="110000"/>
              </a:lnSpc>
              <a:buNone/>
            </a:pPr>
            <a:r>
              <a:rPr lang="en-US" altLang="zh-CN" i="1" dirty="0"/>
              <a:t>P</a:t>
            </a:r>
            <a:r>
              <a:rPr lang="zh-CN" altLang="en-US" i="1" dirty="0"/>
              <a:t> </a:t>
            </a:r>
            <a:r>
              <a:rPr lang="en-US" altLang="en-US" i="1" baseline="30000" dirty="0"/>
              <a:t>−</a:t>
            </a:r>
            <a:r>
              <a:rPr lang="en-US" altLang="zh-CN" baseline="30000" dirty="0"/>
              <a:t>1</a:t>
            </a:r>
            <a:r>
              <a:rPr lang="en-US" altLang="zh-CN" i="1" dirty="0"/>
              <a:t>AP</a:t>
            </a:r>
            <a:r>
              <a:rPr lang="en-US" altLang="zh-CN" dirty="0"/>
              <a:t> = </a:t>
            </a:r>
            <a:r>
              <a:rPr lang="en-US" altLang="zh-CN" i="1" dirty="0"/>
              <a:t>B </a:t>
            </a:r>
            <a:r>
              <a:rPr lang="zh-CN" altLang="en-US" dirty="0"/>
              <a:t>，</a:t>
            </a:r>
            <a:endParaRPr lang="zh-CN" altLang="en-US" dirty="0"/>
          </a:p>
          <a:p>
            <a:pPr eaLnBrk="1" hangingPunct="1">
              <a:lnSpc>
                <a:spcPct val="110000"/>
              </a:lnSpc>
              <a:buNone/>
            </a:pPr>
            <a:r>
              <a:rPr lang="zh-CN" altLang="en-US" dirty="0"/>
              <a:t>则称 </a:t>
            </a:r>
            <a:r>
              <a:rPr lang="en-US" altLang="zh-CN" i="1" dirty="0"/>
              <a:t>B </a:t>
            </a:r>
            <a:r>
              <a:rPr lang="zh-CN" altLang="en-US" dirty="0"/>
              <a:t>为矩阵 </a:t>
            </a:r>
            <a:r>
              <a:rPr lang="en-US" altLang="zh-CN" i="1" dirty="0"/>
              <a:t>A</a:t>
            </a:r>
            <a:r>
              <a:rPr lang="en-US" altLang="zh-CN" dirty="0"/>
              <a:t> </a:t>
            </a:r>
            <a:r>
              <a:rPr lang="zh-CN" altLang="en-US" dirty="0"/>
              <a:t>的</a:t>
            </a:r>
            <a:r>
              <a:rPr lang="zh-CN" altLang="en-US" dirty="0">
                <a:solidFill>
                  <a:srgbClr val="FF0000"/>
                </a:solidFill>
              </a:rPr>
              <a:t>相似矩阵</a:t>
            </a:r>
            <a:r>
              <a:rPr lang="zh-CN" altLang="en-US" dirty="0"/>
              <a:t>，或称矩阵</a:t>
            </a:r>
            <a:r>
              <a:rPr lang="en-US" altLang="zh-CN" i="1" dirty="0"/>
              <a:t>A</a:t>
            </a:r>
            <a:r>
              <a:rPr lang="en-US" altLang="zh-CN" dirty="0"/>
              <a:t> </a:t>
            </a:r>
            <a:r>
              <a:rPr lang="zh-CN" altLang="en-US" dirty="0"/>
              <a:t>和 </a:t>
            </a:r>
            <a:r>
              <a:rPr lang="en-US" altLang="zh-CN" i="1" dirty="0"/>
              <a:t>B </a:t>
            </a:r>
            <a:r>
              <a:rPr lang="zh-CN" altLang="en-US" dirty="0"/>
              <a:t>相似．</a:t>
            </a:r>
            <a:endParaRPr lang="zh-CN" altLang="en-US" dirty="0"/>
          </a:p>
          <a:p>
            <a:pPr eaLnBrk="1" hangingPunct="1">
              <a:lnSpc>
                <a:spcPct val="110000"/>
              </a:lnSpc>
              <a:buNone/>
            </a:pPr>
            <a:r>
              <a:rPr lang="zh-CN" altLang="en-US" dirty="0"/>
              <a:t>对 </a:t>
            </a:r>
            <a:r>
              <a:rPr lang="en-US" altLang="zh-CN" i="1" dirty="0"/>
              <a:t>A</a:t>
            </a:r>
            <a:r>
              <a:rPr lang="en-US" altLang="zh-CN" dirty="0"/>
              <a:t> </a:t>
            </a:r>
            <a:r>
              <a:rPr lang="zh-CN" altLang="en-US" dirty="0"/>
              <a:t>进行运算 </a:t>
            </a:r>
            <a:r>
              <a:rPr lang="en-US" altLang="zh-CN" i="1" dirty="0"/>
              <a:t>P</a:t>
            </a:r>
            <a:r>
              <a:rPr lang="zh-CN" altLang="en-US" i="1" dirty="0"/>
              <a:t> </a:t>
            </a:r>
            <a:r>
              <a:rPr lang="en-US" altLang="en-US" i="1" baseline="30000" dirty="0"/>
              <a:t>−</a:t>
            </a:r>
            <a:r>
              <a:rPr lang="en-US" altLang="zh-CN" baseline="30000" dirty="0"/>
              <a:t>1</a:t>
            </a:r>
            <a:r>
              <a:rPr lang="en-US" altLang="zh-CN" i="1" dirty="0"/>
              <a:t>AP </a:t>
            </a:r>
            <a:r>
              <a:rPr lang="zh-CN" altLang="en-US" dirty="0"/>
              <a:t>称为对 </a:t>
            </a:r>
            <a:r>
              <a:rPr lang="en-US" altLang="zh-CN" i="1" dirty="0"/>
              <a:t>A</a:t>
            </a:r>
            <a:r>
              <a:rPr lang="en-US" altLang="zh-CN" dirty="0"/>
              <a:t> </a:t>
            </a:r>
            <a:r>
              <a:rPr lang="zh-CN" altLang="en-US" dirty="0"/>
              <a:t>进行</a:t>
            </a:r>
            <a:r>
              <a:rPr lang="zh-CN" altLang="en-US" dirty="0">
                <a:solidFill>
                  <a:srgbClr val="FF0000"/>
                </a:solidFill>
              </a:rPr>
              <a:t>相似变换</a:t>
            </a:r>
            <a:r>
              <a:rPr lang="zh-CN" altLang="en-US" dirty="0"/>
              <a:t>．</a:t>
            </a:r>
            <a:endParaRPr lang="zh-CN" altLang="en-US" dirty="0"/>
          </a:p>
          <a:p>
            <a:pPr eaLnBrk="1" hangingPunct="1">
              <a:lnSpc>
                <a:spcPct val="110000"/>
              </a:lnSpc>
              <a:buNone/>
            </a:pPr>
            <a:r>
              <a:rPr lang="zh-CN" altLang="en-US" dirty="0"/>
              <a:t>称可逆矩阵 </a:t>
            </a:r>
            <a:r>
              <a:rPr lang="en-US" altLang="zh-CN" i="1" dirty="0"/>
              <a:t>P</a:t>
            </a:r>
            <a:r>
              <a:rPr lang="en-US" altLang="zh-CN" dirty="0"/>
              <a:t> </a:t>
            </a:r>
            <a:r>
              <a:rPr lang="zh-CN" altLang="en-US" dirty="0"/>
              <a:t>为把 </a:t>
            </a:r>
            <a:r>
              <a:rPr lang="en-US" altLang="zh-CN" i="1" dirty="0"/>
              <a:t>A</a:t>
            </a:r>
            <a:r>
              <a:rPr lang="en-US" altLang="zh-CN" dirty="0"/>
              <a:t> </a:t>
            </a:r>
            <a:r>
              <a:rPr lang="zh-CN" altLang="en-US" dirty="0"/>
              <a:t>变成 </a:t>
            </a:r>
            <a:r>
              <a:rPr lang="en-US" altLang="zh-CN" i="1" dirty="0"/>
              <a:t>B </a:t>
            </a:r>
            <a:r>
              <a:rPr lang="zh-CN" altLang="en-US" dirty="0"/>
              <a:t>的</a:t>
            </a:r>
            <a:r>
              <a:rPr lang="zh-CN" altLang="en-US" dirty="0">
                <a:solidFill>
                  <a:srgbClr val="FF0000"/>
                </a:solidFill>
              </a:rPr>
              <a:t>相似变换矩阵</a:t>
            </a:r>
            <a:r>
              <a:rPr lang="zh-CN" altLang="en-US" dirty="0"/>
              <a:t>．</a:t>
            </a:r>
            <a:endParaRPr lang="zh-CN" altLang="en-US" dirty="0"/>
          </a:p>
          <a:p>
            <a:pPr eaLnBrk="1" hangingPunct="1">
              <a:lnSpc>
                <a:spcPct val="110000"/>
              </a:lnSpc>
              <a:buNone/>
            </a:pPr>
            <a:endParaRPr lang="zh-CN" altLang="en-US" dirty="0">
              <a:solidFill>
                <a:srgbClr val="0000FF"/>
              </a:solidFill>
            </a:endParaRPr>
          </a:p>
          <a:p>
            <a:pPr eaLnBrk="1" hangingPunct="1">
              <a:lnSpc>
                <a:spcPct val="110000"/>
              </a:lnSpc>
              <a:buNone/>
            </a:pPr>
            <a:r>
              <a:rPr lang="zh-CN" altLang="en-US" dirty="0">
                <a:solidFill>
                  <a:srgbClr val="0000FF"/>
                </a:solidFill>
              </a:rPr>
              <a:t>定理：</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和 </a:t>
            </a:r>
            <a:r>
              <a:rPr lang="en-US" altLang="zh-CN" i="1" dirty="0"/>
              <a:t>B </a:t>
            </a:r>
            <a:r>
              <a:rPr lang="zh-CN" altLang="en-US" dirty="0"/>
              <a:t>的特征多项式相同</a:t>
            </a:r>
            <a:r>
              <a:rPr lang="en-US" altLang="zh-CN" dirty="0"/>
              <a:t>,</a:t>
            </a:r>
            <a:endParaRPr lang="en-US" altLang="zh-CN" dirty="0"/>
          </a:p>
          <a:p>
            <a:pPr eaLnBrk="1" hangingPunct="1">
              <a:lnSpc>
                <a:spcPct val="110000"/>
              </a:lnSpc>
              <a:buNone/>
            </a:pPr>
            <a:r>
              <a:rPr lang="zh-CN" altLang="en-US" dirty="0"/>
              <a:t>从而 </a:t>
            </a:r>
            <a:r>
              <a:rPr lang="en-US" altLang="zh-CN" i="1" dirty="0"/>
              <a:t>A</a:t>
            </a:r>
            <a:r>
              <a:rPr lang="en-US" altLang="zh-CN" dirty="0"/>
              <a:t> </a:t>
            </a:r>
            <a:r>
              <a:rPr lang="zh-CN" altLang="en-US" dirty="0"/>
              <a:t>和 </a:t>
            </a:r>
            <a:r>
              <a:rPr lang="en-US" altLang="zh-CN" i="1" dirty="0"/>
              <a:t>B </a:t>
            </a:r>
            <a:r>
              <a:rPr lang="zh-CN" altLang="en-US" dirty="0"/>
              <a:t>的特征值也相同．</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证明：</a:t>
            </a:r>
            <a:r>
              <a:rPr lang="zh-CN" altLang="en-US" dirty="0"/>
              <a:t>根据题意，存在可逆矩阵 </a:t>
            </a:r>
            <a:r>
              <a:rPr lang="en-US" altLang="zh-CN" i="1" dirty="0"/>
              <a:t>P</a:t>
            </a:r>
            <a:r>
              <a:rPr lang="en-US" altLang="zh-CN" dirty="0"/>
              <a:t> </a:t>
            </a:r>
            <a:r>
              <a:rPr lang="zh-CN" altLang="en-US" dirty="0"/>
              <a:t>，使得 </a:t>
            </a:r>
            <a:r>
              <a:rPr lang="en-US" altLang="zh-CN" i="1" dirty="0"/>
              <a:t>P</a:t>
            </a:r>
            <a:r>
              <a:rPr lang="zh-CN" altLang="en-US" i="1" dirty="0"/>
              <a:t> </a:t>
            </a:r>
            <a:r>
              <a:rPr lang="en-US" altLang="en-US" i="1" baseline="30000" dirty="0"/>
              <a:t>−</a:t>
            </a:r>
            <a:r>
              <a:rPr lang="en-US" altLang="zh-CN" baseline="30000" dirty="0"/>
              <a:t>1</a:t>
            </a:r>
            <a:r>
              <a:rPr lang="en-US" altLang="zh-CN" i="1" dirty="0"/>
              <a:t>AP</a:t>
            </a:r>
            <a:r>
              <a:rPr lang="en-US" altLang="zh-CN" dirty="0"/>
              <a:t> = </a:t>
            </a:r>
            <a:r>
              <a:rPr lang="en-US" altLang="zh-CN" i="1" dirty="0"/>
              <a:t>B </a:t>
            </a:r>
            <a:r>
              <a:rPr lang="zh-CN" altLang="en-US" dirty="0"/>
              <a:t>． </a:t>
            </a:r>
            <a:endParaRPr lang="zh-CN" altLang="en-US" dirty="0"/>
          </a:p>
          <a:p>
            <a:pPr eaLnBrk="1" hangingPunct="1">
              <a:lnSpc>
                <a:spcPct val="110000"/>
              </a:lnSpc>
              <a:buNone/>
            </a:pPr>
            <a:r>
              <a:rPr lang="zh-CN" altLang="en-US" dirty="0"/>
              <a:t>于是</a:t>
            </a:r>
            <a:endParaRPr lang="zh-CN" altLang="en-US" dirty="0"/>
          </a:p>
          <a:p>
            <a:pPr eaLnBrk="1" hangingPunct="1">
              <a:lnSpc>
                <a:spcPct val="110000"/>
              </a:lnSpc>
              <a:buNone/>
            </a:pPr>
            <a:r>
              <a:rPr lang="zh-CN" altLang="en-US" dirty="0"/>
              <a:t>	 </a:t>
            </a:r>
            <a:r>
              <a:rPr lang="en-US" altLang="zh-CN" dirty="0"/>
              <a:t>| </a:t>
            </a:r>
            <a:r>
              <a:rPr lang="en-US" altLang="zh-CN" i="1" dirty="0"/>
              <a:t>B </a:t>
            </a:r>
            <a:r>
              <a:rPr lang="zh-CN" altLang="en-US" dirty="0"/>
              <a:t>−</a:t>
            </a:r>
            <a:r>
              <a:rPr lang="en-US" altLang="zh-CN" i="1" dirty="0">
                <a:latin typeface="Symbol" panose="05050102010706020507" pitchFamily="18" charset="2"/>
              </a:rPr>
              <a:t>l</a:t>
            </a:r>
            <a:r>
              <a:rPr lang="en-US" altLang="zh-CN" i="1" dirty="0"/>
              <a:t>E</a:t>
            </a:r>
            <a:r>
              <a:rPr lang="en-US" altLang="zh-CN" dirty="0"/>
              <a:t> | = | </a:t>
            </a:r>
            <a:r>
              <a:rPr lang="en-US" altLang="zh-CN" i="1" dirty="0"/>
              <a:t>P</a:t>
            </a:r>
            <a:r>
              <a:rPr lang="zh-CN" altLang="en-US" i="1" dirty="0"/>
              <a:t> </a:t>
            </a:r>
            <a:r>
              <a:rPr lang="en-US" altLang="en-US" i="1" baseline="30000" dirty="0"/>
              <a:t>−</a:t>
            </a:r>
            <a:r>
              <a:rPr lang="en-US" altLang="zh-CN" baseline="30000" dirty="0"/>
              <a:t>1</a:t>
            </a:r>
            <a:r>
              <a:rPr lang="en-US" altLang="zh-CN" i="1" dirty="0"/>
              <a:t>AP </a:t>
            </a:r>
            <a:r>
              <a:rPr lang="zh-CN" altLang="en-US" dirty="0"/>
              <a:t>− </a:t>
            </a:r>
            <a:r>
              <a:rPr lang="en-US" altLang="zh-CN" i="1" dirty="0"/>
              <a:t>P</a:t>
            </a:r>
            <a:r>
              <a:rPr lang="zh-CN" altLang="en-US" i="1" dirty="0"/>
              <a:t> </a:t>
            </a:r>
            <a:r>
              <a:rPr lang="en-US" altLang="en-US" i="1" baseline="30000" dirty="0"/>
              <a:t>−</a:t>
            </a:r>
            <a:r>
              <a:rPr lang="en-US" altLang="zh-CN" baseline="30000" dirty="0"/>
              <a:t>1</a:t>
            </a:r>
            <a:r>
              <a:rPr lang="en-US" altLang="zh-CN" dirty="0"/>
              <a:t>(</a:t>
            </a:r>
            <a:r>
              <a:rPr lang="en-US" altLang="zh-CN" i="1" dirty="0">
                <a:latin typeface="Symbol" panose="05050102010706020507" pitchFamily="18" charset="2"/>
              </a:rPr>
              <a:t>l</a:t>
            </a:r>
            <a:r>
              <a:rPr lang="en-US" altLang="zh-CN" i="1" dirty="0"/>
              <a:t>E</a:t>
            </a:r>
            <a:r>
              <a:rPr lang="en-US" altLang="zh-CN" dirty="0"/>
              <a:t>) </a:t>
            </a:r>
            <a:r>
              <a:rPr lang="en-US" altLang="zh-CN" i="1" dirty="0"/>
              <a:t>P</a:t>
            </a:r>
            <a:r>
              <a:rPr lang="en-US" altLang="zh-CN" dirty="0"/>
              <a:t> | = | </a:t>
            </a:r>
            <a:r>
              <a:rPr lang="en-US" altLang="zh-CN" i="1" dirty="0"/>
              <a:t>P</a:t>
            </a:r>
            <a:r>
              <a:rPr lang="zh-CN" altLang="en-US" i="1" dirty="0"/>
              <a:t> </a:t>
            </a:r>
            <a:r>
              <a:rPr lang="en-US" altLang="en-US" i="1" baseline="30000" dirty="0"/>
              <a:t>−</a:t>
            </a:r>
            <a:r>
              <a:rPr lang="en-US" altLang="zh-CN" baseline="30000" dirty="0"/>
              <a:t>1</a:t>
            </a:r>
            <a:r>
              <a:rPr lang="en-US" altLang="zh-CN" dirty="0"/>
              <a:t>(</a:t>
            </a:r>
            <a:r>
              <a:rPr lang="en-US" altLang="zh-CN" i="1" dirty="0"/>
              <a:t>A</a:t>
            </a:r>
            <a:r>
              <a:rPr lang="zh-CN" altLang="en-US" dirty="0"/>
              <a:t>−</a:t>
            </a:r>
            <a:r>
              <a:rPr lang="en-US" altLang="zh-CN" i="1" dirty="0">
                <a:latin typeface="Symbol" panose="05050102010706020507" pitchFamily="18" charset="2"/>
              </a:rPr>
              <a:t>l</a:t>
            </a:r>
            <a:r>
              <a:rPr lang="en-US" altLang="zh-CN" i="1" dirty="0"/>
              <a:t>E</a:t>
            </a:r>
            <a:r>
              <a:rPr lang="en-US" altLang="zh-CN" dirty="0"/>
              <a:t> ) </a:t>
            </a:r>
            <a:r>
              <a:rPr lang="en-US" altLang="zh-CN" i="1" dirty="0"/>
              <a:t>P</a:t>
            </a:r>
            <a:r>
              <a:rPr lang="en-US" altLang="zh-CN" dirty="0"/>
              <a:t> |</a:t>
            </a:r>
            <a:endParaRPr lang="en-US" altLang="zh-CN" dirty="0"/>
          </a:p>
          <a:p>
            <a:pPr eaLnBrk="1" hangingPunct="1">
              <a:lnSpc>
                <a:spcPct val="110000"/>
              </a:lnSpc>
              <a:buNone/>
            </a:pPr>
            <a:r>
              <a:rPr lang="en-US" altLang="zh-CN" dirty="0"/>
              <a:t>  = | </a:t>
            </a:r>
            <a:r>
              <a:rPr lang="en-US" altLang="zh-CN" i="1" dirty="0"/>
              <a:t>P</a:t>
            </a:r>
            <a:r>
              <a:rPr lang="zh-CN" altLang="en-US" i="1" dirty="0"/>
              <a:t> </a:t>
            </a:r>
            <a:r>
              <a:rPr lang="en-US" altLang="en-US" i="1" baseline="30000" dirty="0"/>
              <a:t>−</a:t>
            </a:r>
            <a:r>
              <a:rPr lang="en-US" altLang="zh-CN" baseline="30000" dirty="0"/>
              <a:t>1</a:t>
            </a:r>
            <a:r>
              <a:rPr lang="en-US" altLang="zh-CN" dirty="0"/>
              <a:t>| |</a:t>
            </a:r>
            <a:r>
              <a:rPr lang="en-US" altLang="zh-CN" i="1" dirty="0"/>
              <a:t>A</a:t>
            </a:r>
            <a:r>
              <a:rPr lang="zh-CN" altLang="en-US" dirty="0"/>
              <a:t>−</a:t>
            </a:r>
            <a:r>
              <a:rPr lang="en-US" altLang="zh-CN" i="1" dirty="0">
                <a:latin typeface="Symbol" panose="05050102010706020507" pitchFamily="18" charset="2"/>
              </a:rPr>
              <a:t>l</a:t>
            </a:r>
            <a:r>
              <a:rPr lang="en-US" altLang="zh-CN" i="1" dirty="0"/>
              <a:t>E</a:t>
            </a:r>
            <a:r>
              <a:rPr lang="en-US" altLang="zh-CN" dirty="0"/>
              <a:t> | |</a:t>
            </a:r>
            <a:r>
              <a:rPr lang="en-US" altLang="zh-CN" i="1" dirty="0"/>
              <a:t>P</a:t>
            </a:r>
            <a:r>
              <a:rPr lang="en-US" altLang="zh-CN" dirty="0"/>
              <a:t> | = |</a:t>
            </a:r>
            <a:r>
              <a:rPr lang="en-US" altLang="zh-CN" i="1" dirty="0"/>
              <a:t>A</a:t>
            </a:r>
            <a:r>
              <a:rPr lang="zh-CN" altLang="en-US" dirty="0"/>
              <a:t>−</a:t>
            </a:r>
            <a:r>
              <a:rPr lang="en-US" altLang="zh-CN" i="1" dirty="0">
                <a:latin typeface="Symbol" panose="05050102010706020507" pitchFamily="18" charset="2"/>
              </a:rPr>
              <a:t>l</a:t>
            </a:r>
            <a:r>
              <a:rPr lang="en-US" altLang="zh-CN" i="1" dirty="0"/>
              <a:t>E</a:t>
            </a:r>
            <a:r>
              <a:rPr lang="en-US" altLang="zh-CN" dirty="0"/>
              <a:t> | </a:t>
            </a:r>
            <a:r>
              <a:rPr lang="zh-CN" altLang="en-US" dirty="0"/>
              <a:t>．</a:t>
            </a:r>
            <a:endParaRPr lang="zh-CN" altLang="en-US" dirty="0"/>
          </a:p>
        </p:txBody>
      </p:sp>
      <p:sp>
        <p:nvSpPr>
          <p:cNvPr id="180233" name="Rectangle 9"/>
          <p:cNvSpPr/>
          <p:nvPr/>
        </p:nvSpPr>
        <p:spPr>
          <a:xfrm>
            <a:off x="4573588" y="1484313"/>
            <a:ext cx="3167062"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0236" name="Rectangle 12"/>
          <p:cNvSpPr/>
          <p:nvPr/>
        </p:nvSpPr>
        <p:spPr>
          <a:xfrm>
            <a:off x="2500313" y="5783263"/>
            <a:ext cx="928687"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0237" name="Rectangle 13"/>
          <p:cNvSpPr/>
          <p:nvPr/>
        </p:nvSpPr>
        <p:spPr>
          <a:xfrm>
            <a:off x="3714750" y="5783263"/>
            <a:ext cx="1357313"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0238" name="Rectangle 14"/>
          <p:cNvSpPr/>
          <p:nvPr/>
        </p:nvSpPr>
        <p:spPr>
          <a:xfrm>
            <a:off x="5214938" y="5786438"/>
            <a:ext cx="2592387"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0239" name="Rectangle 15"/>
          <p:cNvSpPr/>
          <p:nvPr/>
        </p:nvSpPr>
        <p:spPr>
          <a:xfrm>
            <a:off x="642938" y="6215063"/>
            <a:ext cx="2571750"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80240" name="Rectangle 16"/>
          <p:cNvSpPr/>
          <p:nvPr/>
        </p:nvSpPr>
        <p:spPr>
          <a:xfrm>
            <a:off x="3186113" y="6215063"/>
            <a:ext cx="1857375" cy="360362"/>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227">
                                            <p:txEl>
                                              <p:charRg st="0" end="3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227">
                                            <p:txEl>
                                              <p:charRg st="31" end="4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227">
                                            <p:txEl>
                                              <p:charRg st="44" end="7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02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227">
                                            <p:txEl>
                                              <p:charRg st="75" end="10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227">
                                            <p:txEl>
                                              <p:charRg st="105" end="13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200"/>
                                  </p:iterate>
                                  <p:childTnLst>
                                    <p:set>
                                      <p:cBhvr>
                                        <p:cTn id="30" dur="1" fill="hold">
                                          <p:stCondLst>
                                            <p:cond delay="0"/>
                                          </p:stCondLst>
                                        </p:cTn>
                                        <p:tgtEl>
                                          <p:spTgt spid="180227">
                                            <p:txEl>
                                              <p:charRg st="133" end="171"/>
                                            </p:txEl>
                                          </p:spTgt>
                                        </p:tgtEl>
                                        <p:attrNameLst>
                                          <p:attrName>style.visibility</p:attrName>
                                        </p:attrNameLst>
                                      </p:cBhvr>
                                      <p:to>
                                        <p:strVal val="visible"/>
                                      </p:to>
                                    </p:set>
                                  </p:childTnLst>
                                </p:cTn>
                              </p:par>
                            </p:childTnLst>
                          </p:cTn>
                        </p:par>
                        <p:par>
                          <p:cTn id="31" fill="hold">
                            <p:stCondLst>
                              <p:cond delay="7400"/>
                            </p:stCondLst>
                            <p:childTnLst>
                              <p:par>
                                <p:cTn id="32" presetID="1" presetClass="entr" presetSubtype="0" fill="hold" nodeType="afterEffect">
                                  <p:stCondLst>
                                    <p:cond delay="0"/>
                                  </p:stCondLst>
                                  <p:iterate type="lt">
                                    <p:tmAbs val="200"/>
                                  </p:iterate>
                                  <p:childTnLst>
                                    <p:set>
                                      <p:cBhvr>
                                        <p:cTn id="33" dur="1" fill="hold">
                                          <p:stCondLst>
                                            <p:cond delay="0"/>
                                          </p:stCondLst>
                                        </p:cTn>
                                        <p:tgtEl>
                                          <p:spTgt spid="180227">
                                            <p:txEl>
                                              <p:charRg st="171" end="18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227">
                                            <p:txEl>
                                              <p:charRg st="190" end="225"/>
                                            </p:txEl>
                                          </p:spTgt>
                                        </p:tgtEl>
                                        <p:attrNameLst>
                                          <p:attrName>style.visibility</p:attrName>
                                        </p:attrNameLst>
                                      </p:cBhvr>
                                      <p:to>
                                        <p:strVal val="visible"/>
                                      </p:to>
                                    </p:set>
                                    <p:animEffect transition="in" filter="wipe(left)">
                                      <p:cBhvr>
                                        <p:cTn id="38" dur="500"/>
                                        <p:tgtEl>
                                          <p:spTgt spid="180227">
                                            <p:txEl>
                                              <p:charRg st="190" end="22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80227">
                                            <p:txEl>
                                              <p:charRg st="225" end="228"/>
                                            </p:txEl>
                                          </p:spTgt>
                                        </p:tgtEl>
                                        <p:attrNameLst>
                                          <p:attrName>style.visibility</p:attrName>
                                        </p:attrNameLst>
                                      </p:cBhvr>
                                      <p:to>
                                        <p:strVal val="visible"/>
                                      </p:to>
                                    </p:set>
                                    <p:animEffect transition="in" filter="wipe(left)">
                                      <p:cBhvr>
                                        <p:cTn id="43" dur="500"/>
                                        <p:tgtEl>
                                          <p:spTgt spid="180227">
                                            <p:txEl>
                                              <p:charRg st="225" end="22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80227">
                                            <p:txEl>
                                              <p:charRg st="228" end="286"/>
                                            </p:txEl>
                                          </p:spTgt>
                                        </p:tgtEl>
                                        <p:attrNameLst>
                                          <p:attrName>style.visibility</p:attrName>
                                        </p:attrNameLst>
                                      </p:cBhvr>
                                      <p:to>
                                        <p:strVal val="visible"/>
                                      </p:to>
                                    </p:set>
                                    <p:animEffect transition="in" filter="wipe(left)">
                                      <p:cBhvr>
                                        <p:cTn id="48" dur="500"/>
                                        <p:tgtEl>
                                          <p:spTgt spid="180227">
                                            <p:txEl>
                                              <p:charRg st="228" end="286"/>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80227">
                                            <p:txEl>
                                              <p:charRg st="286" end="323"/>
                                            </p:txEl>
                                          </p:spTgt>
                                        </p:tgtEl>
                                        <p:attrNameLst>
                                          <p:attrName>style.visibility</p:attrName>
                                        </p:attrNameLst>
                                      </p:cBhvr>
                                      <p:to>
                                        <p:strVal val="visible"/>
                                      </p:to>
                                    </p:set>
                                    <p:animEffect transition="in" filter="wipe(left)">
                                      <p:cBhvr>
                                        <p:cTn id="51" dur="500"/>
                                        <p:tgtEl>
                                          <p:spTgt spid="180227">
                                            <p:txEl>
                                              <p:charRg st="286" end="32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grpId="0" nodeType="clickEffect">
                                  <p:stCondLst>
                                    <p:cond delay="0"/>
                                  </p:stCondLst>
                                  <p:childTnLst>
                                    <p:animEffect transition="out" filter="wipe(left)">
                                      <p:cBhvr>
                                        <p:cTn id="55" dur="500"/>
                                        <p:tgtEl>
                                          <p:spTgt spid="180236"/>
                                        </p:tgtEl>
                                      </p:cBhvr>
                                    </p:animEffect>
                                    <p:set>
                                      <p:cBhvr>
                                        <p:cTn id="56" dur="1" fill="hold">
                                          <p:stCondLst>
                                            <p:cond delay="499"/>
                                          </p:stCondLst>
                                        </p:cTn>
                                        <p:tgtEl>
                                          <p:spTgt spid="18023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xit" presetSubtype="8" fill="hold" grpId="0" nodeType="clickEffect">
                                  <p:stCondLst>
                                    <p:cond delay="0"/>
                                  </p:stCondLst>
                                  <p:childTnLst>
                                    <p:animEffect transition="out" filter="wipe(left)">
                                      <p:cBhvr>
                                        <p:cTn id="60" dur="500"/>
                                        <p:tgtEl>
                                          <p:spTgt spid="180237"/>
                                        </p:tgtEl>
                                      </p:cBhvr>
                                    </p:animEffect>
                                    <p:set>
                                      <p:cBhvr>
                                        <p:cTn id="61" dur="1" fill="hold">
                                          <p:stCondLst>
                                            <p:cond delay="499"/>
                                          </p:stCondLst>
                                        </p:cTn>
                                        <p:tgtEl>
                                          <p:spTgt spid="18023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xit" presetSubtype="8" fill="hold" grpId="0" nodeType="clickEffect">
                                  <p:stCondLst>
                                    <p:cond delay="0"/>
                                  </p:stCondLst>
                                  <p:childTnLst>
                                    <p:animEffect transition="out" filter="wipe(left)">
                                      <p:cBhvr>
                                        <p:cTn id="65" dur="500"/>
                                        <p:tgtEl>
                                          <p:spTgt spid="180238"/>
                                        </p:tgtEl>
                                      </p:cBhvr>
                                    </p:animEffect>
                                    <p:set>
                                      <p:cBhvr>
                                        <p:cTn id="66" dur="1" fill="hold">
                                          <p:stCondLst>
                                            <p:cond delay="499"/>
                                          </p:stCondLst>
                                        </p:cTn>
                                        <p:tgtEl>
                                          <p:spTgt spid="18023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xit" presetSubtype="8" fill="hold" grpId="0" nodeType="clickEffect">
                                  <p:stCondLst>
                                    <p:cond delay="0"/>
                                  </p:stCondLst>
                                  <p:childTnLst>
                                    <p:animEffect transition="out" filter="wipe(left)">
                                      <p:cBhvr>
                                        <p:cTn id="70" dur="500"/>
                                        <p:tgtEl>
                                          <p:spTgt spid="180239"/>
                                        </p:tgtEl>
                                      </p:cBhvr>
                                    </p:animEffect>
                                    <p:set>
                                      <p:cBhvr>
                                        <p:cTn id="71" dur="1" fill="hold">
                                          <p:stCondLst>
                                            <p:cond delay="499"/>
                                          </p:stCondLst>
                                        </p:cTn>
                                        <p:tgtEl>
                                          <p:spTgt spid="18023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xit" presetSubtype="8" fill="hold" grpId="0" nodeType="clickEffect">
                                  <p:stCondLst>
                                    <p:cond delay="0"/>
                                  </p:stCondLst>
                                  <p:childTnLst>
                                    <p:animEffect transition="out" filter="wipe(left)">
                                      <p:cBhvr>
                                        <p:cTn id="75" dur="500"/>
                                        <p:tgtEl>
                                          <p:spTgt spid="180240"/>
                                        </p:tgtEl>
                                      </p:cBhvr>
                                    </p:animEffect>
                                    <p:set>
                                      <p:cBhvr>
                                        <p:cTn id="76" dur="1" fill="hold">
                                          <p:stCondLst>
                                            <p:cond delay="499"/>
                                          </p:stCondLst>
                                        </p:cTn>
                                        <p:tgtEl>
                                          <p:spTgt spid="180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animBg="1"/>
      <p:bldP spid="180236" grpId="0" animBg="1"/>
      <p:bldP spid="180237" grpId="0" animBg="1"/>
      <p:bldP spid="180238" grpId="0" animBg="1"/>
      <p:bldP spid="180239" grpId="0" animBg="1"/>
      <p:bldP spid="180240"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2"/>
          <p:cNvSpPr>
            <a:spLocks noGrp="1"/>
          </p:cNvSpPr>
          <p:nvPr>
            <p:ph idx="1"/>
          </p:nvPr>
        </p:nvSpPr>
        <p:spPr>
          <a:xfrm>
            <a:off x="427038" y="455613"/>
            <a:ext cx="8507412" cy="62595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定理：</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和 </a:t>
            </a:r>
            <a:r>
              <a:rPr lang="en-US" altLang="zh-CN" i="1" dirty="0"/>
              <a:t>B </a:t>
            </a:r>
            <a:r>
              <a:rPr lang="zh-CN" altLang="en-US" dirty="0"/>
              <a:t>的特征多项式相同</a:t>
            </a:r>
            <a:r>
              <a:rPr lang="en-US" altLang="zh-CN" dirty="0"/>
              <a:t>,</a:t>
            </a:r>
            <a:endParaRPr lang="en-US" altLang="zh-CN" dirty="0"/>
          </a:p>
          <a:p>
            <a:pPr eaLnBrk="1" hangingPunct="1">
              <a:lnSpc>
                <a:spcPct val="110000"/>
              </a:lnSpc>
              <a:buNone/>
            </a:pPr>
            <a:r>
              <a:rPr lang="zh-CN" altLang="en-US" dirty="0"/>
              <a:t>从而 </a:t>
            </a:r>
            <a:r>
              <a:rPr lang="en-US" altLang="zh-CN" i="1" dirty="0"/>
              <a:t>A</a:t>
            </a:r>
            <a:r>
              <a:rPr lang="en-US" altLang="zh-CN" dirty="0"/>
              <a:t> </a:t>
            </a:r>
            <a:r>
              <a:rPr lang="zh-CN" altLang="en-US" dirty="0"/>
              <a:t>和 </a:t>
            </a:r>
            <a:r>
              <a:rPr lang="en-US" altLang="zh-CN" i="1" dirty="0"/>
              <a:t>B </a:t>
            </a:r>
            <a:r>
              <a:rPr lang="zh-CN" altLang="en-US" dirty="0"/>
              <a:t>的特征值也相同．</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推论：</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的多项式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 </a:t>
            </a:r>
            <a:r>
              <a:rPr lang="zh-CN" altLang="en-US" dirty="0"/>
              <a:t>和 </a:t>
            </a:r>
            <a:r>
              <a:rPr lang="en-US" altLang="zh-CN" i="1" dirty="0"/>
              <a:t>B </a:t>
            </a:r>
            <a:r>
              <a:rPr lang="zh-CN" altLang="en-US" dirty="0"/>
              <a:t>的</a:t>
            </a:r>
            <a:endParaRPr lang="zh-CN" altLang="en-US" dirty="0"/>
          </a:p>
          <a:p>
            <a:pPr eaLnBrk="1" hangingPunct="1">
              <a:lnSpc>
                <a:spcPct val="110000"/>
              </a:lnSpc>
              <a:buNone/>
            </a:pPr>
            <a:r>
              <a:rPr lang="zh-CN" altLang="en-US" dirty="0"/>
              <a:t>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B</a:t>
            </a:r>
            <a:r>
              <a:rPr lang="en-US" altLang="zh-CN" dirty="0"/>
              <a:t>) </a:t>
            </a:r>
            <a:r>
              <a:rPr lang="zh-CN" altLang="en-US" dirty="0"/>
              <a:t>相似．</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证明：</a:t>
            </a:r>
            <a:r>
              <a:rPr lang="zh-CN" altLang="en-US" dirty="0"/>
              <a:t>设存在可逆矩阵 </a:t>
            </a:r>
            <a:r>
              <a:rPr lang="en-US" altLang="zh-CN" i="1" dirty="0"/>
              <a:t>P</a:t>
            </a:r>
            <a:r>
              <a:rPr lang="en-US" altLang="zh-CN" dirty="0"/>
              <a:t> </a:t>
            </a:r>
            <a:r>
              <a:rPr lang="zh-CN" altLang="en-US" dirty="0"/>
              <a:t>，使得 </a:t>
            </a:r>
            <a:r>
              <a:rPr lang="en-US" altLang="zh-CN" i="1" dirty="0"/>
              <a:t>P</a:t>
            </a:r>
            <a:r>
              <a:rPr lang="zh-CN" altLang="en-US" i="1" dirty="0"/>
              <a:t> </a:t>
            </a:r>
            <a:r>
              <a:rPr lang="en-US" altLang="en-US" i="1" baseline="30000" dirty="0"/>
              <a:t>−</a:t>
            </a:r>
            <a:r>
              <a:rPr lang="en-US" altLang="zh-CN" baseline="30000" dirty="0"/>
              <a:t>1</a:t>
            </a:r>
            <a:r>
              <a:rPr lang="en-US" altLang="zh-CN" i="1" dirty="0"/>
              <a:t>AP</a:t>
            </a:r>
            <a:r>
              <a:rPr lang="en-US" altLang="zh-CN" dirty="0"/>
              <a:t> = </a:t>
            </a:r>
            <a:r>
              <a:rPr lang="en-US" altLang="zh-CN" i="1" dirty="0"/>
              <a:t>B </a:t>
            </a:r>
            <a:r>
              <a:rPr lang="zh-CN" altLang="en-US" dirty="0"/>
              <a:t>，则</a:t>
            </a:r>
            <a:r>
              <a:rPr lang="en-US" altLang="zh-CN" i="1" dirty="0"/>
              <a:t>P</a:t>
            </a:r>
            <a:r>
              <a:rPr lang="zh-CN" altLang="en-US" i="1" dirty="0"/>
              <a:t> </a:t>
            </a:r>
            <a:r>
              <a:rPr lang="zh-CN" altLang="en-US" i="1" baseline="30000" dirty="0"/>
              <a:t>−</a:t>
            </a:r>
            <a:r>
              <a:rPr lang="en-US" altLang="zh-CN" baseline="30000" dirty="0"/>
              <a:t>1</a:t>
            </a:r>
            <a:r>
              <a:rPr lang="en-US" altLang="zh-CN" i="1" dirty="0"/>
              <a:t>A</a:t>
            </a:r>
            <a:r>
              <a:rPr lang="en-US" altLang="zh-CN" i="1" baseline="30000" dirty="0">
                <a:solidFill>
                  <a:srgbClr val="FF0000"/>
                </a:solidFill>
              </a:rPr>
              <a:t>k</a:t>
            </a:r>
            <a:r>
              <a:rPr lang="en-US" altLang="zh-CN" i="1" dirty="0"/>
              <a:t>P</a:t>
            </a:r>
            <a:r>
              <a:rPr lang="en-US" altLang="zh-CN" dirty="0"/>
              <a:t> = </a:t>
            </a:r>
            <a:r>
              <a:rPr lang="en-US" altLang="zh-CN" i="1" dirty="0"/>
              <a:t>B</a:t>
            </a:r>
            <a:r>
              <a:rPr lang="en-US" altLang="zh-CN" i="1" baseline="30000" dirty="0">
                <a:solidFill>
                  <a:srgbClr val="FF0000"/>
                </a:solidFill>
              </a:rPr>
              <a:t>k</a:t>
            </a:r>
            <a:r>
              <a:rPr lang="en-US" altLang="zh-CN" dirty="0"/>
              <a:t> </a:t>
            </a:r>
            <a:r>
              <a:rPr lang="en-US" altLang="zh-CN" dirty="0">
                <a:latin typeface="楷体_GB2312" panose="02010609030101010101" pitchFamily="49" charset="-122"/>
              </a:rPr>
              <a:t>.</a:t>
            </a:r>
            <a:endParaRPr lang="en-US" altLang="zh-CN" dirty="0">
              <a:latin typeface="楷体_GB2312" panose="02010609030101010101" pitchFamily="49" charset="-122"/>
            </a:endParaRPr>
          </a:p>
          <a:p>
            <a:pPr eaLnBrk="1" hangingPunct="1">
              <a:lnSpc>
                <a:spcPct val="110000"/>
              </a:lnSpc>
              <a:buNone/>
            </a:pPr>
            <a:r>
              <a:rPr lang="zh-CN" altLang="en-US" dirty="0">
                <a:latin typeface="楷体_GB2312" panose="02010609030101010101" pitchFamily="49" charset="-122"/>
              </a:rPr>
              <a:t>设</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x</a:t>
            </a:r>
            <a:r>
              <a:rPr lang="en-US" altLang="zh-CN" dirty="0"/>
              <a:t>) = </a:t>
            </a:r>
            <a:r>
              <a:rPr lang="en-US" altLang="zh-CN" i="1" dirty="0"/>
              <a:t>c</a:t>
            </a:r>
            <a:r>
              <a:rPr lang="en-US" altLang="zh-CN" i="1" baseline="-25000" dirty="0"/>
              <a:t>m</a:t>
            </a:r>
            <a:r>
              <a:rPr lang="en-US" altLang="zh-CN" i="1" dirty="0"/>
              <a:t>x</a:t>
            </a:r>
            <a:r>
              <a:rPr lang="en-US" altLang="zh-CN" i="1" baseline="30000" dirty="0"/>
              <a:t>m</a:t>
            </a:r>
            <a:r>
              <a:rPr lang="en-US" altLang="zh-CN" dirty="0"/>
              <a:t> + </a:t>
            </a:r>
            <a:r>
              <a:rPr lang="en-US" altLang="zh-CN" i="1" dirty="0"/>
              <a:t>c</a:t>
            </a:r>
            <a:r>
              <a:rPr lang="en-US" altLang="zh-CN" i="1" baseline="-25000" dirty="0"/>
              <a:t>m</a:t>
            </a:r>
            <a:r>
              <a:rPr lang="zh-CN" altLang="en-US" i="1" baseline="-25000" dirty="0"/>
              <a:t>−</a:t>
            </a:r>
            <a:r>
              <a:rPr lang="en-US" altLang="zh-CN" baseline="-25000" dirty="0"/>
              <a:t>1</a:t>
            </a:r>
            <a:r>
              <a:rPr lang="en-US" altLang="zh-CN" i="1" dirty="0"/>
              <a:t>x</a:t>
            </a:r>
            <a:r>
              <a:rPr lang="en-US" altLang="zh-CN" i="1" baseline="30000" dirty="0"/>
              <a:t>m</a:t>
            </a:r>
            <a:r>
              <a:rPr lang="zh-CN" altLang="en-US" i="1" baseline="30000" dirty="0"/>
              <a:t>−</a:t>
            </a:r>
            <a:r>
              <a:rPr lang="en-US" altLang="zh-CN" baseline="30000" dirty="0"/>
              <a:t>1</a:t>
            </a:r>
            <a:r>
              <a:rPr lang="en-US" altLang="zh-CN" dirty="0"/>
              <a:t> + … + </a:t>
            </a:r>
            <a:r>
              <a:rPr lang="en-US" altLang="zh-CN" i="1" dirty="0"/>
              <a:t>c</a:t>
            </a:r>
            <a:r>
              <a:rPr lang="en-US" altLang="zh-CN" baseline="-25000" dirty="0"/>
              <a:t>1</a:t>
            </a:r>
            <a:r>
              <a:rPr lang="en-US" altLang="zh-CN" i="1" dirty="0"/>
              <a:t>x</a:t>
            </a:r>
            <a:r>
              <a:rPr lang="en-US" altLang="zh-CN" dirty="0"/>
              <a:t> + </a:t>
            </a:r>
            <a:r>
              <a:rPr lang="en-US" altLang="zh-CN" i="1" dirty="0"/>
              <a:t>c</a:t>
            </a:r>
            <a:r>
              <a:rPr lang="en-US" altLang="zh-CN" baseline="-25000" dirty="0"/>
              <a:t>0</a:t>
            </a:r>
            <a:r>
              <a:rPr lang="zh-CN" altLang="en-US" dirty="0"/>
              <a:t>，那么</a:t>
            </a:r>
            <a:endParaRPr lang="zh-CN" altLang="en-US" dirty="0"/>
          </a:p>
          <a:p>
            <a:pPr eaLnBrk="1" hangingPunct="1">
              <a:lnSpc>
                <a:spcPct val="110000"/>
              </a:lnSpc>
              <a:buNone/>
            </a:pPr>
            <a:r>
              <a:rPr lang="en-US" altLang="zh-CN" i="1" dirty="0"/>
              <a:t>   P</a:t>
            </a:r>
            <a:r>
              <a:rPr lang="zh-CN" altLang="en-US" i="1" dirty="0"/>
              <a:t> </a:t>
            </a:r>
            <a:r>
              <a:rPr lang="zh-CN" altLang="en-US" i="1" baseline="30000" dirty="0"/>
              <a:t>−</a:t>
            </a:r>
            <a:r>
              <a:rPr lang="en-US" altLang="zh-CN" baseline="30000" dirty="0"/>
              <a:t>1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 </a:t>
            </a:r>
            <a:r>
              <a:rPr lang="en-US" altLang="zh-CN" i="1" dirty="0"/>
              <a:t>P</a:t>
            </a:r>
            <a:r>
              <a:rPr lang="en-US" altLang="zh-CN" dirty="0"/>
              <a:t> </a:t>
            </a:r>
            <a:endParaRPr lang="en-US" altLang="zh-CN" dirty="0"/>
          </a:p>
          <a:p>
            <a:pPr eaLnBrk="1" hangingPunct="1">
              <a:lnSpc>
                <a:spcPct val="110000"/>
              </a:lnSpc>
              <a:buNone/>
            </a:pPr>
            <a:r>
              <a:rPr lang="en-US" altLang="zh-CN" i="1" dirty="0"/>
              <a:t>= </a:t>
            </a:r>
            <a:r>
              <a:rPr lang="en-US" altLang="zh-CN" i="1" dirty="0">
                <a:solidFill>
                  <a:srgbClr val="0000FF"/>
                </a:solidFill>
              </a:rPr>
              <a:t>P</a:t>
            </a:r>
            <a:r>
              <a:rPr lang="zh-CN" altLang="en-US" i="1" dirty="0">
                <a:solidFill>
                  <a:srgbClr val="0000FF"/>
                </a:solidFill>
              </a:rPr>
              <a:t> </a:t>
            </a:r>
            <a:r>
              <a:rPr lang="zh-CN" altLang="en-US" i="1" baseline="30000" dirty="0">
                <a:solidFill>
                  <a:srgbClr val="0000FF"/>
                </a:solidFill>
              </a:rPr>
              <a:t>−</a:t>
            </a:r>
            <a:r>
              <a:rPr lang="en-US" altLang="zh-CN" baseline="30000" dirty="0">
                <a:solidFill>
                  <a:srgbClr val="0000FF"/>
                </a:solidFill>
              </a:rPr>
              <a:t>1</a:t>
            </a:r>
            <a:r>
              <a:rPr lang="en-US" altLang="zh-CN" baseline="30000" dirty="0"/>
              <a:t> </a:t>
            </a:r>
            <a:r>
              <a:rPr lang="en-US" altLang="zh-CN" dirty="0">
                <a:latin typeface="Symbol" panose="05050102010706020507" pitchFamily="18" charset="2"/>
              </a:rPr>
              <a:t>(</a:t>
            </a:r>
            <a:r>
              <a:rPr lang="en-US" altLang="zh-CN" i="1" dirty="0">
                <a:solidFill>
                  <a:srgbClr val="FF0000"/>
                </a:solidFill>
              </a:rPr>
              <a:t>c</a:t>
            </a:r>
            <a:r>
              <a:rPr lang="en-US" altLang="zh-CN" i="1" baseline="-25000" dirty="0">
                <a:solidFill>
                  <a:srgbClr val="FF0000"/>
                </a:solidFill>
              </a:rPr>
              <a:t>m</a:t>
            </a:r>
            <a:r>
              <a:rPr lang="en-US" altLang="zh-CN" i="1" dirty="0">
                <a:solidFill>
                  <a:srgbClr val="FF0000"/>
                </a:solidFill>
              </a:rPr>
              <a:t>A</a:t>
            </a:r>
            <a:r>
              <a:rPr lang="en-US" altLang="zh-CN" i="1" baseline="30000" dirty="0">
                <a:solidFill>
                  <a:srgbClr val="FF0000"/>
                </a:solidFill>
              </a:rPr>
              <a:t>m</a:t>
            </a:r>
            <a:r>
              <a:rPr lang="en-US" altLang="zh-CN" dirty="0"/>
              <a:t> + </a:t>
            </a:r>
            <a:r>
              <a:rPr lang="en-US" altLang="zh-CN" i="1" dirty="0"/>
              <a:t>c</a:t>
            </a:r>
            <a:r>
              <a:rPr lang="en-US" altLang="zh-CN" i="1" baseline="-25000" dirty="0"/>
              <a:t>m</a:t>
            </a:r>
            <a:r>
              <a:rPr lang="zh-CN" altLang="en-US" i="1" baseline="-25000" dirty="0"/>
              <a:t>−</a:t>
            </a:r>
            <a:r>
              <a:rPr lang="en-US" altLang="zh-CN" baseline="-25000" dirty="0"/>
              <a:t>1</a:t>
            </a:r>
            <a:r>
              <a:rPr lang="en-US" altLang="zh-CN" i="1" dirty="0"/>
              <a:t>A</a:t>
            </a:r>
            <a:r>
              <a:rPr lang="en-US" altLang="zh-CN" i="1" baseline="30000" dirty="0"/>
              <a:t>m</a:t>
            </a:r>
            <a:r>
              <a:rPr lang="zh-CN" altLang="en-US" i="1" baseline="30000" dirty="0"/>
              <a:t>−</a:t>
            </a:r>
            <a:r>
              <a:rPr lang="en-US" altLang="zh-CN" baseline="30000" dirty="0"/>
              <a:t>1</a:t>
            </a:r>
            <a:r>
              <a:rPr lang="en-US" altLang="zh-CN" dirty="0"/>
              <a:t> </a:t>
            </a:r>
            <a:r>
              <a:rPr lang="en-US" altLang="zh-CN" dirty="0">
                <a:solidFill>
                  <a:srgbClr val="FF0000"/>
                </a:solidFill>
              </a:rPr>
              <a:t>+ …</a:t>
            </a:r>
            <a:r>
              <a:rPr lang="en-US" altLang="zh-CN" dirty="0"/>
              <a:t> + </a:t>
            </a:r>
            <a:r>
              <a:rPr lang="en-US" altLang="zh-CN" i="1" dirty="0"/>
              <a:t>c</a:t>
            </a:r>
            <a:r>
              <a:rPr lang="en-US" altLang="zh-CN" baseline="-25000" dirty="0"/>
              <a:t>1</a:t>
            </a:r>
            <a:r>
              <a:rPr lang="en-US" altLang="zh-CN" i="1" dirty="0"/>
              <a:t>A</a:t>
            </a:r>
            <a:r>
              <a:rPr lang="en-US" altLang="zh-CN" dirty="0"/>
              <a:t> </a:t>
            </a:r>
            <a:r>
              <a:rPr lang="en-US" altLang="zh-CN" dirty="0">
                <a:solidFill>
                  <a:srgbClr val="FF0000"/>
                </a:solidFill>
              </a:rPr>
              <a:t>+ </a:t>
            </a:r>
            <a:r>
              <a:rPr lang="en-US" altLang="zh-CN" i="1" dirty="0">
                <a:solidFill>
                  <a:srgbClr val="FF0000"/>
                </a:solidFill>
              </a:rPr>
              <a:t>c</a:t>
            </a:r>
            <a:r>
              <a:rPr lang="en-US" altLang="zh-CN" baseline="-25000" dirty="0">
                <a:solidFill>
                  <a:srgbClr val="FF0000"/>
                </a:solidFill>
              </a:rPr>
              <a:t>0</a:t>
            </a:r>
            <a:r>
              <a:rPr lang="en-US" altLang="zh-CN" dirty="0">
                <a:solidFill>
                  <a:srgbClr val="FF0000"/>
                </a:solidFill>
              </a:rPr>
              <a:t> </a:t>
            </a:r>
            <a:r>
              <a:rPr lang="en-US" altLang="zh-CN" i="1" dirty="0">
                <a:solidFill>
                  <a:srgbClr val="FF0000"/>
                </a:solidFill>
              </a:rPr>
              <a:t>E</a:t>
            </a:r>
            <a:r>
              <a:rPr lang="en-US" altLang="zh-CN" dirty="0"/>
              <a:t>) </a:t>
            </a:r>
            <a:r>
              <a:rPr lang="en-US" altLang="zh-CN" i="1" dirty="0">
                <a:solidFill>
                  <a:srgbClr val="0000FF"/>
                </a:solidFill>
              </a:rPr>
              <a:t>P</a:t>
            </a:r>
            <a:r>
              <a:rPr lang="en-US" altLang="zh-CN" dirty="0"/>
              <a:t> </a:t>
            </a:r>
            <a:endParaRPr lang="en-US" altLang="zh-CN" dirty="0"/>
          </a:p>
          <a:p>
            <a:pPr eaLnBrk="1" hangingPunct="1">
              <a:lnSpc>
                <a:spcPct val="110000"/>
              </a:lnSpc>
              <a:buNone/>
            </a:pPr>
            <a:r>
              <a:rPr lang="en-US" altLang="zh-CN" i="1" dirty="0"/>
              <a:t>= c</a:t>
            </a:r>
            <a:r>
              <a:rPr lang="en-US" altLang="zh-CN" i="1" baseline="-25000" dirty="0"/>
              <a:t>m </a:t>
            </a:r>
            <a:r>
              <a:rPr lang="en-US" altLang="zh-CN" i="1" dirty="0"/>
              <a:t>P</a:t>
            </a:r>
            <a:r>
              <a:rPr lang="zh-CN" altLang="en-US" i="1" dirty="0"/>
              <a:t> </a:t>
            </a:r>
            <a:r>
              <a:rPr lang="zh-CN" altLang="en-US" i="1" baseline="30000" dirty="0"/>
              <a:t>−</a:t>
            </a:r>
            <a:r>
              <a:rPr lang="en-US" altLang="zh-CN" baseline="30000" dirty="0"/>
              <a:t>1 </a:t>
            </a:r>
            <a:r>
              <a:rPr lang="en-US" altLang="zh-CN" i="1" dirty="0"/>
              <a:t>A</a:t>
            </a:r>
            <a:r>
              <a:rPr lang="en-US" altLang="zh-CN" i="1" baseline="30000" dirty="0"/>
              <a:t>m</a:t>
            </a:r>
            <a:r>
              <a:rPr lang="en-US" altLang="zh-CN" dirty="0"/>
              <a:t> </a:t>
            </a:r>
            <a:r>
              <a:rPr lang="en-US" altLang="zh-CN" i="1" dirty="0"/>
              <a:t>P </a:t>
            </a:r>
            <a:r>
              <a:rPr lang="en-US" altLang="zh-CN" dirty="0"/>
              <a:t>+ </a:t>
            </a:r>
            <a:r>
              <a:rPr lang="en-US" altLang="zh-CN" i="1" dirty="0"/>
              <a:t>c</a:t>
            </a:r>
            <a:r>
              <a:rPr lang="en-US" altLang="zh-CN" i="1" baseline="-25000" dirty="0"/>
              <a:t>m</a:t>
            </a:r>
            <a:r>
              <a:rPr lang="zh-CN" altLang="en-US" i="1" baseline="-25000" dirty="0"/>
              <a:t>−</a:t>
            </a:r>
            <a:r>
              <a:rPr lang="en-US" altLang="zh-CN" baseline="-25000" dirty="0"/>
              <a:t>1</a:t>
            </a:r>
            <a:r>
              <a:rPr lang="en-US" altLang="zh-CN" i="1" dirty="0"/>
              <a:t>P</a:t>
            </a:r>
            <a:r>
              <a:rPr lang="zh-CN" altLang="en-US" i="1" dirty="0"/>
              <a:t> </a:t>
            </a:r>
            <a:r>
              <a:rPr lang="zh-CN" altLang="en-US" i="1" baseline="30000" dirty="0"/>
              <a:t>−</a:t>
            </a:r>
            <a:r>
              <a:rPr lang="en-US" altLang="zh-CN" baseline="30000" dirty="0"/>
              <a:t>1 </a:t>
            </a:r>
            <a:r>
              <a:rPr lang="en-US" altLang="zh-CN" i="1" dirty="0"/>
              <a:t>A </a:t>
            </a:r>
            <a:r>
              <a:rPr lang="en-US" altLang="zh-CN" i="1" baseline="30000" dirty="0"/>
              <a:t>m</a:t>
            </a:r>
            <a:r>
              <a:rPr lang="zh-CN" altLang="en-US" i="1" baseline="30000" dirty="0"/>
              <a:t>−</a:t>
            </a:r>
            <a:r>
              <a:rPr lang="en-US" altLang="zh-CN" baseline="30000" dirty="0"/>
              <a:t>1</a:t>
            </a:r>
            <a:r>
              <a:rPr lang="en-US" altLang="zh-CN" dirty="0"/>
              <a:t> </a:t>
            </a:r>
            <a:r>
              <a:rPr lang="en-US" altLang="zh-CN" i="1" dirty="0"/>
              <a:t>P</a:t>
            </a:r>
            <a:r>
              <a:rPr lang="en-US" altLang="zh-CN" dirty="0"/>
              <a:t> + … + </a:t>
            </a:r>
            <a:r>
              <a:rPr lang="en-US" altLang="zh-CN" i="1" dirty="0"/>
              <a:t>c</a:t>
            </a:r>
            <a:r>
              <a:rPr lang="en-US" altLang="zh-CN" baseline="-25000" dirty="0"/>
              <a:t>1</a:t>
            </a:r>
            <a:r>
              <a:rPr lang="en-US" altLang="zh-CN" dirty="0"/>
              <a:t> </a:t>
            </a:r>
            <a:r>
              <a:rPr lang="en-US" altLang="zh-CN" i="1" dirty="0"/>
              <a:t>P</a:t>
            </a:r>
            <a:r>
              <a:rPr lang="zh-CN" altLang="en-US" i="1" dirty="0"/>
              <a:t> </a:t>
            </a:r>
            <a:r>
              <a:rPr lang="zh-CN" altLang="en-US" i="1" baseline="30000" dirty="0"/>
              <a:t>−</a:t>
            </a:r>
            <a:r>
              <a:rPr lang="en-US" altLang="zh-CN" baseline="30000" dirty="0"/>
              <a:t>1</a:t>
            </a:r>
            <a:r>
              <a:rPr lang="en-US" altLang="zh-CN" dirty="0"/>
              <a:t> </a:t>
            </a:r>
            <a:r>
              <a:rPr lang="en-US" altLang="zh-CN" i="1" dirty="0"/>
              <a:t>A P </a:t>
            </a:r>
            <a:r>
              <a:rPr lang="en-US" altLang="zh-CN" dirty="0"/>
              <a:t>+ </a:t>
            </a:r>
            <a:r>
              <a:rPr lang="en-US" altLang="zh-CN" i="1" dirty="0"/>
              <a:t>c</a:t>
            </a:r>
            <a:r>
              <a:rPr lang="en-US" altLang="zh-CN" baseline="-25000" dirty="0"/>
              <a:t>0</a:t>
            </a:r>
            <a:r>
              <a:rPr lang="en-US" altLang="zh-CN" dirty="0"/>
              <a:t> </a:t>
            </a:r>
            <a:r>
              <a:rPr lang="en-US" altLang="zh-CN" i="1" dirty="0"/>
              <a:t>P</a:t>
            </a:r>
            <a:r>
              <a:rPr lang="zh-CN" altLang="en-US" i="1" dirty="0"/>
              <a:t> </a:t>
            </a:r>
            <a:r>
              <a:rPr lang="zh-CN" altLang="en-US" i="1" baseline="30000" dirty="0"/>
              <a:t>−</a:t>
            </a:r>
            <a:r>
              <a:rPr lang="en-US" altLang="zh-CN" baseline="30000" dirty="0"/>
              <a:t>1 </a:t>
            </a:r>
            <a:r>
              <a:rPr lang="en-US" altLang="zh-CN" i="1" dirty="0"/>
              <a:t>EP</a:t>
            </a:r>
            <a:r>
              <a:rPr lang="en-US" altLang="zh-CN" dirty="0"/>
              <a:t> </a:t>
            </a:r>
            <a:endParaRPr lang="en-US" altLang="zh-CN" dirty="0"/>
          </a:p>
          <a:p>
            <a:pPr eaLnBrk="1" hangingPunct="1">
              <a:lnSpc>
                <a:spcPct val="110000"/>
              </a:lnSpc>
              <a:buNone/>
            </a:pPr>
            <a:r>
              <a:rPr lang="en-US" altLang="zh-CN" dirty="0"/>
              <a:t>=</a:t>
            </a:r>
            <a:r>
              <a:rPr lang="en-US" altLang="zh-CN" i="1" dirty="0"/>
              <a:t> c</a:t>
            </a:r>
            <a:r>
              <a:rPr lang="en-US" altLang="zh-CN" i="1" baseline="-25000" dirty="0"/>
              <a:t>m</a:t>
            </a:r>
            <a:r>
              <a:rPr lang="en-US" altLang="zh-CN" i="1" dirty="0"/>
              <a:t>B</a:t>
            </a:r>
            <a:r>
              <a:rPr lang="en-US" altLang="zh-CN" i="1" baseline="30000" dirty="0"/>
              <a:t>m</a:t>
            </a:r>
            <a:r>
              <a:rPr lang="en-US" altLang="zh-CN" dirty="0"/>
              <a:t> + </a:t>
            </a:r>
            <a:r>
              <a:rPr lang="en-US" altLang="zh-CN" i="1" dirty="0"/>
              <a:t>c</a:t>
            </a:r>
            <a:r>
              <a:rPr lang="en-US" altLang="zh-CN" i="1" baseline="-25000" dirty="0"/>
              <a:t>m</a:t>
            </a:r>
            <a:r>
              <a:rPr lang="zh-CN" altLang="en-US" i="1" baseline="-25000" dirty="0"/>
              <a:t>−</a:t>
            </a:r>
            <a:r>
              <a:rPr lang="en-US" altLang="zh-CN" baseline="-25000" dirty="0"/>
              <a:t>1</a:t>
            </a:r>
            <a:r>
              <a:rPr lang="en-US" altLang="zh-CN" i="1" dirty="0"/>
              <a:t>B</a:t>
            </a:r>
            <a:r>
              <a:rPr lang="en-US" altLang="zh-CN" i="1" baseline="30000" dirty="0"/>
              <a:t>m</a:t>
            </a:r>
            <a:r>
              <a:rPr lang="zh-CN" altLang="en-US" i="1" baseline="30000" dirty="0"/>
              <a:t>−</a:t>
            </a:r>
            <a:r>
              <a:rPr lang="en-US" altLang="zh-CN" baseline="30000" dirty="0"/>
              <a:t>1</a:t>
            </a:r>
            <a:r>
              <a:rPr lang="en-US" altLang="zh-CN" dirty="0"/>
              <a:t> + … + </a:t>
            </a:r>
            <a:r>
              <a:rPr lang="en-US" altLang="zh-CN" i="1" dirty="0"/>
              <a:t>c</a:t>
            </a:r>
            <a:r>
              <a:rPr lang="en-US" altLang="zh-CN" baseline="-25000" dirty="0"/>
              <a:t>1</a:t>
            </a:r>
            <a:r>
              <a:rPr lang="en-US" altLang="zh-CN" i="1" dirty="0"/>
              <a:t>B</a:t>
            </a:r>
            <a:r>
              <a:rPr lang="en-US" altLang="zh-CN" dirty="0"/>
              <a:t> + </a:t>
            </a:r>
            <a:r>
              <a:rPr lang="en-US" altLang="zh-CN" i="1" dirty="0"/>
              <a:t>c</a:t>
            </a:r>
            <a:r>
              <a:rPr lang="en-US" altLang="zh-CN" baseline="-25000" dirty="0"/>
              <a:t>0</a:t>
            </a:r>
            <a:r>
              <a:rPr lang="en-US" altLang="zh-CN" dirty="0"/>
              <a:t> </a:t>
            </a:r>
            <a:r>
              <a:rPr lang="en-US" altLang="zh-CN" i="1" dirty="0"/>
              <a:t>E</a:t>
            </a:r>
            <a:endParaRPr lang="en-US" altLang="zh-CN" dirty="0"/>
          </a:p>
          <a:p>
            <a:pPr eaLnBrk="1" hangingPunct="1">
              <a:lnSpc>
                <a:spcPct val="110000"/>
              </a:lnSpc>
              <a:buNone/>
            </a:pPr>
            <a:r>
              <a:rPr lang="en-US" altLang="zh-CN" dirty="0"/>
              <a:t>=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B</a:t>
            </a:r>
            <a:r>
              <a:rPr lang="en-US" altLang="zh-CN" dirty="0"/>
              <a:t>) </a:t>
            </a:r>
            <a:r>
              <a:rPr lang="en-US" altLang="zh-CN" dirty="0">
                <a:latin typeface="楷体_GB2312" panose="02010609030101010101" pitchFamily="49" charset="-122"/>
              </a:rPr>
              <a:t>.</a:t>
            </a:r>
            <a:endParaRPr lang="en-US" altLang="zh-CN" dirty="0">
              <a:latin typeface="楷体_GB2312" panose="02010609030101010101" pitchFamily="49" charset="-122"/>
            </a:endParaRPr>
          </a:p>
        </p:txBody>
      </p:sp>
      <p:sp>
        <p:nvSpPr>
          <p:cNvPr id="1041411" name="AutoShape 4"/>
          <p:cNvSpPr/>
          <p:nvPr/>
        </p:nvSpPr>
        <p:spPr>
          <a:xfrm>
            <a:off x="395288" y="447675"/>
            <a:ext cx="8569325" cy="1223963"/>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6309" name="AutoShape 5"/>
          <p:cNvSpPr/>
          <p:nvPr/>
        </p:nvSpPr>
        <p:spPr>
          <a:xfrm>
            <a:off x="395288" y="1671638"/>
            <a:ext cx="8569325" cy="1368425"/>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6306">
                                            <p:txEl>
                                              <p:charRg st="57" end="98"/>
                                            </p:txEl>
                                          </p:spTgt>
                                        </p:tgtEl>
                                        <p:attrNameLst>
                                          <p:attrName>style.visibility</p:attrName>
                                        </p:attrNameLst>
                                      </p:cBhvr>
                                      <p:to>
                                        <p:strVal val="visible"/>
                                      </p:to>
                                    </p:set>
                                  </p:childTnLst>
                                </p:cTn>
                              </p:par>
                            </p:childTnLst>
                          </p:cTn>
                        </p:par>
                        <p:par>
                          <p:cTn id="7" fill="hold">
                            <p:stCondLst>
                              <p:cond delay="8000"/>
                            </p:stCondLst>
                            <p:childTnLst>
                              <p:par>
                                <p:cTn id="8" presetID="1" presetClass="entr" presetSubtype="0" fill="hold" nodeType="afterEffect">
                                  <p:stCondLst>
                                    <p:cond delay="0"/>
                                  </p:stCondLst>
                                  <p:iterate type="lt">
                                    <p:tmAbs val="200"/>
                                  </p:iterate>
                                  <p:childTnLst>
                                    <p:set>
                                      <p:cBhvr>
                                        <p:cTn id="9" dur="1" fill="hold">
                                          <p:stCondLst>
                                            <p:cond delay="0"/>
                                          </p:stCondLst>
                                        </p:cTn>
                                        <p:tgtEl>
                                          <p:spTgt spid="226306">
                                            <p:txEl>
                                              <p:charRg st="98" end="112"/>
                                            </p:txEl>
                                          </p:spTgt>
                                        </p:tgtEl>
                                        <p:attrNameLst>
                                          <p:attrName>style.visibility</p:attrName>
                                        </p:attrNameLst>
                                      </p:cBhvr>
                                      <p:to>
                                        <p:strVal val="visible"/>
                                      </p:to>
                                    </p:set>
                                  </p:childTnLst>
                                </p:cTn>
                              </p:par>
                            </p:childTnLst>
                          </p:cTn>
                        </p:par>
                        <p:par>
                          <p:cTn id="10" fill="hold">
                            <p:stCondLst>
                              <p:cond delay="10600"/>
                            </p:stCondLst>
                            <p:childTnLst>
                              <p:par>
                                <p:cTn id="11" presetID="20" presetClass="entr" presetSubtype="0" fill="hold" grpId="0" nodeType="afterEffect">
                                  <p:stCondLst>
                                    <p:cond delay="0"/>
                                  </p:stCondLst>
                                  <p:childTnLst>
                                    <p:set>
                                      <p:cBhvr>
                                        <p:cTn id="12" dur="1" fill="hold">
                                          <p:stCondLst>
                                            <p:cond delay="0"/>
                                          </p:stCondLst>
                                        </p:cTn>
                                        <p:tgtEl>
                                          <p:spTgt spid="226309"/>
                                        </p:tgtEl>
                                        <p:attrNameLst>
                                          <p:attrName>style.visibility</p:attrName>
                                        </p:attrNameLst>
                                      </p:cBhvr>
                                      <p:to>
                                        <p:strVal val="visible"/>
                                      </p:to>
                                    </p:set>
                                    <p:animEffect transition="in" filter="wedge">
                                      <p:cBhvr>
                                        <p:cTn id="13" dur="1000"/>
                                        <p:tgtEl>
                                          <p:spTgt spid="22630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26306">
                                            <p:txEl>
                                              <p:charRg st="113" end="158"/>
                                            </p:txEl>
                                          </p:spTgt>
                                        </p:tgtEl>
                                        <p:attrNameLst>
                                          <p:attrName>style.visibility</p:attrName>
                                        </p:attrNameLst>
                                      </p:cBhvr>
                                      <p:to>
                                        <p:strVal val="visible"/>
                                      </p:to>
                                    </p:set>
                                    <p:animEffect transition="in" filter="slide(fromBottom)">
                                      <p:cBhvr>
                                        <p:cTn id="18" dur="500"/>
                                        <p:tgtEl>
                                          <p:spTgt spid="226306">
                                            <p:txEl>
                                              <p:charRg st="113" end="15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26306">
                                            <p:txEl>
                                              <p:charRg st="158" end="201"/>
                                            </p:txEl>
                                          </p:spTgt>
                                        </p:tgtEl>
                                        <p:attrNameLst>
                                          <p:attrName>style.visibility</p:attrName>
                                        </p:attrNameLst>
                                      </p:cBhvr>
                                      <p:to>
                                        <p:strVal val="visible"/>
                                      </p:to>
                                    </p:set>
                                    <p:animEffect transition="in" filter="slide(fromBottom)">
                                      <p:cBhvr>
                                        <p:cTn id="23" dur="500"/>
                                        <p:tgtEl>
                                          <p:spTgt spid="226306">
                                            <p:txEl>
                                              <p:charRg st="158" end="20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26306">
                                            <p:txEl>
                                              <p:charRg st="201" end="218"/>
                                            </p:txEl>
                                          </p:spTgt>
                                        </p:tgtEl>
                                        <p:attrNameLst>
                                          <p:attrName>style.visibility</p:attrName>
                                        </p:attrNameLst>
                                      </p:cBhvr>
                                      <p:to>
                                        <p:strVal val="visible"/>
                                      </p:to>
                                    </p:set>
                                    <p:animEffect transition="in" filter="slide(fromBottom)">
                                      <p:cBhvr>
                                        <p:cTn id="28" dur="500"/>
                                        <p:tgtEl>
                                          <p:spTgt spid="226306">
                                            <p:txEl>
                                              <p:charRg st="201" end="21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26306">
                                            <p:txEl>
                                              <p:charRg st="218" end="263"/>
                                            </p:txEl>
                                          </p:spTgt>
                                        </p:tgtEl>
                                        <p:attrNameLst>
                                          <p:attrName>style.visibility</p:attrName>
                                        </p:attrNameLst>
                                      </p:cBhvr>
                                      <p:to>
                                        <p:strVal val="visible"/>
                                      </p:to>
                                    </p:set>
                                    <p:animEffect transition="in" filter="slide(fromBottom)">
                                      <p:cBhvr>
                                        <p:cTn id="33" dur="500"/>
                                        <p:tgtEl>
                                          <p:spTgt spid="226306">
                                            <p:txEl>
                                              <p:charRg st="218" end="26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226306">
                                            <p:txEl>
                                              <p:charRg st="263" end="329"/>
                                            </p:txEl>
                                          </p:spTgt>
                                        </p:tgtEl>
                                        <p:attrNameLst>
                                          <p:attrName>style.visibility</p:attrName>
                                        </p:attrNameLst>
                                      </p:cBhvr>
                                      <p:to>
                                        <p:strVal val="visible"/>
                                      </p:to>
                                    </p:set>
                                    <p:animEffect transition="in" filter="slide(fromBottom)">
                                      <p:cBhvr>
                                        <p:cTn id="38" dur="500"/>
                                        <p:tgtEl>
                                          <p:spTgt spid="226306">
                                            <p:txEl>
                                              <p:charRg st="263" end="32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26306">
                                            <p:txEl>
                                              <p:charRg st="329" end="364"/>
                                            </p:txEl>
                                          </p:spTgt>
                                        </p:tgtEl>
                                        <p:attrNameLst>
                                          <p:attrName>style.visibility</p:attrName>
                                        </p:attrNameLst>
                                      </p:cBhvr>
                                      <p:to>
                                        <p:strVal val="visible"/>
                                      </p:to>
                                    </p:set>
                                    <p:animEffect transition="in" filter="slide(fromBottom)">
                                      <p:cBhvr>
                                        <p:cTn id="43" dur="500"/>
                                        <p:tgtEl>
                                          <p:spTgt spid="226306">
                                            <p:txEl>
                                              <p:charRg st="329" end="36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nodeType="clickEffect">
                                  <p:stCondLst>
                                    <p:cond delay="0"/>
                                  </p:stCondLst>
                                  <p:childTnLst>
                                    <p:set>
                                      <p:cBhvr>
                                        <p:cTn id="47" dur="1" fill="hold">
                                          <p:stCondLst>
                                            <p:cond delay="0"/>
                                          </p:stCondLst>
                                        </p:cTn>
                                        <p:tgtEl>
                                          <p:spTgt spid="226306">
                                            <p:txEl>
                                              <p:charRg st="364" end="374"/>
                                            </p:txEl>
                                          </p:spTgt>
                                        </p:tgtEl>
                                        <p:attrNameLst>
                                          <p:attrName>style.visibility</p:attrName>
                                        </p:attrNameLst>
                                      </p:cBhvr>
                                      <p:to>
                                        <p:strVal val="visible"/>
                                      </p:to>
                                    </p:set>
                                    <p:animEffect transition="in" filter="slide(fromBottom)">
                                      <p:cBhvr>
                                        <p:cTn id="48" dur="500"/>
                                        <p:tgtEl>
                                          <p:spTgt spid="226306">
                                            <p:txEl>
                                              <p:charRg st="364" end="37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9"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a:spLocks noGrp="1"/>
          </p:cNvSpPr>
          <p:nvPr>
            <p:ph idx="1"/>
          </p:nvPr>
        </p:nvSpPr>
        <p:spPr>
          <a:xfrm>
            <a:off x="457200" y="455613"/>
            <a:ext cx="8507413" cy="42910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定理：</a:t>
            </a:r>
            <a:r>
              <a:rPr lang="zh-CN" altLang="en-US" dirty="0"/>
              <a:t>设 </a:t>
            </a:r>
            <a:r>
              <a:rPr lang="en-US" altLang="zh-CN" i="1" dirty="0"/>
              <a:t>n </a:t>
            </a:r>
            <a:r>
              <a:rPr lang="zh-CN" altLang="en-US" dirty="0"/>
              <a:t>阶矩阵 </a:t>
            </a:r>
            <a:r>
              <a:rPr lang="en-US" altLang="zh-CN" i="1" dirty="0">
                <a:solidFill>
                  <a:srgbClr val="FF0000"/>
                </a:solidFill>
                <a:latin typeface="Symbol" panose="05050102010706020507" pitchFamily="18" charset="2"/>
              </a:rPr>
              <a:t>L</a:t>
            </a:r>
            <a:r>
              <a:rPr lang="en-US" altLang="zh-CN" i="1" dirty="0"/>
              <a:t> </a:t>
            </a:r>
            <a:r>
              <a:rPr lang="en-US" altLang="zh-CN" dirty="0"/>
              <a:t>=</a:t>
            </a:r>
            <a:r>
              <a:rPr lang="en-US" altLang="zh-CN" i="1" dirty="0"/>
              <a:t> diag</a:t>
            </a:r>
            <a:r>
              <a:rPr lang="en-US" altLang="zh-CN" dirty="0"/>
              <a:t>(</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en-US" altLang="zh-CN" dirty="0"/>
              <a:t> )</a:t>
            </a:r>
            <a:r>
              <a:rPr lang="zh-CN" altLang="en-US" dirty="0"/>
              <a:t>，则</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en-US" altLang="zh-CN" dirty="0"/>
              <a:t> </a:t>
            </a:r>
            <a:r>
              <a:rPr lang="zh-CN" altLang="en-US" dirty="0"/>
              <a:t>就</a:t>
            </a:r>
            <a:endParaRPr lang="zh-CN" altLang="en-US" dirty="0"/>
          </a:p>
          <a:p>
            <a:pPr eaLnBrk="1" hangingPunct="1">
              <a:lnSpc>
                <a:spcPct val="110000"/>
              </a:lnSpc>
              <a:buNone/>
            </a:pPr>
            <a:r>
              <a:rPr lang="zh-CN" altLang="en-US" dirty="0"/>
              <a:t>是 </a:t>
            </a:r>
            <a:r>
              <a:rPr lang="en-US" altLang="zh-CN" i="1" dirty="0">
                <a:solidFill>
                  <a:srgbClr val="FF0000"/>
                </a:solidFill>
                <a:latin typeface="Symbol" panose="05050102010706020507" pitchFamily="18" charset="2"/>
              </a:rPr>
              <a:t>L</a:t>
            </a:r>
            <a:r>
              <a:rPr lang="en-US" altLang="zh-CN" i="1" dirty="0"/>
              <a:t> </a:t>
            </a:r>
            <a:r>
              <a:rPr lang="zh-CN" altLang="en-US" dirty="0"/>
              <a:t>的 </a:t>
            </a:r>
            <a:r>
              <a:rPr lang="en-US" altLang="zh-CN" i="1" dirty="0"/>
              <a:t>n </a:t>
            </a:r>
            <a:r>
              <a:rPr lang="zh-CN" altLang="en-US" dirty="0"/>
              <a:t>个特征值．</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证明：</a:t>
            </a:r>
            <a:endParaRPr lang="zh-CN" altLang="en-US" dirty="0">
              <a:solidFill>
                <a:srgbClr val="0000FF"/>
              </a:solidFill>
            </a:endParaRPr>
          </a:p>
          <a:p>
            <a:pPr eaLnBrk="1" hangingPunct="1">
              <a:lnSpc>
                <a:spcPct val="110000"/>
              </a:lnSpc>
              <a:buNone/>
            </a:pPr>
            <a:endParaRPr lang="zh-CN" altLang="en-US" dirty="0">
              <a:solidFill>
                <a:srgbClr val="0000FF"/>
              </a:solidFill>
            </a:endParaRPr>
          </a:p>
          <a:p>
            <a:pPr eaLnBrk="1" hangingPunct="1">
              <a:lnSpc>
                <a:spcPct val="110000"/>
              </a:lnSpc>
              <a:buNone/>
            </a:pPr>
            <a:endParaRPr lang="zh-CN" altLang="en-US" dirty="0">
              <a:solidFill>
                <a:srgbClr val="0000FF"/>
              </a:solidFill>
            </a:endParaRPr>
          </a:p>
          <a:p>
            <a:pPr eaLnBrk="1" hangingPunct="1">
              <a:lnSpc>
                <a:spcPct val="110000"/>
              </a:lnSpc>
              <a:buNone/>
            </a:pPr>
            <a:endParaRPr lang="zh-CN" altLang="en-US" dirty="0">
              <a:solidFill>
                <a:srgbClr val="0000FF"/>
              </a:solidFill>
            </a:endParaRPr>
          </a:p>
          <a:p>
            <a:pPr eaLnBrk="1" hangingPunct="1">
              <a:lnSpc>
                <a:spcPct val="110000"/>
              </a:lnSpc>
              <a:buNone/>
            </a:pPr>
            <a:endParaRPr lang="zh-CN" altLang="en-US" dirty="0">
              <a:solidFill>
                <a:srgbClr val="0000FF"/>
              </a:solidFill>
            </a:endParaRPr>
          </a:p>
          <a:p>
            <a:pPr eaLnBrk="1" hangingPunct="1">
              <a:lnSpc>
                <a:spcPct val="110000"/>
              </a:lnSpc>
              <a:buNone/>
            </a:pPr>
            <a:r>
              <a:rPr lang="zh-CN" altLang="en-US" dirty="0"/>
              <a:t>故 </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en-US" altLang="zh-CN" dirty="0"/>
              <a:t> </a:t>
            </a:r>
            <a:r>
              <a:rPr lang="zh-CN" altLang="en-US" dirty="0"/>
              <a:t>就是 </a:t>
            </a:r>
            <a:r>
              <a:rPr lang="en-US" altLang="zh-CN" i="1" dirty="0">
                <a:solidFill>
                  <a:srgbClr val="FF0000"/>
                </a:solidFill>
                <a:latin typeface="Symbol" panose="05050102010706020507" pitchFamily="18" charset="2"/>
              </a:rPr>
              <a:t>L</a:t>
            </a:r>
            <a:r>
              <a:rPr lang="en-US" altLang="zh-CN" i="1" dirty="0"/>
              <a:t> </a:t>
            </a:r>
            <a:r>
              <a:rPr lang="zh-CN" altLang="en-US" dirty="0"/>
              <a:t>的 </a:t>
            </a:r>
            <a:r>
              <a:rPr lang="en-US" altLang="zh-CN" i="1" dirty="0"/>
              <a:t>n </a:t>
            </a:r>
            <a:r>
              <a:rPr lang="zh-CN" altLang="en-US" dirty="0"/>
              <a:t>个特征值．</a:t>
            </a:r>
            <a:endParaRPr lang="zh-CN" altLang="en-US" dirty="0"/>
          </a:p>
        </p:txBody>
      </p:sp>
      <p:graphicFrame>
        <p:nvGraphicFramePr>
          <p:cNvPr id="225284" name="Object 3"/>
          <p:cNvGraphicFramePr>
            <a:graphicFrameLocks noChangeAspect="1"/>
          </p:cNvGraphicFramePr>
          <p:nvPr/>
        </p:nvGraphicFramePr>
        <p:xfrm>
          <a:off x="503238" y="2274888"/>
          <a:ext cx="7761287" cy="1687512"/>
        </p:xfrm>
        <a:graphic>
          <a:graphicData uri="http://schemas.openxmlformats.org/presentationml/2006/ole">
            <mc:AlternateContent xmlns:mc="http://schemas.openxmlformats.org/markup-compatibility/2006">
              <mc:Choice xmlns:v="urn:schemas-microsoft-com:vml" Requires="v">
                <p:oleObj spid="_x0000_s4483" name="" r:id="rId1" imgW="4318000" imgH="939800" progId="">
                  <p:embed/>
                </p:oleObj>
              </mc:Choice>
              <mc:Fallback>
                <p:oleObj name="" r:id="rId1" imgW="4318000" imgH="939800" progId="">
                  <p:embed/>
                  <p:pic>
                    <p:nvPicPr>
                      <p:cNvPr id="0" name="图片 4482"/>
                      <p:cNvPicPr/>
                      <p:nvPr/>
                    </p:nvPicPr>
                    <p:blipFill>
                      <a:blip r:embed="rId2"/>
                      <a:stretch>
                        <a:fillRect/>
                      </a:stretch>
                    </p:blipFill>
                    <p:spPr>
                      <a:xfrm>
                        <a:off x="503238" y="2274888"/>
                        <a:ext cx="7761287" cy="1687512"/>
                      </a:xfrm>
                      <a:prstGeom prst="rect">
                        <a:avLst/>
                      </a:prstGeom>
                      <a:noFill/>
                      <a:ln w="38100">
                        <a:noFill/>
                        <a:miter/>
                      </a:ln>
                    </p:spPr>
                  </p:pic>
                </p:oleObj>
              </mc:Fallback>
            </mc:AlternateContent>
          </a:graphicData>
        </a:graphic>
      </p:graphicFrame>
      <p:sp>
        <p:nvSpPr>
          <p:cNvPr id="225285" name="Rectangle 5"/>
          <p:cNvSpPr/>
          <p:nvPr/>
        </p:nvSpPr>
        <p:spPr>
          <a:xfrm>
            <a:off x="2081213" y="2335213"/>
            <a:ext cx="431800" cy="2889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286" name="Rectangle 6"/>
          <p:cNvSpPr/>
          <p:nvPr/>
        </p:nvSpPr>
        <p:spPr>
          <a:xfrm>
            <a:off x="3017838" y="2752725"/>
            <a:ext cx="431800" cy="2889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287" name="Rectangle 7"/>
          <p:cNvSpPr/>
          <p:nvPr/>
        </p:nvSpPr>
        <p:spPr>
          <a:xfrm>
            <a:off x="4457700" y="3573463"/>
            <a:ext cx="431800" cy="2889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289" name="Rectangle 9"/>
          <p:cNvSpPr/>
          <p:nvPr/>
        </p:nvSpPr>
        <p:spPr>
          <a:xfrm>
            <a:off x="5048250" y="2911475"/>
            <a:ext cx="3225800" cy="41751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5290" name="Line 10"/>
          <p:cNvSpPr/>
          <p:nvPr/>
        </p:nvSpPr>
        <p:spPr>
          <a:xfrm>
            <a:off x="1635125" y="2263775"/>
            <a:ext cx="0" cy="1655763"/>
          </a:xfrm>
          <a:prstGeom prst="line">
            <a:avLst/>
          </a:prstGeom>
          <a:ln w="19050" cap="flat" cmpd="sng">
            <a:solidFill>
              <a:srgbClr val="FF3300"/>
            </a:solidFill>
            <a:prstDash val="solid"/>
            <a:headEnd type="none" w="med" len="med"/>
            <a:tailEnd type="none" w="med" len="med"/>
          </a:ln>
        </p:spPr>
      </p:sp>
      <p:sp>
        <p:nvSpPr>
          <p:cNvPr id="225291" name="Line 11"/>
          <p:cNvSpPr/>
          <p:nvPr/>
        </p:nvSpPr>
        <p:spPr>
          <a:xfrm>
            <a:off x="5046663" y="2263775"/>
            <a:ext cx="0" cy="1655763"/>
          </a:xfrm>
          <a:prstGeom prst="line">
            <a:avLst/>
          </a:prstGeom>
          <a:ln w="19050" cap="flat" cmpd="sng">
            <a:solidFill>
              <a:srgbClr val="FF3300"/>
            </a:solidFill>
            <a:prstDash val="solid"/>
            <a:headEnd type="none" w="med" len="med"/>
            <a:tailEnd type="none" w="med" len="med"/>
          </a:ln>
        </p:spPr>
      </p:sp>
      <p:sp>
        <p:nvSpPr>
          <p:cNvPr id="225292" name="Line 12"/>
          <p:cNvSpPr/>
          <p:nvPr/>
        </p:nvSpPr>
        <p:spPr>
          <a:xfrm>
            <a:off x="511175" y="2954338"/>
            <a:ext cx="0" cy="360362"/>
          </a:xfrm>
          <a:prstGeom prst="line">
            <a:avLst/>
          </a:prstGeom>
          <a:ln w="19050" cap="flat" cmpd="sng">
            <a:solidFill>
              <a:srgbClr val="FF3300"/>
            </a:solidFill>
            <a:prstDash val="solid"/>
            <a:headEnd type="none" w="med" len="med"/>
            <a:tailEnd type="none" w="med" len="med"/>
          </a:ln>
        </p:spPr>
      </p:sp>
      <p:sp>
        <p:nvSpPr>
          <p:cNvPr id="225293" name="Line 13"/>
          <p:cNvSpPr/>
          <p:nvPr/>
        </p:nvSpPr>
        <p:spPr>
          <a:xfrm>
            <a:off x="1403350" y="2954338"/>
            <a:ext cx="0" cy="360362"/>
          </a:xfrm>
          <a:prstGeom prst="line">
            <a:avLst/>
          </a:prstGeom>
          <a:ln w="19050" cap="flat" cmpd="sng">
            <a:solidFill>
              <a:srgbClr val="FF3300"/>
            </a:solidFill>
            <a:prstDash val="solid"/>
            <a:headEnd type="none" w="med" len="med"/>
            <a:tailEnd type="none" w="med" len="med"/>
          </a:ln>
        </p:spPr>
      </p:sp>
      <p:sp>
        <p:nvSpPr>
          <p:cNvPr id="225294" name="Rectangle 14"/>
          <p:cNvSpPr/>
          <p:nvPr/>
        </p:nvSpPr>
        <p:spPr>
          <a:xfrm>
            <a:off x="784225" y="2967038"/>
            <a:ext cx="611188" cy="2889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5282">
                                            <p:txEl>
                                              <p:charRg st="68" end="72"/>
                                            </p:txEl>
                                          </p:spTgt>
                                        </p:tgtEl>
                                        <p:attrNameLst>
                                          <p:attrName>style.visibility</p:attrName>
                                        </p:attrNameLst>
                                      </p:cBhvr>
                                      <p:to>
                                        <p:strVal val="visible"/>
                                      </p:to>
                                    </p:set>
                                    <p:animEffect transition="in" filter="box(in)">
                                      <p:cBhvr>
                                        <p:cTn id="7" dur="500"/>
                                        <p:tgtEl>
                                          <p:spTgt spid="225282">
                                            <p:txEl>
                                              <p:charRg st="68" end="7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284"/>
                                        </p:tgtEl>
                                        <p:attrNameLst>
                                          <p:attrName>style.visibility</p:attrName>
                                        </p:attrNameLst>
                                      </p:cBhvr>
                                      <p:to>
                                        <p:strVal val="visible"/>
                                      </p:to>
                                    </p:set>
                                    <p:animEffect transition="in" filter="wipe(left)">
                                      <p:cBhvr>
                                        <p:cTn id="12" dur="500"/>
                                        <p:tgtEl>
                                          <p:spTgt spid="2252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25294"/>
                                        </p:tgtEl>
                                      </p:cBhvr>
                                    </p:animEffect>
                                    <p:set>
                                      <p:cBhvr>
                                        <p:cTn id="17" dur="1" fill="hold">
                                          <p:stCondLst>
                                            <p:cond delay="499"/>
                                          </p:stCondLst>
                                        </p:cTn>
                                        <p:tgtEl>
                                          <p:spTgt spid="22529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225285"/>
                                        </p:tgtEl>
                                      </p:cBhvr>
                                    </p:animEffect>
                                    <p:set>
                                      <p:cBhvr>
                                        <p:cTn id="22" dur="1" fill="hold">
                                          <p:stCondLst>
                                            <p:cond delay="499"/>
                                          </p:stCondLst>
                                        </p:cTn>
                                        <p:tgtEl>
                                          <p:spTgt spid="225285"/>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225286"/>
                                        </p:tgtEl>
                                      </p:cBhvr>
                                    </p:animEffect>
                                    <p:set>
                                      <p:cBhvr>
                                        <p:cTn id="25" dur="1" fill="hold">
                                          <p:stCondLst>
                                            <p:cond delay="499"/>
                                          </p:stCondLst>
                                        </p:cTn>
                                        <p:tgtEl>
                                          <p:spTgt spid="225286"/>
                                        </p:tgtEl>
                                        <p:attrNameLst>
                                          <p:attrName>style.visibility</p:attrName>
                                        </p:attrNameLst>
                                      </p:cBhvr>
                                      <p:to>
                                        <p:strVal val="hidden"/>
                                      </p:to>
                                    </p:set>
                                  </p:childTnLst>
                                </p:cTn>
                              </p:par>
                              <p:par>
                                <p:cTn id="26" presetID="22" presetClass="exit" presetSubtype="8" fill="hold" grpId="0" nodeType="withEffect">
                                  <p:stCondLst>
                                    <p:cond delay="0"/>
                                  </p:stCondLst>
                                  <p:childTnLst>
                                    <p:animEffect transition="out" filter="wipe(left)">
                                      <p:cBhvr>
                                        <p:cTn id="27" dur="500"/>
                                        <p:tgtEl>
                                          <p:spTgt spid="225287"/>
                                        </p:tgtEl>
                                      </p:cBhvr>
                                    </p:animEffect>
                                    <p:set>
                                      <p:cBhvr>
                                        <p:cTn id="28" dur="1" fill="hold">
                                          <p:stCondLst>
                                            <p:cond delay="499"/>
                                          </p:stCondLst>
                                        </p:cTn>
                                        <p:tgtEl>
                                          <p:spTgt spid="22528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25290"/>
                                        </p:tgtEl>
                                        <p:attrNameLst>
                                          <p:attrName>style.visibility</p:attrName>
                                        </p:attrNameLst>
                                      </p:cBhvr>
                                      <p:to>
                                        <p:strVal val="visible"/>
                                      </p:to>
                                    </p:set>
                                    <p:animEffect transition="in" filter="wipe(up)">
                                      <p:cBhvr>
                                        <p:cTn id="33" dur="500"/>
                                        <p:tgtEl>
                                          <p:spTgt spid="225290"/>
                                        </p:tgtEl>
                                      </p:cBhvr>
                                    </p:animEffect>
                                  </p:childTnLst>
                                </p:cTn>
                              </p:par>
                              <p:par>
                                <p:cTn id="34" presetID="22" presetClass="entr" presetSubtype="1" fill="hold" nodeType="withEffect">
                                  <p:stCondLst>
                                    <p:cond delay="0"/>
                                  </p:stCondLst>
                                  <p:childTnLst>
                                    <p:set>
                                      <p:cBhvr>
                                        <p:cTn id="35" dur="1" fill="hold">
                                          <p:stCondLst>
                                            <p:cond delay="0"/>
                                          </p:stCondLst>
                                        </p:cTn>
                                        <p:tgtEl>
                                          <p:spTgt spid="225291"/>
                                        </p:tgtEl>
                                        <p:attrNameLst>
                                          <p:attrName>style.visibility</p:attrName>
                                        </p:attrNameLst>
                                      </p:cBhvr>
                                      <p:to>
                                        <p:strVal val="visible"/>
                                      </p:to>
                                    </p:set>
                                    <p:animEffect transition="in" filter="wipe(up)">
                                      <p:cBhvr>
                                        <p:cTn id="36" dur="500"/>
                                        <p:tgtEl>
                                          <p:spTgt spid="225291"/>
                                        </p:tgtEl>
                                      </p:cBhvr>
                                    </p:animEffect>
                                  </p:childTnLst>
                                </p:cTn>
                              </p:par>
                              <p:par>
                                <p:cTn id="37" presetID="22" presetClass="entr" presetSubtype="1" fill="hold" nodeType="withEffect">
                                  <p:stCondLst>
                                    <p:cond delay="0"/>
                                  </p:stCondLst>
                                  <p:childTnLst>
                                    <p:set>
                                      <p:cBhvr>
                                        <p:cTn id="38" dur="1" fill="hold">
                                          <p:stCondLst>
                                            <p:cond delay="0"/>
                                          </p:stCondLst>
                                        </p:cTn>
                                        <p:tgtEl>
                                          <p:spTgt spid="225292"/>
                                        </p:tgtEl>
                                        <p:attrNameLst>
                                          <p:attrName>style.visibility</p:attrName>
                                        </p:attrNameLst>
                                      </p:cBhvr>
                                      <p:to>
                                        <p:strVal val="visible"/>
                                      </p:to>
                                    </p:set>
                                    <p:animEffect transition="in" filter="wipe(up)">
                                      <p:cBhvr>
                                        <p:cTn id="39" dur="500"/>
                                        <p:tgtEl>
                                          <p:spTgt spid="225292"/>
                                        </p:tgtEl>
                                      </p:cBhvr>
                                    </p:animEffect>
                                  </p:childTnLst>
                                </p:cTn>
                              </p:par>
                              <p:par>
                                <p:cTn id="40" presetID="22" presetClass="entr" presetSubtype="1" fill="hold" nodeType="withEffect">
                                  <p:stCondLst>
                                    <p:cond delay="0"/>
                                  </p:stCondLst>
                                  <p:childTnLst>
                                    <p:set>
                                      <p:cBhvr>
                                        <p:cTn id="41" dur="1" fill="hold">
                                          <p:stCondLst>
                                            <p:cond delay="0"/>
                                          </p:stCondLst>
                                        </p:cTn>
                                        <p:tgtEl>
                                          <p:spTgt spid="225293"/>
                                        </p:tgtEl>
                                        <p:attrNameLst>
                                          <p:attrName>style.visibility</p:attrName>
                                        </p:attrNameLst>
                                      </p:cBhvr>
                                      <p:to>
                                        <p:strVal val="visible"/>
                                      </p:to>
                                    </p:set>
                                    <p:animEffect transition="in" filter="wipe(up)">
                                      <p:cBhvr>
                                        <p:cTn id="42" dur="500"/>
                                        <p:tgtEl>
                                          <p:spTgt spid="2252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25289"/>
                                        </p:tgtEl>
                                      </p:cBhvr>
                                    </p:animEffect>
                                    <p:set>
                                      <p:cBhvr>
                                        <p:cTn id="47" dur="1" fill="hold">
                                          <p:stCondLst>
                                            <p:cond delay="499"/>
                                          </p:stCondLst>
                                        </p:cTn>
                                        <p:tgtEl>
                                          <p:spTgt spid="22528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225282">
                                            <p:txEl>
                                              <p:charRg st="76" end="107"/>
                                            </p:txEl>
                                          </p:spTgt>
                                        </p:tgtEl>
                                        <p:attrNameLst>
                                          <p:attrName>style.visibility</p:attrName>
                                        </p:attrNameLst>
                                      </p:cBhvr>
                                      <p:to>
                                        <p:strVal val="visible"/>
                                      </p:to>
                                    </p:set>
                                    <p:animEffect transition="in" filter="box(in)">
                                      <p:cBhvr>
                                        <p:cTn id="52" dur="500"/>
                                        <p:tgtEl>
                                          <p:spTgt spid="225282">
                                            <p:txEl>
                                              <p:charRg st="76" end="1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animBg="1"/>
      <p:bldP spid="225286" grpId="0" animBg="1"/>
      <p:bldP spid="225287" grpId="0" animBg="1"/>
      <p:bldP spid="225289" grpId="0" animBg="1"/>
      <p:bldP spid="225294"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4214813" y="3914775"/>
            <a:ext cx="3500437" cy="1785938"/>
          </a:xfrm>
          <a:prstGeom prst="rect">
            <a:avLst/>
          </a:prstGeom>
          <a:solidFill>
            <a:srgbClr val="CCFF66"/>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7330" name="Rectangle 2"/>
          <p:cNvSpPr>
            <a:spLocks noGrp="1"/>
          </p:cNvSpPr>
          <p:nvPr>
            <p:ph idx="1"/>
          </p:nvPr>
        </p:nvSpPr>
        <p:spPr>
          <a:xfrm>
            <a:off x="457200" y="455613"/>
            <a:ext cx="8507413" cy="62595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定理：</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和 </a:t>
            </a:r>
            <a:r>
              <a:rPr lang="en-US" altLang="zh-CN" i="1" dirty="0"/>
              <a:t>B </a:t>
            </a:r>
            <a:r>
              <a:rPr lang="zh-CN" altLang="en-US" dirty="0"/>
              <a:t>的特征多项式相同</a:t>
            </a:r>
            <a:r>
              <a:rPr lang="en-US" altLang="zh-CN" dirty="0"/>
              <a:t>,</a:t>
            </a:r>
            <a:endParaRPr lang="en-US" altLang="zh-CN" dirty="0"/>
          </a:p>
          <a:p>
            <a:pPr eaLnBrk="1" hangingPunct="1">
              <a:lnSpc>
                <a:spcPct val="110000"/>
              </a:lnSpc>
              <a:buNone/>
            </a:pPr>
            <a:r>
              <a:rPr lang="zh-CN" altLang="en-US" dirty="0"/>
              <a:t>从而 </a:t>
            </a:r>
            <a:r>
              <a:rPr lang="en-US" altLang="zh-CN" i="1" dirty="0"/>
              <a:t>A</a:t>
            </a:r>
            <a:r>
              <a:rPr lang="en-US" altLang="zh-CN" dirty="0"/>
              <a:t> </a:t>
            </a:r>
            <a:r>
              <a:rPr lang="zh-CN" altLang="en-US" dirty="0"/>
              <a:t>和 </a:t>
            </a:r>
            <a:r>
              <a:rPr lang="en-US" altLang="zh-CN" i="1" dirty="0"/>
              <a:t>B </a:t>
            </a:r>
            <a:r>
              <a:rPr lang="zh-CN" altLang="en-US" dirty="0"/>
              <a:t>的特征值也相同．</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推论：</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的多项式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 </a:t>
            </a:r>
            <a:r>
              <a:rPr lang="zh-CN" altLang="en-US" dirty="0"/>
              <a:t>和 </a:t>
            </a:r>
            <a:r>
              <a:rPr lang="en-US" altLang="zh-CN" i="1" dirty="0"/>
              <a:t>B </a:t>
            </a:r>
            <a:r>
              <a:rPr lang="zh-CN" altLang="en-US" dirty="0"/>
              <a:t>的</a:t>
            </a:r>
            <a:endParaRPr lang="zh-CN" altLang="en-US" dirty="0"/>
          </a:p>
          <a:p>
            <a:pPr eaLnBrk="1" hangingPunct="1">
              <a:lnSpc>
                <a:spcPct val="110000"/>
              </a:lnSpc>
              <a:buNone/>
            </a:pPr>
            <a:r>
              <a:rPr lang="zh-CN" altLang="en-US" dirty="0"/>
              <a:t>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B</a:t>
            </a:r>
            <a:r>
              <a:rPr lang="en-US" altLang="zh-CN" dirty="0"/>
              <a:t>) </a:t>
            </a:r>
            <a:r>
              <a:rPr lang="zh-CN" altLang="en-US" dirty="0"/>
              <a:t>相似．</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n </a:t>
            </a:r>
            <a:r>
              <a:rPr lang="zh-CN" altLang="en-US" dirty="0"/>
              <a:t>阶对角阵 </a:t>
            </a:r>
            <a:r>
              <a:rPr lang="en-US" altLang="zh-CN" i="1" dirty="0">
                <a:solidFill>
                  <a:srgbClr val="FF0000"/>
                </a:solidFill>
                <a:latin typeface="Symbol" panose="05050102010706020507" pitchFamily="18" charset="2"/>
              </a:rPr>
              <a:t>L</a:t>
            </a:r>
            <a:r>
              <a:rPr lang="en-US" altLang="zh-CN" i="1" dirty="0"/>
              <a:t> </a:t>
            </a:r>
            <a:r>
              <a:rPr lang="en-US" altLang="zh-CN" dirty="0"/>
              <a:t>=</a:t>
            </a:r>
            <a:r>
              <a:rPr lang="en-US" altLang="zh-CN" i="1" dirty="0"/>
              <a:t> diag</a:t>
            </a:r>
            <a:r>
              <a:rPr lang="en-US" altLang="zh-CN" dirty="0"/>
              <a:t>(</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en-US" altLang="zh-CN" dirty="0"/>
              <a:t> ) </a:t>
            </a:r>
            <a:r>
              <a:rPr lang="zh-CN" altLang="en-US" dirty="0"/>
              <a:t>相似，则</a:t>
            </a: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r>
              <a:rPr lang="zh-CN" altLang="en-US" dirty="0"/>
              <a:t>从而通过计算</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solidFill>
                  <a:srgbClr val="FF0000"/>
                </a:solidFill>
                <a:latin typeface="Symbol" panose="05050102010706020507" pitchFamily="18" charset="2"/>
              </a:rPr>
              <a:t>L</a:t>
            </a:r>
            <a:r>
              <a:rPr lang="en-US" altLang="zh-CN" dirty="0"/>
              <a:t>) </a:t>
            </a:r>
            <a:r>
              <a:rPr lang="zh-CN" altLang="en-US" dirty="0"/>
              <a:t>可方便地计算</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a:t>
            </a:r>
            <a:r>
              <a:rPr lang="en-US" altLang="zh-CN" dirty="0">
                <a:latin typeface="楷体_GB2312" panose="02010609030101010101" pitchFamily="49" charset="-122"/>
              </a:rPr>
              <a:t>.</a:t>
            </a:r>
            <a:endParaRPr lang="en-US" altLang="zh-CN" dirty="0">
              <a:latin typeface="楷体_GB2312" panose="02010609030101010101" pitchFamily="49" charset="-122"/>
            </a:endParaRPr>
          </a:p>
          <a:p>
            <a:pPr eaLnBrk="1" hangingPunct="1">
              <a:lnSpc>
                <a:spcPct val="110000"/>
              </a:lnSpc>
              <a:buNone/>
            </a:pPr>
            <a:r>
              <a:rPr lang="zh-CN" altLang="en-US" dirty="0">
                <a:solidFill>
                  <a:srgbClr val="FF0000"/>
                </a:solidFill>
                <a:latin typeface="楷体_GB2312" panose="02010609030101010101" pitchFamily="49" charset="-122"/>
              </a:rPr>
              <a:t>若</a:t>
            </a:r>
            <a:r>
              <a:rPr lang="en-US" altLang="zh-CN" i="1" dirty="0">
                <a:solidFill>
                  <a:srgbClr val="FF0000"/>
                </a:solidFill>
                <a:latin typeface="Symbol" panose="05050102010706020507" pitchFamily="18" charset="2"/>
              </a:rPr>
              <a:t>j</a:t>
            </a:r>
            <a:r>
              <a:rPr lang="en-US" altLang="zh-CN" dirty="0">
                <a:solidFill>
                  <a:srgbClr val="FF0000"/>
                </a:solidFill>
                <a:latin typeface="Symbol" panose="05050102010706020507" pitchFamily="18" charset="2"/>
              </a:rPr>
              <a:t> </a:t>
            </a:r>
            <a:r>
              <a:rPr lang="en-US" altLang="zh-CN" dirty="0">
                <a:solidFill>
                  <a:srgbClr val="FF0000"/>
                </a:solidFill>
              </a:rPr>
              <a:t>(</a:t>
            </a:r>
            <a:r>
              <a:rPr lang="en-US" altLang="zh-CN" i="1" dirty="0">
                <a:solidFill>
                  <a:srgbClr val="FF0000"/>
                </a:solidFill>
                <a:latin typeface="Symbol" panose="05050102010706020507" pitchFamily="18" charset="2"/>
              </a:rPr>
              <a:t>l</a:t>
            </a:r>
            <a:r>
              <a:rPr lang="en-US" altLang="zh-CN" dirty="0">
                <a:solidFill>
                  <a:srgbClr val="FF0000"/>
                </a:solidFill>
              </a:rPr>
              <a:t>) = | </a:t>
            </a:r>
            <a:r>
              <a:rPr lang="en-US" altLang="zh-CN" i="1" dirty="0">
                <a:solidFill>
                  <a:srgbClr val="FF0000"/>
                </a:solidFill>
              </a:rPr>
              <a:t>A</a:t>
            </a:r>
            <a:r>
              <a:rPr lang="zh-CN" altLang="en-US" dirty="0">
                <a:solidFill>
                  <a:srgbClr val="FF0000"/>
                </a:solidFill>
              </a:rPr>
              <a:t>−</a:t>
            </a:r>
            <a:r>
              <a:rPr lang="en-US" altLang="zh-CN" i="1" dirty="0">
                <a:solidFill>
                  <a:srgbClr val="FF0000"/>
                </a:solidFill>
                <a:latin typeface="Symbol" panose="05050102010706020507" pitchFamily="18" charset="2"/>
              </a:rPr>
              <a:t>l</a:t>
            </a:r>
            <a:r>
              <a:rPr lang="en-US" altLang="zh-CN" i="1" dirty="0">
                <a:solidFill>
                  <a:srgbClr val="FF0000"/>
                </a:solidFill>
              </a:rPr>
              <a:t>E</a:t>
            </a:r>
            <a:r>
              <a:rPr lang="en-US" altLang="zh-CN" dirty="0">
                <a:solidFill>
                  <a:srgbClr val="FF0000"/>
                </a:solidFill>
              </a:rPr>
              <a:t> |</a:t>
            </a:r>
            <a:r>
              <a:rPr lang="zh-CN" altLang="en-US" dirty="0">
                <a:solidFill>
                  <a:srgbClr val="FF0000"/>
                </a:solidFill>
              </a:rPr>
              <a:t>，那么 </a:t>
            </a:r>
            <a:r>
              <a:rPr lang="en-US" altLang="zh-CN" i="1" dirty="0">
                <a:solidFill>
                  <a:srgbClr val="FF0000"/>
                </a:solidFill>
                <a:latin typeface="Symbol" panose="05050102010706020507" pitchFamily="18" charset="2"/>
              </a:rPr>
              <a:t>j</a:t>
            </a:r>
            <a:r>
              <a:rPr lang="en-US" altLang="zh-CN" dirty="0">
                <a:solidFill>
                  <a:srgbClr val="FF0000"/>
                </a:solidFill>
                <a:latin typeface="Symbol" panose="05050102010706020507" pitchFamily="18" charset="2"/>
              </a:rPr>
              <a:t> </a:t>
            </a:r>
            <a:r>
              <a:rPr lang="en-US" altLang="zh-CN" dirty="0">
                <a:solidFill>
                  <a:srgbClr val="FF0000"/>
                </a:solidFill>
              </a:rPr>
              <a:t>(</a:t>
            </a:r>
            <a:r>
              <a:rPr lang="en-US" altLang="zh-CN" i="1" dirty="0">
                <a:solidFill>
                  <a:srgbClr val="FF0000"/>
                </a:solidFill>
              </a:rPr>
              <a:t>A</a:t>
            </a:r>
            <a:r>
              <a:rPr lang="en-US" altLang="zh-CN" dirty="0">
                <a:solidFill>
                  <a:srgbClr val="FF0000"/>
                </a:solidFill>
              </a:rPr>
              <a:t>) = O</a:t>
            </a:r>
            <a:r>
              <a:rPr lang="zh-CN" altLang="en-US" dirty="0">
                <a:solidFill>
                  <a:srgbClr val="FF0000"/>
                </a:solidFill>
              </a:rPr>
              <a:t>（零矩阵）</a:t>
            </a:r>
            <a:r>
              <a:rPr lang="en-US" altLang="zh-CN" dirty="0">
                <a:solidFill>
                  <a:srgbClr val="FF0000"/>
                </a:solidFill>
                <a:latin typeface="楷体_GB2312" panose="02010609030101010101" pitchFamily="49" charset="-122"/>
              </a:rPr>
              <a:t>.</a:t>
            </a:r>
            <a:endParaRPr lang="en-US" altLang="zh-CN" dirty="0">
              <a:solidFill>
                <a:srgbClr val="FF0000"/>
              </a:solidFill>
              <a:latin typeface="楷体_GB2312" panose="02010609030101010101" pitchFamily="49" charset="-122"/>
            </a:endParaRPr>
          </a:p>
        </p:txBody>
      </p:sp>
      <p:graphicFrame>
        <p:nvGraphicFramePr>
          <p:cNvPr id="227331" name="Object 3"/>
          <p:cNvGraphicFramePr>
            <a:graphicFrameLocks noChangeAspect="1"/>
          </p:cNvGraphicFramePr>
          <p:nvPr/>
        </p:nvGraphicFramePr>
        <p:xfrm>
          <a:off x="1116013" y="3846513"/>
          <a:ext cx="6899275" cy="1874837"/>
        </p:xfrm>
        <a:graphic>
          <a:graphicData uri="http://schemas.openxmlformats.org/presentationml/2006/ole">
            <mc:AlternateContent xmlns:mc="http://schemas.openxmlformats.org/markup-compatibility/2006">
              <mc:Choice xmlns:v="urn:schemas-microsoft-com:vml" Requires="v">
                <p:oleObj spid="_x0000_s4484" name="" r:id="rId1" imgW="3454400" imgH="939800" progId="">
                  <p:embed/>
                </p:oleObj>
              </mc:Choice>
              <mc:Fallback>
                <p:oleObj name="" r:id="rId1" imgW="3454400" imgH="939800" progId="">
                  <p:embed/>
                  <p:pic>
                    <p:nvPicPr>
                      <p:cNvPr id="0" name="图片 4483"/>
                      <p:cNvPicPr/>
                      <p:nvPr/>
                    </p:nvPicPr>
                    <p:blipFill>
                      <a:blip r:embed="rId2"/>
                      <a:stretch>
                        <a:fillRect/>
                      </a:stretch>
                    </p:blipFill>
                    <p:spPr>
                      <a:xfrm>
                        <a:off x="1116013" y="3846513"/>
                        <a:ext cx="6899275" cy="1874837"/>
                      </a:xfrm>
                      <a:prstGeom prst="rect">
                        <a:avLst/>
                      </a:prstGeom>
                      <a:noFill/>
                      <a:ln w="38100">
                        <a:noFill/>
                        <a:miter/>
                      </a:ln>
                    </p:spPr>
                  </p:pic>
                </p:oleObj>
              </mc:Fallback>
            </mc:AlternateContent>
          </a:graphicData>
        </a:graphic>
      </p:graphicFrame>
      <p:sp>
        <p:nvSpPr>
          <p:cNvPr id="227332" name="Rectangle 4"/>
          <p:cNvSpPr/>
          <p:nvPr/>
        </p:nvSpPr>
        <p:spPr>
          <a:xfrm>
            <a:off x="3419475" y="3841750"/>
            <a:ext cx="4608513" cy="187325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43462" name="AutoShape 5"/>
          <p:cNvSpPr/>
          <p:nvPr/>
        </p:nvSpPr>
        <p:spPr>
          <a:xfrm>
            <a:off x="395288" y="447675"/>
            <a:ext cx="8569325" cy="1223963"/>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43463" name="AutoShape 6"/>
          <p:cNvSpPr/>
          <p:nvPr/>
        </p:nvSpPr>
        <p:spPr>
          <a:xfrm>
            <a:off x="395288" y="1671638"/>
            <a:ext cx="8569325" cy="1368425"/>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 name="矩形 8"/>
          <p:cNvSpPr/>
          <p:nvPr/>
        </p:nvSpPr>
        <p:spPr>
          <a:xfrm>
            <a:off x="3071813" y="6143625"/>
            <a:ext cx="3786187" cy="500063"/>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7330">
                                            <p:txEl>
                                              <p:charRg st="113" end="16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7331"/>
                                        </p:tgtEl>
                                        <p:attrNameLst>
                                          <p:attrName>style.visibility</p:attrName>
                                        </p:attrNameLst>
                                      </p:cBhvr>
                                      <p:to>
                                        <p:strVal val="visible"/>
                                      </p:to>
                                    </p:set>
                                    <p:animEffect transition="in" filter="wipe(left)">
                                      <p:cBhvr>
                                        <p:cTn id="11" dur="500"/>
                                        <p:tgtEl>
                                          <p:spTgt spid="2273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227332"/>
                                        </p:tgtEl>
                                      </p:cBhvr>
                                    </p:animEffect>
                                    <p:set>
                                      <p:cBhvr>
                                        <p:cTn id="16" dur="1" fill="hold">
                                          <p:stCondLst>
                                            <p:cond delay="499"/>
                                          </p:stCondLst>
                                        </p:cTn>
                                        <p:tgtEl>
                                          <p:spTgt spid="22733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27330">
                                            <p:txEl>
                                              <p:charRg st="166" end="191"/>
                                            </p:txEl>
                                          </p:spTgt>
                                        </p:tgtEl>
                                        <p:attrNameLst>
                                          <p:attrName>style.visibility</p:attrName>
                                        </p:attrNameLst>
                                      </p:cBhvr>
                                      <p:to>
                                        <p:strVal val="visible"/>
                                      </p:to>
                                    </p:set>
                                    <p:animEffect transition="in" filter="slide(fromBottom)">
                                      <p:cBhvr>
                                        <p:cTn id="21" dur="500"/>
                                        <p:tgtEl>
                                          <p:spTgt spid="227330">
                                            <p:txEl>
                                              <p:charRg st="166" end="19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27330">
                                            <p:txEl>
                                              <p:charRg st="191" end="228"/>
                                            </p:txEl>
                                          </p:spTgt>
                                        </p:tgtEl>
                                        <p:attrNameLst>
                                          <p:attrName>style.visibility</p:attrName>
                                        </p:attrNameLst>
                                      </p:cBhvr>
                                      <p:to>
                                        <p:strVal val="visible"/>
                                      </p:to>
                                    </p:set>
                                    <p:animEffect transition="in" filter="slide(fromBottom)">
                                      <p:cBhvr>
                                        <p:cTn id="26" dur="500"/>
                                        <p:tgtEl>
                                          <p:spTgt spid="227330">
                                            <p:txEl>
                                              <p:charRg st="191" end="22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0" nodeType="clickEffect">
                                  <p:stCondLst>
                                    <p:cond delay="0"/>
                                  </p:stCondLst>
                                  <p:childTnLst>
                                    <p:animEffect transition="out" filter="slide(fromBottom)">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7332" grpId="0" animBg="1"/>
      <p:bldP spid="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5" name="Rectangle 5"/>
          <p:cNvSpPr/>
          <p:nvPr/>
        </p:nvSpPr>
        <p:spPr>
          <a:xfrm>
            <a:off x="468313" y="455613"/>
            <a:ext cx="576738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P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Symbol" panose="05050102010706020507" pitchFamily="18" charset="2"/>
                <a:ea typeface="楷体_GB2312" panose="02010609030101010101" pitchFamily="49" charset="-122"/>
              </a:rPr>
              <a:t>（对角阵）</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230407" name="Rectangle 7"/>
          <p:cNvSpPr/>
          <p:nvPr/>
        </p:nvSpPr>
        <p:spPr>
          <a:xfrm>
            <a:off x="2716213" y="1728788"/>
            <a:ext cx="1293812"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dirty="0">
                <a:solidFill>
                  <a:srgbClr val="FF0000"/>
                </a:solidFill>
                <a:latin typeface="Symbol" panose="05050102010706020507" pitchFamily="18" charset="2"/>
                <a:ea typeface="楷体_GB2312" panose="02010609030101010101" pitchFamily="49" charset="-122"/>
              </a:rPr>
              <a:t>L</a:t>
            </a:r>
            <a:endParaRPr lang="en-US" altLang="zh-CN" sz="2400" b="1" i="1" dirty="0">
              <a:solidFill>
                <a:srgbClr val="FF0000"/>
              </a:solidFill>
              <a:latin typeface="Symbol" panose="05050102010706020507" pitchFamily="18" charset="2"/>
              <a:ea typeface="楷体_GB2312" panose="02010609030101010101" pitchFamily="49" charset="-122"/>
            </a:endParaRPr>
          </a:p>
        </p:txBody>
      </p:sp>
      <p:sp>
        <p:nvSpPr>
          <p:cNvPr id="230408" name="Line 8"/>
          <p:cNvSpPr/>
          <p:nvPr/>
        </p:nvSpPr>
        <p:spPr>
          <a:xfrm>
            <a:off x="3217863" y="960438"/>
            <a:ext cx="0" cy="720725"/>
          </a:xfrm>
          <a:prstGeom prst="line">
            <a:avLst/>
          </a:prstGeom>
          <a:ln w="28575" cap="flat" cmpd="sng">
            <a:solidFill>
              <a:srgbClr val="0000FF"/>
            </a:solidFill>
            <a:prstDash val="solid"/>
            <a:headEnd type="none" w="med" len="med"/>
            <a:tailEnd type="stealth" w="lg" len="lg"/>
          </a:ln>
        </p:spPr>
      </p:sp>
      <p:sp>
        <p:nvSpPr>
          <p:cNvPr id="230409" name="Line 9"/>
          <p:cNvSpPr/>
          <p:nvPr/>
        </p:nvSpPr>
        <p:spPr>
          <a:xfrm>
            <a:off x="3217863" y="2233613"/>
            <a:ext cx="0" cy="720725"/>
          </a:xfrm>
          <a:prstGeom prst="line">
            <a:avLst/>
          </a:prstGeom>
          <a:ln w="28575" cap="flat" cmpd="sng">
            <a:solidFill>
              <a:srgbClr val="0000FF"/>
            </a:solidFill>
            <a:prstDash val="solid"/>
            <a:headEnd type="none" w="med" len="med"/>
            <a:tailEnd type="stealth" w="lg" len="lg"/>
          </a:ln>
        </p:spPr>
      </p:sp>
      <p:sp>
        <p:nvSpPr>
          <p:cNvPr id="230412" name="Rectangle 12"/>
          <p:cNvSpPr/>
          <p:nvPr/>
        </p:nvSpPr>
        <p:spPr>
          <a:xfrm>
            <a:off x="1682750" y="3001963"/>
            <a:ext cx="3357563"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Symbol" panose="05050102010706020507" pitchFamily="18" charset="2"/>
                <a:ea typeface="楷体_GB2312" panose="02010609030101010101" pitchFamily="49" charset="-122"/>
              </a:rPr>
              <a:t>l</a:t>
            </a:r>
            <a:r>
              <a:rPr lang="en-US" altLang="zh-CN" sz="2400" b="1" i="1" baseline="-25000" dirty="0">
                <a:solidFill>
                  <a:srgbClr val="0000FF"/>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1, 2,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30413" name="AutoShape 13"/>
          <p:cNvSpPr/>
          <p:nvPr/>
        </p:nvSpPr>
        <p:spPr>
          <a:xfrm>
            <a:off x="571500" y="3606800"/>
            <a:ext cx="1708150" cy="1077913"/>
          </a:xfrm>
          <a:prstGeom prst="cloudCallout">
            <a:avLst>
              <a:gd name="adj1" fmla="val 73375"/>
              <a:gd name="adj2" fmla="val -63657"/>
            </a:avLst>
          </a:prstGeom>
          <a:solidFill>
            <a:srgbClr val="FFFFCC"/>
          </a:solidFill>
          <a:ln w="19050" cap="flat" cmpd="sng">
            <a:solidFill>
              <a:srgbClr val="00CC00"/>
            </a:solidFill>
            <a:prstDash val="solid"/>
            <a:headEnd type="none" w="med" len="med"/>
            <a:tailEnd type="none" w="med" len="med"/>
          </a:ln>
        </p:spPr>
        <p:txBody>
          <a:bodyPr>
            <a:spAutoFit/>
          </a:bodyPr>
          <a:p>
            <a:pPr algn="ctr"/>
            <a:r>
              <a:rPr lang="en-US" altLang="zh-CN" sz="2000" b="1" i="1" dirty="0">
                <a:solidFill>
                  <a:srgbClr val="0000FF"/>
                </a:solidFill>
                <a:latin typeface="Times New Roman" panose="02020603050405020304" pitchFamily="18" charset="0"/>
                <a:ea typeface="楷体_GB2312" panose="02010609030101010101" pitchFamily="49" charset="-122"/>
              </a:rPr>
              <a:t>A</a:t>
            </a:r>
            <a:r>
              <a:rPr lang="en-US" altLang="zh-CN" sz="2000" b="1" dirty="0">
                <a:solidFill>
                  <a:srgbClr val="0000FF"/>
                </a:solidFill>
                <a:latin typeface="Times New Roman" panose="02020603050405020304" pitchFamily="18" charset="0"/>
                <a:ea typeface="楷体_GB2312" panose="02010609030101010101" pitchFamily="49" charset="-122"/>
              </a:rPr>
              <a:t> </a:t>
            </a:r>
            <a:r>
              <a:rPr lang="zh-CN" altLang="en-US" sz="2000" b="1" dirty="0">
                <a:solidFill>
                  <a:srgbClr val="0000FF"/>
                </a:solidFill>
                <a:latin typeface="Times New Roman" panose="02020603050405020304" pitchFamily="18" charset="0"/>
                <a:ea typeface="楷体_GB2312" panose="02010609030101010101" pitchFamily="49" charset="-122"/>
              </a:rPr>
              <a:t>的</a:t>
            </a:r>
            <a:endParaRPr lang="zh-CN" altLang="en-US" sz="2000" b="1" dirty="0">
              <a:solidFill>
                <a:srgbClr val="0000FF"/>
              </a:solidFill>
              <a:latin typeface="Times New Roman" panose="02020603050405020304" pitchFamily="18" charset="0"/>
              <a:ea typeface="楷体_GB2312" panose="02010609030101010101" pitchFamily="49" charset="-122"/>
            </a:endParaRPr>
          </a:p>
          <a:p>
            <a:pPr algn="ctr"/>
            <a:r>
              <a:rPr lang="zh-CN" altLang="en-US" sz="2000" b="1" dirty="0">
                <a:solidFill>
                  <a:srgbClr val="0000FF"/>
                </a:solidFill>
                <a:latin typeface="Times New Roman" panose="02020603050405020304" pitchFamily="18" charset="0"/>
                <a:ea typeface="楷体_GB2312" panose="02010609030101010101" pitchFamily="49" charset="-122"/>
              </a:rPr>
              <a:t>特征值</a:t>
            </a:r>
            <a:endParaRPr lang="zh-CN" altLang="en-US" sz="2000" b="1" dirty="0">
              <a:solidFill>
                <a:srgbClr val="0000FF"/>
              </a:solidFill>
              <a:latin typeface="Times New Roman" panose="02020603050405020304" pitchFamily="18" charset="0"/>
              <a:ea typeface="楷体_GB2312" panose="02010609030101010101" pitchFamily="49" charset="-122"/>
            </a:endParaRPr>
          </a:p>
        </p:txBody>
      </p:sp>
      <p:sp>
        <p:nvSpPr>
          <p:cNvPr id="230414" name="AutoShape 14"/>
          <p:cNvSpPr/>
          <p:nvPr/>
        </p:nvSpPr>
        <p:spPr>
          <a:xfrm flipH="1">
            <a:off x="3289300" y="3606800"/>
            <a:ext cx="1944688" cy="1036638"/>
          </a:xfrm>
          <a:prstGeom prst="cloudCallout">
            <a:avLst>
              <a:gd name="adj1" fmla="val 67060"/>
              <a:gd name="adj2" fmla="val -62713"/>
            </a:avLst>
          </a:prstGeom>
          <a:solidFill>
            <a:srgbClr val="FFFFCC"/>
          </a:solidFill>
          <a:ln w="19050" cap="flat" cmpd="sng">
            <a:solidFill>
              <a:srgbClr val="00CC00"/>
            </a:solidFill>
            <a:prstDash val="solid"/>
            <a:headEnd type="none" w="med" len="med"/>
            <a:tailEnd type="none" w="med" len="med"/>
          </a:ln>
        </p:spPr>
        <p:txBody>
          <a:bodyPr/>
          <a:p>
            <a:pPr algn="ctr"/>
            <a:r>
              <a:rPr lang="zh-CN" altLang="en-US" sz="2000" b="1" dirty="0">
                <a:solidFill>
                  <a:srgbClr val="FF0000"/>
                </a:solidFill>
                <a:latin typeface="Times New Roman" panose="02020603050405020304" pitchFamily="18" charset="0"/>
                <a:ea typeface="楷体_GB2312" panose="02010609030101010101" pitchFamily="49" charset="-122"/>
              </a:rPr>
              <a:t>对应的</a:t>
            </a:r>
            <a:endParaRPr lang="zh-CN" altLang="en-US" sz="2000" b="1" dirty="0">
              <a:solidFill>
                <a:srgbClr val="FF0000"/>
              </a:solidFill>
              <a:latin typeface="Times New Roman" panose="02020603050405020304" pitchFamily="18" charset="0"/>
              <a:ea typeface="楷体_GB2312" panose="02010609030101010101" pitchFamily="49" charset="-122"/>
            </a:endParaRPr>
          </a:p>
          <a:p>
            <a:pPr algn="ctr"/>
            <a:r>
              <a:rPr lang="zh-CN" altLang="en-US" sz="2000" b="1" dirty="0">
                <a:solidFill>
                  <a:srgbClr val="FF0000"/>
                </a:solidFill>
                <a:latin typeface="Times New Roman" panose="02020603050405020304" pitchFamily="18" charset="0"/>
                <a:ea typeface="楷体_GB2312" panose="02010609030101010101" pitchFamily="49" charset="-122"/>
              </a:rPr>
              <a:t>特征向量</a:t>
            </a:r>
            <a:endParaRPr lang="zh-CN" altLang="en-US" sz="2000" b="1" dirty="0">
              <a:solidFill>
                <a:srgbClr val="FF0000"/>
              </a:solidFill>
              <a:latin typeface="Times New Roman" panose="02020603050405020304" pitchFamily="18" charset="0"/>
              <a:ea typeface="楷体_GB2312" panose="02010609030101010101" pitchFamily="49" charset="-122"/>
            </a:endParaRPr>
          </a:p>
        </p:txBody>
      </p:sp>
      <p:sp>
        <p:nvSpPr>
          <p:cNvPr id="230415" name="Line 15"/>
          <p:cNvSpPr/>
          <p:nvPr/>
        </p:nvSpPr>
        <p:spPr>
          <a:xfrm flipV="1">
            <a:off x="3360738" y="2233613"/>
            <a:ext cx="0" cy="720725"/>
          </a:xfrm>
          <a:prstGeom prst="line">
            <a:avLst/>
          </a:prstGeom>
          <a:ln w="28575" cap="flat" cmpd="sng">
            <a:solidFill>
              <a:srgbClr val="FF0000"/>
            </a:solidFill>
            <a:prstDash val="solid"/>
            <a:headEnd type="none" w="med" len="med"/>
            <a:tailEnd type="stealth" w="lg" len="lg"/>
          </a:ln>
        </p:spPr>
      </p:sp>
      <p:sp>
        <p:nvSpPr>
          <p:cNvPr id="230416" name="Line 16"/>
          <p:cNvSpPr/>
          <p:nvPr/>
        </p:nvSpPr>
        <p:spPr>
          <a:xfrm flipV="1">
            <a:off x="3360738" y="960438"/>
            <a:ext cx="0" cy="720725"/>
          </a:xfrm>
          <a:prstGeom prst="line">
            <a:avLst/>
          </a:prstGeom>
          <a:ln w="28575" cap="flat" cmpd="sng">
            <a:solidFill>
              <a:srgbClr val="FF0000"/>
            </a:solidFill>
            <a:prstDash val="solid"/>
            <a:headEnd type="none" w="med" len="med"/>
            <a:tailEnd type="stealth" w="lg" len="lg"/>
          </a:ln>
        </p:spPr>
      </p:sp>
      <p:graphicFrame>
        <p:nvGraphicFramePr>
          <p:cNvPr id="230417" name="Object 3"/>
          <p:cNvGraphicFramePr>
            <a:graphicFrameLocks noChangeAspect="1"/>
          </p:cNvGraphicFramePr>
          <p:nvPr/>
        </p:nvGraphicFramePr>
        <p:xfrm>
          <a:off x="1109663" y="4797425"/>
          <a:ext cx="6521450" cy="1874838"/>
        </p:xfrm>
        <a:graphic>
          <a:graphicData uri="http://schemas.openxmlformats.org/presentationml/2006/ole">
            <mc:AlternateContent xmlns:mc="http://schemas.openxmlformats.org/markup-compatibility/2006">
              <mc:Choice xmlns:v="urn:schemas-microsoft-com:vml" Requires="v">
                <p:oleObj spid="_x0000_s4485" name="" r:id="rId1" imgW="3263900" imgH="939800" progId="">
                  <p:embed/>
                </p:oleObj>
              </mc:Choice>
              <mc:Fallback>
                <p:oleObj name="" r:id="rId1" imgW="3263900" imgH="939800" progId="">
                  <p:embed/>
                  <p:pic>
                    <p:nvPicPr>
                      <p:cNvPr id="0" name="图片 4484"/>
                      <p:cNvPicPr/>
                      <p:nvPr/>
                    </p:nvPicPr>
                    <p:blipFill>
                      <a:blip r:embed="rId2"/>
                      <a:stretch>
                        <a:fillRect/>
                      </a:stretch>
                    </p:blipFill>
                    <p:spPr>
                      <a:xfrm>
                        <a:off x="1109663" y="4797425"/>
                        <a:ext cx="6521450" cy="1874838"/>
                      </a:xfrm>
                      <a:prstGeom prst="rect">
                        <a:avLst/>
                      </a:prstGeom>
                      <a:solidFill>
                        <a:srgbClr val="CCCC00">
                          <a:alpha val="70195"/>
                        </a:srgbClr>
                      </a:solidFill>
                      <a:ln w="38100">
                        <a:noFill/>
                        <a:miter/>
                      </a:ln>
                    </p:spPr>
                  </p:pic>
                </p:oleObj>
              </mc:Fallback>
            </mc:AlternateContent>
          </a:graphicData>
        </a:graphic>
      </p:graphicFrame>
      <p:sp>
        <p:nvSpPr>
          <p:cNvPr id="230419" name="Rectangle 19"/>
          <p:cNvSpPr/>
          <p:nvPr/>
        </p:nvSpPr>
        <p:spPr>
          <a:xfrm>
            <a:off x="290513" y="4797425"/>
            <a:ext cx="7969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0421" name="Rectangle 21"/>
          <p:cNvSpPr/>
          <p:nvPr/>
        </p:nvSpPr>
        <p:spPr>
          <a:xfrm>
            <a:off x="3475038" y="981075"/>
            <a:ext cx="412750" cy="641350"/>
          </a:xfrm>
          <a:prstGeom prst="rect">
            <a:avLst/>
          </a:prstGeom>
          <a:noFill/>
          <a:ln w="9525">
            <a:noFill/>
          </a:ln>
        </p:spPr>
        <p:txBody>
          <a:bodyPr wrap="none">
            <a:spAutoFit/>
          </a:bodyPr>
          <a:p>
            <a:r>
              <a:rPr lang="en-US" altLang="zh-CN" sz="3600" b="1" dirty="0">
                <a:solidFill>
                  <a:srgbClr val="FF0000"/>
                </a:solidFill>
                <a:latin typeface="Times New Roman" panose="02020603050405020304" pitchFamily="18" charset="0"/>
                <a:ea typeface="楷体_GB2312" panose="02010609030101010101" pitchFamily="49" charset="-122"/>
              </a:rPr>
              <a:t>?</a:t>
            </a:r>
            <a:endParaRPr lang="en-US" altLang="zh-CN" sz="3600" b="1" dirty="0">
              <a:solidFill>
                <a:srgbClr val="FF0000"/>
              </a:solidFill>
              <a:latin typeface="Times New Roman" panose="02020603050405020304" pitchFamily="18" charset="0"/>
              <a:ea typeface="楷体_GB2312" panose="02010609030101010101" pitchFamily="49" charset="-122"/>
            </a:endParaRPr>
          </a:p>
        </p:txBody>
      </p:sp>
      <p:sp>
        <p:nvSpPr>
          <p:cNvPr id="230423" name="AutoShape 23"/>
          <p:cNvSpPr/>
          <p:nvPr/>
        </p:nvSpPr>
        <p:spPr>
          <a:xfrm>
            <a:off x="4183063" y="1011238"/>
            <a:ext cx="4511675" cy="1971675"/>
          </a:xfrm>
          <a:prstGeom prst="roundRect">
            <a:avLst>
              <a:gd name="adj" fmla="val 16667"/>
            </a:avLst>
          </a:prstGeom>
          <a:noFill/>
          <a:ln w="19050" cap="flat" cmpd="sng">
            <a:solidFill>
              <a:srgbClr val="00CC00"/>
            </a:solidFill>
            <a:prstDash val="solid"/>
            <a:headEnd type="none" w="med" len="med"/>
            <a:tailEnd type="none" w="med" len="med"/>
          </a:ln>
        </p:spPr>
        <p:txBody>
          <a:bodyPr>
            <a:spAutoFit/>
          </a:bodyPr>
          <a:p>
            <a:pPr marL="342900" indent="-342900">
              <a:spcBef>
                <a:spcPct val="20000"/>
              </a:spcBef>
              <a:buClr>
                <a:srgbClr val="00007D"/>
              </a:buClr>
              <a:buSzPct val="75000"/>
              <a:buFont typeface="Wingdings" panose="05000000000000000000" pitchFamily="2" charset="2"/>
            </a:pPr>
            <a:r>
              <a:rPr lang="en-US" altLang="zh-CN" sz="2400" b="1" dirty="0">
                <a:solidFill>
                  <a:srgbClr val="FF0000"/>
                </a:solidFill>
                <a:latin typeface="Times New Roman" panose="02020603050405020304" pitchFamily="18" charset="0"/>
                <a:ea typeface="楷体_GB2312" panose="02010609030101010101" pitchFamily="49" charset="-122"/>
              </a:rPr>
              <a:t>P.123</a:t>
            </a:r>
            <a:r>
              <a:rPr lang="zh-CN" altLang="en-US" sz="2400" b="1" dirty="0">
                <a:solidFill>
                  <a:srgbClr val="FF0000"/>
                </a:solidFill>
                <a:latin typeface="Times New Roman" panose="02020603050405020304" pitchFamily="18" charset="0"/>
                <a:ea typeface="楷体_GB2312" panose="02010609030101010101" pitchFamily="49" charset="-122"/>
              </a:rPr>
              <a:t>定理</a:t>
            </a:r>
            <a:r>
              <a:rPr lang="en-US" altLang="zh-CN" sz="2400" b="1" dirty="0">
                <a:solidFill>
                  <a:srgbClr val="FF0000"/>
                </a:solidFill>
                <a:latin typeface="Times New Roman" panose="02020603050405020304" pitchFamily="18" charset="0"/>
                <a:ea typeface="楷体_GB2312" panose="02010609030101010101" pitchFamily="49" charset="-122"/>
              </a:rPr>
              <a:t>4</a:t>
            </a:r>
            <a:r>
              <a:rPr lang="zh-CN" altLang="en-US" sz="2400" b="1" dirty="0">
                <a:solidFill>
                  <a:srgbClr val="FF0000"/>
                </a:solidFill>
                <a:latin typeface="Times New Roman" panose="02020603050405020304" pitchFamily="18" charset="0"/>
                <a:ea typeface="楷体_GB2312" panose="02010609030101010101" pitchFamily="49" charset="-122"/>
              </a:rPr>
              <a:t>：</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当且仅当</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0424" name="AutoShape 24"/>
          <p:cNvSpPr/>
          <p:nvPr/>
        </p:nvSpPr>
        <p:spPr>
          <a:xfrm>
            <a:off x="5457825" y="3187700"/>
            <a:ext cx="3213100" cy="1487488"/>
          </a:xfrm>
          <a:prstGeom prst="roundRect">
            <a:avLst>
              <a:gd name="adj" fmla="val 16667"/>
            </a:avLst>
          </a:prstGeom>
          <a:noFill/>
          <a:ln w="19050" cap="flat" cmpd="sng">
            <a:solidFill>
              <a:srgbClr val="00CC00"/>
            </a:solidFill>
            <a:prstDash val="solid"/>
            <a:headEnd type="none" w="med" len="med"/>
            <a:tailEnd type="none" w="med" len="med"/>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如果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不同的特征值，则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和对角阵相似．</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0425" name="AutoShape 25"/>
          <p:cNvSpPr/>
          <p:nvPr/>
        </p:nvSpPr>
        <p:spPr>
          <a:xfrm>
            <a:off x="500063" y="447675"/>
            <a:ext cx="1571625" cy="503238"/>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box(in)">
                                      <p:cBhvr>
                                        <p:cTn id="7" dur="500"/>
                                        <p:tgtEl>
                                          <p:spTgt spid="2304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0408"/>
                                        </p:tgtEl>
                                        <p:attrNameLst>
                                          <p:attrName>style.visibility</p:attrName>
                                        </p:attrNameLst>
                                      </p:cBhvr>
                                      <p:to>
                                        <p:strVal val="visible"/>
                                      </p:to>
                                    </p:set>
                                    <p:animEffect transition="in" filter="wipe(up)">
                                      <p:cBhvr>
                                        <p:cTn id="12" dur="500"/>
                                        <p:tgtEl>
                                          <p:spTgt spid="230408"/>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30407"/>
                                        </p:tgtEl>
                                        <p:attrNameLst>
                                          <p:attrName>style.visibility</p:attrName>
                                        </p:attrNameLst>
                                      </p:cBhvr>
                                      <p:to>
                                        <p:strVal val="visible"/>
                                      </p:to>
                                    </p:set>
                                    <p:animEffect transition="in" filter="box(in)">
                                      <p:cBhvr>
                                        <p:cTn id="16" dur="500"/>
                                        <p:tgtEl>
                                          <p:spTgt spid="23040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0419"/>
                                        </p:tgtEl>
                                        <p:attrNameLst>
                                          <p:attrName>style.visibility</p:attrName>
                                        </p:attrNameLst>
                                      </p:cBhvr>
                                      <p:to>
                                        <p:strVal val="visible"/>
                                      </p:to>
                                    </p:set>
                                    <p:animEffect transition="in" filter="wipe(left)">
                                      <p:cBhvr>
                                        <p:cTn id="21" dur="500"/>
                                        <p:tgtEl>
                                          <p:spTgt spid="2304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0417"/>
                                        </p:tgtEl>
                                        <p:attrNameLst>
                                          <p:attrName>style.visibility</p:attrName>
                                        </p:attrNameLst>
                                      </p:cBhvr>
                                      <p:to>
                                        <p:strVal val="visible"/>
                                      </p:to>
                                    </p:set>
                                    <p:animEffect transition="in" filter="wipe(left)">
                                      <p:cBhvr>
                                        <p:cTn id="25" dur="500"/>
                                        <p:tgtEl>
                                          <p:spTgt spid="2304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30409"/>
                                        </p:tgtEl>
                                        <p:attrNameLst>
                                          <p:attrName>style.visibility</p:attrName>
                                        </p:attrNameLst>
                                      </p:cBhvr>
                                      <p:to>
                                        <p:strVal val="visible"/>
                                      </p:to>
                                    </p:set>
                                    <p:animEffect transition="in" filter="wipe(up)">
                                      <p:cBhvr>
                                        <p:cTn id="30" dur="500"/>
                                        <p:tgtEl>
                                          <p:spTgt spid="230409"/>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30412"/>
                                        </p:tgtEl>
                                        <p:attrNameLst>
                                          <p:attrName>style.visibility</p:attrName>
                                        </p:attrNameLst>
                                      </p:cBhvr>
                                      <p:to>
                                        <p:strVal val="visible"/>
                                      </p:to>
                                    </p:set>
                                    <p:animEffect transition="in" filter="box(in)">
                                      <p:cBhvr>
                                        <p:cTn id="34" dur="500"/>
                                        <p:tgtEl>
                                          <p:spTgt spid="230412"/>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grpId="0" nodeType="clickEffect">
                                  <p:stCondLst>
                                    <p:cond delay="0"/>
                                  </p:stCondLst>
                                  <p:childTnLst>
                                    <p:set>
                                      <p:cBhvr>
                                        <p:cTn id="38" dur="1" fill="hold">
                                          <p:stCondLst>
                                            <p:cond delay="0"/>
                                          </p:stCondLst>
                                        </p:cTn>
                                        <p:tgtEl>
                                          <p:spTgt spid="230413"/>
                                        </p:tgtEl>
                                        <p:attrNameLst>
                                          <p:attrName>style.visibility</p:attrName>
                                        </p:attrNameLst>
                                      </p:cBhvr>
                                      <p:to>
                                        <p:strVal val="visible"/>
                                      </p:to>
                                    </p:set>
                                    <p:animEffect transition="in" filter="strips(upRight)">
                                      <p:cBhvr>
                                        <p:cTn id="39" dur="500"/>
                                        <p:tgtEl>
                                          <p:spTgt spid="230413"/>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230414"/>
                                        </p:tgtEl>
                                        <p:attrNameLst>
                                          <p:attrName>style.visibility</p:attrName>
                                        </p:attrNameLst>
                                      </p:cBhvr>
                                      <p:to>
                                        <p:strVal val="visible"/>
                                      </p:to>
                                    </p:set>
                                    <p:animEffect transition="in" filter="strips(upLeft)">
                                      <p:cBhvr>
                                        <p:cTn id="44" dur="500"/>
                                        <p:tgtEl>
                                          <p:spTgt spid="2304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30415"/>
                                        </p:tgtEl>
                                        <p:attrNameLst>
                                          <p:attrName>style.visibility</p:attrName>
                                        </p:attrNameLst>
                                      </p:cBhvr>
                                      <p:to>
                                        <p:strVal val="visible"/>
                                      </p:to>
                                    </p:set>
                                    <p:animEffect transition="in" filter="wipe(down)">
                                      <p:cBhvr>
                                        <p:cTn id="49" dur="500"/>
                                        <p:tgtEl>
                                          <p:spTgt spid="2304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30416"/>
                                        </p:tgtEl>
                                        <p:attrNameLst>
                                          <p:attrName>style.visibility</p:attrName>
                                        </p:attrNameLst>
                                      </p:cBhvr>
                                      <p:to>
                                        <p:strVal val="visible"/>
                                      </p:to>
                                    </p:set>
                                    <p:animEffect transition="in" filter="wipe(down)">
                                      <p:cBhvr>
                                        <p:cTn id="54" dur="500"/>
                                        <p:tgtEl>
                                          <p:spTgt spid="230416"/>
                                        </p:tgtEl>
                                      </p:cBhvr>
                                    </p:animEffect>
                                  </p:childTnLst>
                                </p:cTn>
                              </p:par>
                            </p:childTnLst>
                          </p:cTn>
                        </p:par>
                        <p:par>
                          <p:cTn id="55" fill="hold">
                            <p:stCondLst>
                              <p:cond delay="500"/>
                            </p:stCondLst>
                            <p:childTnLst>
                              <p:par>
                                <p:cTn id="56" presetID="19" presetClass="entr" presetSubtype="10" repeatCount="indefinite" fill="hold" grpId="0" nodeType="afterEffect">
                                  <p:stCondLst>
                                    <p:cond delay="0"/>
                                  </p:stCondLst>
                                  <p:endCondLst>
                                    <p:cond evt="onNext" delay="0">
                                      <p:tgtEl>
                                        <p:sldTgt/>
                                      </p:tgtEl>
                                    </p:cond>
                                  </p:endCondLst>
                                  <p:childTnLst>
                                    <p:set>
                                      <p:cBhvr>
                                        <p:cTn id="57" dur="1" fill="hold">
                                          <p:stCondLst>
                                            <p:cond delay="0"/>
                                          </p:stCondLst>
                                        </p:cTn>
                                        <p:tgtEl>
                                          <p:spTgt spid="230421"/>
                                        </p:tgtEl>
                                        <p:attrNameLst>
                                          <p:attrName>style.visibility</p:attrName>
                                        </p:attrNameLst>
                                      </p:cBhvr>
                                      <p:to>
                                        <p:strVal val="visible"/>
                                      </p:to>
                                    </p:set>
                                    <p:anim calcmode="lin" valueType="num">
                                      <p:cBhvr>
                                        <p:cTn id="58" dur="3000" fill="hold"/>
                                        <p:tgtEl>
                                          <p:spTgt spid="230421"/>
                                        </p:tgtEl>
                                        <p:attrNameLst>
                                          <p:attrName>ppt_w</p:attrName>
                                        </p:attrNameLst>
                                      </p:cBhvr>
                                      <p:tavLst>
                                        <p:tav tm="0" fmla="#ppt_w*sin(2.5*pi*$)">
                                          <p:val>
                                            <p:fltVal val="0.000000"/>
                                          </p:val>
                                        </p:tav>
                                        <p:tav tm="100000">
                                          <p:val>
                                            <p:fltVal val="1.000000"/>
                                          </p:val>
                                        </p:tav>
                                      </p:tavLst>
                                    </p:anim>
                                    <p:anim calcmode="lin" valueType="num">
                                      <p:cBhvr>
                                        <p:cTn id="59" dur="3000" fill="hold"/>
                                        <p:tgtEl>
                                          <p:spTgt spid="230421"/>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grpId="0" nodeType="clickEffect">
                                  <p:stCondLst>
                                    <p:cond delay="0"/>
                                  </p:stCondLst>
                                  <p:childTnLst>
                                    <p:set>
                                      <p:cBhvr>
                                        <p:cTn id="63" dur="1" fill="hold">
                                          <p:stCondLst>
                                            <p:cond delay="0"/>
                                          </p:stCondLst>
                                        </p:cTn>
                                        <p:tgtEl>
                                          <p:spTgt spid="230425"/>
                                        </p:tgtEl>
                                        <p:attrNameLst>
                                          <p:attrName>style.visibility</p:attrName>
                                        </p:attrNameLst>
                                      </p:cBhvr>
                                      <p:to>
                                        <p:strVal val="visible"/>
                                      </p:to>
                                    </p:set>
                                    <p:animEffect transition="in" filter="wedge">
                                      <p:cBhvr>
                                        <p:cTn id="64" dur="1000"/>
                                        <p:tgtEl>
                                          <p:spTgt spid="230425"/>
                                        </p:tgtEl>
                                      </p:cBhvr>
                                    </p:animEffect>
                                  </p:childTnLst>
                                </p:cTn>
                              </p:par>
                            </p:childTnLst>
                          </p:cTn>
                        </p:par>
                      </p:childTnLst>
                    </p:cTn>
                  </p:par>
                  <p:par>
                    <p:cTn id="65" fill="hold">
                      <p:stCondLst>
                        <p:cond delay="indefinite"/>
                      </p:stCondLst>
                      <p:childTnLst>
                        <p:par>
                          <p:cTn id="66" fill="hold">
                            <p:stCondLst>
                              <p:cond delay="0"/>
                            </p:stCondLst>
                            <p:childTnLst>
                              <p:par>
                                <p:cTn id="67" presetID="20" presetClass="entr" presetSubtype="0" fill="hold" grpId="0" nodeType="clickEffect">
                                  <p:stCondLst>
                                    <p:cond delay="0"/>
                                  </p:stCondLst>
                                  <p:childTnLst>
                                    <p:set>
                                      <p:cBhvr>
                                        <p:cTn id="68" dur="1" fill="hold">
                                          <p:stCondLst>
                                            <p:cond delay="0"/>
                                          </p:stCondLst>
                                        </p:cTn>
                                        <p:tgtEl>
                                          <p:spTgt spid="230423"/>
                                        </p:tgtEl>
                                        <p:attrNameLst>
                                          <p:attrName>style.visibility</p:attrName>
                                        </p:attrNameLst>
                                      </p:cBhvr>
                                      <p:to>
                                        <p:strVal val="visible"/>
                                      </p:to>
                                    </p:set>
                                    <p:animEffect transition="in" filter="wedge">
                                      <p:cBhvr>
                                        <p:cTn id="69" dur="1000"/>
                                        <p:tgtEl>
                                          <p:spTgt spid="230423"/>
                                        </p:tgtEl>
                                      </p:cBhvr>
                                    </p:animEffect>
                                  </p:childTnLst>
                                </p:cTn>
                              </p:par>
                            </p:childTnLst>
                          </p:cTn>
                        </p:par>
                      </p:childTnLst>
                    </p:cTn>
                  </p:par>
                  <p:par>
                    <p:cTn id="70" fill="hold">
                      <p:stCondLst>
                        <p:cond delay="indefinite"/>
                      </p:stCondLst>
                      <p:childTnLst>
                        <p:par>
                          <p:cTn id="71" fill="hold">
                            <p:stCondLst>
                              <p:cond delay="0"/>
                            </p:stCondLst>
                            <p:childTnLst>
                              <p:par>
                                <p:cTn id="72" presetID="20" presetClass="entr" presetSubtype="0" fill="hold" grpId="0" nodeType="clickEffect">
                                  <p:stCondLst>
                                    <p:cond delay="0"/>
                                  </p:stCondLst>
                                  <p:childTnLst>
                                    <p:set>
                                      <p:cBhvr>
                                        <p:cTn id="73" dur="1" fill="hold">
                                          <p:stCondLst>
                                            <p:cond delay="0"/>
                                          </p:stCondLst>
                                        </p:cTn>
                                        <p:tgtEl>
                                          <p:spTgt spid="230424"/>
                                        </p:tgtEl>
                                        <p:attrNameLst>
                                          <p:attrName>style.visibility</p:attrName>
                                        </p:attrNameLst>
                                      </p:cBhvr>
                                      <p:to>
                                        <p:strVal val="visible"/>
                                      </p:to>
                                    </p:set>
                                    <p:animEffect transition="in" filter="wedge">
                                      <p:cBhvr>
                                        <p:cTn id="74" dur="1000"/>
                                        <p:tgtEl>
                                          <p:spTgt spid="230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7" grpId="0"/>
      <p:bldP spid="230412" grpId="0"/>
      <p:bldP spid="230413" grpId="0" animBg="1"/>
      <p:bldP spid="230414" grpId="0" animBg="1"/>
      <p:bldP spid="230419" grpId="0"/>
      <p:bldP spid="230421" grpId="0"/>
      <p:bldP spid="230423" grpId="0" animBg="1"/>
      <p:bldP spid="230424" grpId="0" animBg="1"/>
      <p:bldP spid="230425"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1045506"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4</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对称矩阵的对角化</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57200" y="455613"/>
            <a:ext cx="8231188" cy="145605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依</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次是与之对应的特征向量，如果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各不相同，则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P.123</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221186">
                                            <p:txEl>
                                              <p:charRg st="0" end="4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charRg st="47" end="83"/>
                                            </p:txEl>
                                          </p:spTgt>
                                        </p:tgtEl>
                                        <p:attrNameLst>
                                          <p:attrName>style.visibility</p:attrName>
                                        </p:attrNameLst>
                                      </p:cBhvr>
                                      <p:to>
                                        <p:strVal val="visible"/>
                                      </p:to>
                                    </p:set>
                                  </p:childTnLst>
                                </p:cTn>
                              </p:par>
                            </p:childTnLst>
                          </p:cTn>
                        </p:par>
                        <p:par>
                          <p:cTn id="10" fill="hold">
                            <p:stCondLst>
                              <p:cond delay="3500"/>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charRg st="83" end="1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5" name="Rectangle 5"/>
          <p:cNvSpPr/>
          <p:nvPr/>
        </p:nvSpPr>
        <p:spPr>
          <a:xfrm>
            <a:off x="468313" y="455613"/>
            <a:ext cx="576738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P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Symbol" panose="05050102010706020507" pitchFamily="18" charset="2"/>
                <a:ea typeface="楷体_GB2312" panose="02010609030101010101" pitchFamily="49" charset="-122"/>
              </a:rPr>
              <a:t>（对角阵）</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230407" name="Rectangle 7"/>
          <p:cNvSpPr/>
          <p:nvPr/>
        </p:nvSpPr>
        <p:spPr>
          <a:xfrm>
            <a:off x="2716213" y="1728788"/>
            <a:ext cx="1293812"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dirty="0">
                <a:solidFill>
                  <a:srgbClr val="FF0000"/>
                </a:solidFill>
                <a:latin typeface="Symbol" panose="05050102010706020507" pitchFamily="18" charset="2"/>
                <a:ea typeface="楷体_GB2312" panose="02010609030101010101" pitchFamily="49" charset="-122"/>
              </a:rPr>
              <a:t>L</a:t>
            </a:r>
            <a:endParaRPr lang="en-US" altLang="zh-CN" sz="2400" b="1" i="1" dirty="0">
              <a:solidFill>
                <a:srgbClr val="FF0000"/>
              </a:solidFill>
              <a:latin typeface="Symbol" panose="05050102010706020507" pitchFamily="18" charset="2"/>
              <a:ea typeface="楷体_GB2312" panose="02010609030101010101" pitchFamily="49" charset="-122"/>
            </a:endParaRPr>
          </a:p>
        </p:txBody>
      </p:sp>
      <p:sp>
        <p:nvSpPr>
          <p:cNvPr id="230408" name="Line 8"/>
          <p:cNvSpPr/>
          <p:nvPr/>
        </p:nvSpPr>
        <p:spPr>
          <a:xfrm>
            <a:off x="3217863" y="960438"/>
            <a:ext cx="0" cy="720725"/>
          </a:xfrm>
          <a:prstGeom prst="line">
            <a:avLst/>
          </a:prstGeom>
          <a:ln w="28575" cap="flat" cmpd="sng">
            <a:solidFill>
              <a:srgbClr val="0000FF"/>
            </a:solidFill>
            <a:prstDash val="solid"/>
            <a:headEnd type="none" w="med" len="med"/>
            <a:tailEnd type="stealth" w="lg" len="lg"/>
          </a:ln>
        </p:spPr>
      </p:sp>
      <p:sp>
        <p:nvSpPr>
          <p:cNvPr id="230409" name="Line 9"/>
          <p:cNvSpPr/>
          <p:nvPr/>
        </p:nvSpPr>
        <p:spPr>
          <a:xfrm>
            <a:off x="3217863" y="2233613"/>
            <a:ext cx="0" cy="720725"/>
          </a:xfrm>
          <a:prstGeom prst="line">
            <a:avLst/>
          </a:prstGeom>
          <a:ln w="28575" cap="flat" cmpd="sng">
            <a:solidFill>
              <a:srgbClr val="0000FF"/>
            </a:solidFill>
            <a:prstDash val="solid"/>
            <a:headEnd type="none" w="med" len="med"/>
            <a:tailEnd type="stealth" w="lg" len="lg"/>
          </a:ln>
        </p:spPr>
      </p:sp>
      <p:sp>
        <p:nvSpPr>
          <p:cNvPr id="230412" name="Rectangle 12"/>
          <p:cNvSpPr/>
          <p:nvPr/>
        </p:nvSpPr>
        <p:spPr>
          <a:xfrm>
            <a:off x="1682750" y="3001963"/>
            <a:ext cx="3357563" cy="457200"/>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Symbol" panose="05050102010706020507" pitchFamily="18" charset="2"/>
                <a:ea typeface="楷体_GB2312" panose="02010609030101010101" pitchFamily="49" charset="-122"/>
              </a:rPr>
              <a:t>l</a:t>
            </a:r>
            <a:r>
              <a:rPr lang="en-US" altLang="zh-CN" sz="2400" b="1" i="1" baseline="-25000" dirty="0">
                <a:solidFill>
                  <a:srgbClr val="0000FF"/>
                </a:solidFill>
                <a:latin typeface="Times New Roman" panose="02020603050405020304" pitchFamily="18" charset="0"/>
                <a:ea typeface="楷体_GB2312" panose="02010609030101010101" pitchFamily="49" charset="-122"/>
              </a:rPr>
              <a:t>i</a:t>
            </a:r>
            <a:r>
              <a:rPr lang="en-US" altLang="zh-CN"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1, 2,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30413" name="AutoShape 13"/>
          <p:cNvSpPr/>
          <p:nvPr/>
        </p:nvSpPr>
        <p:spPr>
          <a:xfrm>
            <a:off x="571500" y="3606800"/>
            <a:ext cx="1708150" cy="1077913"/>
          </a:xfrm>
          <a:prstGeom prst="cloudCallout">
            <a:avLst>
              <a:gd name="adj1" fmla="val 73375"/>
              <a:gd name="adj2" fmla="val -63657"/>
            </a:avLst>
          </a:prstGeom>
          <a:solidFill>
            <a:srgbClr val="FFFFCC"/>
          </a:solidFill>
          <a:ln w="19050" cap="flat" cmpd="sng">
            <a:solidFill>
              <a:srgbClr val="00CC00"/>
            </a:solidFill>
            <a:prstDash val="solid"/>
            <a:headEnd type="none" w="med" len="med"/>
            <a:tailEnd type="none" w="med" len="med"/>
          </a:ln>
        </p:spPr>
        <p:txBody>
          <a:bodyPr>
            <a:spAutoFit/>
          </a:bodyPr>
          <a:p>
            <a:pPr algn="ctr"/>
            <a:r>
              <a:rPr lang="en-US" altLang="zh-CN" sz="2000" b="1" i="1" dirty="0">
                <a:solidFill>
                  <a:srgbClr val="0000FF"/>
                </a:solidFill>
                <a:latin typeface="Times New Roman" panose="02020603050405020304" pitchFamily="18" charset="0"/>
                <a:ea typeface="楷体_GB2312" panose="02010609030101010101" pitchFamily="49" charset="-122"/>
              </a:rPr>
              <a:t>A</a:t>
            </a:r>
            <a:r>
              <a:rPr lang="en-US" altLang="zh-CN" sz="2000" b="1" dirty="0">
                <a:solidFill>
                  <a:srgbClr val="0000FF"/>
                </a:solidFill>
                <a:latin typeface="Times New Roman" panose="02020603050405020304" pitchFamily="18" charset="0"/>
                <a:ea typeface="楷体_GB2312" panose="02010609030101010101" pitchFamily="49" charset="-122"/>
              </a:rPr>
              <a:t> </a:t>
            </a:r>
            <a:r>
              <a:rPr lang="zh-CN" altLang="en-US" sz="2000" b="1" dirty="0">
                <a:solidFill>
                  <a:srgbClr val="0000FF"/>
                </a:solidFill>
                <a:latin typeface="Times New Roman" panose="02020603050405020304" pitchFamily="18" charset="0"/>
                <a:ea typeface="楷体_GB2312" panose="02010609030101010101" pitchFamily="49" charset="-122"/>
              </a:rPr>
              <a:t>的</a:t>
            </a:r>
            <a:endParaRPr lang="zh-CN" altLang="en-US" sz="2000" b="1" dirty="0">
              <a:solidFill>
                <a:srgbClr val="0000FF"/>
              </a:solidFill>
              <a:latin typeface="Times New Roman" panose="02020603050405020304" pitchFamily="18" charset="0"/>
              <a:ea typeface="楷体_GB2312" panose="02010609030101010101" pitchFamily="49" charset="-122"/>
            </a:endParaRPr>
          </a:p>
          <a:p>
            <a:pPr algn="ctr"/>
            <a:r>
              <a:rPr lang="zh-CN" altLang="en-US" sz="2000" b="1" dirty="0">
                <a:solidFill>
                  <a:srgbClr val="0000FF"/>
                </a:solidFill>
                <a:latin typeface="Times New Roman" panose="02020603050405020304" pitchFamily="18" charset="0"/>
                <a:ea typeface="楷体_GB2312" panose="02010609030101010101" pitchFamily="49" charset="-122"/>
              </a:rPr>
              <a:t>特征值</a:t>
            </a:r>
            <a:endParaRPr lang="zh-CN" altLang="en-US" sz="2000" b="1" dirty="0">
              <a:solidFill>
                <a:srgbClr val="0000FF"/>
              </a:solidFill>
              <a:latin typeface="Times New Roman" panose="02020603050405020304" pitchFamily="18" charset="0"/>
              <a:ea typeface="楷体_GB2312" panose="02010609030101010101" pitchFamily="49" charset="-122"/>
            </a:endParaRPr>
          </a:p>
        </p:txBody>
      </p:sp>
      <p:sp>
        <p:nvSpPr>
          <p:cNvPr id="230414" name="AutoShape 14"/>
          <p:cNvSpPr/>
          <p:nvPr/>
        </p:nvSpPr>
        <p:spPr>
          <a:xfrm flipH="1">
            <a:off x="3289300" y="3606800"/>
            <a:ext cx="1944688" cy="1036638"/>
          </a:xfrm>
          <a:prstGeom prst="cloudCallout">
            <a:avLst>
              <a:gd name="adj1" fmla="val 67060"/>
              <a:gd name="adj2" fmla="val -62713"/>
            </a:avLst>
          </a:prstGeom>
          <a:solidFill>
            <a:srgbClr val="FFFFCC"/>
          </a:solidFill>
          <a:ln w="19050" cap="flat" cmpd="sng">
            <a:solidFill>
              <a:srgbClr val="00CC00"/>
            </a:solidFill>
            <a:prstDash val="solid"/>
            <a:headEnd type="none" w="med" len="med"/>
            <a:tailEnd type="none" w="med" len="med"/>
          </a:ln>
        </p:spPr>
        <p:txBody>
          <a:bodyPr/>
          <a:p>
            <a:pPr algn="ctr"/>
            <a:r>
              <a:rPr lang="zh-CN" altLang="en-US" sz="2000" b="1" dirty="0">
                <a:solidFill>
                  <a:srgbClr val="FF0000"/>
                </a:solidFill>
                <a:latin typeface="Times New Roman" panose="02020603050405020304" pitchFamily="18" charset="0"/>
                <a:ea typeface="楷体_GB2312" panose="02010609030101010101" pitchFamily="49" charset="-122"/>
              </a:rPr>
              <a:t>对应的</a:t>
            </a:r>
            <a:endParaRPr lang="zh-CN" altLang="en-US" sz="2000" b="1" dirty="0">
              <a:solidFill>
                <a:srgbClr val="FF0000"/>
              </a:solidFill>
              <a:latin typeface="Times New Roman" panose="02020603050405020304" pitchFamily="18" charset="0"/>
              <a:ea typeface="楷体_GB2312" panose="02010609030101010101" pitchFamily="49" charset="-122"/>
            </a:endParaRPr>
          </a:p>
          <a:p>
            <a:pPr algn="ctr"/>
            <a:r>
              <a:rPr lang="zh-CN" altLang="en-US" sz="2000" b="1" dirty="0">
                <a:solidFill>
                  <a:srgbClr val="FF0000"/>
                </a:solidFill>
                <a:latin typeface="Times New Roman" panose="02020603050405020304" pitchFamily="18" charset="0"/>
                <a:ea typeface="楷体_GB2312" panose="02010609030101010101" pitchFamily="49" charset="-122"/>
              </a:rPr>
              <a:t>特征向量</a:t>
            </a:r>
            <a:endParaRPr lang="zh-CN" altLang="en-US" sz="2000" b="1" dirty="0">
              <a:solidFill>
                <a:srgbClr val="FF0000"/>
              </a:solidFill>
              <a:latin typeface="Times New Roman" panose="02020603050405020304" pitchFamily="18" charset="0"/>
              <a:ea typeface="楷体_GB2312" panose="02010609030101010101" pitchFamily="49" charset="-122"/>
            </a:endParaRPr>
          </a:p>
        </p:txBody>
      </p:sp>
      <p:sp>
        <p:nvSpPr>
          <p:cNvPr id="230415" name="Line 15"/>
          <p:cNvSpPr/>
          <p:nvPr/>
        </p:nvSpPr>
        <p:spPr>
          <a:xfrm flipV="1">
            <a:off x="3360738" y="2233613"/>
            <a:ext cx="0" cy="720725"/>
          </a:xfrm>
          <a:prstGeom prst="line">
            <a:avLst/>
          </a:prstGeom>
          <a:ln w="28575" cap="flat" cmpd="sng">
            <a:solidFill>
              <a:srgbClr val="FF0000"/>
            </a:solidFill>
            <a:prstDash val="solid"/>
            <a:headEnd type="none" w="med" len="med"/>
            <a:tailEnd type="stealth" w="lg" len="lg"/>
          </a:ln>
        </p:spPr>
      </p:sp>
      <p:sp>
        <p:nvSpPr>
          <p:cNvPr id="230416" name="Line 16"/>
          <p:cNvSpPr/>
          <p:nvPr/>
        </p:nvSpPr>
        <p:spPr>
          <a:xfrm flipV="1">
            <a:off x="3360738" y="960438"/>
            <a:ext cx="0" cy="720725"/>
          </a:xfrm>
          <a:prstGeom prst="line">
            <a:avLst/>
          </a:prstGeom>
          <a:ln w="28575" cap="flat" cmpd="sng">
            <a:solidFill>
              <a:srgbClr val="FF0000"/>
            </a:solidFill>
            <a:prstDash val="solid"/>
            <a:headEnd type="none" w="med" len="med"/>
            <a:tailEnd type="stealth" w="lg" len="lg"/>
          </a:ln>
        </p:spPr>
      </p:sp>
      <p:graphicFrame>
        <p:nvGraphicFramePr>
          <p:cNvPr id="230417" name="Object 3"/>
          <p:cNvGraphicFramePr>
            <a:graphicFrameLocks noChangeAspect="1"/>
          </p:cNvGraphicFramePr>
          <p:nvPr/>
        </p:nvGraphicFramePr>
        <p:xfrm>
          <a:off x="1109663" y="4797425"/>
          <a:ext cx="6521450" cy="1874838"/>
        </p:xfrm>
        <a:graphic>
          <a:graphicData uri="http://schemas.openxmlformats.org/presentationml/2006/ole">
            <mc:AlternateContent xmlns:mc="http://schemas.openxmlformats.org/markup-compatibility/2006">
              <mc:Choice xmlns:v="urn:schemas-microsoft-com:vml" Requires="v">
                <p:oleObj spid="_x0000_s4486" name="" r:id="rId1" imgW="3263900" imgH="939800" progId="">
                  <p:embed/>
                </p:oleObj>
              </mc:Choice>
              <mc:Fallback>
                <p:oleObj name="" r:id="rId1" imgW="3263900" imgH="939800" progId="">
                  <p:embed/>
                  <p:pic>
                    <p:nvPicPr>
                      <p:cNvPr id="0" name="图片 4485"/>
                      <p:cNvPicPr/>
                      <p:nvPr/>
                    </p:nvPicPr>
                    <p:blipFill>
                      <a:blip r:embed="rId2"/>
                      <a:stretch>
                        <a:fillRect/>
                      </a:stretch>
                    </p:blipFill>
                    <p:spPr>
                      <a:xfrm>
                        <a:off x="1109663" y="4797425"/>
                        <a:ext cx="6521450" cy="1874838"/>
                      </a:xfrm>
                      <a:prstGeom prst="rect">
                        <a:avLst/>
                      </a:prstGeom>
                      <a:solidFill>
                        <a:srgbClr val="CCCC00">
                          <a:alpha val="70195"/>
                        </a:srgbClr>
                      </a:solidFill>
                      <a:ln w="38100">
                        <a:noFill/>
                        <a:miter/>
                      </a:ln>
                    </p:spPr>
                  </p:pic>
                </p:oleObj>
              </mc:Fallback>
            </mc:AlternateContent>
          </a:graphicData>
        </a:graphic>
      </p:graphicFrame>
      <p:sp>
        <p:nvSpPr>
          <p:cNvPr id="230419" name="Rectangle 19"/>
          <p:cNvSpPr/>
          <p:nvPr/>
        </p:nvSpPr>
        <p:spPr>
          <a:xfrm>
            <a:off x="290513" y="4797425"/>
            <a:ext cx="796925"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230421" name="Rectangle 21"/>
          <p:cNvSpPr/>
          <p:nvPr/>
        </p:nvSpPr>
        <p:spPr>
          <a:xfrm>
            <a:off x="3475038" y="981075"/>
            <a:ext cx="412750" cy="641350"/>
          </a:xfrm>
          <a:prstGeom prst="rect">
            <a:avLst/>
          </a:prstGeom>
          <a:noFill/>
          <a:ln w="9525">
            <a:noFill/>
          </a:ln>
        </p:spPr>
        <p:txBody>
          <a:bodyPr wrap="none">
            <a:spAutoFit/>
          </a:bodyPr>
          <a:p>
            <a:r>
              <a:rPr lang="en-US" altLang="zh-CN" sz="3600" b="1" dirty="0">
                <a:solidFill>
                  <a:srgbClr val="FF0000"/>
                </a:solidFill>
                <a:latin typeface="Times New Roman" panose="02020603050405020304" pitchFamily="18" charset="0"/>
                <a:ea typeface="楷体_GB2312" panose="02010609030101010101" pitchFamily="49" charset="-122"/>
              </a:rPr>
              <a:t>?</a:t>
            </a:r>
            <a:endParaRPr lang="en-US" altLang="zh-CN" sz="3600" b="1" dirty="0">
              <a:solidFill>
                <a:srgbClr val="FF0000"/>
              </a:solidFill>
              <a:latin typeface="Times New Roman" panose="02020603050405020304" pitchFamily="18" charset="0"/>
              <a:ea typeface="楷体_GB2312" panose="02010609030101010101" pitchFamily="49" charset="-122"/>
            </a:endParaRPr>
          </a:p>
        </p:txBody>
      </p:sp>
      <p:sp>
        <p:nvSpPr>
          <p:cNvPr id="230425" name="AutoShape 25"/>
          <p:cNvSpPr/>
          <p:nvPr/>
        </p:nvSpPr>
        <p:spPr>
          <a:xfrm>
            <a:off x="523875" y="447675"/>
            <a:ext cx="1571625" cy="503238"/>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cxnSp>
        <p:nvCxnSpPr>
          <p:cNvPr id="18" name="直接箭头连接符 17"/>
          <p:cNvCxnSpPr/>
          <p:nvPr/>
        </p:nvCxnSpPr>
        <p:spPr>
          <a:xfrm>
            <a:off x="5143500" y="3203575"/>
            <a:ext cx="928688" cy="1588"/>
          </a:xfrm>
          <a:prstGeom prst="straightConnector1">
            <a:avLst/>
          </a:prstGeom>
          <a:ln w="28575" cap="flat" cmpd="sng">
            <a:solidFill>
              <a:srgbClr val="FF0000"/>
            </a:solidFill>
            <a:prstDash val="solid"/>
            <a:headEnd type="stealth" w="lg" len="lg"/>
            <a:tailEnd type="none" w="lg" len="lg"/>
          </a:ln>
        </p:spPr>
      </p:cxnSp>
      <p:cxnSp>
        <p:nvCxnSpPr>
          <p:cNvPr id="19" name="直接箭头连接符 18"/>
          <p:cNvCxnSpPr/>
          <p:nvPr/>
        </p:nvCxnSpPr>
        <p:spPr>
          <a:xfrm>
            <a:off x="5143500" y="3355975"/>
            <a:ext cx="928688" cy="1588"/>
          </a:xfrm>
          <a:prstGeom prst="straightConnector1">
            <a:avLst/>
          </a:prstGeom>
          <a:ln w="28575" cap="flat" cmpd="sng">
            <a:solidFill>
              <a:srgbClr val="0000FF"/>
            </a:solidFill>
            <a:prstDash val="solid"/>
            <a:headEnd type="none" w="lg" len="lg"/>
            <a:tailEnd type="stealth" w="lg" len="lg"/>
          </a:ln>
        </p:spPr>
      </p:cxnSp>
      <p:sp>
        <p:nvSpPr>
          <p:cNvPr id="20" name="Rectangle 12"/>
          <p:cNvSpPr/>
          <p:nvPr/>
        </p:nvSpPr>
        <p:spPr>
          <a:xfrm>
            <a:off x="6143625" y="3043238"/>
            <a:ext cx="2244725" cy="457200"/>
          </a:xfrm>
          <a:prstGeom prst="rect">
            <a:avLst/>
          </a:prstGeom>
          <a:noFill/>
          <a:ln w="9525">
            <a:noFill/>
          </a:ln>
        </p:spPr>
        <p:txBody>
          <a:bodyPr wrap="none">
            <a:spAutoFit/>
          </a:bodyPr>
          <a:p>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i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 0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 name="Line 8"/>
          <p:cNvSpPr/>
          <p:nvPr/>
        </p:nvSpPr>
        <p:spPr>
          <a:xfrm>
            <a:off x="1258888" y="960438"/>
            <a:ext cx="0" cy="720725"/>
          </a:xfrm>
          <a:prstGeom prst="line">
            <a:avLst/>
          </a:prstGeom>
          <a:ln w="28575" cap="flat" cmpd="sng">
            <a:solidFill>
              <a:srgbClr val="0000FF"/>
            </a:solidFill>
            <a:prstDash val="solid"/>
            <a:headEnd type="none" w="med" len="med"/>
            <a:tailEnd type="stealth" w="lg" len="lg"/>
          </a:ln>
        </p:spPr>
      </p:sp>
      <p:sp>
        <p:nvSpPr>
          <p:cNvPr id="3" name="Line 16"/>
          <p:cNvSpPr/>
          <p:nvPr/>
        </p:nvSpPr>
        <p:spPr>
          <a:xfrm flipV="1">
            <a:off x="1401763" y="960438"/>
            <a:ext cx="0" cy="720725"/>
          </a:xfrm>
          <a:prstGeom prst="line">
            <a:avLst/>
          </a:prstGeom>
          <a:ln w="28575" cap="flat" cmpd="sng">
            <a:solidFill>
              <a:srgbClr val="FF0000"/>
            </a:solidFill>
            <a:prstDash val="solid"/>
            <a:headEnd type="none" w="med" len="med"/>
            <a:tailEnd type="stealth" w="lg" len="lg"/>
          </a:ln>
        </p:spPr>
      </p:sp>
      <p:sp>
        <p:nvSpPr>
          <p:cNvPr id="46100" name="Rectangle 20"/>
          <p:cNvSpPr/>
          <p:nvPr/>
        </p:nvSpPr>
        <p:spPr>
          <a:xfrm>
            <a:off x="614363" y="1700213"/>
            <a:ext cx="1441450" cy="118745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P </a:t>
            </a:r>
            <a:r>
              <a:rPr lang="zh-CN" altLang="en-US" sz="2400" b="1" dirty="0">
                <a:solidFill>
                  <a:srgbClr val="000000"/>
                </a:solidFill>
                <a:latin typeface="Times New Roman" panose="02020603050405020304" pitchFamily="18" charset="0"/>
                <a:ea typeface="楷体_GB2312" panose="02010609030101010101" pitchFamily="49" charset="-122"/>
              </a:rPr>
              <a:t>的</a:t>
            </a:r>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列向量组</a:t>
            </a:r>
            <a:endParaRPr lang="zh-CN" altLang="en-US" sz="2400" b="1" dirty="0">
              <a:solidFill>
                <a:srgbClr val="000000"/>
              </a:solidFill>
              <a:latin typeface="Times New Roman" panose="02020603050405020304" pitchFamily="18" charset="0"/>
              <a:ea typeface="楷体_GB2312" panose="02010609030101010101" pitchFamily="49" charset="-122"/>
            </a:endParaRPr>
          </a:p>
          <a:p>
            <a:r>
              <a:rPr lang="zh-CN" altLang="en-US" sz="2400" b="1" dirty="0">
                <a:solidFill>
                  <a:srgbClr val="000000"/>
                </a:solidFill>
                <a:latin typeface="Times New Roman" panose="02020603050405020304" pitchFamily="18" charset="0"/>
                <a:ea typeface="楷体_GB2312" panose="02010609030101010101" pitchFamily="49" charset="-122"/>
              </a:rPr>
              <a:t>线性无关</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box(in)">
                                      <p:cBhvr>
                                        <p:cTn id="7" dur="500"/>
                                        <p:tgtEl>
                                          <p:spTgt spid="2304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0408"/>
                                        </p:tgtEl>
                                        <p:attrNameLst>
                                          <p:attrName>style.visibility</p:attrName>
                                        </p:attrNameLst>
                                      </p:cBhvr>
                                      <p:to>
                                        <p:strVal val="visible"/>
                                      </p:to>
                                    </p:set>
                                    <p:animEffect transition="in" filter="wipe(up)">
                                      <p:cBhvr>
                                        <p:cTn id="12" dur="500"/>
                                        <p:tgtEl>
                                          <p:spTgt spid="230408"/>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230407"/>
                                        </p:tgtEl>
                                        <p:attrNameLst>
                                          <p:attrName>style.visibility</p:attrName>
                                        </p:attrNameLst>
                                      </p:cBhvr>
                                      <p:to>
                                        <p:strVal val="visible"/>
                                      </p:to>
                                    </p:set>
                                    <p:animEffect transition="in" filter="box(in)">
                                      <p:cBhvr>
                                        <p:cTn id="16" dur="500"/>
                                        <p:tgtEl>
                                          <p:spTgt spid="23040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0419"/>
                                        </p:tgtEl>
                                        <p:attrNameLst>
                                          <p:attrName>style.visibility</p:attrName>
                                        </p:attrNameLst>
                                      </p:cBhvr>
                                      <p:to>
                                        <p:strVal val="visible"/>
                                      </p:to>
                                    </p:set>
                                    <p:animEffect transition="in" filter="wipe(left)">
                                      <p:cBhvr>
                                        <p:cTn id="21" dur="500"/>
                                        <p:tgtEl>
                                          <p:spTgt spid="23041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30417"/>
                                        </p:tgtEl>
                                        <p:attrNameLst>
                                          <p:attrName>style.visibility</p:attrName>
                                        </p:attrNameLst>
                                      </p:cBhvr>
                                      <p:to>
                                        <p:strVal val="visible"/>
                                      </p:to>
                                    </p:set>
                                    <p:animEffect transition="in" filter="wipe(left)">
                                      <p:cBhvr>
                                        <p:cTn id="25" dur="500"/>
                                        <p:tgtEl>
                                          <p:spTgt spid="2304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30409"/>
                                        </p:tgtEl>
                                        <p:attrNameLst>
                                          <p:attrName>style.visibility</p:attrName>
                                        </p:attrNameLst>
                                      </p:cBhvr>
                                      <p:to>
                                        <p:strVal val="visible"/>
                                      </p:to>
                                    </p:set>
                                    <p:animEffect transition="in" filter="wipe(up)">
                                      <p:cBhvr>
                                        <p:cTn id="30" dur="500"/>
                                        <p:tgtEl>
                                          <p:spTgt spid="230409"/>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30412"/>
                                        </p:tgtEl>
                                        <p:attrNameLst>
                                          <p:attrName>style.visibility</p:attrName>
                                        </p:attrNameLst>
                                      </p:cBhvr>
                                      <p:to>
                                        <p:strVal val="visible"/>
                                      </p:to>
                                    </p:set>
                                    <p:animEffect transition="in" filter="box(in)">
                                      <p:cBhvr>
                                        <p:cTn id="34" dur="500"/>
                                        <p:tgtEl>
                                          <p:spTgt spid="230412"/>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230413"/>
                                        </p:tgtEl>
                                        <p:attrNameLst>
                                          <p:attrName>style.visibility</p:attrName>
                                        </p:attrNameLst>
                                      </p:cBhvr>
                                      <p:to>
                                        <p:strVal val="visible"/>
                                      </p:to>
                                    </p:set>
                                    <p:animEffect transition="in" filter="strips(upRight)">
                                      <p:cBhvr>
                                        <p:cTn id="39" dur="500"/>
                                        <p:tgtEl>
                                          <p:spTgt spid="230413"/>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230414"/>
                                        </p:tgtEl>
                                        <p:attrNameLst>
                                          <p:attrName>style.visibility</p:attrName>
                                        </p:attrNameLst>
                                      </p:cBhvr>
                                      <p:to>
                                        <p:strVal val="visible"/>
                                      </p:to>
                                    </p:set>
                                    <p:animEffect transition="in" filter="strips(upLeft)">
                                      <p:cBhvr>
                                        <p:cTn id="44" dur="500"/>
                                        <p:tgtEl>
                                          <p:spTgt spid="2304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ox(in)">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righ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30415"/>
                                        </p:tgtEl>
                                        <p:attrNameLst>
                                          <p:attrName>style.visibility</p:attrName>
                                        </p:attrNameLst>
                                      </p:cBhvr>
                                      <p:to>
                                        <p:strVal val="visible"/>
                                      </p:to>
                                    </p:set>
                                    <p:animEffect transition="in" filter="wipe(down)">
                                      <p:cBhvr>
                                        <p:cTn id="63" dur="500"/>
                                        <p:tgtEl>
                                          <p:spTgt spid="2304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30416"/>
                                        </p:tgtEl>
                                        <p:attrNameLst>
                                          <p:attrName>style.visibility</p:attrName>
                                        </p:attrNameLst>
                                      </p:cBhvr>
                                      <p:to>
                                        <p:strVal val="visible"/>
                                      </p:to>
                                    </p:set>
                                    <p:animEffect transition="in" filter="wipe(down)">
                                      <p:cBhvr>
                                        <p:cTn id="68" dur="500"/>
                                        <p:tgtEl>
                                          <p:spTgt spid="230416"/>
                                        </p:tgtEl>
                                      </p:cBhvr>
                                    </p:animEffect>
                                  </p:childTnLst>
                                </p:cTn>
                              </p:par>
                            </p:childTnLst>
                          </p:cTn>
                        </p:par>
                        <p:par>
                          <p:cTn id="69" fill="hold">
                            <p:stCondLst>
                              <p:cond delay="500"/>
                            </p:stCondLst>
                            <p:childTnLst>
                              <p:par>
                                <p:cTn id="70" presetID="19" presetClass="entr" presetSubtype="10" repeatCount="indefinite" fill="hold" grpId="0" nodeType="afterEffect">
                                  <p:stCondLst>
                                    <p:cond delay="0"/>
                                  </p:stCondLst>
                                  <p:endCondLst>
                                    <p:cond evt="onNext" delay="0">
                                      <p:tgtEl>
                                        <p:sldTgt/>
                                      </p:tgtEl>
                                    </p:cond>
                                  </p:endCondLst>
                                  <p:childTnLst>
                                    <p:set>
                                      <p:cBhvr>
                                        <p:cTn id="71" dur="1" fill="hold">
                                          <p:stCondLst>
                                            <p:cond delay="0"/>
                                          </p:stCondLst>
                                        </p:cTn>
                                        <p:tgtEl>
                                          <p:spTgt spid="230421"/>
                                        </p:tgtEl>
                                        <p:attrNameLst>
                                          <p:attrName>style.visibility</p:attrName>
                                        </p:attrNameLst>
                                      </p:cBhvr>
                                      <p:to>
                                        <p:strVal val="visible"/>
                                      </p:to>
                                    </p:set>
                                    <p:anim calcmode="lin" valueType="num">
                                      <p:cBhvr>
                                        <p:cTn id="72" dur="3000" fill="hold"/>
                                        <p:tgtEl>
                                          <p:spTgt spid="230421"/>
                                        </p:tgtEl>
                                        <p:attrNameLst>
                                          <p:attrName>ppt_w</p:attrName>
                                        </p:attrNameLst>
                                      </p:cBhvr>
                                      <p:tavLst>
                                        <p:tav tm="0" fmla="#ppt_w*sin(2.5*pi*$)">
                                          <p:val>
                                            <p:fltVal val="0.000000"/>
                                          </p:val>
                                        </p:tav>
                                        <p:tav tm="100000">
                                          <p:val>
                                            <p:fltVal val="1.000000"/>
                                          </p:val>
                                        </p:tav>
                                      </p:tavLst>
                                    </p:anim>
                                    <p:anim calcmode="lin" valueType="num">
                                      <p:cBhvr>
                                        <p:cTn id="73" dur="3000" fill="hold"/>
                                        <p:tgtEl>
                                          <p:spTgt spid="23042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0421"/>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20" presetClass="entr" presetSubtype="0" fill="hold" grpId="0" nodeType="clickEffect">
                                  <p:stCondLst>
                                    <p:cond delay="0"/>
                                  </p:stCondLst>
                                  <p:childTnLst>
                                    <p:set>
                                      <p:cBhvr>
                                        <p:cTn id="77" dur="1" fill="hold">
                                          <p:stCondLst>
                                            <p:cond delay="0"/>
                                          </p:stCondLst>
                                        </p:cTn>
                                        <p:tgtEl>
                                          <p:spTgt spid="230425"/>
                                        </p:tgtEl>
                                        <p:attrNameLst>
                                          <p:attrName>style.visibility</p:attrName>
                                        </p:attrNameLst>
                                      </p:cBhvr>
                                      <p:to>
                                        <p:strVal val="visible"/>
                                      </p:to>
                                    </p:set>
                                    <p:animEffect transition="in" filter="wedge">
                                      <p:cBhvr>
                                        <p:cTn id="78" dur="1000"/>
                                        <p:tgtEl>
                                          <p:spTgt spid="23042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up)">
                                      <p:cBhvr>
                                        <p:cTn id="83" dur="500"/>
                                        <p:tgtEl>
                                          <p:spTgt spid="2"/>
                                        </p:tgtEl>
                                      </p:cBhvr>
                                    </p:animEffect>
                                  </p:childTnLst>
                                </p:cTn>
                              </p:par>
                              <p:par>
                                <p:cTn id="84" presetID="22" presetClass="entr" presetSubtype="4" fill="hold" nodeType="with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down)">
                                      <p:cBhvr>
                                        <p:cTn id="86" dur="500"/>
                                        <p:tgtEl>
                                          <p:spTgt spid="3"/>
                                        </p:tgtEl>
                                      </p:cBhvr>
                                    </p:animEffect>
                                  </p:childTnLst>
                                </p:cTn>
                              </p:par>
                            </p:childTnLst>
                          </p:cTn>
                        </p:par>
                        <p:par>
                          <p:cTn id="87" fill="hold">
                            <p:stCondLst>
                              <p:cond delay="500"/>
                            </p:stCondLst>
                            <p:childTnLst>
                              <p:par>
                                <p:cTn id="88" presetID="4" presetClass="entr" presetSubtype="16" fill="hold" grpId="0" nodeType="afterEffect">
                                  <p:stCondLst>
                                    <p:cond delay="0"/>
                                  </p:stCondLst>
                                  <p:childTnLst>
                                    <p:set>
                                      <p:cBhvr>
                                        <p:cTn id="89" dur="1" fill="hold">
                                          <p:stCondLst>
                                            <p:cond delay="0"/>
                                          </p:stCondLst>
                                        </p:cTn>
                                        <p:tgtEl>
                                          <p:spTgt spid="46100"/>
                                        </p:tgtEl>
                                        <p:attrNameLst>
                                          <p:attrName>style.visibility</p:attrName>
                                        </p:attrNameLst>
                                      </p:cBhvr>
                                      <p:to>
                                        <p:strVal val="visible"/>
                                      </p:to>
                                    </p:set>
                                    <p:animEffect transition="in" filter="box(in)">
                                      <p:cBhvr>
                                        <p:cTn id="90" dur="500"/>
                                        <p:tgtEl>
                                          <p:spTgt spid="4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7" grpId="0"/>
      <p:bldP spid="230412" grpId="0"/>
      <p:bldP spid="230414" grpId="0" animBg="1"/>
      <p:bldP spid="230419" grpId="0"/>
      <p:bldP spid="230421" grpId="0"/>
      <p:bldP spid="230425" grpId="0" animBg="1"/>
      <p:bldP spid="20" grpId="0"/>
      <p:bldP spid="46100"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6690" name="Text Box 2"/>
          <p:cNvSpPr txBox="1"/>
          <p:nvPr/>
        </p:nvSpPr>
        <p:spPr>
          <a:xfrm>
            <a:off x="914400" y="1149350"/>
            <a:ext cx="4467225" cy="519113"/>
          </a:xfrm>
          <a:prstGeom prst="rect">
            <a:avLst/>
          </a:prstGeom>
          <a:noFill/>
          <a:ln w="9525">
            <a:noFill/>
          </a:ln>
        </p:spPr>
        <p:txBody>
          <a:bodyPr wrap="none">
            <a:spAutoFit/>
          </a:bodyPr>
          <a:p>
            <a:r>
              <a:rPr lang="zh-CN" altLang="en-US" sz="2800" b="1" dirty="0">
                <a:solidFill>
                  <a:srgbClr val="4044F6"/>
                </a:solidFill>
                <a:latin typeface="Times New Roman" panose="02020603050405020304" pitchFamily="18" charset="0"/>
                <a:ea typeface="楷体_GB2312" panose="02010609030101010101" pitchFamily="49" charset="-122"/>
              </a:rPr>
              <a:t>例</a:t>
            </a:r>
            <a:r>
              <a:rPr lang="en-US" altLang="zh-CN" sz="2800" b="1" dirty="0">
                <a:solidFill>
                  <a:srgbClr val="4044F6"/>
                </a:solidFill>
                <a:latin typeface="Times New Roman" panose="02020603050405020304" pitchFamily="18" charset="0"/>
                <a:ea typeface="楷体_GB2312" panose="02010609030101010101" pitchFamily="49" charset="-122"/>
              </a:rPr>
              <a:t>2</a:t>
            </a:r>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用行列式的定义计算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26691" name="Object 6"/>
          <p:cNvGraphicFramePr>
            <a:graphicFrameLocks noChangeAspect="1"/>
          </p:cNvGraphicFramePr>
          <p:nvPr/>
        </p:nvGraphicFramePr>
        <p:xfrm>
          <a:off x="1905000" y="1905000"/>
          <a:ext cx="5486400" cy="2749550"/>
        </p:xfrm>
        <a:graphic>
          <a:graphicData uri="http://schemas.openxmlformats.org/presentationml/2006/ole">
            <mc:AlternateContent xmlns:mc="http://schemas.openxmlformats.org/markup-compatibility/2006">
              <mc:Choice xmlns:v="urn:schemas-microsoft-com:vml" Requires="v">
                <p:oleObj spid="_x0000_s3234" name="" r:id="rId1" imgW="2082800" imgH="1155700" progId="">
                  <p:embed/>
                </p:oleObj>
              </mc:Choice>
              <mc:Fallback>
                <p:oleObj name="" r:id="rId1" imgW="2082800" imgH="1155700" progId="">
                  <p:embed/>
                  <p:pic>
                    <p:nvPicPr>
                      <p:cNvPr id="0" name="图片 3233"/>
                      <p:cNvPicPr/>
                      <p:nvPr/>
                    </p:nvPicPr>
                    <p:blipFill>
                      <a:blip r:embed="rId2"/>
                      <a:stretch>
                        <a:fillRect/>
                      </a:stretch>
                    </p:blipFill>
                    <p:spPr>
                      <a:xfrm>
                        <a:off x="1905000" y="1905000"/>
                        <a:ext cx="5486400" cy="2749550"/>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57200" y="455930"/>
            <a:ext cx="8498205" cy="5535930"/>
          </a:xfrm>
          <a:prstGeom prst="rect">
            <a:avLst/>
          </a:prstGeom>
          <a:noFill/>
          <a:ln w="9525">
            <a:noFill/>
          </a:ln>
        </p:spPr>
        <p:txBody>
          <a:bodyPr>
            <a:no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依</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次是与之对应的特征向量，如果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各不相同，则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P.123</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 n </a:t>
            </a:r>
            <a:r>
              <a:rPr lang="zh-CN" altLang="en-US" sz="2400" b="1" dirty="0">
                <a:solidFill>
                  <a:srgbClr val="000000"/>
                </a:solidFill>
                <a:latin typeface="Times New Roman" panose="02020603050405020304" pitchFamily="18" charset="0"/>
                <a:ea typeface="楷体_GB2312" panose="02010609030101010101" pitchFamily="49" charset="-122"/>
              </a:rPr>
              <a:t>阶矩阵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能对角化）的充分</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P.125</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4</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如果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个不同的特征值，则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gn="just">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说明：当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 的特征方程有重根时，就不一定有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个线性无关</a:t>
            </a:r>
            <a:endParaRPr lang="en-US" altLang="zh-CN" sz="2400" b="1" dirty="0">
              <a:solidFill>
                <a:srgbClr val="FF0000"/>
              </a:solidFill>
              <a:latin typeface="Times New Roman" panose="02020603050405020304" pitchFamily="18" charset="0"/>
              <a:ea typeface="楷体_GB2312" panose="02010609030101010101" pitchFamily="49" charset="-122"/>
            </a:endParaRPr>
          </a:p>
          <a:p>
            <a:pPr marL="342900" indent="-342900" algn="just">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的特征向量，从而不一定能对角化．</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P.121</a:t>
            </a:r>
            <a:r>
              <a:rPr lang="zh-CN" altLang="en-US" sz="2400" b="1" dirty="0">
                <a:solidFill>
                  <a:srgbClr val="0000FF"/>
                </a:solidFill>
                <a:latin typeface="Times New Roman" panose="02020603050405020304" pitchFamily="18" charset="0"/>
                <a:ea typeface="楷体_GB2312" panose="02010609030101010101" pitchFamily="49" charset="-122"/>
              </a:rPr>
              <a:t>的例</a:t>
            </a:r>
            <a:r>
              <a:rPr lang="en-US" altLang="zh-CN" sz="2400" b="1" dirty="0">
                <a:solidFill>
                  <a:srgbClr val="0000FF"/>
                </a:solidFill>
                <a:latin typeface="Times New Roman" panose="02020603050405020304" pitchFamily="18" charset="0"/>
                <a:ea typeface="楷体_GB2312" panose="02010609030101010101" pitchFamily="49" charset="-122"/>
              </a:rPr>
              <a:t>6,</a:t>
            </a:r>
            <a:r>
              <a:rPr lang="zh-CN" altLang="en-US" sz="2400" b="1" dirty="0">
                <a:solidFill>
                  <a:srgbClr val="0000FF"/>
                </a:solidFill>
                <a:latin typeface="Times New Roman" panose="02020603050405020304" pitchFamily="18" charset="0"/>
                <a:ea typeface="楷体_GB2312" panose="02010609030101010101" pitchFamily="49" charset="-122"/>
              </a:rPr>
              <a:t>没有</a:t>
            </a:r>
            <a:r>
              <a:rPr lang="en-US" altLang="zh-CN" sz="2400" b="1" dirty="0">
                <a:solidFill>
                  <a:srgbClr val="0000FF"/>
                </a:solidFill>
                <a:latin typeface="Times New Roman" panose="02020603050405020304" pitchFamily="18" charset="0"/>
                <a:ea typeface="楷体_GB2312" panose="02010609030101010101" pitchFamily="49" charset="-122"/>
              </a:rPr>
              <a:t>3</a:t>
            </a:r>
            <a:r>
              <a:rPr lang="zh-CN" altLang="en-US" sz="2400" b="1" dirty="0">
                <a:solidFill>
                  <a:srgbClr val="0000FF"/>
                </a:solidFill>
                <a:latin typeface="Times New Roman" panose="02020603050405020304" pitchFamily="18" charset="0"/>
                <a:ea typeface="楷体_GB2312" panose="02010609030101010101" pitchFamily="49" charset="-122"/>
              </a:rPr>
              <a:t>个线性无关的</a:t>
            </a:r>
            <a:r>
              <a:rPr lang="zh-CN" altLang="en-US" sz="2400" b="1" dirty="0">
                <a:solidFill>
                  <a:srgbClr val="0000FF"/>
                </a:solidFill>
                <a:latin typeface="Times New Roman" panose="02020603050405020304" pitchFamily="18" charset="0"/>
                <a:ea typeface="楷体_GB2312" panose="02010609030101010101" pitchFamily="49" charset="-122"/>
              </a:rPr>
              <a:t>特征向量。）</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221186">
                                            <p:txEl>
                                              <p:charRg st="114" end="146"/>
                                            </p:txEl>
                                          </p:spTgt>
                                        </p:tgtEl>
                                        <p:attrNameLst>
                                          <p:attrName>style.visibility</p:attrName>
                                        </p:attrNameLst>
                                      </p:cBhvr>
                                      <p:to>
                                        <p:strVal val="visible"/>
                                      </p:to>
                                    </p:set>
                                  </p:childTnLst>
                                </p:cTn>
                              </p:par>
                            </p:childTnLst>
                          </p:cTn>
                        </p:par>
                        <p:par>
                          <p:cTn id="7" fill="hold">
                            <p:stCondLst>
                              <p:cond delay="3100"/>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221186">
                                            <p:txEl>
                                              <p:charRg st="146" end="180"/>
                                            </p:txEl>
                                          </p:spTgt>
                                        </p:tgtEl>
                                        <p:attrNameLst>
                                          <p:attrName>style.visibility</p:attrName>
                                        </p:attrNameLst>
                                      </p:cBhvr>
                                      <p:to>
                                        <p:strVal val="visible"/>
                                      </p:to>
                                    </p:set>
                                  </p:childTnLst>
                                </p:cTn>
                              </p:par>
                            </p:childTnLst>
                          </p:cTn>
                        </p:par>
                        <p:par>
                          <p:cTn id="10" fill="hold">
                            <p:stCondLst>
                              <p:cond delay="6400"/>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221186">
                                            <p:txEl>
                                              <p:charRg st="181" end="2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100"/>
                                  </p:iterate>
                                  <p:childTnLst>
                                    <p:set>
                                      <p:cBhvr>
                                        <p:cTn id="16" dur="1" fill="hold">
                                          <p:stCondLst>
                                            <p:cond delay="0"/>
                                          </p:stCondLst>
                                        </p:cTn>
                                        <p:tgtEl>
                                          <p:spTgt spid="221186">
                                            <p:txEl>
                                              <p:charRg st="214" end="245"/>
                                            </p:txEl>
                                          </p:spTgt>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nodeType="afterEffect">
                                  <p:stCondLst>
                                    <p:cond delay="0"/>
                                  </p:stCondLst>
                                  <p:iterate type="lt">
                                    <p:tmAbs val="100"/>
                                  </p:iterate>
                                  <p:childTnLst>
                                    <p:set>
                                      <p:cBhvr>
                                        <p:cTn id="19" dur="1" fill="hold">
                                          <p:stCondLst>
                                            <p:cond delay="0"/>
                                          </p:stCondLst>
                                        </p:cTn>
                                        <p:tgtEl>
                                          <p:spTgt spid="221186">
                                            <p:txEl>
                                              <p:charRg st="245" end="27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379413" y="2114550"/>
            <a:ext cx="8286750" cy="1500188"/>
          </a:xfrm>
          <a:prstGeom prst="roundRect">
            <a:avLst>
              <a:gd name="adj" fmla="val 16667"/>
            </a:avLst>
          </a:prstGeom>
          <a:solidFill>
            <a:srgbClr val="92D050"/>
          </a:solidFill>
          <a:ln w="9525" cap="flat" cmpd="sng">
            <a:solidFill>
              <a:schemeClr val="tx1"/>
            </a:solidFill>
            <a:prstDash val="soli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1186" name="Rectangle 2"/>
          <p:cNvSpPr/>
          <p:nvPr/>
        </p:nvSpPr>
        <p:spPr>
          <a:xfrm>
            <a:off x="455613" y="455613"/>
            <a:ext cx="8231187" cy="5736590"/>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是方阵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 </a:t>
            </a:r>
            <a:r>
              <a:rPr lang="zh-CN" altLang="en-US" sz="2400" b="1" dirty="0">
                <a:solidFill>
                  <a:srgbClr val="000000"/>
                </a:solidFill>
                <a:latin typeface="Times New Roman" panose="02020603050405020304" pitchFamily="18" charset="0"/>
                <a:ea typeface="楷体_GB2312" panose="02010609030101010101" pitchFamily="49" charset="-122"/>
              </a:rPr>
              <a:t>依</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次是与之对应的特征向量，如果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各不相同，则</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25000" dirty="0">
                <a:solidFill>
                  <a:srgbClr val="000000"/>
                </a:solidFill>
                <a:latin typeface="Times New Roman" panose="02020603050405020304" pitchFamily="18" charset="0"/>
                <a:ea typeface="楷体_GB2312" panose="02010609030101010101" pitchFamily="49" charset="-122"/>
              </a:rPr>
              <a:t>m</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线性无关．</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P.123</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a:t>
            </a:r>
            <a:r>
              <a:rPr lang="zh-CN" altLang="en-US" sz="2400" b="1" dirty="0">
                <a:solidFill>
                  <a:srgbClr val="FF3300"/>
                </a:solidFill>
                <a:latin typeface="Times New Roman" panose="02020603050405020304" pitchFamily="18" charset="0"/>
                <a:ea typeface="楷体_GB2312" panose="02010609030101010101" pitchFamily="49" charset="-122"/>
              </a:rPr>
              <a:t>对称阵 </a:t>
            </a:r>
            <a:r>
              <a:rPr lang="en-US" altLang="zh-CN" sz="2400" b="1" i="1" dirty="0">
                <a:solidFill>
                  <a:srgbClr val="FF33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是对应的特</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征向量，如果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正交．</a:t>
            </a: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P.128 </a:t>
            </a:r>
            <a:r>
              <a:rPr lang="zh-CN" altLang="en-US" sz="2400" b="1" dirty="0">
                <a:solidFill>
                  <a:srgbClr val="0000FF"/>
                </a:solidFill>
                <a:latin typeface="Times New Roman" panose="02020603050405020304" pitchFamily="18" charset="0"/>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2</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Symbol" panose="05050102010706020507" pitchFamily="18" charset="2"/>
                <a:ea typeface="楷体_GB2312" panose="02010609030101010101" pitchFamily="49" charset="-122"/>
              </a:rPr>
              <a:t>2</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 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baseline="30000" dirty="0">
                <a:solidFill>
                  <a:srgbClr val="000000"/>
                </a:solidFill>
                <a:latin typeface="Times New Roman" panose="02020603050405020304" pitchFamily="18" charset="0"/>
                <a:ea typeface="楷体_GB2312" panose="02010609030101010101" pitchFamily="49" charset="-122"/>
              </a:rPr>
              <a:t> 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A </a:t>
            </a:r>
            <a:r>
              <a:rPr lang="zh-CN" altLang="en-US" sz="2400" b="1" dirty="0">
                <a:solidFill>
                  <a:srgbClr val="FF0000"/>
                </a:solidFill>
                <a:latin typeface="Times New Roman" panose="02020603050405020304" pitchFamily="18" charset="0"/>
                <a:ea typeface="楷体_GB2312" panose="02010609030101010101" pitchFamily="49" charset="-122"/>
              </a:rPr>
              <a:t>（</a:t>
            </a:r>
            <a:r>
              <a:rPr lang="en-US" altLang="zh-CN" sz="2400" b="1" i="1" dirty="0">
                <a:solidFill>
                  <a:srgbClr val="FF0000"/>
                </a:solidFill>
                <a:latin typeface="Times New Roman" panose="02020603050405020304" pitchFamily="18" charset="0"/>
                <a:ea typeface="楷体_GB2312" panose="02010609030101010101" pitchFamily="49" charset="-122"/>
              </a:rPr>
              <a:t>A </a:t>
            </a:r>
            <a:r>
              <a:rPr lang="zh-CN" altLang="en-US" sz="2400" b="1" dirty="0">
                <a:solidFill>
                  <a:srgbClr val="FF0000"/>
                </a:solidFill>
                <a:latin typeface="Times New Roman" panose="02020603050405020304" pitchFamily="18" charset="0"/>
                <a:ea typeface="楷体_GB2312" panose="02010609030101010101" pitchFamily="49" charset="-122"/>
              </a:rPr>
              <a:t>是对称阵）</a:t>
            </a:r>
            <a:endParaRPr lang="en-US" altLang="zh-CN"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Symbol" panose="05050102010706020507" pitchFamily="18" charset="2"/>
                <a:ea typeface="楷体_GB2312" panose="02010609030101010101" pitchFamily="49" charset="-122"/>
              </a:rPr>
              <a:t>2</a:t>
            </a:r>
            <a:r>
              <a:rPr lang="en-US" altLang="zh-CN"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baseline="-25000"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 </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因为</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，即 </a:t>
            </a:r>
            <a:r>
              <a:rPr lang="zh-CN" altLang="en-US" sz="2400" b="1" i="1" baseline="-25000"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正交．</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4" name="矩形 3"/>
          <p:cNvSpPr/>
          <p:nvPr/>
        </p:nvSpPr>
        <p:spPr>
          <a:xfrm>
            <a:off x="1273175" y="4286250"/>
            <a:ext cx="128587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5" name="矩形 4"/>
          <p:cNvSpPr/>
          <p:nvPr/>
        </p:nvSpPr>
        <p:spPr>
          <a:xfrm>
            <a:off x="2555875" y="4286250"/>
            <a:ext cx="12287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 name="矩形 5"/>
          <p:cNvSpPr/>
          <p:nvPr/>
        </p:nvSpPr>
        <p:spPr>
          <a:xfrm>
            <a:off x="3779838" y="4286250"/>
            <a:ext cx="1157287"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 name="矩形 6"/>
          <p:cNvSpPr/>
          <p:nvPr/>
        </p:nvSpPr>
        <p:spPr>
          <a:xfrm>
            <a:off x="4946650" y="4286250"/>
            <a:ext cx="100012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 name="矩形 7"/>
          <p:cNvSpPr/>
          <p:nvPr/>
        </p:nvSpPr>
        <p:spPr>
          <a:xfrm>
            <a:off x="5940425" y="4286250"/>
            <a:ext cx="22860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 name="矩形 8"/>
          <p:cNvSpPr/>
          <p:nvPr/>
        </p:nvSpPr>
        <p:spPr>
          <a:xfrm>
            <a:off x="1619250" y="4757738"/>
            <a:ext cx="13144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 name="矩形 9"/>
          <p:cNvSpPr/>
          <p:nvPr/>
        </p:nvSpPr>
        <p:spPr>
          <a:xfrm>
            <a:off x="2916238" y="4757738"/>
            <a:ext cx="16002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1" name="矩形 10"/>
          <p:cNvSpPr/>
          <p:nvPr/>
        </p:nvSpPr>
        <p:spPr>
          <a:xfrm>
            <a:off x="4541838" y="4757738"/>
            <a:ext cx="15430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2" name="矩形 11"/>
          <p:cNvSpPr/>
          <p:nvPr/>
        </p:nvSpPr>
        <p:spPr>
          <a:xfrm>
            <a:off x="4373563" y="5737225"/>
            <a:ext cx="22860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iterate type="lt">
                                    <p:tmAbs val="200"/>
                                  </p:iterate>
                                  <p:childTnLst>
                                    <p:set>
                                      <p:cBhvr>
                                        <p:cTn id="9" dur="1" fill="hold">
                                          <p:stCondLst>
                                            <p:cond delay="0"/>
                                          </p:stCondLst>
                                        </p:cTn>
                                        <p:tgtEl>
                                          <p:spTgt spid="221186">
                                            <p:txEl>
                                              <p:charRg st="114" end="153"/>
                                            </p:txEl>
                                          </p:spTgt>
                                        </p:tgtEl>
                                        <p:attrNameLst>
                                          <p:attrName>style.visibility</p:attrName>
                                        </p:attrNameLst>
                                      </p:cBhvr>
                                      <p:to>
                                        <p:strVal val="visible"/>
                                      </p:to>
                                    </p:set>
                                  </p:childTnLst>
                                </p:cTn>
                              </p:par>
                            </p:childTnLst>
                          </p:cTn>
                        </p:par>
                        <p:par>
                          <p:cTn id="10" fill="hold">
                            <p:stCondLst>
                              <p:cond delay="7601"/>
                            </p:stCondLst>
                            <p:childTnLst>
                              <p:par>
                                <p:cTn id="11" presetID="1" presetClass="entr" presetSubtype="0" fill="hold" nodeType="afterEffect">
                                  <p:stCondLst>
                                    <p:cond delay="0"/>
                                  </p:stCondLst>
                                  <p:iterate type="lt">
                                    <p:tmAbs val="200"/>
                                  </p:iterate>
                                  <p:childTnLst>
                                    <p:set>
                                      <p:cBhvr>
                                        <p:cTn id="12" dur="1" fill="hold">
                                          <p:stCondLst>
                                            <p:cond delay="0"/>
                                          </p:stCondLst>
                                        </p:cTn>
                                        <p:tgtEl>
                                          <p:spTgt spid="221186">
                                            <p:txEl>
                                              <p:charRg st="153" end="19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21186">
                                            <p:txEl>
                                              <p:charRg st="194" end="234"/>
                                            </p:txEl>
                                          </p:spTgt>
                                        </p:tgtEl>
                                        <p:attrNameLst>
                                          <p:attrName>style.visibility</p:attrName>
                                        </p:attrNameLst>
                                      </p:cBhvr>
                                      <p:to>
                                        <p:strVal val="visible"/>
                                      </p:to>
                                    </p:set>
                                    <p:animEffect transition="in" filter="slide(fromBottom)">
                                      <p:cBhvr>
                                        <p:cTn id="17" dur="500"/>
                                        <p:tgtEl>
                                          <p:spTgt spid="221186">
                                            <p:txEl>
                                              <p:charRg st="194" end="23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1186">
                                            <p:txEl>
                                              <p:charRg st="234" end="289"/>
                                            </p:txEl>
                                          </p:spTgt>
                                        </p:tgtEl>
                                        <p:attrNameLst>
                                          <p:attrName>style.visibility</p:attrName>
                                        </p:attrNameLst>
                                      </p:cBhvr>
                                      <p:to>
                                        <p:strVal val="visible"/>
                                      </p:to>
                                    </p:set>
                                    <p:animEffect transition="in" filter="wipe(left)">
                                      <p:cBhvr>
                                        <p:cTn id="22" dur="500"/>
                                        <p:tgtEl>
                                          <p:spTgt spid="221186">
                                            <p:txEl>
                                              <p:charRg st="234" end="28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21186">
                                            <p:txEl>
                                              <p:charRg st="289" end="338"/>
                                            </p:txEl>
                                          </p:spTgt>
                                        </p:tgtEl>
                                        <p:attrNameLst>
                                          <p:attrName>style.visibility</p:attrName>
                                        </p:attrNameLst>
                                      </p:cBhvr>
                                      <p:to>
                                        <p:strVal val="visible"/>
                                      </p:to>
                                    </p:set>
                                    <p:animEffect transition="in" filter="wipe(left)">
                                      <p:cBhvr>
                                        <p:cTn id="52" dur="500"/>
                                        <p:tgtEl>
                                          <p:spTgt spid="221186">
                                            <p:txEl>
                                              <p:charRg st="289" end="33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xit" presetSubtype="8" fill="hold" grpId="0" nodeType="clickEffect">
                                  <p:stCondLst>
                                    <p:cond delay="0"/>
                                  </p:stCondLst>
                                  <p:childTnLst>
                                    <p:animEffect transition="out" filter="wipe(left)">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21186">
                                            <p:txEl>
                                              <p:charRg st="338" end="360"/>
                                            </p:txEl>
                                          </p:spTgt>
                                        </p:tgtEl>
                                        <p:attrNameLst>
                                          <p:attrName>style.visibility</p:attrName>
                                        </p:attrNameLst>
                                      </p:cBhvr>
                                      <p:to>
                                        <p:strVal val="visible"/>
                                      </p:to>
                                    </p:set>
                                    <p:animEffect transition="in" filter="wipe(left)">
                                      <p:cBhvr>
                                        <p:cTn id="72" dur="500"/>
                                        <p:tgtEl>
                                          <p:spTgt spid="221186">
                                            <p:txEl>
                                              <p:charRg st="338" end="36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21186">
                                            <p:txEl>
                                              <p:charRg st="360" end="398"/>
                                            </p:txEl>
                                          </p:spTgt>
                                        </p:tgtEl>
                                        <p:attrNameLst>
                                          <p:attrName>style.visibility</p:attrName>
                                        </p:attrNameLst>
                                      </p:cBhvr>
                                      <p:to>
                                        <p:strVal val="visible"/>
                                      </p:to>
                                    </p:set>
                                    <p:animEffect transition="in" filter="wipe(left)">
                                      <p:cBhvr>
                                        <p:cTn id="77" dur="500"/>
                                        <p:tgtEl>
                                          <p:spTgt spid="221186">
                                            <p:txEl>
                                              <p:charRg st="360" end="39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xit" presetSubtype="8" fill="hold" grpId="0" nodeType="clickEffect">
                                  <p:stCondLst>
                                    <p:cond delay="0"/>
                                  </p:stCondLst>
                                  <p:childTnLst>
                                    <p:animEffect transition="out" filter="wipe(left)">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328613" y="3929063"/>
            <a:ext cx="8458200" cy="2214562"/>
          </a:xfrm>
          <a:prstGeom prst="roundRect">
            <a:avLst>
              <a:gd name="adj" fmla="val 16667"/>
            </a:avLst>
          </a:prstGeom>
          <a:solidFill>
            <a:srgbClr val="92D050"/>
          </a:solidFill>
          <a:ln w="9525" cap="flat" cmpd="sng">
            <a:solidFill>
              <a:schemeClr val="tx1"/>
            </a:solidFill>
            <a:prstDash val="solid"/>
            <a:headEnd type="none" w="med" len="med"/>
            <a:tailEnd type="none" w="med" len="med"/>
          </a:ln>
        </p:spPr>
        <p:txBody>
          <a:bodyPr/>
          <a:p>
            <a:pPr marL="342900" indent="-342900">
              <a:lnSpc>
                <a:spcPct val="110000"/>
              </a:lnSpc>
              <a:spcBef>
                <a:spcPct val="20000"/>
              </a:spcBef>
              <a:buClr>
                <a:srgbClr val="0000FF"/>
              </a:buClr>
              <a:buSzPct val="75000"/>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阶对称阵，则必有</a:t>
            </a:r>
            <a:r>
              <a:rPr lang="zh-CN" altLang="en-US" sz="2400" b="1" dirty="0">
                <a:solidFill>
                  <a:srgbClr val="FF0000"/>
                </a:solidFill>
                <a:latin typeface="Times New Roman" panose="02020603050405020304" pitchFamily="18" charset="0"/>
                <a:ea typeface="楷体_GB2312" panose="02010609030101010101" pitchFamily="49" charset="-122"/>
              </a:rPr>
              <a:t>正交阵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FF"/>
              </a:buClr>
              <a:buSzPct val="75000"/>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其中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个特征值为对角元的对角阵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P.128</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5</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
        <p:nvSpPr>
          <p:cNvPr id="1050627" name="Rectangle 2"/>
          <p:cNvSpPr/>
          <p:nvPr/>
        </p:nvSpPr>
        <p:spPr>
          <a:xfrm>
            <a:off x="455613" y="455613"/>
            <a:ext cx="8229600" cy="315912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 n </a:t>
            </a:r>
            <a:r>
              <a:rPr lang="zh-CN" altLang="en-US" sz="2400" b="1" dirty="0">
                <a:solidFill>
                  <a:srgbClr val="000000"/>
                </a:solidFill>
                <a:latin typeface="Times New Roman" panose="02020603050405020304" pitchFamily="18" charset="0"/>
                <a:ea typeface="楷体_GB2312" panose="02010609030101010101" pitchFamily="49" charset="-122"/>
              </a:rPr>
              <a:t>阶矩阵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能对角化）的充分</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P.123</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4</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如果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个不同的特征值，则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说明：当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 的特征方程有重根时，就不一定有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个线性无关</a:t>
            </a:r>
            <a:endParaRPr lang="en-US" altLang="zh-CN" sz="2400" b="1" dirty="0">
              <a:solidFill>
                <a:srgbClr val="FF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的特征向量，从而不一定能对角化．</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txEl>
                                              <p:charRg st="0" end="28"/>
                                            </p:txEl>
                                          </p:spTgt>
                                        </p:tgtEl>
                                        <p:attrNameLst>
                                          <p:attrName>style.visibility</p:attrName>
                                        </p:attrNameLst>
                                      </p:cBhvr>
                                      <p:to>
                                        <p:strVal val="visible"/>
                                      </p:to>
                                    </p:set>
                                    <p:animEffect transition="in" filter="slide(fromBottom)">
                                      <p:cBhvr>
                                        <p:cTn id="11" dur="500"/>
                                        <p:tgtEl>
                                          <p:spTgt spid="4">
                                            <p:txEl>
                                              <p:charRg st="0" end="28"/>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
                                            <p:txEl>
                                              <p:charRg st="28" end="47"/>
                                            </p:txEl>
                                          </p:spTgt>
                                        </p:tgtEl>
                                        <p:attrNameLst>
                                          <p:attrName>style.visibility</p:attrName>
                                        </p:attrNameLst>
                                      </p:cBhvr>
                                      <p:to>
                                        <p:strVal val="visible"/>
                                      </p:to>
                                    </p:set>
                                    <p:animEffect transition="in" filter="slide(fromBottom)">
                                      <p:cBhvr>
                                        <p:cTn id="16" dur="500"/>
                                        <p:tgtEl>
                                          <p:spTgt spid="4">
                                            <p:txEl>
                                              <p:charRg st="28" end="4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txEl>
                                              <p:charRg st="47" end="80"/>
                                            </p:txEl>
                                          </p:spTgt>
                                        </p:tgtEl>
                                        <p:attrNameLst>
                                          <p:attrName>style.visibility</p:attrName>
                                        </p:attrNameLst>
                                      </p:cBhvr>
                                      <p:to>
                                        <p:strVal val="visible"/>
                                      </p:to>
                                    </p:set>
                                    <p:animEffect transition="in" filter="slide(fromBottom)">
                                      <p:cBhvr>
                                        <p:cTn id="21" dur="500"/>
                                        <p:tgtEl>
                                          <p:spTgt spid="4">
                                            <p:txEl>
                                              <p:charRg st="47" end="80"/>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
                                            <p:txEl>
                                              <p:charRg st="80" end="91"/>
                                            </p:txEl>
                                          </p:spTgt>
                                        </p:tgtEl>
                                        <p:attrNameLst>
                                          <p:attrName>style.visibility</p:attrName>
                                        </p:attrNameLst>
                                      </p:cBhvr>
                                      <p:to>
                                        <p:strVal val="visible"/>
                                      </p:to>
                                    </p:set>
                                    <p:animEffect transition="in" filter="slide(fromBottom)">
                                      <p:cBhvr>
                                        <p:cTn id="24" dur="500"/>
                                        <p:tgtEl>
                                          <p:spTgt spid="4">
                                            <p:txEl>
                                              <p:charRg st="80" end="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1650" name="Rectangle 2"/>
          <p:cNvSpPr/>
          <p:nvPr/>
        </p:nvSpPr>
        <p:spPr>
          <a:xfrm>
            <a:off x="455613" y="455613"/>
            <a:ext cx="8229600" cy="315912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i="1" dirty="0">
                <a:solidFill>
                  <a:srgbClr val="000000"/>
                </a:solidFill>
                <a:latin typeface="Times New Roman" panose="02020603050405020304" pitchFamily="18" charset="0"/>
                <a:ea typeface="楷体_GB2312" panose="02010609030101010101" pitchFamily="49" charset="-122"/>
              </a:rPr>
              <a:t> n </a:t>
            </a:r>
            <a:r>
              <a:rPr lang="zh-CN" altLang="en-US" sz="2400" b="1" dirty="0">
                <a:solidFill>
                  <a:srgbClr val="000000"/>
                </a:solidFill>
                <a:latin typeface="Times New Roman" panose="02020603050405020304" pitchFamily="18" charset="0"/>
                <a:ea typeface="楷体_GB2312" panose="02010609030101010101" pitchFamily="49" charset="-122"/>
              </a:rPr>
              <a:t>阶矩阵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能对角化）的充分</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必要条件是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P.123</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4</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如果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有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个不同的特征值，则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和对角阵相似．</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说明：当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zh-CN" altLang="en-US" sz="2400" b="1" dirty="0">
                <a:solidFill>
                  <a:srgbClr val="FF0000"/>
                </a:solidFill>
                <a:latin typeface="Times New Roman" panose="02020603050405020304" pitchFamily="18" charset="0"/>
                <a:ea typeface="楷体_GB2312" panose="02010609030101010101" pitchFamily="49" charset="-122"/>
              </a:rPr>
              <a:t> 的特征方程有重根时，就不一定有 </a:t>
            </a:r>
            <a:r>
              <a:rPr lang="en-US" altLang="zh-CN" sz="2400" b="1" i="1" dirty="0">
                <a:solidFill>
                  <a:srgbClr val="FF0000"/>
                </a:solidFill>
                <a:latin typeface="Times New Roman" panose="02020603050405020304" pitchFamily="18" charset="0"/>
                <a:ea typeface="楷体_GB2312" panose="02010609030101010101" pitchFamily="49" charset="-122"/>
              </a:rPr>
              <a:t>n </a:t>
            </a:r>
            <a:r>
              <a:rPr lang="zh-CN" altLang="en-US" sz="2400" b="1" dirty="0">
                <a:solidFill>
                  <a:srgbClr val="FF0000"/>
                </a:solidFill>
                <a:latin typeface="Times New Roman" panose="02020603050405020304" pitchFamily="18" charset="0"/>
                <a:ea typeface="楷体_GB2312" panose="02010609030101010101" pitchFamily="49" charset="-122"/>
              </a:rPr>
              <a:t>个线性无关</a:t>
            </a:r>
            <a:endParaRPr lang="en-US" altLang="zh-CN" sz="2400" b="1" dirty="0">
              <a:solidFill>
                <a:srgbClr val="FF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的特征向量，从而不一定能对角化．</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
        <p:nvSpPr>
          <p:cNvPr id="4" name="圆角矩形 3"/>
          <p:cNvSpPr/>
          <p:nvPr/>
        </p:nvSpPr>
        <p:spPr>
          <a:xfrm>
            <a:off x="328613" y="3927475"/>
            <a:ext cx="8458200" cy="1644650"/>
          </a:xfrm>
          <a:prstGeom prst="roundRect">
            <a:avLst>
              <a:gd name="adj" fmla="val 16667"/>
            </a:avLst>
          </a:prstGeom>
          <a:solidFill>
            <a:srgbClr val="92D050"/>
          </a:solidFill>
          <a:ln w="9525" cap="flat" cmpd="sng">
            <a:solidFill>
              <a:schemeClr val="tx1"/>
            </a:solidFill>
            <a:prstDash val="solid"/>
            <a:headEnd type="none" w="med" len="med"/>
            <a:tailEnd type="none" w="med" len="med"/>
          </a:ln>
        </p:spPr>
        <p:txBody>
          <a:bodyPr/>
          <a:p>
            <a:pPr marL="342900" indent="-342900">
              <a:lnSpc>
                <a:spcPct val="110000"/>
              </a:lnSpc>
              <a:spcBef>
                <a:spcPct val="20000"/>
              </a:spcBef>
              <a:buClr>
                <a:srgbClr val="0000FF"/>
              </a:buClr>
              <a:buSzPct val="75000"/>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阶对称阵，</a:t>
            </a:r>
            <a:r>
              <a:rPr lang="en-US" altLang="zh-CN" sz="2400" b="1" i="1" dirty="0">
                <a:solidFill>
                  <a:srgbClr val="000000"/>
                </a:solidFill>
                <a:latin typeface="Symbol" panose="05050102010706020507" pitchFamily="18" charset="2"/>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 是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 的特征方程的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zh-CN" altLang="en-US" sz="2400" b="1" dirty="0">
                <a:solidFill>
                  <a:srgbClr val="000000"/>
                </a:solidFill>
                <a:latin typeface="Times New Roman" panose="02020603050405020304" pitchFamily="18" charset="0"/>
                <a:ea typeface="楷体_GB2312" panose="02010609030101010101" pitchFamily="49" charset="-122"/>
              </a:rPr>
              <a:t> 重根，则</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Arial" panose="020B0604020202090204" pitchFamily="34" charset="0"/>
              <a:buChar char="•"/>
            </a:pPr>
            <a:r>
              <a:rPr lang="zh-CN" altLang="en-US" sz="2400" b="1" dirty="0">
                <a:solidFill>
                  <a:srgbClr val="000000"/>
                </a:solidFill>
                <a:latin typeface="Times New Roman" panose="02020603050405020304" pitchFamily="18" charset="0"/>
                <a:ea typeface="楷体_GB2312" panose="02010609030101010101" pitchFamily="49" charset="-122"/>
              </a:rPr>
              <a:t>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lE</a:t>
            </a:r>
            <a:r>
              <a:rPr lang="zh-CN" altLang="en-US" sz="2400" b="1" i="1" dirty="0">
                <a:solidFill>
                  <a:srgbClr val="000000"/>
                </a:solidFill>
                <a:latin typeface="Symbol" panose="05050102010706020507" pitchFamily="18" charset="2"/>
                <a:ea typeface="楷体_GB2312" panose="02010609030101010101" pitchFamily="49" charset="-122"/>
              </a:rPr>
              <a:t>  </a:t>
            </a:r>
            <a:r>
              <a:rPr lang="zh-CN" altLang="en-US" sz="2400" b="1" dirty="0">
                <a:solidFill>
                  <a:srgbClr val="000000"/>
                </a:solidFill>
                <a:latin typeface="Symbol" panose="05050102010706020507" pitchFamily="18" charset="2"/>
                <a:ea typeface="楷体_GB2312" panose="02010609030101010101" pitchFamily="49" charset="-122"/>
              </a:rPr>
              <a:t>的秩等于</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Arial" panose="020B0604020202090204" pitchFamily="34" charset="0"/>
              <a:buChar char="•"/>
            </a:pPr>
            <a:r>
              <a:rPr lang="zh-CN" altLang="en-US" sz="2400" b="1" dirty="0">
                <a:solidFill>
                  <a:srgbClr val="000000"/>
                </a:solidFill>
                <a:latin typeface="Times New Roman" panose="02020603050405020304" pitchFamily="18" charset="0"/>
                <a:ea typeface="楷体_GB2312" panose="02010609030101010101" pitchFamily="49" charset="-122"/>
              </a:rPr>
              <a:t>恰有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zh-CN" altLang="en-US" sz="2400" b="1" dirty="0">
                <a:solidFill>
                  <a:srgbClr val="000000"/>
                </a:solidFill>
                <a:latin typeface="Times New Roman" panose="02020603050405020304" pitchFamily="18" charset="0"/>
                <a:ea typeface="楷体_GB2312" panose="02010609030101010101" pitchFamily="49" charset="-122"/>
              </a:rPr>
              <a:t> 个线性无关的特征向量与特征值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 对应．</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txEl>
                                              <p:charRg st="0" end="36"/>
                                            </p:txEl>
                                          </p:spTgt>
                                        </p:tgtEl>
                                        <p:attrNameLst>
                                          <p:attrName>style.visibility</p:attrName>
                                        </p:attrNameLst>
                                      </p:cBhvr>
                                      <p:to>
                                        <p:strVal val="visible"/>
                                      </p:to>
                                    </p:set>
                                    <p:animEffect transition="in" filter="slide(fromBottom)">
                                      <p:cBhvr>
                                        <p:cTn id="11" dur="500"/>
                                        <p:tgtEl>
                                          <p:spTgt spid="4">
                                            <p:txEl>
                                              <p:charRg st="0" end="3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
                                            <p:txEl>
                                              <p:charRg st="36" end="58"/>
                                            </p:txEl>
                                          </p:spTgt>
                                        </p:tgtEl>
                                        <p:attrNameLst>
                                          <p:attrName>style.visibility</p:attrName>
                                        </p:attrNameLst>
                                      </p:cBhvr>
                                      <p:to>
                                        <p:strVal val="visible"/>
                                      </p:to>
                                    </p:set>
                                    <p:animEffect transition="in" filter="slide(fromBottom)">
                                      <p:cBhvr>
                                        <p:cTn id="16" dur="500"/>
                                        <p:tgtEl>
                                          <p:spTgt spid="4">
                                            <p:txEl>
                                              <p:charRg st="36" end="5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txEl>
                                              <p:charRg st="58" end="84"/>
                                            </p:txEl>
                                          </p:spTgt>
                                        </p:tgtEl>
                                        <p:attrNameLst>
                                          <p:attrName>style.visibility</p:attrName>
                                        </p:attrNameLst>
                                      </p:cBhvr>
                                      <p:to>
                                        <p:strVal val="visible"/>
                                      </p:to>
                                    </p:set>
                                    <p:animEffect transition="in" filter="slide(fromBottom)">
                                      <p:cBhvr>
                                        <p:cTn id="21" dur="500"/>
                                        <p:tgtEl>
                                          <p:spTgt spid="4">
                                            <p:txEl>
                                              <p:charRg st="58" end="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Rectangle 2"/>
          <p:cNvSpPr/>
          <p:nvPr/>
        </p:nvSpPr>
        <p:spPr>
          <a:xfrm>
            <a:off x="457200" y="808038"/>
            <a:ext cx="8231188" cy="3816350"/>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，求</a:t>
            </a:r>
            <a:r>
              <a:rPr lang="zh-CN" altLang="en-US" sz="2400" b="1" dirty="0">
                <a:solidFill>
                  <a:srgbClr val="FF0000"/>
                </a:solidFill>
                <a:latin typeface="Times New Roman" panose="02020603050405020304" pitchFamily="18" charset="0"/>
                <a:ea typeface="楷体_GB2312" panose="02010609030101010101" pitchFamily="49" charset="-122"/>
              </a:rPr>
              <a:t>正交阵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，使</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对角阵</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是对称阵，所以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可以对角化．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求得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52675" name="Object 4"/>
          <p:cNvGraphicFramePr>
            <a:graphicFrameLocks noChangeAspect="1"/>
          </p:cNvGraphicFramePr>
          <p:nvPr/>
        </p:nvGraphicFramePr>
        <p:xfrm>
          <a:off x="1476375" y="404813"/>
          <a:ext cx="2282825" cy="1393825"/>
        </p:xfrm>
        <a:graphic>
          <a:graphicData uri="http://schemas.openxmlformats.org/presentationml/2006/ole">
            <mc:AlternateContent xmlns:mc="http://schemas.openxmlformats.org/markup-compatibility/2006">
              <mc:Choice xmlns:v="urn:schemas-microsoft-com:vml" Requires="v">
                <p:oleObj spid="_x0000_s4487" name="" r:id="rId1" imgW="1143000" imgH="698500" progId="">
                  <p:embed/>
                </p:oleObj>
              </mc:Choice>
              <mc:Fallback>
                <p:oleObj name="" r:id="rId1" imgW="1143000" imgH="698500" progId="">
                  <p:embed/>
                  <p:pic>
                    <p:nvPicPr>
                      <p:cNvPr id="0" name="图片 4486"/>
                      <p:cNvPicPr/>
                      <p:nvPr/>
                    </p:nvPicPr>
                    <p:blipFill>
                      <a:blip r:embed="rId2"/>
                      <a:stretch>
                        <a:fillRect/>
                      </a:stretch>
                    </p:blipFill>
                    <p:spPr>
                      <a:xfrm>
                        <a:off x="1476375" y="404813"/>
                        <a:ext cx="2282825" cy="1393825"/>
                      </a:xfrm>
                      <a:prstGeom prst="rect">
                        <a:avLst/>
                      </a:prstGeom>
                      <a:noFill/>
                      <a:ln w="38100">
                        <a:noFill/>
                        <a:miter/>
                      </a:ln>
                    </p:spPr>
                  </p:pic>
                </p:oleObj>
              </mc:Fallback>
            </mc:AlternateContent>
          </a:graphicData>
        </a:graphic>
      </p:graphicFrame>
      <p:graphicFrame>
        <p:nvGraphicFramePr>
          <p:cNvPr id="226308" name="Object 5"/>
          <p:cNvGraphicFramePr>
            <a:graphicFrameLocks noChangeAspect="1"/>
          </p:cNvGraphicFramePr>
          <p:nvPr/>
        </p:nvGraphicFramePr>
        <p:xfrm>
          <a:off x="1781175" y="2755900"/>
          <a:ext cx="5581650" cy="1393825"/>
        </p:xfrm>
        <a:graphic>
          <a:graphicData uri="http://schemas.openxmlformats.org/presentationml/2006/ole">
            <mc:AlternateContent xmlns:mc="http://schemas.openxmlformats.org/markup-compatibility/2006">
              <mc:Choice xmlns:v="urn:schemas-microsoft-com:vml" Requires="v">
                <p:oleObj spid="_x0000_s4488" name="" r:id="rId3" imgW="2794000" imgH="698500" progId="">
                  <p:embed/>
                </p:oleObj>
              </mc:Choice>
              <mc:Fallback>
                <p:oleObj name="" r:id="rId3" imgW="2794000" imgH="698500" progId="">
                  <p:embed/>
                  <p:pic>
                    <p:nvPicPr>
                      <p:cNvPr id="0" name="图片 4487"/>
                      <p:cNvPicPr/>
                      <p:nvPr/>
                    </p:nvPicPr>
                    <p:blipFill>
                      <a:blip r:embed="rId4"/>
                      <a:stretch>
                        <a:fillRect/>
                      </a:stretch>
                    </p:blipFill>
                    <p:spPr>
                      <a:xfrm>
                        <a:off x="1781175" y="2755900"/>
                        <a:ext cx="5581650" cy="1393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6306">
                                            <p:txEl>
                                              <p:charRg st="59" end="83"/>
                                            </p:txEl>
                                          </p:spTgt>
                                        </p:tgtEl>
                                        <p:attrNameLst>
                                          <p:attrName>style.visibility</p:attrName>
                                        </p:attrNameLst>
                                      </p:cBhvr>
                                      <p:to>
                                        <p:strVal val="visible"/>
                                      </p:to>
                                    </p:set>
                                    <p:animEffect transition="in" filter="slide(fromBottom)">
                                      <p:cBhvr>
                                        <p:cTn id="7" dur="500"/>
                                        <p:tgtEl>
                                          <p:spTgt spid="226306">
                                            <p:txEl>
                                              <p:charRg st="59" end="8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box(in)">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26306">
                                            <p:txEl>
                                              <p:charRg st="86" end="119"/>
                                            </p:txEl>
                                          </p:spTgt>
                                        </p:tgtEl>
                                        <p:attrNameLst>
                                          <p:attrName>style.visibility</p:attrName>
                                        </p:attrNameLst>
                                      </p:cBhvr>
                                      <p:to>
                                        <p:strVal val="visible"/>
                                      </p:to>
                                    </p:set>
                                    <p:animEffect transition="in" filter="slide(fromBottom)">
                                      <p:cBhvr>
                                        <p:cTn id="17" dur="500"/>
                                        <p:tgtEl>
                                          <p:spTgt spid="226306">
                                            <p:txEl>
                                              <p:charRg st="86" end="1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2"/>
          <p:cNvSpPr/>
          <p:nvPr/>
        </p:nvSpPr>
        <p:spPr>
          <a:xfrm>
            <a:off x="457200" y="455613"/>
            <a:ext cx="8566150" cy="6153150"/>
          </a:xfrm>
          <a:prstGeom prst="rect">
            <a:avLst/>
          </a:prstGeom>
          <a:noFill/>
          <a:ln w="9525">
            <a:noFill/>
          </a:ln>
        </p:spPr>
        <p:txBody>
          <a:bodyPr wrap="none">
            <a:spAutoFit/>
          </a:bodyPr>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时， 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+ 2</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i="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时， 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，得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                                                    ，则                                            </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FF3300"/>
                </a:solidFill>
                <a:latin typeface="Times New Roman" panose="02020603050405020304" pitchFamily="18" charset="0"/>
                <a:ea typeface="楷体_GB2312" panose="02010609030101010101" pitchFamily="49" charset="-122"/>
              </a:rPr>
              <a:t>问题：这样的解法对吗？</a:t>
            </a:r>
            <a:endParaRPr lang="en-US" altLang="zh-CN" sz="2400" b="1" dirty="0">
              <a:solidFill>
                <a:srgbClr val="FF3300"/>
              </a:solidFill>
              <a:latin typeface="Times New Roman" panose="02020603050405020304" pitchFamily="18" charset="0"/>
              <a:ea typeface="楷体_GB2312" panose="02010609030101010101" pitchFamily="49" charset="-122"/>
            </a:endParaRPr>
          </a:p>
        </p:txBody>
      </p:sp>
      <p:graphicFrame>
        <p:nvGraphicFramePr>
          <p:cNvPr id="227331" name="Object 8"/>
          <p:cNvGraphicFramePr>
            <a:graphicFrameLocks noChangeAspect="1"/>
          </p:cNvGraphicFramePr>
          <p:nvPr/>
        </p:nvGraphicFramePr>
        <p:xfrm>
          <a:off x="468313" y="925513"/>
          <a:ext cx="4567237" cy="1393825"/>
        </p:xfrm>
        <a:graphic>
          <a:graphicData uri="http://schemas.openxmlformats.org/presentationml/2006/ole">
            <mc:AlternateContent xmlns:mc="http://schemas.openxmlformats.org/markup-compatibility/2006">
              <mc:Choice xmlns:v="urn:schemas-microsoft-com:vml" Requires="v">
                <p:oleObj spid="_x0000_s4490" name="" r:id="rId1" imgW="2286000" imgH="698500" progId="">
                  <p:embed/>
                </p:oleObj>
              </mc:Choice>
              <mc:Fallback>
                <p:oleObj name="" r:id="rId1" imgW="2286000" imgH="698500" progId="">
                  <p:embed/>
                  <p:pic>
                    <p:nvPicPr>
                      <p:cNvPr id="0" name="图片 4489"/>
                      <p:cNvPicPr/>
                      <p:nvPr/>
                    </p:nvPicPr>
                    <p:blipFill>
                      <a:blip r:embed="rId2"/>
                      <a:stretch>
                        <a:fillRect/>
                      </a:stretch>
                    </p:blipFill>
                    <p:spPr>
                      <a:xfrm>
                        <a:off x="468313" y="925513"/>
                        <a:ext cx="4567237" cy="1393825"/>
                      </a:xfrm>
                      <a:prstGeom prst="rect">
                        <a:avLst/>
                      </a:prstGeom>
                      <a:noFill/>
                      <a:ln w="38100">
                        <a:noFill/>
                        <a:miter/>
                      </a:ln>
                    </p:spPr>
                  </p:pic>
                </p:oleObj>
              </mc:Fallback>
            </mc:AlternateContent>
          </a:graphicData>
        </a:graphic>
      </p:graphicFrame>
      <p:graphicFrame>
        <p:nvGraphicFramePr>
          <p:cNvPr id="227332" name="Object 9"/>
          <p:cNvGraphicFramePr>
            <a:graphicFrameLocks noChangeAspect="1"/>
          </p:cNvGraphicFramePr>
          <p:nvPr/>
        </p:nvGraphicFramePr>
        <p:xfrm>
          <a:off x="6877050" y="898525"/>
          <a:ext cx="1293813" cy="1393825"/>
        </p:xfrm>
        <a:graphic>
          <a:graphicData uri="http://schemas.openxmlformats.org/presentationml/2006/ole">
            <mc:AlternateContent xmlns:mc="http://schemas.openxmlformats.org/markup-compatibility/2006">
              <mc:Choice xmlns:v="urn:schemas-microsoft-com:vml" Requires="v">
                <p:oleObj spid="_x0000_s4489" name="" r:id="rId3" imgW="647700" imgH="698500" progId="">
                  <p:embed/>
                </p:oleObj>
              </mc:Choice>
              <mc:Fallback>
                <p:oleObj name="" r:id="rId3" imgW="647700" imgH="698500" progId="">
                  <p:embed/>
                  <p:pic>
                    <p:nvPicPr>
                      <p:cNvPr id="0" name="图片 4488"/>
                      <p:cNvPicPr/>
                      <p:nvPr/>
                    </p:nvPicPr>
                    <p:blipFill>
                      <a:blip r:embed="rId4"/>
                      <a:stretch>
                        <a:fillRect/>
                      </a:stretch>
                    </p:blipFill>
                    <p:spPr>
                      <a:xfrm>
                        <a:off x="6877050" y="898525"/>
                        <a:ext cx="1293813" cy="1393825"/>
                      </a:xfrm>
                      <a:prstGeom prst="rect">
                        <a:avLst/>
                      </a:prstGeom>
                      <a:noFill/>
                      <a:ln w="38100">
                        <a:noFill/>
                        <a:miter/>
                      </a:ln>
                    </p:spPr>
                  </p:pic>
                </p:oleObj>
              </mc:Fallback>
            </mc:AlternateContent>
          </a:graphicData>
        </a:graphic>
      </p:graphicFrame>
      <p:graphicFrame>
        <p:nvGraphicFramePr>
          <p:cNvPr id="227333" name="Object 10"/>
          <p:cNvGraphicFramePr>
            <a:graphicFrameLocks noChangeAspect="1"/>
          </p:cNvGraphicFramePr>
          <p:nvPr/>
        </p:nvGraphicFramePr>
        <p:xfrm>
          <a:off x="471488" y="3100388"/>
          <a:ext cx="4719637" cy="1393825"/>
        </p:xfrm>
        <a:graphic>
          <a:graphicData uri="http://schemas.openxmlformats.org/presentationml/2006/ole">
            <mc:AlternateContent xmlns:mc="http://schemas.openxmlformats.org/markup-compatibility/2006">
              <mc:Choice xmlns:v="urn:schemas-microsoft-com:vml" Requires="v">
                <p:oleObj spid="_x0000_s4491" name="" r:id="rId5" imgW="2362200" imgH="698500" progId="">
                  <p:embed/>
                </p:oleObj>
              </mc:Choice>
              <mc:Fallback>
                <p:oleObj name="" r:id="rId5" imgW="2362200" imgH="698500" progId="">
                  <p:embed/>
                  <p:pic>
                    <p:nvPicPr>
                      <p:cNvPr id="0" name="图片 4490"/>
                      <p:cNvPicPr/>
                      <p:nvPr/>
                    </p:nvPicPr>
                    <p:blipFill>
                      <a:blip r:embed="rId6"/>
                      <a:stretch>
                        <a:fillRect/>
                      </a:stretch>
                    </p:blipFill>
                    <p:spPr>
                      <a:xfrm>
                        <a:off x="471488" y="3100388"/>
                        <a:ext cx="4719637" cy="1393825"/>
                      </a:xfrm>
                      <a:prstGeom prst="rect">
                        <a:avLst/>
                      </a:prstGeom>
                      <a:noFill/>
                      <a:ln w="38100">
                        <a:noFill/>
                        <a:miter/>
                      </a:ln>
                    </p:spPr>
                  </p:pic>
                </p:oleObj>
              </mc:Fallback>
            </mc:AlternateContent>
          </a:graphicData>
        </a:graphic>
      </p:graphicFrame>
      <p:graphicFrame>
        <p:nvGraphicFramePr>
          <p:cNvPr id="227334" name="Object 11"/>
          <p:cNvGraphicFramePr>
            <a:graphicFrameLocks noChangeAspect="1"/>
          </p:cNvGraphicFramePr>
          <p:nvPr/>
        </p:nvGraphicFramePr>
        <p:xfrm>
          <a:off x="5867400" y="3100388"/>
          <a:ext cx="2587625" cy="1393825"/>
        </p:xfrm>
        <a:graphic>
          <a:graphicData uri="http://schemas.openxmlformats.org/presentationml/2006/ole">
            <mc:AlternateContent xmlns:mc="http://schemas.openxmlformats.org/markup-compatibility/2006">
              <mc:Choice xmlns:v="urn:schemas-microsoft-com:vml" Requires="v">
                <p:oleObj spid="_x0000_s4493" name="" r:id="rId7" imgW="1295400" imgH="698500" progId="">
                  <p:embed/>
                </p:oleObj>
              </mc:Choice>
              <mc:Fallback>
                <p:oleObj name="" r:id="rId7" imgW="1295400" imgH="698500" progId="">
                  <p:embed/>
                  <p:pic>
                    <p:nvPicPr>
                      <p:cNvPr id="0" name="图片 4492"/>
                      <p:cNvPicPr/>
                      <p:nvPr/>
                    </p:nvPicPr>
                    <p:blipFill>
                      <a:blip r:embed="rId8"/>
                      <a:stretch>
                        <a:fillRect/>
                      </a:stretch>
                    </p:blipFill>
                    <p:spPr>
                      <a:xfrm>
                        <a:off x="5867400" y="3100388"/>
                        <a:ext cx="2587625" cy="1393825"/>
                      </a:xfrm>
                      <a:prstGeom prst="rect">
                        <a:avLst/>
                      </a:prstGeom>
                      <a:noFill/>
                      <a:ln w="38100">
                        <a:noFill/>
                        <a:miter/>
                      </a:ln>
                    </p:spPr>
                  </p:pic>
                </p:oleObj>
              </mc:Fallback>
            </mc:AlternateContent>
          </a:graphicData>
        </a:graphic>
      </p:graphicFrame>
      <p:graphicFrame>
        <p:nvGraphicFramePr>
          <p:cNvPr id="233479" name="Object 12"/>
          <p:cNvGraphicFramePr>
            <a:graphicFrameLocks noChangeAspect="1"/>
          </p:cNvGraphicFramePr>
          <p:nvPr/>
        </p:nvGraphicFramePr>
        <p:xfrm>
          <a:off x="900113" y="4870450"/>
          <a:ext cx="3832225" cy="1393825"/>
        </p:xfrm>
        <a:graphic>
          <a:graphicData uri="http://schemas.openxmlformats.org/presentationml/2006/ole">
            <mc:AlternateContent xmlns:mc="http://schemas.openxmlformats.org/markup-compatibility/2006">
              <mc:Choice xmlns:v="urn:schemas-microsoft-com:vml" Requires="v">
                <p:oleObj spid="_x0000_s4494" name="" r:id="rId9" imgW="1917700" imgH="698500" progId="">
                  <p:embed/>
                </p:oleObj>
              </mc:Choice>
              <mc:Fallback>
                <p:oleObj name="" r:id="rId9" imgW="1917700" imgH="698500" progId="">
                  <p:embed/>
                  <p:pic>
                    <p:nvPicPr>
                      <p:cNvPr id="0" name="图片 4493"/>
                      <p:cNvPicPr/>
                      <p:nvPr/>
                    </p:nvPicPr>
                    <p:blipFill>
                      <a:blip r:embed="rId10"/>
                      <a:stretch>
                        <a:fillRect/>
                      </a:stretch>
                    </p:blipFill>
                    <p:spPr>
                      <a:xfrm>
                        <a:off x="900113" y="4870450"/>
                        <a:ext cx="3832225" cy="1393825"/>
                      </a:xfrm>
                      <a:prstGeom prst="rect">
                        <a:avLst/>
                      </a:prstGeom>
                      <a:noFill/>
                      <a:ln w="38100">
                        <a:noFill/>
                        <a:miter/>
                      </a:ln>
                    </p:spPr>
                  </p:pic>
                </p:oleObj>
              </mc:Fallback>
            </mc:AlternateContent>
          </a:graphicData>
        </a:graphic>
      </p:graphicFrame>
      <p:graphicFrame>
        <p:nvGraphicFramePr>
          <p:cNvPr id="233480" name="Object 13"/>
          <p:cNvGraphicFramePr>
            <a:graphicFrameLocks noChangeAspect="1"/>
          </p:cNvGraphicFramePr>
          <p:nvPr/>
        </p:nvGraphicFramePr>
        <p:xfrm>
          <a:off x="5424488" y="4868863"/>
          <a:ext cx="3324225" cy="1393825"/>
        </p:xfrm>
        <a:graphic>
          <a:graphicData uri="http://schemas.openxmlformats.org/presentationml/2006/ole">
            <mc:AlternateContent xmlns:mc="http://schemas.openxmlformats.org/markup-compatibility/2006">
              <mc:Choice xmlns:v="urn:schemas-microsoft-com:vml" Requires="v">
                <p:oleObj spid="_x0000_s4495" name="" r:id="rId11" imgW="1663700" imgH="698500" progId="">
                  <p:embed/>
                </p:oleObj>
              </mc:Choice>
              <mc:Fallback>
                <p:oleObj name="" r:id="rId11" imgW="1663700" imgH="698500" progId="">
                  <p:embed/>
                  <p:pic>
                    <p:nvPicPr>
                      <p:cNvPr id="0" name="图片 4494"/>
                      <p:cNvPicPr/>
                      <p:nvPr/>
                    </p:nvPicPr>
                    <p:blipFill>
                      <a:blip r:embed="rId12"/>
                      <a:stretch>
                        <a:fillRect/>
                      </a:stretch>
                    </p:blipFill>
                    <p:spPr>
                      <a:xfrm>
                        <a:off x="5424488" y="4868863"/>
                        <a:ext cx="3324225" cy="1393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7330">
                                            <p:txEl>
                                              <p:charRg st="0" end="34"/>
                                            </p:txEl>
                                          </p:spTgt>
                                        </p:tgtEl>
                                        <p:attrNameLst>
                                          <p:attrName>style.visibility</p:attrName>
                                        </p:attrNameLst>
                                      </p:cBhvr>
                                      <p:to>
                                        <p:strVal val="visible"/>
                                      </p:to>
                                    </p:set>
                                    <p:animEffect transition="in" filter="slide(fromBottom)">
                                      <p:cBhvr>
                                        <p:cTn id="7" dur="500"/>
                                        <p:tgtEl>
                                          <p:spTgt spid="227330">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wipe(left)">
                                      <p:cBhvr>
                                        <p:cTn id="12" dur="500"/>
                                        <p:tgtEl>
                                          <p:spTgt spid="2273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0">
                                            <p:txEl>
                                              <p:charRg st="35" end="119"/>
                                            </p:txEl>
                                          </p:spTgt>
                                        </p:tgtEl>
                                        <p:attrNameLst>
                                          <p:attrName>style.visibility</p:attrName>
                                        </p:attrNameLst>
                                      </p:cBhvr>
                                      <p:to>
                                        <p:strVal val="visible"/>
                                      </p:to>
                                    </p:set>
                                    <p:animEffect transition="in" filter="blinds(horizontal)">
                                      <p:cBhvr>
                                        <p:cTn id="17" dur="500"/>
                                        <p:tgtEl>
                                          <p:spTgt spid="227330">
                                            <p:txEl>
                                              <p:charRg st="35" end="11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7332"/>
                                        </p:tgtEl>
                                        <p:attrNameLst>
                                          <p:attrName>style.visibility</p:attrName>
                                        </p:attrNameLst>
                                      </p:cBhvr>
                                      <p:to>
                                        <p:strVal val="visible"/>
                                      </p:to>
                                    </p:set>
                                    <p:animEffect transition="in" filter="blinds(horizontal)">
                                      <p:cBhvr>
                                        <p:cTn id="20" dur="500"/>
                                        <p:tgtEl>
                                          <p:spTgt spid="22733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7330">
                                            <p:txEl>
                                              <p:charRg st="121" end="156"/>
                                            </p:txEl>
                                          </p:spTgt>
                                        </p:tgtEl>
                                        <p:attrNameLst>
                                          <p:attrName>style.visibility</p:attrName>
                                        </p:attrNameLst>
                                      </p:cBhvr>
                                      <p:to>
                                        <p:strVal val="visible"/>
                                      </p:to>
                                    </p:set>
                                    <p:animEffect transition="in" filter="slide(fromBottom)">
                                      <p:cBhvr>
                                        <p:cTn id="25" dur="500"/>
                                        <p:tgtEl>
                                          <p:spTgt spid="227330">
                                            <p:txEl>
                                              <p:charRg st="121" end="15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7333"/>
                                        </p:tgtEl>
                                        <p:attrNameLst>
                                          <p:attrName>style.visibility</p:attrName>
                                        </p:attrNameLst>
                                      </p:cBhvr>
                                      <p:to>
                                        <p:strVal val="visible"/>
                                      </p:to>
                                    </p:set>
                                    <p:animEffect transition="in" filter="wipe(left)">
                                      <p:cBhvr>
                                        <p:cTn id="30" dur="500"/>
                                        <p:tgtEl>
                                          <p:spTgt spid="22733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7330">
                                            <p:txEl>
                                              <p:charRg st="157" end="257"/>
                                            </p:txEl>
                                          </p:spTgt>
                                        </p:tgtEl>
                                        <p:attrNameLst>
                                          <p:attrName>style.visibility</p:attrName>
                                        </p:attrNameLst>
                                      </p:cBhvr>
                                      <p:to>
                                        <p:strVal val="visible"/>
                                      </p:to>
                                    </p:set>
                                    <p:animEffect transition="in" filter="blinds(horizontal)">
                                      <p:cBhvr>
                                        <p:cTn id="35" dur="500"/>
                                        <p:tgtEl>
                                          <p:spTgt spid="227330">
                                            <p:txEl>
                                              <p:charRg st="157" end="25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27334"/>
                                        </p:tgtEl>
                                        <p:attrNameLst>
                                          <p:attrName>style.visibility</p:attrName>
                                        </p:attrNameLst>
                                      </p:cBhvr>
                                      <p:to>
                                        <p:strVal val="visible"/>
                                      </p:to>
                                    </p:set>
                                    <p:animEffect transition="in" filter="blinds(horizontal)">
                                      <p:cBhvr>
                                        <p:cTn id="38" dur="500"/>
                                        <p:tgtEl>
                                          <p:spTgt spid="2273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27330">
                                            <p:txEl>
                                              <p:charRg st="260" end="362"/>
                                            </p:txEl>
                                          </p:spTgt>
                                        </p:tgtEl>
                                        <p:attrNameLst>
                                          <p:attrName>style.visibility</p:attrName>
                                        </p:attrNameLst>
                                      </p:cBhvr>
                                      <p:to>
                                        <p:strVal val="visible"/>
                                      </p:to>
                                    </p:set>
                                    <p:animEffect transition="in" filter="blinds(horizontal)">
                                      <p:cBhvr>
                                        <p:cTn id="43" dur="500"/>
                                        <p:tgtEl>
                                          <p:spTgt spid="227330">
                                            <p:txEl>
                                              <p:charRg st="260" end="362"/>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33479"/>
                                        </p:tgtEl>
                                        <p:attrNameLst>
                                          <p:attrName>style.visibility</p:attrName>
                                        </p:attrNameLst>
                                      </p:cBhvr>
                                      <p:to>
                                        <p:strVal val="visible"/>
                                      </p:to>
                                    </p:set>
                                    <p:animEffect transition="in" filter="blinds(horizontal)">
                                      <p:cBhvr>
                                        <p:cTn id="46" dur="500"/>
                                        <p:tgtEl>
                                          <p:spTgt spid="23347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33480"/>
                                        </p:tgtEl>
                                        <p:attrNameLst>
                                          <p:attrName>style.visibility</p:attrName>
                                        </p:attrNameLst>
                                      </p:cBhvr>
                                      <p:to>
                                        <p:strVal val="visible"/>
                                      </p:to>
                                    </p:set>
                                    <p:animEffect transition="in" filter="blinds(horizontal)">
                                      <p:cBhvr>
                                        <p:cTn id="51" dur="500"/>
                                        <p:tgtEl>
                                          <p:spTgt spid="233480"/>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ntr" presetSubtype="0" fill="hold" nodeType="clickEffect">
                                  <p:stCondLst>
                                    <p:cond delay="0"/>
                                  </p:stCondLst>
                                  <p:childTnLst>
                                    <p:set>
                                      <p:cBhvr>
                                        <p:cTn id="55" dur="1" fill="hold">
                                          <p:stCondLst>
                                            <p:cond delay="0"/>
                                          </p:stCondLst>
                                        </p:cTn>
                                        <p:tgtEl>
                                          <p:spTgt spid="227330">
                                            <p:txEl>
                                              <p:charRg st="363" end="375"/>
                                            </p:txEl>
                                          </p:spTgt>
                                        </p:tgtEl>
                                        <p:attrNameLst>
                                          <p:attrName>style.visibility</p:attrName>
                                        </p:attrNameLst>
                                      </p:cBhvr>
                                      <p:to>
                                        <p:strVal val="visible"/>
                                      </p:to>
                                    </p:set>
                                    <p:animEffect transition="in" filter="fade">
                                      <p:cBhvr>
                                        <p:cTn id="56" dur="800" decel="100000"/>
                                        <p:tgtEl>
                                          <p:spTgt spid="227330">
                                            <p:txEl>
                                              <p:charRg st="363" end="375"/>
                                            </p:txEl>
                                          </p:spTgt>
                                        </p:tgtEl>
                                      </p:cBhvr>
                                    </p:animEffect>
                                    <p:anim calcmode="lin" valueType="num">
                                      <p:cBhvr>
                                        <p:cTn id="57" dur="800" decel="100000" fill="hold"/>
                                        <p:tgtEl>
                                          <p:spTgt spid="227330">
                                            <p:txEl>
                                              <p:charRg st="363" end="375"/>
                                            </p:txEl>
                                          </p:spTgt>
                                        </p:tgtEl>
                                        <p:attrNameLst>
                                          <p:attrName>style.rotation</p:attrName>
                                        </p:attrNameLst>
                                      </p:cBhvr>
                                      <p:tavLst>
                                        <p:tav tm="0">
                                          <p:val>
                                            <p:fltVal val="-90.000000"/>
                                          </p:val>
                                        </p:tav>
                                        <p:tav tm="100000">
                                          <p:val>
                                            <p:fltVal val="0.000000"/>
                                          </p:val>
                                        </p:tav>
                                      </p:tavLst>
                                    </p:anim>
                                    <p:anim calcmode="lin" valueType="num">
                                      <p:cBhvr>
                                        <p:cTn id="58" dur="800" decel="100000" fill="hold"/>
                                        <p:tgtEl>
                                          <p:spTgt spid="227330">
                                            <p:txEl>
                                              <p:charRg st="363" end="375"/>
                                            </p:txEl>
                                          </p:spTgt>
                                        </p:tgtEl>
                                        <p:attrNameLst>
                                          <p:attrName>ppt_x</p:attrName>
                                        </p:attrNameLst>
                                      </p:cBhvr>
                                      <p:tavLst>
                                        <p:tav tm="0">
                                          <p:val>
                                            <p:strVal val="#ppt_x+0.4"/>
                                          </p:val>
                                        </p:tav>
                                        <p:tav tm="100000">
                                          <p:val>
                                            <p:strVal val="#ppt_x-0.05"/>
                                          </p:val>
                                        </p:tav>
                                      </p:tavLst>
                                    </p:anim>
                                    <p:anim calcmode="lin" valueType="num">
                                      <p:cBhvr>
                                        <p:cTn id="59" dur="800" decel="100000" fill="hold"/>
                                        <p:tgtEl>
                                          <p:spTgt spid="227330">
                                            <p:txEl>
                                              <p:charRg st="363" end="375"/>
                                            </p:txEl>
                                          </p:spTgt>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227330">
                                            <p:txEl>
                                              <p:charRg st="363" end="375"/>
                                            </p:txEl>
                                          </p:spTgt>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227330">
                                            <p:txEl>
                                              <p:charRg st="363" end="375"/>
                                            </p:txEl>
                                          </p:spTgt>
                                        </p:tgtEl>
                                        <p:attrNameLst>
                                          <p:attrName>ppt_y</p:attrName>
                                        </p:attrNameLst>
                                      </p:cBhvr>
                                      <p:tavLst>
                                        <p:tav tm="0">
                                          <p:val>
                                            <p:strVal val="#ppt_y+0.1"/>
                                          </p:val>
                                        </p:tav>
                                        <p:tav tm="100000">
                                          <p:val>
                                            <p:strVal val="#ppt_y"/>
                                          </p:val>
                                        </p:tav>
                                      </p:tavLst>
                                    </p:anim>
                                  </p:childTnLst>
                                  <p:subTnLst>
                                    <p:audio>
                                      <p:cMediaNode vol="65000">
                                        <p:cTn display="0" masterRel="sameClick">
                                          <p:stCondLst>
                                            <p:cond evt="begin" delay="0">
                                              <p:tn val="54"/>
                                            </p:cond>
                                          </p:stCondLst>
                                          <p:endCondLst>
                                            <p:cond evt="onStopAudio" delay="0">
                                              <p:tgtEl>
                                                <p:sldTgt/>
                                              </p:tgtEl>
                                            </p:cond>
                                          </p:endCondLst>
                                        </p:cTn>
                                        <p:tgtEl>
                                          <p:sndTgt r:embed="rId13"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p:nvPr/>
        </p:nvSpPr>
        <p:spPr>
          <a:xfrm>
            <a:off x="457200" y="808038"/>
            <a:ext cx="8231188" cy="5240337"/>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endParaRPr lang="en-US" altLang="zh-CN"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显然，必有</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，但</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未必成立．</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于是把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 </a:t>
            </a:r>
            <a:r>
              <a:rPr lang="zh-CN" altLang="en-US" sz="2400" b="1" dirty="0">
                <a:solidFill>
                  <a:srgbClr val="000000"/>
                </a:solidFill>
                <a:latin typeface="Times New Roman" panose="02020603050405020304" pitchFamily="18" charset="0"/>
                <a:ea typeface="楷体_GB2312" panose="02010609030101010101" pitchFamily="49" charset="-122"/>
              </a:rPr>
              <a:t>正交化：</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此时</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h</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54723" name="Object 5"/>
          <p:cNvGraphicFramePr>
            <a:graphicFrameLocks noChangeAspect="1"/>
          </p:cNvGraphicFramePr>
          <p:nvPr/>
        </p:nvGraphicFramePr>
        <p:xfrm>
          <a:off x="5510213" y="404813"/>
          <a:ext cx="1293812" cy="1393825"/>
        </p:xfrm>
        <a:graphic>
          <a:graphicData uri="http://schemas.openxmlformats.org/presentationml/2006/ole">
            <mc:AlternateContent xmlns:mc="http://schemas.openxmlformats.org/markup-compatibility/2006">
              <mc:Choice xmlns:v="urn:schemas-microsoft-com:vml" Requires="v">
                <p:oleObj spid="_x0000_s4496" name="" r:id="rId1" imgW="647700" imgH="698500" progId="">
                  <p:embed/>
                </p:oleObj>
              </mc:Choice>
              <mc:Fallback>
                <p:oleObj name="" r:id="rId1" imgW="647700" imgH="698500" progId="">
                  <p:embed/>
                  <p:pic>
                    <p:nvPicPr>
                      <p:cNvPr id="0" name="图片 4495"/>
                      <p:cNvPicPr/>
                      <p:nvPr/>
                    </p:nvPicPr>
                    <p:blipFill>
                      <a:blip r:embed="rId2"/>
                      <a:stretch>
                        <a:fillRect/>
                      </a:stretch>
                    </p:blipFill>
                    <p:spPr>
                      <a:xfrm>
                        <a:off x="5510213" y="404813"/>
                        <a:ext cx="1293812" cy="1393825"/>
                      </a:xfrm>
                      <a:prstGeom prst="rect">
                        <a:avLst/>
                      </a:prstGeom>
                      <a:noFill/>
                      <a:ln w="38100">
                        <a:noFill/>
                        <a:miter/>
                      </a:ln>
                    </p:spPr>
                  </p:pic>
                </p:oleObj>
              </mc:Fallback>
            </mc:AlternateContent>
          </a:graphicData>
        </a:graphic>
      </p:graphicFrame>
      <p:graphicFrame>
        <p:nvGraphicFramePr>
          <p:cNvPr id="1054724" name="Object 6"/>
          <p:cNvGraphicFramePr>
            <a:graphicFrameLocks noChangeAspect="1"/>
          </p:cNvGraphicFramePr>
          <p:nvPr/>
        </p:nvGraphicFramePr>
        <p:xfrm>
          <a:off x="5867400" y="1819275"/>
          <a:ext cx="2587625" cy="1393825"/>
        </p:xfrm>
        <a:graphic>
          <a:graphicData uri="http://schemas.openxmlformats.org/presentationml/2006/ole">
            <mc:AlternateContent xmlns:mc="http://schemas.openxmlformats.org/markup-compatibility/2006">
              <mc:Choice xmlns:v="urn:schemas-microsoft-com:vml" Requires="v">
                <p:oleObj spid="_x0000_s4497" name="" r:id="rId3" imgW="1295400" imgH="698500" progId="">
                  <p:embed/>
                </p:oleObj>
              </mc:Choice>
              <mc:Fallback>
                <p:oleObj name="" r:id="rId3" imgW="1295400" imgH="698500" progId="">
                  <p:embed/>
                  <p:pic>
                    <p:nvPicPr>
                      <p:cNvPr id="0" name="图片 4496"/>
                      <p:cNvPicPr/>
                      <p:nvPr/>
                    </p:nvPicPr>
                    <p:blipFill>
                      <a:blip r:embed="rId4"/>
                      <a:stretch>
                        <a:fillRect/>
                      </a:stretch>
                    </p:blipFill>
                    <p:spPr>
                      <a:xfrm>
                        <a:off x="5867400" y="1819275"/>
                        <a:ext cx="2587625" cy="1393825"/>
                      </a:xfrm>
                      <a:prstGeom prst="rect">
                        <a:avLst/>
                      </a:prstGeom>
                      <a:noFill/>
                      <a:ln w="38100">
                        <a:noFill/>
                        <a:miter/>
                      </a:ln>
                    </p:spPr>
                  </p:pic>
                </p:oleObj>
              </mc:Fallback>
            </mc:AlternateContent>
          </a:graphicData>
        </a:graphic>
      </p:graphicFrame>
      <p:graphicFrame>
        <p:nvGraphicFramePr>
          <p:cNvPr id="231429" name="Object 7"/>
          <p:cNvGraphicFramePr>
            <a:graphicFrameLocks noChangeAspect="1"/>
          </p:cNvGraphicFramePr>
          <p:nvPr/>
        </p:nvGraphicFramePr>
        <p:xfrm>
          <a:off x="1747838" y="4164013"/>
          <a:ext cx="5613400" cy="1397000"/>
        </p:xfrm>
        <a:graphic>
          <a:graphicData uri="http://schemas.openxmlformats.org/presentationml/2006/ole">
            <mc:AlternateContent xmlns:mc="http://schemas.openxmlformats.org/markup-compatibility/2006">
              <mc:Choice xmlns:v="urn:schemas-microsoft-com:vml" Requires="v">
                <p:oleObj spid="_x0000_s4492" name="" r:id="rId5" imgW="2806700" imgH="698500" progId="">
                  <p:embed/>
                </p:oleObj>
              </mc:Choice>
              <mc:Fallback>
                <p:oleObj name="" r:id="rId5" imgW="2806700" imgH="698500" progId="">
                  <p:embed/>
                  <p:pic>
                    <p:nvPicPr>
                      <p:cNvPr id="0" name="图片 4491"/>
                      <p:cNvPicPr/>
                      <p:nvPr/>
                    </p:nvPicPr>
                    <p:blipFill>
                      <a:blip r:embed="rId6"/>
                      <a:stretch>
                        <a:fillRect/>
                      </a:stretch>
                    </p:blipFill>
                    <p:spPr>
                      <a:xfrm>
                        <a:off x="1747838" y="4164013"/>
                        <a:ext cx="5613400" cy="139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0"/>
                                  </p:iterate>
                                  <p:childTnLst>
                                    <p:set>
                                      <p:cBhvr>
                                        <p:cTn id="6" dur="1" fill="hold">
                                          <p:stCondLst>
                                            <p:cond delay="0"/>
                                          </p:stCondLst>
                                        </p:cTn>
                                        <p:tgtEl>
                                          <p:spTgt spid="231426">
                                            <p:txEl>
                                              <p:charRg st="103" end="136"/>
                                            </p:txEl>
                                          </p:spTgt>
                                        </p:tgtEl>
                                        <p:attrNameLst>
                                          <p:attrName>style.visibility</p:attrName>
                                        </p:attrNameLst>
                                      </p:cBhvr>
                                      <p:to>
                                        <p:strVal val="visible"/>
                                      </p:to>
                                    </p:set>
                                    <p:animEffect transition="in" filter="slide(fromBottom)">
                                      <p:cBhvr>
                                        <p:cTn id="7" dur="500"/>
                                        <p:tgtEl>
                                          <p:spTgt spid="231426">
                                            <p:txEl>
                                              <p:charRg st="103" end="1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1426">
                                            <p:txEl>
                                              <p:charRg st="136" end="152"/>
                                            </p:txEl>
                                          </p:spTgt>
                                        </p:tgtEl>
                                        <p:attrNameLst>
                                          <p:attrName>style.visibility</p:attrName>
                                        </p:attrNameLst>
                                      </p:cBhvr>
                                      <p:to>
                                        <p:strVal val="visible"/>
                                      </p:to>
                                    </p:set>
                                    <p:animEffect transition="in" filter="slide(fromBottom)">
                                      <p:cBhvr>
                                        <p:cTn id="12" dur="500"/>
                                        <p:tgtEl>
                                          <p:spTgt spid="231426">
                                            <p:txEl>
                                              <p:charRg st="136" end="15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1429"/>
                                        </p:tgtEl>
                                        <p:attrNameLst>
                                          <p:attrName>style.visibility</p:attrName>
                                        </p:attrNameLst>
                                      </p:cBhvr>
                                      <p:to>
                                        <p:strVal val="visible"/>
                                      </p:to>
                                    </p:set>
                                    <p:animEffect transition="in" filter="box(in)">
                                      <p:cBhvr>
                                        <p:cTn id="17" dur="500"/>
                                        <p:tgtEl>
                                          <p:spTgt spid="23142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100"/>
                                  </p:iterate>
                                  <p:childTnLst>
                                    <p:set>
                                      <p:cBhvr>
                                        <p:cTn id="21" dur="1" fill="hold">
                                          <p:stCondLst>
                                            <p:cond delay="0"/>
                                          </p:stCondLst>
                                        </p:cTn>
                                        <p:tgtEl>
                                          <p:spTgt spid="231426">
                                            <p:txEl>
                                              <p:charRg st="155" end="18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Rectangle 2"/>
          <p:cNvSpPr/>
          <p:nvPr/>
        </p:nvSpPr>
        <p:spPr>
          <a:xfrm>
            <a:off x="323850" y="455613"/>
            <a:ext cx="8629650" cy="3816350"/>
          </a:xfrm>
          <a:prstGeom prst="rect">
            <a:avLst/>
          </a:prstGeom>
          <a:noFill/>
          <a:ln w="9525">
            <a:noFill/>
          </a:ln>
        </p:spPr>
        <p:txBody>
          <a:bodyPr wrap="none">
            <a:spAutoFit/>
          </a:bodyPr>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FF3300"/>
                </a:solidFill>
                <a:latin typeface="Times New Roman" panose="02020603050405020304" pitchFamily="18" charset="0"/>
                <a:ea typeface="楷体_GB2312" panose="02010609030101010101" pitchFamily="49" charset="-122"/>
              </a:rPr>
              <a:t>单位化：</a:t>
            </a:r>
            <a:endParaRPr lang="zh-CN" altLang="en-US" sz="2400" b="1" dirty="0">
              <a:solidFill>
                <a:srgbClr val="FF33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55747" name="Object 6"/>
          <p:cNvGraphicFramePr>
            <a:graphicFrameLocks noChangeAspect="1"/>
          </p:cNvGraphicFramePr>
          <p:nvPr/>
        </p:nvGraphicFramePr>
        <p:xfrm>
          <a:off x="5376863" y="979488"/>
          <a:ext cx="1293812" cy="1393825"/>
        </p:xfrm>
        <a:graphic>
          <a:graphicData uri="http://schemas.openxmlformats.org/presentationml/2006/ole">
            <mc:AlternateContent xmlns:mc="http://schemas.openxmlformats.org/markup-compatibility/2006">
              <mc:Choice xmlns:v="urn:schemas-microsoft-com:vml" Requires="v">
                <p:oleObj spid="_x0000_s4498" name="" r:id="rId1" imgW="647700" imgH="698500" progId="">
                  <p:embed/>
                </p:oleObj>
              </mc:Choice>
              <mc:Fallback>
                <p:oleObj name="" r:id="rId1" imgW="647700" imgH="698500" progId="">
                  <p:embed/>
                  <p:pic>
                    <p:nvPicPr>
                      <p:cNvPr id="0" name="图片 4497"/>
                      <p:cNvPicPr/>
                      <p:nvPr/>
                    </p:nvPicPr>
                    <p:blipFill>
                      <a:blip r:embed="rId2"/>
                      <a:stretch>
                        <a:fillRect/>
                      </a:stretch>
                    </p:blipFill>
                    <p:spPr>
                      <a:xfrm>
                        <a:off x="5376863" y="979488"/>
                        <a:ext cx="1293812" cy="1393825"/>
                      </a:xfrm>
                      <a:prstGeom prst="rect">
                        <a:avLst/>
                      </a:prstGeom>
                      <a:noFill/>
                      <a:ln w="38100">
                        <a:noFill/>
                        <a:miter/>
                      </a:ln>
                    </p:spPr>
                  </p:pic>
                </p:oleObj>
              </mc:Fallback>
            </mc:AlternateContent>
          </a:graphicData>
        </a:graphic>
      </p:graphicFrame>
      <p:graphicFrame>
        <p:nvGraphicFramePr>
          <p:cNvPr id="1055748" name="Object 7"/>
          <p:cNvGraphicFramePr>
            <a:graphicFrameLocks noChangeAspect="1"/>
          </p:cNvGraphicFramePr>
          <p:nvPr/>
        </p:nvGraphicFramePr>
        <p:xfrm>
          <a:off x="5734050" y="3330575"/>
          <a:ext cx="2943225" cy="1393825"/>
        </p:xfrm>
        <a:graphic>
          <a:graphicData uri="http://schemas.openxmlformats.org/presentationml/2006/ole">
            <mc:AlternateContent xmlns:mc="http://schemas.openxmlformats.org/markup-compatibility/2006">
              <mc:Choice xmlns:v="urn:schemas-microsoft-com:vml" Requires="v">
                <p:oleObj spid="_x0000_s4499" name="" r:id="rId3" imgW="1473200" imgH="698500" progId="">
                  <p:embed/>
                </p:oleObj>
              </mc:Choice>
              <mc:Fallback>
                <p:oleObj name="" r:id="rId3" imgW="1473200" imgH="698500" progId="">
                  <p:embed/>
                  <p:pic>
                    <p:nvPicPr>
                      <p:cNvPr id="0" name="图片 4498"/>
                      <p:cNvPicPr/>
                      <p:nvPr/>
                    </p:nvPicPr>
                    <p:blipFill>
                      <a:blip r:embed="rId4"/>
                      <a:stretch>
                        <a:fillRect/>
                      </a:stretch>
                    </p:blipFill>
                    <p:spPr>
                      <a:xfrm>
                        <a:off x="5734050" y="3330575"/>
                        <a:ext cx="2943225" cy="1393825"/>
                      </a:xfrm>
                      <a:prstGeom prst="rect">
                        <a:avLst/>
                      </a:prstGeom>
                      <a:noFill/>
                      <a:ln w="38100">
                        <a:noFill/>
                        <a:miter/>
                      </a:ln>
                    </p:spPr>
                  </p:pic>
                </p:oleObj>
              </mc:Fallback>
            </mc:AlternateContent>
          </a:graphicData>
        </a:graphic>
      </p:graphicFrame>
      <p:sp>
        <p:nvSpPr>
          <p:cNvPr id="232454" name="AutoShape 6"/>
          <p:cNvSpPr/>
          <p:nvPr/>
        </p:nvSpPr>
        <p:spPr>
          <a:xfrm>
            <a:off x="1116013" y="2479675"/>
            <a:ext cx="457200" cy="503238"/>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32455" name="Object 8"/>
          <p:cNvGraphicFramePr>
            <a:graphicFrameLocks noChangeAspect="1"/>
          </p:cNvGraphicFramePr>
          <p:nvPr/>
        </p:nvGraphicFramePr>
        <p:xfrm>
          <a:off x="1690688" y="2035175"/>
          <a:ext cx="1801812" cy="1393825"/>
        </p:xfrm>
        <a:graphic>
          <a:graphicData uri="http://schemas.openxmlformats.org/presentationml/2006/ole">
            <mc:AlternateContent xmlns:mc="http://schemas.openxmlformats.org/markup-compatibility/2006">
              <mc:Choice xmlns:v="urn:schemas-microsoft-com:vml" Requires="v">
                <p:oleObj spid="_x0000_s4500" name="" r:id="rId5" imgW="901065" imgH="698500" progId="">
                  <p:embed/>
                </p:oleObj>
              </mc:Choice>
              <mc:Fallback>
                <p:oleObj name="" r:id="rId5" imgW="901065" imgH="698500" progId="">
                  <p:embed/>
                  <p:pic>
                    <p:nvPicPr>
                      <p:cNvPr id="0" name="图片 4499"/>
                      <p:cNvPicPr/>
                      <p:nvPr/>
                    </p:nvPicPr>
                    <p:blipFill>
                      <a:blip r:embed="rId6"/>
                      <a:stretch>
                        <a:fillRect/>
                      </a:stretch>
                    </p:blipFill>
                    <p:spPr>
                      <a:xfrm>
                        <a:off x="1690688" y="2035175"/>
                        <a:ext cx="1801812" cy="1393825"/>
                      </a:xfrm>
                      <a:prstGeom prst="rect">
                        <a:avLst/>
                      </a:prstGeom>
                      <a:noFill/>
                      <a:ln w="38100">
                        <a:noFill/>
                        <a:miter/>
                      </a:ln>
                    </p:spPr>
                  </p:pic>
                </p:oleObj>
              </mc:Fallback>
            </mc:AlternateContent>
          </a:graphicData>
        </a:graphic>
      </p:graphicFrame>
      <p:sp>
        <p:nvSpPr>
          <p:cNvPr id="232456" name="AutoShape 8"/>
          <p:cNvSpPr/>
          <p:nvPr/>
        </p:nvSpPr>
        <p:spPr>
          <a:xfrm>
            <a:off x="1116013" y="4927600"/>
            <a:ext cx="457200" cy="503238"/>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32457" name="Object 9"/>
          <p:cNvGraphicFramePr>
            <a:graphicFrameLocks noChangeAspect="1"/>
          </p:cNvGraphicFramePr>
          <p:nvPr/>
        </p:nvGraphicFramePr>
        <p:xfrm>
          <a:off x="1690688" y="4483100"/>
          <a:ext cx="3629025" cy="1393825"/>
        </p:xfrm>
        <a:graphic>
          <a:graphicData uri="http://schemas.openxmlformats.org/presentationml/2006/ole">
            <mc:AlternateContent xmlns:mc="http://schemas.openxmlformats.org/markup-compatibility/2006">
              <mc:Choice xmlns:v="urn:schemas-microsoft-com:vml" Requires="v">
                <p:oleObj spid="_x0000_s4501" name="" r:id="rId7" imgW="1816100" imgH="698500" progId="">
                  <p:embed/>
                </p:oleObj>
              </mc:Choice>
              <mc:Fallback>
                <p:oleObj name="" r:id="rId7" imgW="1816100" imgH="698500" progId="">
                  <p:embed/>
                  <p:pic>
                    <p:nvPicPr>
                      <p:cNvPr id="0" name="图片 4500"/>
                      <p:cNvPicPr/>
                      <p:nvPr/>
                    </p:nvPicPr>
                    <p:blipFill>
                      <a:blip r:embed="rId8"/>
                      <a:stretch>
                        <a:fillRect/>
                      </a:stretch>
                    </p:blipFill>
                    <p:spPr>
                      <a:xfrm>
                        <a:off x="1690688" y="4483100"/>
                        <a:ext cx="3629025" cy="1393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32450">
                                            <p:txEl>
                                              <p:charRg st="0" end="5"/>
                                            </p:txEl>
                                          </p:spTgt>
                                        </p:tgtEl>
                                        <p:attrNameLst>
                                          <p:attrName>style.visibility</p:attrName>
                                        </p:attrNameLst>
                                      </p:cBhvr>
                                      <p:to>
                                        <p:strVal val="visible"/>
                                      </p:to>
                                    </p:set>
                                    <p:anim by="(-#ppt_w*2)" calcmode="lin" valueType="num">
                                      <p:cBhvr rctx="PPT">
                                        <p:cTn id="7" dur="500" autoRev="1" fill="hold">
                                          <p:stCondLst>
                                            <p:cond delay="0"/>
                                          </p:stCondLst>
                                        </p:cTn>
                                        <p:tgtEl>
                                          <p:spTgt spid="232450">
                                            <p:txEl>
                                              <p:charRg st="0" end="5"/>
                                            </p:txEl>
                                          </p:spTgt>
                                        </p:tgtEl>
                                        <p:attrNameLst>
                                          <p:attrName>ppt_w</p:attrName>
                                        </p:attrNameLst>
                                      </p:cBhvr>
                                    </p:anim>
                                    <p:anim by="(#ppt_w*0.50)" calcmode="lin" valueType="num">
                                      <p:cBhvr>
                                        <p:cTn id="8" dur="500" decel="50000" autoRev="1" fill="hold">
                                          <p:stCondLst>
                                            <p:cond delay="0"/>
                                          </p:stCondLst>
                                        </p:cTn>
                                        <p:tgtEl>
                                          <p:spTgt spid="232450">
                                            <p:txEl>
                                              <p:charRg st="0" end="5"/>
                                            </p:txEl>
                                          </p:spTgt>
                                        </p:tgtEl>
                                        <p:attrNameLst>
                                          <p:attrName>ppt_x</p:attrName>
                                        </p:attrNameLst>
                                      </p:cBhvr>
                                    </p:anim>
                                    <p:anim from="(-#ppt_h/2)" to="(#ppt_y)" calcmode="lin" valueType="num">
                                      <p:cBhvr>
                                        <p:cTn id="9" dur="1000" fill="hold">
                                          <p:stCondLst>
                                            <p:cond delay="0"/>
                                          </p:stCondLst>
                                        </p:cTn>
                                        <p:tgtEl>
                                          <p:spTgt spid="232450">
                                            <p:txEl>
                                              <p:charRg st="0" end="5"/>
                                            </p:txEl>
                                          </p:spTgt>
                                        </p:tgtEl>
                                        <p:attrNameLst>
                                          <p:attrName>ppt_y</p:attrName>
                                        </p:attrNameLst>
                                      </p:cBhvr>
                                    </p:anim>
                                    <p:animRot by="21600000">
                                      <p:cBhvr>
                                        <p:cTn id="10" dur="1000" fill="hold">
                                          <p:stCondLst>
                                            <p:cond delay="0"/>
                                          </p:stCondLst>
                                        </p:cTn>
                                        <p:tgtEl>
                                          <p:spTgt spid="232450">
                                            <p:txEl>
                                              <p:charRg st="0" end="5"/>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32454"/>
                                        </p:tgtEl>
                                        <p:attrNameLst>
                                          <p:attrName>style.visibility</p:attrName>
                                        </p:attrNameLst>
                                      </p:cBhvr>
                                      <p:to>
                                        <p:strVal val="visible"/>
                                      </p:to>
                                    </p:set>
                                    <p:animEffect transition="in" filter="wipe(left)">
                                      <p:cBhvr>
                                        <p:cTn id="15" dur="500"/>
                                        <p:tgtEl>
                                          <p:spTgt spid="23245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32455"/>
                                        </p:tgtEl>
                                        <p:attrNameLst>
                                          <p:attrName>style.visibility</p:attrName>
                                        </p:attrNameLst>
                                      </p:cBhvr>
                                      <p:to>
                                        <p:strVal val="visible"/>
                                      </p:to>
                                    </p:set>
                                    <p:animEffect transition="in" filter="wipe(left)">
                                      <p:cBhvr>
                                        <p:cTn id="19" dur="500"/>
                                        <p:tgtEl>
                                          <p:spTgt spid="23245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2456"/>
                                        </p:tgtEl>
                                        <p:attrNameLst>
                                          <p:attrName>style.visibility</p:attrName>
                                        </p:attrNameLst>
                                      </p:cBhvr>
                                      <p:to>
                                        <p:strVal val="visible"/>
                                      </p:to>
                                    </p:set>
                                    <p:animEffect transition="in" filter="wipe(left)">
                                      <p:cBhvr>
                                        <p:cTn id="24" dur="500"/>
                                        <p:tgtEl>
                                          <p:spTgt spid="232456"/>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32457"/>
                                        </p:tgtEl>
                                        <p:attrNameLst>
                                          <p:attrName>style.visibility</p:attrName>
                                        </p:attrNameLst>
                                      </p:cBhvr>
                                      <p:to>
                                        <p:strVal val="visible"/>
                                      </p:to>
                                    </p:set>
                                    <p:animEffect transition="in" filter="wipe(left)">
                                      <p:cBhvr>
                                        <p:cTn id="28" dur="500"/>
                                        <p:tgtEl>
                                          <p:spTgt spid="232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4" grpId="0" animBg="1"/>
      <p:bldP spid="232456" grpId="0" animBg="1"/>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81" name="Rectangle 9"/>
          <p:cNvSpPr/>
          <p:nvPr/>
        </p:nvSpPr>
        <p:spPr>
          <a:xfrm>
            <a:off x="6156325" y="3616325"/>
            <a:ext cx="2663825" cy="2592388"/>
          </a:xfrm>
          <a:prstGeom prst="rect">
            <a:avLst/>
          </a:prstGeom>
          <a:solidFill>
            <a:schemeClr val="accent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33474" name="Rectangle 2"/>
          <p:cNvSpPr/>
          <p:nvPr/>
        </p:nvSpPr>
        <p:spPr>
          <a:xfrm>
            <a:off x="457200" y="808038"/>
            <a:ext cx="8231188" cy="5240337"/>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1 </a:t>
            </a:r>
            <a:r>
              <a:rPr lang="zh-CN" altLang="en-US" sz="2400" b="1" dirty="0">
                <a:solidFill>
                  <a:srgbClr val="000000"/>
                </a:solidFill>
                <a:latin typeface="Times New Roman" panose="02020603050405020304" pitchFamily="18" charset="0"/>
                <a:ea typeface="楷体_GB2312" panose="02010609030101010101" pitchFamily="49" charset="-122"/>
              </a:rPr>
              <a:t>时，对应的特征向量为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buChar char="p"/>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楷体_GB2312" panose="02010609030101010101" pitchFamily="49" charset="-122"/>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于是</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构成正交阵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从而                                             ． </a:t>
            </a:r>
            <a:endParaRPr lang="zh-CN" altLang="en-US" sz="2400" b="1" i="1" dirty="0">
              <a:solidFill>
                <a:srgbClr val="000000"/>
              </a:solidFill>
              <a:latin typeface="Times New Roman" panose="02020603050405020304" pitchFamily="18" charset="0"/>
              <a:ea typeface="楷体_GB2312" panose="02010609030101010101" pitchFamily="49" charset="-122"/>
            </a:endParaRPr>
          </a:p>
        </p:txBody>
      </p:sp>
      <p:graphicFrame>
        <p:nvGraphicFramePr>
          <p:cNvPr id="1056772" name="Object 6"/>
          <p:cNvGraphicFramePr>
            <a:graphicFrameLocks noChangeAspect="1"/>
          </p:cNvGraphicFramePr>
          <p:nvPr/>
        </p:nvGraphicFramePr>
        <p:xfrm>
          <a:off x="5364163" y="404813"/>
          <a:ext cx="1801812" cy="1393825"/>
        </p:xfrm>
        <a:graphic>
          <a:graphicData uri="http://schemas.openxmlformats.org/presentationml/2006/ole">
            <mc:AlternateContent xmlns:mc="http://schemas.openxmlformats.org/markup-compatibility/2006">
              <mc:Choice xmlns:v="urn:schemas-microsoft-com:vml" Requires="v">
                <p:oleObj spid="_x0000_s4502" name="" r:id="rId1" imgW="901065" imgH="698500" progId="">
                  <p:embed/>
                </p:oleObj>
              </mc:Choice>
              <mc:Fallback>
                <p:oleObj name="" r:id="rId1" imgW="901065" imgH="698500" progId="">
                  <p:embed/>
                  <p:pic>
                    <p:nvPicPr>
                      <p:cNvPr id="0" name="图片 4501"/>
                      <p:cNvPicPr/>
                      <p:nvPr/>
                    </p:nvPicPr>
                    <p:blipFill>
                      <a:blip r:embed="rId2"/>
                      <a:stretch>
                        <a:fillRect/>
                      </a:stretch>
                    </p:blipFill>
                    <p:spPr>
                      <a:xfrm>
                        <a:off x="5364163" y="404813"/>
                        <a:ext cx="1801812" cy="1393825"/>
                      </a:xfrm>
                      <a:prstGeom prst="rect">
                        <a:avLst/>
                      </a:prstGeom>
                      <a:noFill/>
                      <a:ln w="38100">
                        <a:noFill/>
                        <a:miter/>
                      </a:ln>
                    </p:spPr>
                  </p:pic>
                </p:oleObj>
              </mc:Fallback>
            </mc:AlternateContent>
          </a:graphicData>
        </a:graphic>
      </p:graphicFrame>
      <p:graphicFrame>
        <p:nvGraphicFramePr>
          <p:cNvPr id="1056773" name="Object 7"/>
          <p:cNvGraphicFramePr>
            <a:graphicFrameLocks noChangeAspect="1"/>
          </p:cNvGraphicFramePr>
          <p:nvPr/>
        </p:nvGraphicFramePr>
        <p:xfrm>
          <a:off x="1800225" y="2500313"/>
          <a:ext cx="3629025" cy="1393825"/>
        </p:xfrm>
        <a:graphic>
          <a:graphicData uri="http://schemas.openxmlformats.org/presentationml/2006/ole">
            <mc:AlternateContent xmlns:mc="http://schemas.openxmlformats.org/markup-compatibility/2006">
              <mc:Choice xmlns:v="urn:schemas-microsoft-com:vml" Requires="v">
                <p:oleObj spid="_x0000_s4505" name="" r:id="rId3" imgW="1816100" imgH="698500" progId="">
                  <p:embed/>
                </p:oleObj>
              </mc:Choice>
              <mc:Fallback>
                <p:oleObj name="" r:id="rId3" imgW="1816100" imgH="698500" progId="">
                  <p:embed/>
                  <p:pic>
                    <p:nvPicPr>
                      <p:cNvPr id="0" name="图片 4504"/>
                      <p:cNvPicPr/>
                      <p:nvPr/>
                    </p:nvPicPr>
                    <p:blipFill>
                      <a:blip r:embed="rId4"/>
                      <a:stretch>
                        <a:fillRect/>
                      </a:stretch>
                    </p:blipFill>
                    <p:spPr>
                      <a:xfrm>
                        <a:off x="1800225" y="2500313"/>
                        <a:ext cx="3629025" cy="1393825"/>
                      </a:xfrm>
                      <a:prstGeom prst="rect">
                        <a:avLst/>
                      </a:prstGeom>
                      <a:noFill/>
                      <a:ln w="38100">
                        <a:noFill/>
                        <a:miter/>
                      </a:ln>
                    </p:spPr>
                  </p:pic>
                </p:oleObj>
              </mc:Fallback>
            </mc:AlternateContent>
          </a:graphicData>
        </a:graphic>
      </p:graphicFrame>
      <p:graphicFrame>
        <p:nvGraphicFramePr>
          <p:cNvPr id="233479" name="Object 8"/>
          <p:cNvGraphicFramePr>
            <a:graphicFrameLocks noChangeAspect="1"/>
          </p:cNvGraphicFramePr>
          <p:nvPr/>
        </p:nvGraphicFramePr>
        <p:xfrm>
          <a:off x="3924300" y="3573463"/>
          <a:ext cx="4924425" cy="2660650"/>
        </p:xfrm>
        <a:graphic>
          <a:graphicData uri="http://schemas.openxmlformats.org/presentationml/2006/ole">
            <mc:AlternateContent xmlns:mc="http://schemas.openxmlformats.org/markup-compatibility/2006">
              <mc:Choice xmlns:v="urn:schemas-microsoft-com:vml" Requires="v">
                <p:oleObj spid="_x0000_s4503" name="" r:id="rId5" imgW="2463800" imgH="1333500" progId="">
                  <p:embed/>
                </p:oleObj>
              </mc:Choice>
              <mc:Fallback>
                <p:oleObj name="" r:id="rId5" imgW="2463800" imgH="1333500" progId="">
                  <p:embed/>
                  <p:pic>
                    <p:nvPicPr>
                      <p:cNvPr id="0" name="图片 4502"/>
                      <p:cNvPicPr/>
                      <p:nvPr/>
                    </p:nvPicPr>
                    <p:blipFill>
                      <a:blip r:embed="rId6"/>
                      <a:stretch>
                        <a:fillRect/>
                      </a:stretch>
                    </p:blipFill>
                    <p:spPr>
                      <a:xfrm>
                        <a:off x="3924300" y="3573463"/>
                        <a:ext cx="4924425" cy="2660650"/>
                      </a:xfrm>
                      <a:prstGeom prst="rect">
                        <a:avLst/>
                      </a:prstGeom>
                      <a:noFill/>
                      <a:ln w="38100">
                        <a:noFill/>
                        <a:miter/>
                      </a:ln>
                    </p:spPr>
                  </p:pic>
                </p:oleObj>
              </mc:Fallback>
            </mc:AlternateContent>
          </a:graphicData>
        </a:graphic>
      </p:graphicFrame>
      <p:graphicFrame>
        <p:nvGraphicFramePr>
          <p:cNvPr id="233480" name="Object 9"/>
          <p:cNvGraphicFramePr>
            <a:graphicFrameLocks noChangeAspect="1"/>
          </p:cNvGraphicFramePr>
          <p:nvPr/>
        </p:nvGraphicFramePr>
        <p:xfrm>
          <a:off x="1187450" y="5157788"/>
          <a:ext cx="3324225" cy="1393825"/>
        </p:xfrm>
        <a:graphic>
          <a:graphicData uri="http://schemas.openxmlformats.org/presentationml/2006/ole">
            <mc:AlternateContent xmlns:mc="http://schemas.openxmlformats.org/markup-compatibility/2006">
              <mc:Choice xmlns:v="urn:schemas-microsoft-com:vml" Requires="v">
                <p:oleObj spid="_x0000_s4504" name="" r:id="rId7" imgW="1663700" imgH="698500" progId="">
                  <p:embed/>
                </p:oleObj>
              </mc:Choice>
              <mc:Fallback>
                <p:oleObj name="" r:id="rId7" imgW="1663700" imgH="698500" progId="">
                  <p:embed/>
                  <p:pic>
                    <p:nvPicPr>
                      <p:cNvPr id="0" name="图片 4503"/>
                      <p:cNvPicPr/>
                      <p:nvPr/>
                    </p:nvPicPr>
                    <p:blipFill>
                      <a:blip r:embed="rId8"/>
                      <a:stretch>
                        <a:fillRect/>
                      </a:stretch>
                    </p:blipFill>
                    <p:spPr>
                      <a:xfrm>
                        <a:off x="1187450" y="5157788"/>
                        <a:ext cx="3324225" cy="1393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3474">
                                            <p:txEl>
                                              <p:charRg st="76" end="96"/>
                                            </p:txEl>
                                          </p:spTgt>
                                        </p:tgtEl>
                                        <p:attrNameLst>
                                          <p:attrName>style.visibility</p:attrName>
                                        </p:attrNameLst>
                                      </p:cBhvr>
                                      <p:to>
                                        <p:strVal val="visible"/>
                                      </p:to>
                                    </p:set>
                                    <p:animEffect transition="in" filter="slide(fromBottom)">
                                      <p:cBhvr>
                                        <p:cTn id="7" dur="500"/>
                                        <p:tgtEl>
                                          <p:spTgt spid="233474">
                                            <p:txEl>
                                              <p:charRg st="76" end="96"/>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3479"/>
                                        </p:tgtEl>
                                        <p:attrNameLst>
                                          <p:attrName>style.visibility</p:attrName>
                                        </p:attrNameLst>
                                      </p:cBhvr>
                                      <p:to>
                                        <p:strVal val="visible"/>
                                      </p:to>
                                    </p:set>
                                    <p:animEffect transition="in" filter="wipe(left)">
                                      <p:cBhvr>
                                        <p:cTn id="11" dur="500"/>
                                        <p:tgtEl>
                                          <p:spTgt spid="233479"/>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33481"/>
                                        </p:tgtEl>
                                        <p:attrNameLst>
                                          <p:attrName>style.visibility</p:attrName>
                                        </p:attrNameLst>
                                      </p:cBhvr>
                                      <p:to>
                                        <p:strVal val="visible"/>
                                      </p:to>
                                    </p:set>
                                    <p:animEffect transition="in" filter="box(in)">
                                      <p:cBhvr>
                                        <p:cTn id="16" dur="500"/>
                                        <p:tgtEl>
                                          <p:spTgt spid="23348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3474">
                                            <p:txEl>
                                              <p:charRg st="97" end="147"/>
                                            </p:txEl>
                                          </p:spTgt>
                                        </p:tgtEl>
                                        <p:attrNameLst>
                                          <p:attrName>style.visibility</p:attrName>
                                        </p:attrNameLst>
                                      </p:cBhvr>
                                      <p:to>
                                        <p:strVal val="visible"/>
                                      </p:to>
                                    </p:set>
                                    <p:animEffect transition="in" filter="blinds(horizontal)">
                                      <p:cBhvr>
                                        <p:cTn id="21" dur="500"/>
                                        <p:tgtEl>
                                          <p:spTgt spid="233474">
                                            <p:txEl>
                                              <p:charRg st="97" end="14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33480"/>
                                        </p:tgtEl>
                                        <p:attrNameLst>
                                          <p:attrName>style.visibility</p:attrName>
                                        </p:attrNameLst>
                                      </p:cBhvr>
                                      <p:to>
                                        <p:strVal val="visible"/>
                                      </p:to>
                                    </p:set>
                                    <p:animEffect transition="in" filter="blinds(horizontal)">
                                      <p:cBhvr>
                                        <p:cTn id="24" dur="500"/>
                                        <p:tgtEl>
                                          <p:spTgt spid="233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1"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p:nvPr/>
        </p:nvSpPr>
        <p:spPr>
          <a:xfrm>
            <a:off x="457200" y="455613"/>
            <a:ext cx="8231188" cy="6297612"/>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把对称阵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对角化的步骤为：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求出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的所有各不相同的特征值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，它们的重数依次为</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AutoNum type="arabicPeriod"/>
            </a:pPr>
            <a:r>
              <a:rPr lang="zh-CN" altLang="en-US" sz="2400" b="1" dirty="0">
                <a:solidFill>
                  <a:srgbClr val="000000"/>
                </a:solidFill>
                <a:latin typeface="Times New Roman" panose="02020603050405020304" pitchFamily="18" charset="0"/>
                <a:ea typeface="楷体_GB2312" panose="02010609030101010101" pitchFamily="49" charset="-122"/>
              </a:rPr>
              <a:t>对每个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重特征值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，求方程组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i="1" dirty="0">
                <a:solidFill>
                  <a:srgbClr val="000000"/>
                </a:solidFill>
                <a:latin typeface="Symbol" panose="05050102010706020507" pitchFamily="18" charset="2"/>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 = 0 </a:t>
            </a:r>
            <a:r>
              <a:rPr lang="zh-CN" altLang="en-US" sz="2400" b="1" dirty="0">
                <a:solidFill>
                  <a:srgbClr val="000000"/>
                </a:solidFill>
                <a:latin typeface="Times New Roman" panose="02020603050405020304" pitchFamily="18" charset="0"/>
                <a:ea typeface="楷体_GB2312" panose="02010609030101010101" pitchFamily="49" charset="-122"/>
              </a:rPr>
              <a:t>的基础解系，得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把这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个线性无关的特征向量正交化、单位化，得到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个两两正交的单位特征向量．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因为</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s</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，总共可得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个两两正交的单位特征向量．</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AutoNum type="arabicPeriod" startAt="3"/>
            </a:pPr>
            <a:r>
              <a:rPr lang="zh-CN" altLang="en-US" sz="2400" b="1" dirty="0">
                <a:solidFill>
                  <a:srgbClr val="000000"/>
                </a:solidFill>
                <a:latin typeface="Times New Roman" panose="02020603050405020304" pitchFamily="18" charset="0"/>
                <a:ea typeface="楷体_GB2312" panose="02010609030101010101" pitchFamily="49" charset="-122"/>
              </a:rPr>
              <a:t>这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个两两正交的单位特征向量构成正交阵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，便有</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gn="ctr">
              <a:lnSpc>
                <a:spcPct val="130000"/>
              </a:lnSpc>
              <a:spcBef>
                <a:spcPct val="20000"/>
              </a:spcBef>
              <a:buClr>
                <a:srgbClr val="0000FF"/>
              </a:buClr>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FF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30000"/>
              </a:lnSpc>
              <a:spcBef>
                <a:spcPct val="20000"/>
              </a:spcBef>
              <a:buClr>
                <a:srgbClr val="0000FF"/>
              </a:buClr>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Symbol" panose="05050102010706020507" pitchFamily="18" charset="2"/>
                <a:ea typeface="楷体_GB2312" panose="02010609030101010101" pitchFamily="49" charset="-122"/>
              </a:rPr>
              <a:t>L </a:t>
            </a:r>
            <a:r>
              <a:rPr lang="zh-CN" altLang="en-US" sz="2400" b="1" dirty="0">
                <a:solidFill>
                  <a:srgbClr val="000000"/>
                </a:solidFill>
                <a:latin typeface="Times New Roman" panose="02020603050405020304" pitchFamily="18" charset="0"/>
                <a:ea typeface="楷体_GB2312" panose="02010609030101010101" pitchFamily="49" charset="-122"/>
              </a:rPr>
              <a:t>中对角元的排列次序应于中列向量的排列次序相对应</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5282">
                                            <p:txEl>
                                              <p:charRg st="0" end="16"/>
                                            </p:txEl>
                                          </p:spTgt>
                                        </p:tgtEl>
                                        <p:attrNameLst>
                                          <p:attrName>style.visibility</p:attrName>
                                        </p:attrNameLst>
                                      </p:cBhvr>
                                      <p:to>
                                        <p:strVal val="visible"/>
                                      </p:to>
                                    </p:set>
                                    <p:animEffect transition="in" filter="slide(fromBottom)">
                                      <p:cBhvr>
                                        <p:cTn id="7" dur="500"/>
                                        <p:tgtEl>
                                          <p:spTgt spid="225282">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25282">
                                            <p:txEl>
                                              <p:charRg st="16" end="94"/>
                                            </p:txEl>
                                          </p:spTgt>
                                        </p:tgtEl>
                                        <p:attrNameLst>
                                          <p:attrName>style.visibility</p:attrName>
                                        </p:attrNameLst>
                                      </p:cBhvr>
                                      <p:to>
                                        <p:strVal val="visible"/>
                                      </p:to>
                                    </p:set>
                                    <p:animEffect transition="in" filter="slide(fromBottom)">
                                      <p:cBhvr>
                                        <p:cTn id="12" dur="500"/>
                                        <p:tgtEl>
                                          <p:spTgt spid="225282">
                                            <p:txEl>
                                              <p:charRg st="16" end="9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25282">
                                            <p:txEl>
                                              <p:charRg st="94" end="153"/>
                                            </p:txEl>
                                          </p:spTgt>
                                        </p:tgtEl>
                                        <p:attrNameLst>
                                          <p:attrName>style.visibility</p:attrName>
                                        </p:attrNameLst>
                                      </p:cBhvr>
                                      <p:to>
                                        <p:strVal val="visible"/>
                                      </p:to>
                                    </p:set>
                                    <p:animEffect transition="in" filter="slide(fromBottom)">
                                      <p:cBhvr>
                                        <p:cTn id="17" dur="500"/>
                                        <p:tgtEl>
                                          <p:spTgt spid="225282">
                                            <p:txEl>
                                              <p:charRg st="94" end="15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25282">
                                            <p:txEl>
                                              <p:charRg st="153" end="198"/>
                                            </p:txEl>
                                          </p:spTgt>
                                        </p:tgtEl>
                                        <p:attrNameLst>
                                          <p:attrName>style.visibility</p:attrName>
                                        </p:attrNameLst>
                                      </p:cBhvr>
                                      <p:to>
                                        <p:strVal val="visible"/>
                                      </p:to>
                                    </p:set>
                                    <p:animEffect transition="in" filter="slide(fromBottom)">
                                      <p:cBhvr>
                                        <p:cTn id="22" dur="500"/>
                                        <p:tgtEl>
                                          <p:spTgt spid="225282">
                                            <p:txEl>
                                              <p:charRg st="153" end="19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25282">
                                            <p:txEl>
                                              <p:charRg st="198" end="244"/>
                                            </p:txEl>
                                          </p:spTgt>
                                        </p:tgtEl>
                                        <p:attrNameLst>
                                          <p:attrName>style.visibility</p:attrName>
                                        </p:attrNameLst>
                                      </p:cBhvr>
                                      <p:to>
                                        <p:strVal val="visible"/>
                                      </p:to>
                                    </p:set>
                                    <p:animEffect transition="in" filter="slide(fromBottom)">
                                      <p:cBhvr>
                                        <p:cTn id="27" dur="500"/>
                                        <p:tgtEl>
                                          <p:spTgt spid="225282">
                                            <p:txEl>
                                              <p:charRg st="198" end="24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25282">
                                            <p:txEl>
                                              <p:charRg st="244" end="271"/>
                                            </p:txEl>
                                          </p:spTgt>
                                        </p:tgtEl>
                                        <p:attrNameLst>
                                          <p:attrName>style.visibility</p:attrName>
                                        </p:attrNameLst>
                                      </p:cBhvr>
                                      <p:to>
                                        <p:strVal val="visible"/>
                                      </p:to>
                                    </p:set>
                                    <p:animEffect transition="in" filter="slide(fromBottom)">
                                      <p:cBhvr>
                                        <p:cTn id="32" dur="500"/>
                                        <p:tgtEl>
                                          <p:spTgt spid="225282">
                                            <p:txEl>
                                              <p:charRg st="244" end="27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25282">
                                            <p:txEl>
                                              <p:charRg st="271" end="284"/>
                                            </p:txEl>
                                          </p:spTgt>
                                        </p:tgtEl>
                                        <p:attrNameLst>
                                          <p:attrName>style.visibility</p:attrName>
                                        </p:attrNameLst>
                                      </p:cBhvr>
                                      <p:to>
                                        <p:strVal val="visible"/>
                                      </p:to>
                                    </p:set>
                                    <p:animEffect transition="in" filter="slide(fromBottom)">
                                      <p:cBhvr>
                                        <p:cTn id="37" dur="500"/>
                                        <p:tgtEl>
                                          <p:spTgt spid="225282">
                                            <p:txEl>
                                              <p:charRg st="271" end="28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25282">
                                            <p:txEl>
                                              <p:charRg st="284" end="313"/>
                                            </p:txEl>
                                          </p:spTgt>
                                        </p:tgtEl>
                                        <p:attrNameLst>
                                          <p:attrName>style.visibility</p:attrName>
                                        </p:attrNameLst>
                                      </p:cBhvr>
                                      <p:to>
                                        <p:strVal val="visible"/>
                                      </p:to>
                                    </p:set>
                                    <p:animEffect transition="in" filter="slide(fromBottom)">
                                      <p:cBhvr>
                                        <p:cTn id="42" dur="500"/>
                                        <p:tgtEl>
                                          <p:spTgt spid="225282">
                                            <p:txEl>
                                              <p:charRg st="284" end="3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33794" name="Object 14"/>
          <p:cNvGraphicFramePr>
            <a:graphicFrameLocks noChangeAspect="1"/>
          </p:cNvGraphicFramePr>
          <p:nvPr/>
        </p:nvGraphicFramePr>
        <p:xfrm>
          <a:off x="1354138" y="4905375"/>
          <a:ext cx="2989262" cy="809625"/>
        </p:xfrm>
        <a:graphic>
          <a:graphicData uri="http://schemas.openxmlformats.org/presentationml/2006/ole">
            <mc:AlternateContent xmlns:mc="http://schemas.openxmlformats.org/markup-compatibility/2006">
              <mc:Choice xmlns:v="urn:schemas-microsoft-com:vml" Requires="v">
                <p:oleObj spid="_x0000_s3235" name="" r:id="rId1" imgW="1307465" imgH="355600" progId="">
                  <p:embed/>
                </p:oleObj>
              </mc:Choice>
              <mc:Fallback>
                <p:oleObj name="" r:id="rId1" imgW="1307465" imgH="355600" progId="">
                  <p:embed/>
                  <p:pic>
                    <p:nvPicPr>
                      <p:cNvPr id="0" name="图片 3234"/>
                      <p:cNvPicPr/>
                      <p:nvPr/>
                    </p:nvPicPr>
                    <p:blipFill>
                      <a:blip r:embed="rId2"/>
                      <a:stretch>
                        <a:fillRect/>
                      </a:stretch>
                    </p:blipFill>
                    <p:spPr>
                      <a:xfrm>
                        <a:off x="1354138" y="4905375"/>
                        <a:ext cx="2989262" cy="809625"/>
                      </a:xfrm>
                      <a:prstGeom prst="rect">
                        <a:avLst/>
                      </a:prstGeom>
                      <a:noFill/>
                      <a:ln w="38100">
                        <a:noFill/>
                        <a:miter/>
                      </a:ln>
                    </p:spPr>
                  </p:pic>
                </p:oleObj>
              </mc:Fallback>
            </mc:AlternateContent>
          </a:graphicData>
        </a:graphic>
      </p:graphicFrame>
      <p:sp>
        <p:nvSpPr>
          <p:cNvPr id="627715" name="Text Box 3"/>
          <p:cNvSpPr txBox="1"/>
          <p:nvPr/>
        </p:nvSpPr>
        <p:spPr>
          <a:xfrm>
            <a:off x="827088" y="692150"/>
            <a:ext cx="542925" cy="519113"/>
          </a:xfrm>
          <a:prstGeom prst="rect">
            <a:avLst/>
          </a:prstGeom>
          <a:noFill/>
          <a:ln w="9525">
            <a:noFill/>
          </a:ln>
        </p:spPr>
        <p:txBody>
          <a:bodyPr wrap="none">
            <a:spAutoFit/>
          </a:bodyPr>
          <a:p>
            <a:r>
              <a:rPr lang="zh-CN" altLang="en-US" sz="2800" b="1" dirty="0">
                <a:solidFill>
                  <a:srgbClr val="4044F6"/>
                </a:solidFill>
                <a:latin typeface="Times New Roman" panose="02020603050405020304" pitchFamily="18" charset="0"/>
                <a:ea typeface="楷体_GB2312" panose="02010609030101010101" pitchFamily="49" charset="-122"/>
              </a:rPr>
              <a:t>解</a:t>
            </a:r>
            <a:endParaRPr lang="zh-CN" altLang="en-US" sz="2800" b="1" dirty="0">
              <a:solidFill>
                <a:srgbClr val="4044F6"/>
              </a:solidFill>
              <a:latin typeface="Times New Roman" panose="02020603050405020304" pitchFamily="18" charset="0"/>
              <a:ea typeface="楷体_GB2312" panose="02010609030101010101" pitchFamily="49" charset="-122"/>
            </a:endParaRPr>
          </a:p>
        </p:txBody>
      </p:sp>
      <p:graphicFrame>
        <p:nvGraphicFramePr>
          <p:cNvPr id="33796" name="Object 15"/>
          <p:cNvGraphicFramePr>
            <a:graphicFrameLocks noChangeAspect="1"/>
          </p:cNvGraphicFramePr>
          <p:nvPr/>
        </p:nvGraphicFramePr>
        <p:xfrm>
          <a:off x="1447800" y="652463"/>
          <a:ext cx="4692650" cy="2047875"/>
        </p:xfrm>
        <a:graphic>
          <a:graphicData uri="http://schemas.openxmlformats.org/presentationml/2006/ole">
            <mc:AlternateContent xmlns:mc="http://schemas.openxmlformats.org/markup-compatibility/2006">
              <mc:Choice xmlns:v="urn:schemas-microsoft-com:vml" Requires="v">
                <p:oleObj spid="_x0000_s3236" name="" r:id="rId3" imgW="2006600" imgH="876300" progId="">
                  <p:embed/>
                </p:oleObj>
              </mc:Choice>
              <mc:Fallback>
                <p:oleObj name="" r:id="rId3" imgW="2006600" imgH="876300" progId="">
                  <p:embed/>
                  <p:pic>
                    <p:nvPicPr>
                      <p:cNvPr id="0" name="图片 3235"/>
                      <p:cNvPicPr/>
                      <p:nvPr/>
                    </p:nvPicPr>
                    <p:blipFill>
                      <a:blip r:embed="rId4"/>
                      <a:stretch>
                        <a:fillRect/>
                      </a:stretch>
                    </p:blipFill>
                    <p:spPr>
                      <a:xfrm>
                        <a:off x="1447800" y="652463"/>
                        <a:ext cx="4692650" cy="2047875"/>
                      </a:xfrm>
                      <a:prstGeom prst="rect">
                        <a:avLst/>
                      </a:prstGeom>
                      <a:noFill/>
                      <a:ln w="38100">
                        <a:noFill/>
                        <a:miter/>
                      </a:ln>
                    </p:spPr>
                  </p:pic>
                </p:oleObj>
              </mc:Fallback>
            </mc:AlternateContent>
          </a:graphicData>
        </a:graphic>
      </p:graphicFrame>
      <p:graphicFrame>
        <p:nvGraphicFramePr>
          <p:cNvPr id="33797" name="Object 16"/>
          <p:cNvGraphicFramePr>
            <a:graphicFrameLocks noChangeAspect="1"/>
          </p:cNvGraphicFramePr>
          <p:nvPr/>
        </p:nvGraphicFramePr>
        <p:xfrm>
          <a:off x="1835150" y="2846388"/>
          <a:ext cx="4559300" cy="1954212"/>
        </p:xfrm>
        <a:graphic>
          <a:graphicData uri="http://schemas.openxmlformats.org/presentationml/2006/ole">
            <mc:AlternateContent xmlns:mc="http://schemas.openxmlformats.org/markup-compatibility/2006">
              <mc:Choice xmlns:v="urn:schemas-microsoft-com:vml" Requires="v">
                <p:oleObj spid="_x0000_s3237" name="" r:id="rId5" imgW="1854200" imgH="800100" progId="">
                  <p:embed/>
                </p:oleObj>
              </mc:Choice>
              <mc:Fallback>
                <p:oleObj name="" r:id="rId5" imgW="1854200" imgH="800100" progId="">
                  <p:embed/>
                  <p:pic>
                    <p:nvPicPr>
                      <p:cNvPr id="0" name="图片 3236"/>
                      <p:cNvPicPr/>
                      <p:nvPr/>
                    </p:nvPicPr>
                    <p:blipFill>
                      <a:blip r:embed="rId6"/>
                      <a:stretch>
                        <a:fillRect/>
                      </a:stretch>
                    </p:blipFill>
                    <p:spPr>
                      <a:xfrm>
                        <a:off x="1835150" y="2846388"/>
                        <a:ext cx="4559300" cy="1954212"/>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wipe(left)">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wipe(left)">
                                      <p:cBhvr>
                                        <p:cTn id="12" dur="500"/>
                                        <p:tgtEl>
                                          <p:spTgt spid="337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794"/>
                                        </p:tgtEl>
                                        <p:attrNameLst>
                                          <p:attrName>style.visibility</p:attrName>
                                        </p:attrNameLst>
                                      </p:cBhvr>
                                      <p:to>
                                        <p:strVal val="visible"/>
                                      </p:to>
                                    </p:set>
                                    <p:animEffect transition="in" filter="wipe(left)">
                                      <p:cBhvr>
                                        <p:cTn id="1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2"/>
          <p:cNvSpPr/>
          <p:nvPr/>
        </p:nvSpPr>
        <p:spPr>
          <a:xfrm>
            <a:off x="457200" y="808038"/>
            <a:ext cx="8231188" cy="1938337"/>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数学归纳法</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58819" name="Object 6"/>
          <p:cNvGraphicFramePr>
            <a:graphicFrameLocks noChangeAspect="1"/>
          </p:cNvGraphicFramePr>
          <p:nvPr/>
        </p:nvGraphicFramePr>
        <p:xfrm>
          <a:off x="1571625" y="633413"/>
          <a:ext cx="1852613" cy="936625"/>
        </p:xfrm>
        <a:graphic>
          <a:graphicData uri="http://schemas.openxmlformats.org/presentationml/2006/ole">
            <mc:AlternateContent xmlns:mc="http://schemas.openxmlformats.org/markup-compatibility/2006">
              <mc:Choice xmlns:v="urn:schemas-microsoft-com:vml" Requires="v">
                <p:oleObj spid="_x0000_s4507" name="" r:id="rId1" imgW="927100" imgH="469900" progId="">
                  <p:embed/>
                </p:oleObj>
              </mc:Choice>
              <mc:Fallback>
                <p:oleObj name="" r:id="rId1" imgW="927100" imgH="469900" progId="">
                  <p:embed/>
                  <p:pic>
                    <p:nvPicPr>
                      <p:cNvPr id="0" name="图片 4506"/>
                      <p:cNvPicPr/>
                      <p:nvPr/>
                    </p:nvPicPr>
                    <p:blipFill>
                      <a:blip r:embed="rId2"/>
                      <a:stretch>
                        <a:fillRect/>
                      </a:stretch>
                    </p:blipFill>
                    <p:spPr>
                      <a:xfrm>
                        <a:off x="1571625" y="633413"/>
                        <a:ext cx="1852613" cy="936625"/>
                      </a:xfrm>
                      <a:prstGeom prst="rect">
                        <a:avLst/>
                      </a:prstGeom>
                      <a:noFill/>
                      <a:ln w="38100">
                        <a:noFill/>
                        <a:miter/>
                      </a:ln>
                    </p:spPr>
                  </p:pic>
                </p:oleObj>
              </mc:Fallback>
            </mc:AlternateContent>
          </a:graphicData>
        </a:graphic>
      </p:graphicFrame>
      <p:graphicFrame>
        <p:nvGraphicFramePr>
          <p:cNvPr id="40963" name="Object 7"/>
          <p:cNvGraphicFramePr>
            <a:graphicFrameLocks noChangeAspect="1"/>
          </p:cNvGraphicFramePr>
          <p:nvPr/>
        </p:nvGraphicFramePr>
        <p:xfrm>
          <a:off x="214313" y="3000375"/>
          <a:ext cx="7334250" cy="962025"/>
        </p:xfrm>
        <a:graphic>
          <a:graphicData uri="http://schemas.openxmlformats.org/presentationml/2006/ole">
            <mc:AlternateContent xmlns:mc="http://schemas.openxmlformats.org/markup-compatibility/2006">
              <mc:Choice xmlns:v="urn:schemas-microsoft-com:vml" Requires="v">
                <p:oleObj spid="_x0000_s4506" name="" r:id="rId3" imgW="3670300" imgH="482600" progId="">
                  <p:embed/>
                </p:oleObj>
              </mc:Choice>
              <mc:Fallback>
                <p:oleObj name="" r:id="rId3" imgW="3670300" imgH="482600" progId="">
                  <p:embed/>
                  <p:pic>
                    <p:nvPicPr>
                      <p:cNvPr id="0" name="图片 4505"/>
                      <p:cNvPicPr/>
                      <p:nvPr/>
                    </p:nvPicPr>
                    <p:blipFill>
                      <a:blip r:embed="rId4"/>
                      <a:stretch>
                        <a:fillRect/>
                      </a:stretch>
                    </p:blipFill>
                    <p:spPr>
                      <a:xfrm>
                        <a:off x="214313" y="3000375"/>
                        <a:ext cx="7334250" cy="962025"/>
                      </a:xfrm>
                      <a:prstGeom prst="rect">
                        <a:avLst/>
                      </a:prstGeom>
                      <a:noFill/>
                      <a:ln w="38100">
                        <a:noFill/>
                        <a:miter/>
                      </a:ln>
                    </p:spPr>
                  </p:pic>
                </p:oleObj>
              </mc:Fallback>
            </mc:AlternateContent>
          </a:graphicData>
        </a:graphic>
      </p:graphicFrame>
      <p:graphicFrame>
        <p:nvGraphicFramePr>
          <p:cNvPr id="40964" name="Object 8"/>
          <p:cNvGraphicFramePr>
            <a:graphicFrameLocks noChangeAspect="1"/>
          </p:cNvGraphicFramePr>
          <p:nvPr/>
        </p:nvGraphicFramePr>
        <p:xfrm>
          <a:off x="214313" y="4246563"/>
          <a:ext cx="8526462" cy="962025"/>
        </p:xfrm>
        <a:graphic>
          <a:graphicData uri="http://schemas.openxmlformats.org/presentationml/2006/ole">
            <mc:AlternateContent xmlns:mc="http://schemas.openxmlformats.org/markup-compatibility/2006">
              <mc:Choice xmlns:v="urn:schemas-microsoft-com:vml" Requires="v">
                <p:oleObj spid="_x0000_s4508" name="" r:id="rId5" imgW="4267200" imgH="482600" progId="">
                  <p:embed/>
                </p:oleObj>
              </mc:Choice>
              <mc:Fallback>
                <p:oleObj name="" r:id="rId5" imgW="4267200" imgH="482600" progId="">
                  <p:embed/>
                  <p:pic>
                    <p:nvPicPr>
                      <p:cNvPr id="0" name="图片 4507"/>
                      <p:cNvPicPr/>
                      <p:nvPr/>
                    </p:nvPicPr>
                    <p:blipFill>
                      <a:blip r:embed="rId6"/>
                      <a:stretch>
                        <a:fillRect/>
                      </a:stretch>
                    </p:blipFill>
                    <p:spPr>
                      <a:xfrm>
                        <a:off x="214313" y="4246563"/>
                        <a:ext cx="8526462" cy="962025"/>
                      </a:xfrm>
                      <a:prstGeom prst="rect">
                        <a:avLst/>
                      </a:prstGeom>
                      <a:noFill/>
                      <a:ln w="38100">
                        <a:noFill/>
                        <a:miter/>
                      </a:ln>
                    </p:spPr>
                  </p:pic>
                </p:oleObj>
              </mc:Fallback>
            </mc:AlternateContent>
          </a:graphicData>
        </a:graphic>
      </p:graphicFrame>
      <p:graphicFrame>
        <p:nvGraphicFramePr>
          <p:cNvPr id="40965" name="Object 9"/>
          <p:cNvGraphicFramePr>
            <a:graphicFrameLocks noChangeAspect="1"/>
          </p:cNvGraphicFramePr>
          <p:nvPr/>
        </p:nvGraphicFramePr>
        <p:xfrm>
          <a:off x="214313" y="5491163"/>
          <a:ext cx="8275637" cy="962025"/>
        </p:xfrm>
        <a:graphic>
          <a:graphicData uri="http://schemas.openxmlformats.org/presentationml/2006/ole">
            <mc:AlternateContent xmlns:mc="http://schemas.openxmlformats.org/markup-compatibility/2006">
              <mc:Choice xmlns:v="urn:schemas-microsoft-com:vml" Requires="v">
                <p:oleObj spid="_x0000_s4509" name="" r:id="rId7" imgW="4140200" imgH="482600" progId="">
                  <p:embed/>
                </p:oleObj>
              </mc:Choice>
              <mc:Fallback>
                <p:oleObj name="" r:id="rId7" imgW="4140200" imgH="482600" progId="">
                  <p:embed/>
                  <p:pic>
                    <p:nvPicPr>
                      <p:cNvPr id="0" name="图片 4508"/>
                      <p:cNvPicPr/>
                      <p:nvPr/>
                    </p:nvPicPr>
                    <p:blipFill>
                      <a:blip r:embed="rId8"/>
                      <a:stretch>
                        <a:fillRect/>
                      </a:stretch>
                    </p:blipFill>
                    <p:spPr>
                      <a:xfrm>
                        <a:off x="214313" y="5491163"/>
                        <a:ext cx="8275637" cy="962025"/>
                      </a:xfrm>
                      <a:prstGeom prst="rect">
                        <a:avLst/>
                      </a:prstGeom>
                      <a:noFill/>
                      <a:ln w="38100">
                        <a:noFill/>
                        <a:miter/>
                      </a:ln>
                    </p:spPr>
                  </p:pic>
                </p:oleObj>
              </mc:Fallback>
            </mc:AlternateContent>
          </a:graphicData>
        </a:graphic>
      </p:graphicFrame>
      <p:sp>
        <p:nvSpPr>
          <p:cNvPr id="8" name="矩形 7"/>
          <p:cNvSpPr/>
          <p:nvPr/>
        </p:nvSpPr>
        <p:spPr>
          <a:xfrm>
            <a:off x="5000625" y="2957513"/>
            <a:ext cx="2643188" cy="10001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 name="矩形 8"/>
          <p:cNvSpPr/>
          <p:nvPr/>
        </p:nvSpPr>
        <p:spPr>
          <a:xfrm>
            <a:off x="6215063" y="4214813"/>
            <a:ext cx="2643187" cy="10001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 name="矩形 9"/>
          <p:cNvSpPr/>
          <p:nvPr/>
        </p:nvSpPr>
        <p:spPr>
          <a:xfrm>
            <a:off x="5957888" y="5457825"/>
            <a:ext cx="2643187" cy="10001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charRg st="39" end="43"/>
                                            </p:txEl>
                                          </p:spTgt>
                                        </p:tgtEl>
                                        <p:attrNameLst>
                                          <p:attrName>style.visibility</p:attrName>
                                        </p:attrNameLst>
                                      </p:cBhvr>
                                      <p:to>
                                        <p:strVal val="visible"/>
                                      </p:to>
                                    </p:set>
                                    <p:animEffect transition="in" filter="slide(fromBottom)">
                                      <p:cBhvr>
                                        <p:cTn id="7" dur="500"/>
                                        <p:tgtEl>
                                          <p:spTgt spid="2">
                                            <p:txEl>
                                              <p:charRg st="39" end="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charRg st="43" end="49"/>
                                            </p:txEl>
                                          </p:spTgt>
                                        </p:tgtEl>
                                        <p:attrNameLst>
                                          <p:attrName>style.visibility</p:attrName>
                                        </p:attrNameLst>
                                      </p:cBhvr>
                                      <p:to>
                                        <p:strVal val="visible"/>
                                      </p:to>
                                    </p:set>
                                    <p:animEffect transition="in" filter="slide(fromBottom)">
                                      <p:cBhvr>
                                        <p:cTn id="12" dur="500"/>
                                        <p:tgtEl>
                                          <p:spTgt spid="2">
                                            <p:txEl>
                                              <p:charRg st="43" end="4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3"/>
                                        </p:tgtEl>
                                        <p:attrNameLst>
                                          <p:attrName>style.visibility</p:attrName>
                                        </p:attrNameLst>
                                      </p:cBhvr>
                                      <p:to>
                                        <p:strVal val="visible"/>
                                      </p:to>
                                    </p:set>
                                    <p:animEffect transition="in" filter="wipe(left)">
                                      <p:cBhvr>
                                        <p:cTn id="17" dur="500"/>
                                        <p:tgtEl>
                                          <p:spTgt spid="409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964"/>
                                        </p:tgtEl>
                                        <p:attrNameLst>
                                          <p:attrName>style.visibility</p:attrName>
                                        </p:attrNameLst>
                                      </p:cBhvr>
                                      <p:to>
                                        <p:strVal val="visible"/>
                                      </p:to>
                                    </p:set>
                                    <p:animEffect transition="in" filter="wipe(left)">
                                      <p:cBhvr>
                                        <p:cTn id="22" dur="500"/>
                                        <p:tgtEl>
                                          <p:spTgt spid="409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65"/>
                                        </p:tgtEl>
                                        <p:attrNameLst>
                                          <p:attrName>style.visibility</p:attrName>
                                        </p:attrNameLst>
                                      </p:cBhvr>
                                      <p:to>
                                        <p:strVal val="visible"/>
                                      </p:to>
                                    </p:set>
                                    <p:animEffect transition="in" filter="wipe(left)">
                                      <p:cBhvr>
                                        <p:cTn id="37" dur="500"/>
                                        <p:tgtEl>
                                          <p:spTgt spid="409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4214813" y="3914775"/>
            <a:ext cx="3500437" cy="1785938"/>
          </a:xfrm>
          <a:prstGeom prst="rect">
            <a:avLst/>
          </a:prstGeom>
          <a:solidFill>
            <a:srgbClr val="CCFF66"/>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7330" name="Rectangle 2"/>
          <p:cNvSpPr>
            <a:spLocks noGrp="1"/>
          </p:cNvSpPr>
          <p:nvPr>
            <p:ph idx="1"/>
          </p:nvPr>
        </p:nvSpPr>
        <p:spPr>
          <a:xfrm>
            <a:off x="457200" y="455613"/>
            <a:ext cx="8507413" cy="6259512"/>
          </a:xfrm>
        </p:spPr>
        <p:txBody>
          <a:bodyPr vert="horz" wrap="square" lIns="91440" tIns="45720" rIns="91440" bIns="45720" anchor="t" anchorCtr="0">
            <a:spAutoFit/>
          </a:bodyPr>
          <a:p>
            <a:pPr eaLnBrk="1" hangingPunct="1">
              <a:lnSpc>
                <a:spcPct val="110000"/>
              </a:lnSpc>
              <a:buNone/>
            </a:pPr>
            <a:r>
              <a:rPr lang="zh-CN" altLang="en-US" dirty="0">
                <a:solidFill>
                  <a:srgbClr val="0000FF"/>
                </a:solidFill>
              </a:rPr>
              <a:t>定理：</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和 </a:t>
            </a:r>
            <a:r>
              <a:rPr lang="en-US" altLang="zh-CN" i="1" dirty="0"/>
              <a:t>B </a:t>
            </a:r>
            <a:r>
              <a:rPr lang="zh-CN" altLang="en-US" dirty="0"/>
              <a:t>的特征多项式相同</a:t>
            </a:r>
            <a:r>
              <a:rPr lang="en-US" altLang="zh-CN" dirty="0"/>
              <a:t>,</a:t>
            </a:r>
            <a:endParaRPr lang="en-US" altLang="zh-CN" dirty="0"/>
          </a:p>
          <a:p>
            <a:pPr eaLnBrk="1" hangingPunct="1">
              <a:lnSpc>
                <a:spcPct val="110000"/>
              </a:lnSpc>
              <a:buNone/>
            </a:pPr>
            <a:r>
              <a:rPr lang="zh-CN" altLang="en-US" dirty="0"/>
              <a:t>从而 </a:t>
            </a:r>
            <a:r>
              <a:rPr lang="en-US" altLang="zh-CN" i="1" dirty="0"/>
              <a:t>A</a:t>
            </a:r>
            <a:r>
              <a:rPr lang="en-US" altLang="zh-CN" dirty="0"/>
              <a:t> </a:t>
            </a:r>
            <a:r>
              <a:rPr lang="zh-CN" altLang="en-US" dirty="0"/>
              <a:t>和 </a:t>
            </a:r>
            <a:r>
              <a:rPr lang="en-US" altLang="zh-CN" i="1" dirty="0"/>
              <a:t>B </a:t>
            </a:r>
            <a:r>
              <a:rPr lang="zh-CN" altLang="en-US" dirty="0"/>
              <a:t>的特征值也相同．</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solidFill>
                  <a:srgbClr val="0000FF"/>
                </a:solidFill>
              </a:rPr>
              <a:t>推论：</a:t>
            </a: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B </a:t>
            </a:r>
            <a:r>
              <a:rPr lang="zh-CN" altLang="en-US" dirty="0"/>
              <a:t>相似，则 </a:t>
            </a:r>
            <a:r>
              <a:rPr lang="en-US" altLang="zh-CN" i="1" dirty="0"/>
              <a:t>A</a:t>
            </a:r>
            <a:r>
              <a:rPr lang="en-US" altLang="zh-CN" dirty="0"/>
              <a:t> </a:t>
            </a:r>
            <a:r>
              <a:rPr lang="zh-CN" altLang="en-US" dirty="0"/>
              <a:t>的多项式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 </a:t>
            </a:r>
            <a:r>
              <a:rPr lang="zh-CN" altLang="en-US" dirty="0"/>
              <a:t>和 </a:t>
            </a:r>
            <a:r>
              <a:rPr lang="en-US" altLang="zh-CN" i="1" dirty="0"/>
              <a:t>B </a:t>
            </a:r>
            <a:r>
              <a:rPr lang="zh-CN" altLang="en-US" dirty="0"/>
              <a:t>的</a:t>
            </a:r>
            <a:endParaRPr lang="zh-CN" altLang="en-US" dirty="0"/>
          </a:p>
          <a:p>
            <a:pPr eaLnBrk="1" hangingPunct="1">
              <a:lnSpc>
                <a:spcPct val="110000"/>
              </a:lnSpc>
              <a:buNone/>
            </a:pPr>
            <a:r>
              <a:rPr lang="zh-CN" altLang="en-US" dirty="0"/>
              <a:t>多项式 </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B</a:t>
            </a:r>
            <a:r>
              <a:rPr lang="en-US" altLang="zh-CN" dirty="0"/>
              <a:t>) </a:t>
            </a:r>
            <a:r>
              <a:rPr lang="zh-CN" altLang="en-US" dirty="0"/>
              <a:t>相似．</a:t>
            </a:r>
            <a:endParaRPr lang="zh-CN" altLang="en-US" dirty="0"/>
          </a:p>
          <a:p>
            <a:pPr eaLnBrk="1" hangingPunct="1">
              <a:lnSpc>
                <a:spcPct val="110000"/>
              </a:lnSpc>
              <a:buNone/>
            </a:pPr>
            <a:endParaRPr lang="zh-CN" altLang="en-US" dirty="0"/>
          </a:p>
          <a:p>
            <a:pPr eaLnBrk="1" hangingPunct="1">
              <a:lnSpc>
                <a:spcPct val="110000"/>
              </a:lnSpc>
              <a:buNone/>
            </a:pPr>
            <a:r>
              <a:rPr lang="zh-CN" altLang="en-US" dirty="0"/>
              <a:t>若 </a:t>
            </a:r>
            <a:r>
              <a:rPr lang="en-US" altLang="zh-CN" i="1" dirty="0"/>
              <a:t>n </a:t>
            </a:r>
            <a:r>
              <a:rPr lang="zh-CN" altLang="en-US" dirty="0"/>
              <a:t>阶矩阵 </a:t>
            </a:r>
            <a:r>
              <a:rPr lang="en-US" altLang="zh-CN" i="1" dirty="0"/>
              <a:t>A</a:t>
            </a:r>
            <a:r>
              <a:rPr lang="en-US" altLang="zh-CN" dirty="0"/>
              <a:t> </a:t>
            </a:r>
            <a:r>
              <a:rPr lang="zh-CN" altLang="en-US" dirty="0"/>
              <a:t>和 </a:t>
            </a:r>
            <a:r>
              <a:rPr lang="en-US" altLang="zh-CN" i="1" dirty="0"/>
              <a:t>n </a:t>
            </a:r>
            <a:r>
              <a:rPr lang="zh-CN" altLang="en-US" dirty="0"/>
              <a:t>阶对角阵 </a:t>
            </a:r>
            <a:r>
              <a:rPr lang="en-US" altLang="zh-CN" i="1" dirty="0">
                <a:solidFill>
                  <a:srgbClr val="FF0000"/>
                </a:solidFill>
                <a:latin typeface="Symbol" panose="05050102010706020507" pitchFamily="18" charset="2"/>
              </a:rPr>
              <a:t>L</a:t>
            </a:r>
            <a:r>
              <a:rPr lang="en-US" altLang="zh-CN" i="1" dirty="0"/>
              <a:t> </a:t>
            </a:r>
            <a:r>
              <a:rPr lang="en-US" altLang="zh-CN" dirty="0"/>
              <a:t>=</a:t>
            </a:r>
            <a:r>
              <a:rPr lang="en-US" altLang="zh-CN" i="1" dirty="0"/>
              <a:t> diag</a:t>
            </a:r>
            <a:r>
              <a:rPr lang="en-US" altLang="zh-CN" dirty="0"/>
              <a:t>(</a:t>
            </a:r>
            <a:r>
              <a:rPr lang="en-US" altLang="zh-CN" i="1" dirty="0">
                <a:latin typeface="Symbol" panose="05050102010706020507" pitchFamily="18" charset="2"/>
              </a:rPr>
              <a:t>l</a:t>
            </a:r>
            <a:r>
              <a:rPr lang="en-US" altLang="zh-CN" baseline="-25000" dirty="0"/>
              <a:t>1</a:t>
            </a:r>
            <a:r>
              <a:rPr lang="en-US" altLang="zh-CN" dirty="0"/>
              <a:t>, </a:t>
            </a:r>
            <a:r>
              <a:rPr lang="en-US" altLang="zh-CN" i="1" dirty="0">
                <a:latin typeface="Symbol" panose="05050102010706020507" pitchFamily="18" charset="2"/>
              </a:rPr>
              <a:t>l</a:t>
            </a:r>
            <a:r>
              <a:rPr lang="en-US" altLang="zh-CN" baseline="-25000" dirty="0"/>
              <a:t>2</a:t>
            </a:r>
            <a:r>
              <a:rPr lang="en-US" altLang="zh-CN" dirty="0"/>
              <a:t>, …, </a:t>
            </a:r>
            <a:r>
              <a:rPr lang="en-US" altLang="zh-CN" i="1" dirty="0">
                <a:latin typeface="Symbol" panose="05050102010706020507" pitchFamily="18" charset="2"/>
              </a:rPr>
              <a:t>l</a:t>
            </a:r>
            <a:r>
              <a:rPr lang="en-US" altLang="zh-CN" i="1" baseline="-25000" dirty="0"/>
              <a:t>n</a:t>
            </a:r>
            <a:r>
              <a:rPr lang="en-US" altLang="zh-CN" dirty="0"/>
              <a:t> ) </a:t>
            </a:r>
            <a:r>
              <a:rPr lang="zh-CN" altLang="en-US" dirty="0"/>
              <a:t>相似，则</a:t>
            </a: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endParaRPr lang="zh-CN" altLang="en-US" dirty="0"/>
          </a:p>
          <a:p>
            <a:pPr eaLnBrk="1" hangingPunct="1">
              <a:lnSpc>
                <a:spcPct val="110000"/>
              </a:lnSpc>
              <a:buNone/>
            </a:pPr>
            <a:r>
              <a:rPr lang="zh-CN" altLang="en-US" dirty="0"/>
              <a:t>从而通过计算</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solidFill>
                  <a:srgbClr val="FF0000"/>
                </a:solidFill>
                <a:latin typeface="Symbol" panose="05050102010706020507" pitchFamily="18" charset="2"/>
              </a:rPr>
              <a:t>L</a:t>
            </a:r>
            <a:r>
              <a:rPr lang="en-US" altLang="zh-CN" dirty="0"/>
              <a:t>) </a:t>
            </a:r>
            <a:r>
              <a:rPr lang="zh-CN" altLang="en-US" dirty="0"/>
              <a:t>可方便地计算</a:t>
            </a:r>
            <a:r>
              <a:rPr lang="en-US" altLang="zh-CN" i="1" dirty="0">
                <a:latin typeface="Symbol" panose="05050102010706020507" pitchFamily="18" charset="2"/>
              </a:rPr>
              <a:t>j</a:t>
            </a:r>
            <a:r>
              <a:rPr lang="en-US" altLang="zh-CN" dirty="0">
                <a:latin typeface="Symbol" panose="05050102010706020507" pitchFamily="18" charset="2"/>
              </a:rPr>
              <a:t> </a:t>
            </a:r>
            <a:r>
              <a:rPr lang="en-US" altLang="zh-CN" dirty="0"/>
              <a:t>(</a:t>
            </a:r>
            <a:r>
              <a:rPr lang="en-US" altLang="zh-CN" i="1" dirty="0"/>
              <a:t>A</a:t>
            </a:r>
            <a:r>
              <a:rPr lang="en-US" altLang="zh-CN" dirty="0"/>
              <a:t>)</a:t>
            </a:r>
            <a:r>
              <a:rPr lang="en-US" altLang="zh-CN" dirty="0">
                <a:latin typeface="楷体_GB2312" panose="02010609030101010101" pitchFamily="49" charset="-122"/>
              </a:rPr>
              <a:t>.</a:t>
            </a:r>
            <a:endParaRPr lang="en-US" altLang="zh-CN" dirty="0">
              <a:latin typeface="楷体_GB2312" panose="02010609030101010101" pitchFamily="49" charset="-122"/>
            </a:endParaRPr>
          </a:p>
          <a:p>
            <a:pPr eaLnBrk="1" hangingPunct="1">
              <a:lnSpc>
                <a:spcPct val="110000"/>
              </a:lnSpc>
              <a:buNone/>
            </a:pPr>
            <a:r>
              <a:rPr lang="zh-CN" altLang="en-US" dirty="0">
                <a:solidFill>
                  <a:srgbClr val="FF0000"/>
                </a:solidFill>
                <a:latin typeface="楷体_GB2312" panose="02010609030101010101" pitchFamily="49" charset="-122"/>
              </a:rPr>
              <a:t>若</a:t>
            </a:r>
            <a:r>
              <a:rPr lang="en-US" altLang="zh-CN" i="1" dirty="0">
                <a:solidFill>
                  <a:srgbClr val="FF0000"/>
                </a:solidFill>
                <a:latin typeface="Symbol" panose="05050102010706020507" pitchFamily="18" charset="2"/>
              </a:rPr>
              <a:t>j</a:t>
            </a:r>
            <a:r>
              <a:rPr lang="en-US" altLang="zh-CN" dirty="0">
                <a:solidFill>
                  <a:srgbClr val="FF0000"/>
                </a:solidFill>
                <a:latin typeface="Symbol" panose="05050102010706020507" pitchFamily="18" charset="2"/>
              </a:rPr>
              <a:t> </a:t>
            </a:r>
            <a:r>
              <a:rPr lang="en-US" altLang="zh-CN" dirty="0">
                <a:solidFill>
                  <a:srgbClr val="FF0000"/>
                </a:solidFill>
              </a:rPr>
              <a:t>(</a:t>
            </a:r>
            <a:r>
              <a:rPr lang="en-US" altLang="zh-CN" i="1" dirty="0">
                <a:solidFill>
                  <a:srgbClr val="FF0000"/>
                </a:solidFill>
                <a:latin typeface="Symbol" panose="05050102010706020507" pitchFamily="18" charset="2"/>
              </a:rPr>
              <a:t>l</a:t>
            </a:r>
            <a:r>
              <a:rPr lang="en-US" altLang="zh-CN" dirty="0">
                <a:solidFill>
                  <a:srgbClr val="FF0000"/>
                </a:solidFill>
              </a:rPr>
              <a:t>) = | </a:t>
            </a:r>
            <a:r>
              <a:rPr lang="en-US" altLang="zh-CN" i="1" dirty="0">
                <a:solidFill>
                  <a:srgbClr val="FF0000"/>
                </a:solidFill>
              </a:rPr>
              <a:t>A</a:t>
            </a:r>
            <a:r>
              <a:rPr lang="zh-CN" altLang="en-US" dirty="0">
                <a:solidFill>
                  <a:srgbClr val="FF0000"/>
                </a:solidFill>
              </a:rPr>
              <a:t>−</a:t>
            </a:r>
            <a:r>
              <a:rPr lang="en-US" altLang="zh-CN" i="1" dirty="0">
                <a:solidFill>
                  <a:srgbClr val="FF0000"/>
                </a:solidFill>
                <a:latin typeface="Symbol" panose="05050102010706020507" pitchFamily="18" charset="2"/>
              </a:rPr>
              <a:t>l</a:t>
            </a:r>
            <a:r>
              <a:rPr lang="en-US" altLang="zh-CN" i="1" dirty="0">
                <a:solidFill>
                  <a:srgbClr val="FF0000"/>
                </a:solidFill>
              </a:rPr>
              <a:t>E</a:t>
            </a:r>
            <a:r>
              <a:rPr lang="en-US" altLang="zh-CN" dirty="0">
                <a:solidFill>
                  <a:srgbClr val="FF0000"/>
                </a:solidFill>
              </a:rPr>
              <a:t> |</a:t>
            </a:r>
            <a:r>
              <a:rPr lang="zh-CN" altLang="en-US" dirty="0">
                <a:solidFill>
                  <a:srgbClr val="FF0000"/>
                </a:solidFill>
              </a:rPr>
              <a:t>，那么 </a:t>
            </a:r>
            <a:r>
              <a:rPr lang="en-US" altLang="zh-CN" i="1" dirty="0">
                <a:solidFill>
                  <a:srgbClr val="FF0000"/>
                </a:solidFill>
                <a:latin typeface="Symbol" panose="05050102010706020507" pitchFamily="18" charset="2"/>
              </a:rPr>
              <a:t>j</a:t>
            </a:r>
            <a:r>
              <a:rPr lang="en-US" altLang="zh-CN" dirty="0">
                <a:solidFill>
                  <a:srgbClr val="FF0000"/>
                </a:solidFill>
                <a:latin typeface="Symbol" panose="05050102010706020507" pitchFamily="18" charset="2"/>
              </a:rPr>
              <a:t> </a:t>
            </a:r>
            <a:r>
              <a:rPr lang="en-US" altLang="zh-CN" dirty="0">
                <a:solidFill>
                  <a:srgbClr val="FF0000"/>
                </a:solidFill>
              </a:rPr>
              <a:t>(</a:t>
            </a:r>
            <a:r>
              <a:rPr lang="en-US" altLang="zh-CN" i="1" dirty="0">
                <a:solidFill>
                  <a:srgbClr val="FF0000"/>
                </a:solidFill>
              </a:rPr>
              <a:t>A</a:t>
            </a:r>
            <a:r>
              <a:rPr lang="en-US" altLang="zh-CN" dirty="0">
                <a:solidFill>
                  <a:srgbClr val="FF0000"/>
                </a:solidFill>
              </a:rPr>
              <a:t>) = O</a:t>
            </a:r>
            <a:r>
              <a:rPr lang="zh-CN" altLang="en-US" dirty="0">
                <a:solidFill>
                  <a:srgbClr val="FF0000"/>
                </a:solidFill>
              </a:rPr>
              <a:t>（零矩阵）</a:t>
            </a:r>
            <a:r>
              <a:rPr lang="en-US" altLang="zh-CN" dirty="0">
                <a:solidFill>
                  <a:srgbClr val="FF0000"/>
                </a:solidFill>
                <a:latin typeface="楷体_GB2312" panose="02010609030101010101" pitchFamily="49" charset="-122"/>
              </a:rPr>
              <a:t>.</a:t>
            </a:r>
            <a:endParaRPr lang="en-US" altLang="zh-CN" dirty="0">
              <a:solidFill>
                <a:srgbClr val="FF0000"/>
              </a:solidFill>
              <a:latin typeface="楷体_GB2312" panose="02010609030101010101" pitchFamily="49" charset="-122"/>
            </a:endParaRPr>
          </a:p>
        </p:txBody>
      </p:sp>
      <p:graphicFrame>
        <p:nvGraphicFramePr>
          <p:cNvPr id="227331" name="Object 3"/>
          <p:cNvGraphicFramePr>
            <a:graphicFrameLocks noChangeAspect="1"/>
          </p:cNvGraphicFramePr>
          <p:nvPr/>
        </p:nvGraphicFramePr>
        <p:xfrm>
          <a:off x="1116013" y="3846513"/>
          <a:ext cx="6899275" cy="1874837"/>
        </p:xfrm>
        <a:graphic>
          <a:graphicData uri="http://schemas.openxmlformats.org/presentationml/2006/ole">
            <mc:AlternateContent xmlns:mc="http://schemas.openxmlformats.org/markup-compatibility/2006">
              <mc:Choice xmlns:v="urn:schemas-microsoft-com:vml" Requires="v">
                <p:oleObj spid="_x0000_s4510" name="" r:id="rId1" imgW="3454400" imgH="939800" progId="">
                  <p:embed/>
                </p:oleObj>
              </mc:Choice>
              <mc:Fallback>
                <p:oleObj name="" r:id="rId1" imgW="3454400" imgH="939800" progId="">
                  <p:embed/>
                  <p:pic>
                    <p:nvPicPr>
                      <p:cNvPr id="0" name="图片 4509"/>
                      <p:cNvPicPr/>
                      <p:nvPr/>
                    </p:nvPicPr>
                    <p:blipFill>
                      <a:blip r:embed="rId2"/>
                      <a:stretch>
                        <a:fillRect/>
                      </a:stretch>
                    </p:blipFill>
                    <p:spPr>
                      <a:xfrm>
                        <a:off x="1116013" y="3846513"/>
                        <a:ext cx="6899275" cy="1874837"/>
                      </a:xfrm>
                      <a:prstGeom prst="rect">
                        <a:avLst/>
                      </a:prstGeom>
                      <a:noFill/>
                      <a:ln w="38100">
                        <a:noFill/>
                        <a:miter/>
                      </a:ln>
                    </p:spPr>
                  </p:pic>
                </p:oleObj>
              </mc:Fallback>
            </mc:AlternateContent>
          </a:graphicData>
        </a:graphic>
      </p:graphicFrame>
      <p:sp>
        <p:nvSpPr>
          <p:cNvPr id="227332" name="Rectangle 4"/>
          <p:cNvSpPr/>
          <p:nvPr/>
        </p:nvSpPr>
        <p:spPr>
          <a:xfrm>
            <a:off x="3419475" y="3841750"/>
            <a:ext cx="4608513" cy="187325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59846" name="AutoShape 5"/>
          <p:cNvSpPr/>
          <p:nvPr/>
        </p:nvSpPr>
        <p:spPr>
          <a:xfrm>
            <a:off x="395288" y="447675"/>
            <a:ext cx="8569325" cy="1223963"/>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59847" name="AutoShape 6"/>
          <p:cNvSpPr/>
          <p:nvPr/>
        </p:nvSpPr>
        <p:spPr>
          <a:xfrm>
            <a:off x="395288" y="1671638"/>
            <a:ext cx="8569325" cy="1368425"/>
          </a:xfrm>
          <a:prstGeom prst="roundRect">
            <a:avLst>
              <a:gd name="adj" fmla="val 16667"/>
            </a:avLst>
          </a:prstGeom>
          <a:noFill/>
          <a:ln w="28575" cap="flat" cmpd="sng">
            <a:solidFill>
              <a:srgbClr val="CCCC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 name="矩形 8"/>
          <p:cNvSpPr/>
          <p:nvPr/>
        </p:nvSpPr>
        <p:spPr>
          <a:xfrm>
            <a:off x="3071813" y="6143625"/>
            <a:ext cx="3786187" cy="500063"/>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27330">
                                            <p:txEl>
                                              <p:charRg st="113" end="16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7331"/>
                                        </p:tgtEl>
                                        <p:attrNameLst>
                                          <p:attrName>style.visibility</p:attrName>
                                        </p:attrNameLst>
                                      </p:cBhvr>
                                      <p:to>
                                        <p:strVal val="visible"/>
                                      </p:to>
                                    </p:set>
                                    <p:animEffect transition="in" filter="wipe(left)">
                                      <p:cBhvr>
                                        <p:cTn id="11" dur="500"/>
                                        <p:tgtEl>
                                          <p:spTgt spid="2273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227332"/>
                                        </p:tgtEl>
                                      </p:cBhvr>
                                    </p:animEffect>
                                    <p:set>
                                      <p:cBhvr>
                                        <p:cTn id="16" dur="1" fill="hold">
                                          <p:stCondLst>
                                            <p:cond delay="499"/>
                                          </p:stCondLst>
                                        </p:cTn>
                                        <p:tgtEl>
                                          <p:spTgt spid="22733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27330">
                                            <p:txEl>
                                              <p:charRg st="166" end="191"/>
                                            </p:txEl>
                                          </p:spTgt>
                                        </p:tgtEl>
                                        <p:attrNameLst>
                                          <p:attrName>style.visibility</p:attrName>
                                        </p:attrNameLst>
                                      </p:cBhvr>
                                      <p:to>
                                        <p:strVal val="visible"/>
                                      </p:to>
                                    </p:set>
                                    <p:animEffect transition="in" filter="slide(fromBottom)">
                                      <p:cBhvr>
                                        <p:cTn id="21" dur="500"/>
                                        <p:tgtEl>
                                          <p:spTgt spid="227330">
                                            <p:txEl>
                                              <p:charRg st="166" end="19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27330">
                                            <p:txEl>
                                              <p:charRg st="191" end="228"/>
                                            </p:txEl>
                                          </p:spTgt>
                                        </p:tgtEl>
                                        <p:attrNameLst>
                                          <p:attrName>style.visibility</p:attrName>
                                        </p:attrNameLst>
                                      </p:cBhvr>
                                      <p:to>
                                        <p:strVal val="visible"/>
                                      </p:to>
                                    </p:set>
                                    <p:animEffect transition="in" filter="blinds(horizontal)">
                                      <p:cBhvr>
                                        <p:cTn id="26" dur="500"/>
                                        <p:tgtEl>
                                          <p:spTgt spid="227330">
                                            <p:txEl>
                                              <p:charRg st="191" end="22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7332" grpId="0" animBg="1"/>
      <p:bldP spid="9"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2"/>
          <p:cNvSpPr/>
          <p:nvPr/>
        </p:nvSpPr>
        <p:spPr>
          <a:xfrm>
            <a:off x="457200" y="808038"/>
            <a:ext cx="8231188" cy="5780087"/>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设                          ，求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分析：</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数学归纳法</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FF0000"/>
              </a:buClr>
              <a:buSzPct val="75000"/>
              <a:buFont typeface="Wingdings" panose="05000000000000000000" pitchFamily="2" charset="2"/>
              <a:buChar char="p"/>
            </a:pPr>
            <a:r>
              <a:rPr lang="zh-CN" altLang="en-US" sz="2400" b="1" dirty="0">
                <a:solidFill>
                  <a:srgbClr val="000000"/>
                </a:solidFill>
                <a:latin typeface="Times New Roman" panose="02020603050405020304" pitchFamily="18" charset="0"/>
                <a:ea typeface="楷体_GB2312" panose="02010609030101010101" pitchFamily="49" charset="-122"/>
              </a:rPr>
              <a:t>因为</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是对称阵，所以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可以对角化．</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求得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3</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下面求满足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l-GR" altLang="zh-CN" sz="2400" b="1" i="1" dirty="0">
                <a:solidFill>
                  <a:srgbClr val="000000"/>
                </a:solidFill>
                <a:latin typeface="Times New Roman" panose="02020603050405020304" pitchFamily="18" charset="0"/>
                <a:ea typeface="楷体_GB2312" panose="02010609030101010101" pitchFamily="49" charset="-122"/>
              </a:rPr>
              <a:t>Λ</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1060867" name="Object 6"/>
          <p:cNvGraphicFramePr>
            <a:graphicFrameLocks noChangeAspect="1"/>
          </p:cNvGraphicFramePr>
          <p:nvPr/>
        </p:nvGraphicFramePr>
        <p:xfrm>
          <a:off x="1571625" y="633413"/>
          <a:ext cx="1852613" cy="936625"/>
        </p:xfrm>
        <a:graphic>
          <a:graphicData uri="http://schemas.openxmlformats.org/presentationml/2006/ole">
            <mc:AlternateContent xmlns:mc="http://schemas.openxmlformats.org/markup-compatibility/2006">
              <mc:Choice xmlns:v="urn:schemas-microsoft-com:vml" Requires="v">
                <p:oleObj spid="_x0000_s4512" name="" r:id="rId1" imgW="927100" imgH="469900" progId="">
                  <p:embed/>
                </p:oleObj>
              </mc:Choice>
              <mc:Fallback>
                <p:oleObj name="" r:id="rId1" imgW="927100" imgH="469900" progId="">
                  <p:embed/>
                  <p:pic>
                    <p:nvPicPr>
                      <p:cNvPr id="0" name="图片 4511"/>
                      <p:cNvPicPr/>
                      <p:nvPr/>
                    </p:nvPicPr>
                    <p:blipFill>
                      <a:blip r:embed="rId2"/>
                      <a:stretch>
                        <a:fillRect/>
                      </a:stretch>
                    </p:blipFill>
                    <p:spPr>
                      <a:xfrm>
                        <a:off x="1571625" y="633413"/>
                        <a:ext cx="1852613" cy="936625"/>
                      </a:xfrm>
                      <a:prstGeom prst="rect">
                        <a:avLst/>
                      </a:prstGeom>
                      <a:noFill/>
                      <a:ln w="38100">
                        <a:noFill/>
                        <a:miter/>
                      </a:ln>
                    </p:spPr>
                  </p:pic>
                </p:oleObj>
              </mc:Fallback>
            </mc:AlternateContent>
          </a:graphicData>
        </a:graphic>
      </p:graphicFrame>
      <p:graphicFrame>
        <p:nvGraphicFramePr>
          <p:cNvPr id="225284" name="Object 7"/>
          <p:cNvGraphicFramePr>
            <a:graphicFrameLocks noChangeAspect="1"/>
          </p:cNvGraphicFramePr>
          <p:nvPr/>
        </p:nvGraphicFramePr>
        <p:xfrm>
          <a:off x="1347788" y="3257550"/>
          <a:ext cx="6072187" cy="842963"/>
        </p:xfrm>
        <a:graphic>
          <a:graphicData uri="http://schemas.openxmlformats.org/presentationml/2006/ole">
            <mc:AlternateContent xmlns:mc="http://schemas.openxmlformats.org/markup-compatibility/2006">
              <mc:Choice xmlns:v="urn:schemas-microsoft-com:vml" Requires="v">
                <p:oleObj spid="_x0000_s4513" name="" r:id="rId3" imgW="3378200" imgH="469900" progId="">
                  <p:embed/>
                </p:oleObj>
              </mc:Choice>
              <mc:Fallback>
                <p:oleObj name="" r:id="rId3" imgW="3378200" imgH="469900" progId="">
                  <p:embed/>
                  <p:pic>
                    <p:nvPicPr>
                      <p:cNvPr id="0" name="图片 4512"/>
                      <p:cNvPicPr/>
                      <p:nvPr/>
                    </p:nvPicPr>
                    <p:blipFill>
                      <a:blip r:embed="rId4"/>
                      <a:stretch>
                        <a:fillRect/>
                      </a:stretch>
                    </p:blipFill>
                    <p:spPr>
                      <a:xfrm>
                        <a:off x="1347788" y="3257550"/>
                        <a:ext cx="6072187" cy="842963"/>
                      </a:xfrm>
                      <a:prstGeom prst="rect">
                        <a:avLst/>
                      </a:prstGeom>
                      <a:noFill/>
                      <a:ln w="38100">
                        <a:noFill/>
                        <a:miter/>
                      </a:ln>
                    </p:spPr>
                  </p:pic>
                </p:oleObj>
              </mc:Fallback>
            </mc:AlternateContent>
          </a:graphicData>
        </a:graphic>
      </p:graphicFrame>
      <p:graphicFrame>
        <p:nvGraphicFramePr>
          <p:cNvPr id="8196" name="Object 8"/>
          <p:cNvGraphicFramePr>
            <a:graphicFrameLocks noChangeAspect="1"/>
          </p:cNvGraphicFramePr>
          <p:nvPr/>
        </p:nvGraphicFramePr>
        <p:xfrm>
          <a:off x="1308100" y="4849813"/>
          <a:ext cx="1522413" cy="936625"/>
        </p:xfrm>
        <a:graphic>
          <a:graphicData uri="http://schemas.openxmlformats.org/presentationml/2006/ole">
            <mc:AlternateContent xmlns:mc="http://schemas.openxmlformats.org/markup-compatibility/2006">
              <mc:Choice xmlns:v="urn:schemas-microsoft-com:vml" Requires="v">
                <p:oleObj spid="_x0000_s4514" name="" r:id="rId5" imgW="761365" imgH="469900" progId="">
                  <p:embed/>
                </p:oleObj>
              </mc:Choice>
              <mc:Fallback>
                <p:oleObj name="" r:id="rId5" imgW="761365" imgH="469900" progId="">
                  <p:embed/>
                  <p:pic>
                    <p:nvPicPr>
                      <p:cNvPr id="0" name="图片 4513"/>
                      <p:cNvPicPr/>
                      <p:nvPr/>
                    </p:nvPicPr>
                    <p:blipFill>
                      <a:blip r:embed="rId6"/>
                      <a:stretch>
                        <a:fillRect/>
                      </a:stretch>
                    </p:blipFill>
                    <p:spPr>
                      <a:xfrm>
                        <a:off x="1308100" y="4849813"/>
                        <a:ext cx="1522413" cy="936625"/>
                      </a:xfrm>
                      <a:prstGeom prst="rect">
                        <a:avLst/>
                      </a:prstGeom>
                      <a:noFill/>
                      <a:ln w="38100">
                        <a:noFill/>
                        <a:miter/>
                      </a:ln>
                    </p:spPr>
                  </p:pic>
                </p:oleObj>
              </mc:Fallback>
            </mc:AlternateContent>
          </a:graphicData>
        </a:graphic>
      </p:graphicFrame>
      <p:graphicFrame>
        <p:nvGraphicFramePr>
          <p:cNvPr id="8197" name="Object 9"/>
          <p:cNvGraphicFramePr>
            <a:graphicFrameLocks noChangeAspect="1"/>
          </p:cNvGraphicFramePr>
          <p:nvPr/>
        </p:nvGraphicFramePr>
        <p:xfrm>
          <a:off x="3276600" y="4849813"/>
          <a:ext cx="1827213" cy="936625"/>
        </p:xfrm>
        <a:graphic>
          <a:graphicData uri="http://schemas.openxmlformats.org/presentationml/2006/ole">
            <mc:AlternateContent xmlns:mc="http://schemas.openxmlformats.org/markup-compatibility/2006">
              <mc:Choice xmlns:v="urn:schemas-microsoft-com:vml" Requires="v">
                <p:oleObj spid="_x0000_s4511" name="" r:id="rId7" imgW="914400" imgH="469900" progId="">
                  <p:embed/>
                </p:oleObj>
              </mc:Choice>
              <mc:Fallback>
                <p:oleObj name="" r:id="rId7" imgW="914400" imgH="469900" progId="">
                  <p:embed/>
                  <p:pic>
                    <p:nvPicPr>
                      <p:cNvPr id="0" name="图片 4510"/>
                      <p:cNvPicPr/>
                      <p:nvPr/>
                    </p:nvPicPr>
                    <p:blipFill>
                      <a:blip r:embed="rId8"/>
                      <a:stretch>
                        <a:fillRect/>
                      </a:stretch>
                    </p:blipFill>
                    <p:spPr>
                      <a:xfrm>
                        <a:off x="3276600" y="4849813"/>
                        <a:ext cx="1827213" cy="9366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charRg st="49" end="71"/>
                                            </p:txEl>
                                          </p:spTgt>
                                        </p:tgtEl>
                                        <p:attrNameLst>
                                          <p:attrName>style.visibility</p:attrName>
                                        </p:attrNameLst>
                                      </p:cBhvr>
                                      <p:to>
                                        <p:strVal val="visible"/>
                                      </p:to>
                                    </p:set>
                                    <p:animEffect transition="in" filter="slide(fromBottom)">
                                      <p:cBhvr>
                                        <p:cTn id="7" dur="500"/>
                                        <p:tgtEl>
                                          <p:spTgt spid="2">
                                            <p:txEl>
                                              <p:charRg st="49" end="7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284"/>
                                        </p:tgtEl>
                                        <p:attrNameLst>
                                          <p:attrName>style.visibility</p:attrName>
                                        </p:attrNameLst>
                                      </p:cBhvr>
                                      <p:to>
                                        <p:strVal val="visible"/>
                                      </p:to>
                                    </p:set>
                                    <p:animEffect transition="in" filter="wipe(left)">
                                      <p:cBhvr>
                                        <p:cTn id="12" dur="500"/>
                                        <p:tgtEl>
                                          <p:spTgt spid="22528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charRg st="73" end="99"/>
                                            </p:txEl>
                                          </p:spTgt>
                                        </p:tgtEl>
                                        <p:attrNameLst>
                                          <p:attrName>style.visibility</p:attrName>
                                        </p:attrNameLst>
                                      </p:cBhvr>
                                      <p:to>
                                        <p:strVal val="visible"/>
                                      </p:to>
                                    </p:set>
                                    <p:animEffect transition="in" filter="slide(fromBottom)">
                                      <p:cBhvr>
                                        <p:cTn id="17" dur="500"/>
                                        <p:tgtEl>
                                          <p:spTgt spid="2">
                                            <p:txEl>
                                              <p:charRg st="73" end="9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box(in)">
                                      <p:cBhvr>
                                        <p:cTn id="22" dur="500"/>
                                        <p:tgtEl>
                                          <p:spTgt spid="819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box(in)">
                                      <p:cBhvr>
                                        <p:cTn id="27" dur="500"/>
                                        <p:tgtEl>
                                          <p:spTgt spid="819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charRg st="102" end="129"/>
                                            </p:txEl>
                                          </p:spTgt>
                                        </p:tgtEl>
                                        <p:attrNameLst>
                                          <p:attrName>style.visibility</p:attrName>
                                        </p:attrNameLst>
                                      </p:cBhvr>
                                      <p:to>
                                        <p:strVal val="visible"/>
                                      </p:to>
                                    </p:set>
                                    <p:animEffect transition="in" filter="slide(fromBottom)">
                                      <p:cBhvr>
                                        <p:cTn id="32" dur="500"/>
                                        <p:tgtEl>
                                          <p:spTgt spid="2">
                                            <p:txEl>
                                              <p:charRg st="102" end="1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2"/>
          <p:cNvSpPr/>
          <p:nvPr/>
        </p:nvSpPr>
        <p:spPr>
          <a:xfrm>
            <a:off x="457200" y="455613"/>
            <a:ext cx="7954963" cy="5780087"/>
          </a:xfrm>
          <a:prstGeom prst="rect">
            <a:avLst/>
          </a:prstGeom>
          <a:noFill/>
          <a:ln w="9525">
            <a:noFill/>
          </a:ln>
        </p:spPr>
        <p:txBody>
          <a:bodyPr wrap="none">
            <a:spAutoFit/>
          </a:bodyPr>
          <a:p>
            <a:pPr marL="457200" indent="-457200">
              <a:spcBef>
                <a:spcPct val="20000"/>
              </a:spcBef>
              <a:buClr>
                <a:srgbClr val="FF0000"/>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下面求满足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l-GR" altLang="zh-CN" sz="2400" b="1" i="1" dirty="0">
                <a:solidFill>
                  <a:srgbClr val="000000"/>
                </a:solidFill>
                <a:latin typeface="Times New Roman" panose="02020603050405020304" pitchFamily="18" charset="0"/>
                <a:ea typeface="楷体_GB2312" panose="02010609030101010101" pitchFamily="49" charset="-122"/>
              </a:rPr>
              <a:t>Λ</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en-US" sz="2400" b="1"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时， 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i="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i="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，得基础解系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当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3 </a:t>
            </a:r>
            <a:r>
              <a:rPr lang="zh-CN" altLang="en-US" sz="2400" b="1" dirty="0">
                <a:solidFill>
                  <a:srgbClr val="000000"/>
                </a:solidFill>
                <a:latin typeface="Times New Roman" panose="02020603050405020304" pitchFamily="18" charset="0"/>
                <a:ea typeface="楷体_GB2312" panose="02010609030101010101" pitchFamily="49" charset="-122"/>
              </a:rPr>
              <a:t>时， 解方程组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en-US" sz="2400" b="1" dirty="0">
                <a:solidFill>
                  <a:srgbClr val="000000"/>
                </a:solidFill>
                <a:latin typeface="Times New Roman" panose="02020603050405020304" pitchFamily="18" charset="0"/>
                <a:ea typeface="楷体_GB2312" panose="02010609030101010101" pitchFamily="49" charset="-122"/>
              </a:rPr>
              <a:t>−3</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0</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，得基础解系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pPr>
            <a:r>
              <a:rPr lang="zh-CN" altLang="en-US" sz="2400" b="1" dirty="0">
                <a:solidFill>
                  <a:srgbClr val="FF0000"/>
                </a:solidFill>
                <a:latin typeface="Times New Roman" panose="02020603050405020304" pitchFamily="18" charset="0"/>
                <a:ea typeface="楷体_GB2312" panose="02010609030101010101" pitchFamily="49" charset="-122"/>
              </a:rPr>
              <a:t>问题：是否需要单位化？</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 </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3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，即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457200" indent="-457200">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                                      ，则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227331" name="Object 10"/>
          <p:cNvGraphicFramePr>
            <a:graphicFrameLocks noChangeAspect="1"/>
          </p:cNvGraphicFramePr>
          <p:nvPr/>
        </p:nvGraphicFramePr>
        <p:xfrm>
          <a:off x="471488" y="1527175"/>
          <a:ext cx="3705225" cy="938213"/>
        </p:xfrm>
        <a:graphic>
          <a:graphicData uri="http://schemas.openxmlformats.org/presentationml/2006/ole">
            <mc:AlternateContent xmlns:mc="http://schemas.openxmlformats.org/markup-compatibility/2006">
              <mc:Choice xmlns:v="urn:schemas-microsoft-com:vml" Requires="v">
                <p:oleObj spid="_x0000_s4516" name="" r:id="rId1" imgW="1854200" imgH="469900" progId="">
                  <p:embed/>
                </p:oleObj>
              </mc:Choice>
              <mc:Fallback>
                <p:oleObj name="" r:id="rId1" imgW="1854200" imgH="469900" progId="">
                  <p:embed/>
                  <p:pic>
                    <p:nvPicPr>
                      <p:cNvPr id="0" name="图片 4515"/>
                      <p:cNvPicPr/>
                      <p:nvPr/>
                    </p:nvPicPr>
                    <p:blipFill>
                      <a:blip r:embed="rId2"/>
                      <a:stretch>
                        <a:fillRect/>
                      </a:stretch>
                    </p:blipFill>
                    <p:spPr>
                      <a:xfrm>
                        <a:off x="471488" y="1527175"/>
                        <a:ext cx="3705225" cy="938213"/>
                      </a:xfrm>
                      <a:prstGeom prst="rect">
                        <a:avLst/>
                      </a:prstGeom>
                      <a:noFill/>
                      <a:ln w="38100">
                        <a:noFill/>
                        <a:miter/>
                      </a:ln>
                    </p:spPr>
                  </p:pic>
                </p:oleObj>
              </mc:Fallback>
            </mc:AlternateContent>
          </a:graphicData>
        </a:graphic>
      </p:graphicFrame>
      <p:graphicFrame>
        <p:nvGraphicFramePr>
          <p:cNvPr id="227332" name="Object 11"/>
          <p:cNvGraphicFramePr>
            <a:graphicFrameLocks noChangeAspect="1"/>
          </p:cNvGraphicFramePr>
          <p:nvPr/>
        </p:nvGraphicFramePr>
        <p:xfrm>
          <a:off x="6046788" y="1527175"/>
          <a:ext cx="1141412" cy="938213"/>
        </p:xfrm>
        <a:graphic>
          <a:graphicData uri="http://schemas.openxmlformats.org/presentationml/2006/ole">
            <mc:AlternateContent xmlns:mc="http://schemas.openxmlformats.org/markup-compatibility/2006">
              <mc:Choice xmlns:v="urn:schemas-microsoft-com:vml" Requires="v">
                <p:oleObj spid="_x0000_s4515" name="" r:id="rId3" imgW="571500" imgH="469900" progId="">
                  <p:embed/>
                </p:oleObj>
              </mc:Choice>
              <mc:Fallback>
                <p:oleObj name="" r:id="rId3" imgW="571500" imgH="469900" progId="">
                  <p:embed/>
                  <p:pic>
                    <p:nvPicPr>
                      <p:cNvPr id="0" name="图片 4514"/>
                      <p:cNvPicPr/>
                      <p:nvPr/>
                    </p:nvPicPr>
                    <p:blipFill>
                      <a:blip r:embed="rId4"/>
                      <a:stretch>
                        <a:fillRect/>
                      </a:stretch>
                    </p:blipFill>
                    <p:spPr>
                      <a:xfrm>
                        <a:off x="6046788" y="1527175"/>
                        <a:ext cx="1141412" cy="938213"/>
                      </a:xfrm>
                      <a:prstGeom prst="rect">
                        <a:avLst/>
                      </a:prstGeom>
                      <a:noFill/>
                      <a:ln w="38100">
                        <a:noFill/>
                        <a:miter/>
                      </a:ln>
                    </p:spPr>
                  </p:pic>
                </p:oleObj>
              </mc:Fallback>
            </mc:AlternateContent>
          </a:graphicData>
        </a:graphic>
      </p:graphicFrame>
      <p:graphicFrame>
        <p:nvGraphicFramePr>
          <p:cNvPr id="227333" name="Object 12"/>
          <p:cNvGraphicFramePr>
            <a:graphicFrameLocks noChangeAspect="1"/>
          </p:cNvGraphicFramePr>
          <p:nvPr/>
        </p:nvGraphicFramePr>
        <p:xfrm>
          <a:off x="471488" y="3278188"/>
          <a:ext cx="3678237" cy="938212"/>
        </p:xfrm>
        <a:graphic>
          <a:graphicData uri="http://schemas.openxmlformats.org/presentationml/2006/ole">
            <mc:AlternateContent xmlns:mc="http://schemas.openxmlformats.org/markup-compatibility/2006">
              <mc:Choice xmlns:v="urn:schemas-microsoft-com:vml" Requires="v">
                <p:oleObj spid="_x0000_s4517" name="" r:id="rId5" imgW="1841500" imgH="469900" progId="">
                  <p:embed/>
                </p:oleObj>
              </mc:Choice>
              <mc:Fallback>
                <p:oleObj name="" r:id="rId5" imgW="1841500" imgH="469900" progId="">
                  <p:embed/>
                  <p:pic>
                    <p:nvPicPr>
                      <p:cNvPr id="0" name="图片 4516"/>
                      <p:cNvPicPr/>
                      <p:nvPr/>
                    </p:nvPicPr>
                    <p:blipFill>
                      <a:blip r:embed="rId6"/>
                      <a:stretch>
                        <a:fillRect/>
                      </a:stretch>
                    </p:blipFill>
                    <p:spPr>
                      <a:xfrm>
                        <a:off x="471488" y="3278188"/>
                        <a:ext cx="3678237" cy="938212"/>
                      </a:xfrm>
                      <a:prstGeom prst="rect">
                        <a:avLst/>
                      </a:prstGeom>
                      <a:noFill/>
                      <a:ln w="38100">
                        <a:noFill/>
                        <a:miter/>
                      </a:ln>
                    </p:spPr>
                  </p:pic>
                </p:oleObj>
              </mc:Fallback>
            </mc:AlternateContent>
          </a:graphicData>
        </a:graphic>
      </p:graphicFrame>
      <p:graphicFrame>
        <p:nvGraphicFramePr>
          <p:cNvPr id="227334" name="Object 13"/>
          <p:cNvGraphicFramePr>
            <a:graphicFrameLocks noChangeAspect="1"/>
          </p:cNvGraphicFramePr>
          <p:nvPr/>
        </p:nvGraphicFramePr>
        <p:xfrm>
          <a:off x="6046788" y="3278188"/>
          <a:ext cx="1344612" cy="938212"/>
        </p:xfrm>
        <a:graphic>
          <a:graphicData uri="http://schemas.openxmlformats.org/presentationml/2006/ole">
            <mc:AlternateContent xmlns:mc="http://schemas.openxmlformats.org/markup-compatibility/2006">
              <mc:Choice xmlns:v="urn:schemas-microsoft-com:vml" Requires="v">
                <p:oleObj spid="_x0000_s4519" name="" r:id="rId7" imgW="673100" imgH="469900" progId="">
                  <p:embed/>
                </p:oleObj>
              </mc:Choice>
              <mc:Fallback>
                <p:oleObj name="" r:id="rId7" imgW="673100" imgH="469900" progId="">
                  <p:embed/>
                  <p:pic>
                    <p:nvPicPr>
                      <p:cNvPr id="0" name="图片 4518"/>
                      <p:cNvPicPr/>
                      <p:nvPr/>
                    </p:nvPicPr>
                    <p:blipFill>
                      <a:blip r:embed="rId8"/>
                      <a:stretch>
                        <a:fillRect/>
                      </a:stretch>
                    </p:blipFill>
                    <p:spPr>
                      <a:xfrm>
                        <a:off x="6046788" y="3278188"/>
                        <a:ext cx="1344612" cy="938212"/>
                      </a:xfrm>
                      <a:prstGeom prst="rect">
                        <a:avLst/>
                      </a:prstGeom>
                      <a:noFill/>
                      <a:ln w="38100">
                        <a:noFill/>
                        <a:miter/>
                      </a:ln>
                    </p:spPr>
                  </p:pic>
                </p:oleObj>
              </mc:Fallback>
            </mc:AlternateContent>
          </a:graphicData>
        </a:graphic>
      </p:graphicFrame>
      <p:graphicFrame>
        <p:nvGraphicFramePr>
          <p:cNvPr id="2" name="Object 14"/>
          <p:cNvGraphicFramePr>
            <a:graphicFrameLocks noChangeAspect="1"/>
          </p:cNvGraphicFramePr>
          <p:nvPr/>
        </p:nvGraphicFramePr>
        <p:xfrm>
          <a:off x="4549775" y="4643438"/>
          <a:ext cx="3451225" cy="936625"/>
        </p:xfrm>
        <a:graphic>
          <a:graphicData uri="http://schemas.openxmlformats.org/presentationml/2006/ole">
            <mc:AlternateContent xmlns:mc="http://schemas.openxmlformats.org/markup-compatibility/2006">
              <mc:Choice xmlns:v="urn:schemas-microsoft-com:vml" Requires="v">
                <p:oleObj spid="_x0000_s4520" name="" r:id="rId9" imgW="1727200" imgH="469900" progId="">
                  <p:embed/>
                </p:oleObj>
              </mc:Choice>
              <mc:Fallback>
                <p:oleObj name="" r:id="rId9" imgW="1727200" imgH="469900" progId="">
                  <p:embed/>
                  <p:pic>
                    <p:nvPicPr>
                      <p:cNvPr id="0" name="图片 4519"/>
                      <p:cNvPicPr/>
                      <p:nvPr/>
                    </p:nvPicPr>
                    <p:blipFill>
                      <a:blip r:embed="rId10"/>
                      <a:stretch>
                        <a:fillRect/>
                      </a:stretch>
                    </p:blipFill>
                    <p:spPr>
                      <a:xfrm>
                        <a:off x="4549775" y="4643438"/>
                        <a:ext cx="3451225" cy="936625"/>
                      </a:xfrm>
                      <a:prstGeom prst="rect">
                        <a:avLst/>
                      </a:prstGeom>
                      <a:noFill/>
                      <a:ln w="38100">
                        <a:noFill/>
                        <a:miter/>
                      </a:ln>
                    </p:spPr>
                  </p:pic>
                </p:oleObj>
              </mc:Fallback>
            </mc:AlternateContent>
          </a:graphicData>
        </a:graphic>
      </p:graphicFrame>
      <p:graphicFrame>
        <p:nvGraphicFramePr>
          <p:cNvPr id="3" name="Object 15"/>
          <p:cNvGraphicFramePr>
            <a:graphicFrameLocks noChangeAspect="1"/>
          </p:cNvGraphicFramePr>
          <p:nvPr/>
        </p:nvGraphicFramePr>
        <p:xfrm>
          <a:off x="857250" y="5529263"/>
          <a:ext cx="2917825" cy="936625"/>
        </p:xfrm>
        <a:graphic>
          <a:graphicData uri="http://schemas.openxmlformats.org/presentationml/2006/ole">
            <mc:AlternateContent xmlns:mc="http://schemas.openxmlformats.org/markup-compatibility/2006">
              <mc:Choice xmlns:v="urn:schemas-microsoft-com:vml" Requires="v">
                <p:oleObj spid="_x0000_s4521" name="" r:id="rId11" imgW="1459865" imgH="469900" progId="">
                  <p:embed/>
                </p:oleObj>
              </mc:Choice>
              <mc:Fallback>
                <p:oleObj name="" r:id="rId11" imgW="1459865" imgH="469900" progId="">
                  <p:embed/>
                  <p:pic>
                    <p:nvPicPr>
                      <p:cNvPr id="0" name="图片 4520"/>
                      <p:cNvPicPr/>
                      <p:nvPr/>
                    </p:nvPicPr>
                    <p:blipFill>
                      <a:blip r:embed="rId12"/>
                      <a:stretch>
                        <a:fillRect/>
                      </a:stretch>
                    </p:blipFill>
                    <p:spPr>
                      <a:xfrm>
                        <a:off x="857250" y="5529263"/>
                        <a:ext cx="2917825" cy="936625"/>
                      </a:xfrm>
                      <a:prstGeom prst="rect">
                        <a:avLst/>
                      </a:prstGeom>
                      <a:noFill/>
                      <a:ln w="38100">
                        <a:noFill/>
                        <a:miter/>
                      </a:ln>
                    </p:spPr>
                  </p:pic>
                </p:oleObj>
              </mc:Fallback>
            </mc:AlternateContent>
          </a:graphicData>
        </a:graphic>
      </p:graphicFrame>
      <p:graphicFrame>
        <p:nvGraphicFramePr>
          <p:cNvPr id="4" name="Object 16"/>
          <p:cNvGraphicFramePr>
            <a:graphicFrameLocks noChangeAspect="1"/>
          </p:cNvGraphicFramePr>
          <p:nvPr/>
        </p:nvGraphicFramePr>
        <p:xfrm>
          <a:off x="4389438" y="5529263"/>
          <a:ext cx="2182812" cy="936625"/>
        </p:xfrm>
        <a:graphic>
          <a:graphicData uri="http://schemas.openxmlformats.org/presentationml/2006/ole">
            <mc:AlternateContent xmlns:mc="http://schemas.openxmlformats.org/markup-compatibility/2006">
              <mc:Choice xmlns:v="urn:schemas-microsoft-com:vml" Requires="v">
                <p:oleObj spid="_x0000_s4522" name="" r:id="rId13" imgW="1091565" imgH="469900" progId="">
                  <p:embed/>
                </p:oleObj>
              </mc:Choice>
              <mc:Fallback>
                <p:oleObj name="" r:id="rId13" imgW="1091565" imgH="469900" progId="">
                  <p:embed/>
                  <p:pic>
                    <p:nvPicPr>
                      <p:cNvPr id="0" name="图片 4521"/>
                      <p:cNvPicPr/>
                      <p:nvPr/>
                    </p:nvPicPr>
                    <p:blipFill>
                      <a:blip r:embed="rId14"/>
                      <a:stretch>
                        <a:fillRect/>
                      </a:stretch>
                    </p:blipFill>
                    <p:spPr>
                      <a:xfrm>
                        <a:off x="4389438" y="5529263"/>
                        <a:ext cx="2182812" cy="936625"/>
                      </a:xfrm>
                      <a:prstGeom prst="rect">
                        <a:avLst/>
                      </a:prstGeom>
                      <a:noFill/>
                      <a:ln w="38100">
                        <a:noFill/>
                        <a:miter/>
                      </a:ln>
                    </p:spPr>
                  </p:pic>
                </p:oleObj>
              </mc:Fallback>
            </mc:AlternateContent>
          </a:graphicData>
        </a:graphic>
      </p:graphicFrame>
      <p:graphicFrame>
        <p:nvGraphicFramePr>
          <p:cNvPr id="5" name="Object 17"/>
          <p:cNvGraphicFramePr>
            <a:graphicFrameLocks noChangeAspect="1"/>
          </p:cNvGraphicFramePr>
          <p:nvPr/>
        </p:nvGraphicFramePr>
        <p:xfrm>
          <a:off x="6869113" y="5529263"/>
          <a:ext cx="2132012" cy="936625"/>
        </p:xfrm>
        <a:graphic>
          <a:graphicData uri="http://schemas.openxmlformats.org/presentationml/2006/ole">
            <mc:AlternateContent xmlns:mc="http://schemas.openxmlformats.org/markup-compatibility/2006">
              <mc:Choice xmlns:v="urn:schemas-microsoft-com:vml" Requires="v">
                <p:oleObj spid="_x0000_s4523" name="" r:id="rId15" imgW="1066800" imgH="469900" progId="">
                  <p:embed/>
                </p:oleObj>
              </mc:Choice>
              <mc:Fallback>
                <p:oleObj name="" r:id="rId15" imgW="1066800" imgH="469900" progId="">
                  <p:embed/>
                  <p:pic>
                    <p:nvPicPr>
                      <p:cNvPr id="0" name="图片 4522"/>
                      <p:cNvPicPr/>
                      <p:nvPr/>
                    </p:nvPicPr>
                    <p:blipFill>
                      <a:blip r:embed="rId16"/>
                      <a:stretch>
                        <a:fillRect/>
                      </a:stretch>
                    </p:blipFill>
                    <p:spPr>
                      <a:xfrm>
                        <a:off x="6869113" y="5529263"/>
                        <a:ext cx="2132012" cy="936625"/>
                      </a:xfrm>
                      <a:prstGeom prst="rect">
                        <a:avLst/>
                      </a:prstGeom>
                      <a:solidFill>
                        <a:srgbClr val="99CC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7330">
                                            <p:txEl>
                                              <p:charRg st="27" end="58"/>
                                            </p:txEl>
                                          </p:spTgt>
                                        </p:tgtEl>
                                        <p:attrNameLst>
                                          <p:attrName>style.visibility</p:attrName>
                                        </p:attrNameLst>
                                      </p:cBhvr>
                                      <p:to>
                                        <p:strVal val="visible"/>
                                      </p:to>
                                    </p:set>
                                    <p:animEffect transition="in" filter="slide(fromBottom)">
                                      <p:cBhvr>
                                        <p:cTn id="7" dur="500"/>
                                        <p:tgtEl>
                                          <p:spTgt spid="227330">
                                            <p:txEl>
                                              <p:charRg st="27" end="5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7331"/>
                                        </p:tgtEl>
                                        <p:attrNameLst>
                                          <p:attrName>style.visibility</p:attrName>
                                        </p:attrNameLst>
                                      </p:cBhvr>
                                      <p:to>
                                        <p:strVal val="visible"/>
                                      </p:to>
                                    </p:set>
                                    <p:animEffect transition="in" filter="wipe(left)">
                                      <p:cBhvr>
                                        <p:cTn id="12" dur="500"/>
                                        <p:tgtEl>
                                          <p:spTgt spid="2273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7330">
                                            <p:txEl>
                                              <p:charRg st="59" end="130"/>
                                            </p:txEl>
                                          </p:spTgt>
                                        </p:tgtEl>
                                        <p:attrNameLst>
                                          <p:attrName>style.visibility</p:attrName>
                                        </p:attrNameLst>
                                      </p:cBhvr>
                                      <p:to>
                                        <p:strVal val="visible"/>
                                      </p:to>
                                    </p:set>
                                    <p:animEffect transition="in" filter="blinds(horizontal)">
                                      <p:cBhvr>
                                        <p:cTn id="17" dur="500"/>
                                        <p:tgtEl>
                                          <p:spTgt spid="227330">
                                            <p:txEl>
                                              <p:charRg st="59" end="13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27332"/>
                                        </p:tgtEl>
                                        <p:attrNameLst>
                                          <p:attrName>style.visibility</p:attrName>
                                        </p:attrNameLst>
                                      </p:cBhvr>
                                      <p:to>
                                        <p:strVal val="visible"/>
                                      </p:to>
                                    </p:set>
                                    <p:animEffect transition="in" filter="blinds(horizontal)">
                                      <p:cBhvr>
                                        <p:cTn id="20" dur="500"/>
                                        <p:tgtEl>
                                          <p:spTgt spid="22733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7330">
                                            <p:txEl>
                                              <p:charRg st="131" end="162"/>
                                            </p:txEl>
                                          </p:spTgt>
                                        </p:tgtEl>
                                        <p:attrNameLst>
                                          <p:attrName>style.visibility</p:attrName>
                                        </p:attrNameLst>
                                      </p:cBhvr>
                                      <p:to>
                                        <p:strVal val="visible"/>
                                      </p:to>
                                    </p:set>
                                    <p:animEffect transition="in" filter="slide(fromBottom)">
                                      <p:cBhvr>
                                        <p:cTn id="25" dur="500"/>
                                        <p:tgtEl>
                                          <p:spTgt spid="227330">
                                            <p:txEl>
                                              <p:charRg st="131" end="16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7333"/>
                                        </p:tgtEl>
                                        <p:attrNameLst>
                                          <p:attrName>style.visibility</p:attrName>
                                        </p:attrNameLst>
                                      </p:cBhvr>
                                      <p:to>
                                        <p:strVal val="visible"/>
                                      </p:to>
                                    </p:set>
                                    <p:animEffect transition="in" filter="wipe(left)">
                                      <p:cBhvr>
                                        <p:cTn id="30" dur="500"/>
                                        <p:tgtEl>
                                          <p:spTgt spid="22733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7330">
                                            <p:txEl>
                                              <p:charRg st="163" end="237"/>
                                            </p:txEl>
                                          </p:spTgt>
                                        </p:tgtEl>
                                        <p:attrNameLst>
                                          <p:attrName>style.visibility</p:attrName>
                                        </p:attrNameLst>
                                      </p:cBhvr>
                                      <p:to>
                                        <p:strVal val="visible"/>
                                      </p:to>
                                    </p:set>
                                    <p:animEffect transition="in" filter="blinds(horizontal)">
                                      <p:cBhvr>
                                        <p:cTn id="35" dur="500"/>
                                        <p:tgtEl>
                                          <p:spTgt spid="227330">
                                            <p:txEl>
                                              <p:charRg st="163" end="23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27334"/>
                                        </p:tgtEl>
                                        <p:attrNameLst>
                                          <p:attrName>style.visibility</p:attrName>
                                        </p:attrNameLst>
                                      </p:cBhvr>
                                      <p:to>
                                        <p:strVal val="visible"/>
                                      </p:to>
                                    </p:set>
                                    <p:animEffect transition="in" filter="blinds(horizontal)">
                                      <p:cBhvr>
                                        <p:cTn id="38" dur="500"/>
                                        <p:tgtEl>
                                          <p:spTgt spid="2273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27330">
                                            <p:txEl>
                                              <p:charRg st="238" end="250"/>
                                            </p:txEl>
                                          </p:spTgt>
                                        </p:tgtEl>
                                        <p:attrNameLst>
                                          <p:attrName>style.visibility</p:attrName>
                                        </p:attrNameLst>
                                      </p:cBhvr>
                                      <p:to>
                                        <p:strVal val="visible"/>
                                      </p:to>
                                    </p:set>
                                    <p:animEffect transition="in" filter="blinds(horizontal)">
                                      <p:cBhvr>
                                        <p:cTn id="43" dur="500"/>
                                        <p:tgtEl>
                                          <p:spTgt spid="227330">
                                            <p:txEl>
                                              <p:charRg st="238" end="25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27330">
                                            <p:txEl>
                                              <p:charRg st="250" end="322"/>
                                            </p:txEl>
                                          </p:spTgt>
                                        </p:tgtEl>
                                        <p:attrNameLst>
                                          <p:attrName>style.visibility</p:attrName>
                                        </p:attrNameLst>
                                      </p:cBhvr>
                                      <p:to>
                                        <p:strVal val="visible"/>
                                      </p:to>
                                    </p:set>
                                    <p:animEffect transition="in" filter="blinds(horizontal)">
                                      <p:cBhvr>
                                        <p:cTn id="48" dur="500"/>
                                        <p:tgtEl>
                                          <p:spTgt spid="227330">
                                            <p:txEl>
                                              <p:charRg st="250" end="32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linds(horizont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27330">
                                            <p:txEl>
                                              <p:charRg st="323" end="395"/>
                                            </p:txEl>
                                          </p:spTgt>
                                        </p:tgtEl>
                                        <p:attrNameLst>
                                          <p:attrName>style.visibility</p:attrName>
                                        </p:attrNameLst>
                                      </p:cBhvr>
                                      <p:to>
                                        <p:strVal val="visible"/>
                                      </p:to>
                                    </p:set>
                                    <p:animEffect transition="in" filter="blinds(horizontal)">
                                      <p:cBhvr>
                                        <p:cTn id="58" dur="500"/>
                                        <p:tgtEl>
                                          <p:spTgt spid="227330">
                                            <p:txEl>
                                              <p:charRg st="323" end="395"/>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horizontal)">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blinds(horizontal)">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2"/>
          <p:cNvSpPr/>
          <p:nvPr/>
        </p:nvSpPr>
        <p:spPr>
          <a:xfrm>
            <a:off x="457200" y="688975"/>
            <a:ext cx="8231188" cy="493713"/>
          </a:xfrm>
          <a:prstGeom prst="rect">
            <a:avLst/>
          </a:prstGeom>
          <a:noFill/>
          <a:ln w="9525">
            <a:noFill/>
          </a:ln>
        </p:spPr>
        <p:txBody>
          <a:bodyPr>
            <a:spAutoFit/>
          </a:bodyPr>
          <a:p>
            <a:pPr marL="457200" indent="-4572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楷体_GB2312" panose="02010609030101010101" pitchFamily="49" charset="-122"/>
                <a:ea typeface="楷体_GB2312" panose="02010609030101010101" pitchFamily="49" charset="-122"/>
              </a:rPr>
              <a:t>于是     </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，即</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21505" name="Object 5"/>
          <p:cNvGraphicFramePr>
            <a:graphicFrameLocks noChangeAspect="1"/>
          </p:cNvGraphicFramePr>
          <p:nvPr/>
        </p:nvGraphicFramePr>
        <p:xfrm>
          <a:off x="814388" y="1714500"/>
          <a:ext cx="6751637" cy="2481263"/>
        </p:xfrm>
        <a:graphic>
          <a:graphicData uri="http://schemas.openxmlformats.org/presentationml/2006/ole">
            <mc:AlternateContent xmlns:mc="http://schemas.openxmlformats.org/markup-compatibility/2006">
              <mc:Choice xmlns:v="urn:schemas-microsoft-com:vml" Requires="v">
                <p:oleObj spid="_x0000_s4524" name="" r:id="rId1" imgW="3378200" imgH="1244600" progId="">
                  <p:embed/>
                </p:oleObj>
              </mc:Choice>
              <mc:Fallback>
                <p:oleObj name="" r:id="rId1" imgW="3378200" imgH="1244600" progId="">
                  <p:embed/>
                  <p:pic>
                    <p:nvPicPr>
                      <p:cNvPr id="0" name="图片 4523"/>
                      <p:cNvPicPr/>
                      <p:nvPr/>
                    </p:nvPicPr>
                    <p:blipFill>
                      <a:blip r:embed="rId2"/>
                      <a:stretch>
                        <a:fillRect/>
                      </a:stretch>
                    </p:blipFill>
                    <p:spPr>
                      <a:xfrm>
                        <a:off x="814388" y="1714500"/>
                        <a:ext cx="6751637" cy="2481263"/>
                      </a:xfrm>
                      <a:prstGeom prst="rect">
                        <a:avLst/>
                      </a:prstGeom>
                      <a:noFill/>
                      <a:ln w="38100">
                        <a:noFill/>
                        <a:miter/>
                      </a:ln>
                    </p:spPr>
                  </p:pic>
                </p:oleObj>
              </mc:Fallback>
            </mc:AlternateContent>
          </a:graphicData>
        </a:graphic>
      </p:graphicFrame>
      <p:graphicFrame>
        <p:nvGraphicFramePr>
          <p:cNvPr id="4" name="Object 6"/>
          <p:cNvGraphicFramePr>
            <a:graphicFrameLocks noChangeAspect="1"/>
          </p:cNvGraphicFramePr>
          <p:nvPr/>
        </p:nvGraphicFramePr>
        <p:xfrm>
          <a:off x="1238250" y="504825"/>
          <a:ext cx="2714625" cy="936625"/>
        </p:xfrm>
        <a:graphic>
          <a:graphicData uri="http://schemas.openxmlformats.org/presentationml/2006/ole">
            <mc:AlternateContent xmlns:mc="http://schemas.openxmlformats.org/markup-compatibility/2006">
              <mc:Choice xmlns:v="urn:schemas-microsoft-com:vml" Requires="v">
                <p:oleObj spid="_x0000_s4518" name="" r:id="rId3" imgW="1358900" imgH="469900" progId="">
                  <p:embed/>
                </p:oleObj>
              </mc:Choice>
              <mc:Fallback>
                <p:oleObj name="" r:id="rId3" imgW="1358900" imgH="469900" progId="">
                  <p:embed/>
                  <p:pic>
                    <p:nvPicPr>
                      <p:cNvPr id="0" name="图片 4517"/>
                      <p:cNvPicPr/>
                      <p:nvPr/>
                    </p:nvPicPr>
                    <p:blipFill>
                      <a:blip r:embed="rId4"/>
                      <a:stretch>
                        <a:fillRect/>
                      </a:stretch>
                    </p:blipFill>
                    <p:spPr>
                      <a:xfrm>
                        <a:off x="1238250" y="504825"/>
                        <a:ext cx="2714625" cy="936625"/>
                      </a:xfrm>
                      <a:prstGeom prst="rect">
                        <a:avLst/>
                      </a:prstGeom>
                      <a:noFill/>
                      <a:ln w="38100">
                        <a:noFill/>
                        <a:miter/>
                      </a:ln>
                    </p:spPr>
                  </p:pic>
                </p:oleObj>
              </mc:Fallback>
            </mc:AlternateContent>
          </a:graphicData>
        </a:graphic>
      </p:graphicFrame>
      <p:graphicFrame>
        <p:nvGraphicFramePr>
          <p:cNvPr id="3" name="Object 7"/>
          <p:cNvGraphicFramePr>
            <a:graphicFrameLocks noChangeAspect="1"/>
          </p:cNvGraphicFramePr>
          <p:nvPr/>
        </p:nvGraphicFramePr>
        <p:xfrm>
          <a:off x="4600575" y="757238"/>
          <a:ext cx="1471613" cy="379412"/>
        </p:xfrm>
        <a:graphic>
          <a:graphicData uri="http://schemas.openxmlformats.org/presentationml/2006/ole">
            <mc:AlternateContent xmlns:mc="http://schemas.openxmlformats.org/markup-compatibility/2006">
              <mc:Choice xmlns:v="urn:schemas-microsoft-com:vml" Requires="v">
                <p:oleObj spid="_x0000_s4525" name="" r:id="rId5" imgW="736600" imgH="190500" progId="">
                  <p:embed/>
                </p:oleObj>
              </mc:Choice>
              <mc:Fallback>
                <p:oleObj name="" r:id="rId5" imgW="736600" imgH="190500" progId="">
                  <p:embed/>
                  <p:pic>
                    <p:nvPicPr>
                      <p:cNvPr id="0" name="图片 4524"/>
                      <p:cNvPicPr/>
                      <p:nvPr/>
                    </p:nvPicPr>
                    <p:blipFill>
                      <a:blip r:embed="rId6"/>
                      <a:stretch>
                        <a:fillRect/>
                      </a:stretch>
                    </p:blipFill>
                    <p:spPr>
                      <a:xfrm>
                        <a:off x="4600575" y="757238"/>
                        <a:ext cx="1471613" cy="379412"/>
                      </a:xfrm>
                      <a:prstGeom prst="rect">
                        <a:avLst/>
                      </a:prstGeom>
                      <a:noFill/>
                      <a:ln w="38100">
                        <a:noFill/>
                        <a:miter/>
                      </a:ln>
                    </p:spPr>
                  </p:pic>
                </p:oleObj>
              </mc:Fallback>
            </mc:AlternateContent>
          </a:graphicData>
        </a:graphic>
      </p:graphicFrame>
      <p:sp>
        <p:nvSpPr>
          <p:cNvPr id="6" name="矩形 5"/>
          <p:cNvSpPr/>
          <p:nvPr/>
        </p:nvSpPr>
        <p:spPr>
          <a:xfrm>
            <a:off x="1143000" y="2155825"/>
            <a:ext cx="3929063" cy="10001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 name="矩形 6"/>
          <p:cNvSpPr/>
          <p:nvPr/>
        </p:nvSpPr>
        <p:spPr>
          <a:xfrm>
            <a:off x="1143000" y="3214688"/>
            <a:ext cx="6500813" cy="10001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charRg st="0" end="37"/>
                                            </p:txEl>
                                          </p:spTgt>
                                        </p:tgtEl>
                                        <p:attrNameLst>
                                          <p:attrName>style.visibility</p:attrName>
                                        </p:attrNameLst>
                                      </p:cBhvr>
                                      <p:to>
                                        <p:strVal val="visible"/>
                                      </p:to>
                                    </p:set>
                                    <p:animEffect transition="in" filter="blinds(horizontal)">
                                      <p:cBhvr>
                                        <p:cTn id="7" dur="500"/>
                                        <p:tgtEl>
                                          <p:spTgt spid="2">
                                            <p:txEl>
                                              <p:charRg st="0" end="3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505"/>
                                        </p:tgtEl>
                                        <p:attrNameLst>
                                          <p:attrName>style.visibility</p:attrName>
                                        </p:attrNameLst>
                                      </p:cBhvr>
                                      <p:to>
                                        <p:strVal val="visible"/>
                                      </p:to>
                                    </p:set>
                                    <p:animEffect transition="in" filter="wipe(left)">
                                      <p:cBhvr>
                                        <p:cTn id="20" dur="500"/>
                                        <p:tgtEl>
                                          <p:spTgt spid="2150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5.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1063938"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mj-ea"/>
                <a:cs typeface="+mj-cs"/>
              </a:rPr>
              <a:t>§</a:t>
            </a:r>
            <a:r>
              <a:rPr lang="en-US" altLang="zh-CN" sz="3600" b="1" dirty="0">
                <a:solidFill>
                  <a:srgbClr val="CC0099"/>
                </a:solidFill>
                <a:latin typeface="+mj-lt"/>
                <a:ea typeface="+mj-ea"/>
                <a:cs typeface="+mj-cs"/>
              </a:rPr>
              <a:t>5</a:t>
            </a:r>
            <a:r>
              <a:rPr lang="en-US" altLang="zh-CN" sz="3600" b="1" dirty="0">
                <a:solidFill>
                  <a:srgbClr val="CC0099"/>
                </a:solidFill>
                <a:latin typeface="楷体_GB2312" panose="02010609030101010101" pitchFamily="49" charset="-122"/>
                <a:ea typeface="+mj-ea"/>
                <a:cs typeface="+mj-cs"/>
              </a:rPr>
              <a:t>  </a:t>
            </a:r>
            <a:r>
              <a:rPr lang="zh-CN" altLang="en-US" sz="3600" b="1" dirty="0">
                <a:solidFill>
                  <a:srgbClr val="CC0099"/>
                </a:solidFill>
                <a:latin typeface="楷体_GB2312" panose="02010609030101010101" pitchFamily="49" charset="-122"/>
                <a:ea typeface="+mj-ea"/>
                <a:cs typeface="+mj-cs"/>
              </a:rPr>
              <a:t>二次型及其标准形</a:t>
            </a:r>
            <a:endParaRPr lang="zh-CN" altLang="en-US" sz="3600" b="1" dirty="0">
              <a:solidFill>
                <a:srgbClr val="CC0099"/>
              </a:solidFill>
              <a:latin typeface="楷体_GB2312" panose="02010609030101010101" pitchFamily="49" charset="-122"/>
              <a:ea typeface="+mj-ea"/>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4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73730" name="Object 18"/>
          <p:cNvGraphicFramePr>
            <a:graphicFrameLocks noChangeAspect="1"/>
          </p:cNvGraphicFramePr>
          <p:nvPr/>
        </p:nvGraphicFramePr>
        <p:xfrm>
          <a:off x="1111250" y="1139825"/>
          <a:ext cx="990600" cy="939800"/>
        </p:xfrm>
        <a:graphic>
          <a:graphicData uri="http://schemas.openxmlformats.org/presentationml/2006/ole">
            <mc:AlternateContent xmlns:mc="http://schemas.openxmlformats.org/markup-compatibility/2006">
              <mc:Choice xmlns:v="urn:schemas-microsoft-com:vml" Requires="v">
                <p:oleObj spid="_x0000_s4526" name="" r:id="rId1" imgW="495300" imgH="469900" progId="">
                  <p:embed/>
                </p:oleObj>
              </mc:Choice>
              <mc:Fallback>
                <p:oleObj name="" r:id="rId1" imgW="495300" imgH="469900" progId="">
                  <p:embed/>
                  <p:pic>
                    <p:nvPicPr>
                      <p:cNvPr id="0" name="图片 4525"/>
                      <p:cNvPicPr/>
                      <p:nvPr/>
                    </p:nvPicPr>
                    <p:blipFill>
                      <a:blip r:embed="rId2"/>
                      <a:stretch>
                        <a:fillRect/>
                      </a:stretch>
                    </p:blipFill>
                    <p:spPr>
                      <a:xfrm>
                        <a:off x="1111250" y="1139825"/>
                        <a:ext cx="990600" cy="939800"/>
                      </a:xfrm>
                      <a:prstGeom prst="rect">
                        <a:avLst/>
                      </a:prstGeom>
                      <a:noFill/>
                      <a:ln w="38100">
                        <a:noFill/>
                        <a:miter/>
                      </a:ln>
                    </p:spPr>
                  </p:pic>
                </p:oleObj>
              </mc:Fallback>
            </mc:AlternateContent>
          </a:graphicData>
        </a:graphic>
      </p:graphicFrame>
      <p:grpSp>
        <p:nvGrpSpPr>
          <p:cNvPr id="2" name="Group 3"/>
          <p:cNvGrpSpPr/>
          <p:nvPr/>
        </p:nvGrpSpPr>
        <p:grpSpPr>
          <a:xfrm>
            <a:off x="2190750" y="981075"/>
            <a:ext cx="1600200" cy="633413"/>
            <a:chOff x="2688" y="1041"/>
            <a:chExt cx="1008" cy="399"/>
          </a:xfrm>
        </p:grpSpPr>
        <p:sp>
          <p:nvSpPr>
            <p:cNvPr id="1065004" name="Line 4"/>
            <p:cNvSpPr/>
            <p:nvPr/>
          </p:nvSpPr>
          <p:spPr>
            <a:xfrm>
              <a:off x="2688" y="1440"/>
              <a:ext cx="1008" cy="0"/>
            </a:xfrm>
            <a:prstGeom prst="line">
              <a:avLst/>
            </a:prstGeom>
            <a:ln w="38100" cap="flat" cmpd="sng">
              <a:solidFill>
                <a:srgbClr val="FF3300"/>
              </a:solidFill>
              <a:prstDash val="solid"/>
              <a:headEnd type="triangle" w="med" len="med"/>
              <a:tailEnd type="triangle" w="med" len="med"/>
            </a:ln>
          </p:spPr>
        </p:sp>
        <p:sp>
          <p:nvSpPr>
            <p:cNvPr id="1065005" name="Rectangle 5"/>
            <p:cNvSpPr/>
            <p:nvPr/>
          </p:nvSpPr>
          <p:spPr>
            <a:xfrm>
              <a:off x="2928" y="1041"/>
              <a:ext cx="599" cy="288"/>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对应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graphicFrame>
        <p:nvGraphicFramePr>
          <p:cNvPr id="73734" name="Object 19"/>
          <p:cNvGraphicFramePr>
            <a:graphicFrameLocks noChangeAspect="1"/>
          </p:cNvGraphicFramePr>
          <p:nvPr/>
        </p:nvGraphicFramePr>
        <p:xfrm>
          <a:off x="3881438" y="1144588"/>
          <a:ext cx="1141412" cy="965200"/>
        </p:xfrm>
        <a:graphic>
          <a:graphicData uri="http://schemas.openxmlformats.org/presentationml/2006/ole">
            <mc:AlternateContent xmlns:mc="http://schemas.openxmlformats.org/markup-compatibility/2006">
              <mc:Choice xmlns:v="urn:schemas-microsoft-com:vml" Requires="v">
                <p:oleObj spid="_x0000_s4528" name="" r:id="rId3" imgW="571500" imgH="482600" progId="">
                  <p:embed/>
                </p:oleObj>
              </mc:Choice>
              <mc:Fallback>
                <p:oleObj name="" r:id="rId3" imgW="571500" imgH="482600" progId="">
                  <p:embed/>
                  <p:pic>
                    <p:nvPicPr>
                      <p:cNvPr id="0" name="图片 4527"/>
                      <p:cNvPicPr/>
                      <p:nvPr/>
                    </p:nvPicPr>
                    <p:blipFill>
                      <a:blip r:embed="rId4"/>
                      <a:stretch>
                        <a:fillRect/>
                      </a:stretch>
                    </p:blipFill>
                    <p:spPr>
                      <a:xfrm>
                        <a:off x="3881438" y="1144588"/>
                        <a:ext cx="1141412" cy="965200"/>
                      </a:xfrm>
                      <a:prstGeom prst="rect">
                        <a:avLst/>
                      </a:prstGeom>
                      <a:noFill/>
                      <a:ln w="38100">
                        <a:noFill/>
                        <a:miter/>
                      </a:ln>
                    </p:spPr>
                  </p:pic>
                </p:oleObj>
              </mc:Fallback>
            </mc:AlternateContent>
          </a:graphicData>
        </a:graphic>
      </p:graphicFrame>
      <p:grpSp>
        <p:nvGrpSpPr>
          <p:cNvPr id="3" name="Group 77"/>
          <p:cNvGrpSpPr/>
          <p:nvPr/>
        </p:nvGrpSpPr>
        <p:grpSpPr>
          <a:xfrm>
            <a:off x="5181600" y="692150"/>
            <a:ext cx="3048000" cy="2190750"/>
            <a:chOff x="3264" y="436"/>
            <a:chExt cx="1920" cy="1380"/>
          </a:xfrm>
        </p:grpSpPr>
        <p:graphicFrame>
          <p:nvGraphicFramePr>
            <p:cNvPr id="1064999" name="Object 20"/>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4529" name="" r:id="rId5" imgW="139700" imgH="165100" progId="">
                    <p:embed/>
                  </p:oleObj>
                </mc:Choice>
                <mc:Fallback>
                  <p:oleObj name="" r:id="rId5" imgW="139700" imgH="165100" progId="">
                    <p:embed/>
                    <p:pic>
                      <p:nvPicPr>
                        <p:cNvPr id="0" name="图片 4528"/>
                        <p:cNvPicPr/>
                        <p:nvPr/>
                      </p:nvPicPr>
                      <p:blipFill>
                        <a:blip r:embed="rId6"/>
                        <a:stretch>
                          <a:fillRect/>
                        </a:stretch>
                      </p:blipFill>
                      <p:spPr>
                        <a:xfrm>
                          <a:off x="3456" y="473"/>
                          <a:ext cx="172" cy="203"/>
                        </a:xfrm>
                        <a:prstGeom prst="rect">
                          <a:avLst/>
                        </a:prstGeom>
                        <a:noFill/>
                        <a:ln w="38100">
                          <a:noFill/>
                          <a:miter/>
                        </a:ln>
                      </p:spPr>
                    </p:pic>
                  </p:oleObj>
                </mc:Fallback>
              </mc:AlternateContent>
            </a:graphicData>
          </a:graphic>
        </p:graphicFrame>
        <p:sp>
          <p:nvSpPr>
            <p:cNvPr id="1065000" name="Line 9"/>
            <p:cNvSpPr/>
            <p:nvPr/>
          </p:nvSpPr>
          <p:spPr>
            <a:xfrm>
              <a:off x="3264" y="1588"/>
              <a:ext cx="1920" cy="0"/>
            </a:xfrm>
            <a:prstGeom prst="line">
              <a:avLst/>
            </a:prstGeom>
            <a:ln w="28575" cap="flat" cmpd="sng">
              <a:solidFill>
                <a:schemeClr val="tx1"/>
              </a:solidFill>
              <a:prstDash val="solid"/>
              <a:headEnd type="none" w="med" len="med"/>
              <a:tailEnd type="triangle" w="med" len="med"/>
            </a:ln>
          </p:spPr>
        </p:sp>
        <p:sp>
          <p:nvSpPr>
            <p:cNvPr id="1065001" name="Line 10"/>
            <p:cNvSpPr/>
            <p:nvPr/>
          </p:nvSpPr>
          <p:spPr>
            <a:xfrm flipV="1">
              <a:off x="3648" y="436"/>
              <a:ext cx="0" cy="1361"/>
            </a:xfrm>
            <a:prstGeom prst="line">
              <a:avLst/>
            </a:prstGeom>
            <a:ln w="28575" cap="flat" cmpd="sng">
              <a:solidFill>
                <a:schemeClr val="tx1"/>
              </a:solidFill>
              <a:prstDash val="solid"/>
              <a:headEnd type="none" w="med" len="med"/>
              <a:tailEnd type="triangle" w="med" len="med"/>
            </a:ln>
          </p:spPr>
        </p:sp>
        <p:graphicFrame>
          <p:nvGraphicFramePr>
            <p:cNvPr id="1065002" name="Object 21"/>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4527" name="" r:id="rId7" imgW="139700" imgH="139700" progId="">
                    <p:embed/>
                  </p:oleObj>
                </mc:Choice>
                <mc:Fallback>
                  <p:oleObj name="" r:id="rId7" imgW="139700" imgH="139700" progId="">
                    <p:embed/>
                    <p:pic>
                      <p:nvPicPr>
                        <p:cNvPr id="0" name="图片 4526"/>
                        <p:cNvPicPr/>
                        <p:nvPr/>
                      </p:nvPicPr>
                      <p:blipFill>
                        <a:blip r:embed="rId8"/>
                        <a:stretch>
                          <a:fillRect/>
                        </a:stretch>
                      </p:blipFill>
                      <p:spPr>
                        <a:xfrm>
                          <a:off x="4968" y="1644"/>
                          <a:ext cx="172" cy="172"/>
                        </a:xfrm>
                        <a:prstGeom prst="rect">
                          <a:avLst/>
                        </a:prstGeom>
                        <a:noFill/>
                        <a:ln w="38100">
                          <a:noFill/>
                          <a:miter/>
                        </a:ln>
                      </p:spPr>
                    </p:pic>
                  </p:oleObj>
                </mc:Fallback>
              </mc:AlternateContent>
            </a:graphicData>
          </a:graphic>
        </p:graphicFrame>
        <p:graphicFrame>
          <p:nvGraphicFramePr>
            <p:cNvPr id="1065003" name="Object 22"/>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4530" name="" r:id="rId9" imgW="127000" imgH="177165" progId="">
                    <p:embed/>
                  </p:oleObj>
                </mc:Choice>
                <mc:Fallback>
                  <p:oleObj name="" r:id="rId9" imgW="127000" imgH="177165" progId="">
                    <p:embed/>
                    <p:pic>
                      <p:nvPicPr>
                        <p:cNvPr id="0" name="图片 4529"/>
                        <p:cNvPicPr/>
                        <p:nvPr/>
                      </p:nvPicPr>
                      <p:blipFill>
                        <a:blip r:embed="rId10"/>
                        <a:stretch>
                          <a:fillRect/>
                        </a:stretch>
                      </p:blipFill>
                      <p:spPr>
                        <a:xfrm>
                          <a:off x="3427" y="1592"/>
                          <a:ext cx="157" cy="219"/>
                        </a:xfrm>
                        <a:prstGeom prst="rect">
                          <a:avLst/>
                        </a:prstGeom>
                        <a:noFill/>
                        <a:ln w="38100">
                          <a:noFill/>
                          <a:miter/>
                        </a:ln>
                      </p:spPr>
                    </p:pic>
                  </p:oleObj>
                </mc:Fallback>
              </mc:AlternateContent>
            </a:graphicData>
          </a:graphic>
        </p:graphicFrame>
      </p:grpSp>
      <p:sp>
        <p:nvSpPr>
          <p:cNvPr id="73741" name="Line 13"/>
          <p:cNvSpPr/>
          <p:nvPr/>
        </p:nvSpPr>
        <p:spPr>
          <a:xfrm flipV="1">
            <a:off x="5791200" y="1416050"/>
            <a:ext cx="1157288" cy="1104900"/>
          </a:xfrm>
          <a:prstGeom prst="line">
            <a:avLst/>
          </a:prstGeom>
          <a:ln w="28575" cap="flat" cmpd="sng">
            <a:solidFill>
              <a:srgbClr val="0000FF"/>
            </a:solidFill>
            <a:prstDash val="solid"/>
            <a:headEnd type="none" w="med" len="med"/>
            <a:tailEnd type="triangle" w="med" len="med"/>
          </a:ln>
        </p:spPr>
      </p:sp>
      <p:graphicFrame>
        <p:nvGraphicFramePr>
          <p:cNvPr id="73742" name="Object 23"/>
          <p:cNvGraphicFramePr>
            <a:graphicFrameLocks noChangeAspect="1"/>
          </p:cNvGraphicFramePr>
          <p:nvPr/>
        </p:nvGraphicFramePr>
        <p:xfrm>
          <a:off x="7004050" y="1171575"/>
          <a:ext cx="762000" cy="304800"/>
        </p:xfrm>
        <a:graphic>
          <a:graphicData uri="http://schemas.openxmlformats.org/presentationml/2006/ole">
            <mc:AlternateContent xmlns:mc="http://schemas.openxmlformats.org/markup-compatibility/2006">
              <mc:Choice xmlns:v="urn:schemas-microsoft-com:vml" Requires="v">
                <p:oleObj spid="_x0000_s4532" name="" r:id="rId11" imgW="508000" imgH="203200" progId="">
                  <p:embed/>
                </p:oleObj>
              </mc:Choice>
              <mc:Fallback>
                <p:oleObj name="" r:id="rId11" imgW="508000" imgH="203200" progId="">
                  <p:embed/>
                  <p:pic>
                    <p:nvPicPr>
                      <p:cNvPr id="0" name="图片 4531"/>
                      <p:cNvPicPr/>
                      <p:nvPr/>
                    </p:nvPicPr>
                    <p:blipFill>
                      <a:blip r:embed="rId12"/>
                      <a:stretch>
                        <a:fillRect/>
                      </a:stretch>
                    </p:blipFill>
                    <p:spPr>
                      <a:xfrm>
                        <a:off x="7004050" y="1171575"/>
                        <a:ext cx="762000" cy="304800"/>
                      </a:xfrm>
                      <a:prstGeom prst="rect">
                        <a:avLst/>
                      </a:prstGeom>
                      <a:noFill/>
                      <a:ln w="38100">
                        <a:noFill/>
                        <a:miter/>
                      </a:ln>
                    </p:spPr>
                  </p:pic>
                </p:oleObj>
              </mc:Fallback>
            </mc:AlternateContent>
          </a:graphicData>
        </a:graphic>
      </p:graphicFrame>
      <p:graphicFrame>
        <p:nvGraphicFramePr>
          <p:cNvPr id="73744" name="Object 24"/>
          <p:cNvGraphicFramePr>
            <a:graphicFrameLocks noChangeAspect="1"/>
          </p:cNvGraphicFramePr>
          <p:nvPr/>
        </p:nvGraphicFramePr>
        <p:xfrm>
          <a:off x="7004050" y="2136775"/>
          <a:ext cx="952500" cy="342900"/>
        </p:xfrm>
        <a:graphic>
          <a:graphicData uri="http://schemas.openxmlformats.org/presentationml/2006/ole">
            <mc:AlternateContent xmlns:mc="http://schemas.openxmlformats.org/markup-compatibility/2006">
              <mc:Choice xmlns:v="urn:schemas-microsoft-com:vml" Requires="v">
                <p:oleObj spid="_x0000_s4531" name="" r:id="rId13" imgW="635000" imgH="228600" progId="">
                  <p:embed/>
                </p:oleObj>
              </mc:Choice>
              <mc:Fallback>
                <p:oleObj name="" r:id="rId13" imgW="635000" imgH="228600" progId="">
                  <p:embed/>
                  <p:pic>
                    <p:nvPicPr>
                      <p:cNvPr id="0" name="图片 4530"/>
                      <p:cNvPicPr/>
                      <p:nvPr/>
                    </p:nvPicPr>
                    <p:blipFill>
                      <a:blip r:embed="rId14"/>
                      <a:stretch>
                        <a:fillRect/>
                      </a:stretch>
                    </p:blipFill>
                    <p:spPr>
                      <a:xfrm>
                        <a:off x="7004050" y="2136775"/>
                        <a:ext cx="952500" cy="342900"/>
                      </a:xfrm>
                      <a:prstGeom prst="rect">
                        <a:avLst/>
                      </a:prstGeom>
                      <a:noFill/>
                      <a:ln w="38100">
                        <a:noFill/>
                        <a:miter/>
                      </a:ln>
                    </p:spPr>
                  </p:pic>
                </p:oleObj>
              </mc:Fallback>
            </mc:AlternateContent>
          </a:graphicData>
        </a:graphic>
      </p:graphicFrame>
      <p:sp>
        <p:nvSpPr>
          <p:cNvPr id="73745" name="Text Box 17"/>
          <p:cNvSpPr txBox="1"/>
          <p:nvPr/>
        </p:nvSpPr>
        <p:spPr>
          <a:xfrm>
            <a:off x="6819900" y="635000"/>
            <a:ext cx="1485900" cy="457200"/>
          </a:xfrm>
          <a:prstGeom prst="rect">
            <a:avLst/>
          </a:prstGeom>
          <a:noFill/>
          <a:ln w="9525">
            <a:noFill/>
          </a:ln>
        </p:spPr>
        <p:txBody>
          <a:bodyPr wrap="none">
            <a:spAutoFit/>
          </a:bodyPr>
          <a:p>
            <a:r>
              <a:rPr lang="zh-CN" altLang="en-US" sz="2400" b="1" dirty="0">
                <a:solidFill>
                  <a:srgbClr val="FF0000"/>
                </a:solidFill>
                <a:latin typeface="Symbol" panose="05050102010706020507" pitchFamily="18" charset="2"/>
                <a:ea typeface="楷体_GB2312" panose="02010609030101010101" pitchFamily="49" charset="-122"/>
              </a:rPr>
              <a:t>投影变换 </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73754" name="Rectangle 26"/>
          <p:cNvSpPr/>
          <p:nvPr/>
        </p:nvSpPr>
        <p:spPr>
          <a:xfrm>
            <a:off x="455613" y="455613"/>
            <a:ext cx="2327275" cy="519112"/>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阶方阵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1064971" name="Line 29"/>
          <p:cNvSpPr/>
          <p:nvPr/>
        </p:nvSpPr>
        <p:spPr>
          <a:xfrm flipV="1">
            <a:off x="5867400" y="2497138"/>
            <a:ext cx="0" cy="0"/>
          </a:xfrm>
          <a:prstGeom prst="line">
            <a:avLst/>
          </a:prstGeom>
          <a:ln w="28575" cap="flat" cmpd="sng">
            <a:solidFill>
              <a:schemeClr val="tx2"/>
            </a:solidFill>
            <a:prstDash val="solid"/>
            <a:headEnd type="none" w="med" len="med"/>
            <a:tailEnd type="triangle" w="med" len="med"/>
          </a:ln>
        </p:spPr>
      </p:sp>
      <p:sp>
        <p:nvSpPr>
          <p:cNvPr id="73760" name="Line 32"/>
          <p:cNvSpPr/>
          <p:nvPr/>
        </p:nvSpPr>
        <p:spPr>
          <a:xfrm>
            <a:off x="5799138" y="2511425"/>
            <a:ext cx="1150937" cy="0"/>
          </a:xfrm>
          <a:prstGeom prst="line">
            <a:avLst/>
          </a:prstGeom>
          <a:ln w="28575" cap="flat" cmpd="sng">
            <a:solidFill>
              <a:srgbClr val="0000FF"/>
            </a:solidFill>
            <a:prstDash val="solid"/>
            <a:headEnd type="none" w="med" len="med"/>
            <a:tailEnd type="triangle" w="med" len="med"/>
          </a:ln>
        </p:spPr>
      </p:sp>
      <p:sp>
        <p:nvSpPr>
          <p:cNvPr id="73761" name="Line 33"/>
          <p:cNvSpPr/>
          <p:nvPr/>
        </p:nvSpPr>
        <p:spPr>
          <a:xfrm>
            <a:off x="6948488" y="1416050"/>
            <a:ext cx="0" cy="1081088"/>
          </a:xfrm>
          <a:prstGeom prst="line">
            <a:avLst/>
          </a:prstGeom>
          <a:ln w="28575" cap="flat" cmpd="sng">
            <a:solidFill>
              <a:schemeClr val="hlink"/>
            </a:solidFill>
            <a:prstDash val="dash"/>
            <a:headEnd type="none" w="med" len="med"/>
            <a:tailEnd type="none" w="med" len="med"/>
          </a:ln>
        </p:spPr>
      </p:sp>
      <p:graphicFrame>
        <p:nvGraphicFramePr>
          <p:cNvPr id="73762" name="Object 25"/>
          <p:cNvGraphicFramePr>
            <a:graphicFrameLocks noChangeAspect="1"/>
          </p:cNvGraphicFramePr>
          <p:nvPr/>
        </p:nvGraphicFramePr>
        <p:xfrm>
          <a:off x="1111250" y="3233738"/>
          <a:ext cx="2157413" cy="939800"/>
        </p:xfrm>
        <a:graphic>
          <a:graphicData uri="http://schemas.openxmlformats.org/presentationml/2006/ole">
            <mc:AlternateContent xmlns:mc="http://schemas.openxmlformats.org/markup-compatibility/2006">
              <mc:Choice xmlns:v="urn:schemas-microsoft-com:vml" Requires="v">
                <p:oleObj spid="_x0000_s4533" name="" r:id="rId15" imgW="1079500" imgH="469900" progId="">
                  <p:embed/>
                </p:oleObj>
              </mc:Choice>
              <mc:Fallback>
                <p:oleObj name="" r:id="rId15" imgW="1079500" imgH="469900" progId="">
                  <p:embed/>
                  <p:pic>
                    <p:nvPicPr>
                      <p:cNvPr id="0" name="图片 4532"/>
                      <p:cNvPicPr/>
                      <p:nvPr/>
                    </p:nvPicPr>
                    <p:blipFill>
                      <a:blip r:embed="rId16"/>
                      <a:stretch>
                        <a:fillRect/>
                      </a:stretch>
                    </p:blipFill>
                    <p:spPr>
                      <a:xfrm>
                        <a:off x="1111250" y="3233738"/>
                        <a:ext cx="2157413" cy="939800"/>
                      </a:xfrm>
                      <a:prstGeom prst="rect">
                        <a:avLst/>
                      </a:prstGeom>
                      <a:noFill/>
                      <a:ln w="38100">
                        <a:noFill/>
                        <a:miter/>
                      </a:ln>
                    </p:spPr>
                  </p:pic>
                </p:oleObj>
              </mc:Fallback>
            </mc:AlternateContent>
          </a:graphicData>
        </a:graphic>
      </p:graphicFrame>
      <p:grpSp>
        <p:nvGrpSpPr>
          <p:cNvPr id="4" name="Group 35"/>
          <p:cNvGrpSpPr/>
          <p:nvPr/>
        </p:nvGrpSpPr>
        <p:grpSpPr>
          <a:xfrm>
            <a:off x="3368675" y="3060700"/>
            <a:ext cx="1600200" cy="633413"/>
            <a:chOff x="2688" y="1041"/>
            <a:chExt cx="1008" cy="399"/>
          </a:xfrm>
        </p:grpSpPr>
        <p:sp>
          <p:nvSpPr>
            <p:cNvPr id="1064997" name="Line 36"/>
            <p:cNvSpPr/>
            <p:nvPr/>
          </p:nvSpPr>
          <p:spPr>
            <a:xfrm>
              <a:off x="2688" y="1440"/>
              <a:ext cx="1008" cy="0"/>
            </a:xfrm>
            <a:prstGeom prst="line">
              <a:avLst/>
            </a:prstGeom>
            <a:ln w="38100" cap="flat" cmpd="sng">
              <a:solidFill>
                <a:srgbClr val="FF3300"/>
              </a:solidFill>
              <a:prstDash val="solid"/>
              <a:headEnd type="triangle" w="med" len="med"/>
              <a:tailEnd type="triangle" w="med" len="med"/>
            </a:ln>
          </p:spPr>
        </p:sp>
        <p:sp>
          <p:nvSpPr>
            <p:cNvPr id="1064998" name="Rectangle 37"/>
            <p:cNvSpPr/>
            <p:nvPr/>
          </p:nvSpPr>
          <p:spPr>
            <a:xfrm>
              <a:off x="2928" y="1041"/>
              <a:ext cx="599" cy="288"/>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对应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pSp>
      <p:graphicFrame>
        <p:nvGraphicFramePr>
          <p:cNvPr id="73766" name="Object 26"/>
          <p:cNvGraphicFramePr>
            <a:graphicFrameLocks noChangeAspect="1"/>
          </p:cNvGraphicFramePr>
          <p:nvPr/>
        </p:nvGraphicFramePr>
        <p:xfrm>
          <a:off x="4979988" y="3222625"/>
          <a:ext cx="2994025" cy="965200"/>
        </p:xfrm>
        <a:graphic>
          <a:graphicData uri="http://schemas.openxmlformats.org/presentationml/2006/ole">
            <mc:AlternateContent xmlns:mc="http://schemas.openxmlformats.org/markup-compatibility/2006">
              <mc:Choice xmlns:v="urn:schemas-microsoft-com:vml" Requires="v">
                <p:oleObj spid="_x0000_s4534" name="" r:id="rId17" imgW="1497965" imgH="482600" progId="">
                  <p:embed/>
                </p:oleObj>
              </mc:Choice>
              <mc:Fallback>
                <p:oleObj name="" r:id="rId17" imgW="1497965" imgH="482600" progId="">
                  <p:embed/>
                  <p:pic>
                    <p:nvPicPr>
                      <p:cNvPr id="0" name="图片 4533"/>
                      <p:cNvPicPr/>
                      <p:nvPr/>
                    </p:nvPicPr>
                    <p:blipFill>
                      <a:blip r:embed="rId18"/>
                      <a:stretch>
                        <a:fillRect/>
                      </a:stretch>
                    </p:blipFill>
                    <p:spPr>
                      <a:xfrm>
                        <a:off x="4979988" y="3222625"/>
                        <a:ext cx="2994025" cy="965200"/>
                      </a:xfrm>
                      <a:prstGeom prst="rect">
                        <a:avLst/>
                      </a:prstGeom>
                      <a:noFill/>
                      <a:ln w="38100">
                        <a:noFill/>
                        <a:miter/>
                      </a:ln>
                    </p:spPr>
                  </p:pic>
                </p:oleObj>
              </mc:Fallback>
            </mc:AlternateContent>
          </a:graphicData>
        </a:graphic>
      </p:graphicFrame>
      <p:sp>
        <p:nvSpPr>
          <p:cNvPr id="73777" name="Text Box 49"/>
          <p:cNvSpPr txBox="1"/>
          <p:nvPr/>
        </p:nvSpPr>
        <p:spPr>
          <a:xfrm>
            <a:off x="1111250" y="4941888"/>
            <a:ext cx="3048000" cy="822325"/>
          </a:xfrm>
          <a:prstGeom prst="rect">
            <a:avLst/>
          </a:prstGeom>
          <a:noFill/>
          <a:ln w="9525">
            <a:noFill/>
          </a:ln>
        </p:spPr>
        <p:txBody>
          <a:bodyPr wrap="none">
            <a:spAutoFit/>
          </a:bodyPr>
          <a:p>
            <a:r>
              <a:rPr lang="zh-CN" altLang="en-US" sz="2400" b="1" dirty="0">
                <a:solidFill>
                  <a:srgbClr val="000000"/>
                </a:solidFill>
                <a:latin typeface="Symbol" panose="05050102010706020507" pitchFamily="18" charset="2"/>
                <a:ea typeface="楷体_GB2312" panose="02010609030101010101" pitchFamily="49" charset="-122"/>
              </a:rPr>
              <a:t>以原点为中心逆时针</a:t>
            </a:r>
            <a:endParaRPr lang="zh-CN" altLang="en-US" sz="2400" b="1" dirty="0">
              <a:solidFill>
                <a:srgbClr val="000000"/>
              </a:solidFill>
              <a:latin typeface="Symbol" panose="05050102010706020507" pitchFamily="18" charset="2"/>
              <a:ea typeface="楷体_GB2312" panose="02010609030101010101" pitchFamily="49" charset="-122"/>
            </a:endParaRPr>
          </a:p>
          <a:p>
            <a:r>
              <a:rPr lang="zh-CN" altLang="en-US" sz="2400" b="1" dirty="0">
                <a:solidFill>
                  <a:srgbClr val="000000"/>
                </a:solidFill>
                <a:latin typeface="Symbol" panose="05050102010706020507" pitchFamily="18" charset="2"/>
                <a:ea typeface="楷体_GB2312" panose="02010609030101010101" pitchFamily="49" charset="-122"/>
              </a:rPr>
              <a:t>旋转</a:t>
            </a:r>
            <a:r>
              <a:rPr lang="en-US" altLang="zh-CN" sz="2400" b="1" i="1" dirty="0">
                <a:solidFill>
                  <a:srgbClr val="000000"/>
                </a:solidFill>
                <a:latin typeface="Symbol" panose="05050102010706020507" pitchFamily="18" charset="2"/>
                <a:ea typeface="楷体_GB2312" panose="02010609030101010101" pitchFamily="49" charset="-122"/>
              </a:rPr>
              <a:t>j </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角</a:t>
            </a:r>
            <a:r>
              <a:rPr lang="zh-CN" altLang="en-US" sz="2400" b="1" dirty="0">
                <a:solidFill>
                  <a:srgbClr val="000000"/>
                </a:solidFill>
                <a:latin typeface="Symbol" panose="05050102010706020507" pitchFamily="18" charset="2"/>
                <a:ea typeface="楷体_GB2312" panose="02010609030101010101" pitchFamily="49" charset="-122"/>
              </a:rPr>
              <a:t>的</a:t>
            </a:r>
            <a:r>
              <a:rPr lang="zh-CN" altLang="en-US" sz="2400" b="1" dirty="0">
                <a:solidFill>
                  <a:srgbClr val="FF0000"/>
                </a:solidFill>
                <a:latin typeface="Symbol" panose="05050102010706020507" pitchFamily="18" charset="2"/>
                <a:ea typeface="楷体_GB2312" panose="02010609030101010101" pitchFamily="49" charset="-122"/>
              </a:rPr>
              <a:t>旋转变换 </a:t>
            </a:r>
            <a:endParaRPr lang="zh-CN" altLang="en-US" sz="2400" b="1" dirty="0">
              <a:solidFill>
                <a:srgbClr val="000000"/>
              </a:solidFill>
              <a:latin typeface="Symbol" panose="05050102010706020507" pitchFamily="18" charset="2"/>
              <a:ea typeface="楷体_GB2312" panose="02010609030101010101" pitchFamily="49" charset="-122"/>
            </a:endParaRPr>
          </a:p>
        </p:txBody>
      </p:sp>
      <p:sp>
        <p:nvSpPr>
          <p:cNvPr id="73786" name="Rectangle 58"/>
          <p:cNvSpPr/>
          <p:nvPr/>
        </p:nvSpPr>
        <p:spPr>
          <a:xfrm>
            <a:off x="455613" y="2636838"/>
            <a:ext cx="2327275" cy="519112"/>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阶方阵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73793" name="Line 65"/>
          <p:cNvSpPr/>
          <p:nvPr/>
        </p:nvSpPr>
        <p:spPr>
          <a:xfrm flipV="1">
            <a:off x="5764213" y="5638800"/>
            <a:ext cx="1524000" cy="533400"/>
          </a:xfrm>
          <a:prstGeom prst="line">
            <a:avLst/>
          </a:prstGeom>
          <a:ln w="28575" cap="flat" cmpd="sng">
            <a:solidFill>
              <a:schemeClr val="tx2"/>
            </a:solidFill>
            <a:prstDash val="solid"/>
            <a:headEnd type="none" w="med" len="med"/>
            <a:tailEnd type="triangle" w="med" len="med"/>
          </a:ln>
        </p:spPr>
      </p:sp>
      <p:graphicFrame>
        <p:nvGraphicFramePr>
          <p:cNvPr id="73796" name="Object 27"/>
          <p:cNvGraphicFramePr>
            <a:graphicFrameLocks noChangeAspect="1"/>
          </p:cNvGraphicFramePr>
          <p:nvPr/>
        </p:nvGraphicFramePr>
        <p:xfrm>
          <a:off x="6629400" y="4373563"/>
          <a:ext cx="1014413" cy="406400"/>
        </p:xfrm>
        <a:graphic>
          <a:graphicData uri="http://schemas.openxmlformats.org/presentationml/2006/ole">
            <mc:AlternateContent xmlns:mc="http://schemas.openxmlformats.org/markup-compatibility/2006">
              <mc:Choice xmlns:v="urn:schemas-microsoft-com:vml" Requires="v">
                <p:oleObj spid="_x0000_s4535" name="" r:id="rId19" imgW="508000" imgH="203200" progId="">
                  <p:embed/>
                </p:oleObj>
              </mc:Choice>
              <mc:Fallback>
                <p:oleObj name="" r:id="rId19" imgW="508000" imgH="203200" progId="">
                  <p:embed/>
                  <p:pic>
                    <p:nvPicPr>
                      <p:cNvPr id="0" name="图片 4534"/>
                      <p:cNvPicPr/>
                      <p:nvPr/>
                    </p:nvPicPr>
                    <p:blipFill>
                      <a:blip r:embed="rId20"/>
                      <a:stretch>
                        <a:fillRect/>
                      </a:stretch>
                    </p:blipFill>
                    <p:spPr>
                      <a:xfrm>
                        <a:off x="6629400" y="4373563"/>
                        <a:ext cx="1014413" cy="406400"/>
                      </a:xfrm>
                      <a:prstGeom prst="rect">
                        <a:avLst/>
                      </a:prstGeom>
                      <a:noFill/>
                      <a:ln w="38100">
                        <a:noFill/>
                        <a:miter/>
                      </a:ln>
                    </p:spPr>
                  </p:pic>
                </p:oleObj>
              </mc:Fallback>
            </mc:AlternateContent>
          </a:graphicData>
        </a:graphic>
      </p:graphicFrame>
      <p:graphicFrame>
        <p:nvGraphicFramePr>
          <p:cNvPr id="73794" name="Object 28"/>
          <p:cNvGraphicFramePr>
            <a:graphicFrameLocks noChangeAspect="1"/>
          </p:cNvGraphicFramePr>
          <p:nvPr/>
        </p:nvGraphicFramePr>
        <p:xfrm>
          <a:off x="7245350" y="5387975"/>
          <a:ext cx="1270000" cy="457200"/>
        </p:xfrm>
        <a:graphic>
          <a:graphicData uri="http://schemas.openxmlformats.org/presentationml/2006/ole">
            <mc:AlternateContent xmlns:mc="http://schemas.openxmlformats.org/markup-compatibility/2006">
              <mc:Choice xmlns:v="urn:schemas-microsoft-com:vml" Requires="v">
                <p:oleObj spid="_x0000_s4536" name="" r:id="rId21" imgW="635000" imgH="228600" progId="">
                  <p:embed/>
                </p:oleObj>
              </mc:Choice>
              <mc:Fallback>
                <p:oleObj name="" r:id="rId21" imgW="635000" imgH="228600" progId="">
                  <p:embed/>
                  <p:pic>
                    <p:nvPicPr>
                      <p:cNvPr id="0" name="图片 4535"/>
                      <p:cNvPicPr/>
                      <p:nvPr/>
                    </p:nvPicPr>
                    <p:blipFill>
                      <a:blip r:embed="rId22"/>
                      <a:stretch>
                        <a:fillRect/>
                      </a:stretch>
                    </p:blipFill>
                    <p:spPr>
                      <a:xfrm>
                        <a:off x="7245350" y="5387975"/>
                        <a:ext cx="1270000" cy="457200"/>
                      </a:xfrm>
                      <a:prstGeom prst="rect">
                        <a:avLst/>
                      </a:prstGeom>
                      <a:noFill/>
                      <a:ln w="38100">
                        <a:noFill/>
                        <a:miter/>
                      </a:ln>
                    </p:spPr>
                  </p:pic>
                </p:oleObj>
              </mc:Fallback>
            </mc:AlternateContent>
          </a:graphicData>
        </a:graphic>
      </p:graphicFrame>
      <p:sp>
        <p:nvSpPr>
          <p:cNvPr id="73795" name="Line 67"/>
          <p:cNvSpPr/>
          <p:nvPr/>
        </p:nvSpPr>
        <p:spPr>
          <a:xfrm rot="-2905668" flipV="1">
            <a:off x="5364163" y="5143500"/>
            <a:ext cx="1524000" cy="533400"/>
          </a:xfrm>
          <a:prstGeom prst="line">
            <a:avLst/>
          </a:prstGeom>
          <a:ln w="28575" cap="flat" cmpd="sng">
            <a:solidFill>
              <a:schemeClr val="tx2"/>
            </a:solidFill>
            <a:prstDash val="solid"/>
            <a:headEnd type="none" w="med" len="med"/>
            <a:tailEnd type="triangle" w="med" len="med"/>
          </a:ln>
        </p:spPr>
      </p:sp>
      <p:grpSp>
        <p:nvGrpSpPr>
          <p:cNvPr id="5" name="Group 69"/>
          <p:cNvGrpSpPr/>
          <p:nvPr/>
        </p:nvGrpSpPr>
        <p:grpSpPr>
          <a:xfrm>
            <a:off x="5932488" y="5516563"/>
            <a:ext cx="611187" cy="569912"/>
            <a:chOff x="3719" y="2851"/>
            <a:chExt cx="385" cy="359"/>
          </a:xfrm>
        </p:grpSpPr>
        <p:graphicFrame>
          <p:nvGraphicFramePr>
            <p:cNvPr id="1064993" name="Object 29"/>
            <p:cNvGraphicFramePr>
              <a:graphicFrameLocks noChangeAspect="1"/>
            </p:cNvGraphicFramePr>
            <p:nvPr/>
          </p:nvGraphicFramePr>
          <p:xfrm>
            <a:off x="3880" y="2851"/>
            <a:ext cx="224" cy="265"/>
          </p:xfrm>
          <a:graphic>
            <a:graphicData uri="http://schemas.openxmlformats.org/presentationml/2006/ole">
              <mc:AlternateContent xmlns:mc="http://schemas.openxmlformats.org/markup-compatibility/2006">
                <mc:Choice xmlns:v="urn:schemas-microsoft-com:vml" Requires="v">
                  <p:oleObj spid="_x0000_s4537" name="" r:id="rId23" imgW="139700" imgH="165100" progId="">
                    <p:embed/>
                  </p:oleObj>
                </mc:Choice>
                <mc:Fallback>
                  <p:oleObj name="" r:id="rId23" imgW="139700" imgH="165100" progId="">
                    <p:embed/>
                    <p:pic>
                      <p:nvPicPr>
                        <p:cNvPr id="0" name="图片 4536"/>
                        <p:cNvPicPr/>
                        <p:nvPr/>
                      </p:nvPicPr>
                      <p:blipFill>
                        <a:blip r:embed="rId24"/>
                        <a:stretch>
                          <a:fillRect/>
                        </a:stretch>
                      </p:blipFill>
                      <p:spPr>
                        <a:xfrm>
                          <a:off x="3880" y="2851"/>
                          <a:ext cx="224" cy="265"/>
                        </a:xfrm>
                        <a:prstGeom prst="rect">
                          <a:avLst/>
                        </a:prstGeom>
                        <a:noFill/>
                        <a:ln w="38100">
                          <a:noFill/>
                          <a:miter/>
                        </a:ln>
                      </p:spPr>
                    </p:pic>
                  </p:oleObj>
                </mc:Fallback>
              </mc:AlternateContent>
            </a:graphicData>
          </a:graphic>
        </p:graphicFrame>
        <p:grpSp>
          <p:nvGrpSpPr>
            <p:cNvPr id="1064994" name="Group 71"/>
            <p:cNvGrpSpPr/>
            <p:nvPr/>
          </p:nvGrpSpPr>
          <p:grpSpPr>
            <a:xfrm>
              <a:off x="3719" y="3117"/>
              <a:ext cx="93" cy="93"/>
              <a:chOff x="3719" y="3117"/>
              <a:chExt cx="93" cy="93"/>
            </a:xfrm>
          </p:grpSpPr>
          <p:sp>
            <p:nvSpPr>
              <p:cNvPr id="1064995" name="Freeform 72"/>
              <p:cNvSpPr/>
              <p:nvPr/>
            </p:nvSpPr>
            <p:spPr>
              <a:xfrm>
                <a:off x="3719" y="3160"/>
                <a:ext cx="50" cy="50"/>
              </a:xfrm>
              <a:custGeom>
                <a:avLst/>
                <a:gdLst>
                  <a:gd name="txL" fmla="*/ 0 w 50"/>
                  <a:gd name="txT" fmla="*/ 0 h 50"/>
                  <a:gd name="txR" fmla="*/ 50 w 50"/>
                  <a:gd name="txB" fmla="*/ 50 h 50"/>
                </a:gdLst>
                <a:ahLst/>
                <a:cxnLst>
                  <a:cxn ang="0">
                    <a:pos x="0" y="0"/>
                  </a:cxn>
                  <a:cxn ang="0">
                    <a:pos x="50" y="50"/>
                  </a:cxn>
                </a:cxnLst>
                <a:rect l="txL" t="txT" r="txR" b="txB"/>
                <a:pathLst>
                  <a:path w="50" h="50">
                    <a:moveTo>
                      <a:pt x="0" y="0"/>
                    </a:moveTo>
                    <a:cubicBezTo>
                      <a:pt x="30" y="10"/>
                      <a:pt x="37" y="22"/>
                      <a:pt x="50" y="50"/>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sp>
            <p:nvSpPr>
              <p:cNvPr id="1064996" name="Freeform 73"/>
              <p:cNvSpPr/>
              <p:nvPr/>
            </p:nvSpPr>
            <p:spPr>
              <a:xfrm>
                <a:off x="3727" y="3117"/>
                <a:ext cx="85" cy="85"/>
              </a:xfrm>
              <a:custGeom>
                <a:avLst/>
                <a:gdLst>
                  <a:gd name="txL" fmla="*/ 0 w 85"/>
                  <a:gd name="txT" fmla="*/ 0 h 85"/>
                  <a:gd name="txR" fmla="*/ 85 w 85"/>
                  <a:gd name="txB" fmla="*/ 85 h 85"/>
                </a:gdLst>
                <a:ahLst/>
                <a:cxnLst>
                  <a:cxn ang="0">
                    <a:pos x="0" y="0"/>
                  </a:cxn>
                  <a:cxn ang="0">
                    <a:pos x="68" y="51"/>
                  </a:cxn>
                  <a:cxn ang="0">
                    <a:pos x="85" y="85"/>
                  </a:cxn>
                </a:cxnLst>
                <a:rect l="txL" t="txT" r="txR" b="txB"/>
                <a:pathLst>
                  <a:path w="85" h="85">
                    <a:moveTo>
                      <a:pt x="0" y="0"/>
                    </a:moveTo>
                    <a:cubicBezTo>
                      <a:pt x="31" y="11"/>
                      <a:pt x="40" y="33"/>
                      <a:pt x="68" y="51"/>
                    </a:cubicBezTo>
                    <a:cubicBezTo>
                      <a:pt x="77" y="80"/>
                      <a:pt x="70" y="70"/>
                      <a:pt x="85" y="85"/>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grpSp>
        <p:nvGrpSpPr>
          <p:cNvPr id="7" name="Group 74"/>
          <p:cNvGrpSpPr/>
          <p:nvPr/>
        </p:nvGrpSpPr>
        <p:grpSpPr>
          <a:xfrm>
            <a:off x="6310313" y="5794375"/>
            <a:ext cx="757237" cy="454025"/>
            <a:chOff x="3956" y="3026"/>
            <a:chExt cx="477" cy="286"/>
          </a:xfrm>
        </p:grpSpPr>
        <p:graphicFrame>
          <p:nvGraphicFramePr>
            <p:cNvPr id="1064991" name="Object 30"/>
            <p:cNvGraphicFramePr>
              <a:graphicFrameLocks noChangeAspect="1"/>
            </p:cNvGraphicFramePr>
            <p:nvPr/>
          </p:nvGraphicFramePr>
          <p:xfrm>
            <a:off x="4208" y="3026"/>
            <a:ext cx="225" cy="286"/>
          </p:xfrm>
          <a:graphic>
            <a:graphicData uri="http://schemas.openxmlformats.org/presentationml/2006/ole">
              <mc:AlternateContent xmlns:mc="http://schemas.openxmlformats.org/markup-compatibility/2006">
                <mc:Choice xmlns:v="urn:schemas-microsoft-com:vml" Requires="v">
                  <p:oleObj spid="_x0000_s4538" name="" r:id="rId25" imgW="139700" imgH="177800" progId="">
                    <p:embed/>
                  </p:oleObj>
                </mc:Choice>
                <mc:Fallback>
                  <p:oleObj name="" r:id="rId25" imgW="139700" imgH="177800" progId="">
                    <p:embed/>
                    <p:pic>
                      <p:nvPicPr>
                        <p:cNvPr id="0" name="图片 4537"/>
                        <p:cNvPicPr/>
                        <p:nvPr/>
                      </p:nvPicPr>
                      <p:blipFill>
                        <a:blip r:embed="rId26"/>
                        <a:stretch>
                          <a:fillRect/>
                        </a:stretch>
                      </p:blipFill>
                      <p:spPr>
                        <a:xfrm>
                          <a:off x="4208" y="3026"/>
                          <a:ext cx="225" cy="286"/>
                        </a:xfrm>
                        <a:prstGeom prst="rect">
                          <a:avLst/>
                        </a:prstGeom>
                        <a:noFill/>
                        <a:ln w="38100">
                          <a:noFill/>
                          <a:miter/>
                        </a:ln>
                      </p:spPr>
                    </p:pic>
                  </p:oleObj>
                </mc:Fallback>
              </mc:AlternateContent>
            </a:graphicData>
          </a:graphic>
        </p:graphicFrame>
        <p:sp>
          <p:nvSpPr>
            <p:cNvPr id="1064992" name="Freeform 76"/>
            <p:cNvSpPr/>
            <p:nvPr/>
          </p:nvSpPr>
          <p:spPr>
            <a:xfrm>
              <a:off x="3956" y="3168"/>
              <a:ext cx="25" cy="93"/>
            </a:xfrm>
            <a:custGeom>
              <a:avLst/>
              <a:gdLst>
                <a:gd name="txL" fmla="*/ 0 w 25"/>
                <a:gd name="txT" fmla="*/ 0 h 93"/>
                <a:gd name="txR" fmla="*/ 25 w 25"/>
                <a:gd name="txB" fmla="*/ 93 h 93"/>
              </a:gdLst>
              <a:ahLst/>
              <a:cxnLst>
                <a:cxn ang="0">
                  <a:pos x="0" y="0"/>
                </a:cxn>
                <a:cxn ang="0">
                  <a:pos x="25" y="93"/>
                </a:cxn>
              </a:cxnLst>
              <a:rect l="txL" t="txT" r="txR" b="txB"/>
              <a:pathLst>
                <a:path w="25" h="93">
                  <a:moveTo>
                    <a:pt x="0" y="0"/>
                  </a:moveTo>
                  <a:cubicBezTo>
                    <a:pt x="14" y="44"/>
                    <a:pt x="25" y="41"/>
                    <a:pt x="25" y="93"/>
                  </a:cubicBezTo>
                </a:path>
              </a:pathLst>
            </a:custGeom>
            <a:noFill/>
            <a:ln w="28575"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8" name="Group 78"/>
          <p:cNvGrpSpPr/>
          <p:nvPr/>
        </p:nvGrpSpPr>
        <p:grpSpPr>
          <a:xfrm>
            <a:off x="5187950" y="4333875"/>
            <a:ext cx="3048000" cy="2190750"/>
            <a:chOff x="3264" y="436"/>
            <a:chExt cx="1920" cy="1380"/>
          </a:xfrm>
        </p:grpSpPr>
        <p:graphicFrame>
          <p:nvGraphicFramePr>
            <p:cNvPr id="1064986" name="Object 31"/>
            <p:cNvGraphicFramePr>
              <a:graphicFrameLocks noChangeAspect="1"/>
            </p:cNvGraphicFramePr>
            <p:nvPr/>
          </p:nvGraphicFramePr>
          <p:xfrm>
            <a:off x="3456" y="473"/>
            <a:ext cx="172" cy="203"/>
          </p:xfrm>
          <a:graphic>
            <a:graphicData uri="http://schemas.openxmlformats.org/presentationml/2006/ole">
              <mc:AlternateContent xmlns:mc="http://schemas.openxmlformats.org/markup-compatibility/2006">
                <mc:Choice xmlns:v="urn:schemas-microsoft-com:vml" Requires="v">
                  <p:oleObj spid="_x0000_s4540" name="" r:id="rId27" imgW="139700" imgH="165100" progId="">
                    <p:embed/>
                  </p:oleObj>
                </mc:Choice>
                <mc:Fallback>
                  <p:oleObj name="" r:id="rId27" imgW="139700" imgH="165100" progId="">
                    <p:embed/>
                    <p:pic>
                      <p:nvPicPr>
                        <p:cNvPr id="0" name="图片 4539"/>
                        <p:cNvPicPr/>
                        <p:nvPr/>
                      </p:nvPicPr>
                      <p:blipFill>
                        <a:blip r:embed="rId6"/>
                        <a:stretch>
                          <a:fillRect/>
                        </a:stretch>
                      </p:blipFill>
                      <p:spPr>
                        <a:xfrm>
                          <a:off x="3456" y="473"/>
                          <a:ext cx="172" cy="203"/>
                        </a:xfrm>
                        <a:prstGeom prst="rect">
                          <a:avLst/>
                        </a:prstGeom>
                        <a:noFill/>
                        <a:ln w="38100">
                          <a:noFill/>
                          <a:miter/>
                        </a:ln>
                      </p:spPr>
                    </p:pic>
                  </p:oleObj>
                </mc:Fallback>
              </mc:AlternateContent>
            </a:graphicData>
          </a:graphic>
        </p:graphicFrame>
        <p:sp>
          <p:nvSpPr>
            <p:cNvPr id="1064987" name="Line 80"/>
            <p:cNvSpPr/>
            <p:nvPr/>
          </p:nvSpPr>
          <p:spPr>
            <a:xfrm>
              <a:off x="3264" y="1588"/>
              <a:ext cx="1920" cy="0"/>
            </a:xfrm>
            <a:prstGeom prst="line">
              <a:avLst/>
            </a:prstGeom>
            <a:ln w="28575" cap="flat" cmpd="sng">
              <a:solidFill>
                <a:schemeClr val="tx1"/>
              </a:solidFill>
              <a:prstDash val="solid"/>
              <a:headEnd type="none" w="med" len="med"/>
              <a:tailEnd type="triangle" w="med" len="med"/>
            </a:ln>
          </p:spPr>
        </p:sp>
        <p:sp>
          <p:nvSpPr>
            <p:cNvPr id="1064988" name="Line 81"/>
            <p:cNvSpPr/>
            <p:nvPr/>
          </p:nvSpPr>
          <p:spPr>
            <a:xfrm flipV="1">
              <a:off x="3648" y="436"/>
              <a:ext cx="0" cy="1361"/>
            </a:xfrm>
            <a:prstGeom prst="line">
              <a:avLst/>
            </a:prstGeom>
            <a:ln w="28575" cap="flat" cmpd="sng">
              <a:solidFill>
                <a:schemeClr val="tx1"/>
              </a:solidFill>
              <a:prstDash val="solid"/>
              <a:headEnd type="none" w="med" len="med"/>
              <a:tailEnd type="triangle" w="med" len="med"/>
            </a:ln>
          </p:spPr>
        </p:sp>
        <p:graphicFrame>
          <p:nvGraphicFramePr>
            <p:cNvPr id="1064989" name="Object 32"/>
            <p:cNvGraphicFramePr>
              <a:graphicFrameLocks noChangeAspect="1"/>
            </p:cNvGraphicFramePr>
            <p:nvPr/>
          </p:nvGraphicFramePr>
          <p:xfrm>
            <a:off x="4968" y="1644"/>
            <a:ext cx="172" cy="172"/>
          </p:xfrm>
          <a:graphic>
            <a:graphicData uri="http://schemas.openxmlformats.org/presentationml/2006/ole">
              <mc:AlternateContent xmlns:mc="http://schemas.openxmlformats.org/markup-compatibility/2006">
                <mc:Choice xmlns:v="urn:schemas-microsoft-com:vml" Requires="v">
                  <p:oleObj spid="_x0000_s4539" name="" r:id="rId28" imgW="139700" imgH="139700" progId="">
                    <p:embed/>
                  </p:oleObj>
                </mc:Choice>
                <mc:Fallback>
                  <p:oleObj name="" r:id="rId28" imgW="139700" imgH="139700" progId="">
                    <p:embed/>
                    <p:pic>
                      <p:nvPicPr>
                        <p:cNvPr id="0" name="图片 4538"/>
                        <p:cNvPicPr/>
                        <p:nvPr/>
                      </p:nvPicPr>
                      <p:blipFill>
                        <a:blip r:embed="rId8"/>
                        <a:stretch>
                          <a:fillRect/>
                        </a:stretch>
                      </p:blipFill>
                      <p:spPr>
                        <a:xfrm>
                          <a:off x="4968" y="1644"/>
                          <a:ext cx="172" cy="172"/>
                        </a:xfrm>
                        <a:prstGeom prst="rect">
                          <a:avLst/>
                        </a:prstGeom>
                        <a:noFill/>
                        <a:ln w="38100">
                          <a:noFill/>
                          <a:miter/>
                        </a:ln>
                      </p:spPr>
                    </p:pic>
                  </p:oleObj>
                </mc:Fallback>
              </mc:AlternateContent>
            </a:graphicData>
          </a:graphic>
        </p:graphicFrame>
        <p:graphicFrame>
          <p:nvGraphicFramePr>
            <p:cNvPr id="1064990" name="Object 33"/>
            <p:cNvGraphicFramePr>
              <a:graphicFrameLocks noChangeAspect="1"/>
            </p:cNvGraphicFramePr>
            <p:nvPr/>
          </p:nvGraphicFramePr>
          <p:xfrm>
            <a:off x="3427" y="1592"/>
            <a:ext cx="157" cy="219"/>
          </p:xfrm>
          <a:graphic>
            <a:graphicData uri="http://schemas.openxmlformats.org/presentationml/2006/ole">
              <mc:AlternateContent xmlns:mc="http://schemas.openxmlformats.org/markup-compatibility/2006">
                <mc:Choice xmlns:v="urn:schemas-microsoft-com:vml" Requires="v">
                  <p:oleObj spid="_x0000_s4541" name="" r:id="rId29" imgW="127000" imgH="177165" progId="">
                    <p:embed/>
                  </p:oleObj>
                </mc:Choice>
                <mc:Fallback>
                  <p:oleObj name="" r:id="rId29" imgW="127000" imgH="177165" progId="">
                    <p:embed/>
                    <p:pic>
                      <p:nvPicPr>
                        <p:cNvPr id="0" name="图片 4540"/>
                        <p:cNvPicPr/>
                        <p:nvPr/>
                      </p:nvPicPr>
                      <p:blipFill>
                        <a:blip r:embed="rId10"/>
                        <a:stretch>
                          <a:fillRect/>
                        </a:stretch>
                      </p:blipFill>
                      <p:spPr>
                        <a:xfrm>
                          <a:off x="3427" y="1592"/>
                          <a:ext cx="157" cy="219"/>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73754"/>
                                        </p:tgtEl>
                                        <p:attrNameLst>
                                          <p:attrName>style.visibility</p:attrName>
                                        </p:attrNameLst>
                                      </p:cBhvr>
                                      <p:to>
                                        <p:strVal val="visible"/>
                                      </p:to>
                                    </p:set>
                                    <p:animEffect transition="in" filter="wipe(left)">
                                      <p:cBhvr>
                                        <p:cTn id="7" dur="75"/>
                                        <p:tgtEl>
                                          <p:spTgt spid="73754"/>
                                        </p:tgtEl>
                                      </p:cBhvr>
                                    </p:animEffect>
                                  </p:childTnLst>
                                </p:cTn>
                              </p:par>
                            </p:childTnLst>
                          </p:cTn>
                        </p:par>
                        <p:par>
                          <p:cTn id="8" fill="hold">
                            <p:stCondLst>
                              <p:cond delay="600"/>
                            </p:stCondLst>
                            <p:childTnLst>
                              <p:par>
                                <p:cTn id="9" presetID="22" presetClass="entr" presetSubtype="8" fill="hold" nodeType="afterEffect">
                                  <p:stCondLst>
                                    <p:cond delay="0"/>
                                  </p:stCondLst>
                                  <p:childTnLst>
                                    <p:set>
                                      <p:cBhvr>
                                        <p:cTn id="10" dur="1" fill="hold">
                                          <p:stCondLst>
                                            <p:cond delay="0"/>
                                          </p:stCondLst>
                                        </p:cTn>
                                        <p:tgtEl>
                                          <p:spTgt spid="73730"/>
                                        </p:tgtEl>
                                        <p:attrNameLst>
                                          <p:attrName>style.visibility</p:attrName>
                                        </p:attrNameLst>
                                      </p:cBhvr>
                                      <p:to>
                                        <p:strVal val="visible"/>
                                      </p:to>
                                    </p:set>
                                    <p:animEffect transition="in" filter="wipe(left)">
                                      <p:cBhvr>
                                        <p:cTn id="11" dur="500"/>
                                        <p:tgtEl>
                                          <p:spTgt spid="73730"/>
                                        </p:tgtEl>
                                      </p:cBhvr>
                                    </p:animEffect>
                                  </p:childTnLst>
                                </p:cTn>
                              </p:par>
                            </p:childTnLst>
                          </p:cTn>
                        </p:par>
                        <p:par>
                          <p:cTn id="12" fill="hold">
                            <p:stCondLst>
                              <p:cond delay="11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600"/>
                            </p:stCondLst>
                            <p:childTnLst>
                              <p:par>
                                <p:cTn id="17" presetID="22" presetClass="entr" presetSubtype="8" fill="hold" nodeType="afterEffect">
                                  <p:stCondLst>
                                    <p:cond delay="0"/>
                                  </p:stCondLst>
                                  <p:childTnLst>
                                    <p:set>
                                      <p:cBhvr>
                                        <p:cTn id="18" dur="1" fill="hold">
                                          <p:stCondLst>
                                            <p:cond delay="0"/>
                                          </p:stCondLst>
                                        </p:cTn>
                                        <p:tgtEl>
                                          <p:spTgt spid="73734"/>
                                        </p:tgtEl>
                                        <p:attrNameLst>
                                          <p:attrName>style.visibility</p:attrName>
                                        </p:attrNameLst>
                                      </p:cBhvr>
                                      <p:to>
                                        <p:strVal val="visible"/>
                                      </p:to>
                                    </p:set>
                                    <p:animEffect transition="in" filter="wipe(left)">
                                      <p:cBhvr>
                                        <p:cTn id="19" dur="500"/>
                                        <p:tgtEl>
                                          <p:spTgt spid="73734"/>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upRight)">
                                      <p:cBhvr>
                                        <p:cTn id="24" dur="500"/>
                                        <p:tgtEl>
                                          <p:spTgt spid="3"/>
                                        </p:tgtEl>
                                      </p:cBhvr>
                                    </p:animEffect>
                                  </p:childTnLst>
                                </p:cTn>
                              </p:par>
                            </p:childTnLst>
                          </p:cTn>
                        </p:par>
                        <p:par>
                          <p:cTn id="25" fill="hold">
                            <p:stCondLst>
                              <p:cond delay="500"/>
                            </p:stCondLst>
                            <p:childTnLst>
                              <p:par>
                                <p:cTn id="26" presetID="18" presetClass="entr" presetSubtype="3" fill="hold" nodeType="afterEffect">
                                  <p:stCondLst>
                                    <p:cond delay="0"/>
                                  </p:stCondLst>
                                  <p:childTnLst>
                                    <p:set>
                                      <p:cBhvr>
                                        <p:cTn id="27" dur="1" fill="hold">
                                          <p:stCondLst>
                                            <p:cond delay="0"/>
                                          </p:stCondLst>
                                        </p:cTn>
                                        <p:tgtEl>
                                          <p:spTgt spid="73741"/>
                                        </p:tgtEl>
                                        <p:attrNameLst>
                                          <p:attrName>style.visibility</p:attrName>
                                        </p:attrNameLst>
                                      </p:cBhvr>
                                      <p:to>
                                        <p:strVal val="visible"/>
                                      </p:to>
                                    </p:set>
                                    <p:animEffect transition="in" filter="strips(upRight)">
                                      <p:cBhvr>
                                        <p:cTn id="28" dur="500"/>
                                        <p:tgtEl>
                                          <p:spTgt spid="73741"/>
                                        </p:tgtEl>
                                      </p:cBhvr>
                                    </p:animEffect>
                                  </p:childTnLst>
                                </p:cTn>
                              </p:par>
                            </p:childTnLst>
                          </p:cTn>
                        </p:par>
                        <p:par>
                          <p:cTn id="29" fill="hold">
                            <p:stCondLst>
                              <p:cond delay="1000"/>
                            </p:stCondLst>
                            <p:childTnLst>
                              <p:par>
                                <p:cTn id="30" presetID="18" presetClass="entr" presetSubtype="3" fill="hold" nodeType="afterEffect">
                                  <p:stCondLst>
                                    <p:cond delay="0"/>
                                  </p:stCondLst>
                                  <p:childTnLst>
                                    <p:set>
                                      <p:cBhvr>
                                        <p:cTn id="31" dur="1" fill="hold">
                                          <p:stCondLst>
                                            <p:cond delay="0"/>
                                          </p:stCondLst>
                                        </p:cTn>
                                        <p:tgtEl>
                                          <p:spTgt spid="73742"/>
                                        </p:tgtEl>
                                        <p:attrNameLst>
                                          <p:attrName>style.visibility</p:attrName>
                                        </p:attrNameLst>
                                      </p:cBhvr>
                                      <p:to>
                                        <p:strVal val="visible"/>
                                      </p:to>
                                    </p:set>
                                    <p:animEffect transition="in" filter="strips(upRight)">
                                      <p:cBhvr>
                                        <p:cTn id="32" dur="500"/>
                                        <p:tgtEl>
                                          <p:spTgt spid="73742"/>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73760"/>
                                        </p:tgtEl>
                                        <p:attrNameLst>
                                          <p:attrName>style.visibility</p:attrName>
                                        </p:attrNameLst>
                                      </p:cBhvr>
                                      <p:to>
                                        <p:strVal val="visible"/>
                                      </p:to>
                                    </p:set>
                                    <p:animEffect transition="in" filter="wipe(left)">
                                      <p:cBhvr>
                                        <p:cTn id="36" dur="500"/>
                                        <p:tgtEl>
                                          <p:spTgt spid="73760"/>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73744"/>
                                        </p:tgtEl>
                                        <p:attrNameLst>
                                          <p:attrName>style.visibility</p:attrName>
                                        </p:attrNameLst>
                                      </p:cBhvr>
                                      <p:to>
                                        <p:strVal val="visible"/>
                                      </p:to>
                                    </p:set>
                                    <p:animEffect transition="in" filter="wipe(left)">
                                      <p:cBhvr>
                                        <p:cTn id="40" dur="500"/>
                                        <p:tgtEl>
                                          <p:spTgt spid="737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3761"/>
                                        </p:tgtEl>
                                        <p:attrNameLst>
                                          <p:attrName>style.visibility</p:attrName>
                                        </p:attrNameLst>
                                      </p:cBhvr>
                                      <p:to>
                                        <p:strVal val="visible"/>
                                      </p:to>
                                    </p:set>
                                    <p:animEffect transition="in" filter="wipe(up)">
                                      <p:cBhvr>
                                        <p:cTn id="45" dur="500"/>
                                        <p:tgtEl>
                                          <p:spTgt spid="7376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73745"/>
                                        </p:tgtEl>
                                        <p:attrNameLst>
                                          <p:attrName>style.visibility</p:attrName>
                                        </p:attrNameLst>
                                      </p:cBhvr>
                                      <p:to>
                                        <p:strVal val="visible"/>
                                      </p:to>
                                    </p:set>
                                    <p:anim calcmode="lin" valueType="num">
                                      <p:cBhvr additive="base">
                                        <p:cTn id="50" dur="500" fill="hold"/>
                                        <p:tgtEl>
                                          <p:spTgt spid="73745"/>
                                        </p:tgtEl>
                                        <p:attrNameLst>
                                          <p:attrName>ppt_x</p:attrName>
                                        </p:attrNameLst>
                                      </p:cBhvr>
                                      <p:tavLst>
                                        <p:tav tm="0">
                                          <p:val>
                                            <p:strVal val="1+#ppt_w/2"/>
                                          </p:val>
                                        </p:tav>
                                        <p:tav tm="100000">
                                          <p:val>
                                            <p:strVal val="#ppt_x"/>
                                          </p:val>
                                        </p:tav>
                                      </p:tavLst>
                                    </p:anim>
                                    <p:anim calcmode="lin" valueType="num">
                                      <p:cBhvr additive="base">
                                        <p:cTn id="51" dur="500" fill="hold"/>
                                        <p:tgtEl>
                                          <p:spTgt spid="7374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73786"/>
                                        </p:tgtEl>
                                        <p:attrNameLst>
                                          <p:attrName>style.visibility</p:attrName>
                                        </p:attrNameLst>
                                      </p:cBhvr>
                                      <p:to>
                                        <p:strVal val="visible"/>
                                      </p:to>
                                    </p:set>
                                    <p:animEffect transition="in" filter="wipe(left)">
                                      <p:cBhvr>
                                        <p:cTn id="56" dur="75"/>
                                        <p:tgtEl>
                                          <p:spTgt spid="73786"/>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73762"/>
                                        </p:tgtEl>
                                        <p:attrNameLst>
                                          <p:attrName>style.visibility</p:attrName>
                                        </p:attrNameLst>
                                      </p:cBhvr>
                                      <p:to>
                                        <p:strVal val="visible"/>
                                      </p:to>
                                    </p:set>
                                    <p:animEffect transition="in" filter="wipe(left)">
                                      <p:cBhvr>
                                        <p:cTn id="60" dur="500"/>
                                        <p:tgtEl>
                                          <p:spTgt spid="73762"/>
                                        </p:tgtEl>
                                      </p:cBhvr>
                                    </p:animEffect>
                                  </p:childTnLst>
                                </p:cTn>
                              </p:par>
                            </p:childTnLst>
                          </p:cTn>
                        </p:par>
                        <p:par>
                          <p:cTn id="61" fill="hold">
                            <p:stCondLst>
                              <p:cond delay="1250"/>
                            </p:stCondLst>
                            <p:childTnLst>
                              <p:par>
                                <p:cTn id="62" presetID="22" presetClass="entr" presetSubtype="8"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left)">
                                      <p:cBhvr>
                                        <p:cTn id="64" dur="500"/>
                                        <p:tgtEl>
                                          <p:spTgt spid="4"/>
                                        </p:tgtEl>
                                      </p:cBhvr>
                                    </p:animEffect>
                                  </p:childTnLst>
                                </p:cTn>
                              </p:par>
                            </p:childTnLst>
                          </p:cTn>
                        </p:par>
                        <p:par>
                          <p:cTn id="65" fill="hold">
                            <p:stCondLst>
                              <p:cond delay="1750"/>
                            </p:stCondLst>
                            <p:childTnLst>
                              <p:par>
                                <p:cTn id="66" presetID="22" presetClass="entr" presetSubtype="8" fill="hold" nodeType="afterEffect">
                                  <p:stCondLst>
                                    <p:cond delay="0"/>
                                  </p:stCondLst>
                                  <p:childTnLst>
                                    <p:set>
                                      <p:cBhvr>
                                        <p:cTn id="67" dur="1" fill="hold">
                                          <p:stCondLst>
                                            <p:cond delay="0"/>
                                          </p:stCondLst>
                                        </p:cTn>
                                        <p:tgtEl>
                                          <p:spTgt spid="73766"/>
                                        </p:tgtEl>
                                        <p:attrNameLst>
                                          <p:attrName>style.visibility</p:attrName>
                                        </p:attrNameLst>
                                      </p:cBhvr>
                                      <p:to>
                                        <p:strVal val="visible"/>
                                      </p:to>
                                    </p:set>
                                    <p:animEffect transition="in" filter="wipe(left)">
                                      <p:cBhvr>
                                        <p:cTn id="68" dur="500"/>
                                        <p:tgtEl>
                                          <p:spTgt spid="73766"/>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3"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strips(upRight)">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3" fill="hold" nodeType="clickEffect">
                                  <p:stCondLst>
                                    <p:cond delay="0"/>
                                  </p:stCondLst>
                                  <p:childTnLst>
                                    <p:set>
                                      <p:cBhvr>
                                        <p:cTn id="77" dur="1" fill="hold">
                                          <p:stCondLst>
                                            <p:cond delay="0"/>
                                          </p:stCondLst>
                                        </p:cTn>
                                        <p:tgtEl>
                                          <p:spTgt spid="73793"/>
                                        </p:tgtEl>
                                        <p:attrNameLst>
                                          <p:attrName>style.visibility</p:attrName>
                                        </p:attrNameLst>
                                      </p:cBhvr>
                                      <p:to>
                                        <p:strVal val="visible"/>
                                      </p:to>
                                    </p:set>
                                    <p:animEffect transition="in" filter="strips(upRight)">
                                      <p:cBhvr>
                                        <p:cTn id="78" dur="500"/>
                                        <p:tgtEl>
                                          <p:spTgt spid="73793"/>
                                        </p:tgtEl>
                                      </p:cBhvr>
                                    </p:animEffect>
                                  </p:childTnLst>
                                </p:cTn>
                              </p:par>
                            </p:childTnLst>
                          </p:cTn>
                        </p:par>
                        <p:par>
                          <p:cTn id="79" fill="hold">
                            <p:stCondLst>
                              <p:cond delay="500"/>
                            </p:stCondLst>
                            <p:childTnLst>
                              <p:par>
                                <p:cTn id="80" presetID="18" presetClass="entr" presetSubtype="3" fill="hold" nodeType="afterEffect">
                                  <p:stCondLst>
                                    <p:cond delay="0"/>
                                  </p:stCondLst>
                                  <p:childTnLst>
                                    <p:set>
                                      <p:cBhvr>
                                        <p:cTn id="81" dur="1" fill="hold">
                                          <p:stCondLst>
                                            <p:cond delay="0"/>
                                          </p:stCondLst>
                                        </p:cTn>
                                        <p:tgtEl>
                                          <p:spTgt spid="73794"/>
                                        </p:tgtEl>
                                        <p:attrNameLst>
                                          <p:attrName>style.visibility</p:attrName>
                                        </p:attrNameLst>
                                      </p:cBhvr>
                                      <p:to>
                                        <p:strVal val="visible"/>
                                      </p:to>
                                    </p:set>
                                    <p:animEffect transition="in" filter="strips(upRight)">
                                      <p:cBhvr>
                                        <p:cTn id="82" dur="500"/>
                                        <p:tgtEl>
                                          <p:spTgt spid="73794"/>
                                        </p:tgtEl>
                                      </p:cBhvr>
                                    </p:animEffect>
                                  </p:childTnLst>
                                </p:cTn>
                              </p:par>
                            </p:childTnLst>
                          </p:cTn>
                        </p:par>
                        <p:par>
                          <p:cTn id="83" fill="hold">
                            <p:stCondLst>
                              <p:cond delay="1000"/>
                            </p:stCondLst>
                            <p:childTnLst>
                              <p:par>
                                <p:cTn id="84" presetID="18" presetClass="entr" presetSubtype="3" fill="hold" nodeType="afterEffect">
                                  <p:stCondLst>
                                    <p:cond delay="0"/>
                                  </p:stCondLst>
                                  <p:childTnLst>
                                    <p:set>
                                      <p:cBhvr>
                                        <p:cTn id="85" dur="1" fill="hold">
                                          <p:stCondLst>
                                            <p:cond delay="0"/>
                                          </p:stCondLst>
                                        </p:cTn>
                                        <p:tgtEl>
                                          <p:spTgt spid="73795"/>
                                        </p:tgtEl>
                                        <p:attrNameLst>
                                          <p:attrName>style.visibility</p:attrName>
                                        </p:attrNameLst>
                                      </p:cBhvr>
                                      <p:to>
                                        <p:strVal val="visible"/>
                                      </p:to>
                                    </p:set>
                                    <p:animEffect transition="in" filter="strips(upRight)">
                                      <p:cBhvr>
                                        <p:cTn id="86" dur="500"/>
                                        <p:tgtEl>
                                          <p:spTgt spid="73795"/>
                                        </p:tgtEl>
                                      </p:cBhvr>
                                    </p:animEffect>
                                  </p:childTnLst>
                                </p:cTn>
                              </p:par>
                            </p:childTnLst>
                          </p:cTn>
                        </p:par>
                        <p:par>
                          <p:cTn id="87" fill="hold">
                            <p:stCondLst>
                              <p:cond delay="1500"/>
                            </p:stCondLst>
                            <p:childTnLst>
                              <p:par>
                                <p:cTn id="88" presetID="18" presetClass="entr" presetSubtype="3" fill="hold" nodeType="afterEffect">
                                  <p:stCondLst>
                                    <p:cond delay="0"/>
                                  </p:stCondLst>
                                  <p:childTnLst>
                                    <p:set>
                                      <p:cBhvr>
                                        <p:cTn id="89" dur="1" fill="hold">
                                          <p:stCondLst>
                                            <p:cond delay="0"/>
                                          </p:stCondLst>
                                        </p:cTn>
                                        <p:tgtEl>
                                          <p:spTgt spid="73796"/>
                                        </p:tgtEl>
                                        <p:attrNameLst>
                                          <p:attrName>style.visibility</p:attrName>
                                        </p:attrNameLst>
                                      </p:cBhvr>
                                      <p:to>
                                        <p:strVal val="visible"/>
                                      </p:to>
                                    </p:set>
                                    <p:animEffect transition="in" filter="strips(upRight)">
                                      <p:cBhvr>
                                        <p:cTn id="90" dur="500"/>
                                        <p:tgtEl>
                                          <p:spTgt spid="73796"/>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4"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slide(fromBottom)">
                                      <p:cBhvr>
                                        <p:cTn id="95" dur="500"/>
                                        <p:tgtEl>
                                          <p:spTgt spid="7"/>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4" fill="hold"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slide(fromBottom)">
                                      <p:cBhvr>
                                        <p:cTn id="100" dur="500"/>
                                        <p:tgtEl>
                                          <p:spTgt spid="5"/>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73777"/>
                                        </p:tgtEl>
                                        <p:attrNameLst>
                                          <p:attrName>style.visibility</p:attrName>
                                        </p:attrNameLst>
                                      </p:cBhvr>
                                      <p:to>
                                        <p:strVal val="visible"/>
                                      </p:to>
                                    </p:set>
                                    <p:anim calcmode="lin" valueType="num">
                                      <p:cBhvr additive="base">
                                        <p:cTn id="105" dur="500" fill="hold"/>
                                        <p:tgtEl>
                                          <p:spTgt spid="73777"/>
                                        </p:tgtEl>
                                        <p:attrNameLst>
                                          <p:attrName>ppt_x</p:attrName>
                                        </p:attrNameLst>
                                      </p:cBhvr>
                                      <p:tavLst>
                                        <p:tav tm="0">
                                          <p:val>
                                            <p:strVal val="0-#ppt_w/2"/>
                                          </p:val>
                                        </p:tav>
                                        <p:tav tm="100000">
                                          <p:val>
                                            <p:strVal val="#ppt_x"/>
                                          </p:val>
                                        </p:tav>
                                      </p:tavLst>
                                    </p:anim>
                                    <p:anim calcmode="lin" valueType="num">
                                      <p:cBhvr additive="base">
                                        <p:cTn id="106" dur="500" fill="hold"/>
                                        <p:tgtEl>
                                          <p:spTgt spid="73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5" grpId="0"/>
      <p:bldP spid="73754" grpId="0"/>
      <p:bldP spid="73777" grpId="0"/>
      <p:bldP spid="73786"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4" name="竖排文字占位符 3"/>
          <p:cNvSpPr>
            <a:spLocks noGrp="1"/>
          </p:cNvSpPr>
          <p:nvPr>
            <p:ph type="body" orient="vert" idx="1"/>
          </p:nvPr>
        </p:nvSpPr>
        <p:spPr>
          <a:xfrm>
            <a:off x="457200" y="455613"/>
            <a:ext cx="8229600" cy="5781675"/>
          </a:xfrm>
        </p:spPr>
        <p:txBody>
          <a:bodyPr vert="horz" wrap="square" lIns="91440" tIns="45720" rIns="91440" bIns="45720" anchor="t" anchorCtr="0"/>
          <a:p>
            <a:r>
              <a:rPr lang="zh-CN" altLang="en-US" dirty="0"/>
              <a:t>解析几何中，二次曲线的一般形式</a:t>
            </a:r>
            <a:endParaRPr lang="en-US" altLang="zh-CN" dirty="0"/>
          </a:p>
          <a:p>
            <a:pPr algn="ctr">
              <a:buNone/>
            </a:pPr>
            <a:r>
              <a:rPr lang="en-US" altLang="zh-CN" i="1" dirty="0"/>
              <a:t>ax</a:t>
            </a:r>
            <a:r>
              <a:rPr lang="en-US" altLang="zh-CN" baseline="30000" dirty="0"/>
              <a:t>2</a:t>
            </a:r>
            <a:r>
              <a:rPr lang="en-US" altLang="zh-CN" dirty="0"/>
              <a:t> + </a:t>
            </a:r>
            <a:r>
              <a:rPr lang="en-US" altLang="zh-CN" i="1" dirty="0"/>
              <a:t>bxy</a:t>
            </a:r>
            <a:r>
              <a:rPr lang="en-US" altLang="zh-CN" dirty="0"/>
              <a:t> + </a:t>
            </a:r>
            <a:r>
              <a:rPr lang="en-US" altLang="zh-CN" i="1" dirty="0"/>
              <a:t>cy</a:t>
            </a:r>
            <a:r>
              <a:rPr lang="en-US" altLang="zh-CN" baseline="30000" dirty="0"/>
              <a:t>2</a:t>
            </a:r>
            <a:r>
              <a:rPr lang="en-US" altLang="zh-CN" dirty="0"/>
              <a:t> = 0</a:t>
            </a:r>
            <a:endParaRPr lang="en-US" altLang="zh-CN" dirty="0"/>
          </a:p>
          <a:p>
            <a:pPr>
              <a:buNone/>
            </a:pPr>
            <a:r>
              <a:rPr lang="en-US" altLang="zh-CN" dirty="0"/>
              <a:t> 	</a:t>
            </a:r>
            <a:r>
              <a:rPr lang="zh-CN" altLang="en-US" dirty="0"/>
              <a:t>通过选择适当的的旋转变换</a:t>
            </a: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使得 </a:t>
            </a:r>
            <a:r>
              <a:rPr lang="en-US" altLang="zh-CN" i="1" dirty="0"/>
              <a:t>mx' </a:t>
            </a:r>
            <a:r>
              <a:rPr lang="en-US" altLang="zh-CN" baseline="30000" dirty="0"/>
              <a:t>2</a:t>
            </a:r>
            <a:r>
              <a:rPr lang="en-US" altLang="zh-CN" dirty="0"/>
              <a:t> + </a:t>
            </a:r>
            <a:r>
              <a:rPr lang="en-US" altLang="zh-CN" i="1" dirty="0"/>
              <a:t>ny' </a:t>
            </a:r>
            <a:r>
              <a:rPr lang="en-US" altLang="zh-CN" baseline="30000" dirty="0"/>
              <a:t>2</a:t>
            </a:r>
            <a:r>
              <a:rPr lang="en-US" altLang="zh-CN" dirty="0"/>
              <a:t> = 0 </a:t>
            </a:r>
            <a:r>
              <a:rPr lang="zh-CN" altLang="en-US" dirty="0"/>
              <a:t>．</a:t>
            </a:r>
            <a:endParaRPr lang="en-US" altLang="zh-CN" dirty="0"/>
          </a:p>
          <a:p>
            <a:pPr>
              <a:buNone/>
            </a:pPr>
            <a:endParaRPr lang="zh-CN" altLang="en-US" dirty="0">
              <a:solidFill>
                <a:srgbClr val="0000FF"/>
              </a:solidFill>
            </a:endParaRPr>
          </a:p>
          <a:p>
            <a:pPr>
              <a:buNone/>
            </a:pPr>
            <a:r>
              <a:rPr lang="zh-CN" altLang="en-US" dirty="0">
                <a:solidFill>
                  <a:srgbClr val="0000FF"/>
                </a:solidFill>
              </a:rPr>
              <a:t>定义：</a:t>
            </a:r>
            <a:r>
              <a:rPr lang="zh-CN" altLang="en-US" dirty="0"/>
              <a:t>含有 </a:t>
            </a:r>
            <a:r>
              <a:rPr lang="en-US" altLang="zh-CN" i="1" dirty="0"/>
              <a:t>n</a:t>
            </a:r>
            <a:r>
              <a:rPr lang="en-US" altLang="zh-CN" dirty="0"/>
              <a:t> </a:t>
            </a:r>
            <a:r>
              <a:rPr lang="zh-CN" altLang="en-US" dirty="0"/>
              <a:t>个变量 </a:t>
            </a:r>
            <a:r>
              <a:rPr lang="en-US" altLang="zh-CN" i="1" dirty="0"/>
              <a:t>x</a:t>
            </a:r>
            <a:r>
              <a:rPr lang="en-US" altLang="zh-CN" baseline="-25000" dirty="0"/>
              <a:t>1</a:t>
            </a:r>
            <a:r>
              <a:rPr lang="en-US" altLang="zh-CN" dirty="0"/>
              <a:t>, </a:t>
            </a:r>
            <a:r>
              <a:rPr lang="en-US" altLang="zh-CN" i="1" dirty="0"/>
              <a:t>x</a:t>
            </a:r>
            <a:r>
              <a:rPr lang="en-US" altLang="zh-CN" baseline="-25000" dirty="0"/>
              <a:t>2</a:t>
            </a:r>
            <a:r>
              <a:rPr lang="en-US" altLang="zh-CN" dirty="0"/>
              <a:t>, …, </a:t>
            </a:r>
            <a:r>
              <a:rPr lang="en-US" altLang="zh-CN" i="1" dirty="0"/>
              <a:t>x</a:t>
            </a:r>
            <a:r>
              <a:rPr lang="en-US" altLang="zh-CN" i="1" baseline="-25000" dirty="0"/>
              <a:t>n</a:t>
            </a:r>
            <a:r>
              <a:rPr lang="en-US" altLang="zh-CN" dirty="0"/>
              <a:t> </a:t>
            </a:r>
            <a:r>
              <a:rPr lang="zh-CN" altLang="en-US" dirty="0"/>
              <a:t>的二次齐次函数</a:t>
            </a:r>
            <a:endParaRPr lang="en-US" altLang="zh-CN" dirty="0"/>
          </a:p>
          <a:p>
            <a:pPr>
              <a:buNone/>
            </a:pPr>
            <a:endParaRPr lang="en-US" altLang="zh-CN" dirty="0"/>
          </a:p>
          <a:p>
            <a:pPr>
              <a:buNone/>
            </a:pPr>
            <a:endParaRPr lang="en-US" altLang="zh-CN" dirty="0"/>
          </a:p>
          <a:p>
            <a:pPr>
              <a:buNone/>
            </a:pPr>
            <a:endParaRPr lang="en-US" altLang="zh-CN" dirty="0"/>
          </a:p>
          <a:p>
            <a:pPr>
              <a:buNone/>
            </a:pPr>
            <a:r>
              <a:rPr lang="zh-CN" altLang="en-US" dirty="0"/>
              <a:t>称为</a:t>
            </a:r>
            <a:r>
              <a:rPr lang="zh-CN" altLang="en-US" dirty="0">
                <a:solidFill>
                  <a:srgbClr val="FF0000"/>
                </a:solidFill>
              </a:rPr>
              <a:t>二次型</a:t>
            </a:r>
            <a:r>
              <a:rPr lang="zh-CN" altLang="en-US" dirty="0"/>
              <a:t>．</a:t>
            </a:r>
            <a:endParaRPr lang="en-US" altLang="zh-CN" dirty="0"/>
          </a:p>
        </p:txBody>
      </p:sp>
      <p:graphicFrame>
        <p:nvGraphicFramePr>
          <p:cNvPr id="17411" name="Object 4"/>
          <p:cNvGraphicFramePr>
            <a:graphicFrameLocks noChangeAspect="1"/>
          </p:cNvGraphicFramePr>
          <p:nvPr/>
        </p:nvGraphicFramePr>
        <p:xfrm>
          <a:off x="3090863" y="1881188"/>
          <a:ext cx="2968625" cy="939800"/>
        </p:xfrm>
        <a:graphic>
          <a:graphicData uri="http://schemas.openxmlformats.org/presentationml/2006/ole">
            <mc:AlternateContent xmlns:mc="http://schemas.openxmlformats.org/markup-compatibility/2006">
              <mc:Choice xmlns:v="urn:schemas-microsoft-com:vml" Requires="v">
                <p:oleObj spid="_x0000_s4543" name="" r:id="rId1" imgW="1485900" imgH="469900" progId="">
                  <p:embed/>
                </p:oleObj>
              </mc:Choice>
              <mc:Fallback>
                <p:oleObj name="" r:id="rId1" imgW="1485900" imgH="469900" progId="">
                  <p:embed/>
                  <p:pic>
                    <p:nvPicPr>
                      <p:cNvPr id="0" name="图片 4542"/>
                      <p:cNvPicPr/>
                      <p:nvPr/>
                    </p:nvPicPr>
                    <p:blipFill>
                      <a:blip r:embed="rId2"/>
                      <a:stretch>
                        <a:fillRect/>
                      </a:stretch>
                    </p:blipFill>
                    <p:spPr>
                      <a:xfrm>
                        <a:off x="3090863" y="1881188"/>
                        <a:ext cx="2968625" cy="939800"/>
                      </a:xfrm>
                      <a:prstGeom prst="rect">
                        <a:avLst/>
                      </a:prstGeom>
                      <a:noFill/>
                      <a:ln w="38100">
                        <a:noFill/>
                        <a:miter/>
                      </a:ln>
                    </p:spPr>
                  </p:pic>
                </p:oleObj>
              </mc:Fallback>
            </mc:AlternateContent>
          </a:graphicData>
        </a:graphic>
      </p:graphicFrame>
      <p:graphicFrame>
        <p:nvGraphicFramePr>
          <p:cNvPr id="17412" name="Object 5"/>
          <p:cNvGraphicFramePr>
            <a:graphicFrameLocks noChangeAspect="1"/>
          </p:cNvGraphicFramePr>
          <p:nvPr/>
        </p:nvGraphicFramePr>
        <p:xfrm>
          <a:off x="1835150" y="4581525"/>
          <a:ext cx="5480050" cy="990600"/>
        </p:xfrm>
        <a:graphic>
          <a:graphicData uri="http://schemas.openxmlformats.org/presentationml/2006/ole">
            <mc:AlternateContent xmlns:mc="http://schemas.openxmlformats.org/markup-compatibility/2006">
              <mc:Choice xmlns:v="urn:schemas-microsoft-com:vml" Requires="v">
                <p:oleObj spid="_x0000_s4542" name="" r:id="rId3" imgW="2743200" imgH="495300" progId="">
                  <p:embed/>
                </p:oleObj>
              </mc:Choice>
              <mc:Fallback>
                <p:oleObj name="" r:id="rId3" imgW="2743200" imgH="495300" progId="">
                  <p:embed/>
                  <p:pic>
                    <p:nvPicPr>
                      <p:cNvPr id="0" name="图片 4541"/>
                      <p:cNvPicPr/>
                      <p:nvPr/>
                    </p:nvPicPr>
                    <p:blipFill>
                      <a:blip r:embed="rId4"/>
                      <a:stretch>
                        <a:fillRect/>
                      </a:stretch>
                    </p:blipFill>
                    <p:spPr>
                      <a:xfrm>
                        <a:off x="1835150" y="4581525"/>
                        <a:ext cx="5480050" cy="990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054">
                                            <p:txEl>
                                              <p:charRg st="36" end="51"/>
                                            </p:txEl>
                                          </p:spTgt>
                                        </p:tgtEl>
                                        <p:attrNameLst>
                                          <p:attrName>style.visibility</p:attrName>
                                        </p:attrNameLst>
                                      </p:cBhvr>
                                      <p:to>
                                        <p:strVal val="visible"/>
                                      </p:to>
                                    </p:set>
                                    <p:anim calcmode="lin" valueType="num">
                                      <p:cBhvr>
                                        <p:cTn id="7" dur="500" fill="hold"/>
                                        <p:tgtEl>
                                          <p:spTgt spid="2054">
                                            <p:txEl>
                                              <p:charRg st="36" end="51"/>
                                            </p:txEl>
                                          </p:spTgt>
                                        </p:tgtEl>
                                        <p:attrNameLst>
                                          <p:attrName>ppt_w</p:attrName>
                                        </p:attrNameLst>
                                      </p:cBhvr>
                                      <p:tavLst>
                                        <p:tav tm="0">
                                          <p:val>
                                            <p:fltVal val="0.000000"/>
                                          </p:val>
                                        </p:tav>
                                        <p:tav tm="100000">
                                          <p:val>
                                            <p:strVal val="#ppt_w"/>
                                          </p:val>
                                        </p:tav>
                                      </p:tavLst>
                                    </p:anim>
                                    <p:anim calcmode="lin" valueType="num">
                                      <p:cBhvr>
                                        <p:cTn id="8" dur="500" fill="hold"/>
                                        <p:tgtEl>
                                          <p:spTgt spid="2054">
                                            <p:txEl>
                                              <p:charRg st="36" end="51"/>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box(in)">
                                      <p:cBhvr>
                                        <p:cTn id="12" dur="500"/>
                                        <p:tgtEl>
                                          <p:spTgt spid="17411"/>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054">
                                            <p:txEl>
                                              <p:charRg st="54" end="77"/>
                                            </p:txEl>
                                          </p:spTgt>
                                        </p:tgtEl>
                                        <p:attrNameLst>
                                          <p:attrName>style.visibility</p:attrName>
                                        </p:attrNameLst>
                                      </p:cBhvr>
                                      <p:to>
                                        <p:strVal val="visible"/>
                                      </p:to>
                                    </p:set>
                                    <p:anim calcmode="lin" valueType="num">
                                      <p:cBhvr>
                                        <p:cTn id="17" dur="500" fill="hold"/>
                                        <p:tgtEl>
                                          <p:spTgt spid="2054">
                                            <p:txEl>
                                              <p:charRg st="54" end="77"/>
                                            </p:txEl>
                                          </p:spTgt>
                                        </p:tgtEl>
                                        <p:attrNameLst>
                                          <p:attrName>ppt_w</p:attrName>
                                        </p:attrNameLst>
                                      </p:cBhvr>
                                      <p:tavLst>
                                        <p:tav tm="0">
                                          <p:val>
                                            <p:fltVal val="0.000000"/>
                                          </p:val>
                                        </p:tav>
                                        <p:tav tm="100000">
                                          <p:val>
                                            <p:strVal val="#ppt_w"/>
                                          </p:val>
                                        </p:tav>
                                      </p:tavLst>
                                    </p:anim>
                                    <p:anim calcmode="lin" valueType="num">
                                      <p:cBhvr>
                                        <p:cTn id="18" dur="500" fill="hold"/>
                                        <p:tgtEl>
                                          <p:spTgt spid="2054">
                                            <p:txEl>
                                              <p:charRg st="54" end="77"/>
                                            </p:txEl>
                                          </p:spTgt>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054">
                                            <p:txEl>
                                              <p:charRg st="78" end="112"/>
                                            </p:txEl>
                                          </p:spTgt>
                                        </p:tgtEl>
                                        <p:attrNameLst>
                                          <p:attrName>style.visibility</p:attrName>
                                        </p:attrNameLst>
                                      </p:cBhvr>
                                      <p:to>
                                        <p:strVal val="visible"/>
                                      </p:to>
                                    </p:set>
                                    <p:animEffect transition="in" filter="slide(fromBottom)">
                                      <p:cBhvr>
                                        <p:cTn id="23" dur="500"/>
                                        <p:tgtEl>
                                          <p:spTgt spid="2054">
                                            <p:txEl>
                                              <p:charRg st="78" end="112"/>
                                            </p:txEl>
                                          </p:spTgt>
                                        </p:tgtEl>
                                      </p:cBhvr>
                                    </p:animEffect>
                                  </p:childTnLst>
                                </p:cTn>
                              </p:par>
                            </p:childTnLst>
                          </p:cTn>
                        </p:par>
                        <p:par>
                          <p:cTn id="24" fill="hold">
                            <p:stCondLst>
                              <p:cond delay="500"/>
                            </p:stCondLst>
                            <p:childTnLst>
                              <p:par>
                                <p:cTn id="25" presetID="4" presetClass="entr" presetSubtype="16" fill="hold" nodeType="after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054">
                                            <p:txEl>
                                              <p:charRg st="115" end="122"/>
                                            </p:txEl>
                                          </p:spTgt>
                                        </p:tgtEl>
                                        <p:attrNameLst>
                                          <p:attrName>style.visibility</p:attrName>
                                        </p:attrNameLst>
                                      </p:cBhvr>
                                      <p:to>
                                        <p:strVal val="visible"/>
                                      </p:to>
                                    </p:set>
                                    <p:animEffect transition="in" filter="slide(fromBottom)">
                                      <p:cBhvr>
                                        <p:cTn id="32" dur="500"/>
                                        <p:tgtEl>
                                          <p:spTgt spid="2054">
                                            <p:txEl>
                                              <p:charRg st="115" end="1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7106" name="Object 3"/>
          <p:cNvGraphicFramePr>
            <a:graphicFrameLocks noChangeAspect="1"/>
          </p:cNvGraphicFramePr>
          <p:nvPr/>
        </p:nvGraphicFramePr>
        <p:xfrm>
          <a:off x="1066800" y="1173163"/>
          <a:ext cx="7204075" cy="3911600"/>
        </p:xfrm>
        <a:graphic>
          <a:graphicData uri="http://schemas.openxmlformats.org/presentationml/2006/ole">
            <mc:AlternateContent xmlns:mc="http://schemas.openxmlformats.org/markup-compatibility/2006">
              <mc:Choice xmlns:v="urn:schemas-microsoft-com:vml" Requires="v">
                <p:oleObj spid="_x0000_s4544" name="" r:id="rId1" imgW="3606800" imgH="1955800" progId="">
                  <p:embed/>
                </p:oleObj>
              </mc:Choice>
              <mc:Fallback>
                <p:oleObj name="" r:id="rId1" imgW="3606800" imgH="1955800" progId="">
                  <p:embed/>
                  <p:pic>
                    <p:nvPicPr>
                      <p:cNvPr id="0" name="图片 4543"/>
                      <p:cNvPicPr/>
                      <p:nvPr/>
                    </p:nvPicPr>
                    <p:blipFill>
                      <a:blip r:embed="rId2"/>
                      <a:stretch>
                        <a:fillRect/>
                      </a:stretch>
                    </p:blipFill>
                    <p:spPr>
                      <a:xfrm>
                        <a:off x="1066800" y="1173163"/>
                        <a:ext cx="7204075" cy="3911600"/>
                      </a:xfrm>
                      <a:prstGeom prst="rect">
                        <a:avLst/>
                      </a:prstGeom>
                      <a:noFill/>
                      <a:ln w="38100">
                        <a:noFill/>
                        <a:miter/>
                      </a:ln>
                    </p:spPr>
                  </p:pic>
                </p:oleObj>
              </mc:Fallback>
            </mc:AlternateContent>
          </a:graphicData>
        </a:graphic>
      </p:graphicFrame>
      <p:sp>
        <p:nvSpPr>
          <p:cNvPr id="13" name="矩形 12"/>
          <p:cNvSpPr/>
          <p:nvPr/>
        </p:nvSpPr>
        <p:spPr>
          <a:xfrm>
            <a:off x="3141663" y="2214563"/>
            <a:ext cx="21590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21186" name="Rectangle 2"/>
          <p:cNvSpPr/>
          <p:nvPr/>
        </p:nvSpPr>
        <p:spPr>
          <a:xfrm>
            <a:off x="457200" y="455613"/>
            <a:ext cx="8231188" cy="498475"/>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令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dirty="0">
                <a:solidFill>
                  <a:srgbClr val="FF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25000" dirty="0">
                <a:solidFill>
                  <a:srgbClr val="000000"/>
                </a:solidFill>
                <a:latin typeface="Times New Roman" panose="02020603050405020304" pitchFamily="18" charset="0"/>
                <a:ea typeface="楷体_GB2312" panose="02010609030101010101" pitchFamily="49" charset="-122"/>
              </a:rPr>
              <a:t>ij</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000000"/>
                </a:solidFill>
                <a:latin typeface="Times New Roman" panose="02020603050405020304" pitchFamily="18" charset="0"/>
                <a:ea typeface="楷体_GB2312" panose="02010609030101010101" pitchFamily="49" charset="-122"/>
              </a:rPr>
              <a:t>i</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25000" dirty="0">
                <a:solidFill>
                  <a:srgbClr val="000000"/>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 a</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i="1" baseline="-25000" dirty="0">
                <a:solidFill>
                  <a:srgbClr val="FF0000"/>
                </a:solidFill>
                <a:latin typeface="Times New Roman" panose="02020603050405020304" pitchFamily="18" charset="0"/>
                <a:ea typeface="楷体_GB2312" panose="02010609030101010101" pitchFamily="49" charset="-122"/>
              </a:rPr>
              <a:t>i</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25000" dirty="0">
                <a:solidFill>
                  <a:srgbClr val="0000FF"/>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，于是</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5" name="矩形 4"/>
          <p:cNvSpPr/>
          <p:nvPr/>
        </p:nvSpPr>
        <p:spPr>
          <a:xfrm>
            <a:off x="4357688" y="2728913"/>
            <a:ext cx="928687"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7" name="矩形 6"/>
          <p:cNvSpPr/>
          <p:nvPr/>
        </p:nvSpPr>
        <p:spPr>
          <a:xfrm>
            <a:off x="3400425" y="2214563"/>
            <a:ext cx="642938"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8" name="矩形 7"/>
          <p:cNvSpPr/>
          <p:nvPr/>
        </p:nvSpPr>
        <p:spPr>
          <a:xfrm>
            <a:off x="6157913" y="3700463"/>
            <a:ext cx="1057275"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9" name="矩形 8"/>
          <p:cNvSpPr/>
          <p:nvPr/>
        </p:nvSpPr>
        <p:spPr>
          <a:xfrm>
            <a:off x="3214688" y="1685925"/>
            <a:ext cx="1257300" cy="428625"/>
          </a:xfrm>
          <a:prstGeom prst="rect">
            <a:avLst/>
          </a:prstGeom>
          <a:noFill/>
          <a:ln w="28575" cap="flat" cmpd="sng">
            <a:solidFill>
              <a:srgbClr val="0000FF"/>
            </a:solidFill>
            <a:prstDash val="solid"/>
            <a:roun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0" name="矩形 9"/>
          <p:cNvSpPr/>
          <p:nvPr/>
        </p:nvSpPr>
        <p:spPr>
          <a:xfrm>
            <a:off x="4098925" y="2214563"/>
            <a:ext cx="11874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1" name="矩形 10"/>
          <p:cNvSpPr/>
          <p:nvPr/>
        </p:nvSpPr>
        <p:spPr>
          <a:xfrm>
            <a:off x="3143250" y="2728913"/>
            <a:ext cx="1187450" cy="428625"/>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4" name="矩形 13"/>
          <p:cNvSpPr/>
          <p:nvPr/>
        </p:nvSpPr>
        <p:spPr>
          <a:xfrm>
            <a:off x="5286375" y="2214563"/>
            <a:ext cx="1785938" cy="928687"/>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5" name="矩形 14"/>
          <p:cNvSpPr/>
          <p:nvPr/>
        </p:nvSpPr>
        <p:spPr>
          <a:xfrm>
            <a:off x="3157538" y="3214688"/>
            <a:ext cx="3000375" cy="928687"/>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6" name="矩形 15"/>
          <p:cNvSpPr/>
          <p:nvPr/>
        </p:nvSpPr>
        <p:spPr>
          <a:xfrm>
            <a:off x="3395663" y="1214438"/>
            <a:ext cx="3205162" cy="428625"/>
          </a:xfrm>
          <a:prstGeom prst="rect">
            <a:avLst/>
          </a:prstGeom>
          <a:noFill/>
          <a:ln w="28575" cap="flat" cmpd="sng">
            <a:solidFill>
              <a:srgbClr val="0000FF"/>
            </a:solidFill>
            <a:prstDash val="solid"/>
            <a:round/>
            <a:headEnd type="none" w="med" len="med"/>
            <a:tailEnd type="none" w="med" len="med"/>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17" name="矩形 16"/>
          <p:cNvSpPr/>
          <p:nvPr/>
        </p:nvSpPr>
        <p:spPr>
          <a:xfrm>
            <a:off x="3071813" y="4286250"/>
            <a:ext cx="1714500" cy="785813"/>
          </a:xfrm>
          <a:prstGeom prst="rect">
            <a:avLst/>
          </a:prstGeom>
          <a:solidFill>
            <a:schemeClr val="bg1"/>
          </a:solidFill>
          <a:ln w="9525">
            <a:noFill/>
          </a:ln>
        </p:spPr>
        <p:txBody>
          <a:bodyPr/>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21186">
                                            <p:txEl>
                                              <p:charRg st="0" end="54"/>
                                            </p:txEl>
                                          </p:spTgt>
                                        </p:tgtEl>
                                        <p:attrNameLst>
                                          <p:attrName>style.visibility</p:attrName>
                                        </p:attrNameLst>
                                      </p:cBhvr>
                                      <p:to>
                                        <p:strVal val="visible"/>
                                      </p:to>
                                    </p:set>
                                    <p:animEffect transition="in" filter="slide(fromBottom)">
                                      <p:cBhvr>
                                        <p:cTn id="7" dur="500"/>
                                        <p:tgtEl>
                                          <p:spTgt spid="221186">
                                            <p:txEl>
                                              <p:charRg st="0" end="5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Effect transition="in" filter="wipe(left)">
                                      <p:cBhvr>
                                        <p:cTn id="12" dur="500"/>
                                        <p:tgtEl>
                                          <p:spTgt spid="47106"/>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edg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22" presetClass="exit" presetSubtype="8" fill="hold" grpId="0" nodeType="withEffect">
                                  <p:stCondLst>
                                    <p:cond delay="0"/>
                                  </p:stCondLst>
                                  <p:childTnLst>
                                    <p:animEffect transition="out" filter="wipe(left)">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22" presetClass="exit" presetSubtype="8" fill="hold" grpId="0" nodeType="withEffect">
                                  <p:stCondLst>
                                    <p:cond delay="0"/>
                                  </p:stCondLst>
                                  <p:childTnLst>
                                    <p:animEffect transition="out" filter="wipe(left)">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22" presetClass="exit" presetSubtype="8" fill="hold" grpId="0"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edge">
                                      <p:cBhvr>
                                        <p:cTn id="36" dur="1000"/>
                                        <p:tgtEl>
                                          <p:spTgt spid="9"/>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22" presetClass="exit" presetSubtype="8" fill="hold" grpId="0" nodeType="withEffect">
                                  <p:stCondLst>
                                    <p:cond delay="0"/>
                                  </p:stCondLst>
                                  <p:childTnLst>
                                    <p:animEffect transition="out" filter="wipe(left)">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grpId="0" nodeType="clickEffect">
                                  <p:stCondLst>
                                    <p:cond delay="0"/>
                                  </p:stCondLst>
                                  <p:childTnLst>
                                    <p:animEffect transition="out" filter="wipe(left)">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xit" presetSubtype="8" fill="hold" grpId="0" nodeType="clickEffect">
                                  <p:stCondLst>
                                    <p:cond delay="0"/>
                                  </p:stCondLst>
                                  <p:childTnLst>
                                    <p:animEffect transition="out" filter="wipe(left)">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7" grpId="0" animBg="1"/>
      <p:bldP spid="8" grpId="0" animBg="1"/>
      <p:bldP spid="9" grpId="0" animBg="1"/>
      <p:bldP spid="10" grpId="0" animBg="1"/>
      <p:bldP spid="11" grpId="0" animBg="1"/>
      <p:bldP spid="14" grpId="0" animBg="1"/>
      <p:bldP spid="15" grpId="0" animBg="1"/>
      <p:bldP spid="16" grpId="0" animBg="1"/>
      <p:bldP spid="16" grpId="1" animBg="1"/>
      <p:bldP spid="17" grpId="0" animBg="1"/>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9154" name="Object 9"/>
          <p:cNvGraphicFramePr>
            <a:graphicFrameLocks noChangeAspect="1"/>
          </p:cNvGraphicFramePr>
          <p:nvPr/>
        </p:nvGraphicFramePr>
        <p:xfrm>
          <a:off x="455613" y="428625"/>
          <a:ext cx="6086475" cy="1955800"/>
        </p:xfrm>
        <a:graphic>
          <a:graphicData uri="http://schemas.openxmlformats.org/presentationml/2006/ole">
            <mc:AlternateContent xmlns:mc="http://schemas.openxmlformats.org/markup-compatibility/2006">
              <mc:Choice xmlns:v="urn:schemas-microsoft-com:vml" Requires="v">
                <p:oleObj spid="_x0000_s4545" name="" r:id="rId1" imgW="3048000" imgH="977900" progId="">
                  <p:embed/>
                </p:oleObj>
              </mc:Choice>
              <mc:Fallback>
                <p:oleObj name="" r:id="rId1" imgW="3048000" imgH="977900" progId="">
                  <p:embed/>
                  <p:pic>
                    <p:nvPicPr>
                      <p:cNvPr id="0" name="图片 4544"/>
                      <p:cNvPicPr/>
                      <p:nvPr/>
                    </p:nvPicPr>
                    <p:blipFill>
                      <a:blip r:embed="rId2"/>
                      <a:stretch>
                        <a:fillRect/>
                      </a:stretch>
                    </p:blipFill>
                    <p:spPr>
                      <a:xfrm>
                        <a:off x="455613" y="428625"/>
                        <a:ext cx="6086475" cy="1955800"/>
                      </a:xfrm>
                      <a:prstGeom prst="rect">
                        <a:avLst/>
                      </a:prstGeom>
                      <a:noFill/>
                      <a:ln w="38100">
                        <a:noFill/>
                        <a:miter/>
                      </a:ln>
                    </p:spPr>
                  </p:pic>
                </p:oleObj>
              </mc:Fallback>
            </mc:AlternateContent>
          </a:graphicData>
        </a:graphic>
      </p:graphicFrame>
      <p:graphicFrame>
        <p:nvGraphicFramePr>
          <p:cNvPr id="49156" name="Object 10"/>
          <p:cNvGraphicFramePr>
            <a:graphicFrameLocks noChangeAspect="1"/>
          </p:cNvGraphicFramePr>
          <p:nvPr/>
        </p:nvGraphicFramePr>
        <p:xfrm>
          <a:off x="2746375" y="473075"/>
          <a:ext cx="3625850" cy="457200"/>
        </p:xfrm>
        <a:graphic>
          <a:graphicData uri="http://schemas.openxmlformats.org/presentationml/2006/ole">
            <mc:AlternateContent xmlns:mc="http://schemas.openxmlformats.org/markup-compatibility/2006">
              <mc:Choice xmlns:v="urn:schemas-microsoft-com:vml" Requires="v">
                <p:oleObj spid="_x0000_s4547" name="" r:id="rId3" imgW="2413000" imgH="292100" progId="">
                  <p:embed/>
                </p:oleObj>
              </mc:Choice>
              <mc:Fallback>
                <p:oleObj name="" r:id="rId3" imgW="2413000" imgH="292100" progId="">
                  <p:embed/>
                  <p:pic>
                    <p:nvPicPr>
                      <p:cNvPr id="0" name="图片 4546"/>
                      <p:cNvPicPr/>
                      <p:nvPr/>
                    </p:nvPicPr>
                    <p:blipFill>
                      <a:blip r:embed="rId4"/>
                      <a:stretch>
                        <a:fillRect/>
                      </a:stretch>
                    </p:blipFill>
                    <p:spPr>
                      <a:xfrm>
                        <a:off x="2746375" y="473075"/>
                        <a:ext cx="3625850" cy="457200"/>
                      </a:xfrm>
                      <a:prstGeom prst="rect">
                        <a:avLst/>
                      </a:prstGeom>
                      <a:solidFill>
                        <a:schemeClr val="bg1"/>
                      </a:solidFill>
                      <a:ln w="38100">
                        <a:noFill/>
                        <a:miter/>
                      </a:ln>
                    </p:spPr>
                  </p:pic>
                </p:oleObj>
              </mc:Fallback>
            </mc:AlternateContent>
          </a:graphicData>
        </a:graphic>
      </p:graphicFrame>
      <p:graphicFrame>
        <p:nvGraphicFramePr>
          <p:cNvPr id="49157" name="Object 11"/>
          <p:cNvGraphicFramePr>
            <a:graphicFrameLocks noChangeAspect="1"/>
          </p:cNvGraphicFramePr>
          <p:nvPr/>
        </p:nvGraphicFramePr>
        <p:xfrm>
          <a:off x="2603500" y="973138"/>
          <a:ext cx="3854450" cy="457200"/>
        </p:xfrm>
        <a:graphic>
          <a:graphicData uri="http://schemas.openxmlformats.org/presentationml/2006/ole">
            <mc:AlternateContent xmlns:mc="http://schemas.openxmlformats.org/markup-compatibility/2006">
              <mc:Choice xmlns:v="urn:schemas-microsoft-com:vml" Requires="v">
                <p:oleObj spid="_x0000_s4546" name="" r:id="rId5" imgW="2565400" imgH="292100" progId="">
                  <p:embed/>
                </p:oleObj>
              </mc:Choice>
              <mc:Fallback>
                <p:oleObj name="" r:id="rId5" imgW="2565400" imgH="292100" progId="">
                  <p:embed/>
                  <p:pic>
                    <p:nvPicPr>
                      <p:cNvPr id="0" name="图片 4545"/>
                      <p:cNvPicPr/>
                      <p:nvPr/>
                    </p:nvPicPr>
                    <p:blipFill>
                      <a:blip r:embed="rId6"/>
                      <a:stretch>
                        <a:fillRect/>
                      </a:stretch>
                    </p:blipFill>
                    <p:spPr>
                      <a:xfrm>
                        <a:off x="2603500" y="973138"/>
                        <a:ext cx="3854450" cy="457200"/>
                      </a:xfrm>
                      <a:prstGeom prst="rect">
                        <a:avLst/>
                      </a:prstGeom>
                      <a:solidFill>
                        <a:schemeClr val="bg1"/>
                      </a:solidFill>
                      <a:ln w="38100">
                        <a:noFill/>
                        <a:miter/>
                      </a:ln>
                    </p:spPr>
                  </p:pic>
                </p:oleObj>
              </mc:Fallback>
            </mc:AlternateContent>
          </a:graphicData>
        </a:graphic>
      </p:graphicFrame>
      <p:graphicFrame>
        <p:nvGraphicFramePr>
          <p:cNvPr id="49158" name="Object 12"/>
          <p:cNvGraphicFramePr>
            <a:graphicFrameLocks noChangeAspect="1"/>
          </p:cNvGraphicFramePr>
          <p:nvPr/>
        </p:nvGraphicFramePr>
        <p:xfrm>
          <a:off x="2600325" y="1943100"/>
          <a:ext cx="3905250" cy="457200"/>
        </p:xfrm>
        <a:graphic>
          <a:graphicData uri="http://schemas.openxmlformats.org/presentationml/2006/ole">
            <mc:AlternateContent xmlns:mc="http://schemas.openxmlformats.org/markup-compatibility/2006">
              <mc:Choice xmlns:v="urn:schemas-microsoft-com:vml" Requires="v">
                <p:oleObj spid="_x0000_s4548" name="" r:id="rId7" imgW="2590800" imgH="292100" progId="">
                  <p:embed/>
                </p:oleObj>
              </mc:Choice>
              <mc:Fallback>
                <p:oleObj name="" r:id="rId7" imgW="2590800" imgH="292100" progId="">
                  <p:embed/>
                  <p:pic>
                    <p:nvPicPr>
                      <p:cNvPr id="0" name="图片 4547"/>
                      <p:cNvPicPr/>
                      <p:nvPr/>
                    </p:nvPicPr>
                    <p:blipFill>
                      <a:blip r:embed="rId8"/>
                      <a:stretch>
                        <a:fillRect/>
                      </a:stretch>
                    </p:blipFill>
                    <p:spPr>
                      <a:xfrm>
                        <a:off x="2600325" y="1943100"/>
                        <a:ext cx="3905250" cy="457200"/>
                      </a:xfrm>
                      <a:prstGeom prst="rect">
                        <a:avLst/>
                      </a:prstGeom>
                      <a:solidFill>
                        <a:schemeClr val="bg1"/>
                      </a:solidFill>
                      <a:ln w="38100">
                        <a:noFill/>
                        <a:miter/>
                      </a:ln>
                    </p:spPr>
                  </p:pic>
                </p:oleObj>
              </mc:Fallback>
            </mc:AlternateContent>
          </a:graphicData>
        </a:graphic>
      </p:graphicFrame>
      <p:graphicFrame>
        <p:nvGraphicFramePr>
          <p:cNvPr id="49159" name="Object 13"/>
          <p:cNvGraphicFramePr>
            <a:graphicFrameLocks noChangeAspect="1"/>
          </p:cNvGraphicFramePr>
          <p:nvPr/>
        </p:nvGraphicFramePr>
        <p:xfrm>
          <a:off x="2514600" y="2544763"/>
          <a:ext cx="5527675" cy="1879600"/>
        </p:xfrm>
        <a:graphic>
          <a:graphicData uri="http://schemas.openxmlformats.org/presentationml/2006/ole">
            <mc:AlternateContent xmlns:mc="http://schemas.openxmlformats.org/markup-compatibility/2006">
              <mc:Choice xmlns:v="urn:schemas-microsoft-com:vml" Requires="v">
                <p:oleObj spid="_x0000_s4550" name="" r:id="rId9" imgW="2768600" imgH="939800" progId="">
                  <p:embed/>
                </p:oleObj>
              </mc:Choice>
              <mc:Fallback>
                <p:oleObj name="" r:id="rId9" imgW="2768600" imgH="939800" progId="">
                  <p:embed/>
                  <p:pic>
                    <p:nvPicPr>
                      <p:cNvPr id="0" name="图片 4549"/>
                      <p:cNvPicPr/>
                      <p:nvPr/>
                    </p:nvPicPr>
                    <p:blipFill>
                      <a:blip r:embed="rId10"/>
                      <a:stretch>
                        <a:fillRect/>
                      </a:stretch>
                    </p:blipFill>
                    <p:spPr>
                      <a:xfrm>
                        <a:off x="2514600" y="2544763"/>
                        <a:ext cx="5527675" cy="1879600"/>
                      </a:xfrm>
                      <a:prstGeom prst="rect">
                        <a:avLst/>
                      </a:prstGeom>
                      <a:noFill/>
                      <a:ln w="38100">
                        <a:noFill/>
                        <a:miter/>
                      </a:ln>
                    </p:spPr>
                  </p:pic>
                </p:oleObj>
              </mc:Fallback>
            </mc:AlternateContent>
          </a:graphicData>
        </a:graphic>
      </p:graphicFrame>
      <p:graphicFrame>
        <p:nvGraphicFramePr>
          <p:cNvPr id="49160" name="Object 14"/>
          <p:cNvGraphicFramePr>
            <a:graphicFrameLocks noChangeAspect="1"/>
          </p:cNvGraphicFramePr>
          <p:nvPr/>
        </p:nvGraphicFramePr>
        <p:xfrm>
          <a:off x="2514600" y="4594225"/>
          <a:ext cx="5376863" cy="1879600"/>
        </p:xfrm>
        <a:graphic>
          <a:graphicData uri="http://schemas.openxmlformats.org/presentationml/2006/ole">
            <mc:AlternateContent xmlns:mc="http://schemas.openxmlformats.org/markup-compatibility/2006">
              <mc:Choice xmlns:v="urn:schemas-microsoft-com:vml" Requires="v">
                <p:oleObj spid="_x0000_s4551" name="" r:id="rId11" imgW="2692400" imgH="939800" progId="">
                  <p:embed/>
                </p:oleObj>
              </mc:Choice>
              <mc:Fallback>
                <p:oleObj name="" r:id="rId11" imgW="2692400" imgH="939800" progId="">
                  <p:embed/>
                  <p:pic>
                    <p:nvPicPr>
                      <p:cNvPr id="0" name="图片 4550"/>
                      <p:cNvPicPr/>
                      <p:nvPr/>
                    </p:nvPicPr>
                    <p:blipFill>
                      <a:blip r:embed="rId12"/>
                      <a:stretch>
                        <a:fillRect/>
                      </a:stretch>
                    </p:blipFill>
                    <p:spPr>
                      <a:xfrm>
                        <a:off x="2514600" y="4594225"/>
                        <a:ext cx="5376863" cy="1879600"/>
                      </a:xfrm>
                      <a:prstGeom prst="rect">
                        <a:avLst/>
                      </a:prstGeom>
                      <a:noFill/>
                      <a:ln w="38100">
                        <a:noFill/>
                        <a:miter/>
                      </a:ln>
                    </p:spPr>
                  </p:pic>
                </p:oleObj>
              </mc:Fallback>
            </mc:AlternateContent>
          </a:graphicData>
        </a:graphic>
      </p:graphicFrame>
      <p:graphicFrame>
        <p:nvGraphicFramePr>
          <p:cNvPr id="49161" name="Object 15"/>
          <p:cNvGraphicFramePr>
            <a:graphicFrameLocks noChangeAspect="1"/>
          </p:cNvGraphicFramePr>
          <p:nvPr/>
        </p:nvGraphicFramePr>
        <p:xfrm>
          <a:off x="2514600" y="6237288"/>
          <a:ext cx="1065213" cy="406400"/>
        </p:xfrm>
        <a:graphic>
          <a:graphicData uri="http://schemas.openxmlformats.org/presentationml/2006/ole">
            <mc:AlternateContent xmlns:mc="http://schemas.openxmlformats.org/markup-compatibility/2006">
              <mc:Choice xmlns:v="urn:schemas-microsoft-com:vml" Requires="v">
                <p:oleObj spid="_x0000_s4552" name="" r:id="rId13" imgW="533400" imgH="203200" progId="">
                  <p:embed/>
                </p:oleObj>
              </mc:Choice>
              <mc:Fallback>
                <p:oleObj name="" r:id="rId13" imgW="533400" imgH="203200" progId="">
                  <p:embed/>
                  <p:pic>
                    <p:nvPicPr>
                      <p:cNvPr id="0" name="图片 4551"/>
                      <p:cNvPicPr/>
                      <p:nvPr/>
                    </p:nvPicPr>
                    <p:blipFill>
                      <a:blip r:embed="rId14"/>
                      <a:stretch>
                        <a:fillRect/>
                      </a:stretch>
                    </p:blipFill>
                    <p:spPr>
                      <a:xfrm>
                        <a:off x="2514600" y="6237288"/>
                        <a:ext cx="1065213" cy="406400"/>
                      </a:xfrm>
                      <a:prstGeom prst="rect">
                        <a:avLst/>
                      </a:prstGeom>
                      <a:noFill/>
                      <a:ln w="38100">
                        <a:noFill/>
                        <a:miter/>
                      </a:ln>
                    </p:spPr>
                  </p:pic>
                </p:oleObj>
              </mc:Fallback>
            </mc:AlternateContent>
          </a:graphicData>
        </a:graphic>
      </p:graphicFrame>
      <p:sp>
        <p:nvSpPr>
          <p:cNvPr id="5129" name="云形标注 16"/>
          <p:cNvSpPr/>
          <p:nvPr/>
        </p:nvSpPr>
        <p:spPr>
          <a:xfrm>
            <a:off x="2571750" y="3857625"/>
            <a:ext cx="1857375" cy="1000125"/>
          </a:xfrm>
          <a:prstGeom prst="cloudCallout">
            <a:avLst>
              <a:gd name="adj1" fmla="val 47736"/>
              <a:gd name="adj2" fmla="val 79431"/>
            </a:avLst>
          </a:prstGeom>
          <a:solidFill>
            <a:srgbClr val="FFFF99"/>
          </a:solidFill>
          <a:ln w="28575" cap="flat" cmpd="sng">
            <a:solidFill>
              <a:srgbClr val="00CC00"/>
            </a:solidFill>
            <a:prstDash val="solid"/>
            <a:headEnd type="none" w="med" len="med"/>
            <a:tailEnd type="none" w="med" len="med"/>
          </a:ln>
        </p:spPr>
        <p:txBody>
          <a:bodyPr anchor="ctr" anchorCtr="0"/>
          <a:p>
            <a:pPr algn="ctr"/>
            <a:r>
              <a:rPr lang="zh-CN" altLang="en-US" sz="2400" b="1" dirty="0">
                <a:solidFill>
                  <a:srgbClr val="000000"/>
                </a:solidFill>
                <a:latin typeface="Times New Roman" panose="02020603050405020304" pitchFamily="18" charset="0"/>
                <a:ea typeface="楷体_GB2312" panose="02010609030101010101" pitchFamily="49" charset="-122"/>
              </a:rPr>
              <a:t>对称阵</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6"/>
                                        </p:tgtEl>
                                        <p:attrNameLst>
                                          <p:attrName>style.visibility</p:attrName>
                                        </p:attrNameLst>
                                      </p:cBhvr>
                                      <p:to>
                                        <p:strVal val="visible"/>
                                      </p:to>
                                    </p:set>
                                    <p:animEffect transition="in" filter="wipe(left)">
                                      <p:cBhvr>
                                        <p:cTn id="12" dur="500"/>
                                        <p:tgtEl>
                                          <p:spTgt spid="49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wipe(left)">
                                      <p:cBhvr>
                                        <p:cTn id="17" dur="500"/>
                                        <p:tgtEl>
                                          <p:spTgt spid="491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58"/>
                                        </p:tgtEl>
                                        <p:attrNameLst>
                                          <p:attrName>style.visibility</p:attrName>
                                        </p:attrNameLst>
                                      </p:cBhvr>
                                      <p:to>
                                        <p:strVal val="visible"/>
                                      </p:to>
                                    </p:set>
                                    <p:animEffect transition="in" filter="wipe(left)">
                                      <p:cBhvr>
                                        <p:cTn id="22" dur="500"/>
                                        <p:tgtEl>
                                          <p:spTgt spid="491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159"/>
                                        </p:tgtEl>
                                        <p:attrNameLst>
                                          <p:attrName>style.visibility</p:attrName>
                                        </p:attrNameLst>
                                      </p:cBhvr>
                                      <p:to>
                                        <p:strVal val="visible"/>
                                      </p:to>
                                    </p:set>
                                    <p:animEffect transition="in" filter="wipe(left)">
                                      <p:cBhvr>
                                        <p:cTn id="27" dur="500"/>
                                        <p:tgtEl>
                                          <p:spTgt spid="491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9160"/>
                                        </p:tgtEl>
                                        <p:attrNameLst>
                                          <p:attrName>style.visibility</p:attrName>
                                        </p:attrNameLst>
                                      </p:cBhvr>
                                      <p:to>
                                        <p:strVal val="visible"/>
                                      </p:to>
                                    </p:set>
                                    <p:animEffect transition="in" filter="wipe(left)">
                                      <p:cBhvr>
                                        <p:cTn id="32" dur="500"/>
                                        <p:tgtEl>
                                          <p:spTgt spid="4916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5129"/>
                                        </p:tgtEl>
                                        <p:attrNameLst>
                                          <p:attrName>style.visibility</p:attrName>
                                        </p:attrNameLst>
                                      </p:cBhvr>
                                      <p:to>
                                        <p:strVal val="visible"/>
                                      </p:to>
                                    </p:set>
                                    <p:animEffect transition="in" filter="strips(downRight)">
                                      <p:cBhvr>
                                        <p:cTn id="37" dur="500"/>
                                        <p:tgtEl>
                                          <p:spTgt spid="51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161"/>
                                        </p:tgtEl>
                                        <p:attrNameLst>
                                          <p:attrName>style.visibility</p:attrName>
                                        </p:attrNameLst>
                                      </p:cBhvr>
                                      <p:to>
                                        <p:strVal val="visible"/>
                                      </p:to>
                                    </p:set>
                                    <p:animEffect transition="in" filter="wipe(left)">
                                      <p:cBhvr>
                                        <p:cTn id="42" dur="5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8738" name="Rectangle 2"/>
          <p:cNvSpPr/>
          <p:nvPr/>
        </p:nvSpPr>
        <p:spPr>
          <a:xfrm>
            <a:off x="914400" y="1698625"/>
            <a:ext cx="4111625" cy="519113"/>
          </a:xfrm>
          <a:prstGeom prst="rect">
            <a:avLst/>
          </a:prstGeom>
          <a:noFill/>
          <a:ln w="9525">
            <a:noFill/>
          </a:ln>
        </p:spPr>
        <p:txBody>
          <a:bodyPr wrap="none">
            <a:spAutoFit/>
          </a:bodyPr>
          <a:p>
            <a:r>
              <a:rPr lang="en-US" altLang="zh-CN" sz="2800" b="1" dirty="0">
                <a:solidFill>
                  <a:srgbClr val="000000"/>
                </a:solidFill>
                <a:latin typeface="Times New Roman" panose="02020603050405020304" pitchFamily="18" charset="0"/>
                <a:ea typeface="楷体_GB2312" panose="02010609030101010101" pitchFamily="49" charset="-122"/>
              </a:rPr>
              <a:t>1. </a:t>
            </a:r>
            <a:r>
              <a:rPr lang="zh-CN" altLang="en-US" sz="2800" b="1" dirty="0">
                <a:solidFill>
                  <a:srgbClr val="000000"/>
                </a:solidFill>
                <a:latin typeface="Times New Roman" panose="02020603050405020304" pitchFamily="18" charset="0"/>
                <a:ea typeface="楷体_GB2312" panose="02010609030101010101" pitchFamily="49" charset="-122"/>
              </a:rPr>
              <a:t>对换改变排列奇偶性．</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628739" name="Rectangle 3"/>
          <p:cNvSpPr/>
          <p:nvPr/>
        </p:nvSpPr>
        <p:spPr>
          <a:xfrm>
            <a:off x="914400" y="2703513"/>
            <a:ext cx="4111625" cy="519112"/>
          </a:xfrm>
          <a:prstGeom prst="rect">
            <a:avLst/>
          </a:prstGeom>
          <a:noFill/>
          <a:ln w="9525">
            <a:noFill/>
          </a:ln>
        </p:spPr>
        <p:txBody>
          <a:bodyPr wrap="none">
            <a:spAutoFit/>
          </a:bodyPr>
          <a:p>
            <a:r>
              <a:rPr lang="en-US" altLang="zh-CN" sz="2800" b="1" dirty="0">
                <a:solidFill>
                  <a:srgbClr val="000000"/>
                </a:solidFill>
                <a:latin typeface="Times New Roman" panose="02020603050405020304" pitchFamily="18" charset="0"/>
                <a:ea typeface="楷体_GB2312" panose="02010609030101010101" pitchFamily="49" charset="-122"/>
              </a:rPr>
              <a:t>2. </a:t>
            </a:r>
            <a:r>
              <a:rPr lang="zh-CN" altLang="en-US" sz="2800" b="1" dirty="0">
                <a:solidFill>
                  <a:srgbClr val="000000"/>
                </a:solidFill>
                <a:latin typeface="Times New Roman" panose="02020603050405020304" pitchFamily="18" charset="0"/>
                <a:ea typeface="楷体_GB2312" panose="02010609030101010101" pitchFamily="49" charset="-122"/>
              </a:rPr>
              <a:t>行列式的三种表示方法</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
        <p:nvSpPr>
          <p:cNvPr id="628740" name="Rectangle 4"/>
          <p:cNvSpPr>
            <a:spLocks noGrp="1"/>
          </p:cNvSpPr>
          <p:nvPr>
            <p:ph type="title"/>
          </p:nvPr>
        </p:nvSpPr>
        <p:spPr>
          <a:xfrm>
            <a:off x="457200" y="115888"/>
            <a:ext cx="8229600" cy="1371600"/>
          </a:xfrm>
        </p:spPr>
        <p:txBody>
          <a:bodyPr vert="horz" wrap="square" lIns="91440" tIns="45720" rIns="91440" bIns="45720" anchor="ctr" anchorCtr="0"/>
          <a:p>
            <a:pPr eaLnBrk="1" hangingPunct="1"/>
            <a:r>
              <a:rPr lang="zh-CN" altLang="en-US" sz="3600" b="1" dirty="0">
                <a:solidFill>
                  <a:srgbClr val="3333FF"/>
                </a:solidFill>
                <a:latin typeface="Times New Roman" panose="02020603050405020304" pitchFamily="18" charset="0"/>
                <a:ea typeface="楷体_GB2312" panose="02010609030101010101" pitchFamily="49" charset="-122"/>
              </a:rPr>
              <a:t>三、小结</a:t>
            </a:r>
            <a:endParaRPr lang="zh-CN" altLang="en-US" sz="3600" b="1" dirty="0">
              <a:solidFill>
                <a:srgbClr val="3333FF"/>
              </a:solidFill>
              <a:latin typeface="Times New Roman" panose="02020603050405020304" pitchFamily="18" charset="0"/>
              <a:ea typeface="楷体_GB2312" panose="02010609030101010101" pitchFamily="49" charset="-122"/>
            </a:endParaRPr>
          </a:p>
        </p:txBody>
      </p:sp>
      <p:graphicFrame>
        <p:nvGraphicFramePr>
          <p:cNvPr id="628741" name="Object 14"/>
          <p:cNvGraphicFramePr>
            <a:graphicFrameLocks noChangeAspect="1"/>
          </p:cNvGraphicFramePr>
          <p:nvPr/>
        </p:nvGraphicFramePr>
        <p:xfrm>
          <a:off x="1279525" y="3352800"/>
          <a:ext cx="5611813" cy="892175"/>
        </p:xfrm>
        <a:graphic>
          <a:graphicData uri="http://schemas.openxmlformats.org/presentationml/2006/ole">
            <mc:AlternateContent xmlns:mc="http://schemas.openxmlformats.org/markup-compatibility/2006">
              <mc:Choice xmlns:v="urn:schemas-microsoft-com:vml" Requires="v">
                <p:oleObj spid="_x0000_s3238" name="" r:id="rId1" imgW="2336800" imgH="368300" progId="">
                  <p:embed/>
                </p:oleObj>
              </mc:Choice>
              <mc:Fallback>
                <p:oleObj name="" r:id="rId1" imgW="2336800" imgH="368300" progId="">
                  <p:embed/>
                  <p:pic>
                    <p:nvPicPr>
                      <p:cNvPr id="0" name="图片 3237"/>
                      <p:cNvPicPr/>
                      <p:nvPr/>
                    </p:nvPicPr>
                    <p:blipFill>
                      <a:blip r:embed="rId2"/>
                      <a:stretch>
                        <a:fillRect/>
                      </a:stretch>
                    </p:blipFill>
                    <p:spPr>
                      <a:xfrm>
                        <a:off x="1279525" y="3352800"/>
                        <a:ext cx="5611813" cy="892175"/>
                      </a:xfrm>
                      <a:prstGeom prst="rect">
                        <a:avLst/>
                      </a:prstGeom>
                      <a:noFill/>
                      <a:ln w="38100">
                        <a:noFill/>
                        <a:miter/>
                      </a:ln>
                    </p:spPr>
                  </p:pic>
                </p:oleObj>
              </mc:Fallback>
            </mc:AlternateContent>
          </a:graphicData>
        </a:graphic>
      </p:graphicFrame>
      <p:graphicFrame>
        <p:nvGraphicFramePr>
          <p:cNvPr id="628742" name="Object 15"/>
          <p:cNvGraphicFramePr>
            <a:graphicFrameLocks noChangeAspect="1"/>
          </p:cNvGraphicFramePr>
          <p:nvPr/>
        </p:nvGraphicFramePr>
        <p:xfrm>
          <a:off x="1271588" y="4191000"/>
          <a:ext cx="5646737" cy="892175"/>
        </p:xfrm>
        <a:graphic>
          <a:graphicData uri="http://schemas.openxmlformats.org/presentationml/2006/ole">
            <mc:AlternateContent xmlns:mc="http://schemas.openxmlformats.org/markup-compatibility/2006">
              <mc:Choice xmlns:v="urn:schemas-microsoft-com:vml" Requires="v">
                <p:oleObj spid="_x0000_s3239" name="" r:id="rId3" imgW="2349500" imgH="368300" progId="">
                  <p:embed/>
                </p:oleObj>
              </mc:Choice>
              <mc:Fallback>
                <p:oleObj name="" r:id="rId3" imgW="2349500" imgH="368300" progId="">
                  <p:embed/>
                  <p:pic>
                    <p:nvPicPr>
                      <p:cNvPr id="0" name="图片 3238"/>
                      <p:cNvPicPr/>
                      <p:nvPr/>
                    </p:nvPicPr>
                    <p:blipFill>
                      <a:blip r:embed="rId4"/>
                      <a:stretch>
                        <a:fillRect/>
                      </a:stretch>
                    </p:blipFill>
                    <p:spPr>
                      <a:xfrm>
                        <a:off x="1271588" y="4191000"/>
                        <a:ext cx="5646737" cy="892175"/>
                      </a:xfrm>
                      <a:prstGeom prst="rect">
                        <a:avLst/>
                      </a:prstGeom>
                      <a:noFill/>
                      <a:ln w="38100">
                        <a:noFill/>
                        <a:miter/>
                      </a:ln>
                    </p:spPr>
                  </p:pic>
                </p:oleObj>
              </mc:Fallback>
            </mc:AlternateContent>
          </a:graphicData>
        </a:graphic>
      </p:graphicFrame>
      <p:graphicFrame>
        <p:nvGraphicFramePr>
          <p:cNvPr id="628743" name="Object 16"/>
          <p:cNvGraphicFramePr>
            <a:graphicFrameLocks noChangeAspect="1"/>
          </p:cNvGraphicFramePr>
          <p:nvPr/>
        </p:nvGraphicFramePr>
        <p:xfrm>
          <a:off x="1271588" y="5073650"/>
          <a:ext cx="6469062" cy="1098550"/>
        </p:xfrm>
        <a:graphic>
          <a:graphicData uri="http://schemas.openxmlformats.org/presentationml/2006/ole">
            <mc:AlternateContent xmlns:mc="http://schemas.openxmlformats.org/markup-compatibility/2006">
              <mc:Choice xmlns:v="urn:schemas-microsoft-com:vml" Requires="v">
                <p:oleObj spid="_x0000_s3240" name="" r:id="rId5" imgW="2692400" imgH="457200" progId="">
                  <p:embed/>
                </p:oleObj>
              </mc:Choice>
              <mc:Fallback>
                <p:oleObj name="" r:id="rId5" imgW="2692400" imgH="457200" progId="">
                  <p:embed/>
                  <p:pic>
                    <p:nvPicPr>
                      <p:cNvPr id="0" name="图片 3239"/>
                      <p:cNvPicPr/>
                      <p:nvPr/>
                    </p:nvPicPr>
                    <p:blipFill>
                      <a:blip r:embed="rId6"/>
                      <a:stretch>
                        <a:fillRect/>
                      </a:stretch>
                    </p:blipFill>
                    <p:spPr>
                      <a:xfrm>
                        <a:off x="1271588" y="5073650"/>
                        <a:ext cx="6469062" cy="1098550"/>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69058" name="Object 4"/>
          <p:cNvGraphicFramePr>
            <a:graphicFrameLocks noChangeAspect="1"/>
          </p:cNvGraphicFramePr>
          <p:nvPr/>
        </p:nvGraphicFramePr>
        <p:xfrm>
          <a:off x="455613" y="455613"/>
          <a:ext cx="7445375" cy="1879600"/>
        </p:xfrm>
        <a:graphic>
          <a:graphicData uri="http://schemas.openxmlformats.org/presentationml/2006/ole">
            <mc:AlternateContent xmlns:mc="http://schemas.openxmlformats.org/markup-compatibility/2006">
              <mc:Choice xmlns:v="urn:schemas-microsoft-com:vml" Requires="v">
                <p:oleObj spid="_x0000_s4553" name="" r:id="rId1" imgW="3721100" imgH="939800" progId="">
                  <p:embed/>
                </p:oleObj>
              </mc:Choice>
              <mc:Fallback>
                <p:oleObj name="" r:id="rId1" imgW="3721100" imgH="939800" progId="">
                  <p:embed/>
                  <p:pic>
                    <p:nvPicPr>
                      <p:cNvPr id="0" name="图片 4552"/>
                      <p:cNvPicPr/>
                      <p:nvPr/>
                    </p:nvPicPr>
                    <p:blipFill>
                      <a:blip r:embed="rId2"/>
                      <a:stretch>
                        <a:fillRect/>
                      </a:stretch>
                    </p:blipFill>
                    <p:spPr>
                      <a:xfrm>
                        <a:off x="455613" y="455613"/>
                        <a:ext cx="7445375" cy="1879600"/>
                      </a:xfrm>
                      <a:prstGeom prst="rect">
                        <a:avLst/>
                      </a:prstGeom>
                      <a:noFill/>
                      <a:ln w="38100">
                        <a:noFill/>
                        <a:miter/>
                      </a:ln>
                    </p:spPr>
                  </p:pic>
                </p:oleObj>
              </mc:Fallback>
            </mc:AlternateContent>
          </a:graphicData>
        </a:graphic>
      </p:graphicFrame>
      <p:graphicFrame>
        <p:nvGraphicFramePr>
          <p:cNvPr id="1069059" name="Object 5"/>
          <p:cNvGraphicFramePr>
            <a:graphicFrameLocks noChangeAspect="1"/>
          </p:cNvGraphicFramePr>
          <p:nvPr/>
        </p:nvGraphicFramePr>
        <p:xfrm>
          <a:off x="3995738" y="3298825"/>
          <a:ext cx="3203575" cy="1643063"/>
        </p:xfrm>
        <a:graphic>
          <a:graphicData uri="http://schemas.openxmlformats.org/presentationml/2006/ole">
            <mc:AlternateContent xmlns:mc="http://schemas.openxmlformats.org/markup-compatibility/2006">
              <mc:Choice xmlns:v="urn:schemas-microsoft-com:vml" Requires="v">
                <p:oleObj spid="_x0000_s4549" name="" r:id="rId3" imgW="1600200" imgH="939800" progId="">
                  <p:embed/>
                </p:oleObj>
              </mc:Choice>
              <mc:Fallback>
                <p:oleObj name="" r:id="rId3" imgW="1600200" imgH="939800" progId="">
                  <p:embed/>
                  <p:pic>
                    <p:nvPicPr>
                      <p:cNvPr id="0" name="图片 4548"/>
                      <p:cNvPicPr/>
                      <p:nvPr/>
                    </p:nvPicPr>
                    <p:blipFill>
                      <a:blip r:embed="rId4"/>
                      <a:stretch>
                        <a:fillRect/>
                      </a:stretch>
                    </p:blipFill>
                    <p:spPr>
                      <a:xfrm>
                        <a:off x="3995738" y="3298825"/>
                        <a:ext cx="3203575" cy="1643063"/>
                      </a:xfrm>
                      <a:prstGeom prst="rect">
                        <a:avLst/>
                      </a:prstGeom>
                      <a:noFill/>
                      <a:ln w="38100">
                        <a:noFill/>
                        <a:miter/>
                      </a:ln>
                    </p:spPr>
                  </p:pic>
                </p:oleObj>
              </mc:Fallback>
            </mc:AlternateContent>
          </a:graphicData>
        </a:graphic>
      </p:graphicFrame>
      <p:sp>
        <p:nvSpPr>
          <p:cNvPr id="78860" name="Rectangle 12"/>
          <p:cNvSpPr/>
          <p:nvPr/>
        </p:nvSpPr>
        <p:spPr>
          <a:xfrm>
            <a:off x="1633538" y="5276850"/>
            <a:ext cx="5853112" cy="822325"/>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对称阵</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楷体_GB2312" panose="02010609030101010101" pitchFamily="49" charset="-122"/>
                <a:ea typeface="楷体_GB2312" panose="02010609030101010101" pitchFamily="49" charset="-122"/>
              </a:rPr>
              <a:t>的秩也叫做</a:t>
            </a:r>
            <a:r>
              <a:rPr lang="zh-CN" altLang="en-US" sz="2400" b="1" dirty="0">
                <a:solidFill>
                  <a:srgbClr val="FF0000"/>
                </a:solidFill>
                <a:latin typeface="楷体_GB2312" panose="02010609030101010101" pitchFamily="49" charset="-122"/>
                <a:ea typeface="楷体_GB2312" panose="02010609030101010101" pitchFamily="49" charset="-122"/>
              </a:rPr>
              <a:t>二次型</a:t>
            </a:r>
            <a:r>
              <a:rPr lang="zh-CN" altLang="en-US" sz="2400" b="1" i="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FF0000"/>
                </a:solidFill>
                <a:latin typeface="Times New Roman" panose="02020603050405020304" pitchFamily="18" charset="0"/>
                <a:ea typeface="楷体_GB2312" panose="02010609030101010101" pitchFamily="49" charset="-122"/>
              </a:rPr>
              <a:t>f </a:t>
            </a:r>
            <a:r>
              <a:rPr lang="zh-CN" altLang="en-US" sz="2400" b="1" dirty="0">
                <a:solidFill>
                  <a:srgbClr val="FF0000"/>
                </a:solidFill>
                <a:latin typeface="楷体_GB2312" panose="02010609030101010101" pitchFamily="49" charset="-122"/>
                <a:ea typeface="楷体_GB2312" panose="02010609030101010101" pitchFamily="49" charset="-122"/>
              </a:rPr>
              <a:t>的秩</a:t>
            </a:r>
            <a:r>
              <a:rPr lang="zh-CN" altLang="en-US" sz="2400" b="1" dirty="0">
                <a:solidFill>
                  <a:srgbClr val="000000"/>
                </a:solidFill>
                <a:latin typeface="楷体_GB2312" panose="02010609030101010101" pitchFamily="49" charset="-122"/>
                <a:ea typeface="楷体_GB2312" panose="02010609030101010101" pitchFamily="49" charset="-122"/>
              </a:rPr>
              <a:t>．</a:t>
            </a:r>
            <a:endParaRPr lang="zh-CN" altLang="en-US" sz="2400" b="1" dirty="0">
              <a:solidFill>
                <a:srgbClr val="000000"/>
              </a:solidFill>
              <a:latin typeface="楷体_GB2312" panose="02010609030101010101" pitchFamily="49" charset="-122"/>
              <a:ea typeface="楷体_GB2312" panose="02010609030101010101" pitchFamily="49" charset="-122"/>
            </a:endParaRPr>
          </a:p>
          <a:p>
            <a:r>
              <a:rPr lang="zh-CN" altLang="en-US" sz="2400" b="1" dirty="0">
                <a:solidFill>
                  <a:srgbClr val="0000FF"/>
                </a:solidFill>
                <a:latin typeface="楷体_GB2312" panose="02010609030101010101" pitchFamily="49" charset="-122"/>
                <a:ea typeface="楷体_GB2312" panose="02010609030101010101" pitchFamily="49" charset="-122"/>
              </a:rPr>
              <a:t>线性变换与矩阵之间存在着一一对应关系</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sp>
        <p:nvSpPr>
          <p:cNvPr id="64525" name="AutoShape 13"/>
          <p:cNvSpPr/>
          <p:nvPr/>
        </p:nvSpPr>
        <p:spPr>
          <a:xfrm>
            <a:off x="5699125" y="2611438"/>
            <a:ext cx="457200" cy="457200"/>
          </a:xfrm>
          <a:prstGeom prst="upDownArrow">
            <a:avLst>
              <a:gd name="adj1" fmla="val 50000"/>
              <a:gd name="adj2" fmla="val 20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4526" name="AutoShape 14"/>
          <p:cNvSpPr/>
          <p:nvPr/>
        </p:nvSpPr>
        <p:spPr>
          <a:xfrm>
            <a:off x="1690688" y="1989138"/>
            <a:ext cx="2160587" cy="1152525"/>
          </a:xfrm>
          <a:prstGeom prst="cloudCallout">
            <a:avLst>
              <a:gd name="adj1" fmla="val -45810"/>
              <a:gd name="adj2" fmla="val -78514"/>
            </a:avLst>
          </a:prstGeom>
          <a:solidFill>
            <a:srgbClr val="FFFF99"/>
          </a:solidFill>
          <a:ln w="28575" cap="flat" cmpd="sng">
            <a:solidFill>
              <a:srgbClr val="00CC00"/>
            </a:solidFill>
            <a:prstDash val="solid"/>
            <a:headEnd type="none" w="med" len="med"/>
            <a:tailEnd type="none" w="med" len="med"/>
          </a:ln>
        </p:spPr>
        <p:txBody>
          <a:bodyPr anchor="ctr" anchorCtr="0"/>
          <a:p>
            <a:pPr algn="ctr"/>
            <a:r>
              <a:rPr lang="zh-CN" altLang="en-US" sz="2400" b="1" dirty="0">
                <a:solidFill>
                  <a:srgbClr val="000000"/>
                </a:solidFill>
                <a:latin typeface="Times New Roman" panose="02020603050405020304" pitchFamily="18" charset="0"/>
                <a:ea typeface="楷体_GB2312" panose="02010609030101010101" pitchFamily="49" charset="-122"/>
              </a:rPr>
              <a:t>对称阵的</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gn="ctr"/>
            <a:r>
              <a:rPr lang="zh-CN" altLang="en-US" sz="2400" b="1" dirty="0">
                <a:solidFill>
                  <a:srgbClr val="000000"/>
                </a:solidFill>
                <a:latin typeface="Times New Roman" panose="02020603050405020304" pitchFamily="18" charset="0"/>
                <a:ea typeface="楷体_GB2312" panose="02010609030101010101" pitchFamily="49" charset="-122"/>
              </a:rPr>
              <a:t>二次型</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4527" name="AutoShape 15"/>
          <p:cNvSpPr/>
          <p:nvPr/>
        </p:nvSpPr>
        <p:spPr>
          <a:xfrm>
            <a:off x="1690688" y="3573463"/>
            <a:ext cx="2160587" cy="1152525"/>
          </a:xfrm>
          <a:prstGeom prst="cloudCallout">
            <a:avLst>
              <a:gd name="adj1" fmla="val 64991"/>
              <a:gd name="adj2" fmla="val 48759"/>
            </a:avLst>
          </a:prstGeom>
          <a:solidFill>
            <a:srgbClr val="FFFF99"/>
          </a:solidFill>
          <a:ln w="28575" cap="flat" cmpd="sng">
            <a:solidFill>
              <a:srgbClr val="00CC00"/>
            </a:solidFill>
            <a:prstDash val="solid"/>
            <a:headEnd type="none" w="med" len="med"/>
            <a:tailEnd type="none" w="med" len="med"/>
          </a:ln>
        </p:spPr>
        <p:txBody>
          <a:bodyPr anchor="ctr" anchorCtr="0"/>
          <a:p>
            <a:pPr algn="ctr"/>
            <a:r>
              <a:rPr lang="zh-CN" altLang="en-US" sz="2400" b="1" dirty="0">
                <a:solidFill>
                  <a:srgbClr val="000000"/>
                </a:solidFill>
                <a:latin typeface="Times New Roman" panose="02020603050405020304" pitchFamily="18" charset="0"/>
                <a:ea typeface="楷体_GB2312" panose="02010609030101010101" pitchFamily="49" charset="-122"/>
              </a:rPr>
              <a:t>二次型</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gn="ctr"/>
            <a:r>
              <a:rPr lang="zh-CN" altLang="en-US" sz="2400" b="1" dirty="0">
                <a:solidFill>
                  <a:srgbClr val="000000"/>
                </a:solidFill>
                <a:latin typeface="Times New Roman" panose="02020603050405020304" pitchFamily="18" charset="0"/>
                <a:ea typeface="楷体_GB2312" panose="02010609030101010101" pitchFamily="49" charset="-122"/>
              </a:rPr>
              <a:t>的矩阵</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525"/>
                                        </p:tgtEl>
                                        <p:attrNameLst>
                                          <p:attrName>style.visibility</p:attrName>
                                        </p:attrNameLst>
                                      </p:cBhvr>
                                      <p:to>
                                        <p:strVal val="visible"/>
                                      </p:to>
                                    </p:set>
                                    <p:animEffect transition="in" filter="box(in)">
                                      <p:cBhvr>
                                        <p:cTn id="7" dur="500"/>
                                        <p:tgtEl>
                                          <p:spTgt spid="645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64526"/>
                                        </p:tgtEl>
                                        <p:attrNameLst>
                                          <p:attrName>style.visibility</p:attrName>
                                        </p:attrNameLst>
                                      </p:cBhvr>
                                      <p:to>
                                        <p:strVal val="visible"/>
                                      </p:to>
                                    </p:set>
                                    <p:animEffect transition="in" filter="strips(upLeft)">
                                      <p:cBhvr>
                                        <p:cTn id="12" dur="500"/>
                                        <p:tgtEl>
                                          <p:spTgt spid="645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4527"/>
                                        </p:tgtEl>
                                        <p:attrNameLst>
                                          <p:attrName>style.visibility</p:attrName>
                                        </p:attrNameLst>
                                      </p:cBhvr>
                                      <p:to>
                                        <p:strVal val="visible"/>
                                      </p:to>
                                    </p:set>
                                    <p:animEffect transition="in" filter="strips(downRight)">
                                      <p:cBhvr>
                                        <p:cTn id="17" dur="500"/>
                                        <p:tgtEl>
                                          <p:spTgt spid="64527"/>
                                        </p:tgtEl>
                                      </p:cBhvr>
                                    </p:animEffect>
                                  </p:childTnLst>
                                </p:cTn>
                              </p:par>
                            </p:childTnLst>
                          </p:cTn>
                        </p:par>
                      </p:childTnLst>
                    </p:cTn>
                  </p:par>
                  <p:par>
                    <p:cTn id="18" fill="hold">
                      <p:stCondLst>
                        <p:cond delay="indefinite"/>
                      </p:stCondLst>
                      <p:childTnLst>
                        <p:par>
                          <p:cTn id="19" fill="hold">
                            <p:stCondLst>
                              <p:cond delay="0"/>
                            </p:stCondLst>
                            <p:childTnLst>
                              <p:par>
                                <p:cTn id="20" presetID="39" presetClass="entr" presetSubtype="0" accel="100000" fill="hold" grpId="0" nodeType="clickEffect">
                                  <p:stCondLst>
                                    <p:cond delay="0"/>
                                  </p:stCondLst>
                                  <p:childTnLst>
                                    <p:set>
                                      <p:cBhvr>
                                        <p:cTn id="21" dur="1" fill="hold">
                                          <p:stCondLst>
                                            <p:cond delay="0"/>
                                          </p:stCondLst>
                                        </p:cTn>
                                        <p:tgtEl>
                                          <p:spTgt spid="78860">
                                            <p:txEl>
                                              <p:charRg st="0" end="21"/>
                                            </p:txEl>
                                          </p:spTgt>
                                        </p:tgtEl>
                                        <p:attrNameLst>
                                          <p:attrName>style.visibility</p:attrName>
                                        </p:attrNameLst>
                                      </p:cBhvr>
                                      <p:to>
                                        <p:strVal val="visible"/>
                                      </p:to>
                                    </p:set>
                                    <p:anim calcmode="lin" valueType="num">
                                      <p:cBhvr>
                                        <p:cTn id="22" dur="500" fill="hold"/>
                                        <p:tgtEl>
                                          <p:spTgt spid="78860">
                                            <p:txEl>
                                              <p:charRg st="0" end="2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78860">
                                            <p:txEl>
                                              <p:charRg st="0" end="2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78860">
                                            <p:txEl>
                                              <p:charRg st="0" end="21"/>
                                            </p:txEl>
                                          </p:spTgt>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78860">
                                            <p:txEl>
                                              <p:charRg st="0" end="2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9" presetClass="entr" presetSubtype="0" accel="100000" fill="hold" grpId="0" nodeType="clickEffect">
                                  <p:stCondLst>
                                    <p:cond delay="0"/>
                                  </p:stCondLst>
                                  <p:childTnLst>
                                    <p:set>
                                      <p:cBhvr>
                                        <p:cTn id="29" dur="1" fill="hold">
                                          <p:stCondLst>
                                            <p:cond delay="0"/>
                                          </p:stCondLst>
                                        </p:cTn>
                                        <p:tgtEl>
                                          <p:spTgt spid="78860">
                                            <p:txEl>
                                              <p:charRg st="21" end="41"/>
                                            </p:txEl>
                                          </p:spTgt>
                                        </p:tgtEl>
                                        <p:attrNameLst>
                                          <p:attrName>style.visibility</p:attrName>
                                        </p:attrNameLst>
                                      </p:cBhvr>
                                      <p:to>
                                        <p:strVal val="visible"/>
                                      </p:to>
                                    </p:set>
                                    <p:anim calcmode="lin" valueType="num">
                                      <p:cBhvr>
                                        <p:cTn id="30" dur="500" fill="hold"/>
                                        <p:tgtEl>
                                          <p:spTgt spid="78860">
                                            <p:txEl>
                                              <p:charRg st="21" end="4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1" dur="500" fill="hold"/>
                                        <p:tgtEl>
                                          <p:spTgt spid="78860">
                                            <p:txEl>
                                              <p:charRg st="21" end="4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2" dur="500" fill="hold"/>
                                        <p:tgtEl>
                                          <p:spTgt spid="78860">
                                            <p:txEl>
                                              <p:charRg st="21" end="41"/>
                                            </p:txEl>
                                          </p:spTgt>
                                        </p:tgtEl>
                                        <p:attrNameLst>
                                          <p:attrName>ppt_x</p:attrName>
                                        </p:attrNameLst>
                                      </p:cBhvr>
                                      <p:tavLst>
                                        <p:tav tm="0">
                                          <p:val>
                                            <p:strVal val="#ppt_x-.3"/>
                                          </p:val>
                                        </p:tav>
                                        <p:tav tm="50000">
                                          <p:val>
                                            <p:strVal val="#ppt_x"/>
                                          </p:val>
                                        </p:tav>
                                        <p:tav tm="100000">
                                          <p:val>
                                            <p:strVal val="#ppt_x"/>
                                          </p:val>
                                        </p:tav>
                                      </p:tavLst>
                                    </p:anim>
                                    <p:anim calcmode="lin" valueType="num">
                                      <p:cBhvr>
                                        <p:cTn id="33" dur="500" fill="hold"/>
                                        <p:tgtEl>
                                          <p:spTgt spid="78860">
                                            <p:txEl>
                                              <p:charRg st="21" end="4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build="allAtOnce"/>
      <p:bldP spid="64525" grpId="0" animBg="1"/>
      <p:bldP spid="64526" grpId="0" animBg="1"/>
      <p:bldP spid="64527" grpId="0" animBg="1"/>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49263" y="455613"/>
            <a:ext cx="8231187" cy="5715000"/>
          </a:xfrm>
          <a:prstGeom prst="rect">
            <a:avLst/>
          </a:prstGeom>
          <a:noFill/>
          <a:ln w="9525">
            <a:noFill/>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对于二次型，寻找可逆的线性变换</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使二次型只含平方项，即</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FF"/>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只含平方项的二次型称为二次型的</a:t>
            </a:r>
            <a:r>
              <a:rPr lang="zh-CN" altLang="en-US" sz="2400" b="1" dirty="0">
                <a:solidFill>
                  <a:srgbClr val="FF0000"/>
                </a:solidFill>
                <a:latin typeface="Times New Roman" panose="02020603050405020304" pitchFamily="18" charset="0"/>
                <a:ea typeface="楷体_GB2312" panose="02010609030101010101" pitchFamily="49" charset="-122"/>
              </a:rPr>
              <a:t>标准形</a:t>
            </a:r>
            <a:r>
              <a:rPr lang="zh-CN" altLang="en-US" sz="2400" b="1" dirty="0">
                <a:solidFill>
                  <a:srgbClr val="000000"/>
                </a:solidFill>
                <a:latin typeface="Times New Roman" panose="02020603050405020304" pitchFamily="18" charset="0"/>
                <a:ea typeface="楷体_GB2312" panose="02010609030101010101" pitchFamily="49" charset="-122"/>
              </a:rPr>
              <a:t>（或法式）</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如果标准形的系数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只在−</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0,</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三个数中取值</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即</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000000"/>
                </a:solidFill>
                <a:latin typeface="Times New Roman" panose="02020603050405020304" pitchFamily="18" charset="0"/>
                <a:ea typeface="楷体_GB2312" panose="02010609030101010101" pitchFamily="49" charset="-122"/>
              </a:rPr>
              <a:t>p</a:t>
            </a:r>
            <a:r>
              <a:rPr lang="en-US" altLang="zh-CN" sz="2400" b="1" baseline="30000" dirty="0">
                <a:solidFill>
                  <a:srgbClr val="000000"/>
                </a:solidFill>
                <a:latin typeface="Times New Roman" panose="02020603050405020304" pitchFamily="18" charset="0"/>
                <a:ea typeface="楷体_GB2312" panose="02010609030101010101" pitchFamily="49" charset="-122"/>
              </a:rPr>
              <a:t>2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000000"/>
                </a:solidFill>
                <a:latin typeface="Times New Roman" panose="02020603050405020304" pitchFamily="18" charset="0"/>
                <a:ea typeface="楷体_GB2312" panose="02010609030101010101" pitchFamily="49" charset="-122"/>
              </a:rPr>
              <a:t>p</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FF0000"/>
                </a:solidFill>
                <a:latin typeface="Times New Roman" panose="02020603050405020304" pitchFamily="18" charset="0"/>
                <a:ea typeface="楷体_GB2312" panose="02010609030101010101" pitchFamily="49" charset="-122"/>
              </a:rPr>
              <a:t>r</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则上式称为二次型的</a:t>
            </a:r>
            <a:r>
              <a:rPr lang="zh-CN" altLang="en-US" sz="2400" b="1" dirty="0">
                <a:solidFill>
                  <a:srgbClr val="FF0000"/>
                </a:solidFill>
                <a:latin typeface="Times New Roman" panose="02020603050405020304" pitchFamily="18" charset="0"/>
                <a:ea typeface="楷体_GB2312" panose="02010609030101010101" pitchFamily="49" charset="-122"/>
              </a:rPr>
              <a:t>规范形</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说明：这里只讨论实二次型，所求线性变换也限于实数范围</a:t>
            </a:r>
            <a:r>
              <a:rPr lang="en-US" altLang="zh-CN"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3074" name="Object 3"/>
          <p:cNvGraphicFramePr>
            <a:graphicFrameLocks noChangeAspect="1"/>
          </p:cNvGraphicFramePr>
          <p:nvPr/>
        </p:nvGraphicFramePr>
        <p:xfrm>
          <a:off x="819150" y="928688"/>
          <a:ext cx="4040188" cy="1879600"/>
        </p:xfrm>
        <a:graphic>
          <a:graphicData uri="http://schemas.openxmlformats.org/presentationml/2006/ole">
            <mc:AlternateContent xmlns:mc="http://schemas.openxmlformats.org/markup-compatibility/2006">
              <mc:Choice xmlns:v="urn:schemas-microsoft-com:vml" Requires="v">
                <p:oleObj spid="_x0000_s4554" name="" r:id="rId1" imgW="2019300" imgH="939800" progId="">
                  <p:embed/>
                </p:oleObj>
              </mc:Choice>
              <mc:Fallback>
                <p:oleObj name="" r:id="rId1" imgW="2019300" imgH="939800" progId="">
                  <p:embed/>
                  <p:pic>
                    <p:nvPicPr>
                      <p:cNvPr id="0" name="图片 4553"/>
                      <p:cNvPicPr/>
                      <p:nvPr/>
                    </p:nvPicPr>
                    <p:blipFill>
                      <a:blip r:embed="rId2"/>
                      <a:stretch>
                        <a:fillRect/>
                      </a:stretch>
                    </p:blipFill>
                    <p:spPr>
                      <a:xfrm>
                        <a:off x="819150" y="928688"/>
                        <a:ext cx="4040188" cy="1879600"/>
                      </a:xfrm>
                      <a:prstGeom prst="rect">
                        <a:avLst/>
                      </a:prstGeom>
                      <a:noFill/>
                      <a:ln w="38100">
                        <a:noFill/>
                        <a:miter/>
                      </a:ln>
                    </p:spPr>
                  </p:pic>
                </p:oleObj>
              </mc:Fallback>
            </mc:AlternateContent>
          </a:graphicData>
        </a:graphic>
      </p:graphicFrame>
      <p:sp>
        <p:nvSpPr>
          <p:cNvPr id="2" name="Rectangle 2"/>
          <p:cNvSpPr/>
          <p:nvPr/>
        </p:nvSpPr>
        <p:spPr>
          <a:xfrm>
            <a:off x="4932363" y="1125538"/>
            <a:ext cx="3748087" cy="1946275"/>
          </a:xfrm>
          <a:prstGeom prst="rect">
            <a:avLst/>
          </a:prstGeom>
          <a:noFill/>
          <a:ln w="28575" cap="flat" cmpd="sng">
            <a:solidFill>
              <a:srgbClr val="00CC00"/>
            </a:solidFill>
            <a:prstDash val="solid"/>
            <a:miter/>
            <a:headEnd type="none" w="med" len="med"/>
            <a:tailEnd type="none" w="med" len="med"/>
          </a:ln>
        </p:spPr>
        <p:txBody>
          <a:bodyPr>
            <a:spAutoFit/>
          </a:bodyPr>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简记为</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x</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C y </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于是</a:t>
            </a:r>
            <a:r>
              <a:rPr lang="zh-CN" altLang="en-US" sz="2400" b="1" i="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f </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 x</a:t>
            </a:r>
            <a:r>
              <a:rPr lang="en-US" altLang="zh-CN" sz="2400" b="1" i="1" baseline="30000" dirty="0">
                <a:solidFill>
                  <a:srgbClr val="0000FF"/>
                </a:solidFill>
                <a:latin typeface="Times New Roman" panose="02020603050405020304" pitchFamily="18" charset="0"/>
                <a:ea typeface="楷体_GB2312" panose="02010609030101010101" pitchFamily="49" charset="-122"/>
              </a:rPr>
              <a:t>T</a:t>
            </a:r>
            <a:r>
              <a:rPr lang="en-US" altLang="zh-CN" sz="2400" b="1" i="1" dirty="0">
                <a:solidFill>
                  <a:srgbClr val="0000FF"/>
                </a:solidFill>
                <a:latin typeface="Times New Roman" panose="02020603050405020304" pitchFamily="18" charset="0"/>
                <a:ea typeface="楷体_GB2312" panose="02010609030101010101" pitchFamily="49" charset="-122"/>
              </a:rPr>
              <a:t>Ax </a:t>
            </a:r>
            <a:endParaRPr lang="en-US" altLang="zh-CN" sz="2400" b="1" i="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C y</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baseline="30000" dirty="0">
                <a:solidFill>
                  <a:srgbClr val="0000FF"/>
                </a:solidFill>
                <a:latin typeface="Times New Roman" panose="02020603050405020304" pitchFamily="18" charset="0"/>
                <a:ea typeface="楷体_GB2312" panose="02010609030101010101" pitchFamily="49" charset="-122"/>
              </a:rPr>
              <a:t>T</a:t>
            </a:r>
            <a:r>
              <a:rPr lang="en-US" altLang="zh-CN" sz="2400" b="1" i="1" dirty="0">
                <a:solidFill>
                  <a:srgbClr val="0000FF"/>
                </a:solidFill>
                <a:latin typeface="Times New Roman" panose="02020603050405020304" pitchFamily="18" charset="0"/>
                <a:ea typeface="楷体_GB2312" panose="02010609030101010101" pitchFamily="49" charset="-122"/>
              </a:rPr>
              <a:t> A </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C y</a:t>
            </a:r>
            <a:r>
              <a:rPr lang="en-US" altLang="zh-CN"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buFont typeface="Wingdings" panose="05000000000000000000" pitchFamily="2" charset="2"/>
            </a:pP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 y</a:t>
            </a:r>
            <a:r>
              <a:rPr lang="en-US" altLang="zh-CN" sz="2400" b="1" i="1" baseline="30000" dirty="0">
                <a:solidFill>
                  <a:srgbClr val="0000FF"/>
                </a:solidFill>
                <a:latin typeface="Times New Roman" panose="02020603050405020304" pitchFamily="18" charset="0"/>
                <a:ea typeface="楷体_GB2312" panose="02010609030101010101" pitchFamily="49" charset="-122"/>
              </a:rPr>
              <a:t>T</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C</a:t>
            </a:r>
            <a:r>
              <a:rPr lang="en-US" altLang="zh-CN" sz="2400" b="1" i="1" baseline="30000" dirty="0">
                <a:solidFill>
                  <a:srgbClr val="0000FF"/>
                </a:solidFill>
                <a:latin typeface="Times New Roman" panose="02020603050405020304" pitchFamily="18" charset="0"/>
                <a:ea typeface="楷体_GB2312" panose="02010609030101010101" pitchFamily="49" charset="-122"/>
              </a:rPr>
              <a:t>T</a:t>
            </a:r>
            <a:r>
              <a:rPr lang="en-US" altLang="zh-CN" sz="2400" b="1" i="1" dirty="0">
                <a:solidFill>
                  <a:srgbClr val="0000FF"/>
                </a:solidFill>
                <a:latin typeface="Times New Roman" panose="02020603050405020304" pitchFamily="18" charset="0"/>
                <a:ea typeface="楷体_GB2312" panose="02010609030101010101" pitchFamily="49" charset="-122"/>
              </a:rPr>
              <a:t>AC</a:t>
            </a:r>
            <a:r>
              <a:rPr lang="en-US" altLang="zh-CN" sz="2400" b="1" dirty="0">
                <a:solidFill>
                  <a:srgbClr val="0000FF"/>
                </a:solidFill>
                <a:latin typeface="Times New Roman" panose="02020603050405020304" pitchFamily="18" charset="0"/>
                <a:ea typeface="楷体_GB2312" panose="02010609030101010101" pitchFamily="49" charset="-122"/>
              </a:rPr>
              <a:t>)</a:t>
            </a:r>
            <a:r>
              <a:rPr lang="en-US" altLang="zh-CN" sz="2400" b="1" i="1" dirty="0">
                <a:solidFill>
                  <a:srgbClr val="0000FF"/>
                </a:solidFill>
                <a:latin typeface="Times New Roman" panose="02020603050405020304" pitchFamily="18" charset="0"/>
                <a:ea typeface="楷体_GB2312" panose="02010609030101010101" pitchFamily="49" charset="-122"/>
              </a:rPr>
              <a:t> y</a:t>
            </a:r>
            <a:endParaRPr lang="en-US" altLang="zh-CN" sz="2400" b="1" i="1" dirty="0">
              <a:solidFill>
                <a:srgbClr val="0000FF"/>
              </a:solidFill>
              <a:latin typeface="Times New Roman" panose="02020603050405020304" pitchFamily="18" charset="0"/>
              <a:ea typeface="楷体_GB2312" panose="02010609030101010101" pitchFamily="49" charset="-122"/>
            </a:endParaRPr>
          </a:p>
        </p:txBody>
      </p:sp>
      <p:sp>
        <p:nvSpPr>
          <p:cNvPr id="3078" name="AutoShape 6"/>
          <p:cNvSpPr/>
          <p:nvPr/>
        </p:nvSpPr>
        <p:spPr>
          <a:xfrm>
            <a:off x="6804025" y="2636838"/>
            <a:ext cx="1008063" cy="431800"/>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21186">
                                            <p:txEl>
                                              <p:charRg st="0" end="16"/>
                                            </p:txEl>
                                          </p:spTgt>
                                        </p:tgtEl>
                                        <p:attrNameLst>
                                          <p:attrName>style.visibility</p:attrName>
                                        </p:attrNameLst>
                                      </p:cBhvr>
                                      <p:to>
                                        <p:strVal val="visible"/>
                                      </p:to>
                                    </p:set>
                                    <p:animEffect transition="in" filter="slide(fromBottom)">
                                      <p:cBhvr>
                                        <p:cTn id="7" dur="500"/>
                                        <p:tgtEl>
                                          <p:spTgt spid="221186">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ox(in)">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21186">
                                            <p:txEl>
                                              <p:charRg st="20" end="32"/>
                                            </p:txEl>
                                          </p:spTgt>
                                        </p:tgtEl>
                                        <p:attrNameLst>
                                          <p:attrName>style.visibility</p:attrName>
                                        </p:attrNameLst>
                                      </p:cBhvr>
                                      <p:to>
                                        <p:strVal val="visible"/>
                                      </p:to>
                                    </p:set>
                                    <p:animEffect transition="in" filter="slide(fromBottom)">
                                      <p:cBhvr>
                                        <p:cTn id="17" dur="500"/>
                                        <p:tgtEl>
                                          <p:spTgt spid="221186">
                                            <p:txEl>
                                              <p:charRg st="20" end="3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21186">
                                            <p:txEl>
                                              <p:charRg st="32" end="67"/>
                                            </p:txEl>
                                          </p:spTgt>
                                        </p:tgtEl>
                                        <p:attrNameLst>
                                          <p:attrName>style.visibility</p:attrName>
                                        </p:attrNameLst>
                                      </p:cBhvr>
                                      <p:to>
                                        <p:strVal val="visible"/>
                                      </p:to>
                                    </p:set>
                                    <p:animEffect transition="in" filter="slide(fromBottom)">
                                      <p:cBhvr>
                                        <p:cTn id="22" dur="500"/>
                                        <p:tgtEl>
                                          <p:spTgt spid="221186">
                                            <p:txEl>
                                              <p:charRg st="32" end="6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21186">
                                            <p:txEl>
                                              <p:charRg st="67" end="95"/>
                                            </p:txEl>
                                          </p:spTgt>
                                        </p:tgtEl>
                                        <p:attrNameLst>
                                          <p:attrName>style.visibility</p:attrName>
                                        </p:attrNameLst>
                                      </p:cBhvr>
                                      <p:to>
                                        <p:strVal val="visible"/>
                                      </p:to>
                                    </p:set>
                                    <p:animEffect transition="in" filter="slide(fromBottom)">
                                      <p:cBhvr>
                                        <p:cTn id="27" dur="500"/>
                                        <p:tgtEl>
                                          <p:spTgt spid="221186">
                                            <p:txEl>
                                              <p:charRg st="67" end="9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21186">
                                            <p:txEl>
                                              <p:charRg st="95" end="139"/>
                                            </p:txEl>
                                          </p:spTgt>
                                        </p:tgtEl>
                                        <p:attrNameLst>
                                          <p:attrName>style.visibility</p:attrName>
                                        </p:attrNameLst>
                                      </p:cBhvr>
                                      <p:to>
                                        <p:strVal val="visible"/>
                                      </p:to>
                                    </p:set>
                                    <p:animEffect transition="in" filter="slide(fromBottom)">
                                      <p:cBhvr>
                                        <p:cTn id="32" dur="500"/>
                                        <p:tgtEl>
                                          <p:spTgt spid="221186">
                                            <p:txEl>
                                              <p:charRg st="95" end="13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21186">
                                            <p:txEl>
                                              <p:charRg st="139" end="203"/>
                                            </p:txEl>
                                          </p:spTgt>
                                        </p:tgtEl>
                                        <p:attrNameLst>
                                          <p:attrName>style.visibility</p:attrName>
                                        </p:attrNameLst>
                                      </p:cBhvr>
                                      <p:to>
                                        <p:strVal val="visible"/>
                                      </p:to>
                                    </p:set>
                                    <p:animEffect transition="in" filter="slide(fromBottom)">
                                      <p:cBhvr>
                                        <p:cTn id="37" dur="500"/>
                                        <p:tgtEl>
                                          <p:spTgt spid="221186">
                                            <p:txEl>
                                              <p:charRg st="139" end="20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21186">
                                            <p:txEl>
                                              <p:charRg st="203" end="217"/>
                                            </p:txEl>
                                          </p:spTgt>
                                        </p:tgtEl>
                                        <p:attrNameLst>
                                          <p:attrName>style.visibility</p:attrName>
                                        </p:attrNameLst>
                                      </p:cBhvr>
                                      <p:to>
                                        <p:strVal val="visible"/>
                                      </p:to>
                                    </p:set>
                                    <p:animEffect transition="in" filter="slide(fromBottom)">
                                      <p:cBhvr>
                                        <p:cTn id="42" dur="500"/>
                                        <p:tgtEl>
                                          <p:spTgt spid="221186">
                                            <p:txEl>
                                              <p:charRg st="203" end="21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21186">
                                            <p:txEl>
                                              <p:charRg st="217" end="245"/>
                                            </p:txEl>
                                          </p:spTgt>
                                        </p:tgtEl>
                                        <p:attrNameLst>
                                          <p:attrName>style.visibility</p:attrName>
                                        </p:attrNameLst>
                                      </p:cBhvr>
                                      <p:to>
                                        <p:strVal val="visible"/>
                                      </p:to>
                                    </p:set>
                                    <p:animEffect transition="in" filter="slide(fromBottom)">
                                      <p:cBhvr>
                                        <p:cTn id="47" dur="500"/>
                                        <p:tgtEl>
                                          <p:spTgt spid="221186">
                                            <p:txEl>
                                              <p:charRg st="217" end="24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edge">
                                      <p:cBhvr>
                                        <p:cTn id="52" dur="10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
                                            <p:txEl>
                                              <p:charRg st="0" end="14"/>
                                            </p:txEl>
                                          </p:spTgt>
                                        </p:tgtEl>
                                        <p:attrNameLst>
                                          <p:attrName>style.visibility</p:attrName>
                                        </p:attrNameLst>
                                      </p:cBhvr>
                                      <p:to>
                                        <p:strVal val="visible"/>
                                      </p:to>
                                    </p:set>
                                    <p:animEffect transition="in" filter="slide(fromBottom)">
                                      <p:cBhvr>
                                        <p:cTn id="57" dur="500"/>
                                        <p:tgtEl>
                                          <p:spTgt spid="2">
                                            <p:txEl>
                                              <p:charRg st="0"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
                                            <p:txEl>
                                              <p:charRg st="14" end="32"/>
                                            </p:txEl>
                                          </p:spTgt>
                                        </p:tgtEl>
                                        <p:attrNameLst>
                                          <p:attrName>style.visibility</p:attrName>
                                        </p:attrNameLst>
                                      </p:cBhvr>
                                      <p:to>
                                        <p:strVal val="visible"/>
                                      </p:to>
                                    </p:set>
                                    <p:animEffect transition="in" filter="slide(fromBottom)">
                                      <p:cBhvr>
                                        <p:cTn id="62" dur="500"/>
                                        <p:tgtEl>
                                          <p:spTgt spid="2">
                                            <p:txEl>
                                              <p:charRg st="14" end="3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2">
                                            <p:txEl>
                                              <p:charRg st="32" end="65"/>
                                            </p:txEl>
                                          </p:spTgt>
                                        </p:tgtEl>
                                        <p:attrNameLst>
                                          <p:attrName>style.visibility</p:attrName>
                                        </p:attrNameLst>
                                      </p:cBhvr>
                                      <p:to>
                                        <p:strVal val="visible"/>
                                      </p:to>
                                    </p:set>
                                    <p:animEffect transition="in" filter="slide(fromBottom)">
                                      <p:cBhvr>
                                        <p:cTn id="67" dur="500"/>
                                        <p:tgtEl>
                                          <p:spTgt spid="2">
                                            <p:txEl>
                                              <p:charRg st="32" end="6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grpId="0" nodeType="clickEffect">
                                  <p:stCondLst>
                                    <p:cond delay="0"/>
                                  </p:stCondLst>
                                  <p:childTnLst>
                                    <p:set>
                                      <p:cBhvr>
                                        <p:cTn id="71" dur="1" fill="hold">
                                          <p:stCondLst>
                                            <p:cond delay="0"/>
                                          </p:stCondLst>
                                        </p:cTn>
                                        <p:tgtEl>
                                          <p:spTgt spid="2">
                                            <p:txEl>
                                              <p:charRg st="65" end="95"/>
                                            </p:txEl>
                                          </p:spTgt>
                                        </p:tgtEl>
                                        <p:attrNameLst>
                                          <p:attrName>style.visibility</p:attrName>
                                        </p:attrNameLst>
                                      </p:cBhvr>
                                      <p:to>
                                        <p:strVal val="visible"/>
                                      </p:to>
                                    </p:set>
                                    <p:animEffect transition="in" filter="slide(fromBottom)">
                                      <p:cBhvr>
                                        <p:cTn id="72" dur="500"/>
                                        <p:tgtEl>
                                          <p:spTgt spid="2">
                                            <p:txEl>
                                              <p:charRg st="65" end="9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0" presetClass="entr" presetSubtype="0" fill="hold" grpId="0" nodeType="clickEffect">
                                  <p:stCondLst>
                                    <p:cond delay="0"/>
                                  </p:stCondLst>
                                  <p:childTnLst>
                                    <p:set>
                                      <p:cBhvr>
                                        <p:cTn id="76" dur="1" fill="hold">
                                          <p:stCondLst>
                                            <p:cond delay="0"/>
                                          </p:stCondLst>
                                        </p:cTn>
                                        <p:tgtEl>
                                          <p:spTgt spid="3078"/>
                                        </p:tgtEl>
                                        <p:attrNameLst>
                                          <p:attrName>style.visibility</p:attrName>
                                        </p:attrNameLst>
                                      </p:cBhvr>
                                      <p:to>
                                        <p:strVal val="visible"/>
                                      </p:to>
                                    </p:set>
                                    <p:animEffect transition="in" filter="wedge">
                                      <p:cBhvr>
                                        <p:cTn id="77"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3078"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55613" y="455613"/>
            <a:ext cx="8231187" cy="5772785"/>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都是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阶矩阵，若有可逆矩阵 </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FF0000"/>
                </a:solidFill>
                <a:latin typeface="Times New Roman" panose="02020603050405020304" pitchFamily="18" charset="0"/>
                <a:ea typeface="楷体_GB2312" panose="02010609030101010101" pitchFamily="49" charset="-122"/>
              </a:rPr>
              <a:t>−</a:t>
            </a:r>
            <a:r>
              <a:rPr lang="en-US" altLang="zh-CN" sz="2400" b="1" baseline="30000" dirty="0">
                <a:solidFill>
                  <a:srgbClr val="FF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FF0000"/>
                </a:solidFill>
                <a:latin typeface="Times New Roman" panose="02020603050405020304" pitchFamily="18" charset="0"/>
                <a:ea typeface="楷体_GB2312" panose="02010609030101010101" pitchFamily="49" charset="-122"/>
              </a:rPr>
              <a:t>相似</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设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都是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阶矩阵，若有可逆矩阵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满足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FF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和 </a:t>
            </a:r>
            <a:r>
              <a:rPr lang="en-US" altLang="zh-CN" sz="2400" b="1" i="1" dirty="0">
                <a:solidFill>
                  <a:srgbClr val="000000"/>
                </a:solidFill>
                <a:latin typeface="Times New Roman" panose="02020603050405020304" pitchFamily="18" charset="0"/>
                <a:ea typeface="楷体_GB2312" panose="02010609030101010101" pitchFamily="49" charset="-122"/>
              </a:rPr>
              <a:t>B </a:t>
            </a:r>
            <a:r>
              <a:rPr lang="zh-CN" altLang="en-US" sz="2400" b="1" dirty="0">
                <a:solidFill>
                  <a:srgbClr val="FF0000"/>
                </a:solidFill>
                <a:latin typeface="Times New Roman" panose="02020603050405020304" pitchFamily="18" charset="0"/>
                <a:ea typeface="楷体_GB2312" panose="02010609030101010101" pitchFamily="49" charset="-122"/>
              </a:rPr>
              <a:t>合同</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显然，</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FF0000"/>
              </a:buClr>
              <a:buSzPct val="75000"/>
              <a:buFont typeface="Wingdings" panose="05000000000000000000" pitchFamily="2" charset="2"/>
              <a:buChar char="p"/>
            </a:pP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FF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AC</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FF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AC</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B</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FF0000"/>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即若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为对称阵，则 </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也为对称阵．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FF0000"/>
              </a:buClr>
              <a:buSzPct val="75000"/>
              <a:buFont typeface="Wingdings" panose="05000000000000000000" pitchFamily="2" charset="2"/>
              <a:buChar char="p"/>
            </a:pP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FF0000"/>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经过可逆变换后，二次型 </a:t>
            </a:r>
            <a:r>
              <a:rPr lang="en-US" altLang="zh-CN" sz="2400" b="1" i="1" dirty="0">
                <a:solidFill>
                  <a:srgbClr val="FF0000"/>
                </a:solidFill>
                <a:latin typeface="Times New Roman" panose="02020603050405020304" pitchFamily="18" charset="0"/>
                <a:ea typeface="楷体_GB2312" panose="02010609030101010101" pitchFamily="49" charset="-122"/>
              </a:rPr>
              <a:t>f</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的矩阵由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变为与 </a:t>
            </a:r>
            <a:r>
              <a:rPr lang="en-US" altLang="zh-CN" sz="2400" b="1" i="1" dirty="0">
                <a:solidFill>
                  <a:srgbClr val="FF0000"/>
                </a:solidFill>
                <a:latin typeface="Times New Roman" panose="02020603050405020304" pitchFamily="18" charset="0"/>
                <a:ea typeface="楷体_GB2312" panose="02010609030101010101" pitchFamily="49" charset="-122"/>
              </a:rPr>
              <a:t>A</a:t>
            </a:r>
            <a:r>
              <a:rPr lang="en-US" altLang="zh-CN" sz="2400" b="1" dirty="0">
                <a:solidFill>
                  <a:srgbClr val="FF0000"/>
                </a:solidFill>
                <a:latin typeface="Times New Roman" panose="02020603050405020304" pitchFamily="18" charset="0"/>
                <a:ea typeface="楷体_GB2312" panose="02010609030101010101" pitchFamily="49" charset="-122"/>
              </a:rPr>
              <a:t> </a:t>
            </a:r>
            <a:r>
              <a:rPr lang="zh-CN" altLang="en-US" sz="2400" b="1" dirty="0">
                <a:solidFill>
                  <a:srgbClr val="FF0000"/>
                </a:solidFill>
                <a:latin typeface="Times New Roman" panose="02020603050405020304" pitchFamily="18" charset="0"/>
                <a:ea typeface="楷体_GB2312" panose="02010609030101010101" pitchFamily="49" charset="-122"/>
              </a:rPr>
              <a:t>合同的矩阵</a:t>
            </a:r>
            <a:endParaRPr lang="zh-CN" altLang="en-US" sz="2400" b="1" dirty="0">
              <a:solidFill>
                <a:srgbClr val="FF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FF0000"/>
              </a:buClr>
              <a:buSzPct val="75000"/>
              <a:buFont typeface="Wingdings" panose="05000000000000000000" pitchFamily="2" charset="2"/>
            </a:pPr>
            <a:r>
              <a:rPr lang="en-US" altLang="zh-CN" sz="2400" b="1" i="1" dirty="0">
                <a:solidFill>
                  <a:srgbClr val="FF0000"/>
                </a:solidFill>
                <a:latin typeface="Times New Roman" panose="02020603050405020304" pitchFamily="18" charset="0"/>
                <a:ea typeface="楷体_GB2312" panose="02010609030101010101" pitchFamily="49" charset="-122"/>
              </a:rPr>
              <a:t>C</a:t>
            </a:r>
            <a:r>
              <a:rPr lang="en-US" altLang="zh-CN" sz="2400" b="1" baseline="30000" dirty="0">
                <a:solidFill>
                  <a:srgbClr val="FF0000"/>
                </a:solidFill>
                <a:latin typeface="Times New Roman" panose="02020603050405020304" pitchFamily="18" charset="0"/>
                <a:ea typeface="楷体_GB2312" panose="02010609030101010101" pitchFamily="49" charset="-122"/>
              </a:rPr>
              <a:t>T</a:t>
            </a:r>
            <a:r>
              <a:rPr lang="en-US" altLang="zh-CN" sz="2400" b="1" i="1" dirty="0">
                <a:solidFill>
                  <a:srgbClr val="FF0000"/>
                </a:solidFill>
                <a:latin typeface="Times New Roman" panose="02020603050405020304" pitchFamily="18" charset="0"/>
                <a:ea typeface="楷体_GB2312" panose="02010609030101010101" pitchFamily="49" charset="-122"/>
              </a:rPr>
              <a:t>AC</a:t>
            </a:r>
            <a:r>
              <a:rPr lang="zh-CN" altLang="en-US" sz="2400" b="1" dirty="0">
                <a:solidFill>
                  <a:srgbClr val="FF0000"/>
                </a:solidFill>
                <a:latin typeface="Times New Roman" panose="02020603050405020304" pitchFamily="18" charset="0"/>
                <a:ea typeface="楷体_GB2312" panose="02010609030101010101" pitchFamily="49" charset="-122"/>
              </a:rPr>
              <a:t>，且二次型的秩不变．</a:t>
            </a:r>
            <a:endParaRPr lang="en-US" altLang="zh-CN"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charRg st="68" end="99"/>
                                            </p:txEl>
                                          </p:spTgt>
                                        </p:tgtEl>
                                        <p:attrNameLst>
                                          <p:attrName>style.visibility</p:attrName>
                                        </p:attrNameLst>
                                      </p:cBhvr>
                                      <p:to>
                                        <p:strVal val="visible"/>
                                      </p:to>
                                    </p:set>
                                    <p:animEffect transition="in" filter="wipe(left)">
                                      <p:cBhvr>
                                        <p:cTn id="7" dur="500"/>
                                        <p:tgtEl>
                                          <p:spTgt spid="221186">
                                            <p:txEl>
                                              <p:charRg st="68" end="9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1186">
                                            <p:txEl>
                                              <p:charRg st="99" end="110"/>
                                            </p:txEl>
                                          </p:spTgt>
                                        </p:tgtEl>
                                        <p:attrNameLst>
                                          <p:attrName>style.visibility</p:attrName>
                                        </p:attrNameLst>
                                      </p:cBhvr>
                                      <p:to>
                                        <p:strVal val="visible"/>
                                      </p:to>
                                    </p:set>
                                    <p:animEffect transition="in" filter="wipe(left)">
                                      <p:cBhvr>
                                        <p:cTn id="12" dur="500"/>
                                        <p:tgtEl>
                                          <p:spTgt spid="221186">
                                            <p:txEl>
                                              <p:charRg st="99" end="1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charRg st="110" end="134"/>
                                            </p:txEl>
                                          </p:spTgt>
                                        </p:tgtEl>
                                        <p:attrNameLst>
                                          <p:attrName>style.visibility</p:attrName>
                                        </p:attrNameLst>
                                      </p:cBhvr>
                                      <p:to>
                                        <p:strVal val="visible"/>
                                      </p:to>
                                    </p:set>
                                    <p:animEffect transition="in" filter="wipe(left)">
                                      <p:cBhvr>
                                        <p:cTn id="17" dur="500"/>
                                        <p:tgtEl>
                                          <p:spTgt spid="221186">
                                            <p:txEl>
                                              <p:charRg st="110" end="13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21186">
                                            <p:txEl>
                                              <p:charRg st="134" end="139"/>
                                            </p:txEl>
                                          </p:spTgt>
                                        </p:tgtEl>
                                        <p:attrNameLst>
                                          <p:attrName>style.visibility</p:attrName>
                                        </p:attrNameLst>
                                      </p:cBhvr>
                                      <p:to>
                                        <p:strVal val="visible"/>
                                      </p:to>
                                    </p:set>
                                    <p:animEffect transition="in" filter="slide(fromBottom)">
                                      <p:cBhvr>
                                        <p:cTn id="22" dur="500"/>
                                        <p:tgtEl>
                                          <p:spTgt spid="221186">
                                            <p:txEl>
                                              <p:charRg st="134" end="13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21186">
                                            <p:txEl>
                                              <p:charRg st="139" end="176"/>
                                            </p:txEl>
                                          </p:spTgt>
                                        </p:tgtEl>
                                        <p:attrNameLst>
                                          <p:attrName>style.visibility</p:attrName>
                                        </p:attrNameLst>
                                      </p:cBhvr>
                                      <p:to>
                                        <p:strVal val="visible"/>
                                      </p:to>
                                    </p:set>
                                    <p:animEffect transition="in" filter="slide(fromBottom)">
                                      <p:cBhvr>
                                        <p:cTn id="27" dur="500"/>
                                        <p:tgtEl>
                                          <p:spTgt spid="221186">
                                            <p:txEl>
                                              <p:charRg st="139" end="17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21186">
                                            <p:txEl>
                                              <p:charRg st="176" end="198"/>
                                            </p:txEl>
                                          </p:spTgt>
                                        </p:tgtEl>
                                        <p:attrNameLst>
                                          <p:attrName>style.visibility</p:attrName>
                                        </p:attrNameLst>
                                      </p:cBhvr>
                                      <p:to>
                                        <p:strVal val="visible"/>
                                      </p:to>
                                    </p:set>
                                    <p:animEffect transition="in" filter="slide(fromBottom)">
                                      <p:cBhvr>
                                        <p:cTn id="32" dur="500"/>
                                        <p:tgtEl>
                                          <p:spTgt spid="221186">
                                            <p:txEl>
                                              <p:charRg st="176" end="19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21186">
                                            <p:txEl>
                                              <p:charRg st="198" end="212"/>
                                            </p:txEl>
                                          </p:spTgt>
                                        </p:tgtEl>
                                        <p:attrNameLst>
                                          <p:attrName>style.visibility</p:attrName>
                                        </p:attrNameLst>
                                      </p:cBhvr>
                                      <p:to>
                                        <p:strVal val="visible"/>
                                      </p:to>
                                    </p:set>
                                    <p:animEffect transition="in" filter="slide(fromBottom)">
                                      <p:cBhvr>
                                        <p:cTn id="37" dur="500"/>
                                        <p:tgtEl>
                                          <p:spTgt spid="221186">
                                            <p:txEl>
                                              <p:charRg st="198" end="2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21186">
                                            <p:txEl>
                                              <p:charRg st="212" end="245"/>
                                            </p:txEl>
                                          </p:spTgt>
                                        </p:tgtEl>
                                        <p:attrNameLst>
                                          <p:attrName>style.visibility</p:attrName>
                                        </p:attrNameLst>
                                      </p:cBhvr>
                                      <p:to>
                                        <p:strVal val="visible"/>
                                      </p:to>
                                    </p:set>
                                    <p:animEffect transition="in" filter="slide(fromBottom)">
                                      <p:cBhvr>
                                        <p:cTn id="42" dur="500"/>
                                        <p:tgtEl>
                                          <p:spTgt spid="221186">
                                            <p:txEl>
                                              <p:charRg st="212" end="245"/>
                                            </p:txEl>
                                          </p:spTgt>
                                        </p:tgtEl>
                                      </p:cBhvr>
                                    </p:animEffect>
                                  </p:childTnLst>
                                </p:cTn>
                              </p:par>
                            </p:childTnLst>
                          </p:cTn>
                        </p:par>
                        <p:par>
                          <p:cTn id="43" fill="hold">
                            <p:stCondLst>
                              <p:cond delay="500"/>
                            </p:stCondLst>
                            <p:childTnLst>
                              <p:par>
                                <p:cTn id="44" presetID="12" presetClass="entr" presetSubtype="4" fill="hold" nodeType="afterEffect">
                                  <p:stCondLst>
                                    <p:cond delay="0"/>
                                  </p:stCondLst>
                                  <p:childTnLst>
                                    <p:set>
                                      <p:cBhvr>
                                        <p:cTn id="45" dur="1" fill="hold">
                                          <p:stCondLst>
                                            <p:cond delay="0"/>
                                          </p:stCondLst>
                                        </p:cTn>
                                        <p:tgtEl>
                                          <p:spTgt spid="221186">
                                            <p:txEl>
                                              <p:charRg st="245" end="260"/>
                                            </p:txEl>
                                          </p:spTgt>
                                        </p:tgtEl>
                                        <p:attrNameLst>
                                          <p:attrName>style.visibility</p:attrName>
                                        </p:attrNameLst>
                                      </p:cBhvr>
                                      <p:to>
                                        <p:strVal val="visible"/>
                                      </p:to>
                                    </p:set>
                                    <p:animEffect transition="in" filter="slide(fromBottom)">
                                      <p:cBhvr>
                                        <p:cTn id="46" dur="500"/>
                                        <p:tgtEl>
                                          <p:spTgt spid="221186">
                                            <p:txEl>
                                              <p:charRg st="245" end="2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55613" y="455613"/>
            <a:ext cx="8231187" cy="493712"/>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若二次型 </a:t>
            </a:r>
            <a:r>
              <a:rPr lang="en-US" altLang="zh-CN" sz="2400" b="1" i="1" dirty="0">
                <a:solidFill>
                  <a:srgbClr val="000000"/>
                </a:solidFill>
                <a:latin typeface="Times New Roman" panose="02020603050405020304" pitchFamily="18" charset="0"/>
                <a:ea typeface="楷体_GB2312" panose="02010609030101010101" pitchFamily="49" charset="-122"/>
              </a:rPr>
              <a:t>f  </a:t>
            </a:r>
            <a:r>
              <a:rPr lang="zh-CN" altLang="en-US" sz="2400" b="1" dirty="0">
                <a:solidFill>
                  <a:srgbClr val="000000"/>
                </a:solidFill>
                <a:latin typeface="Times New Roman" panose="02020603050405020304" pitchFamily="18" charset="0"/>
                <a:ea typeface="楷体_GB2312" panose="02010609030101010101" pitchFamily="49" charset="-122"/>
              </a:rPr>
              <a:t>经过可逆变换</a:t>
            </a:r>
            <a:r>
              <a:rPr lang="zh-CN" altLang="en-US" sz="2400" b="1" dirty="0">
                <a:solidFill>
                  <a:srgbClr val="FF0000"/>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x</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C y </a:t>
            </a:r>
            <a:r>
              <a:rPr lang="zh-CN" altLang="en-US" sz="2400" b="1" dirty="0">
                <a:solidFill>
                  <a:srgbClr val="000000"/>
                </a:solidFill>
                <a:latin typeface="Times New Roman" panose="02020603050405020304" pitchFamily="18" charset="0"/>
                <a:ea typeface="楷体_GB2312" panose="02010609030101010101" pitchFamily="49" charset="-122"/>
              </a:rPr>
              <a:t>变为标准形，即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9154" name="Object 3"/>
          <p:cNvGraphicFramePr>
            <a:graphicFrameLocks noChangeAspect="1"/>
          </p:cNvGraphicFramePr>
          <p:nvPr/>
        </p:nvGraphicFramePr>
        <p:xfrm>
          <a:off x="822325" y="1052513"/>
          <a:ext cx="5351463" cy="3860800"/>
        </p:xfrm>
        <a:graphic>
          <a:graphicData uri="http://schemas.openxmlformats.org/presentationml/2006/ole">
            <mc:AlternateContent xmlns:mc="http://schemas.openxmlformats.org/markup-compatibility/2006">
              <mc:Choice xmlns:v="urn:schemas-microsoft-com:vml" Requires="v">
                <p:oleObj spid="_x0000_s4555" name="" r:id="rId1" imgW="2679700" imgH="1930400" progId="">
                  <p:embed/>
                </p:oleObj>
              </mc:Choice>
              <mc:Fallback>
                <p:oleObj name="" r:id="rId1" imgW="2679700" imgH="1930400" progId="">
                  <p:embed/>
                  <p:pic>
                    <p:nvPicPr>
                      <p:cNvPr id="0" name="图片 4554"/>
                      <p:cNvPicPr/>
                      <p:nvPr/>
                    </p:nvPicPr>
                    <p:blipFill>
                      <a:blip r:embed="rId2"/>
                      <a:stretch>
                        <a:fillRect/>
                      </a:stretch>
                    </p:blipFill>
                    <p:spPr>
                      <a:xfrm>
                        <a:off x="822325" y="1052513"/>
                        <a:ext cx="5351463" cy="3860800"/>
                      </a:xfrm>
                      <a:prstGeom prst="rect">
                        <a:avLst/>
                      </a:prstGeom>
                      <a:noFill/>
                      <a:ln w="38100">
                        <a:noFill/>
                        <a:miter/>
                      </a:ln>
                    </p:spPr>
                  </p:pic>
                </p:oleObj>
              </mc:Fallback>
            </mc:AlternateContent>
          </a:graphicData>
        </a:graphic>
      </p:graphicFrame>
      <p:sp>
        <p:nvSpPr>
          <p:cNvPr id="2" name="Rectangle 2"/>
          <p:cNvSpPr/>
          <p:nvPr/>
        </p:nvSpPr>
        <p:spPr>
          <a:xfrm>
            <a:off x="455613" y="5013325"/>
            <a:ext cx="8231187" cy="968375"/>
          </a:xfrm>
          <a:prstGeom prst="rect">
            <a:avLst/>
          </a:prstGeom>
          <a:noFill/>
          <a:ln w="9525">
            <a:noFill/>
          </a:ln>
        </p:spPr>
        <p:txBody>
          <a:bodyPr>
            <a:spAutoFit/>
          </a:bodyPr>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问题：</a:t>
            </a:r>
            <a:r>
              <a:rPr lang="zh-CN" altLang="en-US" sz="2400" b="1" dirty="0">
                <a:solidFill>
                  <a:srgbClr val="000000"/>
                </a:solidFill>
                <a:latin typeface="Times New Roman" panose="02020603050405020304" pitchFamily="18" charset="0"/>
                <a:ea typeface="楷体_GB2312" panose="02010609030101010101" pitchFamily="49" charset="-122"/>
              </a:rPr>
              <a:t>对于对称阵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，寻找可逆矩阵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AC</a:t>
            </a:r>
            <a:r>
              <a:rPr lang="zh-CN" altLang="en-US" sz="2400" b="1" dirty="0">
                <a:solidFill>
                  <a:srgbClr val="000000"/>
                </a:solidFill>
                <a:latin typeface="Times New Roman" panose="02020603050405020304" pitchFamily="18" charset="0"/>
                <a:ea typeface="楷体_GB2312" panose="02010609030101010101" pitchFamily="49" charset="-122"/>
              </a:rPr>
              <a:t> 为对角阵</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（把对称阵合同对角化）</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6565" name="Rectangle 5"/>
          <p:cNvSpPr/>
          <p:nvPr/>
        </p:nvSpPr>
        <p:spPr>
          <a:xfrm>
            <a:off x="1116013" y="1557338"/>
            <a:ext cx="1871662"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6566" name="Rectangle 6"/>
          <p:cNvSpPr/>
          <p:nvPr/>
        </p:nvSpPr>
        <p:spPr>
          <a:xfrm>
            <a:off x="1116013" y="2060575"/>
            <a:ext cx="1871662"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6567" name="Rectangle 7"/>
          <p:cNvSpPr/>
          <p:nvPr/>
        </p:nvSpPr>
        <p:spPr>
          <a:xfrm>
            <a:off x="1116013" y="2563813"/>
            <a:ext cx="3240087"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66568" name="Rectangle 8"/>
          <p:cNvSpPr/>
          <p:nvPr/>
        </p:nvSpPr>
        <p:spPr>
          <a:xfrm>
            <a:off x="1116013" y="3068638"/>
            <a:ext cx="5184775" cy="1800225"/>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charRg st="0" end="31"/>
                                            </p:txEl>
                                          </p:spTgt>
                                        </p:tgtEl>
                                        <p:attrNameLst>
                                          <p:attrName>style.visibility</p:attrName>
                                        </p:attrNameLst>
                                      </p:cBhvr>
                                      <p:to>
                                        <p:strVal val="visible"/>
                                      </p:to>
                                    </p:set>
                                    <p:animEffect transition="in" filter="wipe(left)">
                                      <p:cBhvr>
                                        <p:cTn id="7" dur="500"/>
                                        <p:tgtEl>
                                          <p:spTgt spid="221186">
                                            <p:txEl>
                                              <p:charRg st="0" end="3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animEffect transition="in" filter="wipe(left)">
                                      <p:cBhvr>
                                        <p:cTn id="12" dur="500"/>
                                        <p:tgtEl>
                                          <p:spTgt spid="491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66565"/>
                                        </p:tgtEl>
                                      </p:cBhvr>
                                    </p:animEffect>
                                    <p:set>
                                      <p:cBhvr>
                                        <p:cTn id="17" dur="1" fill="hold">
                                          <p:stCondLst>
                                            <p:cond delay="499"/>
                                          </p:stCondLst>
                                        </p:cTn>
                                        <p:tgtEl>
                                          <p:spTgt spid="6656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66566"/>
                                        </p:tgtEl>
                                      </p:cBhvr>
                                    </p:animEffect>
                                    <p:set>
                                      <p:cBhvr>
                                        <p:cTn id="22" dur="1" fill="hold">
                                          <p:stCondLst>
                                            <p:cond delay="499"/>
                                          </p:stCondLst>
                                        </p:cTn>
                                        <p:tgtEl>
                                          <p:spTgt spid="6656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66567"/>
                                        </p:tgtEl>
                                      </p:cBhvr>
                                    </p:animEffect>
                                    <p:set>
                                      <p:cBhvr>
                                        <p:cTn id="27" dur="1" fill="hold">
                                          <p:stCondLst>
                                            <p:cond delay="499"/>
                                          </p:stCondLst>
                                        </p:cTn>
                                        <p:tgtEl>
                                          <p:spTgt spid="6656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66568"/>
                                        </p:tgtEl>
                                      </p:cBhvr>
                                    </p:animEffect>
                                    <p:set>
                                      <p:cBhvr>
                                        <p:cTn id="32" dur="1" fill="hold">
                                          <p:stCondLst>
                                            <p:cond delay="499"/>
                                          </p:stCondLst>
                                        </p:cTn>
                                        <p:tgtEl>
                                          <p:spTgt spid="665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charRg st="0" end="33"/>
                                            </p:txEl>
                                          </p:spTgt>
                                        </p:tgtEl>
                                        <p:attrNameLst>
                                          <p:attrName>style.visibility</p:attrName>
                                        </p:attrNameLst>
                                      </p:cBhvr>
                                      <p:to>
                                        <p:strVal val="visible"/>
                                      </p:to>
                                    </p:set>
                                    <p:animEffect transition="in" filter="wipe(left)">
                                      <p:cBhvr>
                                        <p:cTn id="37" dur="500"/>
                                        <p:tgtEl>
                                          <p:spTgt spid="2">
                                            <p:txEl>
                                              <p:charRg st="0" end="3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xEl>
                                              <p:charRg st="33" end="46"/>
                                            </p:txEl>
                                          </p:spTgt>
                                        </p:tgtEl>
                                        <p:attrNameLst>
                                          <p:attrName>style.visibility</p:attrName>
                                        </p:attrNameLst>
                                      </p:cBhvr>
                                      <p:to>
                                        <p:strVal val="visible"/>
                                      </p:to>
                                    </p:set>
                                    <p:animEffect transition="in" filter="wipe(left)">
                                      <p:cBhvr>
                                        <p:cTn id="42" dur="500"/>
                                        <p:tgtEl>
                                          <p:spTgt spid="2">
                                            <p:txEl>
                                              <p:charRg st="33" end="4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P spid="66566" grpId="0" animBg="1"/>
      <p:bldP spid="66567" grpId="0" animBg="1"/>
      <p:bldP spid="66568" grpId="0" animBg="1"/>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06400" y="455613"/>
            <a:ext cx="8231188" cy="6330315"/>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定义：</a:t>
            </a:r>
            <a:r>
              <a:rPr lang="zh-CN" altLang="en-US" sz="2400" b="1" dirty="0">
                <a:solidFill>
                  <a:srgbClr val="000000"/>
                </a:solidFill>
                <a:latin typeface="Times New Roman" panose="02020603050405020304" pitchFamily="18" charset="0"/>
                <a:ea typeface="楷体_GB2312" panose="02010609030101010101" pitchFamily="49" charset="-122"/>
              </a:rPr>
              <a:t>如果</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阶矩阵</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满足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E</a:t>
            </a:r>
            <a:r>
              <a:rPr lang="zh-CN" altLang="en-US"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FF"/>
                </a:solidFill>
                <a:latin typeface="Times New Roman" panose="02020603050405020304" pitchFamily="18" charset="0"/>
                <a:ea typeface="楷体_GB2312" panose="02010609030101010101" pitchFamily="49" charset="-122"/>
              </a:rPr>
              <a:t>即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en-US" sz="2400" b="1" i="1" baseline="30000" dirty="0">
                <a:solidFill>
                  <a:srgbClr val="0000FF"/>
                </a:solidFill>
                <a:latin typeface="Times New Roman" panose="02020603050405020304" pitchFamily="18" charset="0"/>
                <a:ea typeface="楷体_GB2312" panose="02010609030101010101" pitchFamily="49" charset="-122"/>
              </a:rPr>
              <a:t>−</a:t>
            </a:r>
            <a:r>
              <a:rPr lang="en-US" altLang="zh-CN" sz="2400" b="1" baseline="30000"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FF"/>
                </a:solidFill>
                <a:latin typeface="Times New Roman" panose="02020603050405020304" pitchFamily="18" charset="0"/>
                <a:ea typeface="楷体_GB2312" panose="02010609030101010101" pitchFamily="49" charset="-122"/>
              </a:rPr>
              <a:t> = </a:t>
            </a:r>
            <a:r>
              <a:rPr lang="en-US" altLang="zh-CN" sz="2400" b="1" i="1" dirty="0">
                <a:solidFill>
                  <a:srgbClr val="0000FF"/>
                </a:solidFill>
                <a:latin typeface="Times New Roman" panose="02020603050405020304" pitchFamily="18" charset="0"/>
                <a:ea typeface="楷体_GB2312" panose="02010609030101010101" pitchFamily="49" charset="-122"/>
              </a:rPr>
              <a:t>A</a:t>
            </a:r>
            <a:r>
              <a:rPr lang="en-US" altLang="zh-CN" sz="2400" b="1" baseline="30000" dirty="0">
                <a:solidFill>
                  <a:srgbClr val="0000FF"/>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则称矩阵</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为</a:t>
            </a:r>
            <a:r>
              <a:rPr lang="zh-CN" altLang="en-US" sz="2400" b="1" dirty="0">
                <a:solidFill>
                  <a:srgbClr val="FF0000"/>
                </a:solidFill>
                <a:latin typeface="Times New Roman" panose="02020603050405020304" pitchFamily="18" charset="0"/>
                <a:ea typeface="楷体_GB2312" panose="02010609030101010101" pitchFamily="49" charset="-122"/>
              </a:rPr>
              <a:t>正交矩阵</a:t>
            </a:r>
            <a:r>
              <a:rPr lang="zh-CN" altLang="en-US" sz="2400" b="1" dirty="0">
                <a:solidFill>
                  <a:srgbClr val="000000"/>
                </a:solidFill>
                <a:latin typeface="Times New Roman" panose="02020603050405020304" pitchFamily="18" charset="0"/>
                <a:ea typeface="楷体_GB2312" panose="02010609030101010101" pitchFamily="49" charset="-122"/>
              </a:rPr>
              <a:t>，简称</a:t>
            </a:r>
            <a:r>
              <a:rPr lang="zh-CN" altLang="en-US" sz="2400" b="1" dirty="0">
                <a:solidFill>
                  <a:srgbClr val="FF0000"/>
                </a:solidFill>
                <a:latin typeface="Times New Roman" panose="02020603050405020304" pitchFamily="18" charset="0"/>
                <a:ea typeface="楷体_GB2312" panose="02010609030101010101" pitchFamily="49" charset="-122"/>
              </a:rPr>
              <a:t>正交阵</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设</a:t>
            </a:r>
            <a:r>
              <a:rPr lang="zh-CN" altLang="en-US"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zh-CN" altLang="en-US" sz="2400" b="1" dirty="0">
                <a:solidFill>
                  <a:srgbClr val="000000"/>
                </a:solidFill>
                <a:latin typeface="Times New Roman" panose="02020603050405020304" pitchFamily="18" charset="0"/>
                <a:ea typeface="楷体_GB2312" panose="02010609030101010101" pitchFamily="49" charset="-122"/>
              </a:rPr>
              <a:t>为 </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阶对称阵，则必有</a:t>
            </a:r>
            <a:r>
              <a:rPr lang="zh-CN" altLang="en-US" sz="2400" b="1" dirty="0">
                <a:solidFill>
                  <a:srgbClr val="FF0000"/>
                </a:solidFill>
                <a:latin typeface="Times New Roman" panose="02020603050405020304" pitchFamily="18" charset="0"/>
                <a:ea typeface="楷体_GB2312" panose="02010609030101010101" pitchFamily="49" charset="-122"/>
              </a:rPr>
              <a:t>正交阵 </a:t>
            </a:r>
            <a:r>
              <a:rPr lang="en-US" altLang="zh-CN" sz="2400" b="1" i="1" dirty="0">
                <a:solidFill>
                  <a:srgbClr val="FF0000"/>
                </a:solidFill>
                <a:latin typeface="Times New Roman" panose="02020603050405020304" pitchFamily="18" charset="0"/>
                <a:ea typeface="楷体_GB2312" panose="02010609030101010101" pitchFamily="49" charset="-122"/>
              </a:rPr>
              <a:t>P</a:t>
            </a: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lnSpc>
                <a:spcPct val="110000"/>
              </a:lnSpc>
              <a:spcBef>
                <a:spcPct val="20000"/>
              </a:spcBef>
              <a:buClr>
                <a:srgbClr val="0000FF"/>
              </a:buClr>
              <a:buSzPct val="75000"/>
            </a:pPr>
            <a:r>
              <a:rPr lang="en-US" altLang="zh-CN" sz="2400" b="1" i="1" dirty="0">
                <a:solidFill>
                  <a:srgbClr val="000000"/>
                </a:solidFill>
                <a:latin typeface="Times New Roman" panose="02020603050405020304" pitchFamily="18" charset="0"/>
                <a:ea typeface="楷体_GB2312" panose="02010609030101010101" pitchFamily="49" charset="-122"/>
              </a:rPr>
              <a:t>P</a:t>
            </a:r>
            <a:r>
              <a:rPr lang="zh-CN" altLang="en-US" sz="2400" b="1" i="1" dirty="0">
                <a:solidFill>
                  <a:srgbClr val="000000"/>
                </a:solidFill>
                <a:latin typeface="Times New Roman" panose="02020603050405020304" pitchFamily="18" charset="0"/>
                <a:ea typeface="楷体_GB2312" panose="02010609030101010101" pitchFamily="49" charset="-122"/>
              </a:rPr>
              <a:t> </a:t>
            </a:r>
            <a:r>
              <a:rPr lang="en-US" altLang="en-US" sz="2400" b="1" i="1" baseline="30000"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FF"/>
                </a:solidFill>
                <a:latin typeface="Times New Roman" panose="02020603050405020304" pitchFamily="18" charset="0"/>
                <a:ea typeface="楷体_GB2312" panose="02010609030101010101" pitchFamily="49" charset="-122"/>
              </a:rPr>
              <a:t>= </a:t>
            </a:r>
            <a:r>
              <a:rPr lang="en-US" altLang="zh-CN" sz="2400" b="1" i="1" dirty="0">
                <a:solidFill>
                  <a:srgbClr val="0000FF"/>
                </a:solidFill>
                <a:latin typeface="Times New Roman" panose="02020603050405020304" pitchFamily="18" charset="0"/>
                <a:ea typeface="楷体_GB2312" panose="02010609030101010101" pitchFamily="49" charset="-122"/>
              </a:rPr>
              <a:t>P</a:t>
            </a:r>
            <a:r>
              <a:rPr lang="en-US" altLang="zh-CN" sz="2400" b="1" baseline="30000" dirty="0">
                <a:solidFill>
                  <a:srgbClr val="0000FF"/>
                </a:solidFill>
                <a:latin typeface="Times New Roman" panose="02020603050405020304" pitchFamily="18" charset="0"/>
                <a:ea typeface="楷体_GB2312" panose="02010609030101010101" pitchFamily="49" charset="-122"/>
              </a:rPr>
              <a:t>T</a:t>
            </a:r>
            <a:r>
              <a:rPr lang="en-US" altLang="zh-CN" sz="2400" b="1" i="1" dirty="0">
                <a:solidFill>
                  <a:srgbClr val="0000FF"/>
                </a:solidFill>
                <a:latin typeface="Times New Roman" panose="02020603050405020304" pitchFamily="18" charset="0"/>
                <a:ea typeface="楷体_GB2312" panose="02010609030101010101" pitchFamily="49" charset="-122"/>
              </a:rPr>
              <a:t>AP</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00"/>
                </a:solidFill>
                <a:latin typeface="Times New Roman" panose="02020603050405020304" pitchFamily="18" charset="0"/>
                <a:ea typeface="楷体_GB2312" panose="02010609030101010101" pitchFamily="49" charset="-122"/>
              </a:rPr>
              <a:t>其中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是以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个特征值为对角元的对角阵（不唯一）</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marL="342900" indent="-342900">
              <a:lnSpc>
                <a:spcPct val="110000"/>
              </a:lnSpc>
              <a:spcBef>
                <a:spcPct val="20000"/>
              </a:spcBef>
              <a:buClr>
                <a:srgbClr val="0000FF"/>
              </a:buClr>
              <a:buSzPct val="75000"/>
            </a:pPr>
            <a:r>
              <a:rPr lang="zh-CN" altLang="en-US" sz="2400" b="1" dirty="0">
                <a:solidFill>
                  <a:srgbClr val="0000FF"/>
                </a:solidFill>
                <a:latin typeface="Times New Roman" panose="02020603050405020304" pitchFamily="18" charset="0"/>
                <a:ea typeface="楷体_GB2312" panose="02010609030101010101" pitchFamily="49" charset="-122"/>
              </a:rPr>
              <a:t>（</a:t>
            </a:r>
            <a:r>
              <a:rPr lang="en-US" altLang="zh-CN" sz="2400" b="1" dirty="0">
                <a:solidFill>
                  <a:srgbClr val="0000FF"/>
                </a:solidFill>
                <a:latin typeface="Times New Roman" panose="02020603050405020304" pitchFamily="18" charset="0"/>
                <a:ea typeface="楷体_GB2312" panose="02010609030101010101" pitchFamily="49" charset="-122"/>
              </a:rPr>
              <a:t>P.128</a:t>
            </a: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5</a:t>
            </a:r>
            <a:r>
              <a:rPr lang="zh-CN" altLang="en-US" sz="2400" b="1" dirty="0">
                <a:solidFill>
                  <a:srgbClr val="0000FF"/>
                </a:solidFill>
                <a:latin typeface="Times New Roman" panose="02020603050405020304" pitchFamily="18" charset="0"/>
                <a:ea typeface="楷体_GB2312" panose="02010609030101010101" pitchFamily="49" charset="-122"/>
              </a:rPr>
              <a:t>）</a:t>
            </a:r>
            <a:endParaRPr lang="en-US" altLang="zh-CN"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FF"/>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zh-CN" altLang="en-US" sz="2400" b="1" dirty="0">
                <a:solidFill>
                  <a:srgbClr val="000000"/>
                </a:solidFill>
                <a:latin typeface="Times New Roman" panose="02020603050405020304" pitchFamily="18" charset="0"/>
                <a:ea typeface="楷体_GB2312" panose="02010609030101010101" pitchFamily="49" charset="-122"/>
              </a:rPr>
              <a:t>任给二次型 </a:t>
            </a:r>
            <a:r>
              <a:rPr lang="en-US" altLang="zh-CN" sz="2400" b="1" i="1" dirty="0">
                <a:solidFill>
                  <a:srgbClr val="000000"/>
                </a:solidFill>
                <a:latin typeface="Times New Roman" panose="02020603050405020304" pitchFamily="18" charset="0"/>
                <a:ea typeface="楷体_GB2312" panose="02010609030101010101" pitchFamily="49" charset="-122"/>
              </a:rPr>
              <a:t>f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 ，总存在</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正交变换</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化为</a:t>
            </a:r>
            <a:r>
              <a:rPr lang="zh-CN" altLang="en-US" sz="2400" b="1" dirty="0">
                <a:solidFill>
                  <a:srgbClr val="FF0000"/>
                </a:solidFill>
                <a:latin typeface="Times New Roman" panose="02020603050405020304" pitchFamily="18" charset="0"/>
                <a:ea typeface="楷体_GB2312" panose="02010609030101010101" pitchFamily="49" charset="-122"/>
              </a:rPr>
              <a:t>标准形</a:t>
            </a:r>
            <a:endParaRPr lang="en-US" altLang="zh-CN" sz="2400" b="1" dirty="0">
              <a:solidFill>
                <a:srgbClr val="FF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其中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 是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zh-CN" altLang="en-US" sz="2400" b="1" dirty="0">
                <a:solidFill>
                  <a:srgbClr val="000000"/>
                </a:solidFill>
                <a:latin typeface="Times New Roman" panose="02020603050405020304" pitchFamily="18" charset="0"/>
                <a:ea typeface="楷体_GB2312" panose="02010609030101010101" pitchFamily="49" charset="-122"/>
              </a:rPr>
              <a:t> 的矩阵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的特征值．</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任给二次型 </a:t>
            </a:r>
            <a:r>
              <a:rPr lang="en-US" altLang="zh-CN" sz="2400" b="1" i="1" dirty="0">
                <a:solidFill>
                  <a:srgbClr val="000000"/>
                </a:solidFill>
                <a:latin typeface="Times New Roman" panose="02020603050405020304" pitchFamily="18" charset="0"/>
                <a:ea typeface="楷体_GB2312" panose="02010609030101010101" pitchFamily="49" charset="-122"/>
              </a:rPr>
              <a:t>f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 ，总存在</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FF0000"/>
                </a:solidFill>
                <a:latin typeface="Times New Roman" panose="02020603050405020304" pitchFamily="18" charset="0"/>
                <a:ea typeface="楷体_GB2312" panose="02010609030101010101" pitchFamily="49" charset="-122"/>
              </a:rPr>
              <a:t>可逆变换</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 z</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Cz</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为</a:t>
            </a:r>
            <a:r>
              <a:rPr lang="zh-CN" altLang="en-US" sz="2400" b="1" dirty="0">
                <a:solidFill>
                  <a:srgbClr val="FF0000"/>
                </a:solidFill>
                <a:latin typeface="Times New Roman" panose="02020603050405020304" pitchFamily="18" charset="0"/>
                <a:ea typeface="楷体_GB2312" panose="02010609030101010101" pitchFamily="49" charset="-122"/>
              </a:rPr>
              <a:t>规范形</a:t>
            </a:r>
            <a:r>
              <a:rPr lang="zh-CN" altLang="en-US"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4590" name="Rectangle 14"/>
          <p:cNvSpPr/>
          <p:nvPr/>
        </p:nvSpPr>
        <p:spPr>
          <a:xfrm>
            <a:off x="5580063" y="476250"/>
            <a:ext cx="1655762" cy="431800"/>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
        <p:nvSpPr>
          <p:cNvPr id="24591" name="Rectangle 15"/>
          <p:cNvSpPr/>
          <p:nvPr/>
        </p:nvSpPr>
        <p:spPr>
          <a:xfrm>
            <a:off x="4067175" y="1844675"/>
            <a:ext cx="1009650" cy="360363"/>
          </a:xfrm>
          <a:prstGeom prst="rect">
            <a:avLst/>
          </a:prstGeom>
          <a:solidFill>
            <a:schemeClr val="bg1"/>
          </a:solidFill>
          <a:ln w="9525">
            <a:noFill/>
          </a:ln>
        </p:spPr>
        <p:txBody>
          <a:bodyPr wrap="none" anchor="ctr" anchorCtr="0"/>
          <a:p>
            <a:endParaRPr lang="zh-CN" altLang="en-US"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1186">
                                            <p:txEl>
                                              <p:charRg st="0" end="36"/>
                                            </p:txEl>
                                          </p:spTgt>
                                        </p:tgtEl>
                                        <p:attrNameLst>
                                          <p:attrName>style.visibility</p:attrName>
                                        </p:attrNameLst>
                                      </p:cBhvr>
                                      <p:to>
                                        <p:strVal val="visible"/>
                                      </p:to>
                                    </p:set>
                                    <p:animEffect transition="in" filter="blinds(horizontal)">
                                      <p:cBhvr>
                                        <p:cTn id="7" dur="500"/>
                                        <p:tgtEl>
                                          <p:spTgt spid="221186">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1186">
                                            <p:txEl>
                                              <p:charRg st="36" end="55"/>
                                            </p:txEl>
                                          </p:spTgt>
                                        </p:tgtEl>
                                        <p:attrNameLst>
                                          <p:attrName>style.visibility</p:attrName>
                                        </p:attrNameLst>
                                      </p:cBhvr>
                                      <p:to>
                                        <p:strVal val="visible"/>
                                      </p:to>
                                    </p:set>
                                    <p:animEffect transition="in" filter="blinds(horizontal)">
                                      <p:cBhvr>
                                        <p:cTn id="12" dur="500"/>
                                        <p:tgtEl>
                                          <p:spTgt spid="221186">
                                            <p:txEl>
                                              <p:charRg st="36" end="5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1186">
                                            <p:txEl>
                                              <p:charRg st="55" end="83"/>
                                            </p:txEl>
                                          </p:spTgt>
                                        </p:tgtEl>
                                        <p:attrNameLst>
                                          <p:attrName>style.visibility</p:attrName>
                                        </p:attrNameLst>
                                      </p:cBhvr>
                                      <p:to>
                                        <p:strVal val="visible"/>
                                      </p:to>
                                    </p:set>
                                    <p:animEffect transition="in" filter="blinds(horizontal)">
                                      <p:cBhvr>
                                        <p:cTn id="17" dur="500"/>
                                        <p:tgtEl>
                                          <p:spTgt spid="221186">
                                            <p:txEl>
                                              <p:charRg st="55" end="8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1186">
                                            <p:txEl>
                                              <p:charRg st="83" end="102"/>
                                            </p:txEl>
                                          </p:spTgt>
                                        </p:tgtEl>
                                        <p:attrNameLst>
                                          <p:attrName>style.visibility</p:attrName>
                                        </p:attrNameLst>
                                      </p:cBhvr>
                                      <p:to>
                                        <p:strVal val="visible"/>
                                      </p:to>
                                    </p:set>
                                    <p:animEffect transition="in" filter="blinds(horizontal)">
                                      <p:cBhvr>
                                        <p:cTn id="22" dur="500"/>
                                        <p:tgtEl>
                                          <p:spTgt spid="221186">
                                            <p:txEl>
                                              <p:charRg st="83" end="10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1186">
                                            <p:txEl>
                                              <p:charRg st="102" end="135"/>
                                            </p:txEl>
                                          </p:spTgt>
                                        </p:tgtEl>
                                        <p:attrNameLst>
                                          <p:attrName>style.visibility</p:attrName>
                                        </p:attrNameLst>
                                      </p:cBhvr>
                                      <p:to>
                                        <p:strVal val="visible"/>
                                      </p:to>
                                    </p:set>
                                    <p:animEffect transition="in" filter="blinds(horizontal)">
                                      <p:cBhvr>
                                        <p:cTn id="27" dur="500"/>
                                        <p:tgtEl>
                                          <p:spTgt spid="221186">
                                            <p:txEl>
                                              <p:charRg st="102" end="13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1186">
                                            <p:txEl>
                                              <p:charRg st="135" end="146"/>
                                            </p:txEl>
                                          </p:spTgt>
                                        </p:tgtEl>
                                        <p:attrNameLst>
                                          <p:attrName>style.visibility</p:attrName>
                                        </p:attrNameLst>
                                      </p:cBhvr>
                                      <p:to>
                                        <p:strVal val="visible"/>
                                      </p:to>
                                    </p:set>
                                    <p:animEffect transition="in" filter="blinds(horizontal)">
                                      <p:cBhvr>
                                        <p:cTn id="32" dur="500"/>
                                        <p:tgtEl>
                                          <p:spTgt spid="221186">
                                            <p:txEl>
                                              <p:charRg st="135" end="14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4590"/>
                                        </p:tgtEl>
                                      </p:cBhvr>
                                    </p:animEffect>
                                    <p:set>
                                      <p:cBhvr>
                                        <p:cTn id="37" dur="1" fill="hold">
                                          <p:stCondLst>
                                            <p:cond delay="499"/>
                                          </p:stCondLst>
                                        </p:cTn>
                                        <p:tgtEl>
                                          <p:spTgt spid="2459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4591"/>
                                        </p:tgtEl>
                                      </p:cBhvr>
                                    </p:animEffect>
                                    <p:set>
                                      <p:cBhvr>
                                        <p:cTn id="42" dur="1" fill="hold">
                                          <p:stCondLst>
                                            <p:cond delay="499"/>
                                          </p:stCondLst>
                                        </p:cTn>
                                        <p:tgtEl>
                                          <p:spTgt spid="2459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21186">
                                            <p:txEl>
                                              <p:charRg st="147" end="185"/>
                                            </p:txEl>
                                          </p:spTgt>
                                        </p:tgtEl>
                                        <p:attrNameLst>
                                          <p:attrName>style.visibility</p:attrName>
                                        </p:attrNameLst>
                                      </p:cBhvr>
                                      <p:to>
                                        <p:strVal val="visible"/>
                                      </p:to>
                                    </p:set>
                                    <p:animEffect transition="in" filter="slide(fromBottom)">
                                      <p:cBhvr>
                                        <p:cTn id="47" dur="500"/>
                                        <p:tgtEl>
                                          <p:spTgt spid="221186">
                                            <p:txEl>
                                              <p:charRg st="147" end="18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221186">
                                            <p:txEl>
                                              <p:charRg st="185" end="209"/>
                                            </p:txEl>
                                          </p:spTgt>
                                        </p:tgtEl>
                                        <p:attrNameLst>
                                          <p:attrName>style.visibility</p:attrName>
                                        </p:attrNameLst>
                                      </p:cBhvr>
                                      <p:to>
                                        <p:strVal val="visible"/>
                                      </p:to>
                                    </p:set>
                                    <p:animEffect transition="in" filter="slide(fromBottom)">
                                      <p:cBhvr>
                                        <p:cTn id="52" dur="500"/>
                                        <p:tgtEl>
                                          <p:spTgt spid="221186">
                                            <p:txEl>
                                              <p:charRg st="185" end="20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221186">
                                            <p:txEl>
                                              <p:charRg st="209" end="251"/>
                                            </p:txEl>
                                          </p:spTgt>
                                        </p:tgtEl>
                                        <p:attrNameLst>
                                          <p:attrName>style.visibility</p:attrName>
                                        </p:attrNameLst>
                                      </p:cBhvr>
                                      <p:to>
                                        <p:strVal val="visible"/>
                                      </p:to>
                                    </p:set>
                                    <p:animEffect transition="in" filter="slide(fromBottom)">
                                      <p:cBhvr>
                                        <p:cTn id="57" dur="500"/>
                                        <p:tgtEl>
                                          <p:spTgt spid="221186">
                                            <p:txEl>
                                              <p:charRg st="209" end="25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nodeType="clickEffect">
                                  <p:stCondLst>
                                    <p:cond delay="0"/>
                                  </p:stCondLst>
                                  <p:childTnLst>
                                    <p:set>
                                      <p:cBhvr>
                                        <p:cTn id="61" dur="1" fill="hold">
                                          <p:stCondLst>
                                            <p:cond delay="0"/>
                                          </p:stCondLst>
                                        </p:cTn>
                                        <p:tgtEl>
                                          <p:spTgt spid="221186">
                                            <p:txEl>
                                              <p:charRg st="251" end="287"/>
                                            </p:txEl>
                                          </p:spTgt>
                                        </p:tgtEl>
                                        <p:attrNameLst>
                                          <p:attrName>style.visibility</p:attrName>
                                        </p:attrNameLst>
                                      </p:cBhvr>
                                      <p:to>
                                        <p:strVal val="visible"/>
                                      </p:to>
                                    </p:set>
                                    <p:animEffect transition="in" filter="slide(fromBottom)">
                                      <p:cBhvr>
                                        <p:cTn id="62" dur="500"/>
                                        <p:tgtEl>
                                          <p:spTgt spid="221186">
                                            <p:txEl>
                                              <p:charRg st="251" end="28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221186">
                                            <p:txEl>
                                              <p:charRg st="288" end="326"/>
                                            </p:txEl>
                                          </p:spTgt>
                                        </p:tgtEl>
                                        <p:attrNameLst>
                                          <p:attrName>style.visibility</p:attrName>
                                        </p:attrNameLst>
                                      </p:cBhvr>
                                      <p:to>
                                        <p:strVal val="visible"/>
                                      </p:to>
                                    </p:set>
                                    <p:animEffect transition="in" filter="slide(fromBottom)">
                                      <p:cBhvr>
                                        <p:cTn id="67" dur="500"/>
                                        <p:tgtEl>
                                          <p:spTgt spid="221186">
                                            <p:txEl>
                                              <p:charRg st="288" end="32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221186">
                                            <p:txEl>
                                              <p:charRg st="326" end="356"/>
                                            </p:txEl>
                                          </p:spTgt>
                                        </p:tgtEl>
                                        <p:attrNameLst>
                                          <p:attrName>style.visibility</p:attrName>
                                        </p:attrNameLst>
                                      </p:cBhvr>
                                      <p:to>
                                        <p:strVal val="visible"/>
                                      </p:to>
                                    </p:set>
                                    <p:animEffect transition="in" filter="slide(fromBottom)">
                                      <p:cBhvr>
                                        <p:cTn id="72" dur="500"/>
                                        <p:tgtEl>
                                          <p:spTgt spid="221186">
                                            <p:txEl>
                                              <p:charRg st="326" end="35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0" grpId="0" animBg="1"/>
      <p:bldP spid="24591" grpId="0" animBg="1"/>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06400" y="455613"/>
            <a:ext cx="8231188" cy="57150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推论：</a:t>
            </a:r>
            <a:r>
              <a:rPr lang="zh-CN" altLang="en-US" sz="2400" b="1" dirty="0">
                <a:solidFill>
                  <a:srgbClr val="000000"/>
                </a:solidFill>
                <a:latin typeface="Times New Roman" panose="02020603050405020304" pitchFamily="18" charset="0"/>
                <a:ea typeface="楷体_GB2312" panose="02010609030101010101" pitchFamily="49" charset="-122"/>
              </a:rPr>
              <a:t>任给二次型 </a:t>
            </a:r>
            <a:r>
              <a:rPr lang="en-US" altLang="zh-CN" sz="2400" b="1" i="1" dirty="0">
                <a:solidFill>
                  <a:srgbClr val="000000"/>
                </a:solidFill>
                <a:latin typeface="Times New Roman" panose="02020603050405020304" pitchFamily="18" charset="0"/>
                <a:ea typeface="楷体_GB2312" panose="02010609030101010101" pitchFamily="49" charset="-122"/>
              </a:rPr>
              <a:t>f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 x</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Ax</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（其中</a:t>
            </a:r>
            <a:r>
              <a:rPr lang="en-US" altLang="zh-CN" sz="2400" b="1" i="1" dirty="0">
                <a:solidFill>
                  <a:srgbClr val="000000"/>
                </a:solidFill>
                <a:latin typeface="Times New Roman" panose="02020603050405020304" pitchFamily="18" charset="0"/>
                <a:ea typeface="楷体_GB2312" panose="02010609030101010101" pitchFamily="49" charset="-122"/>
              </a:rPr>
              <a:t>A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zh-CN" altLang="en-US" sz="2400" b="1" dirty="0">
                <a:solidFill>
                  <a:srgbClr val="000000"/>
                </a:solidFill>
                <a:latin typeface="Times New Roman" panose="02020603050405020304" pitchFamily="18" charset="0"/>
                <a:ea typeface="楷体_GB2312" panose="02010609030101010101" pitchFamily="49" charset="-122"/>
              </a:rPr>
              <a:t>） ，总存在</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FF0000"/>
                </a:solidFill>
                <a:latin typeface="Times New Roman" panose="02020603050405020304" pitchFamily="18" charset="0"/>
                <a:ea typeface="楷体_GB2312" panose="02010609030101010101" pitchFamily="49" charset="-122"/>
              </a:rPr>
              <a:t>可逆变换</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C z</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，使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C z</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为规范形</a:t>
            </a:r>
            <a:r>
              <a:rPr lang="zh-CN" altLang="en-US" b="1" dirty="0">
                <a:solidFill>
                  <a:srgbClr val="000000"/>
                </a:solidFill>
                <a:latin typeface="Times New Roman" panose="02020603050405020304" pitchFamily="18" charset="0"/>
                <a:ea typeface="楷体_GB2312" panose="02010609030101010101" pitchFamily="49" charset="-122"/>
              </a:rPr>
              <a:t>．</a:t>
            </a:r>
            <a:endParaRPr lang="zh-CN" altLang="en-US"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0000FF"/>
                </a:solidFill>
                <a:latin typeface="Times New Roman" panose="02020603050405020304" pitchFamily="18" charset="0"/>
                <a:ea typeface="楷体_GB2312" panose="02010609030101010101" pitchFamily="49" charset="-122"/>
              </a:rPr>
              <a:t>证明：</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若</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r</a:t>
            </a:r>
            <a:r>
              <a:rPr lang="zh-CN" altLang="en-US" sz="2400" b="1" dirty="0">
                <a:solidFill>
                  <a:srgbClr val="000000"/>
                </a:solidFill>
                <a:latin typeface="Times New Roman" panose="02020603050405020304" pitchFamily="18" charset="0"/>
                <a:ea typeface="楷体_GB2312" panose="02010609030101010101" pitchFamily="49" charset="-122"/>
              </a:rPr>
              <a:t>，不妨设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不等于零，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r</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Times New Roman" panose="02020603050405020304" pitchFamily="18" charset="0"/>
                <a:ea typeface="楷体_GB2312" panose="02010609030101010101" pitchFamily="49" charset="-122"/>
              </a:rPr>
              <a:t> = … = </a:t>
            </a:r>
            <a:r>
              <a:rPr lang="en-US" altLang="zh-CN" sz="2400" b="1" i="1" dirty="0">
                <a:solidFill>
                  <a:srgbClr val="000000"/>
                </a:solidFill>
                <a:latin typeface="Symbol" panose="05050102010706020507" pitchFamily="18" charset="2"/>
                <a:ea typeface="楷体_GB2312" panose="02010609030101010101" pitchFamily="49" charset="-122"/>
              </a:rPr>
              <a:t>l</a:t>
            </a:r>
            <a:r>
              <a:rPr lang="en-US" altLang="zh-CN" sz="2400" b="1" i="1" baseline="-25000"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=0,</a:t>
            </a: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则 </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可逆，变换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Kz </a:t>
            </a: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dirty="0">
                <a:solidFill>
                  <a:srgbClr val="000000"/>
                </a:solidFill>
                <a:latin typeface="Times New Roman" panose="02020603050405020304" pitchFamily="18" charset="0"/>
                <a:ea typeface="楷体_GB2312" panose="02010609030101010101" pitchFamily="49" charset="-122"/>
              </a:rPr>
              <a:t>)</a:t>
            </a:r>
            <a:r>
              <a:rPr lang="zh-CN" altLang="en-US" sz="2400" b="1" dirty="0">
                <a:solidFill>
                  <a:srgbClr val="000000"/>
                </a:solidFill>
                <a:latin typeface="Times New Roman" panose="02020603050405020304" pitchFamily="18" charset="0"/>
                <a:ea typeface="楷体_GB2312" panose="02010609030101010101" pitchFamily="49" charset="-122"/>
              </a:rPr>
              <a:t> 化为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buNone/>
            </a:pP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PKz</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PKz</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baseline="30000" dirty="0">
                <a:solidFill>
                  <a:srgbClr val="000000"/>
                </a:solidFill>
                <a:latin typeface="Times New Roman" panose="02020603050405020304" pitchFamily="18" charset="0"/>
                <a:ea typeface="楷体_GB2312" panose="02010609030101010101" pitchFamily="49" charset="-122"/>
              </a:rPr>
              <a:t>T</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PKz</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z</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P</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APKz </a:t>
            </a:r>
            <a:r>
              <a:rPr lang="en-US" altLang="zh-CN" sz="2400" b="1" dirty="0">
                <a:solidFill>
                  <a:srgbClr val="000000"/>
                </a:solidFill>
                <a:latin typeface="Times New Roman" panose="02020603050405020304" pitchFamily="18" charset="0"/>
                <a:ea typeface="楷体_GB2312" panose="02010609030101010101" pitchFamily="49" charset="-122"/>
              </a:rPr>
              <a:t>= </a:t>
            </a:r>
            <a:r>
              <a:rPr lang="en-US" altLang="zh-CN" sz="2400" b="1" i="1" dirty="0">
                <a:solidFill>
                  <a:srgbClr val="000000"/>
                </a:solidFill>
                <a:latin typeface="Times New Roman" panose="02020603050405020304" pitchFamily="18" charset="0"/>
                <a:ea typeface="楷体_GB2312" panose="02010609030101010101" pitchFamily="49" charset="-122"/>
              </a:rPr>
              <a:t>z</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n-US" altLang="zh-CN" sz="2400" b="1" i="1" dirty="0">
                <a:solidFill>
                  <a:srgbClr val="000000"/>
                </a:solidFill>
                <a:latin typeface="Times New Roman" panose="02020603050405020304" pitchFamily="18" charset="0"/>
                <a:ea typeface="楷体_GB2312" panose="02010609030101010101" pitchFamily="49" charset="-122"/>
              </a:rPr>
              <a:t>K</a:t>
            </a:r>
            <a:r>
              <a:rPr lang="en-US" altLang="zh-CN" sz="2400" b="1" i="1" baseline="30000" dirty="0">
                <a:solidFill>
                  <a:srgbClr val="000000"/>
                </a:solidFill>
                <a:latin typeface="Times New Roman" panose="02020603050405020304" pitchFamily="18" charset="0"/>
                <a:ea typeface="楷体_GB2312" panose="02010609030101010101" pitchFamily="49" charset="-122"/>
              </a:rPr>
              <a:t>T</a:t>
            </a:r>
            <a:r>
              <a:rPr lang="el-GR" altLang="zh-CN" sz="2400" b="1" i="1" dirty="0">
                <a:solidFill>
                  <a:srgbClr val="000000"/>
                </a:solidFill>
                <a:latin typeface="Times New Roman" panose="02020603050405020304" pitchFamily="18" charset="0"/>
                <a:ea typeface="楷体_GB2312" panose="02010609030101010101" pitchFamily="49" charset="-122"/>
              </a:rPr>
              <a:t>Λ</a:t>
            </a:r>
            <a:r>
              <a:rPr lang="en-US" altLang="zh-CN" sz="2400" b="1" i="1" dirty="0">
                <a:solidFill>
                  <a:srgbClr val="000000"/>
                </a:solidFill>
                <a:latin typeface="Times New Roman" panose="02020603050405020304" pitchFamily="18" charset="0"/>
                <a:ea typeface="楷体_GB2312" panose="02010609030101010101" pitchFamily="49" charset="-122"/>
              </a:rPr>
              <a:t>Kz</a:t>
            </a:r>
            <a:endParaRPr lang="en-US" altLang="zh-CN" sz="2400" b="1" i="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buNone/>
            </a:pPr>
            <a:r>
              <a:rPr lang="zh-CN" altLang="en-US" sz="2400" b="1" dirty="0">
                <a:solidFill>
                  <a:srgbClr val="000000"/>
                </a:solidFill>
                <a:latin typeface="Times New Roman" panose="02020603050405020304" pitchFamily="18" charset="0"/>
                <a:ea typeface="楷体_GB2312" panose="02010609030101010101" pitchFamily="49" charset="-122"/>
              </a:rPr>
              <a:t>其中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9154" name="Object 4"/>
          <p:cNvGraphicFramePr>
            <a:graphicFrameLocks noChangeAspect="1"/>
          </p:cNvGraphicFramePr>
          <p:nvPr/>
        </p:nvGraphicFramePr>
        <p:xfrm>
          <a:off x="889000" y="2844800"/>
          <a:ext cx="6237288" cy="1879600"/>
        </p:xfrm>
        <a:graphic>
          <a:graphicData uri="http://schemas.openxmlformats.org/presentationml/2006/ole">
            <mc:AlternateContent xmlns:mc="http://schemas.openxmlformats.org/markup-compatibility/2006">
              <mc:Choice xmlns:v="urn:schemas-microsoft-com:vml" Requires="v">
                <p:oleObj spid="_x0000_s4557" name="" r:id="rId1" imgW="3124200" imgH="939800" progId="">
                  <p:embed/>
                </p:oleObj>
              </mc:Choice>
              <mc:Fallback>
                <p:oleObj name="" r:id="rId1" imgW="3124200" imgH="939800" progId="">
                  <p:embed/>
                  <p:pic>
                    <p:nvPicPr>
                      <p:cNvPr id="0" name="图片 4556"/>
                      <p:cNvPicPr/>
                      <p:nvPr/>
                    </p:nvPicPr>
                    <p:blipFill>
                      <a:blip r:embed="rId2"/>
                      <a:stretch>
                        <a:fillRect/>
                      </a:stretch>
                    </p:blipFill>
                    <p:spPr>
                      <a:xfrm>
                        <a:off x="889000" y="2844800"/>
                        <a:ext cx="6237288" cy="1879600"/>
                      </a:xfrm>
                      <a:prstGeom prst="rect">
                        <a:avLst/>
                      </a:prstGeom>
                      <a:noFill/>
                      <a:ln w="38100">
                        <a:noFill/>
                        <a:miter/>
                      </a:ln>
                    </p:spPr>
                  </p:pic>
                </p:oleObj>
              </mc:Fallback>
            </mc:AlternateContent>
          </a:graphicData>
        </a:graphic>
      </p:graphicFrame>
      <p:graphicFrame>
        <p:nvGraphicFramePr>
          <p:cNvPr id="2" name="Object 5"/>
          <p:cNvGraphicFramePr>
            <a:graphicFrameLocks noChangeAspect="1"/>
          </p:cNvGraphicFramePr>
          <p:nvPr/>
        </p:nvGraphicFramePr>
        <p:xfrm>
          <a:off x="1208088" y="5776913"/>
          <a:ext cx="5451475" cy="965200"/>
        </p:xfrm>
        <a:graphic>
          <a:graphicData uri="http://schemas.openxmlformats.org/presentationml/2006/ole">
            <mc:AlternateContent xmlns:mc="http://schemas.openxmlformats.org/markup-compatibility/2006">
              <mc:Choice xmlns:v="urn:schemas-microsoft-com:vml" Requires="v">
                <p:oleObj spid="_x0000_s4556" name="" r:id="rId3" imgW="2730500" imgH="482600" progId="">
                  <p:embed/>
                </p:oleObj>
              </mc:Choice>
              <mc:Fallback>
                <p:oleObj name="" r:id="rId3" imgW="2730500" imgH="482600" progId="">
                  <p:embed/>
                  <p:pic>
                    <p:nvPicPr>
                      <p:cNvPr id="0" name="图片 4555"/>
                      <p:cNvPicPr/>
                      <p:nvPr/>
                    </p:nvPicPr>
                    <p:blipFill>
                      <a:blip r:embed="rId4"/>
                      <a:stretch>
                        <a:fillRect/>
                      </a:stretch>
                    </p:blipFill>
                    <p:spPr>
                      <a:xfrm>
                        <a:off x="1208088" y="5776913"/>
                        <a:ext cx="5451475" cy="965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charRg st="70" end="113"/>
                                            </p:txEl>
                                          </p:spTgt>
                                        </p:tgtEl>
                                        <p:attrNameLst>
                                          <p:attrName>style.visibility</p:attrName>
                                        </p:attrNameLst>
                                      </p:cBhvr>
                                      <p:to>
                                        <p:strVal val="visible"/>
                                      </p:to>
                                    </p:set>
                                    <p:animEffect transition="in" filter="wipe(left)">
                                      <p:cBhvr>
                                        <p:cTn id="7" dur="500"/>
                                        <p:tgtEl>
                                          <p:spTgt spid="221186">
                                            <p:txEl>
                                              <p:charRg st="70" end="1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1186">
                                            <p:txEl>
                                              <p:charRg st="113" end="165"/>
                                            </p:txEl>
                                          </p:spTgt>
                                        </p:tgtEl>
                                        <p:attrNameLst>
                                          <p:attrName>style.visibility</p:attrName>
                                        </p:attrNameLst>
                                      </p:cBhvr>
                                      <p:to>
                                        <p:strVal val="visible"/>
                                      </p:to>
                                    </p:set>
                                    <p:animEffect transition="in" filter="wipe(left)">
                                      <p:cBhvr>
                                        <p:cTn id="12" dur="500"/>
                                        <p:tgtEl>
                                          <p:spTgt spid="221186">
                                            <p:txEl>
                                              <p:charRg st="113" end="16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charRg st="167" end="169"/>
                                            </p:txEl>
                                          </p:spTgt>
                                        </p:tgtEl>
                                        <p:attrNameLst>
                                          <p:attrName>style.visibility</p:attrName>
                                        </p:attrNameLst>
                                      </p:cBhvr>
                                      <p:to>
                                        <p:strVal val="visible"/>
                                      </p:to>
                                    </p:set>
                                    <p:animEffect transition="in" filter="wipe(left)">
                                      <p:cBhvr>
                                        <p:cTn id="17" dur="500"/>
                                        <p:tgtEl>
                                          <p:spTgt spid="221186">
                                            <p:txEl>
                                              <p:charRg st="167" end="169"/>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9154"/>
                                        </p:tgtEl>
                                        <p:attrNameLst>
                                          <p:attrName>style.visibility</p:attrName>
                                        </p:attrNameLst>
                                      </p:cBhvr>
                                      <p:to>
                                        <p:strVal val="visible"/>
                                      </p:to>
                                    </p:set>
                                    <p:animEffect transition="in" filter="wipe(left)">
                                      <p:cBhvr>
                                        <p:cTn id="21" dur="500"/>
                                        <p:tgtEl>
                                          <p:spTgt spid="491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1186">
                                            <p:txEl>
                                              <p:charRg st="171" end="201"/>
                                            </p:txEl>
                                          </p:spTgt>
                                        </p:tgtEl>
                                        <p:attrNameLst>
                                          <p:attrName>style.visibility</p:attrName>
                                        </p:attrNameLst>
                                      </p:cBhvr>
                                      <p:to>
                                        <p:strVal val="visible"/>
                                      </p:to>
                                    </p:set>
                                    <p:animEffect transition="in" filter="wipe(left)">
                                      <p:cBhvr>
                                        <p:cTn id="26" dur="500"/>
                                        <p:tgtEl>
                                          <p:spTgt spid="221186">
                                            <p:txEl>
                                              <p:charRg st="171" end="20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1186">
                                            <p:txEl>
                                              <p:charRg st="201" end="249"/>
                                            </p:txEl>
                                          </p:spTgt>
                                        </p:tgtEl>
                                        <p:attrNameLst>
                                          <p:attrName>style.visibility</p:attrName>
                                        </p:attrNameLst>
                                      </p:cBhvr>
                                      <p:to>
                                        <p:strVal val="visible"/>
                                      </p:to>
                                    </p:set>
                                    <p:animEffect transition="in" filter="wipe(left)">
                                      <p:cBhvr>
                                        <p:cTn id="31" dur="500"/>
                                        <p:tgtEl>
                                          <p:spTgt spid="221186">
                                            <p:txEl>
                                              <p:charRg st="201" end="24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1186">
                                            <p:txEl>
                                              <p:charRg st="249" end="252"/>
                                            </p:txEl>
                                          </p:spTgt>
                                        </p:tgtEl>
                                        <p:attrNameLst>
                                          <p:attrName>style.visibility</p:attrName>
                                        </p:attrNameLst>
                                      </p:cBhvr>
                                      <p:to>
                                        <p:strVal val="visible"/>
                                      </p:to>
                                    </p:set>
                                    <p:animEffect transition="in" filter="wipe(left)">
                                      <p:cBhvr>
                                        <p:cTn id="36" dur="500"/>
                                        <p:tgtEl>
                                          <p:spTgt spid="221186">
                                            <p:txEl>
                                              <p:charRg st="249" end="25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06400" y="455613"/>
            <a:ext cx="8231188" cy="622046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00"/>
                </a:solidFill>
                <a:latin typeface="Times New Roman" panose="02020603050405020304" pitchFamily="18" charset="0"/>
                <a:ea typeface="楷体_GB2312" panose="02010609030101010101" pitchFamily="49" charset="-122"/>
              </a:rPr>
              <a:t>求一个正交变换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，把二次型</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dirty="0">
                <a:solidFill>
                  <a:srgbClr val="000000"/>
                </a:solidFill>
                <a:latin typeface="Times New Roman" panose="02020603050405020304" pitchFamily="18" charset="0"/>
                <a:ea typeface="楷体_GB2312" panose="02010609030101010101" pitchFamily="49" charset="-122"/>
              </a:rPr>
              <a:t> + 2</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endParaRPr lang="en-US" altLang="zh-CN" sz="2400" b="1" baseline="-25000"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化为标准形．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FF"/>
                </a:solidFill>
                <a:latin typeface="Times New Roman" panose="02020603050405020304" pitchFamily="18" charset="0"/>
                <a:ea typeface="楷体_GB2312" panose="02010609030101010101" pitchFamily="49" charset="-122"/>
              </a:rPr>
              <a:t>解：</a:t>
            </a:r>
            <a:r>
              <a:rPr lang="zh-CN" altLang="en-US" sz="2400" b="1" dirty="0">
                <a:solidFill>
                  <a:srgbClr val="000000"/>
                </a:solidFill>
                <a:latin typeface="Times New Roman" panose="02020603050405020304" pitchFamily="18" charset="0"/>
                <a:ea typeface="楷体_GB2312" panose="02010609030101010101" pitchFamily="49" charset="-122"/>
              </a:rPr>
              <a:t>二次型的矩阵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根据</a:t>
            </a:r>
            <a:r>
              <a:rPr lang="en-US" altLang="zh-CN" sz="2400" b="1" dirty="0">
                <a:solidFill>
                  <a:srgbClr val="000000"/>
                </a:solidFill>
                <a:latin typeface="Times New Roman" panose="02020603050405020304" pitchFamily="18" charset="0"/>
                <a:ea typeface="楷体_GB2312" panose="02010609030101010101" pitchFamily="49" charset="-122"/>
              </a:rPr>
              <a:t>P.129</a:t>
            </a:r>
            <a:r>
              <a:rPr lang="zh-CN" altLang="en-US" sz="2400" b="1" dirty="0">
                <a:solidFill>
                  <a:srgbClr val="000000"/>
                </a:solidFill>
                <a:latin typeface="Times New Roman" panose="02020603050405020304" pitchFamily="18" charset="0"/>
                <a:ea typeface="楷体_GB2312" panose="02010609030101010101" pitchFamily="49" charset="-122"/>
              </a:rPr>
              <a:t>例</a:t>
            </a:r>
            <a:r>
              <a:rPr lang="en-US" altLang="zh-CN" sz="2400" b="1" dirty="0">
                <a:solidFill>
                  <a:srgbClr val="000000"/>
                </a:solidFill>
                <a:latin typeface="Times New Roman" panose="02020603050405020304" pitchFamily="18" charset="0"/>
                <a:ea typeface="楷体_GB2312" panose="02010609030101010101" pitchFamily="49" charset="-122"/>
              </a:rPr>
              <a:t>12</a:t>
            </a:r>
            <a:r>
              <a:rPr lang="zh-CN" altLang="en-US" sz="2400" b="1" dirty="0">
                <a:solidFill>
                  <a:srgbClr val="000000"/>
                </a:solidFill>
                <a:latin typeface="Times New Roman" panose="02020603050405020304" pitchFamily="18" charset="0"/>
                <a:ea typeface="楷体_GB2312" panose="02010609030101010101" pitchFamily="49" charset="-122"/>
              </a:rPr>
              <a:t>的结果，有正交阵</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使得</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于是正交变换 </a:t>
            </a:r>
            <a:r>
              <a:rPr lang="en-US" altLang="zh-CN" sz="2400" b="1" i="1" dirty="0">
                <a:solidFill>
                  <a:srgbClr val="000000"/>
                </a:solidFill>
                <a:latin typeface="Times New Roman" panose="02020603050405020304" pitchFamily="18" charset="0"/>
                <a:ea typeface="楷体_GB2312" panose="02010609030101010101" pitchFamily="49" charset="-122"/>
              </a:rPr>
              <a:t>x</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P y</a:t>
            </a:r>
            <a:r>
              <a:rPr lang="en-US" altLang="zh-CN" sz="2400" b="1" i="1" dirty="0">
                <a:solidFill>
                  <a:srgbClr val="0000FF"/>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把二次型化为标准形</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lgn="ctr">
              <a:spcBef>
                <a:spcPct val="20000"/>
              </a:spcBef>
              <a:buClr>
                <a:srgbClr val="00007D"/>
              </a:buClr>
              <a:buSzPct val="75000"/>
              <a:buFont typeface="Wingdings" panose="05000000000000000000" pitchFamily="2" charset="2"/>
            </a:pP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2</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y</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p:txBody>
      </p:sp>
      <p:graphicFrame>
        <p:nvGraphicFramePr>
          <p:cNvPr id="69637" name="Object 5"/>
          <p:cNvGraphicFramePr>
            <a:graphicFrameLocks noChangeAspect="1"/>
          </p:cNvGraphicFramePr>
          <p:nvPr/>
        </p:nvGraphicFramePr>
        <p:xfrm>
          <a:off x="3009900" y="1773238"/>
          <a:ext cx="2282825" cy="1393825"/>
        </p:xfrm>
        <a:graphic>
          <a:graphicData uri="http://schemas.openxmlformats.org/presentationml/2006/ole">
            <mc:AlternateContent xmlns:mc="http://schemas.openxmlformats.org/markup-compatibility/2006">
              <mc:Choice xmlns:v="urn:schemas-microsoft-com:vml" Requires="v">
                <p:oleObj spid="_x0000_s4559" name="" r:id="rId1" imgW="1143000" imgH="698500" progId="">
                  <p:embed/>
                </p:oleObj>
              </mc:Choice>
              <mc:Fallback>
                <p:oleObj name="" r:id="rId1" imgW="1143000" imgH="698500" progId="">
                  <p:embed/>
                  <p:pic>
                    <p:nvPicPr>
                      <p:cNvPr id="0" name="图片 4558"/>
                      <p:cNvPicPr/>
                      <p:nvPr/>
                    </p:nvPicPr>
                    <p:blipFill>
                      <a:blip r:embed="rId2"/>
                      <a:stretch>
                        <a:fillRect/>
                      </a:stretch>
                    </p:blipFill>
                    <p:spPr>
                      <a:xfrm>
                        <a:off x="3009900" y="1773238"/>
                        <a:ext cx="2282825" cy="1393825"/>
                      </a:xfrm>
                      <a:prstGeom prst="rect">
                        <a:avLst/>
                      </a:prstGeom>
                      <a:noFill/>
                      <a:ln w="38100">
                        <a:noFill/>
                        <a:miter/>
                      </a:ln>
                    </p:spPr>
                  </p:pic>
                </p:oleObj>
              </mc:Fallback>
            </mc:AlternateContent>
          </a:graphicData>
        </a:graphic>
      </p:graphicFrame>
      <p:graphicFrame>
        <p:nvGraphicFramePr>
          <p:cNvPr id="233479" name="Object 6"/>
          <p:cNvGraphicFramePr>
            <a:graphicFrameLocks noChangeAspect="1"/>
          </p:cNvGraphicFramePr>
          <p:nvPr/>
        </p:nvGraphicFramePr>
        <p:xfrm>
          <a:off x="5076825" y="2563813"/>
          <a:ext cx="2922588" cy="2392362"/>
        </p:xfrm>
        <a:graphic>
          <a:graphicData uri="http://schemas.openxmlformats.org/presentationml/2006/ole">
            <mc:AlternateContent xmlns:mc="http://schemas.openxmlformats.org/markup-compatibility/2006">
              <mc:Choice xmlns:v="urn:schemas-microsoft-com:vml" Requires="v">
                <p:oleObj spid="_x0000_s4558" name="" r:id="rId3" imgW="1625600" imgH="1333500" progId="">
                  <p:embed/>
                </p:oleObj>
              </mc:Choice>
              <mc:Fallback>
                <p:oleObj name="" r:id="rId3" imgW="1625600" imgH="1333500" progId="">
                  <p:embed/>
                  <p:pic>
                    <p:nvPicPr>
                      <p:cNvPr id="0" name="图片 4557"/>
                      <p:cNvPicPr/>
                      <p:nvPr/>
                    </p:nvPicPr>
                    <p:blipFill>
                      <a:blip r:embed="rId4"/>
                      <a:stretch>
                        <a:fillRect/>
                      </a:stretch>
                    </p:blipFill>
                    <p:spPr>
                      <a:xfrm>
                        <a:off x="5076825" y="2563813"/>
                        <a:ext cx="2922588" cy="2392362"/>
                      </a:xfrm>
                      <a:prstGeom prst="rect">
                        <a:avLst/>
                      </a:prstGeom>
                      <a:noFill/>
                      <a:ln w="38100">
                        <a:noFill/>
                        <a:miter/>
                      </a:ln>
                    </p:spPr>
                  </p:pic>
                </p:oleObj>
              </mc:Fallback>
            </mc:AlternateContent>
          </a:graphicData>
        </a:graphic>
      </p:graphicFrame>
      <p:graphicFrame>
        <p:nvGraphicFramePr>
          <p:cNvPr id="233480" name="Object 7"/>
          <p:cNvGraphicFramePr>
            <a:graphicFrameLocks noChangeAspect="1"/>
          </p:cNvGraphicFramePr>
          <p:nvPr/>
        </p:nvGraphicFramePr>
        <p:xfrm>
          <a:off x="1187450" y="4411663"/>
          <a:ext cx="3324225" cy="1393825"/>
        </p:xfrm>
        <a:graphic>
          <a:graphicData uri="http://schemas.openxmlformats.org/presentationml/2006/ole">
            <mc:AlternateContent xmlns:mc="http://schemas.openxmlformats.org/markup-compatibility/2006">
              <mc:Choice xmlns:v="urn:schemas-microsoft-com:vml" Requires="v">
                <p:oleObj spid="_x0000_s4560" name="" r:id="rId5" imgW="1663700" imgH="698500" progId="">
                  <p:embed/>
                </p:oleObj>
              </mc:Choice>
              <mc:Fallback>
                <p:oleObj name="" r:id="rId5" imgW="1663700" imgH="698500" progId="">
                  <p:embed/>
                  <p:pic>
                    <p:nvPicPr>
                      <p:cNvPr id="0" name="图片 4559"/>
                      <p:cNvPicPr/>
                      <p:nvPr/>
                    </p:nvPicPr>
                    <p:blipFill>
                      <a:blip r:embed="rId6"/>
                      <a:stretch>
                        <a:fillRect/>
                      </a:stretch>
                    </p:blipFill>
                    <p:spPr>
                      <a:xfrm>
                        <a:off x="1187450" y="4411663"/>
                        <a:ext cx="3324225" cy="1393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charRg st="59" end="68"/>
                                            </p:txEl>
                                          </p:spTgt>
                                        </p:tgtEl>
                                        <p:attrNameLst>
                                          <p:attrName>style.visibility</p:attrName>
                                        </p:attrNameLst>
                                      </p:cBhvr>
                                      <p:to>
                                        <p:strVal val="visible"/>
                                      </p:to>
                                    </p:set>
                                    <p:animEffect transition="in" filter="wipe(left)">
                                      <p:cBhvr>
                                        <p:cTn id="7" dur="500"/>
                                        <p:tgtEl>
                                          <p:spTgt spid="221186">
                                            <p:txEl>
                                              <p:charRg st="59" end="68"/>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637"/>
                                        </p:tgtEl>
                                        <p:attrNameLst>
                                          <p:attrName>style.visibility</p:attrName>
                                        </p:attrNameLst>
                                      </p:cBhvr>
                                      <p:to>
                                        <p:strVal val="visible"/>
                                      </p:to>
                                    </p:set>
                                    <p:animEffect transition="in" filter="wipe(left)">
                                      <p:cBhvr>
                                        <p:cTn id="11" dur="500"/>
                                        <p:tgtEl>
                                          <p:spTgt spid="696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1186">
                                            <p:txEl>
                                              <p:charRg st="70" end="89"/>
                                            </p:txEl>
                                          </p:spTgt>
                                        </p:tgtEl>
                                        <p:attrNameLst>
                                          <p:attrName>style.visibility</p:attrName>
                                        </p:attrNameLst>
                                      </p:cBhvr>
                                      <p:to>
                                        <p:strVal val="visible"/>
                                      </p:to>
                                    </p:set>
                                    <p:animEffect transition="in" filter="wipe(left)">
                                      <p:cBhvr>
                                        <p:cTn id="16" dur="500"/>
                                        <p:tgtEl>
                                          <p:spTgt spid="221186">
                                            <p:txEl>
                                              <p:charRg st="70" end="89"/>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33479"/>
                                        </p:tgtEl>
                                        <p:attrNameLst>
                                          <p:attrName>style.visibility</p:attrName>
                                        </p:attrNameLst>
                                      </p:cBhvr>
                                      <p:to>
                                        <p:strVal val="visible"/>
                                      </p:to>
                                    </p:set>
                                    <p:animEffect transition="in" filter="wipe(left)">
                                      <p:cBhvr>
                                        <p:cTn id="20" dur="500"/>
                                        <p:tgtEl>
                                          <p:spTgt spid="2334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1186">
                                            <p:txEl>
                                              <p:charRg st="91" end="94"/>
                                            </p:txEl>
                                          </p:spTgt>
                                        </p:tgtEl>
                                        <p:attrNameLst>
                                          <p:attrName>style.visibility</p:attrName>
                                        </p:attrNameLst>
                                      </p:cBhvr>
                                      <p:to>
                                        <p:strVal val="visible"/>
                                      </p:to>
                                    </p:set>
                                    <p:animEffect transition="in" filter="wipe(left)">
                                      <p:cBhvr>
                                        <p:cTn id="25" dur="500"/>
                                        <p:tgtEl>
                                          <p:spTgt spid="221186">
                                            <p:txEl>
                                              <p:charRg st="91" end="94"/>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33480"/>
                                        </p:tgtEl>
                                        <p:attrNameLst>
                                          <p:attrName>style.visibility</p:attrName>
                                        </p:attrNameLst>
                                      </p:cBhvr>
                                      <p:to>
                                        <p:strVal val="visible"/>
                                      </p:to>
                                    </p:set>
                                    <p:animEffect transition="in" filter="wipe(left)">
                                      <p:cBhvr>
                                        <p:cTn id="29" dur="500"/>
                                        <p:tgtEl>
                                          <p:spTgt spid="2334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21186">
                                            <p:txEl>
                                              <p:charRg st="95" end="120"/>
                                            </p:txEl>
                                          </p:spTgt>
                                        </p:tgtEl>
                                        <p:attrNameLst>
                                          <p:attrName>style.visibility</p:attrName>
                                        </p:attrNameLst>
                                      </p:cBhvr>
                                      <p:to>
                                        <p:strVal val="visible"/>
                                      </p:to>
                                    </p:set>
                                    <p:animEffect transition="in" filter="wipe(left)">
                                      <p:cBhvr>
                                        <p:cTn id="34" dur="500"/>
                                        <p:tgtEl>
                                          <p:spTgt spid="221186">
                                            <p:txEl>
                                              <p:charRg st="95" end="12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1186">
                                            <p:txEl>
                                              <p:charRg st="120" end="142"/>
                                            </p:txEl>
                                          </p:spTgt>
                                        </p:tgtEl>
                                        <p:attrNameLst>
                                          <p:attrName>style.visibility</p:attrName>
                                        </p:attrNameLst>
                                      </p:cBhvr>
                                      <p:to>
                                        <p:strVal val="visible"/>
                                      </p:to>
                                    </p:set>
                                    <p:animEffect transition="in" filter="wipe(left)">
                                      <p:cBhvr>
                                        <p:cTn id="39" dur="500"/>
                                        <p:tgtEl>
                                          <p:spTgt spid="221186">
                                            <p:txEl>
                                              <p:charRg st="120" end="14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p:nvPr/>
        </p:nvSpPr>
        <p:spPr>
          <a:xfrm>
            <a:off x="406400" y="1933575"/>
            <a:ext cx="8231188" cy="3086100"/>
          </a:xfrm>
          <a:prstGeom prst="rect">
            <a:avLst/>
          </a:prstGeom>
          <a:noFill/>
          <a:ln w="9525">
            <a:noFill/>
          </a:ln>
        </p:spPr>
        <p:txBody>
          <a:bodyPr>
            <a:spAutoFit/>
          </a:bodyPr>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如果要把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化为规范形，令</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en-US" altLang="zh-CN"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                                    ，即</a:t>
            </a: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endParaRPr lang="zh-CN" altLang="en-US" sz="2400" b="1" dirty="0">
              <a:solidFill>
                <a:srgbClr val="000000"/>
              </a:solidFill>
              <a:latin typeface="Times New Roman" panose="02020603050405020304" pitchFamily="18" charset="0"/>
              <a:ea typeface="楷体_GB2312" panose="02010609030101010101" pitchFamily="49" charset="-122"/>
            </a:endParaRPr>
          </a:p>
          <a:p>
            <a:pPr marL="342900" indent="-342900">
              <a:spcBef>
                <a:spcPct val="20000"/>
              </a:spcBef>
              <a:buClr>
                <a:srgbClr val="00007D"/>
              </a:buClr>
              <a:buSzPct val="75000"/>
              <a:buFont typeface="Wingdings" panose="05000000000000000000" pitchFamily="2" charset="2"/>
            </a:pPr>
            <a:r>
              <a:rPr lang="zh-CN" altLang="en-US" sz="2400" b="1" dirty="0">
                <a:solidFill>
                  <a:srgbClr val="000000"/>
                </a:solidFill>
                <a:latin typeface="Times New Roman" panose="02020603050405020304" pitchFamily="18" charset="0"/>
                <a:ea typeface="楷体_GB2312" panose="02010609030101010101" pitchFamily="49" charset="-122"/>
              </a:rPr>
              <a:t>可得 </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的规范形：</a:t>
            </a:r>
            <a:r>
              <a:rPr lang="en-US" altLang="zh-CN" sz="2400" b="1" i="1" dirty="0">
                <a:solidFill>
                  <a:srgbClr val="000000"/>
                </a:solidFill>
                <a:latin typeface="Times New Roman" panose="02020603050405020304" pitchFamily="18" charset="0"/>
                <a:ea typeface="楷体_GB2312" panose="02010609030101010101" pitchFamily="49" charset="-122"/>
              </a:rPr>
              <a:t>f</a:t>
            </a:r>
            <a:r>
              <a:rPr lang="en-US" altLang="zh-CN" sz="2400" b="1" dirty="0">
                <a:solidFill>
                  <a:srgbClr val="000000"/>
                </a:solidFill>
                <a:latin typeface="Times New Roman" panose="02020603050405020304" pitchFamily="18" charset="0"/>
                <a:ea typeface="楷体_GB2312" panose="02010609030101010101" pitchFamily="49" charset="-122"/>
              </a:rPr>
              <a:t> = </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z</a:t>
            </a:r>
            <a:r>
              <a:rPr lang="en-US" altLang="zh-CN" sz="2400" b="1" baseline="-25000" dirty="0">
                <a:solidFill>
                  <a:srgbClr val="000000"/>
                </a:solidFill>
                <a:latin typeface="Times New Roman" panose="02020603050405020304" pitchFamily="18" charset="0"/>
                <a:ea typeface="楷体_GB2312" panose="02010609030101010101" pitchFamily="49" charset="-122"/>
              </a:rPr>
              <a:t>1</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z</a:t>
            </a:r>
            <a:r>
              <a:rPr lang="en-US" altLang="zh-CN" sz="2400" b="1" baseline="-25000" dirty="0">
                <a:solidFill>
                  <a:srgbClr val="000000"/>
                </a:solidFill>
                <a:latin typeface="Times New Roman" panose="02020603050405020304" pitchFamily="18" charset="0"/>
                <a:ea typeface="楷体_GB2312" panose="02010609030101010101" pitchFamily="49" charset="-122"/>
              </a:rPr>
              <a:t>2</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Times New Roman" panose="02020603050405020304" pitchFamily="18" charset="0"/>
                <a:ea typeface="楷体_GB2312" panose="02010609030101010101" pitchFamily="49" charset="-122"/>
              </a:rPr>
              <a:t> + </a:t>
            </a:r>
            <a:r>
              <a:rPr lang="en-US" altLang="zh-CN" sz="2400" b="1" i="1" dirty="0">
                <a:solidFill>
                  <a:srgbClr val="000000"/>
                </a:solidFill>
                <a:latin typeface="Times New Roman" panose="02020603050405020304" pitchFamily="18" charset="0"/>
                <a:ea typeface="楷体_GB2312" panose="02010609030101010101" pitchFamily="49" charset="-122"/>
              </a:rPr>
              <a:t>z</a:t>
            </a:r>
            <a:r>
              <a:rPr lang="en-US" altLang="zh-CN" sz="2400" b="1" baseline="-25000" dirty="0">
                <a:solidFill>
                  <a:srgbClr val="000000"/>
                </a:solidFill>
                <a:latin typeface="Times New Roman" panose="02020603050405020304" pitchFamily="18" charset="0"/>
                <a:ea typeface="楷体_GB2312" panose="02010609030101010101" pitchFamily="49" charset="-122"/>
              </a:rPr>
              <a:t>3</a:t>
            </a:r>
            <a:r>
              <a:rPr lang="en-US" altLang="zh-CN" sz="2400" b="1" baseline="30000" dirty="0">
                <a:solidFill>
                  <a:srgbClr val="000000"/>
                </a:solidFill>
                <a:latin typeface="Times New Roman" panose="02020603050405020304" pitchFamily="18" charset="0"/>
                <a:ea typeface="楷体_GB2312" panose="02010609030101010101" pitchFamily="49" charset="-122"/>
              </a:rPr>
              <a:t>2</a:t>
            </a:r>
            <a:endParaRPr lang="en-US" altLang="zh-CN" sz="2400" b="1" baseline="30000" dirty="0">
              <a:solidFill>
                <a:srgbClr val="000000"/>
              </a:solidFill>
              <a:latin typeface="Times New Roman" panose="02020603050405020304" pitchFamily="18" charset="0"/>
              <a:ea typeface="楷体_GB2312" panose="02010609030101010101" pitchFamily="49" charset="-122"/>
            </a:endParaRPr>
          </a:p>
        </p:txBody>
      </p:sp>
      <p:graphicFrame>
        <p:nvGraphicFramePr>
          <p:cNvPr id="233480" name="Object 5"/>
          <p:cNvGraphicFramePr>
            <a:graphicFrameLocks noChangeAspect="1"/>
          </p:cNvGraphicFramePr>
          <p:nvPr/>
        </p:nvGraphicFramePr>
        <p:xfrm>
          <a:off x="4032250" y="2701925"/>
          <a:ext cx="2538413" cy="1519238"/>
        </p:xfrm>
        <a:graphic>
          <a:graphicData uri="http://schemas.openxmlformats.org/presentationml/2006/ole">
            <mc:AlternateContent xmlns:mc="http://schemas.openxmlformats.org/markup-compatibility/2006">
              <mc:Choice xmlns:v="urn:schemas-microsoft-com:vml" Requires="v">
                <p:oleObj spid="_x0000_s4562" name="" r:id="rId1" imgW="1269365" imgH="761365" progId="">
                  <p:embed/>
                </p:oleObj>
              </mc:Choice>
              <mc:Fallback>
                <p:oleObj name="" r:id="rId1" imgW="1269365" imgH="761365" progId="">
                  <p:embed/>
                  <p:pic>
                    <p:nvPicPr>
                      <p:cNvPr id="0" name="图片 4561"/>
                      <p:cNvPicPr/>
                      <p:nvPr/>
                    </p:nvPicPr>
                    <p:blipFill>
                      <a:blip r:embed="rId2"/>
                      <a:stretch>
                        <a:fillRect/>
                      </a:stretch>
                    </p:blipFill>
                    <p:spPr>
                      <a:xfrm>
                        <a:off x="4032250" y="2701925"/>
                        <a:ext cx="2538413" cy="1519238"/>
                      </a:xfrm>
                      <a:prstGeom prst="rect">
                        <a:avLst/>
                      </a:prstGeom>
                      <a:noFill/>
                      <a:ln w="38100">
                        <a:noFill/>
                        <a:miter/>
                      </a:ln>
                    </p:spPr>
                  </p:pic>
                </p:oleObj>
              </mc:Fallback>
            </mc:AlternateContent>
          </a:graphicData>
        </a:graphic>
      </p:graphicFrame>
      <p:graphicFrame>
        <p:nvGraphicFramePr>
          <p:cNvPr id="1076228" name="Object 6"/>
          <p:cNvGraphicFramePr>
            <a:graphicFrameLocks noChangeAspect="1"/>
          </p:cNvGraphicFramePr>
          <p:nvPr/>
        </p:nvGraphicFramePr>
        <p:xfrm>
          <a:off x="2909888" y="455613"/>
          <a:ext cx="3324225" cy="1393825"/>
        </p:xfrm>
        <a:graphic>
          <a:graphicData uri="http://schemas.openxmlformats.org/presentationml/2006/ole">
            <mc:AlternateContent xmlns:mc="http://schemas.openxmlformats.org/markup-compatibility/2006">
              <mc:Choice xmlns:v="urn:schemas-microsoft-com:vml" Requires="v">
                <p:oleObj spid="_x0000_s4561" name="" r:id="rId3" imgW="1663700" imgH="698500" progId="">
                  <p:embed/>
                </p:oleObj>
              </mc:Choice>
              <mc:Fallback>
                <p:oleObj name="" r:id="rId3" imgW="1663700" imgH="698500" progId="">
                  <p:embed/>
                  <p:pic>
                    <p:nvPicPr>
                      <p:cNvPr id="0" name="图片 4560"/>
                      <p:cNvPicPr/>
                      <p:nvPr/>
                    </p:nvPicPr>
                    <p:blipFill>
                      <a:blip r:embed="rId4"/>
                      <a:stretch>
                        <a:fillRect/>
                      </a:stretch>
                    </p:blipFill>
                    <p:spPr>
                      <a:xfrm>
                        <a:off x="2909888" y="455613"/>
                        <a:ext cx="3324225" cy="1393825"/>
                      </a:xfrm>
                      <a:prstGeom prst="rect">
                        <a:avLst/>
                      </a:prstGeom>
                      <a:noFill/>
                      <a:ln w="38100">
                        <a:noFill/>
                        <a:miter/>
                      </a:ln>
                    </p:spPr>
                  </p:pic>
                </p:oleObj>
              </mc:Fallback>
            </mc:AlternateContent>
          </a:graphicData>
        </a:graphic>
      </p:graphicFrame>
      <p:graphicFrame>
        <p:nvGraphicFramePr>
          <p:cNvPr id="3" name="Object 7"/>
          <p:cNvGraphicFramePr>
            <a:graphicFrameLocks noChangeAspect="1"/>
          </p:cNvGraphicFramePr>
          <p:nvPr/>
        </p:nvGraphicFramePr>
        <p:xfrm>
          <a:off x="1225550" y="2630488"/>
          <a:ext cx="1776413" cy="1519237"/>
        </p:xfrm>
        <a:graphic>
          <a:graphicData uri="http://schemas.openxmlformats.org/presentationml/2006/ole">
            <mc:AlternateContent xmlns:mc="http://schemas.openxmlformats.org/markup-compatibility/2006">
              <mc:Choice xmlns:v="urn:schemas-microsoft-com:vml" Requires="v">
                <p:oleObj spid="_x0000_s4563" name="" r:id="rId5" imgW="888365" imgH="761365" progId="">
                  <p:embed/>
                </p:oleObj>
              </mc:Choice>
              <mc:Fallback>
                <p:oleObj name="" r:id="rId5" imgW="888365" imgH="761365" progId="">
                  <p:embed/>
                  <p:pic>
                    <p:nvPicPr>
                      <p:cNvPr id="0" name="图片 4562"/>
                      <p:cNvPicPr/>
                      <p:nvPr/>
                    </p:nvPicPr>
                    <p:blipFill>
                      <a:blip r:embed="rId6"/>
                      <a:stretch>
                        <a:fillRect/>
                      </a:stretch>
                    </p:blipFill>
                    <p:spPr>
                      <a:xfrm>
                        <a:off x="1225550" y="2630488"/>
                        <a:ext cx="1776413" cy="15192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1186">
                                            <p:txEl>
                                              <p:charRg st="0" end="16"/>
                                            </p:txEl>
                                          </p:spTgt>
                                        </p:tgtEl>
                                        <p:attrNameLst>
                                          <p:attrName>style.visibility</p:attrName>
                                        </p:attrNameLst>
                                      </p:cBhvr>
                                      <p:to>
                                        <p:strVal val="visible"/>
                                      </p:to>
                                    </p:set>
                                    <p:animEffect transition="in" filter="wipe(left)">
                                      <p:cBhvr>
                                        <p:cTn id="7" dur="500"/>
                                        <p:tgtEl>
                                          <p:spTgt spid="221186">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1186">
                                            <p:txEl>
                                              <p:charRg st="18" end="57"/>
                                            </p:txEl>
                                          </p:spTgt>
                                        </p:tgtEl>
                                        <p:attrNameLst>
                                          <p:attrName>style.visibility</p:attrName>
                                        </p:attrNameLst>
                                      </p:cBhvr>
                                      <p:to>
                                        <p:strVal val="visible"/>
                                      </p:to>
                                    </p:set>
                                    <p:animEffect transition="in" filter="wipe(left)">
                                      <p:cBhvr>
                                        <p:cTn id="17" dur="500"/>
                                        <p:tgtEl>
                                          <p:spTgt spid="221186">
                                            <p:txEl>
                                              <p:charRg st="18" end="57"/>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3480"/>
                                        </p:tgtEl>
                                        <p:attrNameLst>
                                          <p:attrName>style.visibility</p:attrName>
                                        </p:attrNameLst>
                                      </p:cBhvr>
                                      <p:to>
                                        <p:strVal val="visible"/>
                                      </p:to>
                                    </p:set>
                                    <p:animEffect transition="in" filter="wipe(left)">
                                      <p:cBhvr>
                                        <p:cTn id="21" dur="500"/>
                                        <p:tgtEl>
                                          <p:spTgt spid="23348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1186">
                                            <p:txEl>
                                              <p:charRg st="59" end="90"/>
                                            </p:txEl>
                                          </p:spTgt>
                                        </p:tgtEl>
                                        <p:attrNameLst>
                                          <p:attrName>style.visibility</p:attrName>
                                        </p:attrNameLst>
                                      </p:cBhvr>
                                      <p:to>
                                        <p:strVal val="visible"/>
                                      </p:to>
                                    </p:set>
                                    <p:animEffect transition="in" filter="wipe(left)">
                                      <p:cBhvr>
                                        <p:cTn id="26" dur="500"/>
                                        <p:tgtEl>
                                          <p:spTgt spid="221186">
                                            <p:txEl>
                                              <p:charRg st="59" end="9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62976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楷体_GB2312" panose="02010609030101010101" pitchFamily="49" charset="-122"/>
                <a:cs typeface="+mj-cs"/>
              </a:rPr>
              <a:t>§4  </a:t>
            </a:r>
            <a:r>
              <a:rPr lang="zh-CN" altLang="en-US" sz="3600" b="1" dirty="0">
                <a:solidFill>
                  <a:srgbClr val="CC0099"/>
                </a:solidFill>
                <a:latin typeface="楷体_GB2312" panose="02010609030101010101" pitchFamily="49" charset="-122"/>
                <a:ea typeface="楷体_GB2312" panose="02010609030101010101" pitchFamily="49" charset="-122"/>
                <a:cs typeface="+mj-cs"/>
              </a:rPr>
              <a:t>行列式的性质</a:t>
            </a:r>
            <a:endParaRPr lang="zh-CN" altLang="en-US" sz="3600" b="1" dirty="0">
              <a:solidFill>
                <a:srgbClr val="CC0099"/>
              </a:solidFill>
              <a:latin typeface="楷体_GB2312" panose="02010609030101010101" pitchFamily="49" charset="-122"/>
              <a:ea typeface="楷体_GB2312" panose="02010609030101010101" pitchFamily="49" charset="-122"/>
              <a:cs typeface="+mj-cs"/>
            </a:endParaRPr>
          </a:p>
        </p:txBody>
      </p:sp>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4706" name="Text Box 2"/>
          <p:cNvSpPr txBox="1"/>
          <p:nvPr/>
        </p:nvSpPr>
        <p:spPr>
          <a:xfrm>
            <a:off x="131763" y="2544763"/>
            <a:ext cx="2568575"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求解公式为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84707" name="Object 10"/>
          <p:cNvGraphicFramePr>
            <a:graphicFrameLocks noChangeAspect="1"/>
          </p:cNvGraphicFramePr>
          <p:nvPr/>
        </p:nvGraphicFramePr>
        <p:xfrm>
          <a:off x="131763" y="1196975"/>
          <a:ext cx="2625725" cy="1062038"/>
        </p:xfrm>
        <a:graphic>
          <a:graphicData uri="http://schemas.openxmlformats.org/presentationml/2006/ole">
            <mc:AlternateContent xmlns:mc="http://schemas.openxmlformats.org/markup-compatibility/2006">
              <mc:Choice xmlns:v="urn:schemas-microsoft-com:vml" Requires="v">
                <p:oleObj spid="_x0000_s3079" name="" r:id="rId1" imgW="1193800" imgH="482600" progId="">
                  <p:embed/>
                </p:oleObj>
              </mc:Choice>
              <mc:Fallback>
                <p:oleObj name="" r:id="rId1" imgW="1193800" imgH="482600" progId="">
                  <p:embed/>
                  <p:pic>
                    <p:nvPicPr>
                      <p:cNvPr id="0" name="图片 3078"/>
                      <p:cNvPicPr/>
                      <p:nvPr/>
                    </p:nvPicPr>
                    <p:blipFill>
                      <a:blip r:embed="rId2"/>
                      <a:stretch>
                        <a:fillRect/>
                      </a:stretch>
                    </p:blipFill>
                    <p:spPr>
                      <a:xfrm>
                        <a:off x="131763" y="1196975"/>
                        <a:ext cx="2625725" cy="1062038"/>
                      </a:xfrm>
                      <a:prstGeom prst="rect">
                        <a:avLst/>
                      </a:prstGeom>
                      <a:noFill/>
                      <a:ln w="38100">
                        <a:noFill/>
                        <a:miter/>
                      </a:ln>
                    </p:spPr>
                  </p:pic>
                </p:oleObj>
              </mc:Fallback>
            </mc:AlternateContent>
          </a:graphicData>
        </a:graphic>
      </p:graphicFrame>
      <p:graphicFrame>
        <p:nvGraphicFramePr>
          <p:cNvPr id="584708" name="Object 11"/>
          <p:cNvGraphicFramePr>
            <a:graphicFrameLocks noChangeAspect="1"/>
          </p:cNvGraphicFramePr>
          <p:nvPr/>
        </p:nvGraphicFramePr>
        <p:xfrm>
          <a:off x="131763" y="3146425"/>
          <a:ext cx="2849562" cy="2011363"/>
        </p:xfrm>
        <a:graphic>
          <a:graphicData uri="http://schemas.openxmlformats.org/presentationml/2006/ole">
            <mc:AlternateContent xmlns:mc="http://schemas.openxmlformats.org/markup-compatibility/2006">
              <mc:Choice xmlns:v="urn:schemas-microsoft-com:vml" Requires="v">
                <p:oleObj spid="_x0000_s3080" name="" r:id="rId3" imgW="1295400" imgH="914400" progId="">
                  <p:embed/>
                </p:oleObj>
              </mc:Choice>
              <mc:Fallback>
                <p:oleObj name="" r:id="rId3" imgW="1295400" imgH="914400" progId="">
                  <p:embed/>
                  <p:pic>
                    <p:nvPicPr>
                      <p:cNvPr id="0" name="图片 3079"/>
                      <p:cNvPicPr/>
                      <p:nvPr/>
                    </p:nvPicPr>
                    <p:blipFill>
                      <a:blip r:embed="rId4"/>
                      <a:stretch>
                        <a:fillRect/>
                      </a:stretch>
                    </p:blipFill>
                    <p:spPr>
                      <a:xfrm>
                        <a:off x="131763" y="3146425"/>
                        <a:ext cx="2849562" cy="2011363"/>
                      </a:xfrm>
                      <a:prstGeom prst="rect">
                        <a:avLst/>
                      </a:prstGeom>
                      <a:noFill/>
                      <a:ln w="38100">
                        <a:noFill/>
                        <a:miter/>
                      </a:ln>
                    </p:spPr>
                  </p:pic>
                </p:oleObj>
              </mc:Fallback>
            </mc:AlternateContent>
          </a:graphicData>
        </a:graphic>
      </p:graphicFrame>
      <p:sp>
        <p:nvSpPr>
          <p:cNvPr id="584709" name="Text Box 5"/>
          <p:cNvSpPr txBox="1"/>
          <p:nvPr/>
        </p:nvSpPr>
        <p:spPr>
          <a:xfrm>
            <a:off x="133350" y="673100"/>
            <a:ext cx="2405063"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二元线性方程组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33798" name="AutoShape 6"/>
          <p:cNvSpPr/>
          <p:nvPr/>
        </p:nvSpPr>
        <p:spPr>
          <a:xfrm flipH="1">
            <a:off x="971550" y="4738688"/>
            <a:ext cx="1944688" cy="395287"/>
          </a:xfrm>
          <a:prstGeom prst="roundRect">
            <a:avLst>
              <a:gd name="adj" fmla="val 16667"/>
            </a:avLst>
          </a:prstGeom>
          <a:noFill/>
          <a:ln w="28575" cap="flat" cmpd="sng">
            <a:solidFill>
              <a:srgbClr val="CC0099"/>
            </a:solidFill>
            <a:prstDash val="solid"/>
            <a:headEnd type="none" w="med" len="med"/>
            <a:tailEnd type="none" w="med" len="med"/>
          </a:ln>
        </p:spPr>
        <p:txBody>
          <a:bodyPr/>
          <a:p>
            <a:pPr algn="ctr"/>
            <a:endParaRPr lang="zh-CN" altLang="zh-CN" dirty="0">
              <a:solidFill>
                <a:srgbClr val="000000"/>
              </a:solidFill>
              <a:latin typeface="Arial" panose="020B0604020202090204" pitchFamily="34" charset="0"/>
            </a:endParaRPr>
          </a:p>
        </p:txBody>
      </p:sp>
      <p:sp>
        <p:nvSpPr>
          <p:cNvPr id="33799" name="AutoShape 7"/>
          <p:cNvSpPr/>
          <p:nvPr/>
        </p:nvSpPr>
        <p:spPr>
          <a:xfrm>
            <a:off x="971550" y="3730625"/>
            <a:ext cx="1944688" cy="395288"/>
          </a:xfrm>
          <a:prstGeom prst="roundRect">
            <a:avLst>
              <a:gd name="adj" fmla="val 16667"/>
            </a:avLst>
          </a:prstGeom>
          <a:noFill/>
          <a:ln w="28575" cap="flat" cmpd="sng">
            <a:solidFill>
              <a:srgbClr val="CC0099"/>
            </a:solidFill>
            <a:prstDash val="solid"/>
            <a:headEnd type="none" w="med" len="med"/>
            <a:tailEnd type="none" w="med" len="med"/>
          </a:ln>
        </p:spPr>
        <p:txBody>
          <a:bodyPr/>
          <a:p>
            <a:pPr algn="ctr"/>
            <a:endParaRPr lang="zh-CN" altLang="zh-CN" dirty="0">
              <a:solidFill>
                <a:srgbClr val="000000"/>
              </a:solidFill>
              <a:latin typeface="Arial" panose="020B0604020202090204" pitchFamily="34" charset="0"/>
            </a:endParaRPr>
          </a:p>
        </p:txBody>
      </p:sp>
      <p:sp>
        <p:nvSpPr>
          <p:cNvPr id="33800" name="Text Box 8"/>
          <p:cNvSpPr txBox="1"/>
          <p:nvPr/>
        </p:nvSpPr>
        <p:spPr>
          <a:xfrm>
            <a:off x="3205163" y="2543175"/>
            <a:ext cx="5688012" cy="2614613"/>
          </a:xfrm>
          <a:prstGeom prst="rect">
            <a:avLst/>
          </a:prstGeom>
          <a:noFill/>
          <a:ln w="9525">
            <a:noFill/>
          </a:ln>
        </p:spPr>
        <p:txBody>
          <a:bodyPr wrap="none"/>
          <a:p>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请观察，此公式有何特点？</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200000"/>
              </a:lnSpc>
              <a:buClr>
                <a:srgbClr val="CC0099"/>
              </a:buClr>
              <a:buFont typeface="Wingdings" panose="05000000000000000000" pitchFamily="2" charset="2"/>
              <a:buChar char="Ø"/>
            </a:pPr>
            <a:r>
              <a:rPr lang="zh-CN" altLang="en-US" sz="2400" b="1" dirty="0">
                <a:solidFill>
                  <a:srgbClr val="CC0099"/>
                </a:solidFill>
                <a:latin typeface="Arial" panose="020B0604020202090204" pitchFamily="34" charset="0"/>
                <a:ea typeface="楷体_GB2312" panose="02010609030101010101" pitchFamily="49" charset="-122"/>
              </a:rPr>
              <a:t>分母相同，由方程组的四个系数确定</a:t>
            </a:r>
            <a:r>
              <a:rPr lang="en-US" altLang="zh-CN" sz="2400" b="1" dirty="0">
                <a:solidFill>
                  <a:srgbClr val="CC0099"/>
                </a:solidFill>
                <a:latin typeface="Times New Roman" panose="02020603050405020304" pitchFamily="18" charset="0"/>
                <a:ea typeface="楷体_GB2312" panose="02010609030101010101" pitchFamily="49" charset="-122"/>
              </a:rPr>
              <a:t>.</a:t>
            </a:r>
            <a:endParaRPr lang="en-US" altLang="zh-CN" sz="2400" b="1" dirty="0">
              <a:solidFill>
                <a:srgbClr val="CC0099"/>
              </a:solidFill>
              <a:latin typeface="Times New Roman" panose="02020603050405020304" pitchFamily="18" charset="0"/>
              <a:ea typeface="楷体_GB2312" panose="02010609030101010101" pitchFamily="49" charset="-122"/>
            </a:endParaRPr>
          </a:p>
          <a:p>
            <a:pPr>
              <a:lnSpc>
                <a:spcPct val="200000"/>
              </a:lnSpc>
              <a:buFont typeface="Wingdings" panose="05000000000000000000" pitchFamily="2" charset="2"/>
              <a:buChar char="Ø"/>
            </a:pPr>
            <a:r>
              <a:rPr lang="zh-CN" altLang="en-US" sz="2400" b="1" dirty="0">
                <a:solidFill>
                  <a:srgbClr val="CC0099"/>
                </a:solidFill>
                <a:latin typeface="Arial" panose="020B0604020202090204" pitchFamily="34" charset="0"/>
                <a:ea typeface="楷体_GB2312" panose="02010609030101010101" pitchFamily="49" charset="-122"/>
              </a:rPr>
              <a:t>分子、分母都是四个数分成两对相乘再</a:t>
            </a:r>
            <a:endParaRPr lang="zh-CN" altLang="en-US" sz="2400" b="1" dirty="0">
              <a:solidFill>
                <a:srgbClr val="CC0099"/>
              </a:solidFill>
              <a:latin typeface="Arial" panose="020B0604020202090204" pitchFamily="34" charset="0"/>
              <a:ea typeface="楷体_GB2312" panose="02010609030101010101" pitchFamily="49" charset="-122"/>
            </a:endParaRPr>
          </a:p>
          <a:p>
            <a:pPr>
              <a:lnSpc>
                <a:spcPct val="200000"/>
              </a:lnSpc>
            </a:pPr>
            <a:r>
              <a:rPr lang="zh-CN" altLang="en-US" sz="2400" b="1" dirty="0">
                <a:solidFill>
                  <a:srgbClr val="CC0099"/>
                </a:solidFill>
                <a:latin typeface="Arial" panose="020B0604020202090204" pitchFamily="34" charset="0"/>
                <a:ea typeface="楷体_GB2312" panose="02010609030101010101" pitchFamily="49" charset="-122"/>
              </a:rPr>
              <a:t>   相减而得</a:t>
            </a:r>
            <a:r>
              <a:rPr lang="en-US" altLang="zh-CN" sz="2400" b="1" dirty="0">
                <a:solidFill>
                  <a:srgbClr val="CC0099"/>
                </a:solidFill>
                <a:latin typeface="Times New Roman" panose="02020603050405020304" pitchFamily="18" charset="0"/>
                <a:ea typeface="楷体_GB2312" panose="02010609030101010101" pitchFamily="49" charset="-122"/>
              </a:rPr>
              <a:t>.</a:t>
            </a:r>
            <a:endParaRPr lang="en-US" altLang="zh-CN" sz="2400" b="1" dirty="0">
              <a:solidFill>
                <a:srgbClr val="CC0099"/>
              </a:solidFill>
              <a:latin typeface="Times New Roman" panose="02020603050405020304" pitchFamily="18" charset="0"/>
              <a:ea typeface="楷体_GB2312" panose="02010609030101010101" pitchFamily="49" charset="-122"/>
            </a:endParaRPr>
          </a:p>
        </p:txBody>
      </p:sp>
      <p:sp>
        <p:nvSpPr>
          <p:cNvPr id="33801" name="Rectangle 9"/>
          <p:cNvSpPr/>
          <p:nvPr/>
        </p:nvSpPr>
        <p:spPr>
          <a:xfrm>
            <a:off x="1317625" y="1268413"/>
            <a:ext cx="431800"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3802" name="Rectangle 10"/>
          <p:cNvSpPr/>
          <p:nvPr/>
        </p:nvSpPr>
        <p:spPr>
          <a:xfrm>
            <a:off x="323850" y="1268413"/>
            <a:ext cx="431800"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Effect transition="in" filter="wipe(up)">
                                      <p:cBhvr>
                                        <p:cTn id="7" dur="500"/>
                                        <p:tgtEl>
                                          <p:spTgt spid="3379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wipe(up)">
                                      <p:cBhvr>
                                        <p:cTn id="10" dur="500"/>
                                        <p:tgtEl>
                                          <p:spTgt spid="33798"/>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3802"/>
                                        </p:tgtEl>
                                        <p:attrNameLst>
                                          <p:attrName>style.visibility</p:attrName>
                                        </p:attrNameLst>
                                      </p:cBhvr>
                                      <p:to>
                                        <p:strVal val="visible"/>
                                      </p:to>
                                    </p:set>
                                    <p:animEffect transition="in" filter="wipe(up)">
                                      <p:cBhvr>
                                        <p:cTn id="14" dur="500"/>
                                        <p:tgtEl>
                                          <p:spTgt spid="3380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3801"/>
                                        </p:tgtEl>
                                        <p:attrNameLst>
                                          <p:attrName>style.visibility</p:attrName>
                                        </p:attrNameLst>
                                      </p:cBhvr>
                                      <p:to>
                                        <p:strVal val="visible"/>
                                      </p:to>
                                    </p:set>
                                    <p:animEffect transition="in" filter="wipe(up)">
                                      <p:cBhvr>
                                        <p:cTn id="17" dur="500"/>
                                        <p:tgtEl>
                                          <p:spTgt spid="3380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3800">
                                            <p:txEl>
                                              <p:charRg st="16" end="34"/>
                                            </p:txEl>
                                          </p:spTgt>
                                        </p:tgtEl>
                                        <p:attrNameLst>
                                          <p:attrName>style.visibility</p:attrName>
                                        </p:attrNameLst>
                                      </p:cBhvr>
                                      <p:to>
                                        <p:strVal val="visible"/>
                                      </p:to>
                                    </p:set>
                                    <p:animEffect transition="in" filter="wipe(left)">
                                      <p:cBhvr>
                                        <p:cTn id="21" dur="500"/>
                                        <p:tgtEl>
                                          <p:spTgt spid="33800">
                                            <p:txEl>
                                              <p:charRg st="16" end="3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800">
                                            <p:txEl>
                                              <p:charRg st="34" end="52"/>
                                            </p:txEl>
                                          </p:spTgt>
                                        </p:tgtEl>
                                        <p:attrNameLst>
                                          <p:attrName>style.visibility</p:attrName>
                                        </p:attrNameLst>
                                      </p:cBhvr>
                                      <p:to>
                                        <p:strVal val="visible"/>
                                      </p:to>
                                    </p:set>
                                    <p:animEffect transition="in" filter="wipe(left)">
                                      <p:cBhvr>
                                        <p:cTn id="26" dur="500"/>
                                        <p:tgtEl>
                                          <p:spTgt spid="33800">
                                            <p:txEl>
                                              <p:charRg st="34" end="52"/>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3800">
                                            <p:txEl>
                                              <p:charRg st="52" end="61"/>
                                            </p:txEl>
                                          </p:spTgt>
                                        </p:tgtEl>
                                        <p:attrNameLst>
                                          <p:attrName>style.visibility</p:attrName>
                                        </p:attrNameLst>
                                      </p:cBhvr>
                                      <p:to>
                                        <p:strVal val="visible"/>
                                      </p:to>
                                    </p:set>
                                    <p:animEffect transition="in" filter="wipe(left)">
                                      <p:cBhvr>
                                        <p:cTn id="30" dur="500"/>
                                        <p:tgtEl>
                                          <p:spTgt spid="33800">
                                            <p:txEl>
                                              <p:charRg st="52" end="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nimBg="1"/>
      <p:bldP spid="33799" grpId="0" animBg="1"/>
      <p:bldP spid="33801" grpId="0" animBg="1"/>
      <p:bldP spid="3380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0786" name="Rectangle 2"/>
          <p:cNvSpPr>
            <a:spLocks noGrp="1"/>
          </p:cNvSpPr>
          <p:nvPr>
            <p:ph type="title"/>
          </p:nvPr>
        </p:nvSpPr>
        <p:spPr>
          <a:xfrm>
            <a:off x="685800" y="115888"/>
            <a:ext cx="7772400" cy="1143000"/>
          </a:xfrm>
        </p:spPr>
        <p:txBody>
          <a:bodyPr vert="horz" wrap="square" lIns="91440" tIns="45720" rIns="91440" bIns="45720" anchor="ctr" anchorCtr="0"/>
          <a:p>
            <a:pPr eaLnBrk="1" hangingPunct="1"/>
            <a:r>
              <a:rPr lang="zh-CN" altLang="en-US" sz="3600" b="1" dirty="0">
                <a:solidFill>
                  <a:srgbClr val="0000FF"/>
                </a:solidFill>
                <a:latin typeface="楷体_GB2312" panose="02010609030101010101" pitchFamily="49" charset="-122"/>
                <a:ea typeface="楷体_GB2312" panose="02010609030101010101" pitchFamily="49" charset="-122"/>
              </a:rPr>
              <a:t>一、行列式的性质</a:t>
            </a:r>
            <a:endParaRPr lang="zh-CN" altLang="en-US" sz="36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630787" name="Object 30"/>
          <p:cNvGraphicFramePr>
            <a:graphicFrameLocks noChangeAspect="1"/>
          </p:cNvGraphicFramePr>
          <p:nvPr/>
        </p:nvGraphicFramePr>
        <p:xfrm>
          <a:off x="1187450" y="1196975"/>
          <a:ext cx="3276600" cy="2065338"/>
        </p:xfrm>
        <a:graphic>
          <a:graphicData uri="http://schemas.openxmlformats.org/presentationml/2006/ole">
            <mc:AlternateContent xmlns:mc="http://schemas.openxmlformats.org/markup-compatibility/2006">
              <mc:Choice xmlns:v="urn:schemas-microsoft-com:vml" Requires="v">
                <p:oleObj spid="_x0000_s3241" name="" r:id="rId1" imgW="2133600" imgH="1244600" progId="">
                  <p:embed/>
                </p:oleObj>
              </mc:Choice>
              <mc:Fallback>
                <p:oleObj name="" r:id="rId1" imgW="2133600" imgH="1244600" progId="">
                  <p:embed/>
                  <p:pic>
                    <p:nvPicPr>
                      <p:cNvPr id="0" name="图片 3240"/>
                      <p:cNvPicPr/>
                      <p:nvPr/>
                    </p:nvPicPr>
                    <p:blipFill>
                      <a:blip r:embed="rId2"/>
                      <a:stretch>
                        <a:fillRect/>
                      </a:stretch>
                    </p:blipFill>
                    <p:spPr>
                      <a:xfrm>
                        <a:off x="1187450" y="1196975"/>
                        <a:ext cx="3276600" cy="2065338"/>
                      </a:xfrm>
                      <a:prstGeom prst="rect">
                        <a:avLst/>
                      </a:prstGeom>
                      <a:noFill/>
                      <a:ln w="38100">
                        <a:noFill/>
                        <a:miter/>
                      </a:ln>
                    </p:spPr>
                  </p:pic>
                </p:oleObj>
              </mc:Fallback>
            </mc:AlternateContent>
          </a:graphicData>
        </a:graphic>
      </p:graphicFrame>
      <p:sp>
        <p:nvSpPr>
          <p:cNvPr id="33796" name="Rectangle 4"/>
          <p:cNvSpPr/>
          <p:nvPr/>
        </p:nvSpPr>
        <p:spPr>
          <a:xfrm>
            <a:off x="679450" y="3555365"/>
            <a:ext cx="7068820" cy="876935"/>
          </a:xfrm>
          <a:prstGeom prst="rect">
            <a:avLst/>
          </a:prstGeom>
          <a:noFill/>
          <a:ln w="9525">
            <a:noFill/>
          </a:ln>
        </p:spPr>
        <p:txBody>
          <a:bodyPr wrap="none"/>
          <a:p>
            <a:pPr algn="l"/>
            <a:r>
              <a:rPr lang="zh-CN" altLang="en-US" sz="2400" b="1" dirty="0">
                <a:solidFill>
                  <a:srgbClr val="000000"/>
                </a:solidFill>
                <a:latin typeface="楷体_GB2312" panose="02010609030101010101" pitchFamily="49" charset="-122"/>
                <a:ea typeface="楷体_GB2312" panose="02010609030101010101" pitchFamily="49" charset="-122"/>
              </a:rPr>
              <a:t>行列式   称为行列式  的</a:t>
            </a:r>
            <a:r>
              <a:rPr lang="zh-CN" altLang="en-US" sz="2400" b="1" dirty="0">
                <a:solidFill>
                  <a:srgbClr val="FF0000"/>
                </a:solidFill>
                <a:latin typeface="楷体_GB2312" panose="02010609030101010101" pitchFamily="49" charset="-122"/>
                <a:ea typeface="楷体_GB2312" panose="02010609030101010101" pitchFamily="49" charset="-122"/>
              </a:rPr>
              <a:t>转置行列式</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a:p>
            <a:pPr algn="l"/>
            <a:r>
              <a:rPr lang="en-US" altLang="zh-CN" sz="2400" b="1" dirty="0">
                <a:solidFill>
                  <a:srgbClr val="002060"/>
                </a:solidFill>
                <a:latin typeface="微软雅黑 Light" panose="020B0502040204020203" charset="-122"/>
                <a:ea typeface="微软雅黑 Light" panose="020B0502040204020203" charset="-122"/>
                <a:sym typeface="+mn-ea"/>
              </a:rPr>
              <a:t>(transposed determinant).</a:t>
            </a:r>
            <a:endParaRPr lang="en-US" altLang="zh-CN" sz="2400" b="1" dirty="0">
              <a:solidFill>
                <a:srgbClr val="002060"/>
              </a:solidFill>
              <a:latin typeface="微软雅黑 Light" panose="020B0502040204020203" charset="-122"/>
              <a:ea typeface="微软雅黑 Light" panose="020B0502040204020203" charset="-122"/>
              <a:sym typeface="+mn-ea"/>
            </a:endParaRPr>
          </a:p>
          <a:p>
            <a:pPr algn="l"/>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3797" name="Object 31"/>
          <p:cNvGraphicFramePr>
            <a:graphicFrameLocks noChangeAspect="1"/>
          </p:cNvGraphicFramePr>
          <p:nvPr/>
        </p:nvGraphicFramePr>
        <p:xfrm>
          <a:off x="1692275" y="3576638"/>
          <a:ext cx="468313" cy="422275"/>
        </p:xfrm>
        <a:graphic>
          <a:graphicData uri="http://schemas.openxmlformats.org/presentationml/2006/ole">
            <mc:AlternateContent xmlns:mc="http://schemas.openxmlformats.org/markup-compatibility/2006">
              <mc:Choice xmlns:v="urn:schemas-microsoft-com:vml" Requires="v">
                <p:oleObj spid="_x0000_s3243" name="" r:id="rId3" imgW="292100" imgH="241300" progId="">
                  <p:embed/>
                </p:oleObj>
              </mc:Choice>
              <mc:Fallback>
                <p:oleObj name="" r:id="rId3" imgW="292100" imgH="241300" progId="">
                  <p:embed/>
                  <p:pic>
                    <p:nvPicPr>
                      <p:cNvPr id="0" name="图片 3242"/>
                      <p:cNvPicPr/>
                      <p:nvPr/>
                    </p:nvPicPr>
                    <p:blipFill>
                      <a:blip r:embed="rId4"/>
                      <a:stretch>
                        <a:fillRect/>
                      </a:stretch>
                    </p:blipFill>
                    <p:spPr>
                      <a:xfrm>
                        <a:off x="1692275" y="3576638"/>
                        <a:ext cx="468313" cy="422275"/>
                      </a:xfrm>
                      <a:prstGeom prst="rect">
                        <a:avLst/>
                      </a:prstGeom>
                      <a:noFill/>
                      <a:ln w="38100">
                        <a:noFill/>
                        <a:miter/>
                      </a:ln>
                    </p:spPr>
                  </p:pic>
                </p:oleObj>
              </mc:Fallback>
            </mc:AlternateContent>
          </a:graphicData>
        </a:graphic>
      </p:graphicFrame>
      <p:graphicFrame>
        <p:nvGraphicFramePr>
          <p:cNvPr id="33798" name="Object 32"/>
          <p:cNvGraphicFramePr>
            <a:graphicFrameLocks noChangeAspect="1"/>
          </p:cNvGraphicFramePr>
          <p:nvPr/>
        </p:nvGraphicFramePr>
        <p:xfrm>
          <a:off x="3649663" y="3636963"/>
          <a:ext cx="334962" cy="361950"/>
        </p:xfrm>
        <a:graphic>
          <a:graphicData uri="http://schemas.openxmlformats.org/presentationml/2006/ole">
            <mc:AlternateContent xmlns:mc="http://schemas.openxmlformats.org/markup-compatibility/2006">
              <mc:Choice xmlns:v="urn:schemas-microsoft-com:vml" Requires="v">
                <p:oleObj spid="_x0000_s3242" name="" r:id="rId5" imgW="203200" imgH="203200" progId="">
                  <p:embed/>
                </p:oleObj>
              </mc:Choice>
              <mc:Fallback>
                <p:oleObj name="" r:id="rId5" imgW="203200" imgH="203200" progId="">
                  <p:embed/>
                  <p:pic>
                    <p:nvPicPr>
                      <p:cNvPr id="0" name="图片 3241"/>
                      <p:cNvPicPr/>
                      <p:nvPr/>
                    </p:nvPicPr>
                    <p:blipFill>
                      <a:blip r:embed="rId6"/>
                      <a:stretch>
                        <a:fillRect/>
                      </a:stretch>
                    </p:blipFill>
                    <p:spPr>
                      <a:xfrm>
                        <a:off x="3649663" y="3636963"/>
                        <a:ext cx="334962" cy="361950"/>
                      </a:xfrm>
                      <a:prstGeom prst="rect">
                        <a:avLst/>
                      </a:prstGeom>
                      <a:noFill/>
                      <a:ln w="38100">
                        <a:noFill/>
                        <a:miter/>
                      </a:ln>
                    </p:spPr>
                  </p:pic>
                </p:oleObj>
              </mc:Fallback>
            </mc:AlternateContent>
          </a:graphicData>
        </a:graphic>
      </p:graphicFrame>
      <p:sp>
        <p:nvSpPr>
          <p:cNvPr id="33799" name="Rectangle 7"/>
          <p:cNvSpPr/>
          <p:nvPr/>
        </p:nvSpPr>
        <p:spPr>
          <a:xfrm>
            <a:off x="679450" y="4356100"/>
            <a:ext cx="5951538"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若记                       ，则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3800" name="Object 33"/>
          <p:cNvGraphicFramePr>
            <a:graphicFrameLocks noChangeAspect="1"/>
          </p:cNvGraphicFramePr>
          <p:nvPr/>
        </p:nvGraphicFramePr>
        <p:xfrm>
          <a:off x="1425575" y="4324350"/>
          <a:ext cx="3433763" cy="557213"/>
        </p:xfrm>
        <a:graphic>
          <a:graphicData uri="http://schemas.openxmlformats.org/presentationml/2006/ole">
            <mc:AlternateContent xmlns:mc="http://schemas.openxmlformats.org/markup-compatibility/2006">
              <mc:Choice xmlns:v="urn:schemas-microsoft-com:vml" Requires="v">
                <p:oleObj spid="_x0000_s3244" name="" r:id="rId7" imgW="2235200" imgH="330200" progId="">
                  <p:embed/>
                </p:oleObj>
              </mc:Choice>
              <mc:Fallback>
                <p:oleObj name="" r:id="rId7" imgW="2235200" imgH="330200" progId="">
                  <p:embed/>
                  <p:pic>
                    <p:nvPicPr>
                      <p:cNvPr id="0" name="图片 3243"/>
                      <p:cNvPicPr/>
                      <p:nvPr/>
                    </p:nvPicPr>
                    <p:blipFill>
                      <a:blip r:embed="rId8"/>
                      <a:stretch>
                        <a:fillRect/>
                      </a:stretch>
                    </p:blipFill>
                    <p:spPr>
                      <a:xfrm>
                        <a:off x="1425575" y="4324350"/>
                        <a:ext cx="3433763" cy="557213"/>
                      </a:xfrm>
                      <a:prstGeom prst="rect">
                        <a:avLst/>
                      </a:prstGeom>
                      <a:noFill/>
                      <a:ln w="38100">
                        <a:noFill/>
                        <a:miter/>
                      </a:ln>
                    </p:spPr>
                  </p:pic>
                </p:oleObj>
              </mc:Fallback>
            </mc:AlternateContent>
          </a:graphicData>
        </a:graphic>
      </p:graphicFrame>
      <p:graphicFrame>
        <p:nvGraphicFramePr>
          <p:cNvPr id="33801" name="Object 34"/>
          <p:cNvGraphicFramePr>
            <a:graphicFrameLocks noChangeAspect="1"/>
          </p:cNvGraphicFramePr>
          <p:nvPr/>
        </p:nvGraphicFramePr>
        <p:xfrm>
          <a:off x="5435600" y="4349750"/>
          <a:ext cx="1003300" cy="528638"/>
        </p:xfrm>
        <a:graphic>
          <a:graphicData uri="http://schemas.openxmlformats.org/presentationml/2006/ole">
            <mc:AlternateContent xmlns:mc="http://schemas.openxmlformats.org/markup-compatibility/2006">
              <mc:Choice xmlns:v="urn:schemas-microsoft-com:vml" Requires="v">
                <p:oleObj spid="_x0000_s3245" name="" r:id="rId9" imgW="647700" imgH="304800" progId="">
                  <p:embed/>
                </p:oleObj>
              </mc:Choice>
              <mc:Fallback>
                <p:oleObj name="" r:id="rId9" imgW="647700" imgH="304800" progId="">
                  <p:embed/>
                  <p:pic>
                    <p:nvPicPr>
                      <p:cNvPr id="0" name="图片 3244"/>
                      <p:cNvPicPr/>
                      <p:nvPr/>
                    </p:nvPicPr>
                    <p:blipFill>
                      <a:blip r:embed="rId10"/>
                      <a:stretch>
                        <a:fillRect/>
                      </a:stretch>
                    </p:blipFill>
                    <p:spPr>
                      <a:xfrm>
                        <a:off x="5435600" y="4349750"/>
                        <a:ext cx="1003300" cy="528638"/>
                      </a:xfrm>
                      <a:prstGeom prst="rect">
                        <a:avLst/>
                      </a:prstGeom>
                      <a:noFill/>
                      <a:ln w="38100">
                        <a:noFill/>
                        <a:miter/>
                      </a:ln>
                    </p:spPr>
                  </p:pic>
                </p:oleObj>
              </mc:Fallback>
            </mc:AlternateContent>
          </a:graphicData>
        </a:graphic>
      </p:graphicFrame>
      <p:sp>
        <p:nvSpPr>
          <p:cNvPr id="630794" name="Rectangle 10"/>
          <p:cNvSpPr/>
          <p:nvPr/>
        </p:nvSpPr>
        <p:spPr>
          <a:xfrm>
            <a:off x="679450" y="1916113"/>
            <a:ext cx="541338" cy="519112"/>
          </a:xfrm>
          <a:prstGeom prst="rect">
            <a:avLst/>
          </a:prstGeom>
          <a:noFill/>
          <a:ln w="9525">
            <a:noFill/>
          </a:ln>
        </p:spPr>
        <p:txBody>
          <a:bodyPr wrap="none"/>
          <a:p>
            <a:r>
              <a:rPr lang="zh-CN" altLang="en-US" sz="2800" b="1" dirty="0">
                <a:solidFill>
                  <a:srgbClr val="000000"/>
                </a:solidFill>
                <a:latin typeface="楷体_GB2312" panose="02010609030101010101" pitchFamily="49" charset="-122"/>
                <a:ea typeface="楷体_GB2312" panose="02010609030101010101" pitchFamily="49" charset="-122"/>
              </a:rPr>
              <a:t>记</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33803" name="Rectangle 11"/>
          <p:cNvSpPr/>
          <p:nvPr/>
        </p:nvSpPr>
        <p:spPr>
          <a:xfrm>
            <a:off x="679450" y="5118100"/>
            <a:ext cx="7061200" cy="457200"/>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行列式与它的转置行列式相等</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即       </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3804" name="Object 35"/>
          <p:cNvGraphicFramePr>
            <a:graphicFrameLocks noChangeAspect="1"/>
          </p:cNvGraphicFramePr>
          <p:nvPr/>
        </p:nvGraphicFramePr>
        <p:xfrm>
          <a:off x="6348413" y="5084763"/>
          <a:ext cx="1031875" cy="417512"/>
        </p:xfrm>
        <a:graphic>
          <a:graphicData uri="http://schemas.openxmlformats.org/presentationml/2006/ole">
            <mc:AlternateContent xmlns:mc="http://schemas.openxmlformats.org/markup-compatibility/2006">
              <mc:Choice xmlns:v="urn:schemas-microsoft-com:vml" Requires="v">
                <p:oleObj spid="_x0000_s3247" name="" r:id="rId11" imgW="660400" imgH="241300" progId="">
                  <p:embed/>
                </p:oleObj>
              </mc:Choice>
              <mc:Fallback>
                <p:oleObj name="" r:id="rId11" imgW="660400" imgH="241300" progId="">
                  <p:embed/>
                  <p:pic>
                    <p:nvPicPr>
                      <p:cNvPr id="0" name="图片 3246"/>
                      <p:cNvPicPr/>
                      <p:nvPr/>
                    </p:nvPicPr>
                    <p:blipFill>
                      <a:blip r:embed="rId12"/>
                      <a:stretch>
                        <a:fillRect/>
                      </a:stretch>
                    </p:blipFill>
                    <p:spPr>
                      <a:xfrm>
                        <a:off x="6348413" y="5084763"/>
                        <a:ext cx="1031875" cy="417512"/>
                      </a:xfrm>
                      <a:prstGeom prst="rect">
                        <a:avLst/>
                      </a:prstGeom>
                      <a:noFill/>
                      <a:ln w="38100">
                        <a:noFill/>
                        <a:miter/>
                      </a:ln>
                    </p:spPr>
                  </p:pic>
                </p:oleObj>
              </mc:Fallback>
            </mc:AlternateContent>
          </a:graphicData>
        </a:graphic>
      </p:graphicFrame>
      <p:graphicFrame>
        <p:nvGraphicFramePr>
          <p:cNvPr id="33805" name="Object 36"/>
          <p:cNvGraphicFramePr>
            <a:graphicFrameLocks noChangeAspect="1"/>
          </p:cNvGraphicFramePr>
          <p:nvPr/>
        </p:nvGraphicFramePr>
        <p:xfrm>
          <a:off x="4391025" y="1196975"/>
          <a:ext cx="3494088" cy="2068513"/>
        </p:xfrm>
        <a:graphic>
          <a:graphicData uri="http://schemas.openxmlformats.org/presentationml/2006/ole">
            <mc:AlternateContent xmlns:mc="http://schemas.openxmlformats.org/markup-compatibility/2006">
              <mc:Choice xmlns:v="urn:schemas-microsoft-com:vml" Requires="v">
                <p:oleObj spid="_x0000_s3246" name="" r:id="rId13" imgW="1587500" imgH="939800" progId="">
                  <p:embed/>
                </p:oleObj>
              </mc:Choice>
              <mc:Fallback>
                <p:oleObj name="" r:id="rId13" imgW="1587500" imgH="939800" progId="">
                  <p:embed/>
                  <p:pic>
                    <p:nvPicPr>
                      <p:cNvPr id="0" name="图片 3245"/>
                      <p:cNvPicPr/>
                      <p:nvPr/>
                    </p:nvPicPr>
                    <p:blipFill>
                      <a:blip r:embed="rId14"/>
                      <a:stretch>
                        <a:fillRect/>
                      </a:stretch>
                    </p:blipFill>
                    <p:spPr>
                      <a:xfrm>
                        <a:off x="4391025" y="1196975"/>
                        <a:ext cx="3494088" cy="2068513"/>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3805"/>
                                        </p:tgtEl>
                                        <p:attrNameLst>
                                          <p:attrName>style.visibility</p:attrName>
                                        </p:attrNameLst>
                                      </p:cBhvr>
                                      <p:to>
                                        <p:strVal val="visible"/>
                                      </p:to>
                                    </p:set>
                                    <p:animEffect transition="in" filter="slide(fromLeft)">
                                      <p:cBhvr>
                                        <p:cTn id="7" dur="500"/>
                                        <p:tgtEl>
                                          <p:spTgt spid="3380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fade">
                                      <p:cBhvr>
                                        <p:cTn id="12" dur="1000"/>
                                        <p:tgtEl>
                                          <p:spTgt spid="33797"/>
                                        </p:tgtEl>
                                      </p:cBhvr>
                                    </p:animEffect>
                                    <p:anim calcmode="lin" valueType="num">
                                      <p:cBhvr>
                                        <p:cTn id="13" dur="1000" fill="hold"/>
                                        <p:tgtEl>
                                          <p:spTgt spid="33797"/>
                                        </p:tgtEl>
                                        <p:attrNameLst>
                                          <p:attrName>ppt_x</p:attrName>
                                        </p:attrNameLst>
                                      </p:cBhvr>
                                      <p:tavLst>
                                        <p:tav tm="0">
                                          <p:val>
                                            <p:strVal val="#ppt_x"/>
                                          </p:val>
                                        </p:tav>
                                        <p:tav tm="100000">
                                          <p:val>
                                            <p:strVal val="#ppt_x"/>
                                          </p:val>
                                        </p:tav>
                                      </p:tavLst>
                                    </p:anim>
                                    <p:anim calcmode="lin" valueType="num">
                                      <p:cBhvr>
                                        <p:cTn id="14" dur="1000" fill="hold"/>
                                        <p:tgtEl>
                                          <p:spTgt spid="337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fade">
                                      <p:cBhvr>
                                        <p:cTn id="17" dur="1000"/>
                                        <p:tgtEl>
                                          <p:spTgt spid="33796"/>
                                        </p:tgtEl>
                                      </p:cBhvr>
                                    </p:animEffect>
                                    <p:anim calcmode="lin" valueType="num">
                                      <p:cBhvr>
                                        <p:cTn id="18" dur="1000" fill="hold"/>
                                        <p:tgtEl>
                                          <p:spTgt spid="33796"/>
                                        </p:tgtEl>
                                        <p:attrNameLst>
                                          <p:attrName>ppt_x</p:attrName>
                                        </p:attrNameLst>
                                      </p:cBhvr>
                                      <p:tavLst>
                                        <p:tav tm="0">
                                          <p:val>
                                            <p:strVal val="#ppt_x"/>
                                          </p:val>
                                        </p:tav>
                                        <p:tav tm="100000">
                                          <p:val>
                                            <p:strVal val="#ppt_x"/>
                                          </p:val>
                                        </p:tav>
                                      </p:tavLst>
                                    </p:anim>
                                    <p:anim calcmode="lin" valueType="num">
                                      <p:cBhvr>
                                        <p:cTn id="19" dur="1000" fill="hold"/>
                                        <p:tgtEl>
                                          <p:spTgt spid="3379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798"/>
                                        </p:tgtEl>
                                        <p:attrNameLst>
                                          <p:attrName>style.visibility</p:attrName>
                                        </p:attrNameLst>
                                      </p:cBhvr>
                                      <p:to>
                                        <p:strVal val="visible"/>
                                      </p:to>
                                    </p:set>
                                    <p:animEffect transition="in" filter="fade">
                                      <p:cBhvr>
                                        <p:cTn id="22" dur="1000"/>
                                        <p:tgtEl>
                                          <p:spTgt spid="33798"/>
                                        </p:tgtEl>
                                      </p:cBhvr>
                                    </p:animEffect>
                                    <p:anim calcmode="lin" valueType="num">
                                      <p:cBhvr>
                                        <p:cTn id="23" dur="1000" fill="hold"/>
                                        <p:tgtEl>
                                          <p:spTgt spid="33798"/>
                                        </p:tgtEl>
                                        <p:attrNameLst>
                                          <p:attrName>ppt_x</p:attrName>
                                        </p:attrNameLst>
                                      </p:cBhvr>
                                      <p:tavLst>
                                        <p:tav tm="0">
                                          <p:val>
                                            <p:strVal val="#ppt_x"/>
                                          </p:val>
                                        </p:tav>
                                        <p:tav tm="100000">
                                          <p:val>
                                            <p:strVal val="#ppt_x"/>
                                          </p:val>
                                        </p:tav>
                                      </p:tavLst>
                                    </p:anim>
                                    <p:anim calcmode="lin" valueType="num">
                                      <p:cBhvr>
                                        <p:cTn id="24" dur="1000" fill="hold"/>
                                        <p:tgtEl>
                                          <p:spTgt spid="3379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3800"/>
                                        </p:tgtEl>
                                        <p:attrNameLst>
                                          <p:attrName>style.visibility</p:attrName>
                                        </p:attrNameLst>
                                      </p:cBhvr>
                                      <p:to>
                                        <p:strVal val="visible"/>
                                      </p:to>
                                    </p:set>
                                    <p:animEffect transition="in" filter="dissolve">
                                      <p:cBhvr>
                                        <p:cTn id="29" dur="500"/>
                                        <p:tgtEl>
                                          <p:spTgt spid="3380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3799"/>
                                        </p:tgtEl>
                                        <p:attrNameLst>
                                          <p:attrName>style.visibility</p:attrName>
                                        </p:attrNameLst>
                                      </p:cBhvr>
                                      <p:to>
                                        <p:strVal val="visible"/>
                                      </p:to>
                                    </p:set>
                                    <p:animEffect transition="in" filter="dissolve">
                                      <p:cBhvr>
                                        <p:cTn id="32" dur="500"/>
                                        <p:tgtEl>
                                          <p:spTgt spid="33799"/>
                                        </p:tgtEl>
                                      </p:cBhvr>
                                    </p:animEffect>
                                  </p:childTnLst>
                                </p:cTn>
                              </p:par>
                              <p:par>
                                <p:cTn id="33" presetID="9" presetClass="entr" presetSubtype="0" fill="hold" nodeType="withEffect">
                                  <p:stCondLst>
                                    <p:cond delay="0"/>
                                  </p:stCondLst>
                                  <p:childTnLst>
                                    <p:set>
                                      <p:cBhvr>
                                        <p:cTn id="34" dur="1" fill="hold">
                                          <p:stCondLst>
                                            <p:cond delay="0"/>
                                          </p:stCondLst>
                                        </p:cTn>
                                        <p:tgtEl>
                                          <p:spTgt spid="33801"/>
                                        </p:tgtEl>
                                        <p:attrNameLst>
                                          <p:attrName>style.visibility</p:attrName>
                                        </p:attrNameLst>
                                      </p:cBhvr>
                                      <p:to>
                                        <p:strVal val="visible"/>
                                      </p:to>
                                    </p:set>
                                    <p:animEffect transition="in" filter="dissolve">
                                      <p:cBhvr>
                                        <p:cTn id="35" dur="500"/>
                                        <p:tgtEl>
                                          <p:spTgt spid="3380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3804"/>
                                        </p:tgtEl>
                                        <p:attrNameLst>
                                          <p:attrName>style.visibility</p:attrName>
                                        </p:attrNameLst>
                                      </p:cBhvr>
                                      <p:to>
                                        <p:strVal val="visible"/>
                                      </p:to>
                                    </p:set>
                                    <p:anim calcmode="lin" valueType="num">
                                      <p:cBhvr additive="base">
                                        <p:cTn id="40" dur="500" fill="hold"/>
                                        <p:tgtEl>
                                          <p:spTgt spid="33804"/>
                                        </p:tgtEl>
                                        <p:attrNameLst>
                                          <p:attrName>ppt_x</p:attrName>
                                        </p:attrNameLst>
                                      </p:cBhvr>
                                      <p:tavLst>
                                        <p:tav tm="0">
                                          <p:val>
                                            <p:strVal val="#ppt_x"/>
                                          </p:val>
                                        </p:tav>
                                        <p:tav tm="100000">
                                          <p:val>
                                            <p:strVal val="#ppt_x"/>
                                          </p:val>
                                        </p:tav>
                                      </p:tavLst>
                                    </p:anim>
                                    <p:anim calcmode="lin" valueType="num">
                                      <p:cBhvr additive="base">
                                        <p:cTn id="41" dur="500" fill="hold"/>
                                        <p:tgtEl>
                                          <p:spTgt spid="3380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3803"/>
                                        </p:tgtEl>
                                        <p:attrNameLst>
                                          <p:attrName>style.visibility</p:attrName>
                                        </p:attrNameLst>
                                      </p:cBhvr>
                                      <p:to>
                                        <p:strVal val="visible"/>
                                      </p:to>
                                    </p:set>
                                    <p:anim calcmode="lin" valueType="num">
                                      <p:cBhvr additive="base">
                                        <p:cTn id="44" dur="500" fill="hold"/>
                                        <p:tgtEl>
                                          <p:spTgt spid="33803"/>
                                        </p:tgtEl>
                                        <p:attrNameLst>
                                          <p:attrName>ppt_x</p:attrName>
                                        </p:attrNameLst>
                                      </p:cBhvr>
                                      <p:tavLst>
                                        <p:tav tm="0">
                                          <p:val>
                                            <p:strVal val="#ppt_x"/>
                                          </p:val>
                                        </p:tav>
                                        <p:tav tm="100000">
                                          <p:val>
                                            <p:strVal val="#ppt_x"/>
                                          </p:val>
                                        </p:tav>
                                      </p:tavLst>
                                    </p:anim>
                                    <p:anim calcmode="lin" valueType="num">
                                      <p:cBhvr additive="base">
                                        <p:cTn id="45" dur="500" fill="hold"/>
                                        <p:tgtEl>
                                          <p:spTgt spid="338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33799" grpId="0"/>
      <p:bldP spid="3380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8" name="Object 22"/>
          <p:cNvGraphicFramePr>
            <a:graphicFrameLocks noChangeAspect="1"/>
          </p:cNvGraphicFramePr>
          <p:nvPr/>
        </p:nvGraphicFramePr>
        <p:xfrm>
          <a:off x="2060575" y="3284538"/>
          <a:ext cx="5251450" cy="809625"/>
        </p:xfrm>
        <a:graphic>
          <a:graphicData uri="http://schemas.openxmlformats.org/presentationml/2006/ole">
            <mc:AlternateContent xmlns:mc="http://schemas.openxmlformats.org/markup-compatibility/2006">
              <mc:Choice xmlns:v="urn:schemas-microsoft-com:vml" Requires="v">
                <p:oleObj spid="_x0000_s3248" name="" r:id="rId1" imgW="2387600" imgH="368300" progId="">
                  <p:embed/>
                </p:oleObj>
              </mc:Choice>
              <mc:Fallback>
                <p:oleObj name="" r:id="rId1" imgW="2387600" imgH="368300" progId="">
                  <p:embed/>
                  <p:pic>
                    <p:nvPicPr>
                      <p:cNvPr id="0" name="图片 3247"/>
                      <p:cNvPicPr/>
                      <p:nvPr/>
                    </p:nvPicPr>
                    <p:blipFill>
                      <a:blip r:embed="rId2"/>
                      <a:stretch>
                        <a:fillRect/>
                      </a:stretch>
                    </p:blipFill>
                    <p:spPr>
                      <a:xfrm>
                        <a:off x="2060575" y="3284538"/>
                        <a:ext cx="5251450" cy="809625"/>
                      </a:xfrm>
                      <a:prstGeom prst="rect">
                        <a:avLst/>
                      </a:prstGeom>
                      <a:noFill/>
                      <a:ln w="38100">
                        <a:noFill/>
                        <a:miter/>
                      </a:ln>
                    </p:spPr>
                  </p:pic>
                </p:oleObj>
              </mc:Fallback>
            </mc:AlternateContent>
          </a:graphicData>
        </a:graphic>
      </p:graphicFrame>
      <p:sp>
        <p:nvSpPr>
          <p:cNvPr id="631811" name="Rectangle 3"/>
          <p:cNvSpPr/>
          <p:nvPr/>
        </p:nvSpPr>
        <p:spPr>
          <a:xfrm>
            <a:off x="323850" y="547688"/>
            <a:ext cx="6629400" cy="457200"/>
          </a:xfrm>
          <a:prstGeom prst="rect">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1</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行列式与它的转置行列式相等</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4820" name="Rectangle 4"/>
          <p:cNvSpPr/>
          <p:nvPr/>
        </p:nvSpPr>
        <p:spPr>
          <a:xfrm>
            <a:off x="323850" y="1330325"/>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证明</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34821" name="Rectangle 5"/>
          <p:cNvSpPr/>
          <p:nvPr/>
        </p:nvSpPr>
        <p:spPr>
          <a:xfrm>
            <a:off x="1341438" y="2565400"/>
            <a:ext cx="324802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根据行列式的定义，有</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4822" name="Rectangle 6"/>
          <p:cNvSpPr/>
          <p:nvPr/>
        </p:nvSpPr>
        <p:spPr>
          <a:xfrm>
            <a:off x="1341438" y="1330325"/>
            <a:ext cx="49085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若记                       ，则</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4823" name="Object 23"/>
          <p:cNvGraphicFramePr>
            <a:graphicFrameLocks noChangeAspect="1"/>
          </p:cNvGraphicFramePr>
          <p:nvPr/>
        </p:nvGraphicFramePr>
        <p:xfrm>
          <a:off x="2065338" y="1330325"/>
          <a:ext cx="3433762" cy="557213"/>
        </p:xfrm>
        <a:graphic>
          <a:graphicData uri="http://schemas.openxmlformats.org/presentationml/2006/ole">
            <mc:AlternateContent xmlns:mc="http://schemas.openxmlformats.org/markup-compatibility/2006">
              <mc:Choice xmlns:v="urn:schemas-microsoft-com:vml" Requires="v">
                <p:oleObj spid="_x0000_s3249" name="" r:id="rId3" imgW="2235200" imgH="330200" progId="">
                  <p:embed/>
                </p:oleObj>
              </mc:Choice>
              <mc:Fallback>
                <p:oleObj name="" r:id="rId3" imgW="2235200" imgH="330200" progId="">
                  <p:embed/>
                  <p:pic>
                    <p:nvPicPr>
                      <p:cNvPr id="0" name="图片 3248"/>
                      <p:cNvPicPr/>
                      <p:nvPr/>
                    </p:nvPicPr>
                    <p:blipFill>
                      <a:blip r:embed="rId4"/>
                      <a:stretch>
                        <a:fillRect/>
                      </a:stretch>
                    </p:blipFill>
                    <p:spPr>
                      <a:xfrm>
                        <a:off x="2065338" y="1330325"/>
                        <a:ext cx="3433762" cy="557213"/>
                      </a:xfrm>
                      <a:prstGeom prst="rect">
                        <a:avLst/>
                      </a:prstGeom>
                      <a:noFill/>
                      <a:ln w="38100">
                        <a:noFill/>
                        <a:miter/>
                      </a:ln>
                    </p:spPr>
                  </p:pic>
                </p:oleObj>
              </mc:Fallback>
            </mc:AlternateContent>
          </a:graphicData>
        </a:graphic>
      </p:graphicFrame>
      <p:sp>
        <p:nvSpPr>
          <p:cNvPr id="34825" name="Line 9"/>
          <p:cNvSpPr/>
          <p:nvPr/>
        </p:nvSpPr>
        <p:spPr>
          <a:xfrm>
            <a:off x="5570538" y="3860800"/>
            <a:ext cx="0" cy="360363"/>
          </a:xfrm>
          <a:prstGeom prst="line">
            <a:avLst/>
          </a:prstGeom>
          <a:ln w="28575" cap="flat" cmpd="sng">
            <a:solidFill>
              <a:srgbClr val="0000FF"/>
            </a:solidFill>
            <a:prstDash val="solid"/>
            <a:headEnd type="arrow" w="med" len="med"/>
            <a:tailEnd type="arrow" w="med" len="med"/>
          </a:ln>
        </p:spPr>
      </p:sp>
      <p:graphicFrame>
        <p:nvGraphicFramePr>
          <p:cNvPr id="34826" name="Object 25"/>
          <p:cNvGraphicFramePr>
            <a:graphicFrameLocks noChangeAspect="1"/>
          </p:cNvGraphicFramePr>
          <p:nvPr/>
        </p:nvGraphicFramePr>
        <p:xfrm>
          <a:off x="2573338" y="4149725"/>
          <a:ext cx="4838700" cy="811213"/>
        </p:xfrm>
        <a:graphic>
          <a:graphicData uri="http://schemas.openxmlformats.org/presentationml/2006/ole">
            <mc:AlternateContent xmlns:mc="http://schemas.openxmlformats.org/markup-compatibility/2006">
              <mc:Choice xmlns:v="urn:schemas-microsoft-com:vml" Requires="v">
                <p:oleObj spid="_x0000_s3251" name="" r:id="rId5" imgW="2197100" imgH="368300" progId="">
                  <p:embed/>
                </p:oleObj>
              </mc:Choice>
              <mc:Fallback>
                <p:oleObj name="" r:id="rId5" imgW="2197100" imgH="368300" progId="">
                  <p:embed/>
                  <p:pic>
                    <p:nvPicPr>
                      <p:cNvPr id="0" name="图片 3250"/>
                      <p:cNvPicPr/>
                      <p:nvPr/>
                    </p:nvPicPr>
                    <p:blipFill>
                      <a:blip r:embed="rId6"/>
                      <a:stretch>
                        <a:fillRect/>
                      </a:stretch>
                    </p:blipFill>
                    <p:spPr>
                      <a:xfrm>
                        <a:off x="2573338" y="4149725"/>
                        <a:ext cx="4838700" cy="811213"/>
                      </a:xfrm>
                      <a:prstGeom prst="rect">
                        <a:avLst/>
                      </a:prstGeom>
                      <a:noFill/>
                      <a:ln w="38100">
                        <a:noFill/>
                        <a:miter/>
                      </a:ln>
                    </p:spPr>
                  </p:pic>
                </p:oleObj>
              </mc:Fallback>
            </mc:AlternateContent>
          </a:graphicData>
        </a:graphic>
      </p:graphicFrame>
      <p:graphicFrame>
        <p:nvGraphicFramePr>
          <p:cNvPr id="34827" name="Object 26"/>
          <p:cNvGraphicFramePr>
            <a:graphicFrameLocks noChangeAspect="1"/>
          </p:cNvGraphicFramePr>
          <p:nvPr/>
        </p:nvGraphicFramePr>
        <p:xfrm>
          <a:off x="2544763" y="5229225"/>
          <a:ext cx="727075" cy="363538"/>
        </p:xfrm>
        <a:graphic>
          <a:graphicData uri="http://schemas.openxmlformats.org/presentationml/2006/ole">
            <mc:AlternateContent xmlns:mc="http://schemas.openxmlformats.org/markup-compatibility/2006">
              <mc:Choice xmlns:v="urn:schemas-microsoft-com:vml" Requires="v">
                <p:oleObj spid="_x0000_s3252" name="" r:id="rId7" imgW="330200" imgH="165100" progId="">
                  <p:embed/>
                </p:oleObj>
              </mc:Choice>
              <mc:Fallback>
                <p:oleObj name="" r:id="rId7" imgW="330200" imgH="165100" progId="">
                  <p:embed/>
                  <p:pic>
                    <p:nvPicPr>
                      <p:cNvPr id="0" name="图片 3251"/>
                      <p:cNvPicPr/>
                      <p:nvPr/>
                    </p:nvPicPr>
                    <p:blipFill>
                      <a:blip r:embed="rId8"/>
                      <a:stretch>
                        <a:fillRect/>
                      </a:stretch>
                    </p:blipFill>
                    <p:spPr>
                      <a:xfrm>
                        <a:off x="2544763" y="5229225"/>
                        <a:ext cx="727075" cy="363538"/>
                      </a:xfrm>
                      <a:prstGeom prst="rect">
                        <a:avLst/>
                      </a:prstGeom>
                      <a:noFill/>
                      <a:ln w="38100">
                        <a:noFill/>
                        <a:miter/>
                      </a:ln>
                    </p:spPr>
                  </p:pic>
                </p:oleObj>
              </mc:Fallback>
            </mc:AlternateContent>
          </a:graphicData>
        </a:graphic>
      </p:graphicFrame>
      <p:sp>
        <p:nvSpPr>
          <p:cNvPr id="34828" name="Line 12"/>
          <p:cNvSpPr/>
          <p:nvPr/>
        </p:nvSpPr>
        <p:spPr>
          <a:xfrm>
            <a:off x="6002338" y="3860800"/>
            <a:ext cx="0" cy="360363"/>
          </a:xfrm>
          <a:prstGeom prst="line">
            <a:avLst/>
          </a:prstGeom>
          <a:ln w="28575" cap="flat" cmpd="sng">
            <a:solidFill>
              <a:srgbClr val="0000FF"/>
            </a:solidFill>
            <a:prstDash val="solid"/>
            <a:headEnd type="arrow" w="med" len="med"/>
            <a:tailEnd type="arrow" w="med" len="med"/>
          </a:ln>
        </p:spPr>
      </p:sp>
      <p:sp>
        <p:nvSpPr>
          <p:cNvPr id="34829" name="Line 13"/>
          <p:cNvSpPr/>
          <p:nvPr/>
        </p:nvSpPr>
        <p:spPr>
          <a:xfrm>
            <a:off x="6865938" y="3860800"/>
            <a:ext cx="0" cy="360363"/>
          </a:xfrm>
          <a:prstGeom prst="line">
            <a:avLst/>
          </a:prstGeom>
          <a:ln w="28575" cap="flat" cmpd="sng">
            <a:solidFill>
              <a:srgbClr val="0000FF"/>
            </a:solidFill>
            <a:prstDash val="solid"/>
            <a:headEnd type="arrow" w="med" len="med"/>
            <a:tailEnd type="arrow" w="med" len="med"/>
          </a:ln>
        </p:spPr>
      </p:sp>
      <p:sp>
        <p:nvSpPr>
          <p:cNvPr id="34830" name="AutoShape 14"/>
          <p:cNvSpPr/>
          <p:nvPr/>
        </p:nvSpPr>
        <p:spPr>
          <a:xfrm>
            <a:off x="323850" y="5765800"/>
            <a:ext cx="7931150" cy="920750"/>
          </a:xfrm>
          <a:prstGeom prst="roundRect">
            <a:avLst>
              <a:gd name="adj" fmla="val 16667"/>
            </a:avLst>
          </a:prstGeom>
          <a:noFill/>
          <a:ln w="19050" cap="flat" cmpd="sng">
            <a:solidFill>
              <a:schemeClr val="accent2"/>
            </a:solidFill>
            <a:prstDash val="solid"/>
            <a:headEnd type="none" w="med" len="med"/>
            <a:tailEnd type="none" w="med" len="med"/>
          </a:ln>
        </p:spPr>
        <p:txBody>
          <a:bodyPr>
            <a:spAutoFit/>
          </a:bodyPr>
          <a:p>
            <a:r>
              <a:rPr lang="zh-CN" altLang="en-US" sz="2400" b="1" dirty="0">
                <a:solidFill>
                  <a:srgbClr val="FF0000"/>
                </a:solidFill>
                <a:latin typeface="楷体_GB2312" panose="02010609030101010101" pitchFamily="49" charset="-122"/>
                <a:ea typeface="楷体_GB2312" panose="02010609030101010101" pitchFamily="49" charset="-122"/>
              </a:rPr>
              <a:t>行列式中行与列具有同等的地位</a:t>
            </a:r>
            <a:r>
              <a:rPr lang="en-US" altLang="zh-CN" sz="2400" b="1" dirty="0">
                <a:solidFill>
                  <a:srgbClr val="FF0000"/>
                </a:solidFill>
                <a:latin typeface="楷体_GB2312" panose="02010609030101010101" pitchFamily="49" charset="-122"/>
                <a:ea typeface="楷体_GB2312" panose="02010609030101010101" pitchFamily="49" charset="-122"/>
              </a:rPr>
              <a:t>,</a:t>
            </a:r>
            <a:r>
              <a:rPr lang="zh-CN" altLang="en-US" sz="2400" b="1" dirty="0">
                <a:solidFill>
                  <a:srgbClr val="FF0000"/>
                </a:solidFill>
                <a:latin typeface="楷体_GB2312" panose="02010609030101010101" pitchFamily="49" charset="-122"/>
                <a:ea typeface="楷体_GB2312" panose="02010609030101010101" pitchFamily="49" charset="-122"/>
              </a:rPr>
              <a:t>行列式的性质凡是对行成立的对列也同样成立</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graphicFrame>
        <p:nvGraphicFramePr>
          <p:cNvPr id="3" name="对象 2">
            <a:hlinkClick r:id="" action="ppaction://ole?verb="/>
          </p:cNvPr>
          <p:cNvGraphicFramePr>
            <a:graphicFrameLocks noChangeAspect="1"/>
          </p:cNvGraphicFramePr>
          <p:nvPr/>
        </p:nvGraphicFramePr>
        <p:xfrm>
          <a:off x="2915920" y="1988820"/>
          <a:ext cx="3096000" cy="485055"/>
        </p:xfrm>
        <a:graphic>
          <a:graphicData uri="http://schemas.openxmlformats.org/presentationml/2006/ole">
            <mc:AlternateContent xmlns:mc="http://schemas.openxmlformats.org/markup-compatibility/2006">
              <mc:Choice xmlns:v="urn:schemas-microsoft-com:vml" Requires="v">
                <p:oleObj spid="_x0000_s1025" name="" r:id="rId9" imgW="1435100" imgH="241300" progId="Equation.KSEE3">
                  <p:embed/>
                </p:oleObj>
              </mc:Choice>
              <mc:Fallback>
                <p:oleObj name="" r:id="rId9" imgW="1435100" imgH="241300" progId="Equation.KSEE3">
                  <p:embed/>
                  <p:pic>
                    <p:nvPicPr>
                      <p:cNvPr id="0" name="图片 1024"/>
                      <p:cNvPicPr/>
                      <p:nvPr/>
                    </p:nvPicPr>
                    <p:blipFill>
                      <a:blip r:embed="rId10"/>
                      <a:stretch>
                        <a:fillRect/>
                      </a:stretch>
                    </p:blipFill>
                    <p:spPr>
                      <a:xfrm>
                        <a:off x="2915920" y="1988820"/>
                        <a:ext cx="3096000" cy="485055"/>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4823"/>
                                        </p:tgtEl>
                                        <p:attrNameLst>
                                          <p:attrName>style.visibility</p:attrName>
                                        </p:attrNameLst>
                                      </p:cBhvr>
                                      <p:to>
                                        <p:strVal val="visible"/>
                                      </p:to>
                                    </p:set>
                                    <p:animEffect transition="in" filter="slide(fromBottom)">
                                      <p:cBhvr>
                                        <p:cTn id="7" dur="500"/>
                                        <p:tgtEl>
                                          <p:spTgt spid="34823"/>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4820"/>
                                        </p:tgtEl>
                                        <p:attrNameLst>
                                          <p:attrName>style.visibility</p:attrName>
                                        </p:attrNameLst>
                                      </p:cBhvr>
                                      <p:to>
                                        <p:strVal val="visible"/>
                                      </p:to>
                                    </p:set>
                                    <p:animEffect transition="in" filter="slide(fromBottom)">
                                      <p:cBhvr>
                                        <p:cTn id="10" dur="500"/>
                                        <p:tgtEl>
                                          <p:spTgt spid="34820"/>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4822"/>
                                        </p:tgtEl>
                                        <p:attrNameLst>
                                          <p:attrName>style.visibility</p:attrName>
                                        </p:attrNameLst>
                                      </p:cBhvr>
                                      <p:to>
                                        <p:strVal val="visible"/>
                                      </p:to>
                                    </p:set>
                                    <p:animEffect transition="in" filter="slide(fromBottom)">
                                      <p:cBhvr>
                                        <p:cTn id="13" dur="500"/>
                                        <p:tgtEl>
                                          <p:spTgt spid="348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4821"/>
                                        </p:tgtEl>
                                        <p:attrNameLst>
                                          <p:attrName>style.visibility</p:attrName>
                                        </p:attrNameLst>
                                      </p:cBhvr>
                                      <p:to>
                                        <p:strVal val="visible"/>
                                      </p:to>
                                    </p:set>
                                    <p:animEffect transition="in" filter="checkerboard(across)">
                                      <p:cBhvr>
                                        <p:cTn id="23" dur="500"/>
                                        <p:tgtEl>
                                          <p:spTgt spid="34821"/>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4818"/>
                                        </p:tgtEl>
                                        <p:attrNameLst>
                                          <p:attrName>style.visibility</p:attrName>
                                        </p:attrNameLst>
                                      </p:cBhvr>
                                      <p:to>
                                        <p:strVal val="visible"/>
                                      </p:to>
                                    </p:set>
                                    <p:animEffect transition="in" filter="checkerboard(across)">
                                      <p:cBhvr>
                                        <p:cTn id="28" dur="500"/>
                                        <p:tgtEl>
                                          <p:spTgt spid="348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4826"/>
                                        </p:tgtEl>
                                        <p:attrNameLst>
                                          <p:attrName>style.visibility</p:attrName>
                                        </p:attrNameLst>
                                      </p:cBhvr>
                                      <p:to>
                                        <p:strVal val="visible"/>
                                      </p:to>
                                    </p:set>
                                    <p:animEffect transition="in" filter="wipe(left)">
                                      <p:cBhvr>
                                        <p:cTn id="33" dur="500"/>
                                        <p:tgtEl>
                                          <p:spTgt spid="3482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4825"/>
                                        </p:tgtEl>
                                        <p:attrNameLst>
                                          <p:attrName>style.visibility</p:attrName>
                                        </p:attrNameLst>
                                      </p:cBhvr>
                                      <p:to>
                                        <p:strVal val="visible"/>
                                      </p:to>
                                    </p:set>
                                    <p:animEffect transition="in" filter="dissolve">
                                      <p:cBhvr>
                                        <p:cTn id="38" dur="500"/>
                                        <p:tgtEl>
                                          <p:spTgt spid="34825"/>
                                        </p:tgtEl>
                                      </p:cBhvr>
                                    </p:animEffect>
                                  </p:childTnLst>
                                </p:cTn>
                              </p:par>
                              <p:par>
                                <p:cTn id="39" presetID="9" presetClass="entr" presetSubtype="0" fill="hold" nodeType="withEffect">
                                  <p:stCondLst>
                                    <p:cond delay="0"/>
                                  </p:stCondLst>
                                  <p:childTnLst>
                                    <p:set>
                                      <p:cBhvr>
                                        <p:cTn id="40" dur="1" fill="hold">
                                          <p:stCondLst>
                                            <p:cond delay="0"/>
                                          </p:stCondLst>
                                        </p:cTn>
                                        <p:tgtEl>
                                          <p:spTgt spid="34828"/>
                                        </p:tgtEl>
                                        <p:attrNameLst>
                                          <p:attrName>style.visibility</p:attrName>
                                        </p:attrNameLst>
                                      </p:cBhvr>
                                      <p:to>
                                        <p:strVal val="visible"/>
                                      </p:to>
                                    </p:set>
                                    <p:animEffect transition="in" filter="dissolve">
                                      <p:cBhvr>
                                        <p:cTn id="41" dur="500"/>
                                        <p:tgtEl>
                                          <p:spTgt spid="34828"/>
                                        </p:tgtEl>
                                      </p:cBhvr>
                                    </p:animEffect>
                                  </p:childTnLst>
                                </p:cTn>
                              </p:par>
                              <p:par>
                                <p:cTn id="42" presetID="9" presetClass="entr" presetSubtype="0" fill="hold" nodeType="withEffect">
                                  <p:stCondLst>
                                    <p:cond delay="0"/>
                                  </p:stCondLst>
                                  <p:childTnLst>
                                    <p:set>
                                      <p:cBhvr>
                                        <p:cTn id="43" dur="1" fill="hold">
                                          <p:stCondLst>
                                            <p:cond delay="0"/>
                                          </p:stCondLst>
                                        </p:cTn>
                                        <p:tgtEl>
                                          <p:spTgt spid="34829"/>
                                        </p:tgtEl>
                                        <p:attrNameLst>
                                          <p:attrName>style.visibility</p:attrName>
                                        </p:attrNameLst>
                                      </p:cBhvr>
                                      <p:to>
                                        <p:strVal val="visible"/>
                                      </p:to>
                                    </p:set>
                                    <p:animEffect transition="in" filter="dissolve">
                                      <p:cBhvr>
                                        <p:cTn id="44" dur="500"/>
                                        <p:tgtEl>
                                          <p:spTgt spid="3482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4827"/>
                                        </p:tgtEl>
                                        <p:attrNameLst>
                                          <p:attrName>style.visibility</p:attrName>
                                        </p:attrNameLst>
                                      </p:cBhvr>
                                      <p:to>
                                        <p:strVal val="visible"/>
                                      </p:to>
                                    </p:set>
                                    <p:anim calcmode="lin" valueType="num">
                                      <p:cBhvr additive="base">
                                        <p:cTn id="49" dur="500" fill="hold"/>
                                        <p:tgtEl>
                                          <p:spTgt spid="34827"/>
                                        </p:tgtEl>
                                        <p:attrNameLst>
                                          <p:attrName>ppt_x</p:attrName>
                                        </p:attrNameLst>
                                      </p:cBhvr>
                                      <p:tavLst>
                                        <p:tav tm="0">
                                          <p:val>
                                            <p:strVal val="0-#ppt_w/2"/>
                                          </p:val>
                                        </p:tav>
                                        <p:tav tm="100000">
                                          <p:val>
                                            <p:strVal val="#ppt_x"/>
                                          </p:val>
                                        </p:tav>
                                      </p:tavLst>
                                    </p:anim>
                                    <p:anim calcmode="lin" valueType="num">
                                      <p:cBhvr additive="base">
                                        <p:cTn id="50" dur="500" fill="hold"/>
                                        <p:tgtEl>
                                          <p:spTgt spid="3482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34830"/>
                                        </p:tgtEl>
                                        <p:attrNameLst>
                                          <p:attrName>style.visibility</p:attrName>
                                        </p:attrNameLst>
                                      </p:cBhvr>
                                      <p:to>
                                        <p:strVal val="visible"/>
                                      </p:to>
                                    </p:set>
                                    <p:animEffect transition="in" filter="checkerboard(across)">
                                      <p:cBhvr>
                                        <p:cTn id="55" dur="500"/>
                                        <p:tgtEl>
                                          <p:spTgt spid="34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P spid="34822" grpId="0"/>
      <p:bldP spid="348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2834" name="Rectangle 2"/>
          <p:cNvSpPr/>
          <p:nvPr/>
        </p:nvSpPr>
        <p:spPr>
          <a:xfrm>
            <a:off x="323850" y="547688"/>
            <a:ext cx="6629400" cy="457200"/>
          </a:xfrm>
          <a:prstGeom prst="rect">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2</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互换行列式的两行（列）</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行列式变号</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5843" name="Rectangle 3"/>
          <p:cNvSpPr/>
          <p:nvPr/>
        </p:nvSpPr>
        <p:spPr>
          <a:xfrm>
            <a:off x="323850" y="1947863"/>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验证</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35844" name="Rectangle 4"/>
          <p:cNvSpPr/>
          <p:nvPr/>
        </p:nvSpPr>
        <p:spPr>
          <a:xfrm>
            <a:off x="323850" y="3933825"/>
            <a:ext cx="854075" cy="519113"/>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于是</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845" name="Object 42"/>
          <p:cNvGraphicFramePr>
            <a:graphicFrameLocks noChangeAspect="1"/>
          </p:cNvGraphicFramePr>
          <p:nvPr/>
        </p:nvGraphicFramePr>
        <p:xfrm>
          <a:off x="1495425" y="1820863"/>
          <a:ext cx="1338263" cy="1531937"/>
        </p:xfrm>
        <a:graphic>
          <a:graphicData uri="http://schemas.openxmlformats.org/presentationml/2006/ole">
            <mc:AlternateContent xmlns:mc="http://schemas.openxmlformats.org/markup-compatibility/2006">
              <mc:Choice xmlns:v="urn:schemas-microsoft-com:vml" Requires="v">
                <p:oleObj spid="_x0000_s3253" name="" r:id="rId1" imgW="609600" imgH="698500" progId="">
                  <p:embed/>
                </p:oleObj>
              </mc:Choice>
              <mc:Fallback>
                <p:oleObj name="" r:id="rId1" imgW="609600" imgH="698500" progId="">
                  <p:embed/>
                  <p:pic>
                    <p:nvPicPr>
                      <p:cNvPr id="0" name="图片 3252"/>
                      <p:cNvPicPr/>
                      <p:nvPr/>
                    </p:nvPicPr>
                    <p:blipFill>
                      <a:blip r:embed="rId2"/>
                      <a:stretch>
                        <a:fillRect/>
                      </a:stretch>
                    </p:blipFill>
                    <p:spPr>
                      <a:xfrm>
                        <a:off x="1495425" y="1820863"/>
                        <a:ext cx="1338263" cy="1531937"/>
                      </a:xfrm>
                      <a:prstGeom prst="rect">
                        <a:avLst/>
                      </a:prstGeom>
                      <a:noFill/>
                      <a:ln w="38100">
                        <a:noFill/>
                        <a:miter/>
                      </a:ln>
                    </p:spPr>
                  </p:pic>
                </p:oleObj>
              </mc:Fallback>
            </mc:AlternateContent>
          </a:graphicData>
        </a:graphic>
      </p:graphicFrame>
      <p:graphicFrame>
        <p:nvGraphicFramePr>
          <p:cNvPr id="35846" name="Object 43"/>
          <p:cNvGraphicFramePr>
            <a:graphicFrameLocks noChangeAspect="1"/>
          </p:cNvGraphicFramePr>
          <p:nvPr/>
        </p:nvGraphicFramePr>
        <p:xfrm>
          <a:off x="4848225" y="1820863"/>
          <a:ext cx="1341438" cy="1536700"/>
        </p:xfrm>
        <a:graphic>
          <a:graphicData uri="http://schemas.openxmlformats.org/presentationml/2006/ole">
            <mc:AlternateContent xmlns:mc="http://schemas.openxmlformats.org/markup-compatibility/2006">
              <mc:Choice xmlns:v="urn:schemas-microsoft-com:vml" Requires="v">
                <p:oleObj spid="_x0000_s3254" name="" r:id="rId3" imgW="609600" imgH="698500" progId="">
                  <p:embed/>
                </p:oleObj>
              </mc:Choice>
              <mc:Fallback>
                <p:oleObj name="" r:id="rId3" imgW="609600" imgH="698500" progId="">
                  <p:embed/>
                  <p:pic>
                    <p:nvPicPr>
                      <p:cNvPr id="0" name="图片 3253"/>
                      <p:cNvPicPr/>
                      <p:nvPr/>
                    </p:nvPicPr>
                    <p:blipFill>
                      <a:blip r:embed="rId4"/>
                      <a:stretch>
                        <a:fillRect/>
                      </a:stretch>
                    </p:blipFill>
                    <p:spPr>
                      <a:xfrm>
                        <a:off x="4848225" y="1820863"/>
                        <a:ext cx="1341438" cy="1536700"/>
                      </a:xfrm>
                      <a:prstGeom prst="rect">
                        <a:avLst/>
                      </a:prstGeom>
                      <a:noFill/>
                      <a:ln w="38100">
                        <a:noFill/>
                        <a:miter/>
                      </a:ln>
                    </p:spPr>
                  </p:pic>
                </p:oleObj>
              </mc:Fallback>
            </mc:AlternateContent>
          </a:graphicData>
        </a:graphic>
      </p:graphicFrame>
      <p:graphicFrame>
        <p:nvGraphicFramePr>
          <p:cNvPr id="35847" name="Object 44"/>
          <p:cNvGraphicFramePr>
            <a:graphicFrameLocks noChangeAspect="1"/>
          </p:cNvGraphicFramePr>
          <p:nvPr/>
        </p:nvGraphicFramePr>
        <p:xfrm>
          <a:off x="2857500" y="2386013"/>
          <a:ext cx="1065213" cy="392112"/>
        </p:xfrm>
        <a:graphic>
          <a:graphicData uri="http://schemas.openxmlformats.org/presentationml/2006/ole">
            <mc:AlternateContent xmlns:mc="http://schemas.openxmlformats.org/markup-compatibility/2006">
              <mc:Choice xmlns:v="urn:schemas-microsoft-com:vml" Requires="v">
                <p:oleObj spid="_x0000_s3255" name="" r:id="rId5" imgW="481965" imgH="177800" progId="">
                  <p:embed/>
                </p:oleObj>
              </mc:Choice>
              <mc:Fallback>
                <p:oleObj name="" r:id="rId5" imgW="481965" imgH="177800" progId="">
                  <p:embed/>
                  <p:pic>
                    <p:nvPicPr>
                      <p:cNvPr id="0" name="图片 3254"/>
                      <p:cNvPicPr/>
                      <p:nvPr/>
                    </p:nvPicPr>
                    <p:blipFill>
                      <a:blip r:embed="rId6"/>
                      <a:stretch>
                        <a:fillRect/>
                      </a:stretch>
                    </p:blipFill>
                    <p:spPr>
                      <a:xfrm>
                        <a:off x="2857500" y="2386013"/>
                        <a:ext cx="1065213" cy="392112"/>
                      </a:xfrm>
                      <a:prstGeom prst="rect">
                        <a:avLst/>
                      </a:prstGeom>
                      <a:noFill/>
                      <a:ln w="38100">
                        <a:noFill/>
                        <a:miter/>
                      </a:ln>
                    </p:spPr>
                  </p:pic>
                </p:oleObj>
              </mc:Fallback>
            </mc:AlternateContent>
          </a:graphicData>
        </a:graphic>
      </p:graphicFrame>
      <p:graphicFrame>
        <p:nvGraphicFramePr>
          <p:cNvPr id="35848" name="Object 45"/>
          <p:cNvGraphicFramePr>
            <a:graphicFrameLocks noChangeAspect="1"/>
          </p:cNvGraphicFramePr>
          <p:nvPr/>
        </p:nvGraphicFramePr>
        <p:xfrm>
          <a:off x="6183313" y="2386013"/>
          <a:ext cx="866775" cy="392112"/>
        </p:xfrm>
        <a:graphic>
          <a:graphicData uri="http://schemas.openxmlformats.org/presentationml/2006/ole">
            <mc:AlternateContent xmlns:mc="http://schemas.openxmlformats.org/markup-compatibility/2006">
              <mc:Choice xmlns:v="urn:schemas-microsoft-com:vml" Requires="v">
                <p:oleObj spid="_x0000_s3256" name="" r:id="rId7" imgW="393065" imgH="177800" progId="">
                  <p:embed/>
                </p:oleObj>
              </mc:Choice>
              <mc:Fallback>
                <p:oleObj name="" r:id="rId7" imgW="393065" imgH="177800" progId="">
                  <p:embed/>
                  <p:pic>
                    <p:nvPicPr>
                      <p:cNvPr id="0" name="图片 3255"/>
                      <p:cNvPicPr/>
                      <p:nvPr/>
                    </p:nvPicPr>
                    <p:blipFill>
                      <a:blip r:embed="rId8"/>
                      <a:stretch>
                        <a:fillRect/>
                      </a:stretch>
                    </p:blipFill>
                    <p:spPr>
                      <a:xfrm>
                        <a:off x="6183313" y="2386013"/>
                        <a:ext cx="866775" cy="392112"/>
                      </a:xfrm>
                      <a:prstGeom prst="rect">
                        <a:avLst/>
                      </a:prstGeom>
                      <a:noFill/>
                      <a:ln w="38100">
                        <a:noFill/>
                        <a:miter/>
                      </a:ln>
                    </p:spPr>
                  </p:pic>
                </p:oleObj>
              </mc:Fallback>
            </mc:AlternateContent>
          </a:graphicData>
        </a:graphic>
      </p:graphicFrame>
      <p:graphicFrame>
        <p:nvGraphicFramePr>
          <p:cNvPr id="35849" name="Object 46"/>
          <p:cNvGraphicFramePr>
            <a:graphicFrameLocks noChangeAspect="1"/>
          </p:cNvGraphicFramePr>
          <p:nvPr/>
        </p:nvGraphicFramePr>
        <p:xfrm>
          <a:off x="1495425" y="3444875"/>
          <a:ext cx="3151188" cy="1531938"/>
        </p:xfrm>
        <a:graphic>
          <a:graphicData uri="http://schemas.openxmlformats.org/presentationml/2006/ole">
            <mc:AlternateContent xmlns:mc="http://schemas.openxmlformats.org/markup-compatibility/2006">
              <mc:Choice xmlns:v="urn:schemas-microsoft-com:vml" Requires="v">
                <p:oleObj spid="_x0000_s3257" name="" r:id="rId9" imgW="1435100" imgH="698500" progId="">
                  <p:embed/>
                </p:oleObj>
              </mc:Choice>
              <mc:Fallback>
                <p:oleObj name="" r:id="rId9" imgW="1435100" imgH="698500" progId="">
                  <p:embed/>
                  <p:pic>
                    <p:nvPicPr>
                      <p:cNvPr id="0" name="图片 3256"/>
                      <p:cNvPicPr/>
                      <p:nvPr/>
                    </p:nvPicPr>
                    <p:blipFill>
                      <a:blip r:embed="rId10"/>
                      <a:stretch>
                        <a:fillRect/>
                      </a:stretch>
                    </p:blipFill>
                    <p:spPr>
                      <a:xfrm>
                        <a:off x="1495425" y="3444875"/>
                        <a:ext cx="3151188" cy="1531938"/>
                      </a:xfrm>
                      <a:prstGeom prst="rect">
                        <a:avLst/>
                      </a:prstGeom>
                      <a:noFill/>
                      <a:ln w="38100">
                        <a:noFill/>
                        <a:miter/>
                      </a:ln>
                    </p:spPr>
                  </p:pic>
                </p:oleObj>
              </mc:Fallback>
            </mc:AlternateContent>
          </a:graphicData>
        </a:graphic>
      </p:graphicFrame>
      <p:sp>
        <p:nvSpPr>
          <p:cNvPr id="35850" name="Rectangle 10"/>
          <p:cNvSpPr/>
          <p:nvPr/>
        </p:nvSpPr>
        <p:spPr>
          <a:xfrm>
            <a:off x="323850" y="5337175"/>
            <a:ext cx="8305800" cy="457200"/>
          </a:xfrm>
          <a:prstGeom prst="rect">
            <a:avLst/>
          </a:prstGeom>
          <a:noFill/>
          <a:ln w="9525">
            <a:noFill/>
          </a:ln>
        </p:spPr>
        <p:txBody>
          <a:bodyPr>
            <a:spAutoFit/>
          </a:bodyPr>
          <a:p>
            <a:r>
              <a:rPr lang="zh-CN" altLang="zh-CN" sz="2400" b="1" dirty="0">
                <a:solidFill>
                  <a:srgbClr val="0000FF"/>
                </a:solidFill>
                <a:latin typeface="楷体_GB2312" panose="02010609030101010101" pitchFamily="49" charset="-122"/>
                <a:ea typeface="楷体_GB2312" panose="02010609030101010101" pitchFamily="49" charset="-122"/>
              </a:rPr>
              <a:t>推论</a:t>
            </a:r>
            <a:r>
              <a:rPr lang="zh-CN" altLang="zh-CN" sz="2400" b="1" dirty="0">
                <a:solidFill>
                  <a:srgbClr val="000000"/>
                </a:solidFill>
                <a:latin typeface="楷体_GB2312" panose="02010609030101010101" pitchFamily="49" charset="-122"/>
                <a:ea typeface="楷体_GB2312" panose="02010609030101010101" pitchFamily="49" charset="-122"/>
              </a:rPr>
              <a:t>  如果行列式有两行（列）完全相同，则此行列式为零.</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
        <p:nvSpPr>
          <p:cNvPr id="35851" name="Rectangle 11"/>
          <p:cNvSpPr/>
          <p:nvPr/>
        </p:nvSpPr>
        <p:spPr>
          <a:xfrm>
            <a:off x="323850" y="5949950"/>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证明</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35852" name="Rectangle 12"/>
          <p:cNvSpPr/>
          <p:nvPr/>
        </p:nvSpPr>
        <p:spPr>
          <a:xfrm>
            <a:off x="1341438" y="5949950"/>
            <a:ext cx="609282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互换相同的两行，有       ，所以      </a:t>
            </a:r>
            <a:r>
              <a:rPr lang="en-US" altLang="zh-CN"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853" name="Object 47"/>
          <p:cNvGraphicFramePr>
            <a:graphicFrameLocks noChangeAspect="1"/>
          </p:cNvGraphicFramePr>
          <p:nvPr/>
        </p:nvGraphicFramePr>
        <p:xfrm>
          <a:off x="4146550" y="5981700"/>
          <a:ext cx="1200150" cy="361950"/>
        </p:xfrm>
        <a:graphic>
          <a:graphicData uri="http://schemas.openxmlformats.org/presentationml/2006/ole">
            <mc:AlternateContent xmlns:mc="http://schemas.openxmlformats.org/markup-compatibility/2006">
              <mc:Choice xmlns:v="urn:schemas-microsoft-com:vml" Requires="v">
                <p:oleObj spid="_x0000_s3258" name="" r:id="rId11" imgW="545465" imgH="165100" progId="">
                  <p:embed/>
                </p:oleObj>
              </mc:Choice>
              <mc:Fallback>
                <p:oleObj name="" r:id="rId11" imgW="545465" imgH="165100" progId="">
                  <p:embed/>
                  <p:pic>
                    <p:nvPicPr>
                      <p:cNvPr id="0" name="图片 3257"/>
                      <p:cNvPicPr/>
                      <p:nvPr/>
                    </p:nvPicPr>
                    <p:blipFill>
                      <a:blip r:embed="rId12"/>
                      <a:stretch>
                        <a:fillRect/>
                      </a:stretch>
                    </p:blipFill>
                    <p:spPr>
                      <a:xfrm>
                        <a:off x="4146550" y="5981700"/>
                        <a:ext cx="1200150" cy="361950"/>
                      </a:xfrm>
                      <a:prstGeom prst="rect">
                        <a:avLst/>
                      </a:prstGeom>
                      <a:noFill/>
                      <a:ln w="38100">
                        <a:noFill/>
                        <a:miter/>
                      </a:ln>
                    </p:spPr>
                  </p:pic>
                </p:oleObj>
              </mc:Fallback>
            </mc:AlternateContent>
          </a:graphicData>
        </a:graphic>
      </p:graphicFrame>
      <p:graphicFrame>
        <p:nvGraphicFramePr>
          <p:cNvPr id="35854" name="Object 48"/>
          <p:cNvGraphicFramePr>
            <a:graphicFrameLocks noChangeAspect="1"/>
          </p:cNvGraphicFramePr>
          <p:nvPr/>
        </p:nvGraphicFramePr>
        <p:xfrm>
          <a:off x="6161088" y="5953125"/>
          <a:ext cx="865187" cy="390525"/>
        </p:xfrm>
        <a:graphic>
          <a:graphicData uri="http://schemas.openxmlformats.org/presentationml/2006/ole">
            <mc:AlternateContent xmlns:mc="http://schemas.openxmlformats.org/markup-compatibility/2006">
              <mc:Choice xmlns:v="urn:schemas-microsoft-com:vml" Requires="v">
                <p:oleObj spid="_x0000_s3259" name="" r:id="rId13" imgW="393065" imgH="177800" progId="">
                  <p:embed/>
                </p:oleObj>
              </mc:Choice>
              <mc:Fallback>
                <p:oleObj name="" r:id="rId13" imgW="393065" imgH="177800" progId="">
                  <p:embed/>
                  <p:pic>
                    <p:nvPicPr>
                      <p:cNvPr id="0" name="图片 3258"/>
                      <p:cNvPicPr/>
                      <p:nvPr/>
                    </p:nvPicPr>
                    <p:blipFill>
                      <a:blip r:embed="rId14"/>
                      <a:stretch>
                        <a:fillRect/>
                      </a:stretch>
                    </p:blipFill>
                    <p:spPr>
                      <a:xfrm>
                        <a:off x="6161088" y="5953125"/>
                        <a:ext cx="865187" cy="390525"/>
                      </a:xfrm>
                      <a:prstGeom prst="rect">
                        <a:avLst/>
                      </a:prstGeom>
                      <a:noFill/>
                      <a:ln w="38100">
                        <a:noFill/>
                        <a:miter/>
                      </a:ln>
                    </p:spPr>
                  </p:pic>
                </p:oleObj>
              </mc:Fallback>
            </mc:AlternateContent>
          </a:graphicData>
        </a:graphic>
      </p:graphicFrame>
      <p:sp>
        <p:nvSpPr>
          <p:cNvPr id="35855" name="Rectangle 15"/>
          <p:cNvSpPr/>
          <p:nvPr/>
        </p:nvSpPr>
        <p:spPr>
          <a:xfrm>
            <a:off x="323850" y="1238250"/>
            <a:ext cx="8777288"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备注：交换第 行（列）和第 行（列），记作               </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35856" name="Object 49"/>
          <p:cNvGraphicFramePr>
            <a:graphicFrameLocks noChangeAspect="1"/>
          </p:cNvGraphicFramePr>
          <p:nvPr/>
        </p:nvGraphicFramePr>
        <p:xfrm>
          <a:off x="4140200" y="1282700"/>
          <a:ext cx="274638" cy="446088"/>
        </p:xfrm>
        <a:graphic>
          <a:graphicData uri="http://schemas.openxmlformats.org/presentationml/2006/ole">
            <mc:AlternateContent xmlns:mc="http://schemas.openxmlformats.org/markup-compatibility/2006">
              <mc:Choice xmlns:v="urn:schemas-microsoft-com:vml" Requires="v">
                <p:oleObj spid="_x0000_s3260" name="" r:id="rId15" imgW="152400" imgH="254000" progId="">
                  <p:embed/>
                </p:oleObj>
              </mc:Choice>
              <mc:Fallback>
                <p:oleObj name="" r:id="rId15" imgW="152400" imgH="254000" progId="">
                  <p:embed/>
                  <p:pic>
                    <p:nvPicPr>
                      <p:cNvPr id="0" name="图片 3259"/>
                      <p:cNvPicPr/>
                      <p:nvPr/>
                    </p:nvPicPr>
                    <p:blipFill>
                      <a:blip r:embed="rId16"/>
                      <a:stretch>
                        <a:fillRect/>
                      </a:stretch>
                    </p:blipFill>
                    <p:spPr>
                      <a:xfrm>
                        <a:off x="4140200" y="1282700"/>
                        <a:ext cx="274638" cy="446088"/>
                      </a:xfrm>
                      <a:prstGeom prst="rect">
                        <a:avLst/>
                      </a:prstGeom>
                      <a:noFill/>
                      <a:ln w="38100">
                        <a:noFill/>
                        <a:miter/>
                      </a:ln>
                    </p:spPr>
                  </p:pic>
                </p:oleObj>
              </mc:Fallback>
            </mc:AlternateContent>
          </a:graphicData>
        </a:graphic>
      </p:graphicFrame>
      <p:graphicFrame>
        <p:nvGraphicFramePr>
          <p:cNvPr id="35857" name="Object 50"/>
          <p:cNvGraphicFramePr>
            <a:graphicFrameLocks noChangeAspect="1"/>
          </p:cNvGraphicFramePr>
          <p:nvPr/>
        </p:nvGraphicFramePr>
        <p:xfrm>
          <a:off x="2238375" y="1309688"/>
          <a:ext cx="219075" cy="390525"/>
        </p:xfrm>
        <a:graphic>
          <a:graphicData uri="http://schemas.openxmlformats.org/presentationml/2006/ole">
            <mc:AlternateContent xmlns:mc="http://schemas.openxmlformats.org/markup-compatibility/2006">
              <mc:Choice xmlns:v="urn:schemas-microsoft-com:vml" Requires="v">
                <p:oleObj spid="_x0000_s3261" name="" r:id="rId17" imgW="127000" imgH="228600" progId="">
                  <p:embed/>
                </p:oleObj>
              </mc:Choice>
              <mc:Fallback>
                <p:oleObj name="" r:id="rId17" imgW="127000" imgH="228600" progId="">
                  <p:embed/>
                  <p:pic>
                    <p:nvPicPr>
                      <p:cNvPr id="0" name="图片 3260"/>
                      <p:cNvPicPr/>
                      <p:nvPr/>
                    </p:nvPicPr>
                    <p:blipFill>
                      <a:blip r:embed="rId18"/>
                      <a:stretch>
                        <a:fillRect/>
                      </a:stretch>
                    </p:blipFill>
                    <p:spPr>
                      <a:xfrm>
                        <a:off x="2238375" y="1309688"/>
                        <a:ext cx="219075" cy="390525"/>
                      </a:xfrm>
                      <a:prstGeom prst="rect">
                        <a:avLst/>
                      </a:prstGeom>
                      <a:noFill/>
                      <a:ln w="38100">
                        <a:noFill/>
                        <a:miter/>
                      </a:ln>
                    </p:spPr>
                  </p:pic>
                </p:oleObj>
              </mc:Fallback>
            </mc:AlternateContent>
          </a:graphicData>
        </a:graphic>
      </p:graphicFrame>
      <p:graphicFrame>
        <p:nvGraphicFramePr>
          <p:cNvPr id="35858" name="Object 51"/>
          <p:cNvGraphicFramePr>
            <a:graphicFrameLocks noChangeAspect="1"/>
          </p:cNvGraphicFramePr>
          <p:nvPr/>
        </p:nvGraphicFramePr>
        <p:xfrm>
          <a:off x="6516688" y="1255713"/>
          <a:ext cx="2301875" cy="531812"/>
        </p:xfrm>
        <a:graphic>
          <a:graphicData uri="http://schemas.openxmlformats.org/presentationml/2006/ole">
            <mc:AlternateContent xmlns:mc="http://schemas.openxmlformats.org/markup-compatibility/2006">
              <mc:Choice xmlns:v="urn:schemas-microsoft-com:vml" Requires="v">
                <p:oleObj spid="_x0000_s3262" name="" r:id="rId19" imgW="1409700" imgH="304800" progId="">
                  <p:embed/>
                </p:oleObj>
              </mc:Choice>
              <mc:Fallback>
                <p:oleObj name="" r:id="rId19" imgW="1409700" imgH="304800" progId="">
                  <p:embed/>
                  <p:pic>
                    <p:nvPicPr>
                      <p:cNvPr id="0" name="图片 3261"/>
                      <p:cNvPicPr/>
                      <p:nvPr/>
                    </p:nvPicPr>
                    <p:blipFill>
                      <a:blip r:embed="rId20"/>
                      <a:stretch>
                        <a:fillRect/>
                      </a:stretch>
                    </p:blipFill>
                    <p:spPr>
                      <a:xfrm>
                        <a:off x="6516688" y="1255713"/>
                        <a:ext cx="2301875" cy="531812"/>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57"/>
                                        </p:tgtEl>
                                        <p:attrNameLst>
                                          <p:attrName>style.visibility</p:attrName>
                                        </p:attrNameLst>
                                      </p:cBhvr>
                                      <p:to>
                                        <p:strVal val="visible"/>
                                      </p:to>
                                    </p:set>
                                    <p:animEffect transition="in" filter="blinds(horizontal)">
                                      <p:cBhvr>
                                        <p:cTn id="7" dur="500"/>
                                        <p:tgtEl>
                                          <p:spTgt spid="35857"/>
                                        </p:tgtEl>
                                      </p:cBhvr>
                                    </p:animEffect>
                                  </p:childTnLst>
                                </p:cTn>
                              </p:par>
                              <p:par>
                                <p:cTn id="8" presetID="3" presetClass="entr" presetSubtype="10" fill="hold" nodeType="withEffect">
                                  <p:stCondLst>
                                    <p:cond delay="0"/>
                                  </p:stCondLst>
                                  <p:childTnLst>
                                    <p:set>
                                      <p:cBhvr>
                                        <p:cTn id="9" dur="1" fill="hold">
                                          <p:stCondLst>
                                            <p:cond delay="0"/>
                                          </p:stCondLst>
                                        </p:cTn>
                                        <p:tgtEl>
                                          <p:spTgt spid="35856"/>
                                        </p:tgtEl>
                                        <p:attrNameLst>
                                          <p:attrName>style.visibility</p:attrName>
                                        </p:attrNameLst>
                                      </p:cBhvr>
                                      <p:to>
                                        <p:strVal val="visible"/>
                                      </p:to>
                                    </p:set>
                                    <p:animEffect transition="in" filter="blinds(horizontal)">
                                      <p:cBhvr>
                                        <p:cTn id="10" dur="500"/>
                                        <p:tgtEl>
                                          <p:spTgt spid="35856"/>
                                        </p:tgtEl>
                                      </p:cBhvr>
                                    </p:animEffect>
                                  </p:childTnLst>
                                </p:cTn>
                              </p:par>
                              <p:par>
                                <p:cTn id="11" presetID="3" presetClass="entr" presetSubtype="10" fill="hold" nodeType="withEffect">
                                  <p:stCondLst>
                                    <p:cond delay="0"/>
                                  </p:stCondLst>
                                  <p:childTnLst>
                                    <p:set>
                                      <p:cBhvr>
                                        <p:cTn id="12" dur="1" fill="hold">
                                          <p:stCondLst>
                                            <p:cond delay="0"/>
                                          </p:stCondLst>
                                        </p:cTn>
                                        <p:tgtEl>
                                          <p:spTgt spid="35858"/>
                                        </p:tgtEl>
                                        <p:attrNameLst>
                                          <p:attrName>style.visibility</p:attrName>
                                        </p:attrNameLst>
                                      </p:cBhvr>
                                      <p:to>
                                        <p:strVal val="visible"/>
                                      </p:to>
                                    </p:set>
                                    <p:animEffect transition="in" filter="blinds(horizontal)">
                                      <p:cBhvr>
                                        <p:cTn id="13" dur="500"/>
                                        <p:tgtEl>
                                          <p:spTgt spid="358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855"/>
                                        </p:tgtEl>
                                        <p:attrNameLst>
                                          <p:attrName>style.visibility</p:attrName>
                                        </p:attrNameLst>
                                      </p:cBhvr>
                                      <p:to>
                                        <p:strVal val="visible"/>
                                      </p:to>
                                    </p:set>
                                    <p:animEffect transition="in" filter="blinds(horizontal)">
                                      <p:cBhvr>
                                        <p:cTn id="16" dur="500"/>
                                        <p:tgtEl>
                                          <p:spTgt spid="358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843"/>
                                        </p:tgtEl>
                                        <p:attrNameLst>
                                          <p:attrName>style.visibility</p:attrName>
                                        </p:attrNameLst>
                                      </p:cBhvr>
                                      <p:to>
                                        <p:strVal val="visible"/>
                                      </p:to>
                                    </p:set>
                                    <p:animEffect transition="in" filter="wipe(left)">
                                      <p:cBhvr>
                                        <p:cTn id="21" dur="500"/>
                                        <p:tgtEl>
                                          <p:spTgt spid="35843"/>
                                        </p:tgtEl>
                                      </p:cBhvr>
                                    </p:animEffect>
                                  </p:childTnLst>
                                </p:cTn>
                              </p:par>
                              <p:par>
                                <p:cTn id="22" presetID="22" presetClass="entr" presetSubtype="8" fill="hold" nodeType="withEffect">
                                  <p:stCondLst>
                                    <p:cond delay="0"/>
                                  </p:stCondLst>
                                  <p:childTnLst>
                                    <p:set>
                                      <p:cBhvr>
                                        <p:cTn id="23" dur="1" fill="hold">
                                          <p:stCondLst>
                                            <p:cond delay="0"/>
                                          </p:stCondLst>
                                        </p:cTn>
                                        <p:tgtEl>
                                          <p:spTgt spid="35845"/>
                                        </p:tgtEl>
                                        <p:attrNameLst>
                                          <p:attrName>style.visibility</p:attrName>
                                        </p:attrNameLst>
                                      </p:cBhvr>
                                      <p:to>
                                        <p:strVal val="visible"/>
                                      </p:to>
                                    </p:set>
                                    <p:animEffect transition="in" filter="wipe(left)">
                                      <p:cBhvr>
                                        <p:cTn id="24" dur="500"/>
                                        <p:tgtEl>
                                          <p:spTgt spid="35845"/>
                                        </p:tgtEl>
                                      </p:cBhvr>
                                    </p:animEffect>
                                  </p:childTnLst>
                                </p:cTn>
                              </p:par>
                              <p:par>
                                <p:cTn id="25" presetID="22" presetClass="entr" presetSubtype="8" fill="hold" nodeType="withEffect">
                                  <p:stCondLst>
                                    <p:cond delay="0"/>
                                  </p:stCondLst>
                                  <p:childTnLst>
                                    <p:set>
                                      <p:cBhvr>
                                        <p:cTn id="26" dur="1" fill="hold">
                                          <p:stCondLst>
                                            <p:cond delay="0"/>
                                          </p:stCondLst>
                                        </p:cTn>
                                        <p:tgtEl>
                                          <p:spTgt spid="35846"/>
                                        </p:tgtEl>
                                        <p:attrNameLst>
                                          <p:attrName>style.visibility</p:attrName>
                                        </p:attrNameLst>
                                      </p:cBhvr>
                                      <p:to>
                                        <p:strVal val="visible"/>
                                      </p:to>
                                    </p:set>
                                    <p:animEffect transition="in" filter="wipe(left)">
                                      <p:cBhvr>
                                        <p:cTn id="27" dur="500"/>
                                        <p:tgtEl>
                                          <p:spTgt spid="3584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5847"/>
                                        </p:tgtEl>
                                        <p:attrNameLst>
                                          <p:attrName>style.visibility</p:attrName>
                                        </p:attrNameLst>
                                      </p:cBhvr>
                                      <p:to>
                                        <p:strVal val="visible"/>
                                      </p:to>
                                    </p:set>
                                    <p:anim calcmode="lin" valueType="num">
                                      <p:cBhvr additive="base">
                                        <p:cTn id="32" dur="500" fill="hold"/>
                                        <p:tgtEl>
                                          <p:spTgt spid="35847"/>
                                        </p:tgtEl>
                                        <p:attrNameLst>
                                          <p:attrName>ppt_x</p:attrName>
                                        </p:attrNameLst>
                                      </p:cBhvr>
                                      <p:tavLst>
                                        <p:tav tm="0">
                                          <p:val>
                                            <p:strVal val="0-#ppt_w/2"/>
                                          </p:val>
                                        </p:tav>
                                        <p:tav tm="100000">
                                          <p:val>
                                            <p:strVal val="#ppt_x"/>
                                          </p:val>
                                        </p:tav>
                                      </p:tavLst>
                                    </p:anim>
                                    <p:anim calcmode="lin" valueType="num">
                                      <p:cBhvr additive="base">
                                        <p:cTn id="33" dur="500" fill="hold"/>
                                        <p:tgtEl>
                                          <p:spTgt spid="3584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5848"/>
                                        </p:tgtEl>
                                        <p:attrNameLst>
                                          <p:attrName>style.visibility</p:attrName>
                                        </p:attrNameLst>
                                      </p:cBhvr>
                                      <p:to>
                                        <p:strVal val="visible"/>
                                      </p:to>
                                    </p:set>
                                    <p:anim calcmode="lin" valueType="num">
                                      <p:cBhvr additive="base">
                                        <p:cTn id="38" dur="500" fill="hold"/>
                                        <p:tgtEl>
                                          <p:spTgt spid="35848"/>
                                        </p:tgtEl>
                                        <p:attrNameLst>
                                          <p:attrName>ppt_x</p:attrName>
                                        </p:attrNameLst>
                                      </p:cBhvr>
                                      <p:tavLst>
                                        <p:tav tm="0">
                                          <p:val>
                                            <p:strVal val="0-#ppt_w/2"/>
                                          </p:val>
                                        </p:tav>
                                        <p:tav tm="100000">
                                          <p:val>
                                            <p:strVal val="#ppt_x"/>
                                          </p:val>
                                        </p:tav>
                                      </p:tavLst>
                                    </p:anim>
                                    <p:anim calcmode="lin" valueType="num">
                                      <p:cBhvr additive="base">
                                        <p:cTn id="39" dur="500" fill="hold"/>
                                        <p:tgtEl>
                                          <p:spTgt spid="3584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35844"/>
                                        </p:tgtEl>
                                        <p:attrNameLst>
                                          <p:attrName>style.visibility</p:attrName>
                                        </p:attrNameLst>
                                      </p:cBhvr>
                                      <p:to>
                                        <p:strVal val="visible"/>
                                      </p:to>
                                    </p:set>
                                    <p:anim calcmode="lin" valueType="num">
                                      <p:cBhvr>
                                        <p:cTn id="44" dur="500" fill="hold"/>
                                        <p:tgtEl>
                                          <p:spTgt spid="35844"/>
                                        </p:tgtEl>
                                        <p:attrNameLst>
                                          <p:attrName>ppt_w</p:attrName>
                                        </p:attrNameLst>
                                      </p:cBhvr>
                                      <p:tavLst>
                                        <p:tav tm="0">
                                          <p:val>
                                            <p:fltVal val="0.000000"/>
                                          </p:val>
                                        </p:tav>
                                        <p:tav tm="100000">
                                          <p:val>
                                            <p:strVal val="#ppt_w"/>
                                          </p:val>
                                        </p:tav>
                                      </p:tavLst>
                                    </p:anim>
                                    <p:anim calcmode="lin" valueType="num">
                                      <p:cBhvr>
                                        <p:cTn id="45" dur="500" fill="hold"/>
                                        <p:tgtEl>
                                          <p:spTgt spid="35844"/>
                                        </p:tgtEl>
                                        <p:attrNameLst>
                                          <p:attrName>ppt_h</p:attrName>
                                        </p:attrNameLst>
                                      </p:cBhvr>
                                      <p:tavLst>
                                        <p:tav tm="0">
                                          <p:val>
                                            <p:strVal val="#ppt_h"/>
                                          </p:val>
                                        </p:tav>
                                        <p:tav tm="100000">
                                          <p:val>
                                            <p:strVal val="#ppt_h"/>
                                          </p:val>
                                        </p:tav>
                                      </p:tavLst>
                                    </p:anim>
                                  </p:childTnLst>
                                </p:cTn>
                              </p:par>
                              <p:par>
                                <p:cTn id="46" presetID="17" presetClass="entr" presetSubtype="10" fill="hold" nodeType="withEffect">
                                  <p:stCondLst>
                                    <p:cond delay="0"/>
                                  </p:stCondLst>
                                  <p:childTnLst>
                                    <p:set>
                                      <p:cBhvr>
                                        <p:cTn id="47" dur="1" fill="hold">
                                          <p:stCondLst>
                                            <p:cond delay="0"/>
                                          </p:stCondLst>
                                        </p:cTn>
                                        <p:tgtEl>
                                          <p:spTgt spid="35849"/>
                                        </p:tgtEl>
                                        <p:attrNameLst>
                                          <p:attrName>style.visibility</p:attrName>
                                        </p:attrNameLst>
                                      </p:cBhvr>
                                      <p:to>
                                        <p:strVal val="visible"/>
                                      </p:to>
                                    </p:set>
                                    <p:anim calcmode="lin" valueType="num">
                                      <p:cBhvr>
                                        <p:cTn id="48" dur="500" fill="hold"/>
                                        <p:tgtEl>
                                          <p:spTgt spid="35849"/>
                                        </p:tgtEl>
                                        <p:attrNameLst>
                                          <p:attrName>ppt_w</p:attrName>
                                        </p:attrNameLst>
                                      </p:cBhvr>
                                      <p:tavLst>
                                        <p:tav tm="0">
                                          <p:val>
                                            <p:fltVal val="0.000000"/>
                                          </p:val>
                                        </p:tav>
                                        <p:tav tm="100000">
                                          <p:val>
                                            <p:strVal val="#ppt_w"/>
                                          </p:val>
                                        </p:tav>
                                      </p:tavLst>
                                    </p:anim>
                                    <p:anim calcmode="lin" valueType="num">
                                      <p:cBhvr>
                                        <p:cTn id="49" dur="500" fill="hold"/>
                                        <p:tgtEl>
                                          <p:spTgt spid="3584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0" presetClass="entr" presetSubtype="0" fill="hold" grpId="0" nodeType="clickEffect">
                                  <p:stCondLst>
                                    <p:cond delay="0"/>
                                  </p:stCondLst>
                                  <p:childTnLst>
                                    <p:set>
                                      <p:cBhvr>
                                        <p:cTn id="53" dur="1" fill="hold">
                                          <p:stCondLst>
                                            <p:cond delay="0"/>
                                          </p:stCondLst>
                                        </p:cTn>
                                        <p:tgtEl>
                                          <p:spTgt spid="35850"/>
                                        </p:tgtEl>
                                        <p:attrNameLst>
                                          <p:attrName>style.visibility</p:attrName>
                                        </p:attrNameLst>
                                      </p:cBhvr>
                                      <p:to>
                                        <p:strVal val="visible"/>
                                      </p:to>
                                    </p:set>
                                    <p:animEffect transition="in" filter="wedge">
                                      <p:cBhvr>
                                        <p:cTn id="54" dur="1000"/>
                                        <p:tgtEl>
                                          <p:spTgt spid="35850"/>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5853"/>
                                        </p:tgtEl>
                                        <p:attrNameLst>
                                          <p:attrName>style.visibility</p:attrName>
                                        </p:attrNameLst>
                                      </p:cBhvr>
                                      <p:to>
                                        <p:strVal val="visible"/>
                                      </p:to>
                                    </p:set>
                                    <p:animEffect transition="in" filter="fade">
                                      <p:cBhvr>
                                        <p:cTn id="59" dur="500"/>
                                        <p:tgtEl>
                                          <p:spTgt spid="35853"/>
                                        </p:tgtEl>
                                      </p:cBhvr>
                                    </p:animEffect>
                                    <p:anim calcmode="lin" valueType="num">
                                      <p:cBhvr>
                                        <p:cTn id="60" dur="500" fill="hold"/>
                                        <p:tgtEl>
                                          <p:spTgt spid="35853"/>
                                        </p:tgtEl>
                                        <p:attrNameLst>
                                          <p:attrName>ppt_x</p:attrName>
                                        </p:attrNameLst>
                                      </p:cBhvr>
                                      <p:tavLst>
                                        <p:tav tm="0">
                                          <p:val>
                                            <p:strVal val="#ppt_x"/>
                                          </p:val>
                                        </p:tav>
                                        <p:tav tm="100000">
                                          <p:val>
                                            <p:strVal val="#ppt_x"/>
                                          </p:val>
                                        </p:tav>
                                      </p:tavLst>
                                    </p:anim>
                                    <p:anim calcmode="lin" valueType="num">
                                      <p:cBhvr>
                                        <p:cTn id="61" dur="500" fill="hold"/>
                                        <p:tgtEl>
                                          <p:spTgt spid="3585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5854"/>
                                        </p:tgtEl>
                                        <p:attrNameLst>
                                          <p:attrName>style.visibility</p:attrName>
                                        </p:attrNameLst>
                                      </p:cBhvr>
                                      <p:to>
                                        <p:strVal val="visible"/>
                                      </p:to>
                                    </p:set>
                                    <p:animEffect transition="in" filter="fade">
                                      <p:cBhvr>
                                        <p:cTn id="64" dur="500"/>
                                        <p:tgtEl>
                                          <p:spTgt spid="35854"/>
                                        </p:tgtEl>
                                      </p:cBhvr>
                                    </p:animEffect>
                                    <p:anim calcmode="lin" valueType="num">
                                      <p:cBhvr>
                                        <p:cTn id="65" dur="500" fill="hold"/>
                                        <p:tgtEl>
                                          <p:spTgt spid="35854"/>
                                        </p:tgtEl>
                                        <p:attrNameLst>
                                          <p:attrName>ppt_x</p:attrName>
                                        </p:attrNameLst>
                                      </p:cBhvr>
                                      <p:tavLst>
                                        <p:tav tm="0">
                                          <p:val>
                                            <p:strVal val="#ppt_x"/>
                                          </p:val>
                                        </p:tav>
                                        <p:tav tm="100000">
                                          <p:val>
                                            <p:strVal val="#ppt_x"/>
                                          </p:val>
                                        </p:tav>
                                      </p:tavLst>
                                    </p:anim>
                                    <p:anim calcmode="lin" valueType="num">
                                      <p:cBhvr>
                                        <p:cTn id="66" dur="500" fill="hold"/>
                                        <p:tgtEl>
                                          <p:spTgt spid="3585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852"/>
                                        </p:tgtEl>
                                        <p:attrNameLst>
                                          <p:attrName>style.visibility</p:attrName>
                                        </p:attrNameLst>
                                      </p:cBhvr>
                                      <p:to>
                                        <p:strVal val="visible"/>
                                      </p:to>
                                    </p:set>
                                    <p:animEffect transition="in" filter="fade">
                                      <p:cBhvr>
                                        <p:cTn id="69" dur="500"/>
                                        <p:tgtEl>
                                          <p:spTgt spid="35852"/>
                                        </p:tgtEl>
                                      </p:cBhvr>
                                    </p:animEffect>
                                    <p:anim calcmode="lin" valueType="num">
                                      <p:cBhvr>
                                        <p:cTn id="70" dur="500" fill="hold"/>
                                        <p:tgtEl>
                                          <p:spTgt spid="35852"/>
                                        </p:tgtEl>
                                        <p:attrNameLst>
                                          <p:attrName>ppt_x</p:attrName>
                                        </p:attrNameLst>
                                      </p:cBhvr>
                                      <p:tavLst>
                                        <p:tav tm="0">
                                          <p:val>
                                            <p:strVal val="#ppt_x"/>
                                          </p:val>
                                        </p:tav>
                                        <p:tav tm="100000">
                                          <p:val>
                                            <p:strVal val="#ppt_x"/>
                                          </p:val>
                                        </p:tav>
                                      </p:tavLst>
                                    </p:anim>
                                    <p:anim calcmode="lin" valueType="num">
                                      <p:cBhvr>
                                        <p:cTn id="71" dur="500" fill="hold"/>
                                        <p:tgtEl>
                                          <p:spTgt spid="3585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5851"/>
                                        </p:tgtEl>
                                        <p:attrNameLst>
                                          <p:attrName>style.visibility</p:attrName>
                                        </p:attrNameLst>
                                      </p:cBhvr>
                                      <p:to>
                                        <p:strVal val="visible"/>
                                      </p:to>
                                    </p:set>
                                    <p:animEffect transition="in" filter="fade">
                                      <p:cBhvr>
                                        <p:cTn id="74" dur="500"/>
                                        <p:tgtEl>
                                          <p:spTgt spid="35851"/>
                                        </p:tgtEl>
                                      </p:cBhvr>
                                    </p:animEffect>
                                    <p:anim calcmode="lin" valueType="num">
                                      <p:cBhvr>
                                        <p:cTn id="75" dur="500" fill="hold"/>
                                        <p:tgtEl>
                                          <p:spTgt spid="35851"/>
                                        </p:tgtEl>
                                        <p:attrNameLst>
                                          <p:attrName>ppt_x</p:attrName>
                                        </p:attrNameLst>
                                      </p:cBhvr>
                                      <p:tavLst>
                                        <p:tav tm="0">
                                          <p:val>
                                            <p:strVal val="#ppt_x"/>
                                          </p:val>
                                        </p:tav>
                                        <p:tav tm="100000">
                                          <p:val>
                                            <p:strVal val="#ppt_x"/>
                                          </p:val>
                                        </p:tav>
                                      </p:tavLst>
                                    </p:anim>
                                    <p:anim calcmode="lin" valueType="num">
                                      <p:cBhvr>
                                        <p:cTn id="76" dur="500" fill="hold"/>
                                        <p:tgtEl>
                                          <p:spTgt spid="358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p:bldP spid="35850" grpId="0"/>
      <p:bldP spid="35851" grpId="0"/>
      <p:bldP spid="35852" grpId="0"/>
      <p:bldP spid="3585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3858" name="Rectangle 2"/>
          <p:cNvSpPr/>
          <p:nvPr/>
        </p:nvSpPr>
        <p:spPr>
          <a:xfrm>
            <a:off x="838200" y="547688"/>
            <a:ext cx="8054975"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3</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zh-CN" sz="2400" b="1" dirty="0">
                <a:solidFill>
                  <a:srgbClr val="000000"/>
                </a:solidFill>
                <a:latin typeface="楷体_GB2312" panose="02010609030101010101" pitchFamily="49" charset="-122"/>
                <a:ea typeface="楷体_GB2312" panose="02010609030101010101" pitchFamily="49" charset="-122"/>
              </a:rPr>
              <a:t>行列式的某一行（列）中所有的元素都乘以同一个倍数  ，等于用数  乘以此行列式.</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
        <p:nvSpPr>
          <p:cNvPr id="36867" name="Rectangle 3"/>
          <p:cNvSpPr/>
          <p:nvPr/>
        </p:nvSpPr>
        <p:spPr>
          <a:xfrm>
            <a:off x="838200" y="2366963"/>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验证</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633860" name="Object 30"/>
          <p:cNvGraphicFramePr>
            <a:graphicFrameLocks noChangeAspect="1"/>
          </p:cNvGraphicFramePr>
          <p:nvPr/>
        </p:nvGraphicFramePr>
        <p:xfrm>
          <a:off x="1536700" y="1093788"/>
          <a:ext cx="301625" cy="390525"/>
        </p:xfrm>
        <a:graphic>
          <a:graphicData uri="http://schemas.openxmlformats.org/presentationml/2006/ole">
            <mc:AlternateContent xmlns:mc="http://schemas.openxmlformats.org/markup-compatibility/2006">
              <mc:Choice xmlns:v="urn:schemas-microsoft-com:vml" Requires="v">
                <p:oleObj spid="_x0000_s3264" name="" r:id="rId1" imgW="139700" imgH="177800" progId="">
                  <p:embed/>
                </p:oleObj>
              </mc:Choice>
              <mc:Fallback>
                <p:oleObj name="" r:id="rId1" imgW="139700" imgH="177800" progId="">
                  <p:embed/>
                  <p:pic>
                    <p:nvPicPr>
                      <p:cNvPr id="0" name="图片 3263"/>
                      <p:cNvPicPr/>
                      <p:nvPr/>
                    </p:nvPicPr>
                    <p:blipFill>
                      <a:blip r:embed="rId2"/>
                      <a:stretch>
                        <a:fillRect/>
                      </a:stretch>
                    </p:blipFill>
                    <p:spPr>
                      <a:xfrm>
                        <a:off x="1536700" y="1093788"/>
                        <a:ext cx="301625" cy="390525"/>
                      </a:xfrm>
                      <a:prstGeom prst="rect">
                        <a:avLst/>
                      </a:prstGeom>
                      <a:noFill/>
                      <a:ln w="38100">
                        <a:noFill/>
                        <a:miter/>
                      </a:ln>
                    </p:spPr>
                  </p:pic>
                </p:oleObj>
              </mc:Fallback>
            </mc:AlternateContent>
          </a:graphicData>
        </a:graphic>
      </p:graphicFrame>
      <p:graphicFrame>
        <p:nvGraphicFramePr>
          <p:cNvPr id="633861" name="Object 31"/>
          <p:cNvGraphicFramePr>
            <a:graphicFrameLocks noChangeAspect="1"/>
          </p:cNvGraphicFramePr>
          <p:nvPr/>
        </p:nvGraphicFramePr>
        <p:xfrm>
          <a:off x="3419475" y="1093788"/>
          <a:ext cx="301625" cy="390525"/>
        </p:xfrm>
        <a:graphic>
          <a:graphicData uri="http://schemas.openxmlformats.org/presentationml/2006/ole">
            <mc:AlternateContent xmlns:mc="http://schemas.openxmlformats.org/markup-compatibility/2006">
              <mc:Choice xmlns:v="urn:schemas-microsoft-com:vml" Requires="v">
                <p:oleObj spid="_x0000_s3265" name="" r:id="rId3" imgW="139700" imgH="177800" progId="">
                  <p:embed/>
                </p:oleObj>
              </mc:Choice>
              <mc:Fallback>
                <p:oleObj name="" r:id="rId3" imgW="139700" imgH="177800" progId="">
                  <p:embed/>
                  <p:pic>
                    <p:nvPicPr>
                      <p:cNvPr id="0" name="图片 3264"/>
                      <p:cNvPicPr/>
                      <p:nvPr/>
                    </p:nvPicPr>
                    <p:blipFill>
                      <a:blip r:embed="rId4"/>
                      <a:stretch>
                        <a:fillRect/>
                      </a:stretch>
                    </p:blipFill>
                    <p:spPr>
                      <a:xfrm>
                        <a:off x="3419475" y="1093788"/>
                        <a:ext cx="301625" cy="390525"/>
                      </a:xfrm>
                      <a:prstGeom prst="rect">
                        <a:avLst/>
                      </a:prstGeom>
                      <a:noFill/>
                      <a:ln w="38100">
                        <a:noFill/>
                        <a:miter/>
                      </a:ln>
                    </p:spPr>
                  </p:pic>
                </p:oleObj>
              </mc:Fallback>
            </mc:AlternateContent>
          </a:graphicData>
        </a:graphic>
      </p:graphicFrame>
      <p:graphicFrame>
        <p:nvGraphicFramePr>
          <p:cNvPr id="36870" name="Object 32"/>
          <p:cNvGraphicFramePr>
            <a:graphicFrameLocks noChangeAspect="1"/>
          </p:cNvGraphicFramePr>
          <p:nvPr/>
        </p:nvGraphicFramePr>
        <p:xfrm>
          <a:off x="1852613" y="2841625"/>
          <a:ext cx="2552700" cy="1563688"/>
        </p:xfrm>
        <a:graphic>
          <a:graphicData uri="http://schemas.openxmlformats.org/presentationml/2006/ole">
            <mc:AlternateContent xmlns:mc="http://schemas.openxmlformats.org/markup-compatibility/2006">
              <mc:Choice xmlns:v="urn:schemas-microsoft-com:vml" Requires="v">
                <p:oleObj spid="_x0000_s3263" name="" r:id="rId5" imgW="1663700" imgH="939800" progId="">
                  <p:embed/>
                </p:oleObj>
              </mc:Choice>
              <mc:Fallback>
                <p:oleObj name="" r:id="rId5" imgW="1663700" imgH="939800" progId="">
                  <p:embed/>
                  <p:pic>
                    <p:nvPicPr>
                      <p:cNvPr id="0" name="图片 3262"/>
                      <p:cNvPicPr/>
                      <p:nvPr/>
                    </p:nvPicPr>
                    <p:blipFill>
                      <a:blip r:embed="rId6"/>
                      <a:stretch>
                        <a:fillRect/>
                      </a:stretch>
                    </p:blipFill>
                    <p:spPr>
                      <a:xfrm>
                        <a:off x="1852613" y="2841625"/>
                        <a:ext cx="2552700" cy="1563688"/>
                      </a:xfrm>
                      <a:prstGeom prst="rect">
                        <a:avLst/>
                      </a:prstGeom>
                      <a:noFill/>
                      <a:ln w="38100">
                        <a:noFill/>
                        <a:miter/>
                      </a:ln>
                    </p:spPr>
                  </p:pic>
                </p:oleObj>
              </mc:Fallback>
            </mc:AlternateContent>
          </a:graphicData>
        </a:graphic>
      </p:graphicFrame>
      <p:sp>
        <p:nvSpPr>
          <p:cNvPr id="36871" name="Rectangle 7"/>
          <p:cNvSpPr/>
          <p:nvPr/>
        </p:nvSpPr>
        <p:spPr>
          <a:xfrm>
            <a:off x="1855788" y="2366963"/>
            <a:ext cx="401637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zh-CN" altLang="en-US" sz="2400" b="1" dirty="0">
                <a:solidFill>
                  <a:srgbClr val="000000"/>
                </a:solidFill>
                <a:latin typeface="Times New Roman" panose="02020603050405020304" pitchFamily="18" charset="0"/>
                <a:ea typeface="楷体_GB2312" panose="02010609030101010101" pitchFamily="49" charset="-122"/>
              </a:rPr>
              <a:t>三</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6872" name="Rectangle 8"/>
          <p:cNvSpPr/>
          <p:nvPr/>
        </p:nvSpPr>
        <p:spPr>
          <a:xfrm>
            <a:off x="838200" y="4475163"/>
            <a:ext cx="4957763" cy="466725"/>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根据三阶行列式的对角线法则，有</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6873" name="Object 33"/>
          <p:cNvGraphicFramePr>
            <a:graphicFrameLocks noChangeAspect="1"/>
          </p:cNvGraphicFramePr>
          <p:nvPr/>
        </p:nvGraphicFramePr>
        <p:xfrm>
          <a:off x="4829175" y="2822575"/>
          <a:ext cx="3271838" cy="1565275"/>
        </p:xfrm>
        <a:graphic>
          <a:graphicData uri="http://schemas.openxmlformats.org/presentationml/2006/ole">
            <mc:AlternateContent xmlns:mc="http://schemas.openxmlformats.org/markup-compatibility/2006">
              <mc:Choice xmlns:v="urn:schemas-microsoft-com:vml" Requires="v">
                <p:oleObj spid="_x0000_s3266" name="" r:id="rId7" imgW="1485900" imgH="711200" progId="">
                  <p:embed/>
                </p:oleObj>
              </mc:Choice>
              <mc:Fallback>
                <p:oleObj name="" r:id="rId7" imgW="1485900" imgH="711200" progId="">
                  <p:embed/>
                  <p:pic>
                    <p:nvPicPr>
                      <p:cNvPr id="0" name="图片 3265"/>
                      <p:cNvPicPr/>
                      <p:nvPr/>
                    </p:nvPicPr>
                    <p:blipFill>
                      <a:blip r:embed="rId8"/>
                      <a:stretch>
                        <a:fillRect/>
                      </a:stretch>
                    </p:blipFill>
                    <p:spPr>
                      <a:xfrm>
                        <a:off x="4829175" y="2822575"/>
                        <a:ext cx="3271838" cy="1565275"/>
                      </a:xfrm>
                      <a:prstGeom prst="rect">
                        <a:avLst/>
                      </a:prstGeom>
                      <a:noFill/>
                      <a:ln w="38100">
                        <a:noFill/>
                        <a:miter/>
                      </a:ln>
                    </p:spPr>
                  </p:pic>
                </p:oleObj>
              </mc:Fallback>
            </mc:AlternateContent>
          </a:graphicData>
        </a:graphic>
      </p:graphicFrame>
      <p:sp>
        <p:nvSpPr>
          <p:cNvPr id="36874" name="Rectangle 10"/>
          <p:cNvSpPr/>
          <p:nvPr/>
        </p:nvSpPr>
        <p:spPr>
          <a:xfrm>
            <a:off x="838200" y="1628775"/>
            <a:ext cx="6630988"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备注：第 行（列）乘以  ，记作            </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36875" name="Object 34"/>
          <p:cNvGraphicFramePr>
            <a:graphicFrameLocks noChangeAspect="1"/>
          </p:cNvGraphicFramePr>
          <p:nvPr/>
        </p:nvGraphicFramePr>
        <p:xfrm>
          <a:off x="4187825" y="1700213"/>
          <a:ext cx="301625" cy="390525"/>
        </p:xfrm>
        <a:graphic>
          <a:graphicData uri="http://schemas.openxmlformats.org/presentationml/2006/ole">
            <mc:AlternateContent xmlns:mc="http://schemas.openxmlformats.org/markup-compatibility/2006">
              <mc:Choice xmlns:v="urn:schemas-microsoft-com:vml" Requires="v">
                <p:oleObj spid="_x0000_s3268" name="" r:id="rId9" imgW="177800" imgH="228600" progId="">
                  <p:embed/>
                </p:oleObj>
              </mc:Choice>
              <mc:Fallback>
                <p:oleObj name="" r:id="rId9" imgW="177800" imgH="228600" progId="">
                  <p:embed/>
                  <p:pic>
                    <p:nvPicPr>
                      <p:cNvPr id="0" name="图片 3267"/>
                      <p:cNvPicPr/>
                      <p:nvPr/>
                    </p:nvPicPr>
                    <p:blipFill>
                      <a:blip r:embed="rId10"/>
                      <a:stretch>
                        <a:fillRect/>
                      </a:stretch>
                    </p:blipFill>
                    <p:spPr>
                      <a:xfrm>
                        <a:off x="4187825" y="1700213"/>
                        <a:ext cx="301625" cy="390525"/>
                      </a:xfrm>
                      <a:prstGeom prst="rect">
                        <a:avLst/>
                      </a:prstGeom>
                      <a:noFill/>
                      <a:ln w="38100">
                        <a:noFill/>
                        <a:miter/>
                      </a:ln>
                    </p:spPr>
                  </p:pic>
                </p:oleObj>
              </mc:Fallback>
            </mc:AlternateContent>
          </a:graphicData>
        </a:graphic>
      </p:graphicFrame>
      <p:graphicFrame>
        <p:nvGraphicFramePr>
          <p:cNvPr id="36876" name="Object 35"/>
          <p:cNvGraphicFramePr>
            <a:graphicFrameLocks noChangeAspect="1"/>
          </p:cNvGraphicFramePr>
          <p:nvPr/>
        </p:nvGraphicFramePr>
        <p:xfrm>
          <a:off x="2124075" y="1700213"/>
          <a:ext cx="219075" cy="390525"/>
        </p:xfrm>
        <a:graphic>
          <a:graphicData uri="http://schemas.openxmlformats.org/presentationml/2006/ole">
            <mc:AlternateContent xmlns:mc="http://schemas.openxmlformats.org/markup-compatibility/2006">
              <mc:Choice xmlns:v="urn:schemas-microsoft-com:vml" Requires="v">
                <p:oleObj spid="_x0000_s3269" name="" r:id="rId11" imgW="127000" imgH="228600" progId="">
                  <p:embed/>
                </p:oleObj>
              </mc:Choice>
              <mc:Fallback>
                <p:oleObj name="" r:id="rId11" imgW="127000" imgH="228600" progId="">
                  <p:embed/>
                  <p:pic>
                    <p:nvPicPr>
                      <p:cNvPr id="0" name="图片 3268"/>
                      <p:cNvPicPr/>
                      <p:nvPr/>
                    </p:nvPicPr>
                    <p:blipFill>
                      <a:blip r:embed="rId12"/>
                      <a:stretch>
                        <a:fillRect/>
                      </a:stretch>
                    </p:blipFill>
                    <p:spPr>
                      <a:xfrm>
                        <a:off x="2124075" y="1700213"/>
                        <a:ext cx="219075" cy="390525"/>
                      </a:xfrm>
                      <a:prstGeom prst="rect">
                        <a:avLst/>
                      </a:prstGeom>
                      <a:noFill/>
                      <a:ln w="38100">
                        <a:noFill/>
                        <a:miter/>
                      </a:ln>
                    </p:spPr>
                  </p:pic>
                </p:oleObj>
              </mc:Fallback>
            </mc:AlternateContent>
          </a:graphicData>
        </a:graphic>
      </p:graphicFrame>
      <p:graphicFrame>
        <p:nvGraphicFramePr>
          <p:cNvPr id="36877" name="Object 36"/>
          <p:cNvGraphicFramePr>
            <a:graphicFrameLocks noChangeAspect="1"/>
          </p:cNvGraphicFramePr>
          <p:nvPr/>
        </p:nvGraphicFramePr>
        <p:xfrm>
          <a:off x="5391150" y="1660525"/>
          <a:ext cx="1701800" cy="503238"/>
        </p:xfrm>
        <a:graphic>
          <a:graphicData uri="http://schemas.openxmlformats.org/presentationml/2006/ole">
            <mc:AlternateContent xmlns:mc="http://schemas.openxmlformats.org/markup-compatibility/2006">
              <mc:Choice xmlns:v="urn:schemas-microsoft-com:vml" Requires="v">
                <p:oleObj spid="_x0000_s3270" name="" r:id="rId13" imgW="1041400" imgH="292100" progId="">
                  <p:embed/>
                </p:oleObj>
              </mc:Choice>
              <mc:Fallback>
                <p:oleObj name="" r:id="rId13" imgW="1041400" imgH="292100" progId="">
                  <p:embed/>
                  <p:pic>
                    <p:nvPicPr>
                      <p:cNvPr id="0" name="图片 3269"/>
                      <p:cNvPicPr/>
                      <p:nvPr/>
                    </p:nvPicPr>
                    <p:blipFill>
                      <a:blip r:embed="rId14"/>
                      <a:stretch>
                        <a:fillRect/>
                      </a:stretch>
                    </p:blipFill>
                    <p:spPr>
                      <a:xfrm>
                        <a:off x="5391150" y="1660525"/>
                        <a:ext cx="1701800" cy="503238"/>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76"/>
                                        </p:tgtEl>
                                        <p:attrNameLst>
                                          <p:attrName>style.visibility</p:attrName>
                                        </p:attrNameLst>
                                      </p:cBhvr>
                                      <p:to>
                                        <p:strVal val="visible"/>
                                      </p:to>
                                    </p:set>
                                    <p:animEffect transition="in" filter="blinds(horizontal)">
                                      <p:cBhvr>
                                        <p:cTn id="7" dur="500"/>
                                        <p:tgtEl>
                                          <p:spTgt spid="36876"/>
                                        </p:tgtEl>
                                      </p:cBhvr>
                                    </p:animEffect>
                                  </p:childTnLst>
                                </p:cTn>
                              </p:par>
                              <p:par>
                                <p:cTn id="8" presetID="3" presetClass="entr" presetSubtype="10" fill="hold" nodeType="withEffect">
                                  <p:stCondLst>
                                    <p:cond delay="0"/>
                                  </p:stCondLst>
                                  <p:childTnLst>
                                    <p:set>
                                      <p:cBhvr>
                                        <p:cTn id="9" dur="1" fill="hold">
                                          <p:stCondLst>
                                            <p:cond delay="0"/>
                                          </p:stCondLst>
                                        </p:cTn>
                                        <p:tgtEl>
                                          <p:spTgt spid="36875"/>
                                        </p:tgtEl>
                                        <p:attrNameLst>
                                          <p:attrName>style.visibility</p:attrName>
                                        </p:attrNameLst>
                                      </p:cBhvr>
                                      <p:to>
                                        <p:strVal val="visible"/>
                                      </p:to>
                                    </p:set>
                                    <p:animEffect transition="in" filter="blinds(horizontal)">
                                      <p:cBhvr>
                                        <p:cTn id="10" dur="500"/>
                                        <p:tgtEl>
                                          <p:spTgt spid="36875"/>
                                        </p:tgtEl>
                                      </p:cBhvr>
                                    </p:animEffect>
                                  </p:childTnLst>
                                </p:cTn>
                              </p:par>
                              <p:par>
                                <p:cTn id="11" presetID="3" presetClass="entr" presetSubtype="10" fill="hold" nodeType="withEffect">
                                  <p:stCondLst>
                                    <p:cond delay="0"/>
                                  </p:stCondLst>
                                  <p:childTnLst>
                                    <p:set>
                                      <p:cBhvr>
                                        <p:cTn id="12" dur="1" fill="hold">
                                          <p:stCondLst>
                                            <p:cond delay="0"/>
                                          </p:stCondLst>
                                        </p:cTn>
                                        <p:tgtEl>
                                          <p:spTgt spid="36877"/>
                                        </p:tgtEl>
                                        <p:attrNameLst>
                                          <p:attrName>style.visibility</p:attrName>
                                        </p:attrNameLst>
                                      </p:cBhvr>
                                      <p:to>
                                        <p:strVal val="visible"/>
                                      </p:to>
                                    </p:set>
                                    <p:animEffect transition="in" filter="blinds(horizontal)">
                                      <p:cBhvr>
                                        <p:cTn id="13" dur="500"/>
                                        <p:tgtEl>
                                          <p:spTgt spid="3687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874"/>
                                        </p:tgtEl>
                                        <p:attrNameLst>
                                          <p:attrName>style.visibility</p:attrName>
                                        </p:attrNameLst>
                                      </p:cBhvr>
                                      <p:to>
                                        <p:strVal val="visible"/>
                                      </p:to>
                                    </p:set>
                                    <p:animEffect transition="in" filter="blinds(horizontal)">
                                      <p:cBhvr>
                                        <p:cTn id="16" dur="500"/>
                                        <p:tgtEl>
                                          <p:spTgt spid="36874"/>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6867"/>
                                        </p:tgtEl>
                                        <p:attrNameLst>
                                          <p:attrName>style.visibility</p:attrName>
                                        </p:attrNameLst>
                                      </p:cBhvr>
                                      <p:to>
                                        <p:strVal val="visible"/>
                                      </p:to>
                                    </p:set>
                                    <p:animEffect transition="in" filter="wedge">
                                      <p:cBhvr>
                                        <p:cTn id="21" dur="1000"/>
                                        <p:tgtEl>
                                          <p:spTgt spid="36867"/>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36871"/>
                                        </p:tgtEl>
                                        <p:attrNameLst>
                                          <p:attrName>style.visibility</p:attrName>
                                        </p:attrNameLst>
                                      </p:cBhvr>
                                      <p:to>
                                        <p:strVal val="visible"/>
                                      </p:to>
                                    </p:set>
                                    <p:animEffect transition="in" filter="wedge">
                                      <p:cBhvr>
                                        <p:cTn id="24" dur="1000"/>
                                        <p:tgtEl>
                                          <p:spTgt spid="36871"/>
                                        </p:tgtEl>
                                      </p:cBhvr>
                                    </p:animEffect>
                                  </p:childTnLst>
                                </p:cTn>
                              </p:par>
                              <p:par>
                                <p:cTn id="25" presetID="20" presetClass="entr" presetSubtype="0"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Effect transition="in" filter="wedge">
                                      <p:cBhvr>
                                        <p:cTn id="27" dur="1000"/>
                                        <p:tgtEl>
                                          <p:spTgt spid="36870"/>
                                        </p:tgtEl>
                                      </p:cBhvr>
                                    </p:animEffect>
                                  </p:childTnLst>
                                </p:cTn>
                              </p:par>
                              <p:par>
                                <p:cTn id="28" presetID="20" presetClass="entr" presetSubtype="0" fill="hold" nodeType="withEffect">
                                  <p:stCondLst>
                                    <p:cond delay="0"/>
                                  </p:stCondLst>
                                  <p:childTnLst>
                                    <p:set>
                                      <p:cBhvr>
                                        <p:cTn id="29" dur="1" fill="hold">
                                          <p:stCondLst>
                                            <p:cond delay="0"/>
                                          </p:stCondLst>
                                        </p:cTn>
                                        <p:tgtEl>
                                          <p:spTgt spid="36873"/>
                                        </p:tgtEl>
                                        <p:attrNameLst>
                                          <p:attrName>style.visibility</p:attrName>
                                        </p:attrNameLst>
                                      </p:cBhvr>
                                      <p:to>
                                        <p:strVal val="visible"/>
                                      </p:to>
                                    </p:set>
                                    <p:animEffect transition="in" filter="wedge">
                                      <p:cBhvr>
                                        <p:cTn id="30" dur="1000"/>
                                        <p:tgtEl>
                                          <p:spTgt spid="3687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6872"/>
                                        </p:tgtEl>
                                        <p:attrNameLst>
                                          <p:attrName>style.visibility</p:attrName>
                                        </p:attrNameLst>
                                      </p:cBhvr>
                                      <p:to>
                                        <p:strVal val="visible"/>
                                      </p:to>
                                    </p:set>
                                    <p:animEffect transition="in" filter="slide(fromBottom)">
                                      <p:cBhvr>
                                        <p:cTn id="35"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71" grpId="0"/>
      <p:bldP spid="36872" grpId="0"/>
      <p:bldP spid="368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34882" name="Object 30"/>
          <p:cNvGraphicFramePr>
            <a:graphicFrameLocks noChangeAspect="1"/>
          </p:cNvGraphicFramePr>
          <p:nvPr/>
        </p:nvGraphicFramePr>
        <p:xfrm>
          <a:off x="395288" y="404813"/>
          <a:ext cx="3271837" cy="1565275"/>
        </p:xfrm>
        <a:graphic>
          <a:graphicData uri="http://schemas.openxmlformats.org/presentationml/2006/ole">
            <mc:AlternateContent xmlns:mc="http://schemas.openxmlformats.org/markup-compatibility/2006">
              <mc:Choice xmlns:v="urn:schemas-microsoft-com:vml" Requires="v">
                <p:oleObj spid="_x0000_s3271" name="" r:id="rId1" imgW="1485900" imgH="711200" progId="">
                  <p:embed/>
                </p:oleObj>
              </mc:Choice>
              <mc:Fallback>
                <p:oleObj name="" r:id="rId1" imgW="1485900" imgH="711200" progId="">
                  <p:embed/>
                  <p:pic>
                    <p:nvPicPr>
                      <p:cNvPr id="0" name="图片 3270"/>
                      <p:cNvPicPr/>
                      <p:nvPr/>
                    </p:nvPicPr>
                    <p:blipFill>
                      <a:blip r:embed="rId2"/>
                      <a:stretch>
                        <a:fillRect/>
                      </a:stretch>
                    </p:blipFill>
                    <p:spPr>
                      <a:xfrm>
                        <a:off x="395288" y="404813"/>
                        <a:ext cx="3271837" cy="1565275"/>
                      </a:xfrm>
                      <a:prstGeom prst="rect">
                        <a:avLst/>
                      </a:prstGeom>
                      <a:noFill/>
                      <a:ln w="38100">
                        <a:noFill/>
                        <a:miter/>
                      </a:ln>
                    </p:spPr>
                  </p:pic>
                </p:oleObj>
              </mc:Fallback>
            </mc:AlternateContent>
          </a:graphicData>
        </a:graphic>
      </p:graphicFrame>
      <p:graphicFrame>
        <p:nvGraphicFramePr>
          <p:cNvPr id="37891" name="Object 31"/>
          <p:cNvGraphicFramePr>
            <a:graphicFrameLocks noChangeAspect="1"/>
          </p:cNvGraphicFramePr>
          <p:nvPr/>
        </p:nvGraphicFramePr>
        <p:xfrm>
          <a:off x="827088" y="2062163"/>
          <a:ext cx="5926137" cy="1006475"/>
        </p:xfrm>
        <a:graphic>
          <a:graphicData uri="http://schemas.openxmlformats.org/presentationml/2006/ole">
            <mc:AlternateContent xmlns:mc="http://schemas.openxmlformats.org/markup-compatibility/2006">
              <mc:Choice xmlns:v="urn:schemas-microsoft-com:vml" Requires="v">
                <p:oleObj spid="_x0000_s3267" name="" r:id="rId3" imgW="2692400" imgH="457200" progId="">
                  <p:embed/>
                </p:oleObj>
              </mc:Choice>
              <mc:Fallback>
                <p:oleObj name="" r:id="rId3" imgW="2692400" imgH="457200" progId="">
                  <p:embed/>
                  <p:pic>
                    <p:nvPicPr>
                      <p:cNvPr id="0" name="图片 3266"/>
                      <p:cNvPicPr/>
                      <p:nvPr/>
                    </p:nvPicPr>
                    <p:blipFill>
                      <a:blip r:embed="rId4"/>
                      <a:stretch>
                        <a:fillRect/>
                      </a:stretch>
                    </p:blipFill>
                    <p:spPr>
                      <a:xfrm>
                        <a:off x="827088" y="2062163"/>
                        <a:ext cx="5926137" cy="1006475"/>
                      </a:xfrm>
                      <a:prstGeom prst="rect">
                        <a:avLst/>
                      </a:prstGeom>
                      <a:noFill/>
                      <a:ln w="38100">
                        <a:noFill/>
                        <a:miter/>
                      </a:ln>
                    </p:spPr>
                  </p:pic>
                </p:oleObj>
              </mc:Fallback>
            </mc:AlternateContent>
          </a:graphicData>
        </a:graphic>
      </p:graphicFrame>
      <p:graphicFrame>
        <p:nvGraphicFramePr>
          <p:cNvPr id="37892" name="Object 32"/>
          <p:cNvGraphicFramePr>
            <a:graphicFrameLocks noChangeAspect="1"/>
          </p:cNvGraphicFramePr>
          <p:nvPr/>
        </p:nvGraphicFramePr>
        <p:xfrm>
          <a:off x="827088" y="3141663"/>
          <a:ext cx="5203825" cy="1065212"/>
        </p:xfrm>
        <a:graphic>
          <a:graphicData uri="http://schemas.openxmlformats.org/presentationml/2006/ole">
            <mc:AlternateContent xmlns:mc="http://schemas.openxmlformats.org/markup-compatibility/2006">
              <mc:Choice xmlns:v="urn:schemas-microsoft-com:vml" Requires="v">
                <p:oleObj spid="_x0000_s3273" name="" r:id="rId5" imgW="2362200" imgH="482600" progId="">
                  <p:embed/>
                </p:oleObj>
              </mc:Choice>
              <mc:Fallback>
                <p:oleObj name="" r:id="rId5" imgW="2362200" imgH="482600" progId="">
                  <p:embed/>
                  <p:pic>
                    <p:nvPicPr>
                      <p:cNvPr id="0" name="图片 3272"/>
                      <p:cNvPicPr/>
                      <p:nvPr/>
                    </p:nvPicPr>
                    <p:blipFill>
                      <a:blip r:embed="rId6"/>
                      <a:stretch>
                        <a:fillRect/>
                      </a:stretch>
                    </p:blipFill>
                    <p:spPr>
                      <a:xfrm>
                        <a:off x="827088" y="3141663"/>
                        <a:ext cx="5203825" cy="1065212"/>
                      </a:xfrm>
                      <a:prstGeom prst="rect">
                        <a:avLst/>
                      </a:prstGeom>
                      <a:noFill/>
                      <a:ln w="38100">
                        <a:noFill/>
                        <a:miter/>
                      </a:ln>
                    </p:spPr>
                  </p:pic>
                </p:oleObj>
              </mc:Fallback>
            </mc:AlternateContent>
          </a:graphicData>
        </a:graphic>
      </p:graphicFrame>
      <p:graphicFrame>
        <p:nvGraphicFramePr>
          <p:cNvPr id="37893" name="Object 33"/>
          <p:cNvGraphicFramePr>
            <a:graphicFrameLocks noChangeAspect="1"/>
          </p:cNvGraphicFramePr>
          <p:nvPr/>
        </p:nvGraphicFramePr>
        <p:xfrm>
          <a:off x="827088" y="4581525"/>
          <a:ext cx="782637" cy="393700"/>
        </p:xfrm>
        <a:graphic>
          <a:graphicData uri="http://schemas.openxmlformats.org/presentationml/2006/ole">
            <mc:AlternateContent xmlns:mc="http://schemas.openxmlformats.org/markup-compatibility/2006">
              <mc:Choice xmlns:v="urn:schemas-microsoft-com:vml" Requires="v">
                <p:oleObj spid="_x0000_s3272" name="" r:id="rId7" imgW="354965" imgH="177800" progId="">
                  <p:embed/>
                </p:oleObj>
              </mc:Choice>
              <mc:Fallback>
                <p:oleObj name="" r:id="rId7" imgW="354965" imgH="177800" progId="">
                  <p:embed/>
                  <p:pic>
                    <p:nvPicPr>
                      <p:cNvPr id="0" name="图片 3271"/>
                      <p:cNvPicPr/>
                      <p:nvPr/>
                    </p:nvPicPr>
                    <p:blipFill>
                      <a:blip r:embed="rId8"/>
                      <a:stretch>
                        <a:fillRect/>
                      </a:stretch>
                    </p:blipFill>
                    <p:spPr>
                      <a:xfrm>
                        <a:off x="827088" y="4581525"/>
                        <a:ext cx="782637" cy="393700"/>
                      </a:xfrm>
                      <a:prstGeom prst="rect">
                        <a:avLst/>
                      </a:prstGeom>
                      <a:noFill/>
                      <a:ln w="38100">
                        <a:noFill/>
                        <a:miter/>
                      </a:ln>
                    </p:spPr>
                  </p:pic>
                </p:oleObj>
              </mc:Fallback>
            </mc:AlternateContent>
          </a:graphicData>
        </a:graphic>
      </p:graphicFrame>
      <p:sp>
        <p:nvSpPr>
          <p:cNvPr id="37894" name="Rectangle 6"/>
          <p:cNvSpPr/>
          <p:nvPr/>
        </p:nvSpPr>
        <p:spPr>
          <a:xfrm>
            <a:off x="395288" y="5157788"/>
            <a:ext cx="8054975" cy="96837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推论    </a:t>
            </a:r>
            <a:r>
              <a:rPr lang="zh-CN" altLang="zh-CN" sz="2400" b="1" dirty="0">
                <a:solidFill>
                  <a:srgbClr val="000000"/>
                </a:solidFill>
                <a:latin typeface="楷体_GB2312" panose="02010609030101010101" pitchFamily="49" charset="-122"/>
                <a:ea typeface="楷体_GB2312" panose="02010609030101010101" pitchFamily="49" charset="-122"/>
              </a:rPr>
              <a:t>行列式的某一行（列）中所有元素的公因子可以提到行列式符号的外面．</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
        <p:nvSpPr>
          <p:cNvPr id="37895" name="Rectangle 7"/>
          <p:cNvSpPr/>
          <p:nvPr/>
        </p:nvSpPr>
        <p:spPr>
          <a:xfrm>
            <a:off x="395288" y="6237288"/>
            <a:ext cx="7396162"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备注：第 行（列）提出公因子 ，记作            </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37896" name="Object 34"/>
          <p:cNvGraphicFramePr>
            <a:graphicFrameLocks noChangeAspect="1"/>
          </p:cNvGraphicFramePr>
          <p:nvPr/>
        </p:nvGraphicFramePr>
        <p:xfrm>
          <a:off x="4572000" y="6308725"/>
          <a:ext cx="301625" cy="390525"/>
        </p:xfrm>
        <a:graphic>
          <a:graphicData uri="http://schemas.openxmlformats.org/presentationml/2006/ole">
            <mc:AlternateContent xmlns:mc="http://schemas.openxmlformats.org/markup-compatibility/2006">
              <mc:Choice xmlns:v="urn:schemas-microsoft-com:vml" Requires="v">
                <p:oleObj spid="_x0000_s3275" name="" r:id="rId9" imgW="177800" imgH="228600" progId="">
                  <p:embed/>
                </p:oleObj>
              </mc:Choice>
              <mc:Fallback>
                <p:oleObj name="" r:id="rId9" imgW="177800" imgH="228600" progId="">
                  <p:embed/>
                  <p:pic>
                    <p:nvPicPr>
                      <p:cNvPr id="0" name="图片 3274"/>
                      <p:cNvPicPr/>
                      <p:nvPr/>
                    </p:nvPicPr>
                    <p:blipFill>
                      <a:blip r:embed="rId10"/>
                      <a:stretch>
                        <a:fillRect/>
                      </a:stretch>
                    </p:blipFill>
                    <p:spPr>
                      <a:xfrm>
                        <a:off x="4572000" y="6308725"/>
                        <a:ext cx="301625" cy="390525"/>
                      </a:xfrm>
                      <a:prstGeom prst="rect">
                        <a:avLst/>
                      </a:prstGeom>
                      <a:noFill/>
                      <a:ln w="38100">
                        <a:noFill/>
                        <a:miter/>
                      </a:ln>
                    </p:spPr>
                  </p:pic>
                </p:oleObj>
              </mc:Fallback>
            </mc:AlternateContent>
          </a:graphicData>
        </a:graphic>
      </p:graphicFrame>
      <p:graphicFrame>
        <p:nvGraphicFramePr>
          <p:cNvPr id="37897" name="Object 35"/>
          <p:cNvGraphicFramePr>
            <a:graphicFrameLocks noChangeAspect="1"/>
          </p:cNvGraphicFramePr>
          <p:nvPr/>
        </p:nvGraphicFramePr>
        <p:xfrm>
          <a:off x="1692275" y="6308725"/>
          <a:ext cx="219075" cy="390525"/>
        </p:xfrm>
        <a:graphic>
          <a:graphicData uri="http://schemas.openxmlformats.org/presentationml/2006/ole">
            <mc:AlternateContent xmlns:mc="http://schemas.openxmlformats.org/markup-compatibility/2006">
              <mc:Choice xmlns:v="urn:schemas-microsoft-com:vml" Requires="v">
                <p:oleObj spid="_x0000_s3276" name="" r:id="rId11" imgW="127000" imgH="228600" progId="">
                  <p:embed/>
                </p:oleObj>
              </mc:Choice>
              <mc:Fallback>
                <p:oleObj name="" r:id="rId11" imgW="127000" imgH="228600" progId="">
                  <p:embed/>
                  <p:pic>
                    <p:nvPicPr>
                      <p:cNvPr id="0" name="图片 3275"/>
                      <p:cNvPicPr/>
                      <p:nvPr/>
                    </p:nvPicPr>
                    <p:blipFill>
                      <a:blip r:embed="rId12"/>
                      <a:stretch>
                        <a:fillRect/>
                      </a:stretch>
                    </p:blipFill>
                    <p:spPr>
                      <a:xfrm>
                        <a:off x="1692275" y="6308725"/>
                        <a:ext cx="219075" cy="390525"/>
                      </a:xfrm>
                      <a:prstGeom prst="rect">
                        <a:avLst/>
                      </a:prstGeom>
                      <a:noFill/>
                      <a:ln w="38100">
                        <a:noFill/>
                        <a:miter/>
                      </a:ln>
                    </p:spPr>
                  </p:pic>
                </p:oleObj>
              </mc:Fallback>
            </mc:AlternateContent>
          </a:graphicData>
        </a:graphic>
      </p:graphicFrame>
      <p:graphicFrame>
        <p:nvGraphicFramePr>
          <p:cNvPr id="37898" name="Object 36"/>
          <p:cNvGraphicFramePr>
            <a:graphicFrameLocks noChangeAspect="1"/>
          </p:cNvGraphicFramePr>
          <p:nvPr/>
        </p:nvGraphicFramePr>
        <p:xfrm>
          <a:off x="5697538" y="6269038"/>
          <a:ext cx="1757362" cy="503237"/>
        </p:xfrm>
        <a:graphic>
          <a:graphicData uri="http://schemas.openxmlformats.org/presentationml/2006/ole">
            <mc:AlternateContent xmlns:mc="http://schemas.openxmlformats.org/markup-compatibility/2006">
              <mc:Choice xmlns:v="urn:schemas-microsoft-com:vml" Requires="v">
                <p:oleObj spid="_x0000_s3277" name="" r:id="rId13" imgW="1066800" imgH="292100" progId="">
                  <p:embed/>
                </p:oleObj>
              </mc:Choice>
              <mc:Fallback>
                <p:oleObj name="" r:id="rId13" imgW="1066800" imgH="292100" progId="">
                  <p:embed/>
                  <p:pic>
                    <p:nvPicPr>
                      <p:cNvPr id="0" name="图片 3276"/>
                      <p:cNvPicPr/>
                      <p:nvPr/>
                    </p:nvPicPr>
                    <p:blipFill>
                      <a:blip r:embed="rId14"/>
                      <a:stretch>
                        <a:fillRect/>
                      </a:stretch>
                    </p:blipFill>
                    <p:spPr>
                      <a:xfrm>
                        <a:off x="5697538" y="6269038"/>
                        <a:ext cx="1757362" cy="503237"/>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wipe(left)">
                                      <p:cBhvr>
                                        <p:cTn id="17" dur="500"/>
                                        <p:tgtEl>
                                          <p:spTgt spid="3789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wedge">
                                      <p:cBhvr>
                                        <p:cTn id="22" dur="1000"/>
                                        <p:tgtEl>
                                          <p:spTgt spid="3789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blinds(horizontal)">
                                      <p:cBhvr>
                                        <p:cTn id="27" dur="500"/>
                                        <p:tgtEl>
                                          <p:spTgt spid="37897"/>
                                        </p:tgtEl>
                                      </p:cBhvr>
                                    </p:animEffect>
                                  </p:childTnLst>
                                </p:cTn>
                              </p:par>
                              <p:par>
                                <p:cTn id="28" presetID="3" presetClass="entr" presetSubtype="10" fill="hold" nodeType="withEffect">
                                  <p:stCondLst>
                                    <p:cond delay="0"/>
                                  </p:stCondLst>
                                  <p:childTnLst>
                                    <p:set>
                                      <p:cBhvr>
                                        <p:cTn id="29" dur="1" fill="hold">
                                          <p:stCondLst>
                                            <p:cond delay="0"/>
                                          </p:stCondLst>
                                        </p:cTn>
                                        <p:tgtEl>
                                          <p:spTgt spid="37896"/>
                                        </p:tgtEl>
                                        <p:attrNameLst>
                                          <p:attrName>style.visibility</p:attrName>
                                        </p:attrNameLst>
                                      </p:cBhvr>
                                      <p:to>
                                        <p:strVal val="visible"/>
                                      </p:to>
                                    </p:set>
                                    <p:animEffect transition="in" filter="blinds(horizontal)">
                                      <p:cBhvr>
                                        <p:cTn id="30" dur="500"/>
                                        <p:tgtEl>
                                          <p:spTgt spid="37896"/>
                                        </p:tgtEl>
                                      </p:cBhvr>
                                    </p:animEffect>
                                  </p:childTnLst>
                                </p:cTn>
                              </p:par>
                              <p:par>
                                <p:cTn id="31" presetID="3" presetClass="entr" presetSubtype="10" fill="hold" nodeType="withEffect">
                                  <p:stCondLst>
                                    <p:cond delay="0"/>
                                  </p:stCondLst>
                                  <p:childTnLst>
                                    <p:set>
                                      <p:cBhvr>
                                        <p:cTn id="32" dur="1" fill="hold">
                                          <p:stCondLst>
                                            <p:cond delay="0"/>
                                          </p:stCondLst>
                                        </p:cTn>
                                        <p:tgtEl>
                                          <p:spTgt spid="37898"/>
                                        </p:tgtEl>
                                        <p:attrNameLst>
                                          <p:attrName>style.visibility</p:attrName>
                                        </p:attrNameLst>
                                      </p:cBhvr>
                                      <p:to>
                                        <p:strVal val="visible"/>
                                      </p:to>
                                    </p:set>
                                    <p:animEffect transition="in" filter="blinds(horizontal)">
                                      <p:cBhvr>
                                        <p:cTn id="33" dur="500"/>
                                        <p:tgtEl>
                                          <p:spTgt spid="3789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895"/>
                                        </p:tgtEl>
                                        <p:attrNameLst>
                                          <p:attrName>style.visibility</p:attrName>
                                        </p:attrNameLst>
                                      </p:cBhvr>
                                      <p:to>
                                        <p:strVal val="visible"/>
                                      </p:to>
                                    </p:set>
                                    <p:animEffect transition="in" filter="blinds(horizontal)">
                                      <p:cBhvr>
                                        <p:cTn id="36"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P spid="378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8914" name="Object 6"/>
          <p:cNvGraphicFramePr>
            <a:graphicFrameLocks noChangeAspect="1"/>
          </p:cNvGraphicFramePr>
          <p:nvPr/>
        </p:nvGraphicFramePr>
        <p:xfrm>
          <a:off x="938213" y="2300288"/>
          <a:ext cx="7378700" cy="2065337"/>
        </p:xfrm>
        <a:graphic>
          <a:graphicData uri="http://schemas.openxmlformats.org/presentationml/2006/ole">
            <mc:AlternateContent xmlns:mc="http://schemas.openxmlformats.org/markup-compatibility/2006">
              <mc:Choice xmlns:v="urn:schemas-microsoft-com:vml" Requires="v">
                <p:oleObj spid="_x0000_s3274" name="" r:id="rId1" imgW="4826000" imgH="1244600" progId="">
                  <p:embed/>
                </p:oleObj>
              </mc:Choice>
              <mc:Fallback>
                <p:oleObj name="" r:id="rId1" imgW="4826000" imgH="1244600" progId="">
                  <p:embed/>
                  <p:pic>
                    <p:nvPicPr>
                      <p:cNvPr id="0" name="图片 3273"/>
                      <p:cNvPicPr/>
                      <p:nvPr/>
                    </p:nvPicPr>
                    <p:blipFill>
                      <a:blip r:embed="rId2"/>
                      <a:stretch>
                        <a:fillRect/>
                      </a:stretch>
                    </p:blipFill>
                    <p:spPr>
                      <a:xfrm>
                        <a:off x="938213" y="2300288"/>
                        <a:ext cx="7378700" cy="2065337"/>
                      </a:xfrm>
                      <a:prstGeom prst="rect">
                        <a:avLst/>
                      </a:prstGeom>
                      <a:noFill/>
                      <a:ln w="38100">
                        <a:noFill/>
                        <a:miter/>
                      </a:ln>
                    </p:spPr>
                  </p:pic>
                </p:oleObj>
              </mc:Fallback>
            </mc:AlternateContent>
          </a:graphicData>
        </a:graphic>
      </p:graphicFrame>
      <p:sp>
        <p:nvSpPr>
          <p:cNvPr id="38915" name="Rectangle 3"/>
          <p:cNvSpPr/>
          <p:nvPr/>
        </p:nvSpPr>
        <p:spPr>
          <a:xfrm>
            <a:off x="838200" y="1628775"/>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验证</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38916" name="Rectangle 4"/>
          <p:cNvSpPr/>
          <p:nvPr/>
        </p:nvSpPr>
        <p:spPr>
          <a:xfrm>
            <a:off x="1855788" y="1628775"/>
            <a:ext cx="3402012"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en-US" altLang="zh-CN" sz="2400" b="1" dirty="0">
                <a:solidFill>
                  <a:srgbClr val="000000"/>
                </a:solidFill>
                <a:latin typeface="Times New Roman" panose="02020603050405020304" pitchFamily="18" charset="0"/>
                <a:ea typeface="楷体_GB2312" panose="02010609030101010101" pitchFamily="49" charset="-122"/>
              </a:rPr>
              <a:t>4</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635909" name="Rectangle 5"/>
          <p:cNvSpPr/>
          <p:nvPr/>
        </p:nvSpPr>
        <p:spPr>
          <a:xfrm>
            <a:off x="838200" y="547688"/>
            <a:ext cx="8054975"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4</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zh-CN" sz="2400" b="1" dirty="0">
                <a:solidFill>
                  <a:srgbClr val="000000"/>
                </a:solidFill>
                <a:latin typeface="楷体_GB2312" panose="02010609030101010101" pitchFamily="49" charset="-122"/>
                <a:ea typeface="楷体_GB2312" panose="02010609030101010101" pitchFamily="49" charset="-122"/>
              </a:rPr>
              <a:t>行列式中如果有两行（列）元素成比例，则此行列式为零．</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slide(fromBottom)">
                                      <p:cBhvr>
                                        <p:cTn id="7" dur="500"/>
                                        <p:tgtEl>
                                          <p:spTgt spid="38915"/>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8916"/>
                                        </p:tgtEl>
                                        <p:attrNameLst>
                                          <p:attrName>style.visibility</p:attrName>
                                        </p:attrNameLst>
                                      </p:cBhvr>
                                      <p:to>
                                        <p:strVal val="visible"/>
                                      </p:to>
                                    </p:set>
                                    <p:animEffect transition="in" filter="slide(fromBottom)">
                                      <p:cBhvr>
                                        <p:cTn id="10" dur="500"/>
                                        <p:tgtEl>
                                          <p:spTgt spid="38916"/>
                                        </p:tgtEl>
                                      </p:cBhvr>
                                    </p:animEffect>
                                  </p:childTnLst>
                                </p:cTn>
                              </p:par>
                              <p:par>
                                <p:cTn id="11" presetID="12" presetClass="entr" presetSubtype="4" fill="hold" nodeType="withEffect">
                                  <p:stCondLst>
                                    <p:cond delay="0"/>
                                  </p:stCondLst>
                                  <p:childTnLst>
                                    <p:set>
                                      <p:cBhvr>
                                        <p:cTn id="12" dur="1" fill="hold">
                                          <p:stCondLst>
                                            <p:cond delay="0"/>
                                          </p:stCondLst>
                                        </p:cTn>
                                        <p:tgtEl>
                                          <p:spTgt spid="38914"/>
                                        </p:tgtEl>
                                        <p:attrNameLst>
                                          <p:attrName>style.visibility</p:attrName>
                                        </p:attrNameLst>
                                      </p:cBhvr>
                                      <p:to>
                                        <p:strVal val="visible"/>
                                      </p:to>
                                    </p:set>
                                    <p:animEffect transition="in" filter="slide(fromBottom)">
                                      <p:cBhvr>
                                        <p:cTn id="13"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389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6930" name="Rectangle 2"/>
          <p:cNvSpPr/>
          <p:nvPr/>
        </p:nvSpPr>
        <p:spPr>
          <a:xfrm>
            <a:off x="838200" y="547688"/>
            <a:ext cx="8054975"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5</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zh-CN" sz="2400" b="1" dirty="0">
                <a:solidFill>
                  <a:srgbClr val="000000"/>
                </a:solidFill>
                <a:latin typeface="楷体_GB2312" panose="02010609030101010101" pitchFamily="49" charset="-122"/>
                <a:ea typeface="楷体_GB2312" panose="02010609030101010101" pitchFamily="49" charset="-122"/>
              </a:rPr>
              <a:t>若行列式的某一列（行）的元素都是两数之和</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例如</a:t>
            </a:r>
            <a:r>
              <a:rPr lang="zh-CN" altLang="zh-CN" sz="2400" b="1" dirty="0">
                <a:solidFill>
                  <a:srgbClr val="000000"/>
                </a:solidFill>
                <a:latin typeface="楷体_GB2312" panose="02010609030101010101" pitchFamily="49" charset="-122"/>
                <a:ea typeface="楷体_GB2312" panose="02010609030101010101" pitchFamily="49" charset="-122"/>
              </a:rPr>
              <a:t>：</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36931" name="Object 10"/>
          <p:cNvGraphicFramePr>
            <a:graphicFrameLocks noChangeAspect="1"/>
          </p:cNvGraphicFramePr>
          <p:nvPr/>
        </p:nvGraphicFramePr>
        <p:xfrm>
          <a:off x="3059113" y="1433513"/>
          <a:ext cx="3068637" cy="1563687"/>
        </p:xfrm>
        <a:graphic>
          <a:graphicData uri="http://schemas.openxmlformats.org/presentationml/2006/ole">
            <mc:AlternateContent xmlns:mc="http://schemas.openxmlformats.org/markup-compatibility/2006">
              <mc:Choice xmlns:v="urn:schemas-microsoft-com:vml" Requires="v">
                <p:oleObj spid="_x0000_s3278" name="" r:id="rId1" imgW="2006600" imgH="939800" progId="">
                  <p:embed/>
                </p:oleObj>
              </mc:Choice>
              <mc:Fallback>
                <p:oleObj name="" r:id="rId1" imgW="2006600" imgH="939800" progId="">
                  <p:embed/>
                  <p:pic>
                    <p:nvPicPr>
                      <p:cNvPr id="0" name="图片 3277"/>
                      <p:cNvPicPr/>
                      <p:nvPr/>
                    </p:nvPicPr>
                    <p:blipFill>
                      <a:blip r:embed="rId2"/>
                      <a:stretch>
                        <a:fillRect/>
                      </a:stretch>
                    </p:blipFill>
                    <p:spPr>
                      <a:xfrm>
                        <a:off x="3059113" y="1433513"/>
                        <a:ext cx="3068637" cy="1563687"/>
                      </a:xfrm>
                      <a:prstGeom prst="rect">
                        <a:avLst/>
                      </a:prstGeom>
                      <a:noFill/>
                      <a:ln w="38100">
                        <a:noFill/>
                        <a:miter/>
                      </a:ln>
                    </p:spPr>
                  </p:pic>
                </p:oleObj>
              </mc:Fallback>
            </mc:AlternateContent>
          </a:graphicData>
        </a:graphic>
      </p:graphicFrame>
      <p:sp>
        <p:nvSpPr>
          <p:cNvPr id="636932" name="Rectangle 4"/>
          <p:cNvSpPr/>
          <p:nvPr/>
        </p:nvSpPr>
        <p:spPr>
          <a:xfrm>
            <a:off x="838200" y="3738563"/>
            <a:ext cx="49212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则</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36933" name="Object 11"/>
          <p:cNvGraphicFramePr>
            <a:graphicFrameLocks noChangeAspect="1"/>
          </p:cNvGraphicFramePr>
          <p:nvPr/>
        </p:nvGraphicFramePr>
        <p:xfrm>
          <a:off x="1454150" y="3233738"/>
          <a:ext cx="4486275" cy="1563687"/>
        </p:xfrm>
        <a:graphic>
          <a:graphicData uri="http://schemas.openxmlformats.org/presentationml/2006/ole">
            <mc:AlternateContent xmlns:mc="http://schemas.openxmlformats.org/markup-compatibility/2006">
              <mc:Choice xmlns:v="urn:schemas-microsoft-com:vml" Requires="v">
                <p:oleObj spid="_x0000_s3279" name="" r:id="rId3" imgW="2933700" imgH="939800" progId="">
                  <p:embed/>
                </p:oleObj>
              </mc:Choice>
              <mc:Fallback>
                <p:oleObj name="" r:id="rId3" imgW="2933700" imgH="939800" progId="">
                  <p:embed/>
                  <p:pic>
                    <p:nvPicPr>
                      <p:cNvPr id="0" name="图片 3278"/>
                      <p:cNvPicPr/>
                      <p:nvPr/>
                    </p:nvPicPr>
                    <p:blipFill>
                      <a:blip r:embed="rId4"/>
                      <a:stretch>
                        <a:fillRect/>
                      </a:stretch>
                    </p:blipFill>
                    <p:spPr>
                      <a:xfrm>
                        <a:off x="1454150" y="3233738"/>
                        <a:ext cx="4486275" cy="1563687"/>
                      </a:xfrm>
                      <a:prstGeom prst="rect">
                        <a:avLst/>
                      </a:prstGeom>
                      <a:noFill/>
                      <a:ln w="38100">
                        <a:noFill/>
                        <a:miter/>
                      </a:ln>
                    </p:spPr>
                  </p:pic>
                </p:oleObj>
              </mc:Fallback>
            </mc:AlternateContent>
          </a:graphicData>
        </a:graphic>
      </p:graphicFrame>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37954" name="Object 18"/>
          <p:cNvGraphicFramePr>
            <a:graphicFrameLocks noChangeAspect="1"/>
          </p:cNvGraphicFramePr>
          <p:nvPr/>
        </p:nvGraphicFramePr>
        <p:xfrm>
          <a:off x="539750" y="1125538"/>
          <a:ext cx="3322638" cy="1562100"/>
        </p:xfrm>
        <a:graphic>
          <a:graphicData uri="http://schemas.openxmlformats.org/presentationml/2006/ole">
            <mc:AlternateContent xmlns:mc="http://schemas.openxmlformats.org/markup-compatibility/2006">
              <mc:Choice xmlns:v="urn:schemas-microsoft-com:vml" Requires="v">
                <p:oleObj spid="_x0000_s3280" name="" r:id="rId1" imgW="1511300" imgH="711200" progId="">
                  <p:embed/>
                </p:oleObj>
              </mc:Choice>
              <mc:Fallback>
                <p:oleObj name="" r:id="rId1" imgW="1511300" imgH="711200" progId="">
                  <p:embed/>
                  <p:pic>
                    <p:nvPicPr>
                      <p:cNvPr id="0" name="图片 3279"/>
                      <p:cNvPicPr/>
                      <p:nvPr/>
                    </p:nvPicPr>
                    <p:blipFill>
                      <a:blip r:embed="rId2"/>
                      <a:stretch>
                        <a:fillRect/>
                      </a:stretch>
                    </p:blipFill>
                    <p:spPr>
                      <a:xfrm>
                        <a:off x="539750" y="1125538"/>
                        <a:ext cx="3322638" cy="1562100"/>
                      </a:xfrm>
                      <a:prstGeom prst="rect">
                        <a:avLst/>
                      </a:prstGeom>
                      <a:noFill/>
                      <a:ln w="38100">
                        <a:noFill/>
                        <a:miter/>
                      </a:ln>
                    </p:spPr>
                  </p:pic>
                </p:oleObj>
              </mc:Fallback>
            </mc:AlternateContent>
          </a:graphicData>
        </a:graphic>
      </p:graphicFrame>
      <p:graphicFrame>
        <p:nvGraphicFramePr>
          <p:cNvPr id="40963" name="Object 19"/>
          <p:cNvGraphicFramePr>
            <a:graphicFrameLocks noChangeAspect="1"/>
          </p:cNvGraphicFramePr>
          <p:nvPr/>
        </p:nvGraphicFramePr>
        <p:xfrm>
          <a:off x="811213" y="2852738"/>
          <a:ext cx="5113337" cy="809625"/>
        </p:xfrm>
        <a:graphic>
          <a:graphicData uri="http://schemas.openxmlformats.org/presentationml/2006/ole">
            <mc:AlternateContent xmlns:mc="http://schemas.openxmlformats.org/markup-compatibility/2006">
              <mc:Choice xmlns:v="urn:schemas-microsoft-com:vml" Requires="v">
                <p:oleObj spid="_x0000_s3281" name="" r:id="rId3" imgW="2324100" imgH="368300" progId="">
                  <p:embed/>
                </p:oleObj>
              </mc:Choice>
              <mc:Fallback>
                <p:oleObj name="" r:id="rId3" imgW="2324100" imgH="368300" progId="">
                  <p:embed/>
                  <p:pic>
                    <p:nvPicPr>
                      <p:cNvPr id="0" name="图片 3280"/>
                      <p:cNvPicPr/>
                      <p:nvPr/>
                    </p:nvPicPr>
                    <p:blipFill>
                      <a:blip r:embed="rId4"/>
                      <a:stretch>
                        <a:fillRect/>
                      </a:stretch>
                    </p:blipFill>
                    <p:spPr>
                      <a:xfrm>
                        <a:off x="811213" y="2852738"/>
                        <a:ext cx="5113337" cy="809625"/>
                      </a:xfrm>
                      <a:prstGeom prst="rect">
                        <a:avLst/>
                      </a:prstGeom>
                      <a:noFill/>
                      <a:ln w="38100">
                        <a:noFill/>
                        <a:miter/>
                      </a:ln>
                    </p:spPr>
                  </p:pic>
                </p:oleObj>
              </mc:Fallback>
            </mc:AlternateContent>
          </a:graphicData>
        </a:graphic>
      </p:graphicFrame>
      <p:graphicFrame>
        <p:nvGraphicFramePr>
          <p:cNvPr id="40964" name="Object 20"/>
          <p:cNvGraphicFramePr>
            <a:graphicFrameLocks noChangeAspect="1"/>
          </p:cNvGraphicFramePr>
          <p:nvPr/>
        </p:nvGraphicFramePr>
        <p:xfrm>
          <a:off x="825500" y="3860800"/>
          <a:ext cx="7966075" cy="811213"/>
        </p:xfrm>
        <a:graphic>
          <a:graphicData uri="http://schemas.openxmlformats.org/presentationml/2006/ole">
            <mc:AlternateContent xmlns:mc="http://schemas.openxmlformats.org/markup-compatibility/2006">
              <mc:Choice xmlns:v="urn:schemas-microsoft-com:vml" Requires="v">
                <p:oleObj spid="_x0000_s3283" name="" r:id="rId5" imgW="3619500" imgH="368300" progId="">
                  <p:embed/>
                </p:oleObj>
              </mc:Choice>
              <mc:Fallback>
                <p:oleObj name="" r:id="rId5" imgW="3619500" imgH="368300" progId="">
                  <p:embed/>
                  <p:pic>
                    <p:nvPicPr>
                      <p:cNvPr id="0" name="图片 3282"/>
                      <p:cNvPicPr/>
                      <p:nvPr/>
                    </p:nvPicPr>
                    <p:blipFill>
                      <a:blip r:embed="rId6"/>
                      <a:stretch>
                        <a:fillRect/>
                      </a:stretch>
                    </p:blipFill>
                    <p:spPr>
                      <a:xfrm>
                        <a:off x="825500" y="3860800"/>
                        <a:ext cx="7966075" cy="811213"/>
                      </a:xfrm>
                      <a:prstGeom prst="rect">
                        <a:avLst/>
                      </a:prstGeom>
                      <a:noFill/>
                      <a:ln w="38100">
                        <a:noFill/>
                        <a:miter/>
                      </a:ln>
                    </p:spPr>
                  </p:pic>
                </p:oleObj>
              </mc:Fallback>
            </mc:AlternateContent>
          </a:graphicData>
        </a:graphic>
      </p:graphicFrame>
      <p:graphicFrame>
        <p:nvGraphicFramePr>
          <p:cNvPr id="40965" name="Object 21"/>
          <p:cNvGraphicFramePr>
            <a:graphicFrameLocks noChangeAspect="1"/>
          </p:cNvGraphicFramePr>
          <p:nvPr/>
        </p:nvGraphicFramePr>
        <p:xfrm>
          <a:off x="798513" y="4941888"/>
          <a:ext cx="4527550" cy="1565275"/>
        </p:xfrm>
        <a:graphic>
          <a:graphicData uri="http://schemas.openxmlformats.org/presentationml/2006/ole">
            <mc:AlternateContent xmlns:mc="http://schemas.openxmlformats.org/markup-compatibility/2006">
              <mc:Choice xmlns:v="urn:schemas-microsoft-com:vml" Requires="v">
                <p:oleObj spid="_x0000_s3282" name="" r:id="rId7" imgW="2057400" imgH="711200" progId="">
                  <p:embed/>
                </p:oleObj>
              </mc:Choice>
              <mc:Fallback>
                <p:oleObj name="" r:id="rId7" imgW="2057400" imgH="711200" progId="">
                  <p:embed/>
                  <p:pic>
                    <p:nvPicPr>
                      <p:cNvPr id="0" name="图片 3281"/>
                      <p:cNvPicPr/>
                      <p:nvPr/>
                    </p:nvPicPr>
                    <p:blipFill>
                      <a:blip r:embed="rId8"/>
                      <a:stretch>
                        <a:fillRect/>
                      </a:stretch>
                    </p:blipFill>
                    <p:spPr>
                      <a:xfrm>
                        <a:off x="798513" y="4941888"/>
                        <a:ext cx="4527550" cy="1565275"/>
                      </a:xfrm>
                      <a:prstGeom prst="rect">
                        <a:avLst/>
                      </a:prstGeom>
                      <a:noFill/>
                      <a:ln w="38100">
                        <a:noFill/>
                        <a:miter/>
                      </a:ln>
                    </p:spPr>
                  </p:pic>
                </p:oleObj>
              </mc:Fallback>
            </mc:AlternateContent>
          </a:graphicData>
        </a:graphic>
      </p:graphicFrame>
      <p:sp>
        <p:nvSpPr>
          <p:cNvPr id="637958" name="Rectangle 6"/>
          <p:cNvSpPr/>
          <p:nvPr/>
        </p:nvSpPr>
        <p:spPr>
          <a:xfrm>
            <a:off x="838200" y="476250"/>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验证</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sp>
        <p:nvSpPr>
          <p:cNvPr id="637959" name="Rectangle 7"/>
          <p:cNvSpPr/>
          <p:nvPr/>
        </p:nvSpPr>
        <p:spPr>
          <a:xfrm>
            <a:off x="1855788" y="476250"/>
            <a:ext cx="355600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zh-CN" altLang="en-US" sz="2400" b="1" dirty="0">
                <a:solidFill>
                  <a:srgbClr val="000000"/>
                </a:solidFill>
                <a:latin typeface="Times New Roman" panose="02020603050405020304" pitchFamily="18" charset="0"/>
                <a:ea typeface="楷体_GB2312" panose="02010609030101010101" pitchFamily="49" charset="-122"/>
              </a:rPr>
              <a:t>三</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left)">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8978" name="Rectangle 2"/>
          <p:cNvSpPr/>
          <p:nvPr/>
        </p:nvSpPr>
        <p:spPr>
          <a:xfrm>
            <a:off x="838200" y="547688"/>
            <a:ext cx="8054975"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性质</a:t>
            </a:r>
            <a:r>
              <a:rPr lang="en-US" altLang="zh-CN" sz="2400" b="1" dirty="0">
                <a:solidFill>
                  <a:srgbClr val="0000FF"/>
                </a:solidFill>
                <a:latin typeface="Times New Roman" panose="02020603050405020304" pitchFamily="18" charset="0"/>
                <a:ea typeface="楷体_GB2312" panose="02010609030101010101" pitchFamily="49" charset="-122"/>
              </a:rPr>
              <a:t>6</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把行列式的某一列（行）的各元素乘以同一个倍数然后加到另一列</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行</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对应的元素上去，行列式不变．</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
        <p:nvSpPr>
          <p:cNvPr id="41987" name="Rectangle 3"/>
          <p:cNvSpPr/>
          <p:nvPr/>
        </p:nvSpPr>
        <p:spPr>
          <a:xfrm>
            <a:off x="838200" y="5419725"/>
            <a:ext cx="49212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则</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1988" name="Object 30"/>
          <p:cNvGraphicFramePr>
            <a:graphicFrameLocks noChangeAspect="1"/>
          </p:cNvGraphicFramePr>
          <p:nvPr/>
        </p:nvGraphicFramePr>
        <p:xfrm>
          <a:off x="1206500" y="5472113"/>
          <a:ext cx="1085850" cy="501650"/>
        </p:xfrm>
        <a:graphic>
          <a:graphicData uri="http://schemas.openxmlformats.org/presentationml/2006/ole">
            <mc:AlternateContent xmlns:mc="http://schemas.openxmlformats.org/markup-compatibility/2006">
              <mc:Choice xmlns:v="urn:schemas-microsoft-com:vml" Requires="v">
                <p:oleObj spid="_x0000_s3284" name="" r:id="rId1" imgW="698500" imgH="292100" progId="">
                  <p:embed/>
                </p:oleObj>
              </mc:Choice>
              <mc:Fallback>
                <p:oleObj name="" r:id="rId1" imgW="698500" imgH="292100" progId="">
                  <p:embed/>
                  <p:pic>
                    <p:nvPicPr>
                      <p:cNvPr id="0" name="图片 3283"/>
                      <p:cNvPicPr/>
                      <p:nvPr/>
                    </p:nvPicPr>
                    <p:blipFill>
                      <a:blip r:embed="rId2"/>
                      <a:stretch>
                        <a:fillRect/>
                      </a:stretch>
                    </p:blipFill>
                    <p:spPr>
                      <a:xfrm>
                        <a:off x="1206500" y="5472113"/>
                        <a:ext cx="1085850" cy="501650"/>
                      </a:xfrm>
                      <a:prstGeom prst="rect">
                        <a:avLst/>
                      </a:prstGeom>
                      <a:noFill/>
                      <a:ln w="38100">
                        <a:noFill/>
                        <a:miter/>
                      </a:ln>
                    </p:spPr>
                  </p:pic>
                </p:oleObj>
              </mc:Fallback>
            </mc:AlternateContent>
          </a:graphicData>
        </a:graphic>
      </p:graphicFrame>
      <p:sp>
        <p:nvSpPr>
          <p:cNvPr id="41989" name="Rectangle 5"/>
          <p:cNvSpPr/>
          <p:nvPr/>
        </p:nvSpPr>
        <p:spPr>
          <a:xfrm>
            <a:off x="838200" y="2565400"/>
            <a:ext cx="796925"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验证</a:t>
            </a:r>
            <a:endParaRPr lang="zh-CN" altLang="en-US"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41990" name="Object 31"/>
          <p:cNvGraphicFramePr>
            <a:graphicFrameLocks noChangeAspect="1"/>
          </p:cNvGraphicFramePr>
          <p:nvPr/>
        </p:nvGraphicFramePr>
        <p:xfrm>
          <a:off x="1852613" y="3233738"/>
          <a:ext cx="2552700" cy="1563687"/>
        </p:xfrm>
        <a:graphic>
          <a:graphicData uri="http://schemas.openxmlformats.org/presentationml/2006/ole">
            <mc:AlternateContent xmlns:mc="http://schemas.openxmlformats.org/markup-compatibility/2006">
              <mc:Choice xmlns:v="urn:schemas-microsoft-com:vml" Requires="v">
                <p:oleObj spid="_x0000_s3285" name="" r:id="rId3" imgW="1663700" imgH="939800" progId="">
                  <p:embed/>
                </p:oleObj>
              </mc:Choice>
              <mc:Fallback>
                <p:oleObj name="" r:id="rId3" imgW="1663700" imgH="939800" progId="">
                  <p:embed/>
                  <p:pic>
                    <p:nvPicPr>
                      <p:cNvPr id="0" name="图片 3284"/>
                      <p:cNvPicPr/>
                      <p:nvPr/>
                    </p:nvPicPr>
                    <p:blipFill>
                      <a:blip r:embed="rId4"/>
                      <a:stretch>
                        <a:fillRect/>
                      </a:stretch>
                    </p:blipFill>
                    <p:spPr>
                      <a:xfrm>
                        <a:off x="1852613" y="3233738"/>
                        <a:ext cx="2552700" cy="1563687"/>
                      </a:xfrm>
                      <a:prstGeom prst="rect">
                        <a:avLst/>
                      </a:prstGeom>
                      <a:noFill/>
                      <a:ln w="38100">
                        <a:noFill/>
                        <a:miter/>
                      </a:ln>
                    </p:spPr>
                  </p:pic>
                </p:oleObj>
              </mc:Fallback>
            </mc:AlternateContent>
          </a:graphicData>
        </a:graphic>
      </p:graphicFrame>
      <p:sp>
        <p:nvSpPr>
          <p:cNvPr id="41991" name="Rectangle 7"/>
          <p:cNvSpPr/>
          <p:nvPr/>
        </p:nvSpPr>
        <p:spPr>
          <a:xfrm>
            <a:off x="1855788" y="2565400"/>
            <a:ext cx="4016375"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zh-CN" altLang="en-US" sz="2400" b="1" dirty="0">
                <a:solidFill>
                  <a:srgbClr val="000000"/>
                </a:solidFill>
                <a:latin typeface="Times New Roman" panose="02020603050405020304" pitchFamily="18" charset="0"/>
                <a:ea typeface="楷体_GB2312" panose="02010609030101010101" pitchFamily="49" charset="-122"/>
              </a:rPr>
              <a:t>三</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记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1992" name="Object 32"/>
          <p:cNvGraphicFramePr>
            <a:graphicFrameLocks noChangeAspect="1"/>
          </p:cNvGraphicFramePr>
          <p:nvPr/>
        </p:nvGraphicFramePr>
        <p:xfrm>
          <a:off x="4648200" y="3214688"/>
          <a:ext cx="3635375" cy="1565275"/>
        </p:xfrm>
        <a:graphic>
          <a:graphicData uri="http://schemas.openxmlformats.org/presentationml/2006/ole">
            <mc:AlternateContent xmlns:mc="http://schemas.openxmlformats.org/markup-compatibility/2006">
              <mc:Choice xmlns:v="urn:schemas-microsoft-com:vml" Requires="v">
                <p:oleObj spid="_x0000_s3286" name="" r:id="rId5" imgW="1651000" imgH="711200" progId="">
                  <p:embed/>
                </p:oleObj>
              </mc:Choice>
              <mc:Fallback>
                <p:oleObj name="" r:id="rId5" imgW="1651000" imgH="711200" progId="">
                  <p:embed/>
                  <p:pic>
                    <p:nvPicPr>
                      <p:cNvPr id="0" name="图片 3285"/>
                      <p:cNvPicPr/>
                      <p:nvPr/>
                    </p:nvPicPr>
                    <p:blipFill>
                      <a:blip r:embed="rId6"/>
                      <a:stretch>
                        <a:fillRect/>
                      </a:stretch>
                    </p:blipFill>
                    <p:spPr>
                      <a:xfrm>
                        <a:off x="4648200" y="3214688"/>
                        <a:ext cx="3635375" cy="1565275"/>
                      </a:xfrm>
                      <a:prstGeom prst="rect">
                        <a:avLst/>
                      </a:prstGeom>
                      <a:noFill/>
                      <a:ln w="38100">
                        <a:noFill/>
                        <a:miter/>
                      </a:ln>
                    </p:spPr>
                  </p:pic>
                </p:oleObj>
              </mc:Fallback>
            </mc:AlternateContent>
          </a:graphicData>
        </a:graphic>
      </p:graphicFrame>
      <p:sp>
        <p:nvSpPr>
          <p:cNvPr id="41993" name="Rectangle 9"/>
          <p:cNvSpPr/>
          <p:nvPr/>
        </p:nvSpPr>
        <p:spPr>
          <a:xfrm>
            <a:off x="838200" y="1628775"/>
            <a:ext cx="9542463"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备注：以数  乘第 行（列）加到第 行（列）上，记作            </a:t>
            </a:r>
            <a:r>
              <a:rPr lang="en-US" altLang="zh-CN" sz="2400" b="1" dirty="0">
                <a:solidFill>
                  <a:srgbClr val="0000FF"/>
                </a:solidFill>
                <a:latin typeface="楷体_GB2312" panose="02010609030101010101" pitchFamily="49" charset="-122"/>
                <a:ea typeface="楷体_GB2312" panose="02010609030101010101" pitchFamily="49" charset="-122"/>
              </a:rPr>
              <a:t>.</a:t>
            </a:r>
            <a:endParaRPr lang="en-US" altLang="zh-CN" sz="2400" b="1" dirty="0">
              <a:solidFill>
                <a:srgbClr val="0000FF"/>
              </a:solidFill>
              <a:latin typeface="楷体_GB2312" panose="02010609030101010101" pitchFamily="49" charset="-122"/>
              <a:ea typeface="楷体_GB2312" panose="02010609030101010101" pitchFamily="49" charset="-122"/>
            </a:endParaRPr>
          </a:p>
        </p:txBody>
      </p:sp>
      <p:graphicFrame>
        <p:nvGraphicFramePr>
          <p:cNvPr id="41994" name="Object 33"/>
          <p:cNvGraphicFramePr>
            <a:graphicFrameLocks noChangeAspect="1"/>
          </p:cNvGraphicFramePr>
          <p:nvPr/>
        </p:nvGraphicFramePr>
        <p:xfrm>
          <a:off x="2484438" y="1700213"/>
          <a:ext cx="301625" cy="390525"/>
        </p:xfrm>
        <a:graphic>
          <a:graphicData uri="http://schemas.openxmlformats.org/presentationml/2006/ole">
            <mc:AlternateContent xmlns:mc="http://schemas.openxmlformats.org/markup-compatibility/2006">
              <mc:Choice xmlns:v="urn:schemas-microsoft-com:vml" Requires="v">
                <p:oleObj spid="_x0000_s3287" name="" r:id="rId7" imgW="177800" imgH="228600" progId="">
                  <p:embed/>
                </p:oleObj>
              </mc:Choice>
              <mc:Fallback>
                <p:oleObj name="" r:id="rId7" imgW="177800" imgH="228600" progId="">
                  <p:embed/>
                  <p:pic>
                    <p:nvPicPr>
                      <p:cNvPr id="0" name="图片 3286"/>
                      <p:cNvPicPr/>
                      <p:nvPr/>
                    </p:nvPicPr>
                    <p:blipFill>
                      <a:blip r:embed="rId8"/>
                      <a:stretch>
                        <a:fillRect/>
                      </a:stretch>
                    </p:blipFill>
                    <p:spPr>
                      <a:xfrm>
                        <a:off x="2484438" y="1700213"/>
                        <a:ext cx="301625" cy="390525"/>
                      </a:xfrm>
                      <a:prstGeom prst="rect">
                        <a:avLst/>
                      </a:prstGeom>
                      <a:noFill/>
                      <a:ln w="38100">
                        <a:noFill/>
                        <a:miter/>
                      </a:ln>
                    </p:spPr>
                  </p:pic>
                </p:oleObj>
              </mc:Fallback>
            </mc:AlternateContent>
          </a:graphicData>
        </a:graphic>
      </p:graphicFrame>
      <p:graphicFrame>
        <p:nvGraphicFramePr>
          <p:cNvPr id="41995" name="Object 34"/>
          <p:cNvGraphicFramePr>
            <a:graphicFrameLocks noChangeAspect="1"/>
          </p:cNvGraphicFramePr>
          <p:nvPr/>
        </p:nvGraphicFramePr>
        <p:xfrm>
          <a:off x="5648325" y="1700213"/>
          <a:ext cx="219075" cy="390525"/>
        </p:xfrm>
        <a:graphic>
          <a:graphicData uri="http://schemas.openxmlformats.org/presentationml/2006/ole">
            <mc:AlternateContent xmlns:mc="http://schemas.openxmlformats.org/markup-compatibility/2006">
              <mc:Choice xmlns:v="urn:schemas-microsoft-com:vml" Requires="v">
                <p:oleObj spid="_x0000_s3288" name="" r:id="rId9" imgW="127000" imgH="228600" progId="">
                  <p:embed/>
                </p:oleObj>
              </mc:Choice>
              <mc:Fallback>
                <p:oleObj name="" r:id="rId9" imgW="127000" imgH="228600" progId="">
                  <p:embed/>
                  <p:pic>
                    <p:nvPicPr>
                      <p:cNvPr id="0" name="图片 3287"/>
                      <p:cNvPicPr/>
                      <p:nvPr/>
                    </p:nvPicPr>
                    <p:blipFill>
                      <a:blip r:embed="rId10"/>
                      <a:stretch>
                        <a:fillRect/>
                      </a:stretch>
                    </p:blipFill>
                    <p:spPr>
                      <a:xfrm>
                        <a:off x="5648325" y="1700213"/>
                        <a:ext cx="219075" cy="390525"/>
                      </a:xfrm>
                      <a:prstGeom prst="rect">
                        <a:avLst/>
                      </a:prstGeom>
                      <a:noFill/>
                      <a:ln w="38100">
                        <a:noFill/>
                        <a:miter/>
                      </a:ln>
                    </p:spPr>
                  </p:pic>
                </p:oleObj>
              </mc:Fallback>
            </mc:AlternateContent>
          </a:graphicData>
        </a:graphic>
      </p:graphicFrame>
      <p:graphicFrame>
        <p:nvGraphicFramePr>
          <p:cNvPr id="41996" name="Object 35"/>
          <p:cNvGraphicFramePr>
            <a:graphicFrameLocks noChangeAspect="1"/>
          </p:cNvGraphicFramePr>
          <p:nvPr/>
        </p:nvGraphicFramePr>
        <p:xfrm>
          <a:off x="1808163" y="2047875"/>
          <a:ext cx="2306637" cy="531813"/>
        </p:xfrm>
        <a:graphic>
          <a:graphicData uri="http://schemas.openxmlformats.org/presentationml/2006/ole">
            <mc:AlternateContent xmlns:mc="http://schemas.openxmlformats.org/markup-compatibility/2006">
              <mc:Choice xmlns:v="urn:schemas-microsoft-com:vml" Requires="v">
                <p:oleObj spid="_x0000_s3289" name="" r:id="rId11" imgW="1409700" imgH="304800" progId="">
                  <p:embed/>
                </p:oleObj>
              </mc:Choice>
              <mc:Fallback>
                <p:oleObj name="" r:id="rId11" imgW="1409700" imgH="304800" progId="">
                  <p:embed/>
                  <p:pic>
                    <p:nvPicPr>
                      <p:cNvPr id="0" name="图片 3288"/>
                      <p:cNvPicPr/>
                      <p:nvPr/>
                    </p:nvPicPr>
                    <p:blipFill>
                      <a:blip r:embed="rId12"/>
                      <a:stretch>
                        <a:fillRect/>
                      </a:stretch>
                    </p:blipFill>
                    <p:spPr>
                      <a:xfrm>
                        <a:off x="1808163" y="2047875"/>
                        <a:ext cx="2306637" cy="531813"/>
                      </a:xfrm>
                      <a:prstGeom prst="rect">
                        <a:avLst/>
                      </a:prstGeom>
                      <a:noFill/>
                      <a:ln w="38100">
                        <a:noFill/>
                        <a:miter/>
                      </a:ln>
                    </p:spPr>
                  </p:pic>
                </p:oleObj>
              </mc:Fallback>
            </mc:AlternateContent>
          </a:graphicData>
        </a:graphic>
      </p:graphicFrame>
      <p:graphicFrame>
        <p:nvGraphicFramePr>
          <p:cNvPr id="41997" name="Object 36"/>
          <p:cNvGraphicFramePr>
            <a:graphicFrameLocks noChangeAspect="1"/>
          </p:cNvGraphicFramePr>
          <p:nvPr/>
        </p:nvGraphicFramePr>
        <p:xfrm>
          <a:off x="3290888" y="1673225"/>
          <a:ext cx="273050" cy="446088"/>
        </p:xfrm>
        <a:graphic>
          <a:graphicData uri="http://schemas.openxmlformats.org/presentationml/2006/ole">
            <mc:AlternateContent xmlns:mc="http://schemas.openxmlformats.org/markup-compatibility/2006">
              <mc:Choice xmlns:v="urn:schemas-microsoft-com:vml" Requires="v">
                <p:oleObj spid="_x0000_s3290" name="" r:id="rId13" imgW="152400" imgH="254000" progId="">
                  <p:embed/>
                </p:oleObj>
              </mc:Choice>
              <mc:Fallback>
                <p:oleObj name="" r:id="rId13" imgW="152400" imgH="254000" progId="">
                  <p:embed/>
                  <p:pic>
                    <p:nvPicPr>
                      <p:cNvPr id="0" name="图片 3289"/>
                      <p:cNvPicPr/>
                      <p:nvPr/>
                    </p:nvPicPr>
                    <p:blipFill>
                      <a:blip r:embed="rId14"/>
                      <a:stretch>
                        <a:fillRect/>
                      </a:stretch>
                    </p:blipFill>
                    <p:spPr>
                      <a:xfrm>
                        <a:off x="3290888" y="1673225"/>
                        <a:ext cx="273050" cy="446088"/>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96"/>
                                        </p:tgtEl>
                                        <p:attrNameLst>
                                          <p:attrName>style.visibility</p:attrName>
                                        </p:attrNameLst>
                                      </p:cBhvr>
                                      <p:to>
                                        <p:strVal val="visible"/>
                                      </p:to>
                                    </p:set>
                                    <p:animEffect transition="in" filter="blinds(horizontal)">
                                      <p:cBhvr>
                                        <p:cTn id="7" dur="500"/>
                                        <p:tgtEl>
                                          <p:spTgt spid="41996"/>
                                        </p:tgtEl>
                                      </p:cBhvr>
                                    </p:animEffect>
                                  </p:childTnLst>
                                </p:cTn>
                              </p:par>
                              <p:par>
                                <p:cTn id="8" presetID="3" presetClass="entr" presetSubtype="10" fill="hold" nodeType="withEffect">
                                  <p:stCondLst>
                                    <p:cond delay="0"/>
                                  </p:stCondLst>
                                  <p:childTnLst>
                                    <p:set>
                                      <p:cBhvr>
                                        <p:cTn id="9" dur="1" fill="hold">
                                          <p:stCondLst>
                                            <p:cond delay="0"/>
                                          </p:stCondLst>
                                        </p:cTn>
                                        <p:tgtEl>
                                          <p:spTgt spid="41997"/>
                                        </p:tgtEl>
                                        <p:attrNameLst>
                                          <p:attrName>style.visibility</p:attrName>
                                        </p:attrNameLst>
                                      </p:cBhvr>
                                      <p:to>
                                        <p:strVal val="visible"/>
                                      </p:to>
                                    </p:set>
                                    <p:animEffect transition="in" filter="blinds(horizontal)">
                                      <p:cBhvr>
                                        <p:cTn id="10" dur="500"/>
                                        <p:tgtEl>
                                          <p:spTgt spid="41997"/>
                                        </p:tgtEl>
                                      </p:cBhvr>
                                    </p:animEffect>
                                  </p:childTnLst>
                                </p:cTn>
                              </p:par>
                              <p:par>
                                <p:cTn id="11" presetID="3" presetClass="entr" presetSubtype="10" fill="hold" nodeType="withEffect">
                                  <p:stCondLst>
                                    <p:cond delay="0"/>
                                  </p:stCondLst>
                                  <p:childTnLst>
                                    <p:set>
                                      <p:cBhvr>
                                        <p:cTn id="12" dur="1" fill="hold">
                                          <p:stCondLst>
                                            <p:cond delay="0"/>
                                          </p:stCondLst>
                                        </p:cTn>
                                        <p:tgtEl>
                                          <p:spTgt spid="41994"/>
                                        </p:tgtEl>
                                        <p:attrNameLst>
                                          <p:attrName>style.visibility</p:attrName>
                                        </p:attrNameLst>
                                      </p:cBhvr>
                                      <p:to>
                                        <p:strVal val="visible"/>
                                      </p:to>
                                    </p:set>
                                    <p:animEffect transition="in" filter="blinds(horizontal)">
                                      <p:cBhvr>
                                        <p:cTn id="13" dur="500"/>
                                        <p:tgtEl>
                                          <p:spTgt spid="4199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1993"/>
                                        </p:tgtEl>
                                        <p:attrNameLst>
                                          <p:attrName>style.visibility</p:attrName>
                                        </p:attrNameLst>
                                      </p:cBhvr>
                                      <p:to>
                                        <p:strVal val="visible"/>
                                      </p:to>
                                    </p:set>
                                    <p:animEffect transition="in" filter="blinds(horizontal)">
                                      <p:cBhvr>
                                        <p:cTn id="16" dur="500"/>
                                        <p:tgtEl>
                                          <p:spTgt spid="41993"/>
                                        </p:tgtEl>
                                      </p:cBhvr>
                                    </p:animEffect>
                                  </p:childTnLst>
                                </p:cTn>
                              </p:par>
                              <p:par>
                                <p:cTn id="17" presetID="3" presetClass="entr" presetSubtype="10" fill="hold" nodeType="withEffect">
                                  <p:stCondLst>
                                    <p:cond delay="0"/>
                                  </p:stCondLst>
                                  <p:childTnLst>
                                    <p:set>
                                      <p:cBhvr>
                                        <p:cTn id="18" dur="1" fill="hold">
                                          <p:stCondLst>
                                            <p:cond delay="0"/>
                                          </p:stCondLst>
                                        </p:cTn>
                                        <p:tgtEl>
                                          <p:spTgt spid="41995"/>
                                        </p:tgtEl>
                                        <p:attrNameLst>
                                          <p:attrName>style.visibility</p:attrName>
                                        </p:attrNameLst>
                                      </p:cBhvr>
                                      <p:to>
                                        <p:strVal val="visible"/>
                                      </p:to>
                                    </p:set>
                                    <p:animEffect transition="in" filter="blinds(horizontal)">
                                      <p:cBhvr>
                                        <p:cTn id="19" dur="500"/>
                                        <p:tgtEl>
                                          <p:spTgt spid="41995"/>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41991"/>
                                        </p:tgtEl>
                                        <p:attrNameLst>
                                          <p:attrName>style.visibility</p:attrName>
                                        </p:attrNameLst>
                                      </p:cBhvr>
                                      <p:to>
                                        <p:strVal val="visible"/>
                                      </p:to>
                                    </p:set>
                                    <p:animEffect transition="in" filter="checkerboard(across)">
                                      <p:cBhvr>
                                        <p:cTn id="24" dur="500"/>
                                        <p:tgtEl>
                                          <p:spTgt spid="41991"/>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41989"/>
                                        </p:tgtEl>
                                        <p:attrNameLst>
                                          <p:attrName>style.visibility</p:attrName>
                                        </p:attrNameLst>
                                      </p:cBhvr>
                                      <p:to>
                                        <p:strVal val="visible"/>
                                      </p:to>
                                    </p:set>
                                    <p:animEffect transition="in" filter="checkerboard(across)">
                                      <p:cBhvr>
                                        <p:cTn id="27" dur="500"/>
                                        <p:tgtEl>
                                          <p:spTgt spid="41989"/>
                                        </p:tgtEl>
                                      </p:cBhvr>
                                    </p:animEffect>
                                  </p:childTnLst>
                                </p:cTn>
                              </p:par>
                              <p:par>
                                <p:cTn id="28" presetID="5" presetClass="entr" presetSubtype="10" fill="hold" nodeType="withEffect">
                                  <p:stCondLst>
                                    <p:cond delay="0"/>
                                  </p:stCondLst>
                                  <p:childTnLst>
                                    <p:set>
                                      <p:cBhvr>
                                        <p:cTn id="29" dur="1" fill="hold">
                                          <p:stCondLst>
                                            <p:cond delay="0"/>
                                          </p:stCondLst>
                                        </p:cTn>
                                        <p:tgtEl>
                                          <p:spTgt spid="41990"/>
                                        </p:tgtEl>
                                        <p:attrNameLst>
                                          <p:attrName>style.visibility</p:attrName>
                                        </p:attrNameLst>
                                      </p:cBhvr>
                                      <p:to>
                                        <p:strVal val="visible"/>
                                      </p:to>
                                    </p:set>
                                    <p:animEffect transition="in" filter="checkerboard(across)">
                                      <p:cBhvr>
                                        <p:cTn id="30" dur="500"/>
                                        <p:tgtEl>
                                          <p:spTgt spid="41990"/>
                                        </p:tgtEl>
                                      </p:cBhvr>
                                    </p:animEffect>
                                  </p:childTnLst>
                                </p:cTn>
                              </p:par>
                              <p:par>
                                <p:cTn id="31" presetID="5" presetClass="entr" presetSubtype="10" fill="hold" nodeType="withEffect">
                                  <p:stCondLst>
                                    <p:cond delay="0"/>
                                  </p:stCondLst>
                                  <p:childTnLst>
                                    <p:set>
                                      <p:cBhvr>
                                        <p:cTn id="32" dur="1" fill="hold">
                                          <p:stCondLst>
                                            <p:cond delay="0"/>
                                          </p:stCondLst>
                                        </p:cTn>
                                        <p:tgtEl>
                                          <p:spTgt spid="41992"/>
                                        </p:tgtEl>
                                        <p:attrNameLst>
                                          <p:attrName>style.visibility</p:attrName>
                                        </p:attrNameLst>
                                      </p:cBhvr>
                                      <p:to>
                                        <p:strVal val="visible"/>
                                      </p:to>
                                    </p:set>
                                    <p:animEffect transition="in" filter="checkerboard(across)">
                                      <p:cBhvr>
                                        <p:cTn id="33" dur="500"/>
                                        <p:tgtEl>
                                          <p:spTgt spid="41992"/>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41988"/>
                                        </p:tgtEl>
                                        <p:attrNameLst>
                                          <p:attrName>style.visibility</p:attrName>
                                        </p:attrNameLst>
                                      </p:cBhvr>
                                      <p:to>
                                        <p:strVal val="visible"/>
                                      </p:to>
                                    </p:set>
                                    <p:animEffect transition="in" filter="wipe(down)">
                                      <p:cBhvr>
                                        <p:cTn id="38" dur="580">
                                          <p:stCondLst>
                                            <p:cond delay="0"/>
                                          </p:stCondLst>
                                        </p:cTn>
                                        <p:tgtEl>
                                          <p:spTgt spid="41988"/>
                                        </p:tgtEl>
                                      </p:cBhvr>
                                    </p:animEffect>
                                    <p:anim calcmode="lin" valueType="num">
                                      <p:cBhvr>
                                        <p:cTn id="39" dur="1822" tmFilter="0,0; 0.14,0.36; 0.43,0.73; 0.71,0.91; 1.0,1.0">
                                          <p:stCondLst>
                                            <p:cond delay="0"/>
                                          </p:stCondLst>
                                        </p:cTn>
                                        <p:tgtEl>
                                          <p:spTgt spid="41988"/>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41988"/>
                                        </p:tgtEl>
                                        <p:attrNameLst>
                                          <p:attrName>ppt_y</p:attrName>
                                        </p:attrNameLst>
                                      </p:cBhvr>
                                      <p:tavLst>
                                        <p:tav tm="0" fmla="#ppt_y-sin(pi*$)/3">
                                          <p:val>
                                            <p:fltVal val="0.500000"/>
                                          </p:val>
                                        </p:tav>
                                        <p:tav tm="100000">
                                          <p:val>
                                            <p:fltVal val="1.000000"/>
                                          </p:val>
                                        </p:tav>
                                      </p:tavLst>
                                    </p:anim>
                                    <p:anim calcmode="lin" valueType="num">
                                      <p:cBhvr>
                                        <p:cTn id="41" dur="664" tmFilter="0, 0; 0.125,0.2665; 0.25,0.4; 0.375,0.465; 0.5,0.5;  0.625,0.535; 0.75,0.6; 0.875,0.7335; 1,1">
                                          <p:stCondLst>
                                            <p:cond delay="664"/>
                                          </p:stCondLst>
                                        </p:cTn>
                                        <p:tgtEl>
                                          <p:spTgt spid="41988"/>
                                        </p:tgtEl>
                                        <p:attrNameLst>
                                          <p:attrName>ppt_y</p:attrName>
                                        </p:attrNameLst>
                                      </p:cBhvr>
                                      <p:tavLst>
                                        <p:tav tm="0" fmla="#ppt_y-sin(pi*$)/9">
                                          <p:val>
                                            <p:fltVal val="0.000000"/>
                                          </p:val>
                                        </p:tav>
                                        <p:tav tm="100000">
                                          <p:val>
                                            <p:fltVal val="1.000000"/>
                                          </p:val>
                                        </p:tav>
                                      </p:tavLst>
                                    </p:anim>
                                    <p:anim calcmode="lin" valueType="num">
                                      <p:cBhvr>
                                        <p:cTn id="42" dur="332" tmFilter="0, 0; 0.125,0.2665; 0.25,0.4; 0.375,0.465; 0.5,0.5;  0.625,0.535; 0.75,0.6; 0.875,0.7335; 1,1">
                                          <p:stCondLst>
                                            <p:cond delay="1324"/>
                                          </p:stCondLst>
                                        </p:cTn>
                                        <p:tgtEl>
                                          <p:spTgt spid="41988"/>
                                        </p:tgtEl>
                                        <p:attrNameLst>
                                          <p:attrName>ppt_y</p:attrName>
                                        </p:attrNameLst>
                                      </p:cBhvr>
                                      <p:tavLst>
                                        <p:tav tm="0" fmla="#ppt_y-sin(pi*$)/27">
                                          <p:val>
                                            <p:fltVal val="0.000000"/>
                                          </p:val>
                                        </p:tav>
                                        <p:tav tm="100000">
                                          <p:val>
                                            <p:fltVal val="1.000000"/>
                                          </p:val>
                                        </p:tav>
                                      </p:tavLst>
                                    </p:anim>
                                    <p:anim calcmode="lin" valueType="num">
                                      <p:cBhvr>
                                        <p:cTn id="43" dur="164" tmFilter="0, 0; 0.125,0.2665; 0.25,0.4; 0.375,0.465; 0.5,0.5;  0.625,0.535; 0.75,0.6; 0.875,0.7335; 1,1">
                                          <p:stCondLst>
                                            <p:cond delay="1656"/>
                                          </p:stCondLst>
                                        </p:cTn>
                                        <p:tgtEl>
                                          <p:spTgt spid="41988"/>
                                        </p:tgtEl>
                                        <p:attrNameLst>
                                          <p:attrName>ppt_y</p:attrName>
                                        </p:attrNameLst>
                                      </p:cBhvr>
                                      <p:tavLst>
                                        <p:tav tm="0" fmla="#ppt_y-sin(pi*$)/81">
                                          <p:val>
                                            <p:fltVal val="0.000000"/>
                                          </p:val>
                                        </p:tav>
                                        <p:tav tm="100000">
                                          <p:val>
                                            <p:fltVal val="1.000000"/>
                                          </p:val>
                                        </p:tav>
                                      </p:tavLst>
                                    </p:anim>
                                    <p:animScale>
                                      <p:cBhvr>
                                        <p:cTn id="44" dur="26">
                                          <p:stCondLst>
                                            <p:cond delay="650"/>
                                          </p:stCondLst>
                                        </p:cTn>
                                        <p:tgtEl>
                                          <p:spTgt spid="41988"/>
                                        </p:tgtEl>
                                      </p:cBhvr>
                                      <p:to x="100000" y="60000"/>
                                    </p:animScale>
                                    <p:animScale>
                                      <p:cBhvr>
                                        <p:cTn id="45" dur="166" decel="50000">
                                          <p:stCondLst>
                                            <p:cond delay="676"/>
                                          </p:stCondLst>
                                        </p:cTn>
                                        <p:tgtEl>
                                          <p:spTgt spid="41988"/>
                                        </p:tgtEl>
                                      </p:cBhvr>
                                      <p:to x="100000" y="100000"/>
                                    </p:animScale>
                                    <p:animScale>
                                      <p:cBhvr>
                                        <p:cTn id="46" dur="26">
                                          <p:stCondLst>
                                            <p:cond delay="1312"/>
                                          </p:stCondLst>
                                        </p:cTn>
                                        <p:tgtEl>
                                          <p:spTgt spid="41988"/>
                                        </p:tgtEl>
                                      </p:cBhvr>
                                      <p:to x="100000" y="80000"/>
                                    </p:animScale>
                                    <p:animScale>
                                      <p:cBhvr>
                                        <p:cTn id="47" dur="166" decel="50000">
                                          <p:stCondLst>
                                            <p:cond delay="1338"/>
                                          </p:stCondLst>
                                        </p:cTn>
                                        <p:tgtEl>
                                          <p:spTgt spid="41988"/>
                                        </p:tgtEl>
                                      </p:cBhvr>
                                      <p:to x="100000" y="100000"/>
                                    </p:animScale>
                                    <p:animScale>
                                      <p:cBhvr>
                                        <p:cTn id="48" dur="26">
                                          <p:stCondLst>
                                            <p:cond delay="1642"/>
                                          </p:stCondLst>
                                        </p:cTn>
                                        <p:tgtEl>
                                          <p:spTgt spid="41988"/>
                                        </p:tgtEl>
                                      </p:cBhvr>
                                      <p:to x="100000" y="90000"/>
                                    </p:animScale>
                                    <p:animScale>
                                      <p:cBhvr>
                                        <p:cTn id="49" dur="166" decel="50000">
                                          <p:stCondLst>
                                            <p:cond delay="1668"/>
                                          </p:stCondLst>
                                        </p:cTn>
                                        <p:tgtEl>
                                          <p:spTgt spid="41988"/>
                                        </p:tgtEl>
                                      </p:cBhvr>
                                      <p:to x="100000" y="100000"/>
                                    </p:animScale>
                                    <p:animScale>
                                      <p:cBhvr>
                                        <p:cTn id="50" dur="26">
                                          <p:stCondLst>
                                            <p:cond delay="1808"/>
                                          </p:stCondLst>
                                        </p:cTn>
                                        <p:tgtEl>
                                          <p:spTgt spid="41988"/>
                                        </p:tgtEl>
                                      </p:cBhvr>
                                      <p:to x="100000" y="95000"/>
                                    </p:animScale>
                                    <p:animScale>
                                      <p:cBhvr>
                                        <p:cTn id="51" dur="166" decel="50000">
                                          <p:stCondLst>
                                            <p:cond delay="1834"/>
                                          </p:stCondLst>
                                        </p:cTn>
                                        <p:tgtEl>
                                          <p:spTgt spid="41988"/>
                                        </p:tgtEl>
                                      </p:cBhvr>
                                      <p:to x="100000" y="100000"/>
                                    </p:animScale>
                                  </p:childTnLst>
                                </p:cTn>
                              </p:par>
                              <p:par>
                                <p:cTn id="52" presetID="26" presetClass="entr" presetSubtype="0" fill="hold" grpId="0" nodeType="withEffect">
                                  <p:stCondLst>
                                    <p:cond delay="0"/>
                                  </p:stCondLst>
                                  <p:childTnLst>
                                    <p:set>
                                      <p:cBhvr>
                                        <p:cTn id="53" dur="1" fill="hold">
                                          <p:stCondLst>
                                            <p:cond delay="0"/>
                                          </p:stCondLst>
                                        </p:cTn>
                                        <p:tgtEl>
                                          <p:spTgt spid="41987"/>
                                        </p:tgtEl>
                                        <p:attrNameLst>
                                          <p:attrName>style.visibility</p:attrName>
                                        </p:attrNameLst>
                                      </p:cBhvr>
                                      <p:to>
                                        <p:strVal val="visible"/>
                                      </p:to>
                                    </p:set>
                                    <p:animEffect transition="in" filter="wipe(down)">
                                      <p:cBhvr>
                                        <p:cTn id="54" dur="580">
                                          <p:stCondLst>
                                            <p:cond delay="0"/>
                                          </p:stCondLst>
                                        </p:cTn>
                                        <p:tgtEl>
                                          <p:spTgt spid="41987"/>
                                        </p:tgtEl>
                                      </p:cBhvr>
                                    </p:animEffect>
                                    <p:anim calcmode="lin" valueType="num">
                                      <p:cBhvr>
                                        <p:cTn id="55" dur="1822" tmFilter="0,0; 0.14,0.36; 0.43,0.73; 0.71,0.91; 1.0,1.0">
                                          <p:stCondLst>
                                            <p:cond delay="0"/>
                                          </p:stCondLst>
                                        </p:cTn>
                                        <p:tgtEl>
                                          <p:spTgt spid="41987"/>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41987"/>
                                        </p:tgtEl>
                                        <p:attrNameLst>
                                          <p:attrName>ppt_y</p:attrName>
                                        </p:attrNameLst>
                                      </p:cBhvr>
                                      <p:tavLst>
                                        <p:tav tm="0" fmla="#ppt_y-sin(pi*$)/3">
                                          <p:val>
                                            <p:fltVal val="0.500000"/>
                                          </p:val>
                                        </p:tav>
                                        <p:tav tm="100000">
                                          <p:val>
                                            <p:fltVal val="1.000000"/>
                                          </p:val>
                                        </p:tav>
                                      </p:tavLst>
                                    </p:anim>
                                    <p:anim calcmode="lin" valueType="num">
                                      <p:cBhvr>
                                        <p:cTn id="57" dur="664" tmFilter="0, 0; 0.125,0.2665; 0.25,0.4; 0.375,0.465; 0.5,0.5;  0.625,0.535; 0.75,0.6; 0.875,0.7335; 1,1">
                                          <p:stCondLst>
                                            <p:cond delay="664"/>
                                          </p:stCondLst>
                                        </p:cTn>
                                        <p:tgtEl>
                                          <p:spTgt spid="41987"/>
                                        </p:tgtEl>
                                        <p:attrNameLst>
                                          <p:attrName>ppt_y</p:attrName>
                                        </p:attrNameLst>
                                      </p:cBhvr>
                                      <p:tavLst>
                                        <p:tav tm="0" fmla="#ppt_y-sin(pi*$)/9">
                                          <p:val>
                                            <p:fltVal val="0.000000"/>
                                          </p:val>
                                        </p:tav>
                                        <p:tav tm="100000">
                                          <p:val>
                                            <p:fltVal val="1.000000"/>
                                          </p:val>
                                        </p:tav>
                                      </p:tavLst>
                                    </p:anim>
                                    <p:anim calcmode="lin" valueType="num">
                                      <p:cBhvr>
                                        <p:cTn id="58" dur="332" tmFilter="0, 0; 0.125,0.2665; 0.25,0.4; 0.375,0.465; 0.5,0.5;  0.625,0.535; 0.75,0.6; 0.875,0.7335; 1,1">
                                          <p:stCondLst>
                                            <p:cond delay="1324"/>
                                          </p:stCondLst>
                                        </p:cTn>
                                        <p:tgtEl>
                                          <p:spTgt spid="41987"/>
                                        </p:tgtEl>
                                        <p:attrNameLst>
                                          <p:attrName>ppt_y</p:attrName>
                                        </p:attrNameLst>
                                      </p:cBhvr>
                                      <p:tavLst>
                                        <p:tav tm="0" fmla="#ppt_y-sin(pi*$)/27">
                                          <p:val>
                                            <p:fltVal val="0.000000"/>
                                          </p:val>
                                        </p:tav>
                                        <p:tav tm="100000">
                                          <p:val>
                                            <p:fltVal val="1.000000"/>
                                          </p:val>
                                        </p:tav>
                                      </p:tavLst>
                                    </p:anim>
                                    <p:anim calcmode="lin" valueType="num">
                                      <p:cBhvr>
                                        <p:cTn id="59" dur="164" tmFilter="0, 0; 0.125,0.2665; 0.25,0.4; 0.375,0.465; 0.5,0.5;  0.625,0.535; 0.75,0.6; 0.875,0.7335; 1,1">
                                          <p:stCondLst>
                                            <p:cond delay="1656"/>
                                          </p:stCondLst>
                                        </p:cTn>
                                        <p:tgtEl>
                                          <p:spTgt spid="41987"/>
                                        </p:tgtEl>
                                        <p:attrNameLst>
                                          <p:attrName>ppt_y</p:attrName>
                                        </p:attrNameLst>
                                      </p:cBhvr>
                                      <p:tavLst>
                                        <p:tav tm="0" fmla="#ppt_y-sin(pi*$)/81">
                                          <p:val>
                                            <p:fltVal val="0.000000"/>
                                          </p:val>
                                        </p:tav>
                                        <p:tav tm="100000">
                                          <p:val>
                                            <p:fltVal val="1.000000"/>
                                          </p:val>
                                        </p:tav>
                                      </p:tavLst>
                                    </p:anim>
                                    <p:animScale>
                                      <p:cBhvr>
                                        <p:cTn id="60" dur="26">
                                          <p:stCondLst>
                                            <p:cond delay="650"/>
                                          </p:stCondLst>
                                        </p:cTn>
                                        <p:tgtEl>
                                          <p:spTgt spid="41987"/>
                                        </p:tgtEl>
                                      </p:cBhvr>
                                      <p:to x="100000" y="60000"/>
                                    </p:animScale>
                                    <p:animScale>
                                      <p:cBhvr>
                                        <p:cTn id="61" dur="166" decel="50000">
                                          <p:stCondLst>
                                            <p:cond delay="676"/>
                                          </p:stCondLst>
                                        </p:cTn>
                                        <p:tgtEl>
                                          <p:spTgt spid="41987"/>
                                        </p:tgtEl>
                                      </p:cBhvr>
                                      <p:to x="100000" y="100000"/>
                                    </p:animScale>
                                    <p:animScale>
                                      <p:cBhvr>
                                        <p:cTn id="62" dur="26">
                                          <p:stCondLst>
                                            <p:cond delay="1312"/>
                                          </p:stCondLst>
                                        </p:cTn>
                                        <p:tgtEl>
                                          <p:spTgt spid="41987"/>
                                        </p:tgtEl>
                                      </p:cBhvr>
                                      <p:to x="100000" y="80000"/>
                                    </p:animScale>
                                    <p:animScale>
                                      <p:cBhvr>
                                        <p:cTn id="63" dur="166" decel="50000">
                                          <p:stCondLst>
                                            <p:cond delay="1338"/>
                                          </p:stCondLst>
                                        </p:cTn>
                                        <p:tgtEl>
                                          <p:spTgt spid="41987"/>
                                        </p:tgtEl>
                                      </p:cBhvr>
                                      <p:to x="100000" y="100000"/>
                                    </p:animScale>
                                    <p:animScale>
                                      <p:cBhvr>
                                        <p:cTn id="64" dur="26">
                                          <p:stCondLst>
                                            <p:cond delay="1642"/>
                                          </p:stCondLst>
                                        </p:cTn>
                                        <p:tgtEl>
                                          <p:spTgt spid="41987"/>
                                        </p:tgtEl>
                                      </p:cBhvr>
                                      <p:to x="100000" y="90000"/>
                                    </p:animScale>
                                    <p:animScale>
                                      <p:cBhvr>
                                        <p:cTn id="65" dur="166" decel="50000">
                                          <p:stCondLst>
                                            <p:cond delay="1668"/>
                                          </p:stCondLst>
                                        </p:cTn>
                                        <p:tgtEl>
                                          <p:spTgt spid="41987"/>
                                        </p:tgtEl>
                                      </p:cBhvr>
                                      <p:to x="100000" y="100000"/>
                                    </p:animScale>
                                    <p:animScale>
                                      <p:cBhvr>
                                        <p:cTn id="66" dur="26">
                                          <p:stCondLst>
                                            <p:cond delay="1808"/>
                                          </p:stCondLst>
                                        </p:cTn>
                                        <p:tgtEl>
                                          <p:spTgt spid="41987"/>
                                        </p:tgtEl>
                                      </p:cBhvr>
                                      <p:to x="100000" y="95000"/>
                                    </p:animScale>
                                    <p:animScale>
                                      <p:cBhvr>
                                        <p:cTn id="67" dur="166" decel="50000">
                                          <p:stCondLst>
                                            <p:cond delay="1834"/>
                                          </p:stCondLst>
                                        </p:cTn>
                                        <p:tgtEl>
                                          <p:spTgt spid="419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89" grpId="0"/>
      <p:bldP spid="41991" grpId="0"/>
      <p:bldP spid="4199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p:nvPr/>
        </p:nvSpPr>
        <p:spPr>
          <a:xfrm>
            <a:off x="1031875" y="4217988"/>
            <a:ext cx="898525" cy="519112"/>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例１</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graphicFrame>
        <p:nvGraphicFramePr>
          <p:cNvPr id="43011" name="Object 18"/>
          <p:cNvGraphicFramePr>
            <a:graphicFrameLocks noChangeAspect="1"/>
          </p:cNvGraphicFramePr>
          <p:nvPr/>
        </p:nvGraphicFramePr>
        <p:xfrm>
          <a:off x="2139950" y="3281363"/>
          <a:ext cx="4351338" cy="2509837"/>
        </p:xfrm>
        <a:graphic>
          <a:graphicData uri="http://schemas.openxmlformats.org/presentationml/2006/ole">
            <mc:AlternateContent xmlns:mc="http://schemas.openxmlformats.org/markup-compatibility/2006">
              <mc:Choice xmlns:v="urn:schemas-microsoft-com:vml" Requires="v">
                <p:oleObj spid="_x0000_s3291" name="" r:id="rId1" imgW="4470400" imgH="2578100" progId="Equation.3">
                  <p:embed/>
                </p:oleObj>
              </mc:Choice>
              <mc:Fallback>
                <p:oleObj name="" r:id="rId1" imgW="4470400" imgH="2578100" progId="Equation.3">
                  <p:embed/>
                  <p:pic>
                    <p:nvPicPr>
                      <p:cNvPr id="0" name="图片 3290"/>
                      <p:cNvPicPr/>
                      <p:nvPr/>
                    </p:nvPicPr>
                    <p:blipFill>
                      <a:blip r:embed="rId2"/>
                      <a:stretch>
                        <a:fillRect/>
                      </a:stretch>
                    </p:blipFill>
                    <p:spPr>
                      <a:xfrm>
                        <a:off x="2139950" y="3281363"/>
                        <a:ext cx="4351338" cy="2509837"/>
                      </a:xfrm>
                      <a:prstGeom prst="rect">
                        <a:avLst/>
                      </a:prstGeom>
                      <a:noFill/>
                      <a:ln w="38100">
                        <a:noFill/>
                        <a:miter/>
                      </a:ln>
                    </p:spPr>
                  </p:pic>
                </p:oleObj>
              </mc:Fallback>
            </mc:AlternateContent>
          </a:graphicData>
        </a:graphic>
      </p:graphicFrame>
      <p:sp>
        <p:nvSpPr>
          <p:cNvPr id="640004" name="Rectangle 4"/>
          <p:cNvSpPr>
            <a:spLocks noGrp="1"/>
          </p:cNvSpPr>
          <p:nvPr>
            <p:ph type="title"/>
          </p:nvPr>
        </p:nvSpPr>
        <p:spPr>
          <a:xfrm>
            <a:off x="457200" y="112713"/>
            <a:ext cx="8229600" cy="1371600"/>
          </a:xfrm>
        </p:spPr>
        <p:txBody>
          <a:bodyPr vert="horz" wrap="square" lIns="91440" tIns="45720" rIns="91440" bIns="45720" anchor="ctr" anchorCtr="0"/>
          <a:p>
            <a:pPr eaLnBrk="1" hangingPunct="1"/>
            <a:r>
              <a:rPr lang="zh-CN" altLang="en-US" sz="3600" b="1" dirty="0">
                <a:solidFill>
                  <a:srgbClr val="0000FF"/>
                </a:solidFill>
                <a:ea typeface="楷体_GB2312" panose="02010609030101010101" pitchFamily="49" charset="-122"/>
              </a:rPr>
              <a:t>二、应用举例</a:t>
            </a:r>
            <a:endParaRPr lang="zh-CN" altLang="en-US" sz="3600" b="1" dirty="0">
              <a:solidFill>
                <a:srgbClr val="0000FF"/>
              </a:solidFill>
              <a:ea typeface="楷体_GB2312" panose="02010609030101010101" pitchFamily="49" charset="-122"/>
            </a:endParaRPr>
          </a:p>
        </p:txBody>
      </p:sp>
      <p:sp>
        <p:nvSpPr>
          <p:cNvPr id="640005" name="Text Box 5"/>
          <p:cNvSpPr txBox="1"/>
          <p:nvPr/>
        </p:nvSpPr>
        <p:spPr>
          <a:xfrm>
            <a:off x="914400" y="1344613"/>
            <a:ext cx="7696200" cy="1004887"/>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计算行列式常用方法：利用运算　　　把行列式化为</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上三角形行列式，从而算得行列式的值．</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40006" name="Object 19"/>
          <p:cNvGraphicFramePr>
            <a:graphicFrameLocks noChangeAspect="1"/>
          </p:cNvGraphicFramePr>
          <p:nvPr/>
        </p:nvGraphicFramePr>
        <p:xfrm>
          <a:off x="5300663" y="1387475"/>
          <a:ext cx="1000125" cy="528638"/>
        </p:xfrm>
        <a:graphic>
          <a:graphicData uri="http://schemas.openxmlformats.org/presentationml/2006/ole">
            <mc:AlternateContent xmlns:mc="http://schemas.openxmlformats.org/markup-compatibility/2006">
              <mc:Choice xmlns:v="urn:schemas-microsoft-com:vml" Requires="v">
                <p:oleObj spid="_x0000_s3292" name="" r:id="rId3" imgW="596900" imgH="304800" progId="">
                  <p:embed/>
                </p:oleObj>
              </mc:Choice>
              <mc:Fallback>
                <p:oleObj name="" r:id="rId3" imgW="596900" imgH="304800" progId="">
                  <p:embed/>
                  <p:pic>
                    <p:nvPicPr>
                      <p:cNvPr id="0" name="图片 3291"/>
                      <p:cNvPicPr/>
                      <p:nvPr/>
                    </p:nvPicPr>
                    <p:blipFill>
                      <a:blip r:embed="rId4"/>
                      <a:stretch>
                        <a:fillRect/>
                      </a:stretch>
                    </p:blipFill>
                    <p:spPr>
                      <a:xfrm>
                        <a:off x="5300663" y="1387475"/>
                        <a:ext cx="1000125" cy="528638"/>
                      </a:xfrm>
                      <a:prstGeom prst="rect">
                        <a:avLst/>
                      </a:prstGeom>
                      <a:noFill/>
                      <a:ln w="38100">
                        <a:noFill/>
                        <a:miter/>
                      </a:ln>
                    </p:spPr>
                  </p:pic>
                </p:oleObj>
              </mc:Fallback>
            </mc:AlternateContent>
          </a:graphicData>
        </a:graphic>
      </p:graphicFrame>
      <p:sp>
        <p:nvSpPr>
          <p:cNvPr id="43015" name="Rectangle 7"/>
          <p:cNvSpPr/>
          <p:nvPr/>
        </p:nvSpPr>
        <p:spPr>
          <a:xfrm>
            <a:off x="2895600" y="3276600"/>
            <a:ext cx="35052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3016" name="Object 20"/>
          <p:cNvGraphicFramePr>
            <a:graphicFrameLocks noChangeAspect="1"/>
          </p:cNvGraphicFramePr>
          <p:nvPr/>
        </p:nvGraphicFramePr>
        <p:xfrm>
          <a:off x="6629400" y="3276600"/>
          <a:ext cx="444500" cy="317500"/>
        </p:xfrm>
        <a:graphic>
          <a:graphicData uri="http://schemas.openxmlformats.org/presentationml/2006/ole">
            <mc:AlternateContent xmlns:mc="http://schemas.openxmlformats.org/markup-compatibility/2006">
              <mc:Choice xmlns:v="urn:schemas-microsoft-com:vml" Requires="v">
                <p:oleObj spid="_x0000_s3293" name="" r:id="rId5" imgW="443865" imgH="317500" progId="Equation.3">
                  <p:embed/>
                </p:oleObj>
              </mc:Choice>
              <mc:Fallback>
                <p:oleObj name="" r:id="rId5" imgW="443865" imgH="317500" progId="Equation.3">
                  <p:embed/>
                  <p:pic>
                    <p:nvPicPr>
                      <p:cNvPr id="0" name="图片 3292"/>
                      <p:cNvPicPr/>
                      <p:nvPr/>
                    </p:nvPicPr>
                    <p:blipFill>
                      <a:blip r:embed="rId6"/>
                      <a:stretch>
                        <a:fillRect/>
                      </a:stretch>
                    </p:blipFill>
                    <p:spPr>
                      <a:xfrm>
                        <a:off x="6629400" y="3276600"/>
                        <a:ext cx="444500" cy="317500"/>
                      </a:xfrm>
                      <a:prstGeom prst="rect">
                        <a:avLst/>
                      </a:prstGeom>
                      <a:noFill/>
                      <a:ln w="38100">
                        <a:noFill/>
                        <a:miter/>
                      </a:ln>
                    </p:spPr>
                  </p:pic>
                </p:oleObj>
              </mc:Fallback>
            </mc:AlternateContent>
          </a:graphicData>
        </a:graphic>
      </p:graphicFrame>
      <p:grpSp>
        <p:nvGrpSpPr>
          <p:cNvPr id="2" name="Group 9"/>
          <p:cNvGrpSpPr/>
          <p:nvPr/>
        </p:nvGrpSpPr>
        <p:grpSpPr>
          <a:xfrm>
            <a:off x="6400800" y="3581400"/>
            <a:ext cx="1003300" cy="381000"/>
            <a:chOff x="4032" y="2256"/>
            <a:chExt cx="632" cy="240"/>
          </a:xfrm>
        </p:grpSpPr>
        <p:grpSp>
          <p:nvGrpSpPr>
            <p:cNvPr id="640010" name="Group 10"/>
            <p:cNvGrpSpPr/>
            <p:nvPr/>
          </p:nvGrpSpPr>
          <p:grpSpPr>
            <a:xfrm>
              <a:off x="4032" y="2256"/>
              <a:ext cx="432" cy="240"/>
              <a:chOff x="4032" y="2256"/>
              <a:chExt cx="432" cy="240"/>
            </a:xfrm>
          </p:grpSpPr>
          <p:sp>
            <p:nvSpPr>
              <p:cNvPr id="640012" name="Line 11"/>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0013" name="Line 12"/>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0014" name="Line 13"/>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0011" name="Object 21"/>
            <p:cNvGraphicFramePr>
              <a:graphicFrameLocks noChangeAspect="1"/>
            </p:cNvGraphicFramePr>
            <p:nvPr/>
          </p:nvGraphicFramePr>
          <p:xfrm>
            <a:off x="4464" y="2256"/>
            <a:ext cx="200" cy="200"/>
          </p:xfrm>
          <a:graphic>
            <a:graphicData uri="http://schemas.openxmlformats.org/presentationml/2006/ole">
              <mc:AlternateContent xmlns:mc="http://schemas.openxmlformats.org/markup-compatibility/2006">
                <mc:Choice xmlns:v="urn:schemas-microsoft-com:vml" Requires="v">
                  <p:oleObj spid="_x0000_s3294" name="" r:id="rId7" imgW="317500" imgH="317500" progId="Equation.3">
                    <p:embed/>
                  </p:oleObj>
                </mc:Choice>
                <mc:Fallback>
                  <p:oleObj name="" r:id="rId7" imgW="317500" imgH="317500" progId="Equation.3">
                    <p:embed/>
                    <p:pic>
                      <p:nvPicPr>
                        <p:cNvPr id="0" name="图片 3293"/>
                        <p:cNvPicPr/>
                        <p:nvPr/>
                      </p:nvPicPr>
                      <p:blipFill>
                        <a:blip r:embed="rId8"/>
                        <a:stretch>
                          <a:fillRect/>
                        </a:stretch>
                      </p:blipFill>
                      <p:spPr>
                        <a:xfrm>
                          <a:off x="4464" y="2256"/>
                          <a:ext cx="200" cy="200"/>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3010"/>
                                        </p:tgtEl>
                                        <p:attrNameLst>
                                          <p:attrName>style.visibility</p:attrName>
                                        </p:attrNameLst>
                                      </p:cBhvr>
                                      <p:to>
                                        <p:strVal val="visible"/>
                                      </p:to>
                                    </p:set>
                                    <p:animEffect transition="in" filter="wipe(left)">
                                      <p:cBhvr>
                                        <p:cTn id="7" dur="75"/>
                                        <p:tgtEl>
                                          <p:spTgt spid="430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011"/>
                                        </p:tgtEl>
                                        <p:attrNameLst>
                                          <p:attrName>style.visibility</p:attrName>
                                        </p:attrNameLst>
                                      </p:cBhvr>
                                      <p:to>
                                        <p:strVal val="visible"/>
                                      </p:to>
                                    </p:set>
                                    <p:animEffect transition="in" filter="wipe(left)">
                                      <p:cBhvr>
                                        <p:cTn id="12" dur="500"/>
                                        <p:tgtEl>
                                          <p:spTgt spid="430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dissolve">
                                      <p:cBhvr>
                                        <p:cTn id="17" dur="5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016"/>
                                        </p:tgtEl>
                                        <p:attrNameLst>
                                          <p:attrName>style.visibility</p:attrName>
                                        </p:attrNameLst>
                                      </p:cBhvr>
                                      <p:to>
                                        <p:strVal val="visible"/>
                                      </p:to>
                                    </p:set>
                                    <p:animEffect transition="in" filter="wipe(left)">
                                      <p:cBhvr>
                                        <p:cTn id="22" dur="500"/>
                                        <p:tgtEl>
                                          <p:spTgt spid="430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5730" name="Text Box 2"/>
          <p:cNvSpPr txBox="1"/>
          <p:nvPr/>
        </p:nvSpPr>
        <p:spPr>
          <a:xfrm>
            <a:off x="131763" y="2544763"/>
            <a:ext cx="2568575"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其求解公式为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85731" name="Object 30"/>
          <p:cNvGraphicFramePr>
            <a:graphicFrameLocks noChangeAspect="1"/>
          </p:cNvGraphicFramePr>
          <p:nvPr/>
        </p:nvGraphicFramePr>
        <p:xfrm>
          <a:off x="131763" y="1196975"/>
          <a:ext cx="2625725" cy="1062038"/>
        </p:xfrm>
        <a:graphic>
          <a:graphicData uri="http://schemas.openxmlformats.org/presentationml/2006/ole">
            <mc:AlternateContent xmlns:mc="http://schemas.openxmlformats.org/markup-compatibility/2006">
              <mc:Choice xmlns:v="urn:schemas-microsoft-com:vml" Requires="v">
                <p:oleObj spid="_x0000_s3081" name="" r:id="rId1" imgW="1193800" imgH="482600" progId="">
                  <p:embed/>
                </p:oleObj>
              </mc:Choice>
              <mc:Fallback>
                <p:oleObj name="" r:id="rId1" imgW="1193800" imgH="482600" progId="">
                  <p:embed/>
                  <p:pic>
                    <p:nvPicPr>
                      <p:cNvPr id="0" name="图片 3080"/>
                      <p:cNvPicPr/>
                      <p:nvPr/>
                    </p:nvPicPr>
                    <p:blipFill>
                      <a:blip r:embed="rId2"/>
                      <a:stretch>
                        <a:fillRect/>
                      </a:stretch>
                    </p:blipFill>
                    <p:spPr>
                      <a:xfrm>
                        <a:off x="131763" y="1196975"/>
                        <a:ext cx="2625725" cy="1062038"/>
                      </a:xfrm>
                      <a:prstGeom prst="rect">
                        <a:avLst/>
                      </a:prstGeom>
                      <a:noFill/>
                      <a:ln w="38100">
                        <a:noFill/>
                        <a:miter/>
                      </a:ln>
                    </p:spPr>
                  </p:pic>
                </p:oleObj>
              </mc:Fallback>
            </mc:AlternateContent>
          </a:graphicData>
        </a:graphic>
      </p:graphicFrame>
      <p:graphicFrame>
        <p:nvGraphicFramePr>
          <p:cNvPr id="585732" name="Object 31"/>
          <p:cNvGraphicFramePr>
            <a:graphicFrameLocks noChangeAspect="1"/>
          </p:cNvGraphicFramePr>
          <p:nvPr/>
        </p:nvGraphicFramePr>
        <p:xfrm>
          <a:off x="131763" y="3146425"/>
          <a:ext cx="2849562" cy="2011363"/>
        </p:xfrm>
        <a:graphic>
          <a:graphicData uri="http://schemas.openxmlformats.org/presentationml/2006/ole">
            <mc:AlternateContent xmlns:mc="http://schemas.openxmlformats.org/markup-compatibility/2006">
              <mc:Choice xmlns:v="urn:schemas-microsoft-com:vml" Requires="v">
                <p:oleObj spid="_x0000_s3082" name="" r:id="rId3" imgW="1295400" imgH="914400" progId="">
                  <p:embed/>
                </p:oleObj>
              </mc:Choice>
              <mc:Fallback>
                <p:oleObj name="" r:id="rId3" imgW="1295400" imgH="914400" progId="">
                  <p:embed/>
                  <p:pic>
                    <p:nvPicPr>
                      <p:cNvPr id="0" name="图片 3081"/>
                      <p:cNvPicPr/>
                      <p:nvPr/>
                    </p:nvPicPr>
                    <p:blipFill>
                      <a:blip r:embed="rId4"/>
                      <a:stretch>
                        <a:fillRect/>
                      </a:stretch>
                    </p:blipFill>
                    <p:spPr>
                      <a:xfrm>
                        <a:off x="131763" y="3146425"/>
                        <a:ext cx="2849562" cy="2011363"/>
                      </a:xfrm>
                      <a:prstGeom prst="rect">
                        <a:avLst/>
                      </a:prstGeom>
                      <a:noFill/>
                      <a:ln w="38100">
                        <a:noFill/>
                        <a:miter/>
                      </a:ln>
                    </p:spPr>
                  </p:pic>
                </p:oleObj>
              </mc:Fallback>
            </mc:AlternateContent>
          </a:graphicData>
        </a:graphic>
      </p:graphicFrame>
      <p:sp>
        <p:nvSpPr>
          <p:cNvPr id="585733" name="Text Box 5"/>
          <p:cNvSpPr txBox="1"/>
          <p:nvPr/>
        </p:nvSpPr>
        <p:spPr>
          <a:xfrm>
            <a:off x="133350" y="673100"/>
            <a:ext cx="2405063"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二元线性方程组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85734" name="Rectangle 6"/>
          <p:cNvSpPr/>
          <p:nvPr/>
        </p:nvSpPr>
        <p:spPr>
          <a:xfrm>
            <a:off x="1317625" y="1268413"/>
            <a:ext cx="431800"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585735" name="Rectangle 7"/>
          <p:cNvSpPr/>
          <p:nvPr/>
        </p:nvSpPr>
        <p:spPr>
          <a:xfrm>
            <a:off x="323850" y="1268413"/>
            <a:ext cx="431800"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4824" name="Text Box 8"/>
          <p:cNvSpPr txBox="1"/>
          <p:nvPr/>
        </p:nvSpPr>
        <p:spPr>
          <a:xfrm>
            <a:off x="4211638" y="512763"/>
            <a:ext cx="4464050" cy="949325"/>
          </a:xfrm>
          <a:prstGeom prst="rect">
            <a:avLst/>
          </a:prstGeom>
          <a:solidFill>
            <a:srgbClr val="339966"/>
          </a:solidFill>
          <a:ln w="9525">
            <a:noFill/>
          </a:ln>
        </p:spPr>
        <p:txBody>
          <a:bodyPr lIns="36000" tIns="36000" rIns="36000" bIns="36000">
            <a:spAutoFit/>
          </a:bodyPr>
          <a:p>
            <a:pPr>
              <a:lnSpc>
                <a:spcPct val="120000"/>
              </a:lnSpc>
            </a:pPr>
            <a:r>
              <a:rPr lang="zh-CN" altLang="en-US" sz="2400" b="1" dirty="0">
                <a:solidFill>
                  <a:srgbClr val="FFFFFF"/>
                </a:solidFill>
                <a:latin typeface="Times New Roman" panose="02020603050405020304" pitchFamily="18" charset="0"/>
                <a:ea typeface="楷体_GB2312" panose="02010609030101010101" pitchFamily="49" charset="-122"/>
              </a:rPr>
              <a:t>我们引进新的符号来表示“</a:t>
            </a:r>
            <a:r>
              <a:rPr lang="zh-CN" altLang="en-US" sz="2400" b="1" dirty="0">
                <a:solidFill>
                  <a:srgbClr val="FFFF00"/>
                </a:solidFill>
                <a:latin typeface="Times New Roman" panose="02020603050405020304" pitchFamily="18" charset="0"/>
                <a:ea typeface="楷体_GB2312" panose="02010609030101010101" pitchFamily="49" charset="-122"/>
              </a:rPr>
              <a:t>四个数分成两对相乘再相减</a:t>
            </a:r>
            <a:r>
              <a:rPr lang="zh-CN" altLang="en-US" sz="2400" b="1" dirty="0">
                <a:solidFill>
                  <a:srgbClr val="FFFFFF"/>
                </a:solidFill>
                <a:latin typeface="Times New Roman" panose="02020603050405020304" pitchFamily="18" charset="0"/>
                <a:ea typeface="楷体_GB2312" panose="02010609030101010101" pitchFamily="49" charset="-122"/>
              </a:rPr>
              <a:t>”</a:t>
            </a:r>
            <a:r>
              <a:rPr lang="en-US" altLang="zh-CN" sz="2400" b="1" dirty="0">
                <a:solidFill>
                  <a:srgbClr val="FFFFFF"/>
                </a:solidFill>
                <a:latin typeface="楷体_GB2312" panose="02010609030101010101" pitchFamily="49" charset="-122"/>
                <a:ea typeface="楷体_GB2312" panose="02010609030101010101" pitchFamily="49" charset="-122"/>
              </a:rPr>
              <a:t>.</a:t>
            </a:r>
            <a:endParaRPr lang="en-US" altLang="zh-CN" sz="2400" b="1" dirty="0">
              <a:solidFill>
                <a:srgbClr val="FFFFFF"/>
              </a:solidFill>
              <a:latin typeface="楷体_GB2312" panose="02010609030101010101" pitchFamily="49" charset="-122"/>
              <a:ea typeface="楷体_GB2312" panose="02010609030101010101" pitchFamily="49" charset="-122"/>
            </a:endParaRPr>
          </a:p>
        </p:txBody>
      </p:sp>
      <p:graphicFrame>
        <p:nvGraphicFramePr>
          <p:cNvPr id="34825" name="Object 32"/>
          <p:cNvGraphicFramePr>
            <a:graphicFrameLocks noChangeAspect="1"/>
          </p:cNvGraphicFramePr>
          <p:nvPr/>
        </p:nvGraphicFramePr>
        <p:xfrm>
          <a:off x="4597400" y="3860800"/>
          <a:ext cx="4078288" cy="1062038"/>
        </p:xfrm>
        <a:graphic>
          <a:graphicData uri="http://schemas.openxmlformats.org/presentationml/2006/ole">
            <mc:AlternateContent xmlns:mc="http://schemas.openxmlformats.org/markup-compatibility/2006">
              <mc:Choice xmlns:v="urn:schemas-microsoft-com:vml" Requires="v">
                <p:oleObj spid="_x0000_s3084" name="" r:id="rId5" imgW="1854200" imgH="482600" progId="">
                  <p:embed/>
                </p:oleObj>
              </mc:Choice>
              <mc:Fallback>
                <p:oleObj name="" r:id="rId5" imgW="1854200" imgH="482600" progId="">
                  <p:embed/>
                  <p:pic>
                    <p:nvPicPr>
                      <p:cNvPr id="0" name="图片 3083"/>
                      <p:cNvPicPr/>
                      <p:nvPr/>
                    </p:nvPicPr>
                    <p:blipFill>
                      <a:blip r:embed="rId6"/>
                      <a:stretch>
                        <a:fillRect/>
                      </a:stretch>
                    </p:blipFill>
                    <p:spPr>
                      <a:xfrm>
                        <a:off x="4597400" y="3860800"/>
                        <a:ext cx="4078288" cy="1062038"/>
                      </a:xfrm>
                      <a:prstGeom prst="rect">
                        <a:avLst/>
                      </a:prstGeom>
                      <a:noFill/>
                      <a:ln w="38100">
                        <a:noFill/>
                        <a:miter/>
                      </a:ln>
                    </p:spPr>
                  </p:pic>
                </p:oleObj>
              </mc:Fallback>
            </mc:AlternateContent>
          </a:graphicData>
        </a:graphic>
      </p:graphicFrame>
      <p:graphicFrame>
        <p:nvGraphicFramePr>
          <p:cNvPr id="34826" name="Object 33"/>
          <p:cNvGraphicFramePr>
            <a:graphicFrameLocks noChangeAspect="1"/>
          </p:cNvGraphicFramePr>
          <p:nvPr/>
        </p:nvGraphicFramePr>
        <p:xfrm>
          <a:off x="4284663" y="1724025"/>
          <a:ext cx="1201737" cy="1006475"/>
        </p:xfrm>
        <a:graphic>
          <a:graphicData uri="http://schemas.openxmlformats.org/presentationml/2006/ole">
            <mc:AlternateContent xmlns:mc="http://schemas.openxmlformats.org/markup-compatibility/2006">
              <mc:Choice xmlns:v="urn:schemas-microsoft-com:vml" Requires="v">
                <p:oleObj spid="_x0000_s3083" name="" r:id="rId7" imgW="546100" imgH="457200" progId="">
                  <p:embed/>
                </p:oleObj>
              </mc:Choice>
              <mc:Fallback>
                <p:oleObj name="" r:id="rId7" imgW="546100" imgH="457200" progId="">
                  <p:embed/>
                  <p:pic>
                    <p:nvPicPr>
                      <p:cNvPr id="0" name="图片 3082"/>
                      <p:cNvPicPr/>
                      <p:nvPr/>
                    </p:nvPicPr>
                    <p:blipFill>
                      <a:blip r:embed="rId8"/>
                      <a:stretch>
                        <a:fillRect/>
                      </a:stretch>
                    </p:blipFill>
                    <p:spPr>
                      <a:xfrm>
                        <a:off x="4284663" y="1724025"/>
                        <a:ext cx="1201737" cy="1006475"/>
                      </a:xfrm>
                      <a:prstGeom prst="rect">
                        <a:avLst/>
                      </a:prstGeom>
                      <a:solidFill>
                        <a:srgbClr val="FFFF99"/>
                      </a:solidFill>
                      <a:ln w="38100">
                        <a:noFill/>
                        <a:miter/>
                      </a:ln>
                    </p:spPr>
                  </p:pic>
                </p:oleObj>
              </mc:Fallback>
            </mc:AlternateContent>
          </a:graphicData>
        </a:graphic>
      </p:graphicFrame>
      <p:sp>
        <p:nvSpPr>
          <p:cNvPr id="34827" name="Text Box 11"/>
          <p:cNvSpPr txBox="1"/>
          <p:nvPr/>
        </p:nvSpPr>
        <p:spPr>
          <a:xfrm>
            <a:off x="6221413" y="2066925"/>
            <a:ext cx="798512" cy="457200"/>
          </a:xfrm>
          <a:prstGeom prst="rect">
            <a:avLst/>
          </a:prstGeom>
          <a:noFill/>
          <a:ln w="9525">
            <a:noFill/>
          </a:ln>
        </p:spPr>
        <p:txBody>
          <a:bodyPr wrap="none"/>
          <a:p>
            <a:r>
              <a:rPr lang="zh-CN" altLang="en-US" sz="2400" b="1" dirty="0">
                <a:solidFill>
                  <a:srgbClr val="3333FF"/>
                </a:solidFill>
                <a:latin typeface="Arial" panose="020B0604020202090204" pitchFamily="34" charset="0"/>
                <a:ea typeface="楷体_GB2312" panose="02010609030101010101" pitchFamily="49" charset="-122"/>
              </a:rPr>
              <a:t>记号 </a:t>
            </a:r>
            <a:endParaRPr lang="zh-CN" altLang="en-US" sz="2400" b="1" dirty="0">
              <a:solidFill>
                <a:srgbClr val="3333FF"/>
              </a:solidFill>
              <a:latin typeface="Arial" panose="020B0604020202090204" pitchFamily="34" charset="0"/>
              <a:ea typeface="楷体_GB2312" panose="02010609030101010101" pitchFamily="49" charset="-122"/>
            </a:endParaRPr>
          </a:p>
        </p:txBody>
      </p:sp>
      <p:graphicFrame>
        <p:nvGraphicFramePr>
          <p:cNvPr id="34828" name="Object 34"/>
          <p:cNvGraphicFramePr>
            <a:graphicFrameLocks noChangeAspect="1"/>
          </p:cNvGraphicFramePr>
          <p:nvPr/>
        </p:nvGraphicFramePr>
        <p:xfrm>
          <a:off x="6948488" y="1700213"/>
          <a:ext cx="1312862" cy="1060450"/>
        </p:xfrm>
        <a:graphic>
          <a:graphicData uri="http://schemas.openxmlformats.org/presentationml/2006/ole">
            <mc:AlternateContent xmlns:mc="http://schemas.openxmlformats.org/markup-compatibility/2006">
              <mc:Choice xmlns:v="urn:schemas-microsoft-com:vml" Requires="v">
                <p:oleObj spid="_x0000_s3085" name="" r:id="rId9" imgW="596900" imgH="482600" progId="">
                  <p:embed/>
                </p:oleObj>
              </mc:Choice>
              <mc:Fallback>
                <p:oleObj name="" r:id="rId9" imgW="596900" imgH="482600" progId="">
                  <p:embed/>
                  <p:pic>
                    <p:nvPicPr>
                      <p:cNvPr id="0" name="图片 3084"/>
                      <p:cNvPicPr/>
                      <p:nvPr/>
                    </p:nvPicPr>
                    <p:blipFill>
                      <a:blip r:embed="rId10"/>
                      <a:stretch>
                        <a:fillRect/>
                      </a:stretch>
                    </p:blipFill>
                    <p:spPr>
                      <a:xfrm>
                        <a:off x="6948488" y="1700213"/>
                        <a:ext cx="1312862" cy="1060450"/>
                      </a:xfrm>
                      <a:prstGeom prst="rect">
                        <a:avLst/>
                      </a:prstGeom>
                      <a:noFill/>
                      <a:ln w="38100">
                        <a:noFill/>
                        <a:miter/>
                      </a:ln>
                    </p:spPr>
                  </p:pic>
                </p:oleObj>
              </mc:Fallback>
            </mc:AlternateContent>
          </a:graphicData>
        </a:graphic>
      </p:graphicFrame>
      <p:sp>
        <p:nvSpPr>
          <p:cNvPr id="34829" name="AutoShape 13"/>
          <p:cNvSpPr/>
          <p:nvPr/>
        </p:nvSpPr>
        <p:spPr>
          <a:xfrm>
            <a:off x="5645150" y="2044700"/>
            <a:ext cx="576263" cy="504825"/>
          </a:xfrm>
          <a:prstGeom prst="rightArrow">
            <a:avLst>
              <a:gd name="adj1" fmla="val 50000"/>
              <a:gd name="adj2" fmla="val 28537"/>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4830" name="Text Box 14"/>
          <p:cNvSpPr txBox="1"/>
          <p:nvPr/>
        </p:nvSpPr>
        <p:spPr>
          <a:xfrm>
            <a:off x="3548063" y="2066925"/>
            <a:ext cx="796925" cy="457200"/>
          </a:xfrm>
          <a:prstGeom prst="rect">
            <a:avLst/>
          </a:prstGeom>
          <a:noFill/>
          <a:ln w="9525">
            <a:noFill/>
          </a:ln>
        </p:spPr>
        <p:txBody>
          <a:bodyPr wrap="none"/>
          <a:p>
            <a:r>
              <a:rPr lang="zh-CN" altLang="en-US" sz="2400" b="1" dirty="0">
                <a:solidFill>
                  <a:srgbClr val="3333FF"/>
                </a:solidFill>
                <a:latin typeface="Arial" panose="020B0604020202090204" pitchFamily="34" charset="0"/>
                <a:ea typeface="楷体_GB2312" panose="02010609030101010101" pitchFamily="49" charset="-122"/>
              </a:rPr>
              <a:t>数表  </a:t>
            </a:r>
            <a:endParaRPr lang="zh-CN" altLang="en-US" sz="2400" b="1" dirty="0">
              <a:solidFill>
                <a:srgbClr val="3333FF"/>
              </a:solidFill>
              <a:latin typeface="Arial" panose="020B0604020202090204" pitchFamily="34" charset="0"/>
              <a:ea typeface="楷体_GB2312" panose="02010609030101010101" pitchFamily="49" charset="-122"/>
            </a:endParaRPr>
          </a:p>
        </p:txBody>
      </p:sp>
      <p:sp>
        <p:nvSpPr>
          <p:cNvPr id="34831" name="AutoShape 15"/>
          <p:cNvSpPr/>
          <p:nvPr/>
        </p:nvSpPr>
        <p:spPr>
          <a:xfrm rot="959359">
            <a:off x="2916238" y="1916113"/>
            <a:ext cx="576262" cy="504825"/>
          </a:xfrm>
          <a:prstGeom prst="rightArrow">
            <a:avLst>
              <a:gd name="adj1" fmla="val 50000"/>
              <a:gd name="adj2" fmla="val 28537"/>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4832" name="Text Box 16"/>
          <p:cNvSpPr txBox="1"/>
          <p:nvPr/>
        </p:nvSpPr>
        <p:spPr>
          <a:xfrm>
            <a:off x="4210050" y="2852738"/>
            <a:ext cx="4484688" cy="968375"/>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表达式              称为由该</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40000"/>
              </a:lnSpc>
            </a:pPr>
            <a:r>
              <a:rPr lang="zh-CN" altLang="en-US" sz="2400" b="1" dirty="0">
                <a:solidFill>
                  <a:srgbClr val="000000"/>
                </a:solidFill>
                <a:latin typeface="楷体_GB2312" panose="02010609030101010101" pitchFamily="49" charset="-122"/>
                <a:ea typeface="楷体_GB2312" panose="02010609030101010101" pitchFamily="49" charset="-122"/>
              </a:rPr>
              <a:t>数表所确定的</a:t>
            </a:r>
            <a:r>
              <a:rPr lang="zh-CN" altLang="en-US" sz="2400" b="1" dirty="0">
                <a:solidFill>
                  <a:srgbClr val="FF0000"/>
                </a:solidFill>
                <a:latin typeface="楷体_GB2312" panose="02010609030101010101" pitchFamily="49" charset="-122"/>
                <a:ea typeface="楷体_GB2312" panose="02010609030101010101" pitchFamily="49" charset="-122"/>
              </a:rPr>
              <a:t>二阶行列式</a:t>
            </a:r>
            <a:r>
              <a:rPr lang="zh-CN" altLang="en-US" sz="2400" b="1" dirty="0">
                <a:solidFill>
                  <a:srgbClr val="000000"/>
                </a:solidFill>
                <a:latin typeface="楷体_GB2312" panose="02010609030101010101" pitchFamily="49" charset="-122"/>
                <a:ea typeface="楷体_GB2312" panose="02010609030101010101" pitchFamily="49" charset="-122"/>
              </a:rPr>
              <a:t>，即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4833" name="Object 35"/>
          <p:cNvGraphicFramePr>
            <a:graphicFrameLocks noChangeAspect="1"/>
          </p:cNvGraphicFramePr>
          <p:nvPr/>
        </p:nvGraphicFramePr>
        <p:xfrm>
          <a:off x="5414963" y="2865438"/>
          <a:ext cx="1900237" cy="503237"/>
        </p:xfrm>
        <a:graphic>
          <a:graphicData uri="http://schemas.openxmlformats.org/presentationml/2006/ole">
            <mc:AlternateContent xmlns:mc="http://schemas.openxmlformats.org/markup-compatibility/2006">
              <mc:Choice xmlns:v="urn:schemas-microsoft-com:vml" Requires="v">
                <p:oleObj spid="_x0000_s3086" name="" r:id="rId11" imgW="862965" imgH="228600" progId="">
                  <p:embed/>
                </p:oleObj>
              </mc:Choice>
              <mc:Fallback>
                <p:oleObj name="" r:id="rId11" imgW="862965" imgH="228600" progId="">
                  <p:embed/>
                  <p:pic>
                    <p:nvPicPr>
                      <p:cNvPr id="0" name="图片 3085"/>
                      <p:cNvPicPr/>
                      <p:nvPr/>
                    </p:nvPicPr>
                    <p:blipFill>
                      <a:blip r:embed="rId12"/>
                      <a:stretch>
                        <a:fillRect/>
                      </a:stretch>
                    </p:blipFill>
                    <p:spPr>
                      <a:xfrm>
                        <a:off x="5414963" y="2865438"/>
                        <a:ext cx="1900237" cy="503237"/>
                      </a:xfrm>
                      <a:prstGeom prst="rect">
                        <a:avLst/>
                      </a:prstGeom>
                      <a:noFill/>
                      <a:ln w="38100">
                        <a:noFill/>
                        <a:miter/>
                      </a:ln>
                    </p:spPr>
                  </p:pic>
                </p:oleObj>
              </mc:Fallback>
            </mc:AlternateContent>
          </a:graphicData>
        </a:graphic>
      </p:graphicFrame>
      <p:sp>
        <p:nvSpPr>
          <p:cNvPr id="34834" name="Text Box 18"/>
          <p:cNvSpPr txBox="1"/>
          <p:nvPr/>
        </p:nvSpPr>
        <p:spPr>
          <a:xfrm>
            <a:off x="3548063" y="5070475"/>
            <a:ext cx="5006975" cy="457200"/>
          </a:xfrm>
          <a:prstGeom prst="rect">
            <a:avLst/>
          </a:prstGeom>
          <a:noFill/>
          <a:ln w="9525">
            <a:noFill/>
          </a:ln>
        </p:spPr>
        <p:txBody>
          <a:bodyPr wrap="none">
            <a:spAutoFit/>
          </a:bodyPr>
          <a:p>
            <a:r>
              <a:rPr lang="zh-CN" altLang="en-US" sz="2400" b="1" dirty="0">
                <a:solidFill>
                  <a:srgbClr val="000000"/>
                </a:solidFill>
                <a:latin typeface="Arial" panose="020B0604020202090204" pitchFamily="34" charset="0"/>
                <a:ea typeface="楷体_GB2312" panose="02010609030101010101" pitchFamily="49" charset="-122"/>
              </a:rPr>
              <a:t>其中，                              称为</a:t>
            </a:r>
            <a:r>
              <a:rPr lang="zh-CN" altLang="en-US" sz="2400" b="1" dirty="0">
                <a:solidFill>
                  <a:srgbClr val="FF0000"/>
                </a:solidFill>
                <a:latin typeface="Arial" panose="020B0604020202090204" pitchFamily="34" charset="0"/>
                <a:ea typeface="楷体_GB2312" panose="02010609030101010101" pitchFamily="49" charset="-122"/>
              </a:rPr>
              <a:t>元素</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4835" name="Object 36"/>
          <p:cNvGraphicFramePr>
            <a:graphicFrameLocks noChangeAspect="1"/>
          </p:cNvGraphicFramePr>
          <p:nvPr/>
        </p:nvGraphicFramePr>
        <p:xfrm>
          <a:off x="4427538" y="5056188"/>
          <a:ext cx="2633662" cy="533400"/>
        </p:xfrm>
        <a:graphic>
          <a:graphicData uri="http://schemas.openxmlformats.org/presentationml/2006/ole">
            <mc:AlternateContent xmlns:mc="http://schemas.openxmlformats.org/markup-compatibility/2006">
              <mc:Choice xmlns:v="urn:schemas-microsoft-com:vml" Requires="v">
                <p:oleObj spid="_x0000_s3087" name="" r:id="rId13" imgW="1193800" imgH="241300" progId="">
                  <p:embed/>
                </p:oleObj>
              </mc:Choice>
              <mc:Fallback>
                <p:oleObj name="" r:id="rId13" imgW="1193800" imgH="241300" progId="">
                  <p:embed/>
                  <p:pic>
                    <p:nvPicPr>
                      <p:cNvPr id="0" name="图片 3086"/>
                      <p:cNvPicPr/>
                      <p:nvPr/>
                    </p:nvPicPr>
                    <p:blipFill>
                      <a:blip r:embed="rId14"/>
                      <a:stretch>
                        <a:fillRect/>
                      </a:stretch>
                    </p:blipFill>
                    <p:spPr>
                      <a:xfrm>
                        <a:off x="4427538" y="5056188"/>
                        <a:ext cx="2633662" cy="533400"/>
                      </a:xfrm>
                      <a:prstGeom prst="rect">
                        <a:avLst/>
                      </a:prstGeom>
                      <a:noFill/>
                      <a:ln w="38100">
                        <a:noFill/>
                        <a:miter/>
                      </a:ln>
                    </p:spPr>
                  </p:pic>
                </p:oleObj>
              </mc:Fallback>
            </mc:AlternateContent>
          </a:graphicData>
        </a:graphic>
      </p:graphicFrame>
      <p:sp>
        <p:nvSpPr>
          <p:cNvPr id="34836" name="Text Box 20"/>
          <p:cNvSpPr txBox="1"/>
          <p:nvPr/>
        </p:nvSpPr>
        <p:spPr>
          <a:xfrm>
            <a:off x="4427538" y="5589588"/>
            <a:ext cx="4551362" cy="931862"/>
          </a:xfrm>
          <a:prstGeom prst="rect">
            <a:avLst/>
          </a:prstGeom>
          <a:noFill/>
          <a:ln w="9525">
            <a:noFill/>
          </a:ln>
        </p:spPr>
        <p:txBody>
          <a:bodyPr wrap="none">
            <a:spAutoFit/>
          </a:bodyPr>
          <a:p>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Arial" panose="020B0604020202090204" pitchFamily="34" charset="0"/>
                <a:ea typeface="楷体_GB2312" panose="02010609030101010101" pitchFamily="49" charset="-122"/>
              </a:rPr>
              <a:t>为</a:t>
            </a:r>
            <a:r>
              <a:rPr lang="zh-CN" altLang="en-US" sz="2400" b="1" dirty="0">
                <a:solidFill>
                  <a:srgbClr val="FF0000"/>
                </a:solidFill>
                <a:latin typeface="Arial" panose="020B0604020202090204" pitchFamily="34" charset="0"/>
                <a:ea typeface="楷体_GB2312" panose="02010609030101010101" pitchFamily="49" charset="-122"/>
              </a:rPr>
              <a:t>行标</a:t>
            </a:r>
            <a:r>
              <a:rPr lang="zh-CN" altLang="en-US" sz="2400" b="1" dirty="0">
                <a:solidFill>
                  <a:srgbClr val="000000"/>
                </a:solidFill>
                <a:latin typeface="Arial" panose="020B0604020202090204" pitchFamily="34" charset="0"/>
                <a:ea typeface="楷体_GB2312" panose="02010609030101010101" pitchFamily="49" charset="-122"/>
              </a:rPr>
              <a:t>，表明元素位于第</a:t>
            </a:r>
            <a:r>
              <a:rPr lang="en-US" altLang="zh-CN" sz="2400" b="1" i="1" dirty="0">
                <a:solidFill>
                  <a:srgbClr val="000000"/>
                </a:solidFill>
                <a:latin typeface="Times New Roman" panose="02020603050405020304" pitchFamily="18" charset="0"/>
                <a:ea typeface="楷体_GB2312" panose="02010609030101010101" pitchFamily="49" charset="-122"/>
              </a:rPr>
              <a:t>i </a:t>
            </a:r>
            <a:r>
              <a:rPr lang="zh-CN" altLang="en-US" sz="2400" b="1" dirty="0">
                <a:solidFill>
                  <a:srgbClr val="000000"/>
                </a:solidFill>
                <a:latin typeface="Arial" panose="020B0604020202090204" pitchFamily="34" charset="0"/>
                <a:ea typeface="楷体_GB2312" panose="02010609030101010101" pitchFamily="49" charset="-122"/>
              </a:rPr>
              <a:t>行； </a:t>
            </a:r>
            <a:endParaRPr lang="zh-CN" altLang="en-US" sz="2400" b="1" dirty="0">
              <a:solidFill>
                <a:srgbClr val="000000"/>
              </a:solidFill>
              <a:latin typeface="Arial" panose="020B0604020202090204" pitchFamily="34" charset="0"/>
              <a:ea typeface="楷体_GB2312" panose="02010609030101010101" pitchFamily="49" charset="-122"/>
            </a:endParaRPr>
          </a:p>
          <a:p>
            <a:pPr>
              <a:lnSpc>
                <a:spcPct val="130000"/>
              </a:lnSpc>
            </a:pPr>
            <a:r>
              <a:rPr lang="en-US" altLang="zh-CN" sz="2400" b="1" i="1" dirty="0">
                <a:solidFill>
                  <a:srgbClr val="000000"/>
                </a:solidFill>
                <a:latin typeface="Times New Roman" panose="02020603050405020304" pitchFamily="18" charset="0"/>
                <a:ea typeface="楷体_GB2312" panose="02010609030101010101" pitchFamily="49" charset="-122"/>
              </a:rPr>
              <a:t>j </a:t>
            </a:r>
            <a:r>
              <a:rPr lang="zh-CN" altLang="en-US" sz="2400" b="1" dirty="0">
                <a:solidFill>
                  <a:srgbClr val="000000"/>
                </a:solidFill>
                <a:latin typeface="Arial" panose="020B0604020202090204" pitchFamily="34" charset="0"/>
                <a:ea typeface="楷体_GB2312" panose="02010609030101010101" pitchFamily="49" charset="-122"/>
              </a:rPr>
              <a:t>为</a:t>
            </a:r>
            <a:r>
              <a:rPr lang="zh-CN" altLang="en-US" sz="2400" b="1" dirty="0">
                <a:solidFill>
                  <a:srgbClr val="FF0000"/>
                </a:solidFill>
                <a:latin typeface="Arial" panose="020B0604020202090204" pitchFamily="34" charset="0"/>
                <a:ea typeface="楷体_GB2312" panose="02010609030101010101" pitchFamily="49" charset="-122"/>
              </a:rPr>
              <a:t>列标</a:t>
            </a:r>
            <a:r>
              <a:rPr lang="zh-CN" altLang="en-US" sz="2400" b="1" dirty="0">
                <a:solidFill>
                  <a:srgbClr val="000000"/>
                </a:solidFill>
                <a:latin typeface="Arial" panose="020B0604020202090204" pitchFamily="34" charset="0"/>
                <a:ea typeface="楷体_GB2312" panose="02010609030101010101" pitchFamily="49" charset="-122"/>
              </a:rPr>
              <a:t>，表明元素位于第</a:t>
            </a:r>
            <a:r>
              <a:rPr lang="en-US" altLang="zh-CN" sz="2400" b="1" i="1" dirty="0">
                <a:solidFill>
                  <a:srgbClr val="000000"/>
                </a:solidFill>
                <a:latin typeface="Times New Roman" panose="02020603050405020304" pitchFamily="18" charset="0"/>
                <a:ea typeface="楷体_GB2312" panose="02010609030101010101" pitchFamily="49" charset="-122"/>
              </a:rPr>
              <a:t>j</a:t>
            </a:r>
            <a:r>
              <a:rPr lang="en-US" altLang="zh-CN" sz="2400" b="1" dirty="0">
                <a:solidFill>
                  <a:srgbClr val="000000"/>
                </a:solidFill>
                <a:latin typeface="Arial" panose="020B0604020202090204" pitchFamily="34" charset="0"/>
                <a:ea typeface="楷体_GB2312" panose="02010609030101010101" pitchFamily="49" charset="-122"/>
              </a:rPr>
              <a:t> </a:t>
            </a:r>
            <a:r>
              <a:rPr lang="zh-CN" altLang="en-US" sz="2400" b="1" dirty="0">
                <a:solidFill>
                  <a:srgbClr val="000000"/>
                </a:solidFill>
                <a:latin typeface="Arial" panose="020B0604020202090204" pitchFamily="34" charset="0"/>
                <a:ea typeface="楷体_GB2312" panose="02010609030101010101" pitchFamily="49" charset="-122"/>
              </a:rPr>
              <a:t>列</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4837" name="AutoShape 21"/>
          <p:cNvSpPr/>
          <p:nvPr/>
        </p:nvSpPr>
        <p:spPr>
          <a:xfrm flipH="1">
            <a:off x="971550" y="4738688"/>
            <a:ext cx="1944688" cy="395287"/>
          </a:xfrm>
          <a:prstGeom prst="roundRect">
            <a:avLst>
              <a:gd name="adj" fmla="val 16667"/>
            </a:avLst>
          </a:prstGeom>
          <a:noFill/>
          <a:ln w="28575" cap="flat" cmpd="sng">
            <a:solidFill>
              <a:srgbClr val="CC0099"/>
            </a:solidFill>
            <a:prstDash val="solid"/>
            <a:headEnd type="none" w="med" len="med"/>
            <a:tailEnd type="none" w="med" len="med"/>
          </a:ln>
        </p:spPr>
        <p:txBody>
          <a:bodyPr/>
          <a:p>
            <a:pPr algn="ctr"/>
            <a:endParaRPr lang="zh-CN" altLang="zh-CN" dirty="0">
              <a:solidFill>
                <a:srgbClr val="000000"/>
              </a:solidFill>
              <a:latin typeface="Arial" panose="020B0604020202090204" pitchFamily="34" charset="0"/>
            </a:endParaRPr>
          </a:p>
        </p:txBody>
      </p:sp>
      <p:sp>
        <p:nvSpPr>
          <p:cNvPr id="34838" name="AutoShape 22"/>
          <p:cNvSpPr/>
          <p:nvPr/>
        </p:nvSpPr>
        <p:spPr>
          <a:xfrm>
            <a:off x="971550" y="3730625"/>
            <a:ext cx="1944688" cy="395288"/>
          </a:xfrm>
          <a:prstGeom prst="roundRect">
            <a:avLst>
              <a:gd name="adj" fmla="val 16667"/>
            </a:avLst>
          </a:prstGeom>
          <a:noFill/>
          <a:ln w="28575" cap="flat" cmpd="sng">
            <a:solidFill>
              <a:srgbClr val="CC0099"/>
            </a:solidFill>
            <a:prstDash val="solid"/>
            <a:headEnd type="none" w="med" len="med"/>
            <a:tailEnd type="none" w="med" len="med"/>
          </a:ln>
        </p:spPr>
        <p:txBody>
          <a:bodyPr/>
          <a:p>
            <a:pPr algn="ctr"/>
            <a:endParaRPr lang="zh-CN" altLang="zh-CN" dirty="0">
              <a:solidFill>
                <a:srgbClr val="000000"/>
              </a:solidFill>
              <a:latin typeface="Arial" panose="020B0604020202090204" pitchFamily="34" charset="0"/>
            </a:endParaRPr>
          </a:p>
        </p:txBody>
      </p:sp>
      <p:sp>
        <p:nvSpPr>
          <p:cNvPr id="34839" name="AutoShape 23"/>
          <p:cNvSpPr/>
          <p:nvPr/>
        </p:nvSpPr>
        <p:spPr>
          <a:xfrm>
            <a:off x="395288" y="5805488"/>
            <a:ext cx="2881312" cy="647700"/>
          </a:xfrm>
          <a:prstGeom prst="roundRect">
            <a:avLst>
              <a:gd name="adj" fmla="val 16667"/>
            </a:avLst>
          </a:prstGeom>
          <a:noFill/>
          <a:ln w="28575" cap="flat" cmpd="sng">
            <a:solidFill>
              <a:schemeClr val="accent2"/>
            </a:solidFill>
            <a:prstDash val="solid"/>
            <a:headEnd type="none" w="med" len="med"/>
            <a:tailEnd type="none" w="med" len="med"/>
          </a:ln>
        </p:spPr>
        <p:txBody>
          <a:bodyPr anchor="ctr" anchorCtr="1"/>
          <a:p>
            <a:pPr algn="ctr"/>
            <a:r>
              <a:rPr lang="zh-CN" altLang="en-US" sz="2400" b="1" dirty="0">
                <a:solidFill>
                  <a:srgbClr val="FF0000"/>
                </a:solidFill>
                <a:latin typeface="Arial" panose="020B0604020202090204" pitchFamily="34" charset="0"/>
                <a:ea typeface="楷体_GB2312" panose="02010609030101010101" pitchFamily="49" charset="-122"/>
              </a:rPr>
              <a:t>原则：横行竖列</a:t>
            </a:r>
            <a:endParaRPr lang="zh-CN" altLang="en-US" sz="2400" b="1" dirty="0">
              <a:solidFill>
                <a:srgbClr val="FF0000"/>
              </a:solidFill>
              <a:latin typeface="Arial" panose="020B0604020202090204" pitchFamily="34"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blinds(horizontal)">
                                      <p:cBhvr>
                                        <p:cTn id="7" dur="500"/>
                                        <p:tgtEl>
                                          <p:spTgt spid="348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31"/>
                                        </p:tgtEl>
                                        <p:attrNameLst>
                                          <p:attrName>style.visibility</p:attrName>
                                        </p:attrNameLst>
                                      </p:cBhvr>
                                      <p:to>
                                        <p:strVal val="visible"/>
                                      </p:to>
                                    </p:set>
                                    <p:animEffect transition="in" filter="wipe(left)">
                                      <p:cBhvr>
                                        <p:cTn id="12" dur="500"/>
                                        <p:tgtEl>
                                          <p:spTgt spid="3483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34830"/>
                                        </p:tgtEl>
                                        <p:attrNameLst>
                                          <p:attrName>style.visibility</p:attrName>
                                        </p:attrNameLst>
                                      </p:cBhvr>
                                      <p:to>
                                        <p:strVal val="visible"/>
                                      </p:to>
                                    </p:set>
                                    <p:animEffect transition="in" filter="blinds(horizontal)">
                                      <p:cBhvr>
                                        <p:cTn id="16" dur="500"/>
                                        <p:tgtEl>
                                          <p:spTgt spid="34830"/>
                                        </p:tgtEl>
                                      </p:cBhvr>
                                    </p:animEffect>
                                  </p:childTnLst>
                                </p:cTn>
                              </p:par>
                              <p:par>
                                <p:cTn id="17" presetID="3" presetClass="entr" presetSubtype="10" fill="hold" nodeType="withEffect">
                                  <p:stCondLst>
                                    <p:cond delay="0"/>
                                  </p:stCondLst>
                                  <p:childTnLst>
                                    <p:set>
                                      <p:cBhvr>
                                        <p:cTn id="18" dur="1" fill="hold">
                                          <p:stCondLst>
                                            <p:cond delay="0"/>
                                          </p:stCondLst>
                                        </p:cTn>
                                        <p:tgtEl>
                                          <p:spTgt spid="34826"/>
                                        </p:tgtEl>
                                        <p:attrNameLst>
                                          <p:attrName>style.visibility</p:attrName>
                                        </p:attrNameLst>
                                      </p:cBhvr>
                                      <p:to>
                                        <p:strVal val="visible"/>
                                      </p:to>
                                    </p:set>
                                    <p:animEffect transition="in" filter="blinds(horizontal)">
                                      <p:cBhvr>
                                        <p:cTn id="19" dur="500"/>
                                        <p:tgtEl>
                                          <p:spTgt spid="348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829"/>
                                        </p:tgtEl>
                                        <p:attrNameLst>
                                          <p:attrName>style.visibility</p:attrName>
                                        </p:attrNameLst>
                                      </p:cBhvr>
                                      <p:to>
                                        <p:strVal val="visible"/>
                                      </p:to>
                                    </p:set>
                                    <p:animEffect transition="in" filter="wipe(left)">
                                      <p:cBhvr>
                                        <p:cTn id="24" dur="500"/>
                                        <p:tgtEl>
                                          <p:spTgt spid="3482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827"/>
                                        </p:tgtEl>
                                        <p:attrNameLst>
                                          <p:attrName>style.visibility</p:attrName>
                                        </p:attrNameLst>
                                      </p:cBhvr>
                                      <p:to>
                                        <p:strVal val="visible"/>
                                      </p:to>
                                    </p:set>
                                    <p:animEffect transition="in" filter="wipe(left)">
                                      <p:cBhvr>
                                        <p:cTn id="27" dur="500"/>
                                        <p:tgtEl>
                                          <p:spTgt spid="34827"/>
                                        </p:tgtEl>
                                      </p:cBhvr>
                                    </p:animEffect>
                                  </p:childTnLst>
                                </p:cTn>
                              </p:par>
                              <p:par>
                                <p:cTn id="28" presetID="22" presetClass="entr" presetSubtype="8" fill="hold" nodeType="withEffect">
                                  <p:stCondLst>
                                    <p:cond delay="0"/>
                                  </p:stCondLst>
                                  <p:childTnLst>
                                    <p:set>
                                      <p:cBhvr>
                                        <p:cTn id="29" dur="1" fill="hold">
                                          <p:stCondLst>
                                            <p:cond delay="0"/>
                                          </p:stCondLst>
                                        </p:cTn>
                                        <p:tgtEl>
                                          <p:spTgt spid="34828"/>
                                        </p:tgtEl>
                                        <p:attrNameLst>
                                          <p:attrName>style.visibility</p:attrName>
                                        </p:attrNameLst>
                                      </p:cBhvr>
                                      <p:to>
                                        <p:strVal val="visible"/>
                                      </p:to>
                                    </p:set>
                                    <p:animEffect transition="in" filter="wipe(left)">
                                      <p:cBhvr>
                                        <p:cTn id="30" dur="500"/>
                                        <p:tgtEl>
                                          <p:spTgt spid="34828"/>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4833"/>
                                        </p:tgtEl>
                                        <p:attrNameLst>
                                          <p:attrName>style.visibility</p:attrName>
                                        </p:attrNameLst>
                                      </p:cBhvr>
                                      <p:to>
                                        <p:strVal val="visible"/>
                                      </p:to>
                                    </p:set>
                                    <p:animEffect transition="in" filter="checkerboard(across)">
                                      <p:cBhvr>
                                        <p:cTn id="35" dur="500"/>
                                        <p:tgtEl>
                                          <p:spTgt spid="3483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4832"/>
                                        </p:tgtEl>
                                        <p:attrNameLst>
                                          <p:attrName>style.visibility</p:attrName>
                                        </p:attrNameLst>
                                      </p:cBhvr>
                                      <p:to>
                                        <p:strVal val="visible"/>
                                      </p:to>
                                    </p:set>
                                    <p:animEffect transition="in" filter="checkerboard(across)">
                                      <p:cBhvr>
                                        <p:cTn id="38" dur="500"/>
                                        <p:tgtEl>
                                          <p:spTgt spid="3483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34838"/>
                                        </p:tgtEl>
                                        <p:attrNameLst>
                                          <p:attrName>style.visibility</p:attrName>
                                        </p:attrNameLst>
                                      </p:cBhvr>
                                      <p:to>
                                        <p:strVal val="visible"/>
                                      </p:to>
                                    </p:set>
                                    <p:animEffect transition="in" filter="wipe(up)">
                                      <p:cBhvr>
                                        <p:cTn id="42" dur="500"/>
                                        <p:tgtEl>
                                          <p:spTgt spid="3483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4837"/>
                                        </p:tgtEl>
                                        <p:attrNameLst>
                                          <p:attrName>style.visibility</p:attrName>
                                        </p:attrNameLst>
                                      </p:cBhvr>
                                      <p:to>
                                        <p:strVal val="visible"/>
                                      </p:to>
                                    </p:set>
                                    <p:animEffect transition="in" filter="wipe(up)">
                                      <p:cBhvr>
                                        <p:cTn id="45" dur="500"/>
                                        <p:tgtEl>
                                          <p:spTgt spid="34837"/>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34825"/>
                                        </p:tgtEl>
                                        <p:attrNameLst>
                                          <p:attrName>style.visibility</p:attrName>
                                        </p:attrNameLst>
                                      </p:cBhvr>
                                      <p:to>
                                        <p:strVal val="visible"/>
                                      </p:to>
                                    </p:set>
                                    <p:animEffect transition="in" filter="wipe(down)">
                                      <p:cBhvr>
                                        <p:cTn id="50" dur="290">
                                          <p:stCondLst>
                                            <p:cond delay="0"/>
                                          </p:stCondLst>
                                        </p:cTn>
                                        <p:tgtEl>
                                          <p:spTgt spid="34825"/>
                                        </p:tgtEl>
                                      </p:cBhvr>
                                    </p:animEffect>
                                    <p:anim calcmode="lin" valueType="num">
                                      <p:cBhvr>
                                        <p:cTn id="51" dur="911" tmFilter="0,0; 0.14,0.36; 0.43,0.73; 0.71,0.91; 1.0,1.0">
                                          <p:stCondLst>
                                            <p:cond delay="0"/>
                                          </p:stCondLst>
                                        </p:cTn>
                                        <p:tgtEl>
                                          <p:spTgt spid="34825"/>
                                        </p:tgtEl>
                                        <p:attrNameLst>
                                          <p:attrName>ppt_x</p:attrName>
                                        </p:attrNameLst>
                                      </p:cBhvr>
                                      <p:tavLst>
                                        <p:tav tm="0">
                                          <p:val>
                                            <p:strVal val="#ppt_x-0.25"/>
                                          </p:val>
                                        </p:tav>
                                        <p:tav tm="100000">
                                          <p:val>
                                            <p:strVal val="#ppt_x"/>
                                          </p:val>
                                        </p:tav>
                                      </p:tavLst>
                                    </p:anim>
                                    <p:anim calcmode="lin" valueType="num">
                                      <p:cBhvr>
                                        <p:cTn id="52" dur="332" tmFilter="0.0,0.0; 0.25,0.07; 0.50,0.2; 0.75,0.467; 1.0,1.0">
                                          <p:stCondLst>
                                            <p:cond delay="0"/>
                                          </p:stCondLst>
                                        </p:cTn>
                                        <p:tgtEl>
                                          <p:spTgt spid="34825"/>
                                        </p:tgtEl>
                                        <p:attrNameLst>
                                          <p:attrName>ppt_y</p:attrName>
                                        </p:attrNameLst>
                                      </p:cBhvr>
                                      <p:tavLst>
                                        <p:tav tm="0" fmla="#ppt_y-sin(pi*$)/3">
                                          <p:val>
                                            <p:fltVal val="0.500000"/>
                                          </p:val>
                                        </p:tav>
                                        <p:tav tm="100000">
                                          <p:val>
                                            <p:fltVal val="1.000000"/>
                                          </p:val>
                                        </p:tav>
                                      </p:tavLst>
                                    </p:anim>
                                    <p:anim calcmode="lin" valueType="num">
                                      <p:cBhvr>
                                        <p:cTn id="53" dur="332" tmFilter="0, 0; 0.125,0.2665; 0.25,0.4; 0.375,0.465; 0.5,0.5;  0.625,0.535; 0.75,0.6; 0.875,0.7335; 1,1">
                                          <p:stCondLst>
                                            <p:cond delay="332"/>
                                          </p:stCondLst>
                                        </p:cTn>
                                        <p:tgtEl>
                                          <p:spTgt spid="34825"/>
                                        </p:tgtEl>
                                        <p:attrNameLst>
                                          <p:attrName>ppt_y</p:attrName>
                                        </p:attrNameLst>
                                      </p:cBhvr>
                                      <p:tavLst>
                                        <p:tav tm="0" fmla="#ppt_y-sin(pi*$)/9">
                                          <p:val>
                                            <p:fltVal val="0.000000"/>
                                          </p:val>
                                        </p:tav>
                                        <p:tav tm="100000">
                                          <p:val>
                                            <p:fltVal val="1.000000"/>
                                          </p:val>
                                        </p:tav>
                                      </p:tavLst>
                                    </p:anim>
                                    <p:anim calcmode="lin" valueType="num">
                                      <p:cBhvr>
                                        <p:cTn id="54" dur="166" tmFilter="0, 0; 0.125,0.2665; 0.25,0.4; 0.375,0.465; 0.5,0.5;  0.625,0.535; 0.75,0.6; 0.875,0.7335; 1,1">
                                          <p:stCondLst>
                                            <p:cond delay="662"/>
                                          </p:stCondLst>
                                        </p:cTn>
                                        <p:tgtEl>
                                          <p:spTgt spid="34825"/>
                                        </p:tgtEl>
                                        <p:attrNameLst>
                                          <p:attrName>ppt_y</p:attrName>
                                        </p:attrNameLst>
                                      </p:cBhvr>
                                      <p:tavLst>
                                        <p:tav tm="0" fmla="#ppt_y-sin(pi*$)/27">
                                          <p:val>
                                            <p:fltVal val="0.000000"/>
                                          </p:val>
                                        </p:tav>
                                        <p:tav tm="100000">
                                          <p:val>
                                            <p:fltVal val="1.000000"/>
                                          </p:val>
                                        </p:tav>
                                      </p:tavLst>
                                    </p:anim>
                                    <p:anim calcmode="lin" valueType="num">
                                      <p:cBhvr>
                                        <p:cTn id="55" dur="82" tmFilter="0, 0; 0.125,0.2665; 0.25,0.4; 0.375,0.465; 0.5,0.5;  0.625,0.535; 0.75,0.6; 0.875,0.7335; 1,1">
                                          <p:stCondLst>
                                            <p:cond delay="828"/>
                                          </p:stCondLst>
                                        </p:cTn>
                                        <p:tgtEl>
                                          <p:spTgt spid="34825"/>
                                        </p:tgtEl>
                                        <p:attrNameLst>
                                          <p:attrName>ppt_y</p:attrName>
                                        </p:attrNameLst>
                                      </p:cBhvr>
                                      <p:tavLst>
                                        <p:tav tm="0" fmla="#ppt_y-sin(pi*$)/81">
                                          <p:val>
                                            <p:fltVal val="0.000000"/>
                                          </p:val>
                                        </p:tav>
                                        <p:tav tm="100000">
                                          <p:val>
                                            <p:fltVal val="1.000000"/>
                                          </p:val>
                                        </p:tav>
                                      </p:tavLst>
                                    </p:anim>
                                    <p:animScale>
                                      <p:cBhvr>
                                        <p:cTn id="56" dur="13">
                                          <p:stCondLst>
                                            <p:cond delay="325"/>
                                          </p:stCondLst>
                                        </p:cTn>
                                        <p:tgtEl>
                                          <p:spTgt spid="34825"/>
                                        </p:tgtEl>
                                      </p:cBhvr>
                                      <p:to x="100000" y="60000"/>
                                    </p:animScale>
                                    <p:animScale>
                                      <p:cBhvr>
                                        <p:cTn id="57" dur="83" decel="50000">
                                          <p:stCondLst>
                                            <p:cond delay="338"/>
                                          </p:stCondLst>
                                        </p:cTn>
                                        <p:tgtEl>
                                          <p:spTgt spid="34825"/>
                                        </p:tgtEl>
                                      </p:cBhvr>
                                      <p:to x="100000" y="100000"/>
                                    </p:animScale>
                                    <p:animScale>
                                      <p:cBhvr>
                                        <p:cTn id="58" dur="13">
                                          <p:stCondLst>
                                            <p:cond delay="656"/>
                                          </p:stCondLst>
                                        </p:cTn>
                                        <p:tgtEl>
                                          <p:spTgt spid="34825"/>
                                        </p:tgtEl>
                                      </p:cBhvr>
                                      <p:to x="100000" y="80000"/>
                                    </p:animScale>
                                    <p:animScale>
                                      <p:cBhvr>
                                        <p:cTn id="59" dur="83" decel="50000">
                                          <p:stCondLst>
                                            <p:cond delay="669"/>
                                          </p:stCondLst>
                                        </p:cTn>
                                        <p:tgtEl>
                                          <p:spTgt spid="34825"/>
                                        </p:tgtEl>
                                      </p:cBhvr>
                                      <p:to x="100000" y="100000"/>
                                    </p:animScale>
                                    <p:animScale>
                                      <p:cBhvr>
                                        <p:cTn id="60" dur="13">
                                          <p:stCondLst>
                                            <p:cond delay="821"/>
                                          </p:stCondLst>
                                        </p:cTn>
                                        <p:tgtEl>
                                          <p:spTgt spid="34825"/>
                                        </p:tgtEl>
                                      </p:cBhvr>
                                      <p:to x="100000" y="90000"/>
                                    </p:animScale>
                                    <p:animScale>
                                      <p:cBhvr>
                                        <p:cTn id="61" dur="83" decel="50000">
                                          <p:stCondLst>
                                            <p:cond delay="834"/>
                                          </p:stCondLst>
                                        </p:cTn>
                                        <p:tgtEl>
                                          <p:spTgt spid="34825"/>
                                        </p:tgtEl>
                                      </p:cBhvr>
                                      <p:to x="100000" y="100000"/>
                                    </p:animScale>
                                    <p:animScale>
                                      <p:cBhvr>
                                        <p:cTn id="62" dur="13">
                                          <p:stCondLst>
                                            <p:cond delay="904"/>
                                          </p:stCondLst>
                                        </p:cTn>
                                        <p:tgtEl>
                                          <p:spTgt spid="34825"/>
                                        </p:tgtEl>
                                      </p:cBhvr>
                                      <p:to x="100000" y="95000"/>
                                    </p:animScale>
                                    <p:animScale>
                                      <p:cBhvr>
                                        <p:cTn id="63" dur="83" decel="50000">
                                          <p:stCondLst>
                                            <p:cond delay="917"/>
                                          </p:stCondLst>
                                        </p:cTn>
                                        <p:tgtEl>
                                          <p:spTgt spid="34825"/>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34835"/>
                                        </p:tgtEl>
                                        <p:attrNameLst>
                                          <p:attrName>style.visibility</p:attrName>
                                        </p:attrNameLst>
                                      </p:cBhvr>
                                      <p:to>
                                        <p:strVal val="visible"/>
                                      </p:to>
                                    </p:set>
                                    <p:animEffect transition="in" filter="strips(downLeft)">
                                      <p:cBhvr>
                                        <p:cTn id="68" dur="500"/>
                                        <p:tgtEl>
                                          <p:spTgt spid="34835"/>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34834"/>
                                        </p:tgtEl>
                                        <p:attrNameLst>
                                          <p:attrName>style.visibility</p:attrName>
                                        </p:attrNameLst>
                                      </p:cBhvr>
                                      <p:to>
                                        <p:strVal val="visible"/>
                                      </p:to>
                                    </p:set>
                                    <p:animEffect transition="in" filter="strips(downLeft)">
                                      <p:cBhvr>
                                        <p:cTn id="71" dur="500"/>
                                        <p:tgtEl>
                                          <p:spTgt spid="34834"/>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34839"/>
                                        </p:tgtEl>
                                        <p:attrNameLst>
                                          <p:attrName>style.visibility</p:attrName>
                                        </p:attrNameLst>
                                      </p:cBhvr>
                                      <p:to>
                                        <p:strVal val="visible"/>
                                      </p:to>
                                    </p:set>
                                    <p:animEffect transition="in" filter="slide(fromBottom)">
                                      <p:cBhvr>
                                        <p:cTn id="76" dur="500"/>
                                        <p:tgtEl>
                                          <p:spTgt spid="34839"/>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4836"/>
                                        </p:tgtEl>
                                        <p:attrNameLst>
                                          <p:attrName>style.visibility</p:attrName>
                                        </p:attrNameLst>
                                      </p:cBhvr>
                                      <p:to>
                                        <p:strVal val="visible"/>
                                      </p:to>
                                    </p:set>
                                    <p:animEffect transition="in" filter="fade">
                                      <p:cBhvr>
                                        <p:cTn id="81" dur="1000"/>
                                        <p:tgtEl>
                                          <p:spTgt spid="34836"/>
                                        </p:tgtEl>
                                      </p:cBhvr>
                                    </p:animEffect>
                                    <p:anim calcmode="lin" valueType="num">
                                      <p:cBhvr>
                                        <p:cTn id="82" dur="1000" fill="hold"/>
                                        <p:tgtEl>
                                          <p:spTgt spid="34836"/>
                                        </p:tgtEl>
                                        <p:attrNameLst>
                                          <p:attrName>ppt_x</p:attrName>
                                        </p:attrNameLst>
                                      </p:cBhvr>
                                      <p:tavLst>
                                        <p:tav tm="0">
                                          <p:val>
                                            <p:strVal val="#ppt_x"/>
                                          </p:val>
                                        </p:tav>
                                        <p:tav tm="100000">
                                          <p:val>
                                            <p:strVal val="#ppt_x"/>
                                          </p:val>
                                        </p:tav>
                                      </p:tavLst>
                                    </p:anim>
                                    <p:anim calcmode="lin" valueType="num">
                                      <p:cBhvr>
                                        <p:cTn id="83" dur="1000" fill="hold"/>
                                        <p:tgtEl>
                                          <p:spTgt spid="348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animBg="1"/>
      <p:bldP spid="34827" grpId="0"/>
      <p:bldP spid="34829" grpId="0" animBg="1"/>
      <p:bldP spid="34830" grpId="0"/>
      <p:bldP spid="34831" grpId="0" animBg="1"/>
      <p:bldP spid="34832" grpId="0"/>
      <p:bldP spid="34834" grpId="0"/>
      <p:bldP spid="34836" grpId="0"/>
      <p:bldP spid="34837" grpId="0" animBg="1"/>
      <p:bldP spid="34838" grpId="0" animBg="1"/>
      <p:bldP spid="3483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4034" name="Object 18"/>
          <p:cNvGraphicFramePr>
            <a:graphicFrameLocks noChangeAspect="1"/>
          </p:cNvGraphicFramePr>
          <p:nvPr/>
        </p:nvGraphicFramePr>
        <p:xfrm>
          <a:off x="2057400" y="990600"/>
          <a:ext cx="4351338" cy="2509838"/>
        </p:xfrm>
        <a:graphic>
          <a:graphicData uri="http://schemas.openxmlformats.org/presentationml/2006/ole">
            <mc:AlternateContent xmlns:mc="http://schemas.openxmlformats.org/markup-compatibility/2006">
              <mc:Choice xmlns:v="urn:schemas-microsoft-com:vml" Requires="v">
                <p:oleObj spid="_x0000_s3295" name="" r:id="rId1" imgW="4470400" imgH="2578100" progId="Equation.3">
                  <p:embed/>
                </p:oleObj>
              </mc:Choice>
              <mc:Fallback>
                <p:oleObj name="" r:id="rId1" imgW="4470400" imgH="2578100" progId="Equation.3">
                  <p:embed/>
                  <p:pic>
                    <p:nvPicPr>
                      <p:cNvPr id="0" name="图片 3294"/>
                      <p:cNvPicPr/>
                      <p:nvPr/>
                    </p:nvPicPr>
                    <p:blipFill>
                      <a:blip r:embed="rId2"/>
                      <a:stretch>
                        <a:fillRect/>
                      </a:stretch>
                    </p:blipFill>
                    <p:spPr>
                      <a:xfrm>
                        <a:off x="2057400" y="990600"/>
                        <a:ext cx="4351338" cy="2509838"/>
                      </a:xfrm>
                      <a:prstGeom prst="rect">
                        <a:avLst/>
                      </a:prstGeom>
                      <a:noFill/>
                      <a:ln w="38100">
                        <a:noFill/>
                        <a:miter/>
                      </a:ln>
                    </p:spPr>
                  </p:pic>
                </p:oleObj>
              </mc:Fallback>
            </mc:AlternateContent>
          </a:graphicData>
        </a:graphic>
      </p:graphicFrame>
      <p:sp>
        <p:nvSpPr>
          <p:cNvPr id="44035" name="Rectangle 3"/>
          <p:cNvSpPr/>
          <p:nvPr/>
        </p:nvSpPr>
        <p:spPr>
          <a:xfrm>
            <a:off x="2813050" y="985838"/>
            <a:ext cx="35052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4036" name="Object 19"/>
          <p:cNvGraphicFramePr>
            <a:graphicFrameLocks noChangeAspect="1"/>
          </p:cNvGraphicFramePr>
          <p:nvPr/>
        </p:nvGraphicFramePr>
        <p:xfrm>
          <a:off x="6546850" y="985838"/>
          <a:ext cx="444500" cy="317500"/>
        </p:xfrm>
        <a:graphic>
          <a:graphicData uri="http://schemas.openxmlformats.org/presentationml/2006/ole">
            <mc:AlternateContent xmlns:mc="http://schemas.openxmlformats.org/markup-compatibility/2006">
              <mc:Choice xmlns:v="urn:schemas-microsoft-com:vml" Requires="v">
                <p:oleObj spid="_x0000_s3296" name="" r:id="rId3" imgW="443865" imgH="317500" progId="Equation.3">
                  <p:embed/>
                </p:oleObj>
              </mc:Choice>
              <mc:Fallback>
                <p:oleObj name="" r:id="rId3" imgW="443865" imgH="317500" progId="Equation.3">
                  <p:embed/>
                  <p:pic>
                    <p:nvPicPr>
                      <p:cNvPr id="0" name="图片 3295"/>
                      <p:cNvPicPr/>
                      <p:nvPr/>
                    </p:nvPicPr>
                    <p:blipFill>
                      <a:blip r:embed="rId4"/>
                      <a:stretch>
                        <a:fillRect/>
                      </a:stretch>
                    </p:blipFill>
                    <p:spPr>
                      <a:xfrm>
                        <a:off x="6546850" y="985838"/>
                        <a:ext cx="444500" cy="317500"/>
                      </a:xfrm>
                      <a:prstGeom prst="rect">
                        <a:avLst/>
                      </a:prstGeom>
                      <a:noFill/>
                      <a:ln w="38100">
                        <a:noFill/>
                        <a:miter/>
                      </a:ln>
                    </p:spPr>
                  </p:pic>
                </p:oleObj>
              </mc:Fallback>
            </mc:AlternateContent>
          </a:graphicData>
        </a:graphic>
      </p:graphicFrame>
      <p:grpSp>
        <p:nvGrpSpPr>
          <p:cNvPr id="2" name="Group 5"/>
          <p:cNvGrpSpPr/>
          <p:nvPr/>
        </p:nvGrpSpPr>
        <p:grpSpPr>
          <a:xfrm>
            <a:off x="6318250" y="1290638"/>
            <a:ext cx="1003300" cy="381000"/>
            <a:chOff x="4032" y="2256"/>
            <a:chExt cx="632" cy="240"/>
          </a:xfrm>
        </p:grpSpPr>
        <p:grpSp>
          <p:nvGrpSpPr>
            <p:cNvPr id="641036" name="Group 6"/>
            <p:cNvGrpSpPr/>
            <p:nvPr/>
          </p:nvGrpSpPr>
          <p:grpSpPr>
            <a:xfrm>
              <a:off x="4032" y="2256"/>
              <a:ext cx="432" cy="240"/>
              <a:chOff x="4032" y="2256"/>
              <a:chExt cx="432" cy="240"/>
            </a:xfrm>
          </p:grpSpPr>
          <p:sp>
            <p:nvSpPr>
              <p:cNvPr id="641038" name="Line 7"/>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1039" name="Line 8"/>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1040" name="Line 9"/>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1037" name="Object 20"/>
            <p:cNvGraphicFramePr>
              <a:graphicFrameLocks noChangeAspect="1"/>
            </p:cNvGraphicFramePr>
            <p:nvPr/>
          </p:nvGraphicFramePr>
          <p:xfrm>
            <a:off x="4464" y="2256"/>
            <a:ext cx="200" cy="200"/>
          </p:xfrm>
          <a:graphic>
            <a:graphicData uri="http://schemas.openxmlformats.org/presentationml/2006/ole">
              <mc:AlternateContent xmlns:mc="http://schemas.openxmlformats.org/markup-compatibility/2006">
                <mc:Choice xmlns:v="urn:schemas-microsoft-com:vml" Requires="v">
                  <p:oleObj spid="_x0000_s3298" name="" r:id="rId5" imgW="317500" imgH="317500" progId="Equation.3">
                    <p:embed/>
                  </p:oleObj>
                </mc:Choice>
                <mc:Fallback>
                  <p:oleObj name="" r:id="rId5" imgW="317500" imgH="317500" progId="Equation.3">
                    <p:embed/>
                    <p:pic>
                      <p:nvPicPr>
                        <p:cNvPr id="0" name="图片 3297"/>
                        <p:cNvPicPr/>
                        <p:nvPr/>
                      </p:nvPicPr>
                      <p:blipFill>
                        <a:blip r:embed="rId6"/>
                        <a:stretch>
                          <a:fillRect/>
                        </a:stretch>
                      </p:blipFill>
                      <p:spPr>
                        <a:xfrm>
                          <a:off x="4464" y="2256"/>
                          <a:ext cx="200" cy="200"/>
                        </a:xfrm>
                        <a:prstGeom prst="rect">
                          <a:avLst/>
                        </a:prstGeom>
                        <a:noFill/>
                        <a:ln w="38100">
                          <a:noFill/>
                          <a:miter/>
                        </a:ln>
                      </p:spPr>
                    </p:pic>
                  </p:oleObj>
                </mc:Fallback>
              </mc:AlternateContent>
            </a:graphicData>
          </a:graphic>
        </p:graphicFrame>
      </p:grpSp>
      <p:sp>
        <p:nvSpPr>
          <p:cNvPr id="641030" name="Rectangle 11"/>
          <p:cNvSpPr/>
          <p:nvPr/>
        </p:nvSpPr>
        <p:spPr>
          <a:xfrm>
            <a:off x="1143000" y="1905000"/>
            <a:ext cx="542925" cy="519113"/>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解</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grpSp>
        <p:nvGrpSpPr>
          <p:cNvPr id="4" name="Group 12"/>
          <p:cNvGrpSpPr/>
          <p:nvPr/>
        </p:nvGrpSpPr>
        <p:grpSpPr>
          <a:xfrm>
            <a:off x="1600200" y="3581400"/>
            <a:ext cx="4603750" cy="2514600"/>
            <a:chOff x="1008" y="2256"/>
            <a:chExt cx="2900" cy="1584"/>
          </a:xfrm>
        </p:grpSpPr>
        <p:graphicFrame>
          <p:nvGraphicFramePr>
            <p:cNvPr id="641032" name="Object 21"/>
            <p:cNvGraphicFramePr>
              <a:graphicFrameLocks noChangeAspect="1"/>
            </p:cNvGraphicFramePr>
            <p:nvPr/>
          </p:nvGraphicFramePr>
          <p:xfrm>
            <a:off x="1056" y="2256"/>
            <a:ext cx="2852" cy="1584"/>
          </p:xfrm>
          <a:graphic>
            <a:graphicData uri="http://schemas.openxmlformats.org/presentationml/2006/ole">
              <mc:AlternateContent xmlns:mc="http://schemas.openxmlformats.org/markup-compatibility/2006">
                <mc:Choice xmlns:v="urn:schemas-microsoft-com:vml" Requires="v">
                  <p:oleObj spid="_x0000_s3297" name="" r:id="rId7" imgW="4610100" imgH="2578100" progId="Equation.3">
                    <p:embed/>
                  </p:oleObj>
                </mc:Choice>
                <mc:Fallback>
                  <p:oleObj name="" r:id="rId7" imgW="4610100" imgH="2578100" progId="Equation.3">
                    <p:embed/>
                    <p:pic>
                      <p:nvPicPr>
                        <p:cNvPr id="0" name="图片 3296"/>
                        <p:cNvPicPr/>
                        <p:nvPr/>
                      </p:nvPicPr>
                      <p:blipFill>
                        <a:blip r:embed="rId8"/>
                        <a:stretch>
                          <a:fillRect/>
                        </a:stretch>
                      </p:blipFill>
                      <p:spPr>
                        <a:xfrm>
                          <a:off x="1056" y="2256"/>
                          <a:ext cx="2852" cy="1584"/>
                        </a:xfrm>
                        <a:prstGeom prst="rect">
                          <a:avLst/>
                        </a:prstGeom>
                        <a:noFill/>
                        <a:ln w="38100">
                          <a:noFill/>
                          <a:miter/>
                        </a:ln>
                      </p:spPr>
                    </p:pic>
                  </p:oleObj>
                </mc:Fallback>
              </mc:AlternateContent>
            </a:graphicData>
          </a:graphic>
        </p:graphicFrame>
        <p:grpSp>
          <p:nvGrpSpPr>
            <p:cNvPr id="641033" name="Group 14"/>
            <p:cNvGrpSpPr/>
            <p:nvPr/>
          </p:nvGrpSpPr>
          <p:grpSpPr>
            <a:xfrm>
              <a:off x="1008" y="3168"/>
              <a:ext cx="655" cy="61"/>
              <a:chOff x="1440" y="3216"/>
              <a:chExt cx="816" cy="48"/>
            </a:xfrm>
          </p:grpSpPr>
          <p:sp>
            <p:nvSpPr>
              <p:cNvPr id="641034" name="Line 15"/>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1035" name="Line 16"/>
              <p:cNvSpPr/>
              <p:nvPr/>
            </p:nvSpPr>
            <p:spPr>
              <a:xfrm>
                <a:off x="1440" y="3264"/>
                <a:ext cx="816" cy="0"/>
              </a:xfrm>
              <a:prstGeom prst="line">
                <a:avLst/>
              </a:prstGeom>
              <a:ln w="9525" cap="flat" cmpd="sng">
                <a:solidFill>
                  <a:schemeClr val="tx2"/>
                </a:solidFill>
                <a:prstDash val="solid"/>
                <a:headEnd type="none" w="med" len="med"/>
                <a:tailEnd type="none" w="med" len="med"/>
              </a:ln>
            </p:spPr>
          </p:sp>
        </p:gr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wipe(left)">
                                      <p:cBhvr>
                                        <p:cTn id="7" dur="500"/>
                                        <p:tgtEl>
                                          <p:spTgt spid="440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dissolve">
                                      <p:cBhvr>
                                        <p:cTn id="12" dur="500"/>
                                        <p:tgtEl>
                                          <p:spTgt spid="440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036"/>
                                        </p:tgtEl>
                                        <p:attrNameLst>
                                          <p:attrName>style.visibility</p:attrName>
                                        </p:attrNameLst>
                                      </p:cBhvr>
                                      <p:to>
                                        <p:strVal val="visible"/>
                                      </p:to>
                                    </p:set>
                                    <p:animEffect transition="in" filter="wipe(left)">
                                      <p:cBhvr>
                                        <p:cTn id="17" dur="500"/>
                                        <p:tgtEl>
                                          <p:spTgt spid="440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5058" name="Object 38"/>
          <p:cNvGraphicFramePr>
            <a:graphicFrameLocks noChangeAspect="1"/>
          </p:cNvGraphicFramePr>
          <p:nvPr/>
        </p:nvGraphicFramePr>
        <p:xfrm>
          <a:off x="3048000" y="3581400"/>
          <a:ext cx="3435350" cy="2527300"/>
        </p:xfrm>
        <a:graphic>
          <a:graphicData uri="http://schemas.openxmlformats.org/presentationml/2006/ole">
            <mc:AlternateContent xmlns:mc="http://schemas.openxmlformats.org/markup-compatibility/2006">
              <mc:Choice xmlns:v="urn:schemas-microsoft-com:vml" Requires="v">
                <p:oleObj spid="_x0000_s3299" name="" r:id="rId1" imgW="3632200" imgH="2578100" progId="Equation.3">
                  <p:embed/>
                </p:oleObj>
              </mc:Choice>
              <mc:Fallback>
                <p:oleObj name="" r:id="rId1" imgW="3632200" imgH="2578100" progId="Equation.3">
                  <p:embed/>
                  <p:pic>
                    <p:nvPicPr>
                      <p:cNvPr id="0" name="图片 3298"/>
                      <p:cNvPicPr/>
                      <p:nvPr/>
                    </p:nvPicPr>
                    <p:blipFill>
                      <a:blip r:embed="rId2"/>
                      <a:stretch>
                        <a:fillRect/>
                      </a:stretch>
                    </p:blipFill>
                    <p:spPr>
                      <a:xfrm>
                        <a:off x="3048000" y="3581400"/>
                        <a:ext cx="3435350" cy="2527300"/>
                      </a:xfrm>
                      <a:prstGeom prst="rect">
                        <a:avLst/>
                      </a:prstGeom>
                      <a:noFill/>
                      <a:ln w="38100">
                        <a:noFill/>
                        <a:miter/>
                      </a:ln>
                    </p:spPr>
                  </p:pic>
                </p:oleObj>
              </mc:Fallback>
            </mc:AlternateContent>
          </a:graphicData>
        </a:graphic>
      </p:graphicFrame>
      <p:grpSp>
        <p:nvGrpSpPr>
          <p:cNvPr id="2" name="Group 3"/>
          <p:cNvGrpSpPr/>
          <p:nvPr/>
        </p:nvGrpSpPr>
        <p:grpSpPr>
          <a:xfrm>
            <a:off x="1295400" y="4953000"/>
            <a:ext cx="1039813" cy="96838"/>
            <a:chOff x="1440" y="3216"/>
            <a:chExt cx="816" cy="48"/>
          </a:xfrm>
        </p:grpSpPr>
        <p:sp>
          <p:nvSpPr>
            <p:cNvPr id="642080" name="Line 4"/>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2081" name="Line 5"/>
            <p:cNvSpPr/>
            <p:nvPr/>
          </p:nvSpPr>
          <p:spPr>
            <a:xfrm>
              <a:off x="1440" y="3264"/>
              <a:ext cx="816" cy="0"/>
            </a:xfrm>
            <a:prstGeom prst="line">
              <a:avLst/>
            </a:prstGeom>
            <a:ln w="9525" cap="flat" cmpd="sng">
              <a:solidFill>
                <a:schemeClr val="tx2"/>
              </a:solidFill>
              <a:prstDash val="solid"/>
              <a:headEnd type="none" w="med" len="med"/>
              <a:tailEnd type="none" w="med" len="med"/>
            </a:ln>
          </p:spPr>
        </p:sp>
      </p:grpSp>
      <p:graphicFrame>
        <p:nvGraphicFramePr>
          <p:cNvPr id="642052" name="Object 39"/>
          <p:cNvGraphicFramePr>
            <a:graphicFrameLocks noChangeAspect="1"/>
          </p:cNvGraphicFramePr>
          <p:nvPr/>
        </p:nvGraphicFramePr>
        <p:xfrm>
          <a:off x="2070100" y="762000"/>
          <a:ext cx="4527550" cy="2500313"/>
        </p:xfrm>
        <a:graphic>
          <a:graphicData uri="http://schemas.openxmlformats.org/presentationml/2006/ole">
            <mc:AlternateContent xmlns:mc="http://schemas.openxmlformats.org/markup-compatibility/2006">
              <mc:Choice xmlns:v="urn:schemas-microsoft-com:vml" Requires="v">
                <p:oleObj spid="_x0000_s3300" name="" r:id="rId3" imgW="4610100" imgH="2578100" progId="Equation.3">
                  <p:embed/>
                </p:oleObj>
              </mc:Choice>
              <mc:Fallback>
                <p:oleObj name="" r:id="rId3" imgW="4610100" imgH="2578100" progId="Equation.3">
                  <p:embed/>
                  <p:pic>
                    <p:nvPicPr>
                      <p:cNvPr id="0" name="图片 3299"/>
                      <p:cNvPicPr/>
                      <p:nvPr/>
                    </p:nvPicPr>
                    <p:blipFill>
                      <a:blip r:embed="rId4"/>
                      <a:stretch>
                        <a:fillRect/>
                      </a:stretch>
                    </p:blipFill>
                    <p:spPr>
                      <a:xfrm>
                        <a:off x="2070100" y="762000"/>
                        <a:ext cx="4527550" cy="2500313"/>
                      </a:xfrm>
                      <a:prstGeom prst="rect">
                        <a:avLst/>
                      </a:prstGeom>
                      <a:noFill/>
                      <a:ln w="38100">
                        <a:noFill/>
                        <a:miter/>
                      </a:ln>
                    </p:spPr>
                  </p:pic>
                </p:oleObj>
              </mc:Fallback>
            </mc:AlternateContent>
          </a:graphicData>
        </a:graphic>
      </p:graphicFrame>
      <p:grpSp>
        <p:nvGrpSpPr>
          <p:cNvPr id="642053" name="Group 7"/>
          <p:cNvGrpSpPr/>
          <p:nvPr/>
        </p:nvGrpSpPr>
        <p:grpSpPr>
          <a:xfrm>
            <a:off x="2070100" y="2362200"/>
            <a:ext cx="1039813" cy="96838"/>
            <a:chOff x="1440" y="3216"/>
            <a:chExt cx="816" cy="48"/>
          </a:xfrm>
        </p:grpSpPr>
        <p:sp>
          <p:nvSpPr>
            <p:cNvPr id="642078" name="Line 8"/>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2079" name="Line 9"/>
            <p:cNvSpPr/>
            <p:nvPr/>
          </p:nvSpPr>
          <p:spPr>
            <a:xfrm>
              <a:off x="1440" y="3264"/>
              <a:ext cx="816" cy="0"/>
            </a:xfrm>
            <a:prstGeom prst="line">
              <a:avLst/>
            </a:prstGeom>
            <a:ln w="9525" cap="flat" cmpd="sng">
              <a:solidFill>
                <a:schemeClr val="tx2"/>
              </a:solidFill>
              <a:prstDash val="solid"/>
              <a:headEnd type="none" w="med" len="med"/>
              <a:tailEnd type="none" w="med" len="med"/>
            </a:ln>
          </p:spPr>
        </p:sp>
      </p:grpSp>
      <p:sp>
        <p:nvSpPr>
          <p:cNvPr id="45066" name="Rectangle 10"/>
          <p:cNvSpPr/>
          <p:nvPr/>
        </p:nvSpPr>
        <p:spPr>
          <a:xfrm>
            <a:off x="3213100" y="762000"/>
            <a:ext cx="32766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5067" name="Object 40"/>
          <p:cNvGraphicFramePr>
            <a:graphicFrameLocks noChangeAspect="1"/>
          </p:cNvGraphicFramePr>
          <p:nvPr/>
        </p:nvGraphicFramePr>
        <p:xfrm>
          <a:off x="6553200" y="838200"/>
          <a:ext cx="952500" cy="406400"/>
        </p:xfrm>
        <a:graphic>
          <a:graphicData uri="http://schemas.openxmlformats.org/presentationml/2006/ole">
            <mc:AlternateContent xmlns:mc="http://schemas.openxmlformats.org/markup-compatibility/2006">
              <mc:Choice xmlns:v="urn:schemas-microsoft-com:vml" Requires="v">
                <p:oleObj spid="_x0000_s3301" name="" r:id="rId5" imgW="951865" imgH="406400" progId="Equation.3">
                  <p:embed/>
                </p:oleObj>
              </mc:Choice>
              <mc:Fallback>
                <p:oleObj name="" r:id="rId5" imgW="951865" imgH="406400" progId="Equation.3">
                  <p:embed/>
                  <p:pic>
                    <p:nvPicPr>
                      <p:cNvPr id="0" name="图片 3300"/>
                      <p:cNvPicPr/>
                      <p:nvPr/>
                    </p:nvPicPr>
                    <p:blipFill>
                      <a:blip r:embed="rId6"/>
                      <a:stretch>
                        <a:fillRect/>
                      </a:stretch>
                    </p:blipFill>
                    <p:spPr>
                      <a:xfrm>
                        <a:off x="6553200" y="838200"/>
                        <a:ext cx="952500" cy="406400"/>
                      </a:xfrm>
                      <a:prstGeom prst="rect">
                        <a:avLst/>
                      </a:prstGeom>
                      <a:noFill/>
                      <a:ln w="38100">
                        <a:noFill/>
                        <a:miter/>
                      </a:ln>
                    </p:spPr>
                  </p:pic>
                </p:oleObj>
              </mc:Fallback>
            </mc:AlternateContent>
          </a:graphicData>
        </a:graphic>
      </p:graphicFrame>
      <p:grpSp>
        <p:nvGrpSpPr>
          <p:cNvPr id="4" name="Group 12"/>
          <p:cNvGrpSpPr/>
          <p:nvPr/>
        </p:nvGrpSpPr>
        <p:grpSpPr>
          <a:xfrm>
            <a:off x="6553200" y="1219200"/>
            <a:ext cx="1003300" cy="838200"/>
            <a:chOff x="4080" y="912"/>
            <a:chExt cx="632" cy="528"/>
          </a:xfrm>
        </p:grpSpPr>
        <p:grpSp>
          <p:nvGrpSpPr>
            <p:cNvPr id="642073" name="Group 13"/>
            <p:cNvGrpSpPr/>
            <p:nvPr/>
          </p:nvGrpSpPr>
          <p:grpSpPr>
            <a:xfrm>
              <a:off x="4080" y="912"/>
              <a:ext cx="432" cy="528"/>
              <a:chOff x="4032" y="2256"/>
              <a:chExt cx="432" cy="240"/>
            </a:xfrm>
          </p:grpSpPr>
          <p:sp>
            <p:nvSpPr>
              <p:cNvPr id="642075" name="Line 14"/>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2076" name="Line 15"/>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2077" name="Line 16"/>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2074" name="Object 41"/>
            <p:cNvGraphicFramePr>
              <a:graphicFrameLocks noChangeAspect="1"/>
            </p:cNvGraphicFramePr>
            <p:nvPr/>
          </p:nvGraphicFramePr>
          <p:xfrm>
            <a:off x="4512" y="1056"/>
            <a:ext cx="200" cy="200"/>
          </p:xfrm>
          <a:graphic>
            <a:graphicData uri="http://schemas.openxmlformats.org/presentationml/2006/ole">
              <mc:AlternateContent xmlns:mc="http://schemas.openxmlformats.org/markup-compatibility/2006">
                <mc:Choice xmlns:v="urn:schemas-microsoft-com:vml" Requires="v">
                  <p:oleObj spid="_x0000_s3302" name="" r:id="rId7" imgW="317500" imgH="317500" progId="Equation.3">
                    <p:embed/>
                  </p:oleObj>
                </mc:Choice>
                <mc:Fallback>
                  <p:oleObj name="" r:id="rId7" imgW="317500" imgH="317500" progId="Equation.3">
                    <p:embed/>
                    <p:pic>
                      <p:nvPicPr>
                        <p:cNvPr id="0" name="图片 3301"/>
                        <p:cNvPicPr/>
                        <p:nvPr/>
                      </p:nvPicPr>
                      <p:blipFill>
                        <a:blip r:embed="rId8"/>
                        <a:stretch>
                          <a:fillRect/>
                        </a:stretch>
                      </p:blipFill>
                      <p:spPr>
                        <a:xfrm>
                          <a:off x="4512" y="1056"/>
                          <a:ext cx="200" cy="200"/>
                        </a:xfrm>
                        <a:prstGeom prst="rect">
                          <a:avLst/>
                        </a:prstGeom>
                        <a:noFill/>
                        <a:ln w="38100">
                          <a:noFill/>
                          <a:miter/>
                        </a:ln>
                      </p:spPr>
                    </p:pic>
                  </p:oleObj>
                </mc:Fallback>
              </mc:AlternateContent>
            </a:graphicData>
          </a:graphic>
        </p:graphicFrame>
      </p:grpSp>
      <p:sp>
        <p:nvSpPr>
          <p:cNvPr id="45074" name="Rectangle 18"/>
          <p:cNvSpPr/>
          <p:nvPr/>
        </p:nvSpPr>
        <p:spPr>
          <a:xfrm>
            <a:off x="3124200" y="3581400"/>
            <a:ext cx="33528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5075" name="Object 42"/>
          <p:cNvGraphicFramePr>
            <a:graphicFrameLocks noChangeAspect="1"/>
          </p:cNvGraphicFramePr>
          <p:nvPr/>
        </p:nvGraphicFramePr>
        <p:xfrm>
          <a:off x="6553200" y="3505200"/>
          <a:ext cx="952500" cy="406400"/>
        </p:xfrm>
        <a:graphic>
          <a:graphicData uri="http://schemas.openxmlformats.org/presentationml/2006/ole">
            <mc:AlternateContent xmlns:mc="http://schemas.openxmlformats.org/markup-compatibility/2006">
              <mc:Choice xmlns:v="urn:schemas-microsoft-com:vml" Requires="v">
                <p:oleObj spid="_x0000_s3303" name="" r:id="rId9" imgW="951865" imgH="406400" progId="Equation.3">
                  <p:embed/>
                </p:oleObj>
              </mc:Choice>
              <mc:Fallback>
                <p:oleObj name="" r:id="rId9" imgW="951865" imgH="406400" progId="Equation.3">
                  <p:embed/>
                  <p:pic>
                    <p:nvPicPr>
                      <p:cNvPr id="0" name="图片 3302"/>
                      <p:cNvPicPr/>
                      <p:nvPr/>
                    </p:nvPicPr>
                    <p:blipFill>
                      <a:blip r:embed="rId10"/>
                      <a:stretch>
                        <a:fillRect/>
                      </a:stretch>
                    </p:blipFill>
                    <p:spPr>
                      <a:xfrm>
                        <a:off x="6553200" y="3505200"/>
                        <a:ext cx="952500" cy="406400"/>
                      </a:xfrm>
                      <a:prstGeom prst="rect">
                        <a:avLst/>
                      </a:prstGeom>
                      <a:noFill/>
                      <a:ln w="38100">
                        <a:noFill/>
                        <a:miter/>
                      </a:ln>
                    </p:spPr>
                  </p:pic>
                </p:oleObj>
              </mc:Fallback>
            </mc:AlternateContent>
          </a:graphicData>
        </a:graphic>
      </p:graphicFrame>
      <p:grpSp>
        <p:nvGrpSpPr>
          <p:cNvPr id="6" name="Group 20"/>
          <p:cNvGrpSpPr/>
          <p:nvPr/>
        </p:nvGrpSpPr>
        <p:grpSpPr>
          <a:xfrm>
            <a:off x="6477000" y="3886200"/>
            <a:ext cx="927100" cy="1447800"/>
            <a:chOff x="4080" y="2448"/>
            <a:chExt cx="584" cy="912"/>
          </a:xfrm>
        </p:grpSpPr>
        <p:grpSp>
          <p:nvGrpSpPr>
            <p:cNvPr id="642068" name="Group 21"/>
            <p:cNvGrpSpPr/>
            <p:nvPr/>
          </p:nvGrpSpPr>
          <p:grpSpPr>
            <a:xfrm>
              <a:off x="4080" y="2448"/>
              <a:ext cx="384" cy="912"/>
              <a:chOff x="4032" y="2256"/>
              <a:chExt cx="432" cy="240"/>
            </a:xfrm>
          </p:grpSpPr>
          <p:sp>
            <p:nvSpPr>
              <p:cNvPr id="642070" name="Line 22"/>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2071" name="Line 23"/>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2072" name="Line 24"/>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2069" name="Object 43"/>
            <p:cNvGraphicFramePr>
              <a:graphicFrameLocks noChangeAspect="1"/>
            </p:cNvGraphicFramePr>
            <p:nvPr/>
          </p:nvGraphicFramePr>
          <p:xfrm>
            <a:off x="4464" y="2880"/>
            <a:ext cx="200" cy="200"/>
          </p:xfrm>
          <a:graphic>
            <a:graphicData uri="http://schemas.openxmlformats.org/presentationml/2006/ole">
              <mc:AlternateContent xmlns:mc="http://schemas.openxmlformats.org/markup-compatibility/2006">
                <mc:Choice xmlns:v="urn:schemas-microsoft-com:vml" Requires="v">
                  <p:oleObj spid="_x0000_s3304" name="" r:id="rId11" imgW="317500" imgH="317500" progId="Equation.3">
                    <p:embed/>
                  </p:oleObj>
                </mc:Choice>
                <mc:Fallback>
                  <p:oleObj name="" r:id="rId11" imgW="317500" imgH="317500" progId="Equation.3">
                    <p:embed/>
                    <p:pic>
                      <p:nvPicPr>
                        <p:cNvPr id="0" name="图片 3303"/>
                        <p:cNvPicPr/>
                        <p:nvPr/>
                      </p:nvPicPr>
                      <p:blipFill>
                        <a:blip r:embed="rId8"/>
                        <a:stretch>
                          <a:fillRect/>
                        </a:stretch>
                      </p:blipFill>
                      <p:spPr>
                        <a:xfrm>
                          <a:off x="4464" y="2880"/>
                          <a:ext cx="200" cy="200"/>
                        </a:xfrm>
                        <a:prstGeom prst="rect">
                          <a:avLst/>
                        </a:prstGeom>
                        <a:noFill/>
                        <a:ln w="38100">
                          <a:noFill/>
                          <a:miter/>
                        </a:ln>
                      </p:spPr>
                    </p:pic>
                  </p:oleObj>
                </mc:Fallback>
              </mc:AlternateContent>
            </a:graphicData>
          </a:graphic>
        </p:graphicFrame>
      </p:grpSp>
      <p:graphicFrame>
        <p:nvGraphicFramePr>
          <p:cNvPr id="45082" name="Object 44"/>
          <p:cNvGraphicFramePr>
            <a:graphicFrameLocks noChangeAspect="1"/>
          </p:cNvGraphicFramePr>
          <p:nvPr/>
        </p:nvGraphicFramePr>
        <p:xfrm>
          <a:off x="1371600" y="4495800"/>
          <a:ext cx="1003300" cy="419100"/>
        </p:xfrm>
        <a:graphic>
          <a:graphicData uri="http://schemas.openxmlformats.org/presentationml/2006/ole">
            <mc:AlternateContent xmlns:mc="http://schemas.openxmlformats.org/markup-compatibility/2006">
              <mc:Choice xmlns:v="urn:schemas-microsoft-com:vml" Requires="v">
                <p:oleObj spid="_x0000_s3305" name="" r:id="rId12" imgW="1002665" imgH="419100" progId="Equation.3">
                  <p:embed/>
                </p:oleObj>
              </mc:Choice>
              <mc:Fallback>
                <p:oleObj name="" r:id="rId12" imgW="1002665" imgH="419100" progId="Equation.3">
                  <p:embed/>
                  <p:pic>
                    <p:nvPicPr>
                      <p:cNvPr id="0" name="图片 3304"/>
                      <p:cNvPicPr/>
                      <p:nvPr/>
                    </p:nvPicPr>
                    <p:blipFill>
                      <a:blip r:embed="rId13"/>
                      <a:stretch>
                        <a:fillRect/>
                      </a:stretch>
                    </p:blipFill>
                    <p:spPr>
                      <a:xfrm>
                        <a:off x="1371600" y="4495800"/>
                        <a:ext cx="1003300" cy="419100"/>
                      </a:xfrm>
                      <a:prstGeom prst="rect">
                        <a:avLst/>
                      </a:prstGeom>
                      <a:noFill/>
                      <a:ln w="38100">
                        <a:noFill/>
                        <a:miter/>
                      </a:ln>
                    </p:spPr>
                  </p:pic>
                </p:oleObj>
              </mc:Fallback>
            </mc:AlternateContent>
          </a:graphicData>
        </a:graphic>
      </p:graphicFrame>
      <p:graphicFrame>
        <p:nvGraphicFramePr>
          <p:cNvPr id="45083" name="Object 45"/>
          <p:cNvGraphicFramePr>
            <a:graphicFrameLocks noChangeAspect="1"/>
          </p:cNvGraphicFramePr>
          <p:nvPr/>
        </p:nvGraphicFramePr>
        <p:xfrm>
          <a:off x="2057400" y="3581400"/>
          <a:ext cx="939800" cy="406400"/>
        </p:xfrm>
        <a:graphic>
          <a:graphicData uri="http://schemas.openxmlformats.org/presentationml/2006/ole">
            <mc:AlternateContent xmlns:mc="http://schemas.openxmlformats.org/markup-compatibility/2006">
              <mc:Choice xmlns:v="urn:schemas-microsoft-com:vml" Requires="v">
                <p:oleObj spid="_x0000_s3306" name="" r:id="rId14" imgW="939165" imgH="406400" progId="Equation.3">
                  <p:embed/>
                </p:oleObj>
              </mc:Choice>
              <mc:Fallback>
                <p:oleObj name="" r:id="rId14" imgW="939165" imgH="406400" progId="Equation.3">
                  <p:embed/>
                  <p:pic>
                    <p:nvPicPr>
                      <p:cNvPr id="0" name="图片 3305"/>
                      <p:cNvPicPr/>
                      <p:nvPr/>
                    </p:nvPicPr>
                    <p:blipFill>
                      <a:blip r:embed="rId15"/>
                      <a:stretch>
                        <a:fillRect/>
                      </a:stretch>
                    </p:blipFill>
                    <p:spPr>
                      <a:xfrm>
                        <a:off x="2057400" y="3581400"/>
                        <a:ext cx="939800" cy="406400"/>
                      </a:xfrm>
                      <a:prstGeom prst="rect">
                        <a:avLst/>
                      </a:prstGeom>
                      <a:noFill/>
                      <a:ln w="38100">
                        <a:noFill/>
                        <a:miter/>
                      </a:ln>
                    </p:spPr>
                  </p:pic>
                </p:oleObj>
              </mc:Fallback>
            </mc:AlternateContent>
          </a:graphicData>
        </a:graphic>
      </p:graphicFrame>
      <p:grpSp>
        <p:nvGrpSpPr>
          <p:cNvPr id="8" name="Group 28"/>
          <p:cNvGrpSpPr/>
          <p:nvPr/>
        </p:nvGrpSpPr>
        <p:grpSpPr>
          <a:xfrm>
            <a:off x="2514600" y="4038600"/>
            <a:ext cx="762000" cy="1828800"/>
            <a:chOff x="1584" y="2544"/>
            <a:chExt cx="480" cy="1152"/>
          </a:xfrm>
        </p:grpSpPr>
        <p:grpSp>
          <p:nvGrpSpPr>
            <p:cNvPr id="642063" name="Group 29"/>
            <p:cNvGrpSpPr/>
            <p:nvPr/>
          </p:nvGrpSpPr>
          <p:grpSpPr>
            <a:xfrm flipH="1">
              <a:off x="1584" y="2544"/>
              <a:ext cx="480" cy="1152"/>
              <a:chOff x="4032" y="2256"/>
              <a:chExt cx="432" cy="240"/>
            </a:xfrm>
          </p:grpSpPr>
          <p:sp>
            <p:nvSpPr>
              <p:cNvPr id="642065" name="Line 30"/>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2066" name="Line 31"/>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2067" name="Line 32"/>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2064" name="Object 46"/>
            <p:cNvGraphicFramePr>
              <a:graphicFrameLocks noChangeAspect="1"/>
            </p:cNvGraphicFramePr>
            <p:nvPr/>
          </p:nvGraphicFramePr>
          <p:xfrm>
            <a:off x="1584" y="3024"/>
            <a:ext cx="200" cy="200"/>
          </p:xfrm>
          <a:graphic>
            <a:graphicData uri="http://schemas.openxmlformats.org/presentationml/2006/ole">
              <mc:AlternateContent xmlns:mc="http://schemas.openxmlformats.org/markup-compatibility/2006">
                <mc:Choice xmlns:v="urn:schemas-microsoft-com:vml" Requires="v">
                  <p:oleObj spid="_x0000_s3307" name="" r:id="rId16" imgW="317500" imgH="317500" progId="Equation.3">
                    <p:embed/>
                  </p:oleObj>
                </mc:Choice>
                <mc:Fallback>
                  <p:oleObj name="" r:id="rId16" imgW="317500" imgH="317500" progId="Equation.3">
                    <p:embed/>
                    <p:pic>
                      <p:nvPicPr>
                        <p:cNvPr id="0" name="图片 3306"/>
                        <p:cNvPicPr/>
                        <p:nvPr/>
                      </p:nvPicPr>
                      <p:blipFill>
                        <a:blip r:embed="rId8"/>
                        <a:stretch>
                          <a:fillRect/>
                        </a:stretch>
                      </p:blipFill>
                      <p:spPr>
                        <a:xfrm>
                          <a:off x="1584" y="3024"/>
                          <a:ext cx="200" cy="200"/>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6"/>
                                        </p:tgtEl>
                                        <p:attrNameLst>
                                          <p:attrName>style.visibility</p:attrName>
                                        </p:attrNameLst>
                                      </p:cBhvr>
                                      <p:to>
                                        <p:strVal val="visible"/>
                                      </p:to>
                                    </p:set>
                                    <p:animEffect transition="in" filter="wipe(left)">
                                      <p:cBhvr>
                                        <p:cTn id="7" dur="500"/>
                                        <p:tgtEl>
                                          <p:spTgt spid="45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7"/>
                                        </p:tgtEl>
                                        <p:attrNameLst>
                                          <p:attrName>style.visibility</p:attrName>
                                        </p:attrNameLst>
                                      </p:cBhvr>
                                      <p:to>
                                        <p:strVal val="visible"/>
                                      </p:to>
                                    </p:set>
                                    <p:animEffect transition="in" filter="wipe(left)">
                                      <p:cBhvr>
                                        <p:cTn id="12" dur="500"/>
                                        <p:tgtEl>
                                          <p:spTgt spid="450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082"/>
                                        </p:tgtEl>
                                        <p:attrNameLst>
                                          <p:attrName>style.visibility</p:attrName>
                                        </p:attrNameLst>
                                      </p:cBhvr>
                                      <p:to>
                                        <p:strVal val="visible"/>
                                      </p:to>
                                    </p:set>
                                    <p:animEffect transition="in" filter="wipe(left)">
                                      <p:cBhvr>
                                        <p:cTn id="27" dur="500"/>
                                        <p:tgtEl>
                                          <p:spTgt spid="450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5058"/>
                                        </p:tgtEl>
                                        <p:attrNameLst>
                                          <p:attrName>style.visibility</p:attrName>
                                        </p:attrNameLst>
                                      </p:cBhvr>
                                      <p:to>
                                        <p:strVal val="visible"/>
                                      </p:to>
                                    </p:set>
                                    <p:animEffect transition="in" filter="wipe(left)">
                                      <p:cBhvr>
                                        <p:cTn id="32" dur="500"/>
                                        <p:tgtEl>
                                          <p:spTgt spid="450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5074"/>
                                        </p:tgtEl>
                                        <p:attrNameLst>
                                          <p:attrName>style.visibility</p:attrName>
                                        </p:attrNameLst>
                                      </p:cBhvr>
                                      <p:to>
                                        <p:strVal val="visible"/>
                                      </p:to>
                                    </p:set>
                                    <p:animEffect transition="in" filter="wipe(up)">
                                      <p:cBhvr>
                                        <p:cTn id="37" dur="500"/>
                                        <p:tgtEl>
                                          <p:spTgt spid="450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5075"/>
                                        </p:tgtEl>
                                        <p:attrNameLst>
                                          <p:attrName>style.visibility</p:attrName>
                                        </p:attrNameLst>
                                      </p:cBhvr>
                                      <p:to>
                                        <p:strVal val="visible"/>
                                      </p:to>
                                    </p:set>
                                    <p:animEffect transition="in" filter="wipe(left)">
                                      <p:cBhvr>
                                        <p:cTn id="42" dur="500"/>
                                        <p:tgtEl>
                                          <p:spTgt spid="450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5083"/>
                                        </p:tgtEl>
                                        <p:attrNameLst>
                                          <p:attrName>style.visibility</p:attrName>
                                        </p:attrNameLst>
                                      </p:cBhvr>
                                      <p:to>
                                        <p:strVal val="visible"/>
                                      </p:to>
                                    </p:set>
                                    <p:animEffect transition="in" filter="wipe(left)">
                                      <p:cBhvr>
                                        <p:cTn id="52" dur="500"/>
                                        <p:tgtEl>
                                          <p:spTgt spid="450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6" grpId="0" animBg="1"/>
      <p:bldP spid="4507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6082" name="Object 26"/>
          <p:cNvGraphicFramePr>
            <a:graphicFrameLocks noChangeAspect="1"/>
          </p:cNvGraphicFramePr>
          <p:nvPr/>
        </p:nvGraphicFramePr>
        <p:xfrm>
          <a:off x="1338263" y="4297363"/>
          <a:ext cx="1104900" cy="419100"/>
        </p:xfrm>
        <a:graphic>
          <a:graphicData uri="http://schemas.openxmlformats.org/presentationml/2006/ole">
            <mc:AlternateContent xmlns:mc="http://schemas.openxmlformats.org/markup-compatibility/2006">
              <mc:Choice xmlns:v="urn:schemas-microsoft-com:vml" Requires="v">
                <p:oleObj spid="_x0000_s3308" name="" r:id="rId1" imgW="1104900" imgH="419100" progId="Equation.3">
                  <p:embed/>
                </p:oleObj>
              </mc:Choice>
              <mc:Fallback>
                <p:oleObj name="" r:id="rId1" imgW="1104900" imgH="419100" progId="Equation.3">
                  <p:embed/>
                  <p:pic>
                    <p:nvPicPr>
                      <p:cNvPr id="0" name="图片 3307"/>
                      <p:cNvPicPr/>
                      <p:nvPr/>
                    </p:nvPicPr>
                    <p:blipFill>
                      <a:blip r:embed="rId2"/>
                      <a:stretch>
                        <a:fillRect/>
                      </a:stretch>
                    </p:blipFill>
                    <p:spPr>
                      <a:xfrm>
                        <a:off x="1338263" y="4297363"/>
                        <a:ext cx="1104900" cy="419100"/>
                      </a:xfrm>
                      <a:prstGeom prst="rect">
                        <a:avLst/>
                      </a:prstGeom>
                      <a:noFill/>
                      <a:ln w="38100">
                        <a:noFill/>
                        <a:miter/>
                      </a:ln>
                    </p:spPr>
                  </p:pic>
                </p:oleObj>
              </mc:Fallback>
            </mc:AlternateContent>
          </a:graphicData>
        </a:graphic>
      </p:graphicFrame>
      <p:graphicFrame>
        <p:nvGraphicFramePr>
          <p:cNvPr id="46083" name="Object 27"/>
          <p:cNvGraphicFramePr>
            <a:graphicFrameLocks noChangeAspect="1"/>
          </p:cNvGraphicFramePr>
          <p:nvPr/>
        </p:nvGraphicFramePr>
        <p:xfrm>
          <a:off x="2590800" y="3505200"/>
          <a:ext cx="3055938" cy="2517775"/>
        </p:xfrm>
        <a:graphic>
          <a:graphicData uri="http://schemas.openxmlformats.org/presentationml/2006/ole">
            <mc:AlternateContent xmlns:mc="http://schemas.openxmlformats.org/markup-compatibility/2006">
              <mc:Choice xmlns:v="urn:schemas-microsoft-com:vml" Requires="v">
                <p:oleObj spid="_x0000_s3309" name="" r:id="rId3" imgW="3733800" imgH="2578100" progId="Equation.3">
                  <p:embed/>
                </p:oleObj>
              </mc:Choice>
              <mc:Fallback>
                <p:oleObj name="" r:id="rId3" imgW="3733800" imgH="2578100" progId="Equation.3">
                  <p:embed/>
                  <p:pic>
                    <p:nvPicPr>
                      <p:cNvPr id="0" name="图片 3308"/>
                      <p:cNvPicPr/>
                      <p:nvPr/>
                    </p:nvPicPr>
                    <p:blipFill>
                      <a:blip r:embed="rId4"/>
                      <a:stretch>
                        <a:fillRect/>
                      </a:stretch>
                    </p:blipFill>
                    <p:spPr>
                      <a:xfrm>
                        <a:off x="2590800" y="3505200"/>
                        <a:ext cx="3055938" cy="2517775"/>
                      </a:xfrm>
                      <a:prstGeom prst="rect">
                        <a:avLst/>
                      </a:prstGeom>
                      <a:noFill/>
                      <a:ln w="38100">
                        <a:noFill/>
                        <a:miter/>
                      </a:ln>
                    </p:spPr>
                  </p:pic>
                </p:oleObj>
              </mc:Fallback>
            </mc:AlternateContent>
          </a:graphicData>
        </a:graphic>
      </p:graphicFrame>
      <p:grpSp>
        <p:nvGrpSpPr>
          <p:cNvPr id="2" name="Group 4"/>
          <p:cNvGrpSpPr/>
          <p:nvPr/>
        </p:nvGrpSpPr>
        <p:grpSpPr>
          <a:xfrm>
            <a:off x="1219200" y="4710113"/>
            <a:ext cx="1274763" cy="88900"/>
            <a:chOff x="1440" y="3216"/>
            <a:chExt cx="816" cy="48"/>
          </a:xfrm>
        </p:grpSpPr>
        <p:sp>
          <p:nvSpPr>
            <p:cNvPr id="643094" name="Line 5"/>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3095" name="Line 6"/>
            <p:cNvSpPr/>
            <p:nvPr/>
          </p:nvSpPr>
          <p:spPr>
            <a:xfrm>
              <a:off x="1440" y="3264"/>
              <a:ext cx="816" cy="0"/>
            </a:xfrm>
            <a:prstGeom prst="line">
              <a:avLst/>
            </a:prstGeom>
            <a:ln w="9525" cap="flat" cmpd="sng">
              <a:solidFill>
                <a:schemeClr val="tx2"/>
              </a:solidFill>
              <a:prstDash val="solid"/>
              <a:headEnd type="none" w="med" len="med"/>
              <a:tailEnd type="none" w="med" len="med"/>
            </a:ln>
          </p:spPr>
        </p:sp>
      </p:grpSp>
      <p:graphicFrame>
        <p:nvGraphicFramePr>
          <p:cNvPr id="46087" name="Object 28"/>
          <p:cNvGraphicFramePr>
            <a:graphicFrameLocks noChangeAspect="1"/>
          </p:cNvGraphicFramePr>
          <p:nvPr/>
        </p:nvGraphicFramePr>
        <p:xfrm>
          <a:off x="2514600" y="838200"/>
          <a:ext cx="3205163" cy="2525713"/>
        </p:xfrm>
        <a:graphic>
          <a:graphicData uri="http://schemas.openxmlformats.org/presentationml/2006/ole">
            <mc:AlternateContent xmlns:mc="http://schemas.openxmlformats.org/markup-compatibility/2006">
              <mc:Choice xmlns:v="urn:schemas-microsoft-com:vml" Requires="v">
                <p:oleObj spid="_x0000_s3310" name="" r:id="rId5" imgW="3467100" imgH="2578100" progId="Equation.3">
                  <p:embed/>
                </p:oleObj>
              </mc:Choice>
              <mc:Fallback>
                <p:oleObj name="" r:id="rId5" imgW="3467100" imgH="2578100" progId="Equation.3">
                  <p:embed/>
                  <p:pic>
                    <p:nvPicPr>
                      <p:cNvPr id="0" name="图片 3309"/>
                      <p:cNvPicPr/>
                      <p:nvPr/>
                    </p:nvPicPr>
                    <p:blipFill>
                      <a:blip r:embed="rId6"/>
                      <a:stretch>
                        <a:fillRect/>
                      </a:stretch>
                    </p:blipFill>
                    <p:spPr>
                      <a:xfrm>
                        <a:off x="2514600" y="838200"/>
                        <a:ext cx="3205163" cy="2525713"/>
                      </a:xfrm>
                      <a:prstGeom prst="rect">
                        <a:avLst/>
                      </a:prstGeom>
                      <a:noFill/>
                      <a:ln w="38100">
                        <a:noFill/>
                        <a:miter/>
                      </a:ln>
                    </p:spPr>
                  </p:pic>
                </p:oleObj>
              </mc:Fallback>
            </mc:AlternateContent>
          </a:graphicData>
        </a:graphic>
      </p:graphicFrame>
      <p:sp>
        <p:nvSpPr>
          <p:cNvPr id="46088" name="Rectangle 8"/>
          <p:cNvSpPr/>
          <p:nvPr/>
        </p:nvSpPr>
        <p:spPr>
          <a:xfrm>
            <a:off x="2667000" y="1295400"/>
            <a:ext cx="35052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6089" name="Rectangle 9"/>
          <p:cNvSpPr/>
          <p:nvPr/>
        </p:nvSpPr>
        <p:spPr>
          <a:xfrm>
            <a:off x="2667000" y="2286000"/>
            <a:ext cx="35052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46090" name="Line 10"/>
          <p:cNvSpPr/>
          <p:nvPr/>
        </p:nvSpPr>
        <p:spPr>
          <a:xfrm>
            <a:off x="6172200" y="1752600"/>
            <a:ext cx="0" cy="533400"/>
          </a:xfrm>
          <a:prstGeom prst="line">
            <a:avLst/>
          </a:prstGeom>
          <a:ln w="28575" cap="flat" cmpd="sng">
            <a:solidFill>
              <a:srgbClr val="FF0000"/>
            </a:solidFill>
            <a:prstDash val="solid"/>
            <a:headEnd type="triangle" w="med" len="med"/>
            <a:tailEnd type="triangle" w="med" len="med"/>
          </a:ln>
        </p:spPr>
      </p:sp>
      <p:sp>
        <p:nvSpPr>
          <p:cNvPr id="46091" name="Rectangle 11"/>
          <p:cNvSpPr/>
          <p:nvPr/>
        </p:nvSpPr>
        <p:spPr>
          <a:xfrm>
            <a:off x="2819400" y="3962400"/>
            <a:ext cx="28194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nvGrpSpPr>
          <p:cNvPr id="3" name="Group 12"/>
          <p:cNvGrpSpPr/>
          <p:nvPr/>
        </p:nvGrpSpPr>
        <p:grpSpPr>
          <a:xfrm>
            <a:off x="5638800" y="4267200"/>
            <a:ext cx="774700" cy="533400"/>
            <a:chOff x="3504" y="2688"/>
            <a:chExt cx="488" cy="336"/>
          </a:xfrm>
        </p:grpSpPr>
        <p:grpSp>
          <p:nvGrpSpPr>
            <p:cNvPr id="643089" name="Group 13"/>
            <p:cNvGrpSpPr/>
            <p:nvPr/>
          </p:nvGrpSpPr>
          <p:grpSpPr>
            <a:xfrm>
              <a:off x="3504" y="2688"/>
              <a:ext cx="288" cy="336"/>
              <a:chOff x="4032" y="2256"/>
              <a:chExt cx="432" cy="240"/>
            </a:xfrm>
          </p:grpSpPr>
          <p:sp>
            <p:nvSpPr>
              <p:cNvPr id="643091" name="Line 14"/>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3092" name="Line 15"/>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3093" name="Line 16"/>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3090" name="Object 29"/>
            <p:cNvGraphicFramePr>
              <a:graphicFrameLocks noChangeAspect="1"/>
            </p:cNvGraphicFramePr>
            <p:nvPr/>
          </p:nvGraphicFramePr>
          <p:xfrm>
            <a:off x="3792" y="2784"/>
            <a:ext cx="200" cy="200"/>
          </p:xfrm>
          <a:graphic>
            <a:graphicData uri="http://schemas.openxmlformats.org/presentationml/2006/ole">
              <mc:AlternateContent xmlns:mc="http://schemas.openxmlformats.org/markup-compatibility/2006">
                <mc:Choice xmlns:v="urn:schemas-microsoft-com:vml" Requires="v">
                  <p:oleObj spid="_x0000_s3311" name="" r:id="rId7" imgW="317500" imgH="317500" progId="Equation.3">
                    <p:embed/>
                  </p:oleObj>
                </mc:Choice>
                <mc:Fallback>
                  <p:oleObj name="" r:id="rId7" imgW="317500" imgH="317500" progId="Equation.3">
                    <p:embed/>
                    <p:pic>
                      <p:nvPicPr>
                        <p:cNvPr id="0" name="图片 3310"/>
                        <p:cNvPicPr/>
                        <p:nvPr/>
                      </p:nvPicPr>
                      <p:blipFill>
                        <a:blip r:embed="rId8"/>
                        <a:stretch>
                          <a:fillRect/>
                        </a:stretch>
                      </p:blipFill>
                      <p:spPr>
                        <a:xfrm>
                          <a:off x="3792" y="2784"/>
                          <a:ext cx="200" cy="200"/>
                        </a:xfrm>
                        <a:prstGeom prst="rect">
                          <a:avLst/>
                        </a:prstGeom>
                        <a:noFill/>
                        <a:ln w="38100">
                          <a:noFill/>
                          <a:miter/>
                        </a:ln>
                      </p:spPr>
                    </p:pic>
                  </p:oleObj>
                </mc:Fallback>
              </mc:AlternateContent>
            </a:graphicData>
          </a:graphic>
        </p:graphicFrame>
      </p:grpSp>
      <p:grpSp>
        <p:nvGrpSpPr>
          <p:cNvPr id="643083" name="Group 18"/>
          <p:cNvGrpSpPr/>
          <p:nvPr/>
        </p:nvGrpSpPr>
        <p:grpSpPr>
          <a:xfrm>
            <a:off x="1371600" y="1600200"/>
            <a:ext cx="1152525" cy="919163"/>
            <a:chOff x="960" y="1200"/>
            <a:chExt cx="726" cy="579"/>
          </a:xfrm>
        </p:grpSpPr>
        <p:grpSp>
          <p:nvGrpSpPr>
            <p:cNvPr id="643084" name="Group 19"/>
            <p:cNvGrpSpPr/>
            <p:nvPr/>
          </p:nvGrpSpPr>
          <p:grpSpPr>
            <a:xfrm>
              <a:off x="960" y="1488"/>
              <a:ext cx="631" cy="57"/>
              <a:chOff x="1440" y="3216"/>
              <a:chExt cx="816" cy="48"/>
            </a:xfrm>
          </p:grpSpPr>
          <p:sp>
            <p:nvSpPr>
              <p:cNvPr id="643087" name="Line 20"/>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3088" name="Line 21"/>
              <p:cNvSpPr/>
              <p:nvPr/>
            </p:nvSpPr>
            <p:spPr>
              <a:xfrm>
                <a:off x="1440" y="3264"/>
                <a:ext cx="816" cy="0"/>
              </a:xfrm>
              <a:prstGeom prst="line">
                <a:avLst/>
              </a:prstGeom>
              <a:ln w="9525" cap="flat" cmpd="sng">
                <a:solidFill>
                  <a:schemeClr val="tx2"/>
                </a:solidFill>
                <a:prstDash val="solid"/>
                <a:headEnd type="none" w="med" len="med"/>
                <a:tailEnd type="none" w="med" len="med"/>
              </a:ln>
            </p:spPr>
          </p:sp>
        </p:grpSp>
        <p:graphicFrame>
          <p:nvGraphicFramePr>
            <p:cNvPr id="643085" name="Object 30"/>
            <p:cNvGraphicFramePr>
              <a:graphicFrameLocks noChangeAspect="1"/>
            </p:cNvGraphicFramePr>
            <p:nvPr/>
          </p:nvGraphicFramePr>
          <p:xfrm>
            <a:off x="1008" y="1536"/>
            <a:ext cx="678" cy="243"/>
          </p:xfrm>
          <a:graphic>
            <a:graphicData uri="http://schemas.openxmlformats.org/presentationml/2006/ole">
              <mc:AlternateContent xmlns:mc="http://schemas.openxmlformats.org/markup-compatibility/2006">
                <mc:Choice xmlns:v="urn:schemas-microsoft-com:vml" Requires="v">
                  <p:oleObj spid="_x0000_s3312" name="" r:id="rId9" imgW="1206500" imgH="419100" progId="Equation.3">
                    <p:embed/>
                  </p:oleObj>
                </mc:Choice>
                <mc:Fallback>
                  <p:oleObj name="" r:id="rId9" imgW="1206500" imgH="419100" progId="Equation.3">
                    <p:embed/>
                    <p:pic>
                      <p:nvPicPr>
                        <p:cNvPr id="0" name="图片 3311"/>
                        <p:cNvPicPr/>
                        <p:nvPr/>
                      </p:nvPicPr>
                      <p:blipFill>
                        <a:blip r:embed="rId10"/>
                        <a:stretch>
                          <a:fillRect/>
                        </a:stretch>
                      </p:blipFill>
                      <p:spPr>
                        <a:xfrm>
                          <a:off x="1008" y="1536"/>
                          <a:ext cx="678" cy="243"/>
                        </a:xfrm>
                        <a:prstGeom prst="rect">
                          <a:avLst/>
                        </a:prstGeom>
                        <a:noFill/>
                        <a:ln w="38100">
                          <a:noFill/>
                          <a:miter/>
                        </a:ln>
                      </p:spPr>
                    </p:pic>
                  </p:oleObj>
                </mc:Fallback>
              </mc:AlternateContent>
            </a:graphicData>
          </a:graphic>
        </p:graphicFrame>
        <p:graphicFrame>
          <p:nvGraphicFramePr>
            <p:cNvPr id="643086" name="Object 31"/>
            <p:cNvGraphicFramePr>
              <a:graphicFrameLocks noChangeAspect="1"/>
            </p:cNvGraphicFramePr>
            <p:nvPr/>
          </p:nvGraphicFramePr>
          <p:xfrm>
            <a:off x="1008" y="1200"/>
            <a:ext cx="632" cy="272"/>
          </p:xfrm>
          <a:graphic>
            <a:graphicData uri="http://schemas.openxmlformats.org/presentationml/2006/ole">
              <mc:AlternateContent xmlns:mc="http://schemas.openxmlformats.org/markup-compatibility/2006">
                <mc:Choice xmlns:v="urn:schemas-microsoft-com:vml" Requires="v">
                  <p:oleObj spid="_x0000_s3313" name="" r:id="rId11" imgW="1002665" imgH="431800" progId="Equation.3">
                    <p:embed/>
                  </p:oleObj>
                </mc:Choice>
                <mc:Fallback>
                  <p:oleObj name="" r:id="rId11" imgW="1002665" imgH="431800" progId="Equation.3">
                    <p:embed/>
                    <p:pic>
                      <p:nvPicPr>
                        <p:cNvPr id="0" name="图片 3312"/>
                        <p:cNvPicPr/>
                        <p:nvPr/>
                      </p:nvPicPr>
                      <p:blipFill>
                        <a:blip r:embed="rId12"/>
                        <a:stretch>
                          <a:fillRect/>
                        </a:stretch>
                      </p:blipFill>
                      <p:spPr>
                        <a:xfrm>
                          <a:off x="1008" y="1200"/>
                          <a:ext cx="632" cy="272"/>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wipe(left)">
                                      <p:cBhvr>
                                        <p:cTn id="7" dur="500"/>
                                        <p:tgtEl>
                                          <p:spTgt spid="460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wipe(left)">
                                      <p:cBhvr>
                                        <p:cTn id="12" dur="500"/>
                                        <p:tgtEl>
                                          <p:spTgt spid="460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9"/>
                                        </p:tgtEl>
                                        <p:attrNameLst>
                                          <p:attrName>style.visibility</p:attrName>
                                        </p:attrNameLst>
                                      </p:cBhvr>
                                      <p:to>
                                        <p:strVal val="visible"/>
                                      </p:to>
                                    </p:set>
                                    <p:animEffect transition="in" filter="wipe(left)">
                                      <p:cBhvr>
                                        <p:cTn id="17" dur="500"/>
                                        <p:tgtEl>
                                          <p:spTgt spid="4608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46090"/>
                                        </p:tgtEl>
                                        <p:attrNameLst>
                                          <p:attrName>style.visibility</p:attrName>
                                        </p:attrNameLst>
                                      </p:cBhvr>
                                      <p:to>
                                        <p:strVal val="visible"/>
                                      </p:to>
                                    </p:set>
                                    <p:animEffect transition="in" filter="barn(outHorizontal)">
                                      <p:cBhvr>
                                        <p:cTn id="22" dur="500"/>
                                        <p:tgtEl>
                                          <p:spTgt spid="460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6082"/>
                                        </p:tgtEl>
                                        <p:attrNameLst>
                                          <p:attrName>style.visibility</p:attrName>
                                        </p:attrNameLst>
                                      </p:cBhvr>
                                      <p:to>
                                        <p:strVal val="visible"/>
                                      </p:to>
                                    </p:set>
                                    <p:animEffect transition="in" filter="wipe(left)">
                                      <p:cBhvr>
                                        <p:cTn id="32" dur="500"/>
                                        <p:tgtEl>
                                          <p:spTgt spid="460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083"/>
                                        </p:tgtEl>
                                        <p:attrNameLst>
                                          <p:attrName>style.visibility</p:attrName>
                                        </p:attrNameLst>
                                      </p:cBhvr>
                                      <p:to>
                                        <p:strVal val="visible"/>
                                      </p:to>
                                    </p:set>
                                    <p:animEffect transition="in" filter="wipe(left)">
                                      <p:cBhvr>
                                        <p:cTn id="37" dur="500"/>
                                        <p:tgtEl>
                                          <p:spTgt spid="460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6091"/>
                                        </p:tgtEl>
                                        <p:attrNameLst>
                                          <p:attrName>style.visibility</p:attrName>
                                        </p:attrNameLst>
                                      </p:cBhvr>
                                      <p:to>
                                        <p:strVal val="visible"/>
                                      </p:to>
                                    </p:set>
                                    <p:animEffect transition="in" filter="wipe(left)">
                                      <p:cBhvr>
                                        <p:cTn id="42" dur="500"/>
                                        <p:tgtEl>
                                          <p:spTgt spid="460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animBg="1"/>
      <p:bldP spid="46089" grpId="0" animBg="1"/>
      <p:bldP spid="4609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7106" name="Object 30"/>
          <p:cNvGraphicFramePr>
            <a:graphicFrameLocks noChangeAspect="1"/>
          </p:cNvGraphicFramePr>
          <p:nvPr/>
        </p:nvGraphicFramePr>
        <p:xfrm>
          <a:off x="2743200" y="3505200"/>
          <a:ext cx="2809875" cy="2578100"/>
        </p:xfrm>
        <a:graphic>
          <a:graphicData uri="http://schemas.openxmlformats.org/presentationml/2006/ole">
            <mc:AlternateContent xmlns:mc="http://schemas.openxmlformats.org/markup-compatibility/2006">
              <mc:Choice xmlns:v="urn:schemas-microsoft-com:vml" Requires="v">
                <p:oleObj spid="_x0000_s3314" name="" r:id="rId1" imgW="3479800" imgH="2578100" progId="Equation.3">
                  <p:embed/>
                </p:oleObj>
              </mc:Choice>
              <mc:Fallback>
                <p:oleObj name="" r:id="rId1" imgW="3479800" imgH="2578100" progId="Equation.3">
                  <p:embed/>
                  <p:pic>
                    <p:nvPicPr>
                      <p:cNvPr id="0" name="图片 3313"/>
                      <p:cNvPicPr/>
                      <p:nvPr/>
                    </p:nvPicPr>
                    <p:blipFill>
                      <a:blip r:embed="rId2"/>
                      <a:stretch>
                        <a:fillRect/>
                      </a:stretch>
                    </p:blipFill>
                    <p:spPr>
                      <a:xfrm>
                        <a:off x="2743200" y="3505200"/>
                        <a:ext cx="2809875" cy="2578100"/>
                      </a:xfrm>
                      <a:prstGeom prst="rect">
                        <a:avLst/>
                      </a:prstGeom>
                      <a:noFill/>
                      <a:ln w="38100">
                        <a:noFill/>
                        <a:miter/>
                      </a:ln>
                    </p:spPr>
                  </p:pic>
                </p:oleObj>
              </mc:Fallback>
            </mc:AlternateContent>
          </a:graphicData>
        </a:graphic>
      </p:graphicFrame>
      <p:graphicFrame>
        <p:nvGraphicFramePr>
          <p:cNvPr id="47107" name="Object 31"/>
          <p:cNvGraphicFramePr>
            <a:graphicFrameLocks noChangeAspect="1"/>
          </p:cNvGraphicFramePr>
          <p:nvPr/>
        </p:nvGraphicFramePr>
        <p:xfrm>
          <a:off x="1595438" y="4230688"/>
          <a:ext cx="900112" cy="431800"/>
        </p:xfrm>
        <a:graphic>
          <a:graphicData uri="http://schemas.openxmlformats.org/presentationml/2006/ole">
            <mc:AlternateContent xmlns:mc="http://schemas.openxmlformats.org/markup-compatibility/2006">
              <mc:Choice xmlns:v="urn:schemas-microsoft-com:vml" Requires="v">
                <p:oleObj spid="_x0000_s3315" name="" r:id="rId3" imgW="901065" imgH="431800" progId="Equation.3">
                  <p:embed/>
                </p:oleObj>
              </mc:Choice>
              <mc:Fallback>
                <p:oleObj name="" r:id="rId3" imgW="901065" imgH="431800" progId="Equation.3">
                  <p:embed/>
                  <p:pic>
                    <p:nvPicPr>
                      <p:cNvPr id="0" name="图片 3314"/>
                      <p:cNvPicPr/>
                      <p:nvPr/>
                    </p:nvPicPr>
                    <p:blipFill>
                      <a:blip r:embed="rId4"/>
                      <a:stretch>
                        <a:fillRect/>
                      </a:stretch>
                    </p:blipFill>
                    <p:spPr>
                      <a:xfrm>
                        <a:off x="1595438" y="4230688"/>
                        <a:ext cx="900112" cy="431800"/>
                      </a:xfrm>
                      <a:prstGeom prst="rect">
                        <a:avLst/>
                      </a:prstGeom>
                      <a:noFill/>
                      <a:ln w="38100">
                        <a:noFill/>
                        <a:miter/>
                      </a:ln>
                    </p:spPr>
                  </p:pic>
                </p:oleObj>
              </mc:Fallback>
            </mc:AlternateContent>
          </a:graphicData>
        </a:graphic>
      </p:graphicFrame>
      <p:grpSp>
        <p:nvGrpSpPr>
          <p:cNvPr id="2" name="Group 4"/>
          <p:cNvGrpSpPr/>
          <p:nvPr/>
        </p:nvGrpSpPr>
        <p:grpSpPr>
          <a:xfrm>
            <a:off x="1400175" y="4691063"/>
            <a:ext cx="1274763" cy="88900"/>
            <a:chOff x="1440" y="3216"/>
            <a:chExt cx="816" cy="48"/>
          </a:xfrm>
        </p:grpSpPr>
        <p:sp>
          <p:nvSpPr>
            <p:cNvPr id="644122" name="Line 5"/>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4123" name="Line 6"/>
            <p:cNvSpPr/>
            <p:nvPr/>
          </p:nvSpPr>
          <p:spPr>
            <a:xfrm>
              <a:off x="1440" y="3264"/>
              <a:ext cx="816" cy="0"/>
            </a:xfrm>
            <a:prstGeom prst="line">
              <a:avLst/>
            </a:prstGeom>
            <a:ln w="9525" cap="flat" cmpd="sng">
              <a:solidFill>
                <a:schemeClr val="tx2"/>
              </a:solidFill>
              <a:prstDash val="solid"/>
              <a:headEnd type="none" w="med" len="med"/>
              <a:tailEnd type="none" w="med" len="med"/>
            </a:ln>
          </p:spPr>
        </p:sp>
      </p:grpSp>
      <p:graphicFrame>
        <p:nvGraphicFramePr>
          <p:cNvPr id="47111" name="Object 32"/>
          <p:cNvGraphicFramePr>
            <a:graphicFrameLocks noChangeAspect="1"/>
          </p:cNvGraphicFramePr>
          <p:nvPr/>
        </p:nvGraphicFramePr>
        <p:xfrm>
          <a:off x="2727325" y="914400"/>
          <a:ext cx="3063875" cy="2489200"/>
        </p:xfrm>
        <a:graphic>
          <a:graphicData uri="http://schemas.openxmlformats.org/presentationml/2006/ole">
            <mc:AlternateContent xmlns:mc="http://schemas.openxmlformats.org/markup-compatibility/2006">
              <mc:Choice xmlns:v="urn:schemas-microsoft-com:vml" Requires="v">
                <p:oleObj spid="_x0000_s3316" name="" r:id="rId5" imgW="3733800" imgH="2578100" progId="Equation.3">
                  <p:embed/>
                </p:oleObj>
              </mc:Choice>
              <mc:Fallback>
                <p:oleObj name="" r:id="rId5" imgW="3733800" imgH="2578100" progId="Equation.3">
                  <p:embed/>
                  <p:pic>
                    <p:nvPicPr>
                      <p:cNvPr id="0" name="图片 3315"/>
                      <p:cNvPicPr/>
                      <p:nvPr/>
                    </p:nvPicPr>
                    <p:blipFill>
                      <a:blip r:embed="rId6"/>
                      <a:stretch>
                        <a:fillRect/>
                      </a:stretch>
                    </p:blipFill>
                    <p:spPr>
                      <a:xfrm>
                        <a:off x="2727325" y="914400"/>
                        <a:ext cx="3063875" cy="2489200"/>
                      </a:xfrm>
                      <a:prstGeom prst="rect">
                        <a:avLst/>
                      </a:prstGeom>
                      <a:noFill/>
                      <a:ln w="38100">
                        <a:noFill/>
                        <a:miter/>
                      </a:ln>
                    </p:spPr>
                  </p:pic>
                </p:oleObj>
              </mc:Fallback>
            </mc:AlternateContent>
          </a:graphicData>
        </a:graphic>
      </p:graphicFrame>
      <p:grpSp>
        <p:nvGrpSpPr>
          <p:cNvPr id="644102" name="Group 8"/>
          <p:cNvGrpSpPr/>
          <p:nvPr/>
        </p:nvGrpSpPr>
        <p:grpSpPr>
          <a:xfrm>
            <a:off x="1371600" y="1658938"/>
            <a:ext cx="1274763" cy="563562"/>
            <a:chOff x="864" y="1045"/>
            <a:chExt cx="803" cy="355"/>
          </a:xfrm>
        </p:grpSpPr>
        <p:graphicFrame>
          <p:nvGraphicFramePr>
            <p:cNvPr id="644118" name="Object 33"/>
            <p:cNvGraphicFramePr>
              <a:graphicFrameLocks noChangeAspect="1"/>
            </p:cNvGraphicFramePr>
            <p:nvPr/>
          </p:nvGraphicFramePr>
          <p:xfrm>
            <a:off x="1016" y="1045"/>
            <a:ext cx="568" cy="272"/>
          </p:xfrm>
          <a:graphic>
            <a:graphicData uri="http://schemas.openxmlformats.org/presentationml/2006/ole">
              <mc:AlternateContent xmlns:mc="http://schemas.openxmlformats.org/markup-compatibility/2006">
                <mc:Choice xmlns:v="urn:schemas-microsoft-com:vml" Requires="v">
                  <p:oleObj spid="_x0000_s3317" name="" r:id="rId7" imgW="901065" imgH="431800" progId="Equation.3">
                    <p:embed/>
                  </p:oleObj>
                </mc:Choice>
                <mc:Fallback>
                  <p:oleObj name="" r:id="rId7" imgW="901065" imgH="431800" progId="Equation.3">
                    <p:embed/>
                    <p:pic>
                      <p:nvPicPr>
                        <p:cNvPr id="0" name="图片 3316"/>
                        <p:cNvPicPr/>
                        <p:nvPr/>
                      </p:nvPicPr>
                      <p:blipFill>
                        <a:blip r:embed="rId8"/>
                        <a:stretch>
                          <a:fillRect/>
                        </a:stretch>
                      </p:blipFill>
                      <p:spPr>
                        <a:xfrm>
                          <a:off x="1016" y="1045"/>
                          <a:ext cx="568" cy="272"/>
                        </a:xfrm>
                        <a:prstGeom prst="rect">
                          <a:avLst/>
                        </a:prstGeom>
                        <a:noFill/>
                        <a:ln w="38100">
                          <a:noFill/>
                          <a:miter/>
                        </a:ln>
                      </p:spPr>
                    </p:pic>
                  </p:oleObj>
                </mc:Fallback>
              </mc:AlternateContent>
            </a:graphicData>
          </a:graphic>
        </p:graphicFrame>
        <p:grpSp>
          <p:nvGrpSpPr>
            <p:cNvPr id="644119" name="Group 10"/>
            <p:cNvGrpSpPr/>
            <p:nvPr/>
          </p:nvGrpSpPr>
          <p:grpSpPr>
            <a:xfrm>
              <a:off x="864" y="1344"/>
              <a:ext cx="803" cy="56"/>
              <a:chOff x="1440" y="3216"/>
              <a:chExt cx="816" cy="48"/>
            </a:xfrm>
          </p:grpSpPr>
          <p:sp>
            <p:nvSpPr>
              <p:cNvPr id="644120" name="Line 11"/>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4121" name="Line 12"/>
              <p:cNvSpPr/>
              <p:nvPr/>
            </p:nvSpPr>
            <p:spPr>
              <a:xfrm>
                <a:off x="1440" y="3264"/>
                <a:ext cx="816" cy="0"/>
              </a:xfrm>
              <a:prstGeom prst="line">
                <a:avLst/>
              </a:prstGeom>
              <a:ln w="9525" cap="flat" cmpd="sng">
                <a:solidFill>
                  <a:schemeClr val="tx2"/>
                </a:solidFill>
                <a:prstDash val="solid"/>
                <a:headEnd type="none" w="med" len="med"/>
                <a:tailEnd type="none" w="med" len="med"/>
              </a:ln>
            </p:spPr>
          </p:sp>
        </p:grpSp>
      </p:grpSp>
      <p:sp>
        <p:nvSpPr>
          <p:cNvPr id="47117" name="Rectangle 13"/>
          <p:cNvSpPr/>
          <p:nvPr/>
        </p:nvSpPr>
        <p:spPr>
          <a:xfrm>
            <a:off x="2971800" y="1905000"/>
            <a:ext cx="28194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pSp>
        <p:nvGrpSpPr>
          <p:cNvPr id="5" name="Group 14"/>
          <p:cNvGrpSpPr/>
          <p:nvPr/>
        </p:nvGrpSpPr>
        <p:grpSpPr>
          <a:xfrm>
            <a:off x="5791200" y="2133600"/>
            <a:ext cx="774700" cy="533400"/>
            <a:chOff x="3648" y="1344"/>
            <a:chExt cx="488" cy="336"/>
          </a:xfrm>
        </p:grpSpPr>
        <p:grpSp>
          <p:nvGrpSpPr>
            <p:cNvPr id="644113" name="Group 15"/>
            <p:cNvGrpSpPr/>
            <p:nvPr/>
          </p:nvGrpSpPr>
          <p:grpSpPr>
            <a:xfrm>
              <a:off x="3648" y="1344"/>
              <a:ext cx="288" cy="336"/>
              <a:chOff x="4032" y="2256"/>
              <a:chExt cx="432" cy="240"/>
            </a:xfrm>
          </p:grpSpPr>
          <p:sp>
            <p:nvSpPr>
              <p:cNvPr id="644115" name="Line 16"/>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4116" name="Line 17"/>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4117" name="Line 18"/>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4114" name="Object 34"/>
            <p:cNvGraphicFramePr>
              <a:graphicFrameLocks noChangeAspect="1"/>
            </p:cNvGraphicFramePr>
            <p:nvPr/>
          </p:nvGraphicFramePr>
          <p:xfrm>
            <a:off x="3936" y="1440"/>
            <a:ext cx="200" cy="200"/>
          </p:xfrm>
          <a:graphic>
            <a:graphicData uri="http://schemas.openxmlformats.org/presentationml/2006/ole">
              <mc:AlternateContent xmlns:mc="http://schemas.openxmlformats.org/markup-compatibility/2006">
                <mc:Choice xmlns:v="urn:schemas-microsoft-com:vml" Requires="v">
                  <p:oleObj spid="_x0000_s3318" name="" r:id="rId9" imgW="317500" imgH="317500" progId="Equation.3">
                    <p:embed/>
                  </p:oleObj>
                </mc:Choice>
                <mc:Fallback>
                  <p:oleObj name="" r:id="rId9" imgW="317500" imgH="317500" progId="Equation.3">
                    <p:embed/>
                    <p:pic>
                      <p:nvPicPr>
                        <p:cNvPr id="0" name="图片 3317"/>
                        <p:cNvPicPr/>
                        <p:nvPr/>
                      </p:nvPicPr>
                      <p:blipFill>
                        <a:blip r:embed="rId10"/>
                        <a:stretch>
                          <a:fillRect/>
                        </a:stretch>
                      </p:blipFill>
                      <p:spPr>
                        <a:xfrm>
                          <a:off x="3936" y="1440"/>
                          <a:ext cx="200" cy="200"/>
                        </a:xfrm>
                        <a:prstGeom prst="rect">
                          <a:avLst/>
                        </a:prstGeom>
                        <a:noFill/>
                        <a:ln w="38100">
                          <a:noFill/>
                          <a:miter/>
                        </a:ln>
                      </p:spPr>
                    </p:pic>
                  </p:oleObj>
                </mc:Fallback>
              </mc:AlternateContent>
            </a:graphicData>
          </a:graphic>
        </p:graphicFrame>
      </p:grpSp>
      <p:sp>
        <p:nvSpPr>
          <p:cNvPr id="47124" name="Rectangle 20"/>
          <p:cNvSpPr/>
          <p:nvPr/>
        </p:nvSpPr>
        <p:spPr>
          <a:xfrm>
            <a:off x="2971800" y="4572000"/>
            <a:ext cx="25908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7125" name="Object 35"/>
          <p:cNvGraphicFramePr>
            <a:graphicFrameLocks noChangeAspect="1"/>
          </p:cNvGraphicFramePr>
          <p:nvPr/>
        </p:nvGraphicFramePr>
        <p:xfrm>
          <a:off x="5638800" y="4572000"/>
          <a:ext cx="952500" cy="406400"/>
        </p:xfrm>
        <a:graphic>
          <a:graphicData uri="http://schemas.openxmlformats.org/presentationml/2006/ole">
            <mc:AlternateContent xmlns:mc="http://schemas.openxmlformats.org/markup-compatibility/2006">
              <mc:Choice xmlns:v="urn:schemas-microsoft-com:vml" Requires="v">
                <p:oleObj spid="_x0000_s3319" name="" r:id="rId11" imgW="951865" imgH="406400" progId="Equation.3">
                  <p:embed/>
                </p:oleObj>
              </mc:Choice>
              <mc:Fallback>
                <p:oleObj name="" r:id="rId11" imgW="951865" imgH="406400" progId="Equation.3">
                  <p:embed/>
                  <p:pic>
                    <p:nvPicPr>
                      <p:cNvPr id="0" name="图片 3318"/>
                      <p:cNvPicPr/>
                      <p:nvPr/>
                    </p:nvPicPr>
                    <p:blipFill>
                      <a:blip r:embed="rId12"/>
                      <a:stretch>
                        <a:fillRect/>
                      </a:stretch>
                    </p:blipFill>
                    <p:spPr>
                      <a:xfrm>
                        <a:off x="5638800" y="4572000"/>
                        <a:ext cx="952500" cy="406400"/>
                      </a:xfrm>
                      <a:prstGeom prst="rect">
                        <a:avLst/>
                      </a:prstGeom>
                      <a:noFill/>
                      <a:ln w="38100">
                        <a:noFill/>
                        <a:miter/>
                      </a:ln>
                    </p:spPr>
                  </p:pic>
                </p:oleObj>
              </mc:Fallback>
            </mc:AlternateContent>
          </a:graphicData>
        </a:graphic>
      </p:graphicFrame>
      <p:grpSp>
        <p:nvGrpSpPr>
          <p:cNvPr id="7" name="Group 22"/>
          <p:cNvGrpSpPr/>
          <p:nvPr/>
        </p:nvGrpSpPr>
        <p:grpSpPr>
          <a:xfrm>
            <a:off x="5562600" y="5029200"/>
            <a:ext cx="774700" cy="762000"/>
            <a:chOff x="3504" y="3168"/>
            <a:chExt cx="488" cy="480"/>
          </a:xfrm>
        </p:grpSpPr>
        <p:grpSp>
          <p:nvGrpSpPr>
            <p:cNvPr id="644108" name="Group 23"/>
            <p:cNvGrpSpPr/>
            <p:nvPr/>
          </p:nvGrpSpPr>
          <p:grpSpPr>
            <a:xfrm>
              <a:off x="3504" y="3168"/>
              <a:ext cx="288" cy="480"/>
              <a:chOff x="4032" y="2256"/>
              <a:chExt cx="432" cy="240"/>
            </a:xfrm>
          </p:grpSpPr>
          <p:sp>
            <p:nvSpPr>
              <p:cNvPr id="644110" name="Line 24"/>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4111" name="Line 25"/>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4112" name="Line 26"/>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4109" name="Object 36"/>
            <p:cNvGraphicFramePr>
              <a:graphicFrameLocks noChangeAspect="1"/>
            </p:cNvGraphicFramePr>
            <p:nvPr/>
          </p:nvGraphicFramePr>
          <p:xfrm>
            <a:off x="3792" y="3312"/>
            <a:ext cx="200" cy="200"/>
          </p:xfrm>
          <a:graphic>
            <a:graphicData uri="http://schemas.openxmlformats.org/presentationml/2006/ole">
              <mc:AlternateContent xmlns:mc="http://schemas.openxmlformats.org/markup-compatibility/2006">
                <mc:Choice xmlns:v="urn:schemas-microsoft-com:vml" Requires="v">
                  <p:oleObj spid="_x0000_s3320" name="" r:id="rId13" imgW="317500" imgH="317500" progId="Equation.3">
                    <p:embed/>
                  </p:oleObj>
                </mc:Choice>
                <mc:Fallback>
                  <p:oleObj name="" r:id="rId13" imgW="317500" imgH="317500" progId="Equation.3">
                    <p:embed/>
                    <p:pic>
                      <p:nvPicPr>
                        <p:cNvPr id="0" name="图片 3319"/>
                        <p:cNvPicPr/>
                        <p:nvPr/>
                      </p:nvPicPr>
                      <p:blipFill>
                        <a:blip r:embed="rId10"/>
                        <a:stretch>
                          <a:fillRect/>
                        </a:stretch>
                      </p:blipFill>
                      <p:spPr>
                        <a:xfrm>
                          <a:off x="3792" y="3312"/>
                          <a:ext cx="200" cy="200"/>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111"/>
                                        </p:tgtEl>
                                        <p:attrNameLst>
                                          <p:attrName>style.visibility</p:attrName>
                                        </p:attrNameLst>
                                      </p:cBhvr>
                                      <p:to>
                                        <p:strVal val="visible"/>
                                      </p:to>
                                    </p:set>
                                    <p:animEffect transition="in" filter="wipe(left)">
                                      <p:cBhvr>
                                        <p:cTn id="7" dur="500"/>
                                        <p:tgtEl>
                                          <p:spTgt spid="47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17"/>
                                        </p:tgtEl>
                                        <p:attrNameLst>
                                          <p:attrName>style.visibility</p:attrName>
                                        </p:attrNameLst>
                                      </p:cBhvr>
                                      <p:to>
                                        <p:strVal val="visible"/>
                                      </p:to>
                                    </p:set>
                                    <p:animEffect transition="in" filter="wipe(left)">
                                      <p:cBhvr>
                                        <p:cTn id="12" dur="500"/>
                                        <p:tgtEl>
                                          <p:spTgt spid="47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107"/>
                                        </p:tgtEl>
                                        <p:attrNameLst>
                                          <p:attrName>style.visibility</p:attrName>
                                        </p:attrNameLst>
                                      </p:cBhvr>
                                      <p:to>
                                        <p:strVal val="visible"/>
                                      </p:to>
                                    </p:set>
                                    <p:animEffect transition="in" filter="wipe(left)">
                                      <p:cBhvr>
                                        <p:cTn id="27" dur="500"/>
                                        <p:tgtEl>
                                          <p:spTgt spid="471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106"/>
                                        </p:tgtEl>
                                        <p:attrNameLst>
                                          <p:attrName>style.visibility</p:attrName>
                                        </p:attrNameLst>
                                      </p:cBhvr>
                                      <p:to>
                                        <p:strVal val="visible"/>
                                      </p:to>
                                    </p:set>
                                    <p:animEffect transition="in" filter="wipe(left)">
                                      <p:cBhvr>
                                        <p:cTn id="32" dur="500"/>
                                        <p:tgtEl>
                                          <p:spTgt spid="471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124"/>
                                        </p:tgtEl>
                                        <p:attrNameLst>
                                          <p:attrName>style.visibility</p:attrName>
                                        </p:attrNameLst>
                                      </p:cBhvr>
                                      <p:to>
                                        <p:strVal val="visible"/>
                                      </p:to>
                                    </p:set>
                                    <p:animEffect transition="in" filter="wipe(left)">
                                      <p:cBhvr>
                                        <p:cTn id="37" dur="500"/>
                                        <p:tgtEl>
                                          <p:spTgt spid="471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7125"/>
                                        </p:tgtEl>
                                        <p:attrNameLst>
                                          <p:attrName>style.visibility</p:attrName>
                                        </p:attrNameLst>
                                      </p:cBhvr>
                                      <p:to>
                                        <p:strVal val="visible"/>
                                      </p:to>
                                    </p:set>
                                    <p:animEffect transition="in" filter="wipe(left)">
                                      <p:cBhvr>
                                        <p:cTn id="42" dur="500"/>
                                        <p:tgtEl>
                                          <p:spTgt spid="471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7" grpId="0" animBg="1"/>
      <p:bldP spid="471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8130" name="Object 34"/>
          <p:cNvGraphicFramePr>
            <a:graphicFrameLocks noChangeAspect="1"/>
          </p:cNvGraphicFramePr>
          <p:nvPr/>
        </p:nvGraphicFramePr>
        <p:xfrm>
          <a:off x="2444750" y="3546475"/>
          <a:ext cx="3152775" cy="2474913"/>
        </p:xfrm>
        <a:graphic>
          <a:graphicData uri="http://schemas.openxmlformats.org/presentationml/2006/ole">
            <mc:AlternateContent xmlns:mc="http://schemas.openxmlformats.org/markup-compatibility/2006">
              <mc:Choice xmlns:v="urn:schemas-microsoft-com:vml" Requires="v">
                <p:oleObj spid="_x0000_s3321" name="" r:id="rId1" imgW="3479800" imgH="2578100" progId="Equation.3">
                  <p:embed/>
                </p:oleObj>
              </mc:Choice>
              <mc:Fallback>
                <p:oleObj name="" r:id="rId1" imgW="3479800" imgH="2578100" progId="Equation.3">
                  <p:embed/>
                  <p:pic>
                    <p:nvPicPr>
                      <p:cNvPr id="0" name="图片 3320"/>
                      <p:cNvPicPr/>
                      <p:nvPr/>
                    </p:nvPicPr>
                    <p:blipFill>
                      <a:blip r:embed="rId2"/>
                      <a:stretch>
                        <a:fillRect/>
                      </a:stretch>
                    </p:blipFill>
                    <p:spPr>
                      <a:xfrm>
                        <a:off x="2444750" y="3546475"/>
                        <a:ext cx="3152775" cy="2474913"/>
                      </a:xfrm>
                      <a:prstGeom prst="rect">
                        <a:avLst/>
                      </a:prstGeom>
                      <a:noFill/>
                      <a:ln w="38100">
                        <a:noFill/>
                        <a:miter/>
                      </a:ln>
                    </p:spPr>
                  </p:pic>
                </p:oleObj>
              </mc:Fallback>
            </mc:AlternateContent>
          </a:graphicData>
        </a:graphic>
      </p:graphicFrame>
      <p:graphicFrame>
        <p:nvGraphicFramePr>
          <p:cNvPr id="48131" name="Object 35"/>
          <p:cNvGraphicFramePr>
            <a:graphicFrameLocks noChangeAspect="1"/>
          </p:cNvGraphicFramePr>
          <p:nvPr/>
        </p:nvGraphicFramePr>
        <p:xfrm>
          <a:off x="5603875" y="4572000"/>
          <a:ext cx="2168525" cy="366713"/>
        </p:xfrm>
        <a:graphic>
          <a:graphicData uri="http://schemas.openxmlformats.org/presentationml/2006/ole">
            <mc:AlternateContent xmlns:mc="http://schemas.openxmlformats.org/markup-compatibility/2006">
              <mc:Choice xmlns:v="urn:schemas-microsoft-com:vml" Requires="v">
                <p:oleObj spid="_x0000_s3323" name="" r:id="rId3" imgW="2616200" imgH="406400" progId="Equation.3">
                  <p:embed/>
                </p:oleObj>
              </mc:Choice>
              <mc:Fallback>
                <p:oleObj name="" r:id="rId3" imgW="2616200" imgH="406400" progId="Equation.3">
                  <p:embed/>
                  <p:pic>
                    <p:nvPicPr>
                      <p:cNvPr id="0" name="图片 3322"/>
                      <p:cNvPicPr/>
                      <p:nvPr/>
                    </p:nvPicPr>
                    <p:blipFill>
                      <a:blip r:embed="rId4"/>
                      <a:stretch>
                        <a:fillRect/>
                      </a:stretch>
                    </p:blipFill>
                    <p:spPr>
                      <a:xfrm>
                        <a:off x="5603875" y="4572000"/>
                        <a:ext cx="2168525" cy="366713"/>
                      </a:xfrm>
                      <a:prstGeom prst="rect">
                        <a:avLst/>
                      </a:prstGeom>
                      <a:noFill/>
                      <a:ln w="38100">
                        <a:noFill/>
                        <a:miter/>
                      </a:ln>
                    </p:spPr>
                  </p:pic>
                </p:oleObj>
              </mc:Fallback>
            </mc:AlternateContent>
          </a:graphicData>
        </a:graphic>
      </p:graphicFrame>
      <p:grpSp>
        <p:nvGrpSpPr>
          <p:cNvPr id="2" name="Group 4"/>
          <p:cNvGrpSpPr/>
          <p:nvPr/>
        </p:nvGrpSpPr>
        <p:grpSpPr>
          <a:xfrm>
            <a:off x="1038225" y="4295775"/>
            <a:ext cx="1274763" cy="520700"/>
            <a:chOff x="654" y="2706"/>
            <a:chExt cx="803" cy="328"/>
          </a:xfrm>
        </p:grpSpPr>
        <p:graphicFrame>
          <p:nvGraphicFramePr>
            <p:cNvPr id="645141" name="Object 36"/>
            <p:cNvGraphicFramePr>
              <a:graphicFrameLocks noChangeAspect="1"/>
            </p:cNvGraphicFramePr>
            <p:nvPr/>
          </p:nvGraphicFramePr>
          <p:xfrm>
            <a:off x="730" y="2706"/>
            <a:ext cx="680" cy="272"/>
          </p:xfrm>
          <a:graphic>
            <a:graphicData uri="http://schemas.openxmlformats.org/presentationml/2006/ole">
              <mc:AlternateContent xmlns:mc="http://schemas.openxmlformats.org/markup-compatibility/2006">
                <mc:Choice xmlns:v="urn:schemas-microsoft-com:vml" Requires="v">
                  <p:oleObj spid="_x0000_s3322" name="" r:id="rId5" imgW="1078865" imgH="431800" progId="Equation.3">
                    <p:embed/>
                  </p:oleObj>
                </mc:Choice>
                <mc:Fallback>
                  <p:oleObj name="" r:id="rId5" imgW="1078865" imgH="431800" progId="Equation.3">
                    <p:embed/>
                    <p:pic>
                      <p:nvPicPr>
                        <p:cNvPr id="0" name="图片 3321"/>
                        <p:cNvPicPr/>
                        <p:nvPr/>
                      </p:nvPicPr>
                      <p:blipFill>
                        <a:blip r:embed="rId6"/>
                        <a:stretch>
                          <a:fillRect/>
                        </a:stretch>
                      </p:blipFill>
                      <p:spPr>
                        <a:xfrm>
                          <a:off x="730" y="2706"/>
                          <a:ext cx="680" cy="272"/>
                        </a:xfrm>
                        <a:prstGeom prst="rect">
                          <a:avLst/>
                        </a:prstGeom>
                        <a:noFill/>
                        <a:ln w="38100">
                          <a:noFill/>
                          <a:miter/>
                        </a:ln>
                      </p:spPr>
                    </p:pic>
                  </p:oleObj>
                </mc:Fallback>
              </mc:AlternateContent>
            </a:graphicData>
          </a:graphic>
        </p:graphicFrame>
        <p:grpSp>
          <p:nvGrpSpPr>
            <p:cNvPr id="645142" name="Group 6"/>
            <p:cNvGrpSpPr/>
            <p:nvPr/>
          </p:nvGrpSpPr>
          <p:grpSpPr>
            <a:xfrm>
              <a:off x="654" y="2978"/>
              <a:ext cx="803" cy="56"/>
              <a:chOff x="1440" y="3216"/>
              <a:chExt cx="816" cy="48"/>
            </a:xfrm>
          </p:grpSpPr>
          <p:sp>
            <p:nvSpPr>
              <p:cNvPr id="645143" name="Line 7"/>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5144" name="Line 8"/>
              <p:cNvSpPr/>
              <p:nvPr/>
            </p:nvSpPr>
            <p:spPr>
              <a:xfrm>
                <a:off x="1440" y="3264"/>
                <a:ext cx="816" cy="0"/>
              </a:xfrm>
              <a:prstGeom prst="line">
                <a:avLst/>
              </a:prstGeom>
              <a:ln w="9525" cap="flat" cmpd="sng">
                <a:solidFill>
                  <a:schemeClr val="tx2"/>
                </a:solidFill>
                <a:prstDash val="solid"/>
                <a:headEnd type="none" w="med" len="med"/>
                <a:tailEnd type="none" w="med" len="med"/>
              </a:ln>
            </p:spPr>
          </p:sp>
        </p:grpSp>
      </p:grpSp>
      <p:graphicFrame>
        <p:nvGraphicFramePr>
          <p:cNvPr id="48137" name="Object 37"/>
          <p:cNvGraphicFramePr>
            <a:graphicFrameLocks noChangeAspect="1"/>
          </p:cNvGraphicFramePr>
          <p:nvPr/>
        </p:nvGraphicFramePr>
        <p:xfrm>
          <a:off x="7913688" y="4589463"/>
          <a:ext cx="620712" cy="287337"/>
        </p:xfrm>
        <a:graphic>
          <a:graphicData uri="http://schemas.openxmlformats.org/presentationml/2006/ole">
            <mc:AlternateContent xmlns:mc="http://schemas.openxmlformats.org/markup-compatibility/2006">
              <mc:Choice xmlns:v="urn:schemas-microsoft-com:vml" Requires="v">
                <p:oleObj spid="_x0000_s3325" name="" r:id="rId7" imgW="748665" imgH="317500" progId="Equation.3">
                  <p:embed/>
                </p:oleObj>
              </mc:Choice>
              <mc:Fallback>
                <p:oleObj name="" r:id="rId7" imgW="748665" imgH="317500" progId="Equation.3">
                  <p:embed/>
                  <p:pic>
                    <p:nvPicPr>
                      <p:cNvPr id="0" name="图片 3324"/>
                      <p:cNvPicPr/>
                      <p:nvPr/>
                    </p:nvPicPr>
                    <p:blipFill>
                      <a:blip r:embed="rId8"/>
                      <a:stretch>
                        <a:fillRect/>
                      </a:stretch>
                    </p:blipFill>
                    <p:spPr>
                      <a:xfrm>
                        <a:off x="7913688" y="4589463"/>
                        <a:ext cx="620712" cy="287337"/>
                      </a:xfrm>
                      <a:prstGeom prst="rect">
                        <a:avLst/>
                      </a:prstGeom>
                      <a:noFill/>
                      <a:ln w="38100">
                        <a:noFill/>
                        <a:miter/>
                      </a:ln>
                    </p:spPr>
                  </p:pic>
                </p:oleObj>
              </mc:Fallback>
            </mc:AlternateContent>
          </a:graphicData>
        </a:graphic>
      </p:graphicFrame>
      <p:graphicFrame>
        <p:nvGraphicFramePr>
          <p:cNvPr id="48138" name="Object 38"/>
          <p:cNvGraphicFramePr>
            <a:graphicFrameLocks noChangeAspect="1"/>
          </p:cNvGraphicFramePr>
          <p:nvPr/>
        </p:nvGraphicFramePr>
        <p:xfrm>
          <a:off x="2562225" y="914400"/>
          <a:ext cx="2847975" cy="2578100"/>
        </p:xfrm>
        <a:graphic>
          <a:graphicData uri="http://schemas.openxmlformats.org/presentationml/2006/ole">
            <mc:AlternateContent xmlns:mc="http://schemas.openxmlformats.org/markup-compatibility/2006">
              <mc:Choice xmlns:v="urn:schemas-microsoft-com:vml" Requires="v">
                <p:oleObj spid="_x0000_s3324" name="" r:id="rId9" imgW="3479800" imgH="2578100" progId="Equation.3">
                  <p:embed/>
                </p:oleObj>
              </mc:Choice>
              <mc:Fallback>
                <p:oleObj name="" r:id="rId9" imgW="3479800" imgH="2578100" progId="Equation.3">
                  <p:embed/>
                  <p:pic>
                    <p:nvPicPr>
                      <p:cNvPr id="0" name="图片 3323"/>
                      <p:cNvPicPr/>
                      <p:nvPr/>
                    </p:nvPicPr>
                    <p:blipFill>
                      <a:blip r:embed="rId10"/>
                      <a:stretch>
                        <a:fillRect/>
                      </a:stretch>
                    </p:blipFill>
                    <p:spPr>
                      <a:xfrm>
                        <a:off x="2562225" y="914400"/>
                        <a:ext cx="2847975" cy="2578100"/>
                      </a:xfrm>
                      <a:prstGeom prst="rect">
                        <a:avLst/>
                      </a:prstGeom>
                      <a:noFill/>
                      <a:ln w="38100">
                        <a:noFill/>
                        <a:miter/>
                      </a:ln>
                    </p:spPr>
                  </p:pic>
                </p:oleObj>
              </mc:Fallback>
            </mc:AlternateContent>
          </a:graphicData>
        </a:graphic>
      </p:graphicFrame>
      <p:grpSp>
        <p:nvGrpSpPr>
          <p:cNvPr id="645127" name="Group 11"/>
          <p:cNvGrpSpPr/>
          <p:nvPr/>
        </p:nvGrpSpPr>
        <p:grpSpPr>
          <a:xfrm>
            <a:off x="1143000" y="1752600"/>
            <a:ext cx="1274763" cy="500063"/>
            <a:chOff x="720" y="1104"/>
            <a:chExt cx="803" cy="315"/>
          </a:xfrm>
        </p:grpSpPr>
        <p:graphicFrame>
          <p:nvGraphicFramePr>
            <p:cNvPr id="645137" name="Object 39"/>
            <p:cNvGraphicFramePr>
              <a:graphicFrameLocks noChangeAspect="1"/>
            </p:cNvGraphicFramePr>
            <p:nvPr/>
          </p:nvGraphicFramePr>
          <p:xfrm>
            <a:off x="830" y="1104"/>
            <a:ext cx="610" cy="272"/>
          </p:xfrm>
          <a:graphic>
            <a:graphicData uri="http://schemas.openxmlformats.org/presentationml/2006/ole">
              <mc:AlternateContent xmlns:mc="http://schemas.openxmlformats.org/markup-compatibility/2006">
                <mc:Choice xmlns:v="urn:schemas-microsoft-com:vml" Requires="v">
                  <p:oleObj spid="_x0000_s3326" name="" r:id="rId11" imgW="1078865" imgH="431800" progId="Equation.3">
                    <p:embed/>
                  </p:oleObj>
                </mc:Choice>
                <mc:Fallback>
                  <p:oleObj name="" r:id="rId11" imgW="1078865" imgH="431800" progId="Equation.3">
                    <p:embed/>
                    <p:pic>
                      <p:nvPicPr>
                        <p:cNvPr id="0" name="图片 3325"/>
                        <p:cNvPicPr/>
                        <p:nvPr/>
                      </p:nvPicPr>
                      <p:blipFill>
                        <a:blip r:embed="rId12"/>
                        <a:stretch>
                          <a:fillRect/>
                        </a:stretch>
                      </p:blipFill>
                      <p:spPr>
                        <a:xfrm>
                          <a:off x="830" y="1104"/>
                          <a:ext cx="610" cy="272"/>
                        </a:xfrm>
                        <a:prstGeom prst="rect">
                          <a:avLst/>
                        </a:prstGeom>
                        <a:noFill/>
                        <a:ln w="38100">
                          <a:noFill/>
                          <a:miter/>
                        </a:ln>
                      </p:spPr>
                    </p:pic>
                  </p:oleObj>
                </mc:Fallback>
              </mc:AlternateContent>
            </a:graphicData>
          </a:graphic>
        </p:graphicFrame>
        <p:grpSp>
          <p:nvGrpSpPr>
            <p:cNvPr id="645138" name="Group 13"/>
            <p:cNvGrpSpPr/>
            <p:nvPr/>
          </p:nvGrpSpPr>
          <p:grpSpPr>
            <a:xfrm>
              <a:off x="720" y="1363"/>
              <a:ext cx="803" cy="56"/>
              <a:chOff x="1440" y="3216"/>
              <a:chExt cx="816" cy="48"/>
            </a:xfrm>
          </p:grpSpPr>
          <p:sp>
            <p:nvSpPr>
              <p:cNvPr id="645139" name="Line 14"/>
              <p:cNvSpPr/>
              <p:nvPr/>
            </p:nvSpPr>
            <p:spPr>
              <a:xfrm>
                <a:off x="1440" y="3216"/>
                <a:ext cx="816" cy="0"/>
              </a:xfrm>
              <a:prstGeom prst="line">
                <a:avLst/>
              </a:prstGeom>
              <a:ln w="9525" cap="flat" cmpd="sng">
                <a:solidFill>
                  <a:schemeClr val="tx2"/>
                </a:solidFill>
                <a:prstDash val="solid"/>
                <a:headEnd type="none" w="med" len="med"/>
                <a:tailEnd type="none" w="med" len="med"/>
              </a:ln>
            </p:spPr>
          </p:sp>
          <p:sp>
            <p:nvSpPr>
              <p:cNvPr id="645140" name="Line 15"/>
              <p:cNvSpPr/>
              <p:nvPr/>
            </p:nvSpPr>
            <p:spPr>
              <a:xfrm>
                <a:off x="1440" y="3264"/>
                <a:ext cx="816" cy="0"/>
              </a:xfrm>
              <a:prstGeom prst="line">
                <a:avLst/>
              </a:prstGeom>
              <a:ln w="9525" cap="flat" cmpd="sng">
                <a:solidFill>
                  <a:schemeClr val="tx2"/>
                </a:solidFill>
                <a:prstDash val="solid"/>
                <a:headEnd type="none" w="med" len="med"/>
                <a:tailEnd type="none" w="med" len="med"/>
              </a:ln>
            </p:spPr>
          </p:sp>
        </p:grpSp>
      </p:grpSp>
      <p:sp>
        <p:nvSpPr>
          <p:cNvPr id="48144" name="Rectangle 16"/>
          <p:cNvSpPr/>
          <p:nvPr/>
        </p:nvSpPr>
        <p:spPr>
          <a:xfrm>
            <a:off x="2819400" y="2438400"/>
            <a:ext cx="2590800" cy="4572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48145" name="Object 40"/>
          <p:cNvGraphicFramePr>
            <a:graphicFrameLocks noChangeAspect="1"/>
          </p:cNvGraphicFramePr>
          <p:nvPr/>
        </p:nvGraphicFramePr>
        <p:xfrm>
          <a:off x="5562600" y="2514600"/>
          <a:ext cx="431800" cy="304800"/>
        </p:xfrm>
        <a:graphic>
          <a:graphicData uri="http://schemas.openxmlformats.org/presentationml/2006/ole">
            <mc:AlternateContent xmlns:mc="http://schemas.openxmlformats.org/markup-compatibility/2006">
              <mc:Choice xmlns:v="urn:schemas-microsoft-com:vml" Requires="v">
                <p:oleObj spid="_x0000_s3327" name="" r:id="rId13" imgW="431800" imgH="304800" progId="Equation.3">
                  <p:embed/>
                </p:oleObj>
              </mc:Choice>
              <mc:Fallback>
                <p:oleObj name="" r:id="rId13" imgW="431800" imgH="304800" progId="Equation.3">
                  <p:embed/>
                  <p:pic>
                    <p:nvPicPr>
                      <p:cNvPr id="0" name="图片 3326"/>
                      <p:cNvPicPr/>
                      <p:nvPr/>
                    </p:nvPicPr>
                    <p:blipFill>
                      <a:blip r:embed="rId14"/>
                      <a:stretch>
                        <a:fillRect/>
                      </a:stretch>
                    </p:blipFill>
                    <p:spPr>
                      <a:xfrm>
                        <a:off x="5562600" y="2514600"/>
                        <a:ext cx="431800" cy="304800"/>
                      </a:xfrm>
                      <a:prstGeom prst="rect">
                        <a:avLst/>
                      </a:prstGeom>
                      <a:noFill/>
                      <a:ln w="38100">
                        <a:noFill/>
                        <a:miter/>
                      </a:ln>
                    </p:spPr>
                  </p:pic>
                </p:oleObj>
              </mc:Fallback>
            </mc:AlternateContent>
          </a:graphicData>
        </a:graphic>
      </p:graphicFrame>
      <p:grpSp>
        <p:nvGrpSpPr>
          <p:cNvPr id="6" name="Group 18"/>
          <p:cNvGrpSpPr/>
          <p:nvPr/>
        </p:nvGrpSpPr>
        <p:grpSpPr>
          <a:xfrm>
            <a:off x="5410200" y="2895600"/>
            <a:ext cx="1155700" cy="381000"/>
            <a:chOff x="3408" y="1824"/>
            <a:chExt cx="728" cy="240"/>
          </a:xfrm>
        </p:grpSpPr>
        <p:grpSp>
          <p:nvGrpSpPr>
            <p:cNvPr id="645132" name="Group 19"/>
            <p:cNvGrpSpPr/>
            <p:nvPr/>
          </p:nvGrpSpPr>
          <p:grpSpPr>
            <a:xfrm>
              <a:off x="3408" y="1824"/>
              <a:ext cx="528" cy="240"/>
              <a:chOff x="4032" y="2256"/>
              <a:chExt cx="432" cy="240"/>
            </a:xfrm>
          </p:grpSpPr>
          <p:sp>
            <p:nvSpPr>
              <p:cNvPr id="645134" name="Line 20"/>
              <p:cNvSpPr/>
              <p:nvPr/>
            </p:nvSpPr>
            <p:spPr>
              <a:xfrm>
                <a:off x="4032" y="2256"/>
                <a:ext cx="432" cy="0"/>
              </a:xfrm>
              <a:prstGeom prst="line">
                <a:avLst/>
              </a:prstGeom>
              <a:ln w="28575" cap="flat" cmpd="sng">
                <a:solidFill>
                  <a:srgbClr val="0000FF"/>
                </a:solidFill>
                <a:prstDash val="solid"/>
                <a:headEnd type="none" w="med" len="med"/>
                <a:tailEnd type="none" w="med" len="med"/>
              </a:ln>
            </p:spPr>
          </p:sp>
          <p:sp>
            <p:nvSpPr>
              <p:cNvPr id="645135" name="Line 21"/>
              <p:cNvSpPr/>
              <p:nvPr/>
            </p:nvSpPr>
            <p:spPr>
              <a:xfrm>
                <a:off x="4464" y="2256"/>
                <a:ext cx="0" cy="240"/>
              </a:xfrm>
              <a:prstGeom prst="line">
                <a:avLst/>
              </a:prstGeom>
              <a:ln w="28575" cap="flat" cmpd="sng">
                <a:solidFill>
                  <a:srgbClr val="0000FF"/>
                </a:solidFill>
                <a:prstDash val="solid"/>
                <a:headEnd type="none" w="med" len="med"/>
                <a:tailEnd type="none" w="med" len="med"/>
              </a:ln>
            </p:spPr>
          </p:sp>
          <p:sp>
            <p:nvSpPr>
              <p:cNvPr id="645136" name="Line 22"/>
              <p:cNvSpPr/>
              <p:nvPr/>
            </p:nvSpPr>
            <p:spPr>
              <a:xfrm flipH="1">
                <a:off x="4128" y="2496"/>
                <a:ext cx="336" cy="0"/>
              </a:xfrm>
              <a:prstGeom prst="line">
                <a:avLst/>
              </a:prstGeom>
              <a:ln w="28575" cap="flat" cmpd="sng">
                <a:solidFill>
                  <a:srgbClr val="0000FF"/>
                </a:solidFill>
                <a:prstDash val="solid"/>
                <a:headEnd type="none" w="med" len="med"/>
                <a:tailEnd type="triangle" w="med" len="med"/>
              </a:ln>
            </p:spPr>
          </p:sp>
        </p:grpSp>
        <p:graphicFrame>
          <p:nvGraphicFramePr>
            <p:cNvPr id="645133" name="Object 41"/>
            <p:cNvGraphicFramePr>
              <a:graphicFrameLocks noChangeAspect="1"/>
            </p:cNvGraphicFramePr>
            <p:nvPr/>
          </p:nvGraphicFramePr>
          <p:xfrm>
            <a:off x="3936" y="1824"/>
            <a:ext cx="200" cy="200"/>
          </p:xfrm>
          <a:graphic>
            <a:graphicData uri="http://schemas.openxmlformats.org/presentationml/2006/ole">
              <mc:AlternateContent xmlns:mc="http://schemas.openxmlformats.org/markup-compatibility/2006">
                <mc:Choice xmlns:v="urn:schemas-microsoft-com:vml" Requires="v">
                  <p:oleObj spid="_x0000_s3328" name="" r:id="rId15" imgW="317500" imgH="317500" progId="Equation.3">
                    <p:embed/>
                  </p:oleObj>
                </mc:Choice>
                <mc:Fallback>
                  <p:oleObj name="" r:id="rId15" imgW="317500" imgH="317500" progId="Equation.3">
                    <p:embed/>
                    <p:pic>
                      <p:nvPicPr>
                        <p:cNvPr id="0" name="图片 3327"/>
                        <p:cNvPicPr/>
                        <p:nvPr/>
                      </p:nvPicPr>
                      <p:blipFill>
                        <a:blip r:embed="rId16"/>
                        <a:stretch>
                          <a:fillRect/>
                        </a:stretch>
                      </p:blipFill>
                      <p:spPr>
                        <a:xfrm>
                          <a:off x="3936" y="1824"/>
                          <a:ext cx="200" cy="200"/>
                        </a:xfrm>
                        <a:prstGeom prst="rect">
                          <a:avLst/>
                        </a:prstGeom>
                        <a:noFill/>
                        <a:ln w="38100">
                          <a:noFill/>
                          <a:miter/>
                        </a:ln>
                      </p:spPr>
                    </p:pic>
                  </p:oleObj>
                </mc:Fallback>
              </mc:AlternateContent>
            </a:graphicData>
          </a:graphic>
        </p:graphicFrame>
      </p:grpSp>
      <p:sp>
        <p:nvSpPr>
          <p:cNvPr id="48152" name="Line 24"/>
          <p:cNvSpPr/>
          <p:nvPr/>
        </p:nvSpPr>
        <p:spPr>
          <a:xfrm>
            <a:off x="2895600" y="3733800"/>
            <a:ext cx="2590800" cy="2362200"/>
          </a:xfrm>
          <a:prstGeom prst="line">
            <a:avLst/>
          </a:prstGeom>
          <a:ln w="38100" cap="rnd" cmpd="sng">
            <a:solidFill>
              <a:srgbClr val="FF0000"/>
            </a:solidFill>
            <a:prstDash val="sysDot"/>
            <a:headEnd type="none" w="med" len="med"/>
            <a:tailEnd type="none" w="med" len="med"/>
          </a:ln>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138"/>
                                        </p:tgtEl>
                                        <p:attrNameLst>
                                          <p:attrName>style.visibility</p:attrName>
                                        </p:attrNameLst>
                                      </p:cBhvr>
                                      <p:to>
                                        <p:strVal val="visible"/>
                                      </p:to>
                                    </p:set>
                                    <p:animEffect transition="in" filter="wipe(left)">
                                      <p:cBhvr>
                                        <p:cTn id="7" dur="500"/>
                                        <p:tgtEl>
                                          <p:spTgt spid="48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44"/>
                                        </p:tgtEl>
                                        <p:attrNameLst>
                                          <p:attrName>style.visibility</p:attrName>
                                        </p:attrNameLst>
                                      </p:cBhvr>
                                      <p:to>
                                        <p:strVal val="visible"/>
                                      </p:to>
                                    </p:set>
                                    <p:animEffect transition="in" filter="wipe(left)">
                                      <p:cBhvr>
                                        <p:cTn id="12" dur="500"/>
                                        <p:tgtEl>
                                          <p:spTgt spid="481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45"/>
                                        </p:tgtEl>
                                        <p:attrNameLst>
                                          <p:attrName>style.visibility</p:attrName>
                                        </p:attrNameLst>
                                      </p:cBhvr>
                                      <p:to>
                                        <p:strVal val="visible"/>
                                      </p:to>
                                    </p:set>
                                    <p:animEffect transition="in" filter="wipe(left)">
                                      <p:cBhvr>
                                        <p:cTn id="17" dur="500"/>
                                        <p:tgtEl>
                                          <p:spTgt spid="481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0"/>
                                        </p:tgtEl>
                                        <p:attrNameLst>
                                          <p:attrName>style.visibility</p:attrName>
                                        </p:attrNameLst>
                                      </p:cBhvr>
                                      <p:to>
                                        <p:strVal val="visible"/>
                                      </p:to>
                                    </p:set>
                                    <p:animEffect transition="in" filter="wipe(left)">
                                      <p:cBhvr>
                                        <p:cTn id="32" dur="500"/>
                                        <p:tgtEl>
                                          <p:spTgt spid="481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8152"/>
                                        </p:tgtEl>
                                        <p:attrNameLst>
                                          <p:attrName>style.visibility</p:attrName>
                                        </p:attrNameLst>
                                      </p:cBhvr>
                                      <p:to>
                                        <p:strVal val="visible"/>
                                      </p:to>
                                    </p:set>
                                    <p:animEffect transition="in" filter="wipe(up)">
                                      <p:cBhvr>
                                        <p:cTn id="37" dur="500"/>
                                        <p:tgtEl>
                                          <p:spTgt spid="481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8131"/>
                                        </p:tgtEl>
                                        <p:attrNameLst>
                                          <p:attrName>style.visibility</p:attrName>
                                        </p:attrNameLst>
                                      </p:cBhvr>
                                      <p:to>
                                        <p:strVal val="visible"/>
                                      </p:to>
                                    </p:set>
                                    <p:animEffect transition="in" filter="wipe(left)">
                                      <p:cBhvr>
                                        <p:cTn id="42" dur="500"/>
                                        <p:tgtEl>
                                          <p:spTgt spid="481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8137"/>
                                        </p:tgtEl>
                                        <p:attrNameLst>
                                          <p:attrName>style.visibility</p:attrName>
                                        </p:attrNameLst>
                                      </p:cBhvr>
                                      <p:to>
                                        <p:strVal val="visible"/>
                                      </p:to>
                                    </p:set>
                                    <p:animEffect transition="in" filter="wipe(left)">
                                      <p:cBhvr>
                                        <p:cTn id="47"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46146" name="Group 2"/>
          <p:cNvGrpSpPr/>
          <p:nvPr/>
        </p:nvGrpSpPr>
        <p:grpSpPr>
          <a:xfrm>
            <a:off x="762000" y="1676400"/>
            <a:ext cx="3484563" cy="519113"/>
            <a:chOff x="480" y="1056"/>
            <a:chExt cx="2195" cy="327"/>
          </a:xfrm>
        </p:grpSpPr>
        <p:sp>
          <p:nvSpPr>
            <p:cNvPr id="646154" name="Rectangle 3"/>
            <p:cNvSpPr/>
            <p:nvPr/>
          </p:nvSpPr>
          <p:spPr>
            <a:xfrm>
              <a:off x="480" y="1056"/>
              <a:ext cx="2195" cy="327"/>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例</a:t>
              </a:r>
              <a:r>
                <a:rPr lang="en-US" altLang="zh-CN" sz="2800" b="1" dirty="0">
                  <a:solidFill>
                    <a:srgbClr val="3333FF"/>
                  </a:solidFill>
                  <a:latin typeface="Times New Roman" panose="02020603050405020304" pitchFamily="18" charset="0"/>
                  <a:ea typeface="楷体_GB2312" panose="02010609030101010101" pitchFamily="49" charset="-122"/>
                </a:rPr>
                <a:t>2</a:t>
              </a:r>
              <a:r>
                <a:rPr lang="en-US" altLang="zh-CN" sz="2800" b="1" dirty="0">
                  <a:solidFill>
                    <a:srgbClr val="000000"/>
                  </a:solidFill>
                  <a:latin typeface="Times New Roman" panose="02020603050405020304" pitchFamily="18" charset="0"/>
                  <a:ea typeface="楷体_GB2312" panose="02010609030101010101" pitchFamily="49" charset="-122"/>
                </a:rPr>
                <a:t>   </a:t>
              </a:r>
              <a:r>
                <a:rPr lang="zh-CN" altLang="en-US" sz="2800" b="1" dirty="0">
                  <a:solidFill>
                    <a:srgbClr val="000000"/>
                  </a:solidFill>
                  <a:latin typeface="Times New Roman" panose="02020603050405020304" pitchFamily="18" charset="0"/>
                  <a:ea typeface="楷体_GB2312" panose="02010609030101010101" pitchFamily="49" charset="-122"/>
                </a:rPr>
                <a:t>计算    阶行列式</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46155" name="Object 22"/>
            <p:cNvGraphicFramePr>
              <a:graphicFrameLocks noChangeAspect="1"/>
            </p:cNvGraphicFramePr>
            <p:nvPr/>
          </p:nvGraphicFramePr>
          <p:xfrm>
            <a:off x="1536" y="1152"/>
            <a:ext cx="151" cy="159"/>
          </p:xfrm>
          <a:graphic>
            <a:graphicData uri="http://schemas.openxmlformats.org/presentationml/2006/ole">
              <mc:AlternateContent xmlns:mc="http://schemas.openxmlformats.org/markup-compatibility/2006">
                <mc:Choice xmlns:v="urn:schemas-microsoft-com:vml" Requires="v">
                  <p:oleObj spid="_x0000_s3329" name="" r:id="rId1" imgW="241300" imgH="254000" progId="Equation.3">
                    <p:embed/>
                  </p:oleObj>
                </mc:Choice>
                <mc:Fallback>
                  <p:oleObj name="" r:id="rId1" imgW="241300" imgH="254000" progId="Equation.3">
                    <p:embed/>
                    <p:pic>
                      <p:nvPicPr>
                        <p:cNvPr id="0" name="图片 3328"/>
                        <p:cNvPicPr/>
                        <p:nvPr/>
                      </p:nvPicPr>
                      <p:blipFill>
                        <a:blip r:embed="rId2"/>
                        <a:stretch>
                          <a:fillRect/>
                        </a:stretch>
                      </p:blipFill>
                      <p:spPr>
                        <a:xfrm>
                          <a:off x="1536" y="1152"/>
                          <a:ext cx="151" cy="159"/>
                        </a:xfrm>
                        <a:prstGeom prst="rect">
                          <a:avLst/>
                        </a:prstGeom>
                        <a:noFill/>
                        <a:ln w="38100">
                          <a:noFill/>
                          <a:miter/>
                        </a:ln>
                      </p:spPr>
                    </p:pic>
                  </p:oleObj>
                </mc:Fallback>
              </mc:AlternateContent>
            </a:graphicData>
          </a:graphic>
        </p:graphicFrame>
      </p:grpSp>
      <p:graphicFrame>
        <p:nvGraphicFramePr>
          <p:cNvPr id="646147" name="Object 23"/>
          <p:cNvGraphicFramePr>
            <a:graphicFrameLocks noChangeAspect="1"/>
          </p:cNvGraphicFramePr>
          <p:nvPr/>
        </p:nvGraphicFramePr>
        <p:xfrm>
          <a:off x="4572000" y="685800"/>
          <a:ext cx="3644900" cy="2578100"/>
        </p:xfrm>
        <a:graphic>
          <a:graphicData uri="http://schemas.openxmlformats.org/presentationml/2006/ole">
            <mc:AlternateContent xmlns:mc="http://schemas.openxmlformats.org/markup-compatibility/2006">
              <mc:Choice xmlns:v="urn:schemas-microsoft-com:vml" Requires="v">
                <p:oleObj spid="_x0000_s3330" name="" r:id="rId3" imgW="3644900" imgH="2578100" progId="Equation.3">
                  <p:embed/>
                </p:oleObj>
              </mc:Choice>
              <mc:Fallback>
                <p:oleObj name="" r:id="rId3" imgW="3644900" imgH="2578100" progId="Equation.3">
                  <p:embed/>
                  <p:pic>
                    <p:nvPicPr>
                      <p:cNvPr id="0" name="图片 3329"/>
                      <p:cNvPicPr/>
                      <p:nvPr/>
                    </p:nvPicPr>
                    <p:blipFill>
                      <a:blip r:embed="rId4"/>
                      <a:stretch>
                        <a:fillRect/>
                      </a:stretch>
                    </p:blipFill>
                    <p:spPr>
                      <a:xfrm>
                        <a:off x="4572000" y="685800"/>
                        <a:ext cx="3644900" cy="2578100"/>
                      </a:xfrm>
                      <a:prstGeom prst="rect">
                        <a:avLst/>
                      </a:prstGeom>
                      <a:noFill/>
                      <a:ln w="38100">
                        <a:noFill/>
                        <a:miter/>
                      </a:ln>
                    </p:spPr>
                  </p:pic>
                </p:oleObj>
              </mc:Fallback>
            </mc:AlternateContent>
          </a:graphicData>
        </a:graphic>
      </p:graphicFrame>
      <p:sp>
        <p:nvSpPr>
          <p:cNvPr id="49158" name="Text Box 6"/>
          <p:cNvSpPr txBox="1"/>
          <p:nvPr/>
        </p:nvSpPr>
        <p:spPr>
          <a:xfrm>
            <a:off x="762000" y="3197225"/>
            <a:ext cx="542925" cy="519113"/>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解</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graphicFrame>
        <p:nvGraphicFramePr>
          <p:cNvPr id="49159" name="Object 24"/>
          <p:cNvGraphicFramePr>
            <a:graphicFrameLocks noChangeAspect="1"/>
          </p:cNvGraphicFramePr>
          <p:nvPr/>
        </p:nvGraphicFramePr>
        <p:xfrm>
          <a:off x="2362200" y="3870325"/>
          <a:ext cx="5021263" cy="2438400"/>
        </p:xfrm>
        <a:graphic>
          <a:graphicData uri="http://schemas.openxmlformats.org/presentationml/2006/ole">
            <mc:AlternateContent xmlns:mc="http://schemas.openxmlformats.org/markup-compatibility/2006">
              <mc:Choice xmlns:v="urn:schemas-microsoft-com:vml" Requires="v">
                <p:oleObj spid="_x0000_s3332" name="" r:id="rId5" imgW="4330700" imgH="2578100" progId="Equation.3">
                  <p:embed/>
                </p:oleObj>
              </mc:Choice>
              <mc:Fallback>
                <p:oleObj name="" r:id="rId5" imgW="4330700" imgH="2578100" progId="Equation.3">
                  <p:embed/>
                  <p:pic>
                    <p:nvPicPr>
                      <p:cNvPr id="0" name="图片 3331"/>
                      <p:cNvPicPr/>
                      <p:nvPr/>
                    </p:nvPicPr>
                    <p:blipFill>
                      <a:blip r:embed="rId6"/>
                      <a:stretch>
                        <a:fillRect/>
                      </a:stretch>
                    </p:blipFill>
                    <p:spPr>
                      <a:xfrm>
                        <a:off x="2362200" y="3870325"/>
                        <a:ext cx="5021263" cy="2438400"/>
                      </a:xfrm>
                      <a:prstGeom prst="rect">
                        <a:avLst/>
                      </a:prstGeom>
                      <a:noFill/>
                      <a:ln w="38100">
                        <a:noFill/>
                        <a:miter/>
                      </a:ln>
                    </p:spPr>
                  </p:pic>
                </p:oleObj>
              </mc:Fallback>
            </mc:AlternateContent>
          </a:graphicData>
        </a:graphic>
      </p:graphicFrame>
      <p:graphicFrame>
        <p:nvGraphicFramePr>
          <p:cNvPr id="49160" name="Object 25"/>
          <p:cNvGraphicFramePr>
            <a:graphicFrameLocks noChangeAspect="1"/>
          </p:cNvGraphicFramePr>
          <p:nvPr/>
        </p:nvGraphicFramePr>
        <p:xfrm>
          <a:off x="1752600" y="4937125"/>
          <a:ext cx="622300" cy="292100"/>
        </p:xfrm>
        <a:graphic>
          <a:graphicData uri="http://schemas.openxmlformats.org/presentationml/2006/ole">
            <mc:AlternateContent xmlns:mc="http://schemas.openxmlformats.org/markup-compatibility/2006">
              <mc:Choice xmlns:v="urn:schemas-microsoft-com:vml" Requires="v">
                <p:oleObj spid="_x0000_s3331" name="" r:id="rId7" imgW="622300" imgH="292100" progId="Equation.3">
                  <p:embed/>
                </p:oleObj>
              </mc:Choice>
              <mc:Fallback>
                <p:oleObj name="" r:id="rId7" imgW="622300" imgH="292100" progId="Equation.3">
                  <p:embed/>
                  <p:pic>
                    <p:nvPicPr>
                      <p:cNvPr id="0" name="图片 3330"/>
                      <p:cNvPicPr/>
                      <p:nvPr/>
                    </p:nvPicPr>
                    <p:blipFill>
                      <a:blip r:embed="rId8"/>
                      <a:stretch>
                        <a:fillRect/>
                      </a:stretch>
                    </p:blipFill>
                    <p:spPr>
                      <a:xfrm>
                        <a:off x="1752600" y="4937125"/>
                        <a:ext cx="622300" cy="292100"/>
                      </a:xfrm>
                      <a:prstGeom prst="rect">
                        <a:avLst/>
                      </a:prstGeom>
                      <a:noFill/>
                      <a:ln w="38100">
                        <a:noFill/>
                        <a:miter/>
                      </a:ln>
                    </p:spPr>
                  </p:pic>
                </p:oleObj>
              </mc:Fallback>
            </mc:AlternateContent>
          </a:graphicData>
        </a:graphic>
      </p:graphicFrame>
      <p:grpSp>
        <p:nvGrpSpPr>
          <p:cNvPr id="3" name="Group 9"/>
          <p:cNvGrpSpPr/>
          <p:nvPr/>
        </p:nvGrpSpPr>
        <p:grpSpPr>
          <a:xfrm>
            <a:off x="1447800" y="3197225"/>
            <a:ext cx="5334000" cy="519113"/>
            <a:chOff x="1344" y="2016"/>
            <a:chExt cx="3360" cy="327"/>
          </a:xfrm>
        </p:grpSpPr>
        <p:sp>
          <p:nvSpPr>
            <p:cNvPr id="646152" name="Text Box 10"/>
            <p:cNvSpPr txBox="1"/>
            <p:nvPr/>
          </p:nvSpPr>
          <p:spPr>
            <a:xfrm>
              <a:off x="1344" y="2016"/>
              <a:ext cx="3360" cy="327"/>
            </a:xfrm>
            <a:prstGeom prst="rect">
              <a:avLst/>
            </a:prstGeom>
            <a:noFill/>
            <a:ln w="9525">
              <a:noFill/>
            </a:ln>
          </p:spPr>
          <p:txBody>
            <a:bodyPr>
              <a:spAutoFit/>
            </a:bodyPr>
            <a:p>
              <a:pPr>
                <a:spcBef>
                  <a:spcPct val="50000"/>
                </a:spcBef>
              </a:pPr>
              <a:r>
                <a:rPr lang="zh-CN" altLang="en-US" sz="2800" b="1" dirty="0">
                  <a:solidFill>
                    <a:srgbClr val="000000"/>
                  </a:solidFill>
                  <a:latin typeface="Times New Roman" panose="02020603050405020304" pitchFamily="18" charset="0"/>
                  <a:ea typeface="楷体_GB2312" panose="02010609030101010101" pitchFamily="49" charset="-122"/>
                </a:rPr>
                <a:t>将第               列都加到第一列得</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46153" name="Object 26"/>
            <p:cNvGraphicFramePr>
              <a:graphicFrameLocks noChangeAspect="1"/>
            </p:cNvGraphicFramePr>
            <p:nvPr/>
          </p:nvGraphicFramePr>
          <p:xfrm>
            <a:off x="1872" y="2064"/>
            <a:ext cx="792" cy="232"/>
          </p:xfrm>
          <a:graphic>
            <a:graphicData uri="http://schemas.openxmlformats.org/presentationml/2006/ole">
              <mc:AlternateContent xmlns:mc="http://schemas.openxmlformats.org/markup-compatibility/2006">
                <mc:Choice xmlns:v="urn:schemas-microsoft-com:vml" Requires="v">
                  <p:oleObj spid="_x0000_s3334" name="" r:id="rId9" imgW="1257300" imgH="368300" progId="Equation.3">
                    <p:embed/>
                  </p:oleObj>
                </mc:Choice>
                <mc:Fallback>
                  <p:oleObj name="" r:id="rId9" imgW="1257300" imgH="368300" progId="Equation.3">
                    <p:embed/>
                    <p:pic>
                      <p:nvPicPr>
                        <p:cNvPr id="0" name="图片 3333"/>
                        <p:cNvPicPr/>
                        <p:nvPr/>
                      </p:nvPicPr>
                      <p:blipFill>
                        <a:blip r:embed="rId10"/>
                        <a:stretch>
                          <a:fillRect/>
                        </a:stretch>
                      </p:blipFill>
                      <p:spPr>
                        <a:xfrm>
                          <a:off x="1872" y="2064"/>
                          <a:ext cx="792" cy="232"/>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9158"/>
                                        </p:tgtEl>
                                        <p:attrNameLst>
                                          <p:attrName>style.visibility</p:attrName>
                                        </p:attrNameLst>
                                      </p:cBhvr>
                                      <p:to>
                                        <p:strVal val="visible"/>
                                      </p:to>
                                    </p:set>
                                    <p:animEffect transition="in" filter="wipe(left)">
                                      <p:cBhvr>
                                        <p:cTn id="7" dur="75"/>
                                        <p:tgtEl>
                                          <p:spTgt spid="491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9160"/>
                                        </p:tgtEl>
                                        <p:attrNameLst>
                                          <p:attrName>style.visibility</p:attrName>
                                        </p:attrNameLst>
                                      </p:cBhvr>
                                      <p:to>
                                        <p:strVal val="visible"/>
                                      </p:to>
                                    </p:set>
                                    <p:animEffect transition="in" filter="wipe(left)">
                                      <p:cBhvr>
                                        <p:cTn id="17" dur="500"/>
                                        <p:tgtEl>
                                          <p:spTgt spid="491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159"/>
                                        </p:tgtEl>
                                        <p:attrNameLst>
                                          <p:attrName>style.visibility</p:attrName>
                                        </p:attrNameLst>
                                      </p:cBhvr>
                                      <p:to>
                                        <p:strVal val="visible"/>
                                      </p:to>
                                    </p:set>
                                    <p:animEffect transition="in" filter="wipe(left)">
                                      <p:cBhvr>
                                        <p:cTn id="22"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0178" name="Object 22"/>
          <p:cNvGraphicFramePr>
            <a:graphicFrameLocks noChangeAspect="1"/>
          </p:cNvGraphicFramePr>
          <p:nvPr/>
        </p:nvGraphicFramePr>
        <p:xfrm>
          <a:off x="395288" y="476250"/>
          <a:ext cx="4552950" cy="2484438"/>
        </p:xfrm>
        <a:graphic>
          <a:graphicData uri="http://schemas.openxmlformats.org/presentationml/2006/ole">
            <mc:AlternateContent xmlns:mc="http://schemas.openxmlformats.org/markup-compatibility/2006">
              <mc:Choice xmlns:v="urn:schemas-microsoft-com:vml" Requires="v">
                <p:oleObj spid="_x0000_s3333" name="" r:id="rId1" imgW="2273300" imgH="1155700" progId="">
                  <p:embed/>
                </p:oleObj>
              </mc:Choice>
              <mc:Fallback>
                <p:oleObj name="" r:id="rId1" imgW="2273300" imgH="1155700" progId="">
                  <p:embed/>
                  <p:pic>
                    <p:nvPicPr>
                      <p:cNvPr id="0" name="图片 3332"/>
                      <p:cNvPicPr/>
                      <p:nvPr/>
                    </p:nvPicPr>
                    <p:blipFill>
                      <a:blip r:embed="rId2"/>
                      <a:stretch>
                        <a:fillRect/>
                      </a:stretch>
                    </p:blipFill>
                    <p:spPr>
                      <a:xfrm>
                        <a:off x="395288" y="476250"/>
                        <a:ext cx="4552950" cy="2484438"/>
                      </a:xfrm>
                      <a:prstGeom prst="rect">
                        <a:avLst/>
                      </a:prstGeom>
                      <a:noFill/>
                      <a:ln w="38100">
                        <a:noFill/>
                        <a:miter/>
                      </a:ln>
                    </p:spPr>
                  </p:pic>
                </p:oleObj>
              </mc:Fallback>
            </mc:AlternateContent>
          </a:graphicData>
        </a:graphic>
      </p:graphicFrame>
      <p:graphicFrame>
        <p:nvGraphicFramePr>
          <p:cNvPr id="50179" name="Object 23"/>
          <p:cNvGraphicFramePr>
            <a:graphicFrameLocks noChangeAspect="1"/>
          </p:cNvGraphicFramePr>
          <p:nvPr/>
        </p:nvGraphicFramePr>
        <p:xfrm>
          <a:off x="395288" y="3694113"/>
          <a:ext cx="5413375" cy="2309812"/>
        </p:xfrm>
        <a:graphic>
          <a:graphicData uri="http://schemas.openxmlformats.org/presentationml/2006/ole">
            <mc:AlternateContent xmlns:mc="http://schemas.openxmlformats.org/markup-compatibility/2006">
              <mc:Choice xmlns:v="urn:schemas-microsoft-com:vml" Requires="v">
                <p:oleObj spid="_x0000_s3336" name="" r:id="rId3" imgW="2705100" imgH="1155700" progId="">
                  <p:embed/>
                </p:oleObj>
              </mc:Choice>
              <mc:Fallback>
                <p:oleObj name="" r:id="rId3" imgW="2705100" imgH="1155700" progId="">
                  <p:embed/>
                  <p:pic>
                    <p:nvPicPr>
                      <p:cNvPr id="0" name="图片 3335"/>
                      <p:cNvPicPr/>
                      <p:nvPr/>
                    </p:nvPicPr>
                    <p:blipFill>
                      <a:blip r:embed="rId4"/>
                      <a:stretch>
                        <a:fillRect/>
                      </a:stretch>
                    </p:blipFill>
                    <p:spPr>
                      <a:xfrm>
                        <a:off x="395288" y="3694113"/>
                        <a:ext cx="5413375" cy="2309812"/>
                      </a:xfrm>
                      <a:prstGeom prst="rect">
                        <a:avLst/>
                      </a:prstGeom>
                      <a:noFill/>
                      <a:ln w="38100">
                        <a:noFill/>
                        <a:miter/>
                      </a:ln>
                    </p:spPr>
                  </p:pic>
                </p:oleObj>
              </mc:Fallback>
            </mc:AlternateContent>
          </a:graphicData>
        </a:graphic>
      </p:graphicFrame>
      <p:graphicFrame>
        <p:nvGraphicFramePr>
          <p:cNvPr id="50180" name="Object 24"/>
          <p:cNvGraphicFramePr>
            <a:graphicFrameLocks noChangeAspect="1"/>
          </p:cNvGraphicFramePr>
          <p:nvPr/>
        </p:nvGraphicFramePr>
        <p:xfrm>
          <a:off x="5186363" y="4635500"/>
          <a:ext cx="609600" cy="522288"/>
        </p:xfrm>
        <a:graphic>
          <a:graphicData uri="http://schemas.openxmlformats.org/presentationml/2006/ole">
            <mc:AlternateContent xmlns:mc="http://schemas.openxmlformats.org/markup-compatibility/2006">
              <mc:Choice xmlns:v="urn:schemas-microsoft-com:vml" Requires="v">
                <p:oleObj spid="_x0000_s3335" name="" r:id="rId5" imgW="215900" imgH="330200" progId="Equation.3">
                  <p:embed/>
                </p:oleObj>
              </mc:Choice>
              <mc:Fallback>
                <p:oleObj name="" r:id="rId5" imgW="215900" imgH="330200" progId="Equation.3">
                  <p:embed/>
                  <p:pic>
                    <p:nvPicPr>
                      <p:cNvPr id="0" name="图片 3334"/>
                      <p:cNvPicPr/>
                      <p:nvPr/>
                    </p:nvPicPr>
                    <p:blipFill>
                      <a:blip r:embed="rId6"/>
                      <a:stretch>
                        <a:fillRect/>
                      </a:stretch>
                    </p:blipFill>
                    <p:spPr>
                      <a:xfrm>
                        <a:off x="5186363" y="4635500"/>
                        <a:ext cx="609600" cy="522288"/>
                      </a:xfrm>
                      <a:prstGeom prst="rect">
                        <a:avLst/>
                      </a:prstGeom>
                      <a:noFill/>
                      <a:ln w="38100">
                        <a:noFill/>
                        <a:miter/>
                      </a:ln>
                    </p:spPr>
                  </p:pic>
                </p:oleObj>
              </mc:Fallback>
            </mc:AlternateContent>
          </a:graphicData>
        </a:graphic>
      </p:graphicFrame>
      <p:graphicFrame>
        <p:nvGraphicFramePr>
          <p:cNvPr id="50181" name="Object 25"/>
          <p:cNvGraphicFramePr>
            <a:graphicFrameLocks noChangeAspect="1"/>
          </p:cNvGraphicFramePr>
          <p:nvPr/>
        </p:nvGraphicFramePr>
        <p:xfrm>
          <a:off x="2917825" y="5181600"/>
          <a:ext cx="646113" cy="565150"/>
        </p:xfrm>
        <a:graphic>
          <a:graphicData uri="http://schemas.openxmlformats.org/presentationml/2006/ole">
            <mc:AlternateContent xmlns:mc="http://schemas.openxmlformats.org/markup-compatibility/2006">
              <mc:Choice xmlns:v="urn:schemas-microsoft-com:vml" Requires="v">
                <p:oleObj spid="_x0000_s3337" name="" r:id="rId7" imgW="203200" imgH="317500" progId="Equation.3">
                  <p:embed/>
                </p:oleObj>
              </mc:Choice>
              <mc:Fallback>
                <p:oleObj name="" r:id="rId7" imgW="203200" imgH="317500" progId="Equation.3">
                  <p:embed/>
                  <p:pic>
                    <p:nvPicPr>
                      <p:cNvPr id="0" name="图片 3336"/>
                      <p:cNvPicPr/>
                      <p:nvPr/>
                    </p:nvPicPr>
                    <p:blipFill>
                      <a:blip r:embed="rId8"/>
                      <a:stretch>
                        <a:fillRect/>
                      </a:stretch>
                    </p:blipFill>
                    <p:spPr>
                      <a:xfrm>
                        <a:off x="2917825" y="5181600"/>
                        <a:ext cx="646113" cy="565150"/>
                      </a:xfrm>
                      <a:prstGeom prst="rect">
                        <a:avLst/>
                      </a:prstGeom>
                      <a:noFill/>
                      <a:ln w="38100">
                        <a:noFill/>
                        <a:miter/>
                      </a:ln>
                    </p:spPr>
                  </p:pic>
                </p:oleObj>
              </mc:Fallback>
            </mc:AlternateContent>
          </a:graphicData>
        </a:graphic>
      </p:graphicFrame>
      <p:graphicFrame>
        <p:nvGraphicFramePr>
          <p:cNvPr id="50182" name="Object 26"/>
          <p:cNvGraphicFramePr>
            <a:graphicFrameLocks noChangeAspect="1"/>
          </p:cNvGraphicFramePr>
          <p:nvPr/>
        </p:nvGraphicFramePr>
        <p:xfrm>
          <a:off x="5724525" y="4551363"/>
          <a:ext cx="3192463" cy="631825"/>
        </p:xfrm>
        <a:graphic>
          <a:graphicData uri="http://schemas.openxmlformats.org/presentationml/2006/ole">
            <mc:AlternateContent xmlns:mc="http://schemas.openxmlformats.org/markup-compatibility/2006">
              <mc:Choice xmlns:v="urn:schemas-microsoft-com:vml" Requires="v">
                <p:oleObj spid="_x0000_s3338" name="" r:id="rId9" imgW="1586865" imgH="254000" progId="">
                  <p:embed/>
                </p:oleObj>
              </mc:Choice>
              <mc:Fallback>
                <p:oleObj name="" r:id="rId9" imgW="1586865" imgH="254000" progId="">
                  <p:embed/>
                  <p:pic>
                    <p:nvPicPr>
                      <p:cNvPr id="0" name="图片 3337"/>
                      <p:cNvPicPr/>
                      <p:nvPr/>
                    </p:nvPicPr>
                    <p:blipFill>
                      <a:blip r:embed="rId10"/>
                      <a:stretch>
                        <a:fillRect/>
                      </a:stretch>
                    </p:blipFill>
                    <p:spPr>
                      <a:xfrm>
                        <a:off x="5724525" y="4551363"/>
                        <a:ext cx="3192463" cy="63182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79"/>
                                        </p:tgtEl>
                                        <p:attrNameLst>
                                          <p:attrName>style.visibility</p:attrName>
                                        </p:attrNameLst>
                                      </p:cBhvr>
                                      <p:to>
                                        <p:strVal val="visible"/>
                                      </p:to>
                                    </p:set>
                                    <p:animEffect transition="in" filter="wipe(left)">
                                      <p:cBhvr>
                                        <p:cTn id="12" dur="500"/>
                                        <p:tgtEl>
                                          <p:spTgt spid="50179"/>
                                        </p:tgtEl>
                                      </p:cBhvr>
                                    </p:animEffect>
                                  </p:childTnLst>
                                </p:cTn>
                              </p:par>
                              <p:par>
                                <p:cTn id="13" presetID="20" presetClass="entr" presetSubtype="0" fill="hold" nodeType="withEffect">
                                  <p:stCondLst>
                                    <p:cond delay="0"/>
                                  </p:stCondLst>
                                  <p:childTnLst>
                                    <p:set>
                                      <p:cBhvr>
                                        <p:cTn id="14" dur="1" fill="hold">
                                          <p:stCondLst>
                                            <p:cond delay="0"/>
                                          </p:stCondLst>
                                        </p:cTn>
                                        <p:tgtEl>
                                          <p:spTgt spid="50181"/>
                                        </p:tgtEl>
                                        <p:attrNameLst>
                                          <p:attrName>style.visibility</p:attrName>
                                        </p:attrNameLst>
                                      </p:cBhvr>
                                      <p:to>
                                        <p:strVal val="visible"/>
                                      </p:to>
                                    </p:set>
                                    <p:animEffect transition="in" filter="wedge">
                                      <p:cBhvr>
                                        <p:cTn id="15" dur="1000"/>
                                        <p:tgtEl>
                                          <p:spTgt spid="50181"/>
                                        </p:tgtEl>
                                      </p:cBhvr>
                                    </p:animEffect>
                                  </p:childTnLst>
                                </p:cTn>
                              </p:par>
                              <p:par>
                                <p:cTn id="16" presetID="20" presetClass="entr" presetSubtype="0" fill="hold" nodeType="withEffect">
                                  <p:stCondLst>
                                    <p:cond delay="0"/>
                                  </p:stCondLst>
                                  <p:childTnLst>
                                    <p:set>
                                      <p:cBhvr>
                                        <p:cTn id="17" dur="1" fill="hold">
                                          <p:stCondLst>
                                            <p:cond delay="0"/>
                                          </p:stCondLst>
                                        </p:cTn>
                                        <p:tgtEl>
                                          <p:spTgt spid="50180"/>
                                        </p:tgtEl>
                                        <p:attrNameLst>
                                          <p:attrName>style.visibility</p:attrName>
                                        </p:attrNameLst>
                                      </p:cBhvr>
                                      <p:to>
                                        <p:strVal val="visible"/>
                                      </p:to>
                                    </p:set>
                                    <p:animEffect transition="in" filter="wedge">
                                      <p:cBhvr>
                                        <p:cTn id="18" dur="1000"/>
                                        <p:tgtEl>
                                          <p:spTgt spid="5018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0182"/>
                                        </p:tgtEl>
                                        <p:attrNameLst>
                                          <p:attrName>style.visibility</p:attrName>
                                        </p:attrNameLst>
                                      </p:cBhvr>
                                      <p:to>
                                        <p:strVal val="visible"/>
                                      </p:to>
                                    </p:set>
                                    <p:animEffect transition="in" filter="wipe(left)">
                                      <p:cBhvr>
                                        <p:cTn id="23"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8194" name="Rectangle 2"/>
          <p:cNvSpPr/>
          <p:nvPr/>
        </p:nvSpPr>
        <p:spPr>
          <a:xfrm>
            <a:off x="914400" y="1941513"/>
            <a:ext cx="1431925" cy="519112"/>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例</a:t>
            </a:r>
            <a:r>
              <a:rPr lang="en-US" altLang="zh-CN" sz="2800" b="1" dirty="0">
                <a:solidFill>
                  <a:srgbClr val="3333FF"/>
                </a:solidFill>
                <a:latin typeface="Times New Roman" panose="02020603050405020304" pitchFamily="18" charset="0"/>
                <a:ea typeface="楷体_GB2312" panose="02010609030101010101" pitchFamily="49" charset="-122"/>
              </a:rPr>
              <a:t>3   </a:t>
            </a:r>
            <a:r>
              <a:rPr lang="zh-CN" altLang="en-US" sz="2800" b="1" dirty="0">
                <a:solidFill>
                  <a:srgbClr val="000000"/>
                </a:solidFill>
                <a:latin typeface="Times New Roman" panose="02020603050405020304" pitchFamily="18" charset="0"/>
                <a:ea typeface="楷体_GB2312" panose="02010609030101010101" pitchFamily="49" charset="-122"/>
              </a:rPr>
              <a:t>设</a:t>
            </a:r>
            <a:r>
              <a:rPr lang="zh-CN" altLang="en-US" sz="2800" b="1" dirty="0">
                <a:solidFill>
                  <a:srgbClr val="3333FF"/>
                </a:solidFill>
                <a:latin typeface="Times New Roman" panose="02020603050405020304" pitchFamily="18" charset="0"/>
                <a:ea typeface="楷体_GB2312" panose="02010609030101010101" pitchFamily="49" charset="-122"/>
              </a:rPr>
              <a:t> </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graphicFrame>
        <p:nvGraphicFramePr>
          <p:cNvPr id="648195" name="Object 18"/>
          <p:cNvGraphicFramePr>
            <a:graphicFrameLocks noChangeAspect="1"/>
          </p:cNvGraphicFramePr>
          <p:nvPr/>
        </p:nvGraphicFramePr>
        <p:xfrm>
          <a:off x="2195513" y="717550"/>
          <a:ext cx="4584700" cy="3071813"/>
        </p:xfrm>
        <a:graphic>
          <a:graphicData uri="http://schemas.openxmlformats.org/presentationml/2006/ole">
            <mc:AlternateContent xmlns:mc="http://schemas.openxmlformats.org/markup-compatibility/2006">
              <mc:Choice xmlns:v="urn:schemas-microsoft-com:vml" Requires="v">
                <p:oleObj spid="_x0000_s3339" name="" r:id="rId1" imgW="2082800" imgH="1397000" progId="">
                  <p:embed/>
                </p:oleObj>
              </mc:Choice>
              <mc:Fallback>
                <p:oleObj name="" r:id="rId1" imgW="2082800" imgH="1397000" progId="">
                  <p:embed/>
                  <p:pic>
                    <p:nvPicPr>
                      <p:cNvPr id="0" name="图片 3338"/>
                      <p:cNvPicPr/>
                      <p:nvPr/>
                    </p:nvPicPr>
                    <p:blipFill>
                      <a:blip r:embed="rId2"/>
                      <a:stretch>
                        <a:fillRect/>
                      </a:stretch>
                    </p:blipFill>
                    <p:spPr>
                      <a:xfrm>
                        <a:off x="2195513" y="717550"/>
                        <a:ext cx="4584700" cy="3071813"/>
                      </a:xfrm>
                      <a:prstGeom prst="rect">
                        <a:avLst/>
                      </a:prstGeom>
                      <a:noFill/>
                      <a:ln w="38100">
                        <a:noFill/>
                        <a:miter/>
                      </a:ln>
                    </p:spPr>
                  </p:pic>
                </p:oleObj>
              </mc:Fallback>
            </mc:AlternateContent>
          </a:graphicData>
        </a:graphic>
      </p:graphicFrame>
      <p:graphicFrame>
        <p:nvGraphicFramePr>
          <p:cNvPr id="648196" name="Object 19"/>
          <p:cNvGraphicFramePr>
            <a:graphicFrameLocks noChangeAspect="1"/>
          </p:cNvGraphicFramePr>
          <p:nvPr/>
        </p:nvGraphicFramePr>
        <p:xfrm>
          <a:off x="935038" y="3906838"/>
          <a:ext cx="3921125" cy="1371600"/>
        </p:xfrm>
        <a:graphic>
          <a:graphicData uri="http://schemas.openxmlformats.org/presentationml/2006/ole">
            <mc:AlternateContent xmlns:mc="http://schemas.openxmlformats.org/markup-compatibility/2006">
              <mc:Choice xmlns:v="urn:schemas-microsoft-com:vml" Requires="v">
                <p:oleObj spid="_x0000_s3340" name="" r:id="rId3" imgW="4394200" imgH="1536700" progId="Equation.3">
                  <p:embed/>
                </p:oleObj>
              </mc:Choice>
              <mc:Fallback>
                <p:oleObj name="" r:id="rId3" imgW="4394200" imgH="1536700" progId="Equation.3">
                  <p:embed/>
                  <p:pic>
                    <p:nvPicPr>
                      <p:cNvPr id="0" name="图片 3339"/>
                      <p:cNvPicPr/>
                      <p:nvPr/>
                    </p:nvPicPr>
                    <p:blipFill>
                      <a:blip r:embed="rId4"/>
                      <a:stretch>
                        <a:fillRect/>
                      </a:stretch>
                    </p:blipFill>
                    <p:spPr>
                      <a:xfrm>
                        <a:off x="935038" y="3906838"/>
                        <a:ext cx="3921125" cy="1371600"/>
                      </a:xfrm>
                      <a:prstGeom prst="rect">
                        <a:avLst/>
                      </a:prstGeom>
                      <a:noFill/>
                      <a:ln w="38100">
                        <a:noFill/>
                        <a:miter/>
                      </a:ln>
                    </p:spPr>
                  </p:pic>
                </p:oleObj>
              </mc:Fallback>
            </mc:AlternateContent>
          </a:graphicData>
        </a:graphic>
      </p:graphicFrame>
      <p:graphicFrame>
        <p:nvGraphicFramePr>
          <p:cNvPr id="648197" name="Object 20"/>
          <p:cNvGraphicFramePr>
            <a:graphicFrameLocks noChangeAspect="1"/>
          </p:cNvGraphicFramePr>
          <p:nvPr/>
        </p:nvGraphicFramePr>
        <p:xfrm>
          <a:off x="4872038" y="3905250"/>
          <a:ext cx="3887787" cy="1371600"/>
        </p:xfrm>
        <a:graphic>
          <a:graphicData uri="http://schemas.openxmlformats.org/presentationml/2006/ole">
            <mc:AlternateContent xmlns:mc="http://schemas.openxmlformats.org/markup-compatibility/2006">
              <mc:Choice xmlns:v="urn:schemas-microsoft-com:vml" Requires="v">
                <p:oleObj spid="_x0000_s3341" name="" r:id="rId5" imgW="4356100" imgH="1536700" progId="Equation.3">
                  <p:embed/>
                </p:oleObj>
              </mc:Choice>
              <mc:Fallback>
                <p:oleObj name="" r:id="rId5" imgW="4356100" imgH="1536700" progId="Equation.3">
                  <p:embed/>
                  <p:pic>
                    <p:nvPicPr>
                      <p:cNvPr id="0" name="图片 3340"/>
                      <p:cNvPicPr/>
                      <p:nvPr/>
                    </p:nvPicPr>
                    <p:blipFill>
                      <a:blip r:embed="rId6"/>
                      <a:stretch>
                        <a:fillRect/>
                      </a:stretch>
                    </p:blipFill>
                    <p:spPr>
                      <a:xfrm>
                        <a:off x="4872038" y="3905250"/>
                        <a:ext cx="3887787" cy="1371600"/>
                      </a:xfrm>
                      <a:prstGeom prst="rect">
                        <a:avLst/>
                      </a:prstGeom>
                      <a:noFill/>
                      <a:ln w="38100">
                        <a:noFill/>
                        <a:miter/>
                      </a:ln>
                    </p:spPr>
                  </p:pic>
                </p:oleObj>
              </mc:Fallback>
            </mc:AlternateContent>
          </a:graphicData>
        </a:graphic>
      </p:graphicFrame>
      <p:graphicFrame>
        <p:nvGraphicFramePr>
          <p:cNvPr id="648198" name="Object 21"/>
          <p:cNvGraphicFramePr>
            <a:graphicFrameLocks noChangeAspect="1"/>
          </p:cNvGraphicFramePr>
          <p:nvPr/>
        </p:nvGraphicFramePr>
        <p:xfrm>
          <a:off x="2209800" y="5638800"/>
          <a:ext cx="1536700" cy="419100"/>
        </p:xfrm>
        <a:graphic>
          <a:graphicData uri="http://schemas.openxmlformats.org/presentationml/2006/ole">
            <mc:AlternateContent xmlns:mc="http://schemas.openxmlformats.org/markup-compatibility/2006">
              <mc:Choice xmlns:v="urn:schemas-microsoft-com:vml" Requires="v">
                <p:oleObj spid="_x0000_s3342" name="" r:id="rId7" imgW="1536700" imgH="419100" progId="Equation.3">
                  <p:embed/>
                </p:oleObj>
              </mc:Choice>
              <mc:Fallback>
                <p:oleObj name="" r:id="rId7" imgW="1536700" imgH="419100" progId="Equation.3">
                  <p:embed/>
                  <p:pic>
                    <p:nvPicPr>
                      <p:cNvPr id="0" name="图片 3341"/>
                      <p:cNvPicPr/>
                      <p:nvPr/>
                    </p:nvPicPr>
                    <p:blipFill>
                      <a:blip r:embed="rId8"/>
                      <a:stretch>
                        <a:fillRect/>
                      </a:stretch>
                    </p:blipFill>
                    <p:spPr>
                      <a:xfrm>
                        <a:off x="2209800" y="5638800"/>
                        <a:ext cx="1536700" cy="419100"/>
                      </a:xfrm>
                      <a:prstGeom prst="rect">
                        <a:avLst/>
                      </a:prstGeom>
                      <a:noFill/>
                      <a:ln w="38100">
                        <a:noFill/>
                        <a:miter/>
                      </a:ln>
                    </p:spPr>
                  </p:pic>
                </p:oleObj>
              </mc:Fallback>
            </mc:AlternateContent>
          </a:graphicData>
        </a:graphic>
      </p:graphicFrame>
      <p:sp>
        <p:nvSpPr>
          <p:cNvPr id="648199" name="Rectangle 7"/>
          <p:cNvSpPr/>
          <p:nvPr/>
        </p:nvSpPr>
        <p:spPr>
          <a:xfrm>
            <a:off x="914400" y="5584825"/>
            <a:ext cx="987425" cy="519113"/>
          </a:xfrm>
          <a:prstGeom prst="rect">
            <a:avLst/>
          </a:prstGeom>
          <a:noFill/>
          <a:ln w="9525">
            <a:noFill/>
          </a:ln>
        </p:spPr>
        <p:txBody>
          <a:bodyPr wrap="none">
            <a:spAutoFit/>
          </a:bodyPr>
          <a:p>
            <a:r>
              <a:rPr lang="zh-CN" altLang="en-US" sz="2800" b="1" dirty="0">
                <a:solidFill>
                  <a:srgbClr val="3333FF"/>
                </a:solidFill>
                <a:latin typeface="Times New Roman" panose="02020603050405020304" pitchFamily="18" charset="0"/>
                <a:ea typeface="楷体_GB2312" panose="02010609030101010101" pitchFamily="49" charset="-122"/>
              </a:rPr>
              <a:t>证明 </a:t>
            </a:r>
            <a:endParaRPr lang="zh-CN" altLang="en-US" sz="2800" b="1" dirty="0">
              <a:solidFill>
                <a:srgbClr val="3333FF"/>
              </a:solidFill>
              <a:latin typeface="Times New Roman" panose="02020603050405020304" pitchFamily="18" charset="0"/>
              <a:ea typeface="楷体_GB2312" panose="02010609030101010101" pitchFamily="49" charset="-122"/>
            </a:endParaRPr>
          </a:p>
        </p:txBody>
      </p:sp>
      <p:sp>
        <p:nvSpPr>
          <p:cNvPr id="58376" name="Rectangle 8"/>
          <p:cNvSpPr/>
          <p:nvPr/>
        </p:nvSpPr>
        <p:spPr>
          <a:xfrm>
            <a:off x="2874963" y="836613"/>
            <a:ext cx="1828800" cy="1371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58377" name="Rectangle 9"/>
          <p:cNvSpPr/>
          <p:nvPr/>
        </p:nvSpPr>
        <p:spPr>
          <a:xfrm>
            <a:off x="4859338" y="2344738"/>
            <a:ext cx="1828800" cy="1371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transition="in" filter="wipe(left)">
                                      <p:cBhvr>
                                        <p:cTn id="7" dur="500"/>
                                        <p:tgtEl>
                                          <p:spTgt spid="58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7"/>
                                        </p:tgtEl>
                                        <p:attrNameLst>
                                          <p:attrName>style.visibility</p:attrName>
                                        </p:attrNameLst>
                                      </p:cBhvr>
                                      <p:to>
                                        <p:strVal val="visible"/>
                                      </p:to>
                                    </p:set>
                                    <p:animEffect transition="in" filter="wipe(left)">
                                      <p:cBhvr>
                                        <p:cTn id="12" dur="5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6" grpId="0" animBg="1"/>
      <p:bldP spid="5837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9218" name="Text Box 2"/>
          <p:cNvSpPr txBox="1"/>
          <p:nvPr/>
        </p:nvSpPr>
        <p:spPr>
          <a:xfrm>
            <a:off x="900113" y="685800"/>
            <a:ext cx="914400" cy="457200"/>
          </a:xfrm>
          <a:prstGeom prst="rect">
            <a:avLst/>
          </a:prstGeom>
          <a:noFill/>
          <a:ln w="9525">
            <a:noFill/>
          </a:ln>
        </p:spPr>
        <p:txBody>
          <a:bodyPr>
            <a:spAutoFit/>
          </a:bodyPr>
          <a:p>
            <a:pPr>
              <a:spcBef>
                <a:spcPct val="50000"/>
              </a:spcBef>
            </a:pPr>
            <a:r>
              <a:rPr lang="zh-CN" altLang="en-US" sz="2400" b="1" dirty="0">
                <a:solidFill>
                  <a:srgbClr val="3333FF"/>
                </a:solidFill>
                <a:latin typeface="Times New Roman" panose="02020603050405020304" pitchFamily="18" charset="0"/>
                <a:ea typeface="楷体_GB2312" panose="02010609030101010101" pitchFamily="49" charset="-122"/>
              </a:rPr>
              <a:t>证明</a:t>
            </a:r>
            <a:endParaRPr lang="zh-CN" altLang="en-US" sz="2400" b="1" dirty="0">
              <a:solidFill>
                <a:srgbClr val="3333FF"/>
              </a:solidFill>
              <a:latin typeface="Times New Roman" panose="02020603050405020304" pitchFamily="18" charset="0"/>
              <a:ea typeface="楷体_GB2312" panose="02010609030101010101" pitchFamily="49" charset="-122"/>
            </a:endParaRPr>
          </a:p>
        </p:txBody>
      </p:sp>
      <p:graphicFrame>
        <p:nvGraphicFramePr>
          <p:cNvPr id="59395" name="Object 34"/>
          <p:cNvGraphicFramePr>
            <a:graphicFrameLocks noChangeAspect="1"/>
          </p:cNvGraphicFramePr>
          <p:nvPr/>
        </p:nvGraphicFramePr>
        <p:xfrm>
          <a:off x="1776413" y="1916113"/>
          <a:ext cx="4451350" cy="1568450"/>
        </p:xfrm>
        <a:graphic>
          <a:graphicData uri="http://schemas.openxmlformats.org/presentationml/2006/ole">
            <mc:AlternateContent xmlns:mc="http://schemas.openxmlformats.org/markup-compatibility/2006">
              <mc:Choice xmlns:v="urn:schemas-microsoft-com:vml" Requires="v">
                <p:oleObj spid="_x0000_s3343" name="" r:id="rId1" imgW="2019300" imgH="711200" progId="">
                  <p:embed/>
                </p:oleObj>
              </mc:Choice>
              <mc:Fallback>
                <p:oleObj name="" r:id="rId1" imgW="2019300" imgH="711200" progId="">
                  <p:embed/>
                  <p:pic>
                    <p:nvPicPr>
                      <p:cNvPr id="0" name="图片 3342"/>
                      <p:cNvPicPr/>
                      <p:nvPr/>
                    </p:nvPicPr>
                    <p:blipFill>
                      <a:blip r:embed="rId2"/>
                      <a:stretch>
                        <a:fillRect/>
                      </a:stretch>
                    </p:blipFill>
                    <p:spPr>
                      <a:xfrm>
                        <a:off x="1776413" y="1916113"/>
                        <a:ext cx="4451350" cy="1568450"/>
                      </a:xfrm>
                      <a:prstGeom prst="rect">
                        <a:avLst/>
                      </a:prstGeom>
                      <a:noFill/>
                      <a:ln w="38100">
                        <a:noFill/>
                        <a:miter/>
                      </a:ln>
                    </p:spPr>
                  </p:pic>
                </p:oleObj>
              </mc:Fallback>
            </mc:AlternateContent>
          </a:graphicData>
        </a:graphic>
      </p:graphicFrame>
      <p:sp>
        <p:nvSpPr>
          <p:cNvPr id="59396" name="Text Box 4"/>
          <p:cNvSpPr txBox="1"/>
          <p:nvPr/>
        </p:nvSpPr>
        <p:spPr>
          <a:xfrm>
            <a:off x="900113" y="1414463"/>
            <a:ext cx="7874000" cy="519112"/>
          </a:xfrm>
          <a:prstGeom prst="rect">
            <a:avLst/>
          </a:prstGeom>
          <a:noFill/>
          <a:ln w="9525">
            <a:noFill/>
          </a:ln>
        </p:spPr>
        <p:txBody>
          <a:bodyPr wrap="none"/>
          <a:p>
            <a:pPr>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对   作运算       ，把   化为下三角形行列式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9397" name="Object 35"/>
          <p:cNvGraphicFramePr>
            <a:graphicFrameLocks noChangeAspect="1"/>
          </p:cNvGraphicFramePr>
          <p:nvPr/>
        </p:nvGraphicFramePr>
        <p:xfrm>
          <a:off x="1187450" y="1439863"/>
          <a:ext cx="530225" cy="503237"/>
        </p:xfrm>
        <a:graphic>
          <a:graphicData uri="http://schemas.openxmlformats.org/presentationml/2006/ole">
            <mc:AlternateContent xmlns:mc="http://schemas.openxmlformats.org/markup-compatibility/2006">
              <mc:Choice xmlns:v="urn:schemas-microsoft-com:vml" Requires="v">
                <p:oleObj spid="_x0000_s3344" name="" r:id="rId3" imgW="241300" imgH="228600" progId="">
                  <p:embed/>
                </p:oleObj>
              </mc:Choice>
              <mc:Fallback>
                <p:oleObj name="" r:id="rId3" imgW="241300" imgH="228600" progId="">
                  <p:embed/>
                  <p:pic>
                    <p:nvPicPr>
                      <p:cNvPr id="0" name="图片 3343"/>
                      <p:cNvPicPr/>
                      <p:nvPr/>
                    </p:nvPicPr>
                    <p:blipFill>
                      <a:blip r:embed="rId4"/>
                      <a:stretch>
                        <a:fillRect/>
                      </a:stretch>
                    </p:blipFill>
                    <p:spPr>
                      <a:xfrm>
                        <a:off x="1187450" y="1439863"/>
                        <a:ext cx="530225" cy="503237"/>
                      </a:xfrm>
                      <a:prstGeom prst="rect">
                        <a:avLst/>
                      </a:prstGeom>
                      <a:noFill/>
                      <a:ln w="38100">
                        <a:noFill/>
                        <a:miter/>
                      </a:ln>
                    </p:spPr>
                  </p:pic>
                </p:oleObj>
              </mc:Fallback>
            </mc:AlternateContent>
          </a:graphicData>
        </a:graphic>
      </p:graphicFrame>
      <p:graphicFrame>
        <p:nvGraphicFramePr>
          <p:cNvPr id="59398" name="Object 36"/>
          <p:cNvGraphicFramePr>
            <a:graphicFrameLocks noChangeAspect="1"/>
          </p:cNvGraphicFramePr>
          <p:nvPr/>
        </p:nvGraphicFramePr>
        <p:xfrm>
          <a:off x="2700338" y="1412875"/>
          <a:ext cx="1008062" cy="531813"/>
        </p:xfrm>
        <a:graphic>
          <a:graphicData uri="http://schemas.openxmlformats.org/presentationml/2006/ole">
            <mc:AlternateContent xmlns:mc="http://schemas.openxmlformats.org/markup-compatibility/2006">
              <mc:Choice xmlns:v="urn:schemas-microsoft-com:vml" Requires="v">
                <p:oleObj spid="_x0000_s3345" name="" r:id="rId5" imgW="457200" imgH="241300" progId="">
                  <p:embed/>
                </p:oleObj>
              </mc:Choice>
              <mc:Fallback>
                <p:oleObj name="" r:id="rId5" imgW="457200" imgH="241300" progId="">
                  <p:embed/>
                  <p:pic>
                    <p:nvPicPr>
                      <p:cNvPr id="0" name="图片 3344"/>
                      <p:cNvPicPr/>
                      <p:nvPr/>
                    </p:nvPicPr>
                    <p:blipFill>
                      <a:blip r:embed="rId6"/>
                      <a:stretch>
                        <a:fillRect/>
                      </a:stretch>
                    </p:blipFill>
                    <p:spPr>
                      <a:xfrm>
                        <a:off x="2700338" y="1412875"/>
                        <a:ext cx="1008062" cy="531813"/>
                      </a:xfrm>
                      <a:prstGeom prst="rect">
                        <a:avLst/>
                      </a:prstGeom>
                      <a:noFill/>
                      <a:ln w="38100">
                        <a:noFill/>
                        <a:miter/>
                      </a:ln>
                    </p:spPr>
                  </p:pic>
                </p:oleObj>
              </mc:Fallback>
            </mc:AlternateContent>
          </a:graphicData>
        </a:graphic>
      </p:graphicFrame>
      <p:graphicFrame>
        <p:nvGraphicFramePr>
          <p:cNvPr id="59399" name="Object 37"/>
          <p:cNvGraphicFramePr>
            <a:graphicFrameLocks noChangeAspect="1"/>
          </p:cNvGraphicFramePr>
          <p:nvPr/>
        </p:nvGraphicFramePr>
        <p:xfrm>
          <a:off x="4329113" y="1439863"/>
          <a:ext cx="530225" cy="503237"/>
        </p:xfrm>
        <a:graphic>
          <a:graphicData uri="http://schemas.openxmlformats.org/presentationml/2006/ole">
            <mc:AlternateContent xmlns:mc="http://schemas.openxmlformats.org/markup-compatibility/2006">
              <mc:Choice xmlns:v="urn:schemas-microsoft-com:vml" Requires="v">
                <p:oleObj spid="_x0000_s3346" name="" r:id="rId7" imgW="241300" imgH="228600" progId="">
                  <p:embed/>
                </p:oleObj>
              </mc:Choice>
              <mc:Fallback>
                <p:oleObj name="" r:id="rId7" imgW="241300" imgH="228600" progId="">
                  <p:embed/>
                  <p:pic>
                    <p:nvPicPr>
                      <p:cNvPr id="0" name="图片 3345"/>
                      <p:cNvPicPr/>
                      <p:nvPr/>
                    </p:nvPicPr>
                    <p:blipFill>
                      <a:blip r:embed="rId8"/>
                      <a:stretch>
                        <a:fillRect/>
                      </a:stretch>
                    </p:blipFill>
                    <p:spPr>
                      <a:xfrm>
                        <a:off x="4329113" y="1439863"/>
                        <a:ext cx="530225" cy="503237"/>
                      </a:xfrm>
                      <a:prstGeom prst="rect">
                        <a:avLst/>
                      </a:prstGeom>
                      <a:noFill/>
                      <a:ln w="38100">
                        <a:noFill/>
                        <a:miter/>
                      </a:ln>
                    </p:spPr>
                  </p:pic>
                </p:oleObj>
              </mc:Fallback>
            </mc:AlternateContent>
          </a:graphicData>
        </a:graphic>
      </p:graphicFrame>
      <p:sp>
        <p:nvSpPr>
          <p:cNvPr id="59400" name="Text Box 8"/>
          <p:cNvSpPr txBox="1"/>
          <p:nvPr/>
        </p:nvSpPr>
        <p:spPr>
          <a:xfrm>
            <a:off x="900113" y="2393950"/>
            <a:ext cx="9144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设为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
        <p:nvSpPr>
          <p:cNvPr id="59401" name="Text Box 9"/>
          <p:cNvSpPr txBox="1"/>
          <p:nvPr/>
        </p:nvSpPr>
        <p:spPr>
          <a:xfrm>
            <a:off x="900113" y="3879850"/>
            <a:ext cx="7874000" cy="519113"/>
          </a:xfrm>
          <a:prstGeom prst="rect">
            <a:avLst/>
          </a:prstGeom>
          <a:noFill/>
          <a:ln w="9525">
            <a:noFill/>
          </a:ln>
        </p:spPr>
        <p:txBody>
          <a:bodyPr wrap="none"/>
          <a:p>
            <a:pPr>
              <a:spcBef>
                <a:spcPct val="50000"/>
              </a:spcBef>
            </a:pPr>
            <a:r>
              <a:rPr lang="zh-CN" altLang="en-US" sz="2400" b="1" dirty="0">
                <a:solidFill>
                  <a:srgbClr val="000000"/>
                </a:solidFill>
                <a:latin typeface="楷体_GB2312" panose="02010609030101010101" pitchFamily="49" charset="-122"/>
                <a:ea typeface="楷体_GB2312" panose="02010609030101010101" pitchFamily="49" charset="-122"/>
              </a:rPr>
              <a:t>对   作运算       ，把   化为下三角形行列式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59402" name="Object 38"/>
          <p:cNvGraphicFramePr>
            <a:graphicFrameLocks noChangeAspect="1"/>
          </p:cNvGraphicFramePr>
          <p:nvPr/>
        </p:nvGraphicFramePr>
        <p:xfrm>
          <a:off x="1173163" y="3905250"/>
          <a:ext cx="558800" cy="503238"/>
        </p:xfrm>
        <a:graphic>
          <a:graphicData uri="http://schemas.openxmlformats.org/presentationml/2006/ole">
            <mc:AlternateContent xmlns:mc="http://schemas.openxmlformats.org/markup-compatibility/2006">
              <mc:Choice xmlns:v="urn:schemas-microsoft-com:vml" Requires="v">
                <p:oleObj spid="_x0000_s3347" name="" r:id="rId9" imgW="254000" imgH="228600" progId="">
                  <p:embed/>
                </p:oleObj>
              </mc:Choice>
              <mc:Fallback>
                <p:oleObj name="" r:id="rId9" imgW="254000" imgH="228600" progId="">
                  <p:embed/>
                  <p:pic>
                    <p:nvPicPr>
                      <p:cNvPr id="0" name="图片 3346"/>
                      <p:cNvPicPr/>
                      <p:nvPr/>
                    </p:nvPicPr>
                    <p:blipFill>
                      <a:blip r:embed="rId10"/>
                      <a:stretch>
                        <a:fillRect/>
                      </a:stretch>
                    </p:blipFill>
                    <p:spPr>
                      <a:xfrm>
                        <a:off x="1173163" y="3905250"/>
                        <a:ext cx="558800" cy="503238"/>
                      </a:xfrm>
                      <a:prstGeom prst="rect">
                        <a:avLst/>
                      </a:prstGeom>
                      <a:noFill/>
                      <a:ln w="38100">
                        <a:noFill/>
                        <a:miter/>
                      </a:ln>
                    </p:spPr>
                  </p:pic>
                </p:oleObj>
              </mc:Fallback>
            </mc:AlternateContent>
          </a:graphicData>
        </a:graphic>
      </p:graphicFrame>
      <p:graphicFrame>
        <p:nvGraphicFramePr>
          <p:cNvPr id="59403" name="Object 39"/>
          <p:cNvGraphicFramePr>
            <a:graphicFrameLocks noChangeAspect="1"/>
          </p:cNvGraphicFramePr>
          <p:nvPr/>
        </p:nvGraphicFramePr>
        <p:xfrm>
          <a:off x="2659063" y="3878263"/>
          <a:ext cx="1092200" cy="531812"/>
        </p:xfrm>
        <a:graphic>
          <a:graphicData uri="http://schemas.openxmlformats.org/presentationml/2006/ole">
            <mc:AlternateContent xmlns:mc="http://schemas.openxmlformats.org/markup-compatibility/2006">
              <mc:Choice xmlns:v="urn:schemas-microsoft-com:vml" Requires="v">
                <p:oleObj spid="_x0000_s3348" name="" r:id="rId11" imgW="495300" imgH="241300" progId="">
                  <p:embed/>
                </p:oleObj>
              </mc:Choice>
              <mc:Fallback>
                <p:oleObj name="" r:id="rId11" imgW="495300" imgH="241300" progId="">
                  <p:embed/>
                  <p:pic>
                    <p:nvPicPr>
                      <p:cNvPr id="0" name="图片 3347"/>
                      <p:cNvPicPr/>
                      <p:nvPr/>
                    </p:nvPicPr>
                    <p:blipFill>
                      <a:blip r:embed="rId12"/>
                      <a:stretch>
                        <a:fillRect/>
                      </a:stretch>
                    </p:blipFill>
                    <p:spPr>
                      <a:xfrm>
                        <a:off x="2659063" y="3878263"/>
                        <a:ext cx="1092200" cy="531812"/>
                      </a:xfrm>
                      <a:prstGeom prst="rect">
                        <a:avLst/>
                      </a:prstGeom>
                      <a:noFill/>
                      <a:ln w="38100">
                        <a:noFill/>
                        <a:miter/>
                      </a:ln>
                    </p:spPr>
                  </p:pic>
                </p:oleObj>
              </mc:Fallback>
            </mc:AlternateContent>
          </a:graphicData>
        </a:graphic>
      </p:graphicFrame>
      <p:graphicFrame>
        <p:nvGraphicFramePr>
          <p:cNvPr id="59404" name="Object 40"/>
          <p:cNvGraphicFramePr>
            <a:graphicFrameLocks noChangeAspect="1"/>
          </p:cNvGraphicFramePr>
          <p:nvPr/>
        </p:nvGraphicFramePr>
        <p:xfrm>
          <a:off x="4316413" y="3905250"/>
          <a:ext cx="557212" cy="503238"/>
        </p:xfrm>
        <a:graphic>
          <a:graphicData uri="http://schemas.openxmlformats.org/presentationml/2006/ole">
            <mc:AlternateContent xmlns:mc="http://schemas.openxmlformats.org/markup-compatibility/2006">
              <mc:Choice xmlns:v="urn:schemas-microsoft-com:vml" Requires="v">
                <p:oleObj spid="_x0000_s3349" name="" r:id="rId13" imgW="254000" imgH="228600" progId="">
                  <p:embed/>
                </p:oleObj>
              </mc:Choice>
              <mc:Fallback>
                <p:oleObj name="" r:id="rId13" imgW="254000" imgH="228600" progId="">
                  <p:embed/>
                  <p:pic>
                    <p:nvPicPr>
                      <p:cNvPr id="0" name="图片 3348"/>
                      <p:cNvPicPr/>
                      <p:nvPr/>
                    </p:nvPicPr>
                    <p:blipFill>
                      <a:blip r:embed="rId14"/>
                      <a:stretch>
                        <a:fillRect/>
                      </a:stretch>
                    </p:blipFill>
                    <p:spPr>
                      <a:xfrm>
                        <a:off x="4316413" y="3905250"/>
                        <a:ext cx="557212" cy="503238"/>
                      </a:xfrm>
                      <a:prstGeom prst="rect">
                        <a:avLst/>
                      </a:prstGeom>
                      <a:noFill/>
                      <a:ln w="38100">
                        <a:noFill/>
                        <a:miter/>
                      </a:ln>
                    </p:spPr>
                  </p:pic>
                </p:oleObj>
              </mc:Fallback>
            </mc:AlternateContent>
          </a:graphicData>
        </a:graphic>
      </p:graphicFrame>
      <p:graphicFrame>
        <p:nvGraphicFramePr>
          <p:cNvPr id="59405" name="Object 41"/>
          <p:cNvGraphicFramePr>
            <a:graphicFrameLocks noChangeAspect="1"/>
          </p:cNvGraphicFramePr>
          <p:nvPr/>
        </p:nvGraphicFramePr>
        <p:xfrm>
          <a:off x="1831975" y="4381500"/>
          <a:ext cx="4338638" cy="1568450"/>
        </p:xfrm>
        <a:graphic>
          <a:graphicData uri="http://schemas.openxmlformats.org/presentationml/2006/ole">
            <mc:AlternateContent xmlns:mc="http://schemas.openxmlformats.org/markup-compatibility/2006">
              <mc:Choice xmlns:v="urn:schemas-microsoft-com:vml" Requires="v">
                <p:oleObj spid="_x0000_s3350" name="" r:id="rId15" imgW="1968500" imgH="711200" progId="">
                  <p:embed/>
                </p:oleObj>
              </mc:Choice>
              <mc:Fallback>
                <p:oleObj name="" r:id="rId15" imgW="1968500" imgH="711200" progId="">
                  <p:embed/>
                  <p:pic>
                    <p:nvPicPr>
                      <p:cNvPr id="0" name="图片 3349"/>
                      <p:cNvPicPr/>
                      <p:nvPr/>
                    </p:nvPicPr>
                    <p:blipFill>
                      <a:blip r:embed="rId16"/>
                      <a:stretch>
                        <a:fillRect/>
                      </a:stretch>
                    </p:blipFill>
                    <p:spPr>
                      <a:xfrm>
                        <a:off x="1831975" y="4381500"/>
                        <a:ext cx="4338638" cy="1568450"/>
                      </a:xfrm>
                      <a:prstGeom prst="rect">
                        <a:avLst/>
                      </a:prstGeom>
                      <a:noFill/>
                      <a:ln w="38100">
                        <a:noFill/>
                        <a:miter/>
                      </a:ln>
                    </p:spPr>
                  </p:pic>
                </p:oleObj>
              </mc:Fallback>
            </mc:AlternateContent>
          </a:graphicData>
        </a:graphic>
      </p:graphicFrame>
      <p:sp>
        <p:nvSpPr>
          <p:cNvPr id="59406" name="Text Box 14"/>
          <p:cNvSpPr txBox="1"/>
          <p:nvPr/>
        </p:nvSpPr>
        <p:spPr>
          <a:xfrm>
            <a:off x="900113" y="4859338"/>
            <a:ext cx="914400" cy="457200"/>
          </a:xfrm>
          <a:prstGeom prst="rect">
            <a:avLst/>
          </a:prstGeom>
          <a:noFill/>
          <a:ln w="9525">
            <a:noFill/>
          </a:ln>
        </p:spPr>
        <p:txBody>
          <a:bodyPr>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设为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fade">
                                      <p:cBhvr>
                                        <p:cTn id="7" dur="1000"/>
                                        <p:tgtEl>
                                          <p:spTgt spid="59396"/>
                                        </p:tgtEl>
                                      </p:cBhvr>
                                    </p:animEffect>
                                    <p:anim calcmode="lin" valueType="num">
                                      <p:cBhvr>
                                        <p:cTn id="8" dur="1000" fill="hold"/>
                                        <p:tgtEl>
                                          <p:spTgt spid="59396"/>
                                        </p:tgtEl>
                                        <p:attrNameLst>
                                          <p:attrName>ppt_x</p:attrName>
                                        </p:attrNameLst>
                                      </p:cBhvr>
                                      <p:tavLst>
                                        <p:tav tm="0">
                                          <p:val>
                                            <p:strVal val="#ppt_x"/>
                                          </p:val>
                                        </p:tav>
                                        <p:tav tm="100000">
                                          <p:val>
                                            <p:strVal val="#ppt_x"/>
                                          </p:val>
                                        </p:tav>
                                      </p:tavLst>
                                    </p:anim>
                                    <p:anim calcmode="lin" valueType="num">
                                      <p:cBhvr>
                                        <p:cTn id="9" dur="1000" fill="hold"/>
                                        <p:tgtEl>
                                          <p:spTgt spid="5939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9397"/>
                                        </p:tgtEl>
                                        <p:attrNameLst>
                                          <p:attrName>style.visibility</p:attrName>
                                        </p:attrNameLst>
                                      </p:cBhvr>
                                      <p:to>
                                        <p:strVal val="visible"/>
                                      </p:to>
                                    </p:set>
                                    <p:animEffect transition="in" filter="fade">
                                      <p:cBhvr>
                                        <p:cTn id="12" dur="1000"/>
                                        <p:tgtEl>
                                          <p:spTgt spid="59397"/>
                                        </p:tgtEl>
                                      </p:cBhvr>
                                    </p:animEffect>
                                    <p:anim calcmode="lin" valueType="num">
                                      <p:cBhvr>
                                        <p:cTn id="13" dur="1000" fill="hold"/>
                                        <p:tgtEl>
                                          <p:spTgt spid="59397"/>
                                        </p:tgtEl>
                                        <p:attrNameLst>
                                          <p:attrName>ppt_x</p:attrName>
                                        </p:attrNameLst>
                                      </p:cBhvr>
                                      <p:tavLst>
                                        <p:tav tm="0">
                                          <p:val>
                                            <p:strVal val="#ppt_x"/>
                                          </p:val>
                                        </p:tav>
                                        <p:tav tm="100000">
                                          <p:val>
                                            <p:strVal val="#ppt_x"/>
                                          </p:val>
                                        </p:tav>
                                      </p:tavLst>
                                    </p:anim>
                                    <p:anim calcmode="lin" valueType="num">
                                      <p:cBhvr>
                                        <p:cTn id="14" dur="1000" fill="hold"/>
                                        <p:tgtEl>
                                          <p:spTgt spid="5939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fade">
                                      <p:cBhvr>
                                        <p:cTn id="17" dur="1000"/>
                                        <p:tgtEl>
                                          <p:spTgt spid="59398"/>
                                        </p:tgtEl>
                                      </p:cBhvr>
                                    </p:animEffect>
                                    <p:anim calcmode="lin" valueType="num">
                                      <p:cBhvr>
                                        <p:cTn id="18" dur="1000" fill="hold"/>
                                        <p:tgtEl>
                                          <p:spTgt spid="59398"/>
                                        </p:tgtEl>
                                        <p:attrNameLst>
                                          <p:attrName>ppt_x</p:attrName>
                                        </p:attrNameLst>
                                      </p:cBhvr>
                                      <p:tavLst>
                                        <p:tav tm="0">
                                          <p:val>
                                            <p:strVal val="#ppt_x"/>
                                          </p:val>
                                        </p:tav>
                                        <p:tav tm="100000">
                                          <p:val>
                                            <p:strVal val="#ppt_x"/>
                                          </p:val>
                                        </p:tav>
                                      </p:tavLst>
                                    </p:anim>
                                    <p:anim calcmode="lin" valueType="num">
                                      <p:cBhvr>
                                        <p:cTn id="19" dur="1000" fill="hold"/>
                                        <p:tgtEl>
                                          <p:spTgt spid="5939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9399"/>
                                        </p:tgtEl>
                                        <p:attrNameLst>
                                          <p:attrName>style.visibility</p:attrName>
                                        </p:attrNameLst>
                                      </p:cBhvr>
                                      <p:to>
                                        <p:strVal val="visible"/>
                                      </p:to>
                                    </p:set>
                                    <p:animEffect transition="in" filter="fade">
                                      <p:cBhvr>
                                        <p:cTn id="22" dur="1000"/>
                                        <p:tgtEl>
                                          <p:spTgt spid="59399"/>
                                        </p:tgtEl>
                                      </p:cBhvr>
                                    </p:animEffect>
                                    <p:anim calcmode="lin" valueType="num">
                                      <p:cBhvr>
                                        <p:cTn id="23" dur="1000" fill="hold"/>
                                        <p:tgtEl>
                                          <p:spTgt spid="59399"/>
                                        </p:tgtEl>
                                        <p:attrNameLst>
                                          <p:attrName>ppt_x</p:attrName>
                                        </p:attrNameLst>
                                      </p:cBhvr>
                                      <p:tavLst>
                                        <p:tav tm="0">
                                          <p:val>
                                            <p:strVal val="#ppt_x"/>
                                          </p:val>
                                        </p:tav>
                                        <p:tav tm="100000">
                                          <p:val>
                                            <p:strVal val="#ppt_x"/>
                                          </p:val>
                                        </p:tav>
                                      </p:tavLst>
                                    </p:anim>
                                    <p:anim calcmode="lin" valueType="num">
                                      <p:cBhvr>
                                        <p:cTn id="24" dur="1000" fill="hold"/>
                                        <p:tgtEl>
                                          <p:spTgt spid="5939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00"/>
                                        </p:tgtEl>
                                        <p:attrNameLst>
                                          <p:attrName>style.visibility</p:attrName>
                                        </p:attrNameLst>
                                      </p:cBhvr>
                                      <p:to>
                                        <p:strVal val="visible"/>
                                      </p:to>
                                    </p:set>
                                    <p:animEffect transition="in" filter="wipe(left)">
                                      <p:cBhvr>
                                        <p:cTn id="29" dur="500"/>
                                        <p:tgtEl>
                                          <p:spTgt spid="59400"/>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59395"/>
                                        </p:tgtEl>
                                        <p:attrNameLst>
                                          <p:attrName>style.visibility</p:attrName>
                                        </p:attrNameLst>
                                      </p:cBhvr>
                                      <p:to>
                                        <p:strVal val="visible"/>
                                      </p:to>
                                    </p:set>
                                    <p:animEffect transition="in" filter="wipe(left)">
                                      <p:cBhvr>
                                        <p:cTn id="33" dur="500"/>
                                        <p:tgtEl>
                                          <p:spTgt spid="5939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9401"/>
                                        </p:tgtEl>
                                        <p:attrNameLst>
                                          <p:attrName>style.visibility</p:attrName>
                                        </p:attrNameLst>
                                      </p:cBhvr>
                                      <p:to>
                                        <p:strVal val="visible"/>
                                      </p:to>
                                    </p:set>
                                    <p:animEffect transition="in" filter="fade">
                                      <p:cBhvr>
                                        <p:cTn id="38" dur="1000"/>
                                        <p:tgtEl>
                                          <p:spTgt spid="59401"/>
                                        </p:tgtEl>
                                      </p:cBhvr>
                                    </p:animEffect>
                                    <p:anim calcmode="lin" valueType="num">
                                      <p:cBhvr>
                                        <p:cTn id="39" dur="1000" fill="hold"/>
                                        <p:tgtEl>
                                          <p:spTgt spid="59401"/>
                                        </p:tgtEl>
                                        <p:attrNameLst>
                                          <p:attrName>ppt_x</p:attrName>
                                        </p:attrNameLst>
                                      </p:cBhvr>
                                      <p:tavLst>
                                        <p:tav tm="0">
                                          <p:val>
                                            <p:strVal val="#ppt_x"/>
                                          </p:val>
                                        </p:tav>
                                        <p:tav tm="100000">
                                          <p:val>
                                            <p:strVal val="#ppt_x"/>
                                          </p:val>
                                        </p:tav>
                                      </p:tavLst>
                                    </p:anim>
                                    <p:anim calcmode="lin" valueType="num">
                                      <p:cBhvr>
                                        <p:cTn id="40" dur="1000" fill="hold"/>
                                        <p:tgtEl>
                                          <p:spTgt spid="5940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9402"/>
                                        </p:tgtEl>
                                        <p:attrNameLst>
                                          <p:attrName>style.visibility</p:attrName>
                                        </p:attrNameLst>
                                      </p:cBhvr>
                                      <p:to>
                                        <p:strVal val="visible"/>
                                      </p:to>
                                    </p:set>
                                    <p:animEffect transition="in" filter="fade">
                                      <p:cBhvr>
                                        <p:cTn id="43" dur="1000"/>
                                        <p:tgtEl>
                                          <p:spTgt spid="59402"/>
                                        </p:tgtEl>
                                      </p:cBhvr>
                                    </p:animEffect>
                                    <p:anim calcmode="lin" valueType="num">
                                      <p:cBhvr>
                                        <p:cTn id="44" dur="1000" fill="hold"/>
                                        <p:tgtEl>
                                          <p:spTgt spid="59402"/>
                                        </p:tgtEl>
                                        <p:attrNameLst>
                                          <p:attrName>ppt_x</p:attrName>
                                        </p:attrNameLst>
                                      </p:cBhvr>
                                      <p:tavLst>
                                        <p:tav tm="0">
                                          <p:val>
                                            <p:strVal val="#ppt_x"/>
                                          </p:val>
                                        </p:tav>
                                        <p:tav tm="100000">
                                          <p:val>
                                            <p:strVal val="#ppt_x"/>
                                          </p:val>
                                        </p:tav>
                                      </p:tavLst>
                                    </p:anim>
                                    <p:anim calcmode="lin" valueType="num">
                                      <p:cBhvr>
                                        <p:cTn id="45" dur="1000" fill="hold"/>
                                        <p:tgtEl>
                                          <p:spTgt spid="5940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59403"/>
                                        </p:tgtEl>
                                        <p:attrNameLst>
                                          <p:attrName>style.visibility</p:attrName>
                                        </p:attrNameLst>
                                      </p:cBhvr>
                                      <p:to>
                                        <p:strVal val="visible"/>
                                      </p:to>
                                    </p:set>
                                    <p:animEffect transition="in" filter="fade">
                                      <p:cBhvr>
                                        <p:cTn id="48" dur="1000"/>
                                        <p:tgtEl>
                                          <p:spTgt spid="59403"/>
                                        </p:tgtEl>
                                      </p:cBhvr>
                                    </p:animEffect>
                                    <p:anim calcmode="lin" valueType="num">
                                      <p:cBhvr>
                                        <p:cTn id="49" dur="1000" fill="hold"/>
                                        <p:tgtEl>
                                          <p:spTgt spid="59403"/>
                                        </p:tgtEl>
                                        <p:attrNameLst>
                                          <p:attrName>ppt_x</p:attrName>
                                        </p:attrNameLst>
                                      </p:cBhvr>
                                      <p:tavLst>
                                        <p:tav tm="0">
                                          <p:val>
                                            <p:strVal val="#ppt_x"/>
                                          </p:val>
                                        </p:tav>
                                        <p:tav tm="100000">
                                          <p:val>
                                            <p:strVal val="#ppt_x"/>
                                          </p:val>
                                        </p:tav>
                                      </p:tavLst>
                                    </p:anim>
                                    <p:anim calcmode="lin" valueType="num">
                                      <p:cBhvr>
                                        <p:cTn id="50" dur="1000" fill="hold"/>
                                        <p:tgtEl>
                                          <p:spTgt spid="5940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9404"/>
                                        </p:tgtEl>
                                        <p:attrNameLst>
                                          <p:attrName>style.visibility</p:attrName>
                                        </p:attrNameLst>
                                      </p:cBhvr>
                                      <p:to>
                                        <p:strVal val="visible"/>
                                      </p:to>
                                    </p:set>
                                    <p:animEffect transition="in" filter="fade">
                                      <p:cBhvr>
                                        <p:cTn id="53" dur="1000"/>
                                        <p:tgtEl>
                                          <p:spTgt spid="59404"/>
                                        </p:tgtEl>
                                      </p:cBhvr>
                                    </p:animEffect>
                                    <p:anim calcmode="lin" valueType="num">
                                      <p:cBhvr>
                                        <p:cTn id="54" dur="1000" fill="hold"/>
                                        <p:tgtEl>
                                          <p:spTgt spid="59404"/>
                                        </p:tgtEl>
                                        <p:attrNameLst>
                                          <p:attrName>ppt_x</p:attrName>
                                        </p:attrNameLst>
                                      </p:cBhvr>
                                      <p:tavLst>
                                        <p:tav tm="0">
                                          <p:val>
                                            <p:strVal val="#ppt_x"/>
                                          </p:val>
                                        </p:tav>
                                        <p:tav tm="100000">
                                          <p:val>
                                            <p:strVal val="#ppt_x"/>
                                          </p:val>
                                        </p:tav>
                                      </p:tavLst>
                                    </p:anim>
                                    <p:anim calcmode="lin" valueType="num">
                                      <p:cBhvr>
                                        <p:cTn id="55" dur="1000" fill="hold"/>
                                        <p:tgtEl>
                                          <p:spTgt spid="5940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9406"/>
                                        </p:tgtEl>
                                        <p:attrNameLst>
                                          <p:attrName>style.visibility</p:attrName>
                                        </p:attrNameLst>
                                      </p:cBhvr>
                                      <p:to>
                                        <p:strVal val="visible"/>
                                      </p:to>
                                    </p:set>
                                    <p:animEffect transition="in" filter="wipe(left)">
                                      <p:cBhvr>
                                        <p:cTn id="60" dur="500"/>
                                        <p:tgtEl>
                                          <p:spTgt spid="59406"/>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59405"/>
                                        </p:tgtEl>
                                        <p:attrNameLst>
                                          <p:attrName>style.visibility</p:attrName>
                                        </p:attrNameLst>
                                      </p:cBhvr>
                                      <p:to>
                                        <p:strVal val="visible"/>
                                      </p:to>
                                    </p:set>
                                    <p:animEffect transition="in" filter="wipe(left)">
                                      <p:cBhvr>
                                        <p:cTn id="64" dur="500"/>
                                        <p:tgtEl>
                                          <p:spTgt spid="59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400" grpId="0"/>
      <p:bldP spid="59401" grpId="0"/>
      <p:bldP spid="5940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0242" name="Text Box 2"/>
          <p:cNvSpPr txBox="1"/>
          <p:nvPr/>
        </p:nvSpPr>
        <p:spPr>
          <a:xfrm>
            <a:off x="611188" y="768350"/>
            <a:ext cx="8143875" cy="1004888"/>
          </a:xfrm>
          <a:prstGeom prst="rect">
            <a:avLst/>
          </a:prstGeom>
          <a:noFill/>
          <a:ln w="9525">
            <a:noFill/>
          </a:ln>
        </p:spPr>
        <p:txBody>
          <a:bodyPr wrap="none">
            <a:spAutoFit/>
          </a:bodyPr>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对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的前 </a:t>
            </a:r>
            <a:r>
              <a:rPr lang="en-US" altLang="zh-CN" sz="2400" b="1" i="1" dirty="0">
                <a:solidFill>
                  <a:srgbClr val="000000"/>
                </a:solidFill>
                <a:latin typeface="Times New Roman" panose="02020603050405020304" pitchFamily="18" charset="0"/>
                <a:ea typeface="楷体_GB2312" panose="02010609030101010101" pitchFamily="49" charset="-122"/>
              </a:rPr>
              <a:t>k </a:t>
            </a:r>
            <a:r>
              <a:rPr lang="zh-CN" altLang="en-US" sz="2400" b="1" dirty="0">
                <a:solidFill>
                  <a:srgbClr val="000000"/>
                </a:solidFill>
                <a:latin typeface="Times New Roman" panose="02020603050405020304" pitchFamily="18" charset="0"/>
                <a:ea typeface="楷体_GB2312" panose="02010609030101010101" pitchFamily="49" charset="-122"/>
              </a:rPr>
              <a:t>行作运算             ，再对后 </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列作运算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spcBef>
                <a:spcPct val="50000"/>
              </a:spcBef>
            </a:pPr>
            <a:r>
              <a:rPr lang="zh-CN" altLang="en-US" sz="2400" b="1" dirty="0">
                <a:solidFill>
                  <a:srgbClr val="000000"/>
                </a:solidFill>
                <a:latin typeface="Times New Roman" panose="02020603050405020304" pitchFamily="18" charset="0"/>
                <a:ea typeface="楷体_GB2312" panose="02010609030101010101" pitchFamily="49" charset="-122"/>
              </a:rPr>
              <a:t>把 </a:t>
            </a:r>
            <a:r>
              <a:rPr lang="en-US" altLang="zh-CN" sz="2400" b="1" i="1" dirty="0">
                <a:solidFill>
                  <a:srgbClr val="000000"/>
                </a:solidFill>
                <a:latin typeface="Times New Roman" panose="02020603050405020304" pitchFamily="18" charset="0"/>
                <a:ea typeface="楷体_GB2312" panose="02010609030101010101" pitchFamily="49" charset="-122"/>
              </a:rPr>
              <a:t>D</a:t>
            </a:r>
            <a:r>
              <a:rPr lang="en-US" altLang="zh-CN"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化为下三角形行列式</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0419" name="Object 22"/>
          <p:cNvGraphicFramePr>
            <a:graphicFrameLocks noChangeAspect="1"/>
          </p:cNvGraphicFramePr>
          <p:nvPr/>
        </p:nvGraphicFramePr>
        <p:xfrm>
          <a:off x="1600200" y="1895475"/>
          <a:ext cx="4800600" cy="2828925"/>
        </p:xfrm>
        <a:graphic>
          <a:graphicData uri="http://schemas.openxmlformats.org/presentationml/2006/ole">
            <mc:AlternateContent xmlns:mc="http://schemas.openxmlformats.org/markup-compatibility/2006">
              <mc:Choice xmlns:v="urn:schemas-microsoft-com:vml" Requires="v">
                <p:oleObj spid="_x0000_s3351" name="" r:id="rId1" imgW="5105400" imgH="3009900" progId="Equation.3">
                  <p:embed/>
                </p:oleObj>
              </mc:Choice>
              <mc:Fallback>
                <p:oleObj name="" r:id="rId1" imgW="5105400" imgH="3009900" progId="Equation.3">
                  <p:embed/>
                  <p:pic>
                    <p:nvPicPr>
                      <p:cNvPr id="0" name="图片 3350"/>
                      <p:cNvPicPr/>
                      <p:nvPr/>
                    </p:nvPicPr>
                    <p:blipFill>
                      <a:blip r:embed="rId2"/>
                      <a:stretch>
                        <a:fillRect/>
                      </a:stretch>
                    </p:blipFill>
                    <p:spPr>
                      <a:xfrm>
                        <a:off x="1600200" y="1895475"/>
                        <a:ext cx="4800600" cy="2828925"/>
                      </a:xfrm>
                      <a:prstGeom prst="rect">
                        <a:avLst/>
                      </a:prstGeom>
                      <a:noFill/>
                      <a:ln w="38100">
                        <a:noFill/>
                        <a:miter/>
                      </a:ln>
                    </p:spPr>
                  </p:pic>
                </p:oleObj>
              </mc:Fallback>
            </mc:AlternateContent>
          </a:graphicData>
        </a:graphic>
      </p:graphicFrame>
      <p:graphicFrame>
        <p:nvGraphicFramePr>
          <p:cNvPr id="60420" name="Object 23"/>
          <p:cNvGraphicFramePr>
            <a:graphicFrameLocks noChangeAspect="1"/>
          </p:cNvGraphicFramePr>
          <p:nvPr/>
        </p:nvGraphicFramePr>
        <p:xfrm>
          <a:off x="1258888" y="5661025"/>
          <a:ext cx="3243262" cy="500063"/>
        </p:xfrm>
        <a:graphic>
          <a:graphicData uri="http://schemas.openxmlformats.org/presentationml/2006/ole">
            <mc:AlternateContent xmlns:mc="http://schemas.openxmlformats.org/markup-compatibility/2006">
              <mc:Choice xmlns:v="urn:schemas-microsoft-com:vml" Requires="v">
                <p:oleObj spid="_x0000_s3353" name="" r:id="rId3" imgW="1485900" imgH="228600" progId="">
                  <p:embed/>
                </p:oleObj>
              </mc:Choice>
              <mc:Fallback>
                <p:oleObj name="" r:id="rId3" imgW="1485900" imgH="228600" progId="">
                  <p:embed/>
                  <p:pic>
                    <p:nvPicPr>
                      <p:cNvPr id="0" name="图片 3352"/>
                      <p:cNvPicPr/>
                      <p:nvPr/>
                    </p:nvPicPr>
                    <p:blipFill>
                      <a:blip r:embed="rId4"/>
                      <a:stretch>
                        <a:fillRect/>
                      </a:stretch>
                    </p:blipFill>
                    <p:spPr>
                      <a:xfrm>
                        <a:off x="1258888" y="5661025"/>
                        <a:ext cx="3243262" cy="500063"/>
                      </a:xfrm>
                      <a:prstGeom prst="rect">
                        <a:avLst/>
                      </a:prstGeom>
                      <a:noFill/>
                      <a:ln w="38100">
                        <a:noFill/>
                        <a:miter/>
                      </a:ln>
                    </p:spPr>
                  </p:pic>
                </p:oleObj>
              </mc:Fallback>
            </mc:AlternateContent>
          </a:graphicData>
        </a:graphic>
      </p:graphicFrame>
      <p:graphicFrame>
        <p:nvGraphicFramePr>
          <p:cNvPr id="60421" name="Object 24"/>
          <p:cNvGraphicFramePr>
            <a:graphicFrameLocks noChangeAspect="1"/>
          </p:cNvGraphicFramePr>
          <p:nvPr/>
        </p:nvGraphicFramePr>
        <p:xfrm>
          <a:off x="4479925" y="5661025"/>
          <a:ext cx="1162050" cy="500063"/>
        </p:xfrm>
        <a:graphic>
          <a:graphicData uri="http://schemas.openxmlformats.org/presentationml/2006/ole">
            <mc:AlternateContent xmlns:mc="http://schemas.openxmlformats.org/markup-compatibility/2006">
              <mc:Choice xmlns:v="urn:schemas-microsoft-com:vml" Requires="v">
                <p:oleObj spid="_x0000_s3352" name="" r:id="rId5" imgW="533400" imgH="228600" progId="">
                  <p:embed/>
                </p:oleObj>
              </mc:Choice>
              <mc:Fallback>
                <p:oleObj name="" r:id="rId5" imgW="533400" imgH="228600" progId="">
                  <p:embed/>
                  <p:pic>
                    <p:nvPicPr>
                      <p:cNvPr id="0" name="图片 3351"/>
                      <p:cNvPicPr/>
                      <p:nvPr/>
                    </p:nvPicPr>
                    <p:blipFill>
                      <a:blip r:embed="rId6"/>
                      <a:stretch>
                        <a:fillRect/>
                      </a:stretch>
                    </p:blipFill>
                    <p:spPr>
                      <a:xfrm>
                        <a:off x="4479925" y="5661025"/>
                        <a:ext cx="1162050" cy="500063"/>
                      </a:xfrm>
                      <a:prstGeom prst="rect">
                        <a:avLst/>
                      </a:prstGeom>
                      <a:noFill/>
                      <a:ln w="38100">
                        <a:noFill/>
                        <a:miter/>
                      </a:ln>
                    </p:spPr>
                  </p:pic>
                </p:oleObj>
              </mc:Fallback>
            </mc:AlternateContent>
          </a:graphicData>
        </a:graphic>
      </p:graphicFrame>
      <p:sp>
        <p:nvSpPr>
          <p:cNvPr id="60422" name="Rectangle 6"/>
          <p:cNvSpPr/>
          <p:nvPr/>
        </p:nvSpPr>
        <p:spPr>
          <a:xfrm>
            <a:off x="2286000" y="1971675"/>
            <a:ext cx="1828800" cy="1371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0423" name="Rectangle 7"/>
          <p:cNvSpPr/>
          <p:nvPr/>
        </p:nvSpPr>
        <p:spPr>
          <a:xfrm>
            <a:off x="4427538" y="3343275"/>
            <a:ext cx="1828800" cy="1371600"/>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50248" name="Oval 8"/>
          <p:cNvSpPr/>
          <p:nvPr/>
        </p:nvSpPr>
        <p:spPr>
          <a:xfrm>
            <a:off x="1979613" y="844550"/>
            <a:ext cx="336550" cy="336550"/>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50249" name="Oval 9"/>
          <p:cNvSpPr/>
          <p:nvPr/>
        </p:nvSpPr>
        <p:spPr>
          <a:xfrm>
            <a:off x="5748338" y="844550"/>
            <a:ext cx="336550" cy="336550"/>
          </a:xfrm>
          <a:prstGeom prst="ellipse">
            <a:avLst/>
          </a:prstGeom>
          <a:noFill/>
          <a:ln w="28575" cap="flat" cmpd="sng">
            <a:solidFill>
              <a:srgbClr val="FF0000"/>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graphicFrame>
        <p:nvGraphicFramePr>
          <p:cNvPr id="650250" name="Object 25"/>
          <p:cNvGraphicFramePr>
            <a:graphicFrameLocks noChangeAspect="1"/>
          </p:cNvGraphicFramePr>
          <p:nvPr/>
        </p:nvGraphicFramePr>
        <p:xfrm>
          <a:off x="3563938" y="768350"/>
          <a:ext cx="1008062" cy="531813"/>
        </p:xfrm>
        <a:graphic>
          <a:graphicData uri="http://schemas.openxmlformats.org/presentationml/2006/ole">
            <mc:AlternateContent xmlns:mc="http://schemas.openxmlformats.org/markup-compatibility/2006">
              <mc:Choice xmlns:v="urn:schemas-microsoft-com:vml" Requires="v">
                <p:oleObj spid="_x0000_s3354" name="" r:id="rId7" imgW="457200" imgH="241300" progId="">
                  <p:embed/>
                </p:oleObj>
              </mc:Choice>
              <mc:Fallback>
                <p:oleObj name="" r:id="rId7" imgW="457200" imgH="241300" progId="">
                  <p:embed/>
                  <p:pic>
                    <p:nvPicPr>
                      <p:cNvPr id="0" name="图片 3353"/>
                      <p:cNvPicPr/>
                      <p:nvPr/>
                    </p:nvPicPr>
                    <p:blipFill>
                      <a:blip r:embed="rId8"/>
                      <a:stretch>
                        <a:fillRect/>
                      </a:stretch>
                    </p:blipFill>
                    <p:spPr>
                      <a:xfrm>
                        <a:off x="3563938" y="768350"/>
                        <a:ext cx="1008062" cy="531813"/>
                      </a:xfrm>
                      <a:prstGeom prst="rect">
                        <a:avLst/>
                      </a:prstGeom>
                      <a:noFill/>
                      <a:ln w="38100">
                        <a:noFill/>
                        <a:miter/>
                      </a:ln>
                    </p:spPr>
                  </p:pic>
                </p:oleObj>
              </mc:Fallback>
            </mc:AlternateContent>
          </a:graphicData>
        </a:graphic>
      </p:graphicFrame>
      <p:graphicFrame>
        <p:nvGraphicFramePr>
          <p:cNvPr id="650251" name="Object 26"/>
          <p:cNvGraphicFramePr>
            <a:graphicFrameLocks noChangeAspect="1"/>
          </p:cNvGraphicFramePr>
          <p:nvPr/>
        </p:nvGraphicFramePr>
        <p:xfrm>
          <a:off x="7308850" y="768350"/>
          <a:ext cx="1092200" cy="531813"/>
        </p:xfrm>
        <a:graphic>
          <a:graphicData uri="http://schemas.openxmlformats.org/presentationml/2006/ole">
            <mc:AlternateContent xmlns:mc="http://schemas.openxmlformats.org/markup-compatibility/2006">
              <mc:Choice xmlns:v="urn:schemas-microsoft-com:vml" Requires="v">
                <p:oleObj spid="_x0000_s3355" name="" r:id="rId9" imgW="495300" imgH="241300" progId="">
                  <p:embed/>
                </p:oleObj>
              </mc:Choice>
              <mc:Fallback>
                <p:oleObj name="" r:id="rId9" imgW="495300" imgH="241300" progId="">
                  <p:embed/>
                  <p:pic>
                    <p:nvPicPr>
                      <p:cNvPr id="0" name="图片 3354"/>
                      <p:cNvPicPr/>
                      <p:nvPr/>
                    </p:nvPicPr>
                    <p:blipFill>
                      <a:blip r:embed="rId10"/>
                      <a:stretch>
                        <a:fillRect/>
                      </a:stretch>
                    </p:blipFill>
                    <p:spPr>
                      <a:xfrm>
                        <a:off x="7308850" y="768350"/>
                        <a:ext cx="1092200" cy="531813"/>
                      </a:xfrm>
                      <a:prstGeom prst="rect">
                        <a:avLst/>
                      </a:prstGeom>
                      <a:noFill/>
                      <a:ln w="38100">
                        <a:noFill/>
                        <a:miter/>
                      </a:ln>
                    </p:spPr>
                  </p:pic>
                </p:oleObj>
              </mc:Fallback>
            </mc:AlternateContent>
          </a:graphicData>
        </a:graphic>
      </p:graphicFrame>
      <p:sp>
        <p:nvSpPr>
          <p:cNvPr id="60428" name="Rectangle 12"/>
          <p:cNvSpPr/>
          <p:nvPr/>
        </p:nvSpPr>
        <p:spPr>
          <a:xfrm>
            <a:off x="611188" y="5624513"/>
            <a:ext cx="490537"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故</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wipe(left)">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wipe(left)">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23"/>
                                        </p:tgtEl>
                                        <p:attrNameLst>
                                          <p:attrName>style.visibility</p:attrName>
                                        </p:attrNameLst>
                                      </p:cBhvr>
                                      <p:to>
                                        <p:strVal val="visible"/>
                                      </p:to>
                                    </p:set>
                                    <p:animEffect transition="in" filter="wipe(left)">
                                      <p:cBhvr>
                                        <p:cTn id="17" dur="500"/>
                                        <p:tgtEl>
                                          <p:spTgt spid="604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04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0420"/>
                                        </p:tgtEl>
                                        <p:attrNameLst>
                                          <p:attrName>style.visibility</p:attrName>
                                        </p:attrNameLst>
                                      </p:cBhvr>
                                      <p:to>
                                        <p:strVal val="visible"/>
                                      </p:to>
                                    </p:set>
                                    <p:animEffect transition="in" filter="wipe(left)">
                                      <p:cBhvr>
                                        <p:cTn id="26" dur="500"/>
                                        <p:tgtEl>
                                          <p:spTgt spid="604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0421"/>
                                        </p:tgtEl>
                                        <p:attrNameLst>
                                          <p:attrName>style.visibility</p:attrName>
                                        </p:attrNameLst>
                                      </p:cBhvr>
                                      <p:to>
                                        <p:strVal val="visible"/>
                                      </p:to>
                                    </p:set>
                                    <p:animEffect transition="in" filter="wipe(left)">
                                      <p:cBhvr>
                                        <p:cTn id="31" dur="500"/>
                                        <p:tgtEl>
                                          <p:spTgt spid="60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p:bldP spid="60423" grpId="0" animBg="1"/>
      <p:bldP spid="604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6754" name="Text Box 2"/>
          <p:cNvSpPr txBox="1"/>
          <p:nvPr/>
        </p:nvSpPr>
        <p:spPr>
          <a:xfrm>
            <a:off x="323850" y="476250"/>
            <a:ext cx="3267075" cy="519113"/>
          </a:xfrm>
          <a:prstGeom prst="rect">
            <a:avLst/>
          </a:prstGeom>
          <a:noFill/>
          <a:ln w="9525">
            <a:noFill/>
          </a:ln>
        </p:spPr>
        <p:txBody>
          <a:bodyPr wrap="none"/>
          <a:p>
            <a:r>
              <a:rPr lang="zh-CN" altLang="en-US" sz="2800" b="1" dirty="0">
                <a:solidFill>
                  <a:srgbClr val="000000"/>
                </a:solidFill>
                <a:latin typeface="Times New Roman" panose="02020603050405020304" pitchFamily="18" charset="0"/>
                <a:ea typeface="楷体_GB2312" panose="02010609030101010101" pitchFamily="49" charset="-122"/>
              </a:rPr>
              <a:t>二阶行列式的计算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86755" name="Object 10"/>
          <p:cNvGraphicFramePr>
            <a:graphicFrameLocks noChangeAspect="1"/>
          </p:cNvGraphicFramePr>
          <p:nvPr/>
        </p:nvGraphicFramePr>
        <p:xfrm>
          <a:off x="2359025" y="1211263"/>
          <a:ext cx="1492250" cy="1206500"/>
        </p:xfrm>
        <a:graphic>
          <a:graphicData uri="http://schemas.openxmlformats.org/presentationml/2006/ole">
            <mc:AlternateContent xmlns:mc="http://schemas.openxmlformats.org/markup-compatibility/2006">
              <mc:Choice xmlns:v="urn:schemas-microsoft-com:vml" Requires="v">
                <p:oleObj spid="_x0000_s3088" name="" r:id="rId1" imgW="596900" imgH="482600" progId="">
                  <p:embed/>
                </p:oleObj>
              </mc:Choice>
              <mc:Fallback>
                <p:oleObj name="" r:id="rId1" imgW="596900" imgH="482600" progId="">
                  <p:embed/>
                  <p:pic>
                    <p:nvPicPr>
                      <p:cNvPr id="0" name="图片 3087"/>
                      <p:cNvPicPr/>
                      <p:nvPr/>
                    </p:nvPicPr>
                    <p:blipFill>
                      <a:blip r:embed="rId2"/>
                      <a:stretch>
                        <a:fillRect/>
                      </a:stretch>
                    </p:blipFill>
                    <p:spPr>
                      <a:xfrm>
                        <a:off x="2359025" y="1211263"/>
                        <a:ext cx="1492250" cy="1206500"/>
                      </a:xfrm>
                      <a:prstGeom prst="rect">
                        <a:avLst/>
                      </a:prstGeom>
                      <a:noFill/>
                      <a:ln w="38100">
                        <a:noFill/>
                        <a:miter/>
                      </a:ln>
                    </p:spPr>
                  </p:pic>
                </p:oleObj>
              </mc:Fallback>
            </mc:AlternateContent>
          </a:graphicData>
        </a:graphic>
      </p:graphicFrame>
      <p:graphicFrame>
        <p:nvGraphicFramePr>
          <p:cNvPr id="586756" name="Object 11"/>
          <p:cNvGraphicFramePr>
            <a:graphicFrameLocks noChangeAspect="1"/>
          </p:cNvGraphicFramePr>
          <p:nvPr/>
        </p:nvGraphicFramePr>
        <p:xfrm>
          <a:off x="3748088" y="1568450"/>
          <a:ext cx="2479675" cy="571500"/>
        </p:xfrm>
        <a:graphic>
          <a:graphicData uri="http://schemas.openxmlformats.org/presentationml/2006/ole">
            <mc:AlternateContent xmlns:mc="http://schemas.openxmlformats.org/markup-compatibility/2006">
              <mc:Choice xmlns:v="urn:schemas-microsoft-com:vml" Requires="v">
                <p:oleObj spid="_x0000_s3089" name="" r:id="rId3" imgW="990600" imgH="228600" progId="">
                  <p:embed/>
                </p:oleObj>
              </mc:Choice>
              <mc:Fallback>
                <p:oleObj name="" r:id="rId3" imgW="990600" imgH="228600" progId="">
                  <p:embed/>
                  <p:pic>
                    <p:nvPicPr>
                      <p:cNvPr id="0" name="图片 3088"/>
                      <p:cNvPicPr/>
                      <p:nvPr/>
                    </p:nvPicPr>
                    <p:blipFill>
                      <a:blip r:embed="rId4"/>
                      <a:stretch>
                        <a:fillRect/>
                      </a:stretch>
                    </p:blipFill>
                    <p:spPr>
                      <a:xfrm>
                        <a:off x="3748088" y="1568450"/>
                        <a:ext cx="2479675" cy="571500"/>
                      </a:xfrm>
                      <a:prstGeom prst="rect">
                        <a:avLst/>
                      </a:prstGeom>
                      <a:noFill/>
                      <a:ln w="38100">
                        <a:noFill/>
                        <a:miter/>
                      </a:ln>
                    </p:spPr>
                  </p:pic>
                </p:oleObj>
              </mc:Fallback>
            </mc:AlternateContent>
          </a:graphicData>
        </a:graphic>
      </p:graphicFrame>
      <p:sp>
        <p:nvSpPr>
          <p:cNvPr id="35845" name="Line 5"/>
          <p:cNvSpPr/>
          <p:nvPr/>
        </p:nvSpPr>
        <p:spPr>
          <a:xfrm>
            <a:off x="2843213" y="1697038"/>
            <a:ext cx="433387" cy="433387"/>
          </a:xfrm>
          <a:prstGeom prst="line">
            <a:avLst/>
          </a:prstGeom>
          <a:ln w="28575" cap="flat" cmpd="sng">
            <a:solidFill>
              <a:srgbClr val="FF0000"/>
            </a:solidFill>
            <a:prstDash val="solid"/>
            <a:headEnd type="none" w="med" len="med"/>
            <a:tailEnd type="none" w="med" len="med"/>
          </a:ln>
        </p:spPr>
      </p:sp>
      <p:sp>
        <p:nvSpPr>
          <p:cNvPr id="35846" name="AutoShape 6"/>
          <p:cNvSpPr/>
          <p:nvPr/>
        </p:nvSpPr>
        <p:spPr>
          <a:xfrm>
            <a:off x="755650" y="1193800"/>
            <a:ext cx="1584325" cy="515938"/>
          </a:xfrm>
          <a:prstGeom prst="roundRect">
            <a:avLst>
              <a:gd name="adj" fmla="val 16667"/>
            </a:avLst>
          </a:prstGeom>
          <a:noFill/>
          <a:ln w="28575" cap="flat" cmpd="sng">
            <a:solidFill>
              <a:srgbClr val="FF0000"/>
            </a:solidFill>
            <a:prstDash val="solid"/>
            <a:headEnd type="none" w="med" len="med"/>
            <a:tailEnd type="none" w="med" len="med"/>
          </a:ln>
        </p:spPr>
        <p:txBody>
          <a:bodyPr wrap="none" anchor="ctr" anchorCtr="1"/>
          <a:p>
            <a:pPr algn="ctr"/>
            <a:r>
              <a:rPr lang="zh-CN" altLang="en-US" sz="2400" b="1" dirty="0">
                <a:solidFill>
                  <a:srgbClr val="000000"/>
                </a:solidFill>
                <a:latin typeface="Arial" panose="020B0604020202090204" pitchFamily="34" charset="0"/>
                <a:ea typeface="楷体_GB2312" panose="02010609030101010101" pitchFamily="49" charset="-122"/>
              </a:rPr>
              <a:t>主对角线 </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35847" name="AutoShape 7"/>
          <p:cNvSpPr/>
          <p:nvPr/>
        </p:nvSpPr>
        <p:spPr>
          <a:xfrm>
            <a:off x="755650" y="1841500"/>
            <a:ext cx="1584325" cy="515938"/>
          </a:xfrm>
          <a:prstGeom prst="roundRect">
            <a:avLst>
              <a:gd name="adj" fmla="val 16667"/>
            </a:avLst>
          </a:prstGeom>
          <a:noFill/>
          <a:ln w="28575" cap="flat" cmpd="sng">
            <a:solidFill>
              <a:srgbClr val="3333FF"/>
            </a:solidFill>
            <a:prstDash val="lgDash"/>
            <a:headEnd type="none" w="med" len="med"/>
            <a:tailEnd type="none" w="med" len="med"/>
          </a:ln>
        </p:spPr>
        <p:txBody>
          <a:bodyPr wrap="none" anchor="ctr" anchorCtr="1"/>
          <a:p>
            <a:pPr algn="ctr"/>
            <a:r>
              <a:rPr lang="zh-CN" altLang="en-US" sz="2400" b="1" dirty="0">
                <a:solidFill>
                  <a:srgbClr val="000000"/>
                </a:solidFill>
                <a:latin typeface="Arial" panose="020B0604020202090204" pitchFamily="34" charset="0"/>
                <a:ea typeface="楷体_GB2312" panose="02010609030101010101" pitchFamily="49" charset="-122"/>
              </a:rPr>
              <a:t>副对角线 </a:t>
            </a:r>
            <a:endParaRPr lang="zh-CN" altLang="en-US" sz="2400" b="1" dirty="0">
              <a:solidFill>
                <a:srgbClr val="000000"/>
              </a:solidFill>
              <a:latin typeface="Arial" panose="020B0604020202090204" pitchFamily="34" charset="0"/>
              <a:ea typeface="楷体_GB2312" panose="02010609030101010101" pitchFamily="49" charset="-122"/>
            </a:endParaRPr>
          </a:p>
        </p:txBody>
      </p:sp>
      <p:sp>
        <p:nvSpPr>
          <p:cNvPr id="35848" name="Line 8"/>
          <p:cNvSpPr/>
          <p:nvPr/>
        </p:nvSpPr>
        <p:spPr>
          <a:xfrm flipV="1">
            <a:off x="2771775" y="1625600"/>
            <a:ext cx="576263" cy="504825"/>
          </a:xfrm>
          <a:prstGeom prst="line">
            <a:avLst/>
          </a:prstGeom>
          <a:ln w="28575" cap="flat" cmpd="sng">
            <a:solidFill>
              <a:srgbClr val="3333FF"/>
            </a:solidFill>
            <a:prstDash val="dash"/>
            <a:headEnd type="none" w="med" len="med"/>
            <a:tailEnd type="none" w="med" len="med"/>
          </a:ln>
        </p:spPr>
      </p:sp>
      <p:sp>
        <p:nvSpPr>
          <p:cNvPr id="35849" name="Rectangle 9"/>
          <p:cNvSpPr/>
          <p:nvPr/>
        </p:nvSpPr>
        <p:spPr>
          <a:xfrm>
            <a:off x="550863" y="2716213"/>
            <a:ext cx="7261225" cy="457200"/>
          </a:xfrm>
          <a:prstGeom prst="rect">
            <a:avLst/>
          </a:prstGeom>
          <a:noFill/>
          <a:ln w="9525">
            <a:noFill/>
          </a:ln>
        </p:spPr>
        <p:txBody>
          <a:bodyPr wrap="none"/>
          <a:p>
            <a:r>
              <a:rPr lang="zh-CN" altLang="en-US" sz="2400" b="1" dirty="0">
                <a:solidFill>
                  <a:srgbClr val="000000"/>
                </a:solidFill>
                <a:latin typeface="楷体_GB2312" panose="02010609030101010101" pitchFamily="49" charset="-122"/>
                <a:ea typeface="楷体_GB2312" panose="02010609030101010101" pitchFamily="49" charset="-122"/>
              </a:rPr>
              <a:t>即：主对角线上两元素之积－副对角线上两元素之积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35850" name="Text Box 10"/>
          <p:cNvSpPr txBox="1"/>
          <p:nvPr/>
        </p:nvSpPr>
        <p:spPr>
          <a:xfrm>
            <a:off x="3276600" y="498475"/>
            <a:ext cx="2879725" cy="519113"/>
          </a:xfrm>
          <a:prstGeom prst="rect">
            <a:avLst/>
          </a:prstGeom>
          <a:noFill/>
          <a:ln w="9525">
            <a:noFill/>
          </a:ln>
        </p:spPr>
        <p:txBody>
          <a:bodyPr wrap="none"/>
          <a:p>
            <a:r>
              <a:rPr lang="en-US" altLang="zh-CN" sz="2800" b="1" dirty="0">
                <a:solidFill>
                  <a:srgbClr val="000000"/>
                </a:solidFill>
                <a:latin typeface="Times New Roman" panose="02020603050405020304" pitchFamily="18" charset="0"/>
                <a:ea typeface="楷体_GB2312" panose="02010609030101010101" pitchFamily="49" charset="-122"/>
              </a:rPr>
              <a:t>——</a:t>
            </a:r>
            <a:r>
              <a:rPr lang="zh-CN" altLang="en-US" sz="2800" b="1" dirty="0">
                <a:solidFill>
                  <a:srgbClr val="FF0000"/>
                </a:solidFill>
                <a:latin typeface="楷体_GB2312" panose="02010609030101010101" pitchFamily="49" charset="-122"/>
                <a:ea typeface="楷体_GB2312" panose="02010609030101010101" pitchFamily="49" charset="-122"/>
              </a:rPr>
              <a:t>对角线法则 </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strips(downRight)">
                                      <p:cBhvr>
                                        <p:cTn id="7" dur="500"/>
                                        <p:tgtEl>
                                          <p:spTgt spid="3584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5846"/>
                                        </p:tgtEl>
                                        <p:attrNameLst>
                                          <p:attrName>style.visibility</p:attrName>
                                        </p:attrNameLst>
                                      </p:cBhvr>
                                      <p:to>
                                        <p:strVal val="visible"/>
                                      </p:to>
                                    </p:set>
                                    <p:animEffect transition="in" filter="blinds(horizontal)">
                                      <p:cBhvr>
                                        <p:cTn id="11" dur="500"/>
                                        <p:tgtEl>
                                          <p:spTgt spid="3584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35848"/>
                                        </p:tgtEl>
                                        <p:attrNameLst>
                                          <p:attrName>style.visibility</p:attrName>
                                        </p:attrNameLst>
                                      </p:cBhvr>
                                      <p:to>
                                        <p:strVal val="visible"/>
                                      </p:to>
                                    </p:set>
                                    <p:animEffect transition="in" filter="strips(upRight)">
                                      <p:cBhvr>
                                        <p:cTn id="16" dur="500"/>
                                        <p:tgtEl>
                                          <p:spTgt spid="35848"/>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35847"/>
                                        </p:tgtEl>
                                        <p:attrNameLst>
                                          <p:attrName>style.visibility</p:attrName>
                                        </p:attrNameLst>
                                      </p:cBhvr>
                                      <p:to>
                                        <p:strVal val="visible"/>
                                      </p:to>
                                    </p:set>
                                    <p:animEffect transition="in" filter="slide(fromBottom)">
                                      <p:cBhvr>
                                        <p:cTn id="20" dur="500"/>
                                        <p:tgtEl>
                                          <p:spTgt spid="35847"/>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wipe(down)">
                                      <p:cBhvr>
                                        <p:cTn id="25" dur="290">
                                          <p:stCondLst>
                                            <p:cond delay="0"/>
                                          </p:stCondLst>
                                        </p:cTn>
                                        <p:tgtEl>
                                          <p:spTgt spid="35849"/>
                                        </p:tgtEl>
                                      </p:cBhvr>
                                    </p:animEffect>
                                    <p:anim calcmode="lin" valueType="num">
                                      <p:cBhvr>
                                        <p:cTn id="26" dur="911" tmFilter="0,0; 0.14,0.36; 0.43,0.73; 0.71,0.91; 1.0,1.0">
                                          <p:stCondLst>
                                            <p:cond delay="0"/>
                                          </p:stCondLst>
                                        </p:cTn>
                                        <p:tgtEl>
                                          <p:spTgt spid="35849"/>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35849"/>
                                        </p:tgtEl>
                                        <p:attrNameLst>
                                          <p:attrName>ppt_y</p:attrName>
                                        </p:attrNameLst>
                                      </p:cBhvr>
                                      <p:tavLst>
                                        <p:tav tm="0" fmla="#ppt_y-sin(pi*$)/3">
                                          <p:val>
                                            <p:fltVal val="0.500000"/>
                                          </p:val>
                                        </p:tav>
                                        <p:tav tm="100000">
                                          <p:val>
                                            <p:fltVal val="1.000000"/>
                                          </p:val>
                                        </p:tav>
                                      </p:tavLst>
                                    </p:anim>
                                    <p:anim calcmode="lin" valueType="num">
                                      <p:cBhvr>
                                        <p:cTn id="28" dur="332" tmFilter="0, 0; 0.125,0.2665; 0.25,0.4; 0.375,0.465; 0.5,0.5;  0.625,0.535; 0.75,0.6; 0.875,0.7335; 1,1">
                                          <p:stCondLst>
                                            <p:cond delay="332"/>
                                          </p:stCondLst>
                                        </p:cTn>
                                        <p:tgtEl>
                                          <p:spTgt spid="35849"/>
                                        </p:tgtEl>
                                        <p:attrNameLst>
                                          <p:attrName>ppt_y</p:attrName>
                                        </p:attrNameLst>
                                      </p:cBhvr>
                                      <p:tavLst>
                                        <p:tav tm="0" fmla="#ppt_y-sin(pi*$)/9">
                                          <p:val>
                                            <p:fltVal val="0.000000"/>
                                          </p:val>
                                        </p:tav>
                                        <p:tav tm="100000">
                                          <p:val>
                                            <p:fltVal val="1.000000"/>
                                          </p:val>
                                        </p:tav>
                                      </p:tavLst>
                                    </p:anim>
                                    <p:anim calcmode="lin" valueType="num">
                                      <p:cBhvr>
                                        <p:cTn id="29" dur="166" tmFilter="0, 0; 0.125,0.2665; 0.25,0.4; 0.375,0.465; 0.5,0.5;  0.625,0.535; 0.75,0.6; 0.875,0.7335; 1,1">
                                          <p:stCondLst>
                                            <p:cond delay="662"/>
                                          </p:stCondLst>
                                        </p:cTn>
                                        <p:tgtEl>
                                          <p:spTgt spid="35849"/>
                                        </p:tgtEl>
                                        <p:attrNameLst>
                                          <p:attrName>ppt_y</p:attrName>
                                        </p:attrNameLst>
                                      </p:cBhvr>
                                      <p:tavLst>
                                        <p:tav tm="0" fmla="#ppt_y-sin(pi*$)/27">
                                          <p:val>
                                            <p:fltVal val="0.000000"/>
                                          </p:val>
                                        </p:tav>
                                        <p:tav tm="100000">
                                          <p:val>
                                            <p:fltVal val="1.000000"/>
                                          </p:val>
                                        </p:tav>
                                      </p:tavLst>
                                    </p:anim>
                                    <p:anim calcmode="lin" valueType="num">
                                      <p:cBhvr>
                                        <p:cTn id="30" dur="82" tmFilter="0, 0; 0.125,0.2665; 0.25,0.4; 0.375,0.465; 0.5,0.5;  0.625,0.535; 0.75,0.6; 0.875,0.7335; 1,1">
                                          <p:stCondLst>
                                            <p:cond delay="828"/>
                                          </p:stCondLst>
                                        </p:cTn>
                                        <p:tgtEl>
                                          <p:spTgt spid="35849"/>
                                        </p:tgtEl>
                                        <p:attrNameLst>
                                          <p:attrName>ppt_y</p:attrName>
                                        </p:attrNameLst>
                                      </p:cBhvr>
                                      <p:tavLst>
                                        <p:tav tm="0" fmla="#ppt_y-sin(pi*$)/81">
                                          <p:val>
                                            <p:fltVal val="0.000000"/>
                                          </p:val>
                                        </p:tav>
                                        <p:tav tm="100000">
                                          <p:val>
                                            <p:fltVal val="1.000000"/>
                                          </p:val>
                                        </p:tav>
                                      </p:tavLst>
                                    </p:anim>
                                    <p:animScale>
                                      <p:cBhvr>
                                        <p:cTn id="31" dur="13">
                                          <p:stCondLst>
                                            <p:cond delay="325"/>
                                          </p:stCondLst>
                                        </p:cTn>
                                        <p:tgtEl>
                                          <p:spTgt spid="35849"/>
                                        </p:tgtEl>
                                      </p:cBhvr>
                                      <p:to x="100000" y="60000"/>
                                    </p:animScale>
                                    <p:animScale>
                                      <p:cBhvr>
                                        <p:cTn id="32" dur="83" decel="50000">
                                          <p:stCondLst>
                                            <p:cond delay="338"/>
                                          </p:stCondLst>
                                        </p:cTn>
                                        <p:tgtEl>
                                          <p:spTgt spid="35849"/>
                                        </p:tgtEl>
                                      </p:cBhvr>
                                      <p:to x="100000" y="100000"/>
                                    </p:animScale>
                                    <p:animScale>
                                      <p:cBhvr>
                                        <p:cTn id="33" dur="13">
                                          <p:stCondLst>
                                            <p:cond delay="656"/>
                                          </p:stCondLst>
                                        </p:cTn>
                                        <p:tgtEl>
                                          <p:spTgt spid="35849"/>
                                        </p:tgtEl>
                                      </p:cBhvr>
                                      <p:to x="100000" y="80000"/>
                                    </p:animScale>
                                    <p:animScale>
                                      <p:cBhvr>
                                        <p:cTn id="34" dur="83" decel="50000">
                                          <p:stCondLst>
                                            <p:cond delay="669"/>
                                          </p:stCondLst>
                                        </p:cTn>
                                        <p:tgtEl>
                                          <p:spTgt spid="35849"/>
                                        </p:tgtEl>
                                      </p:cBhvr>
                                      <p:to x="100000" y="100000"/>
                                    </p:animScale>
                                    <p:animScale>
                                      <p:cBhvr>
                                        <p:cTn id="35" dur="13">
                                          <p:stCondLst>
                                            <p:cond delay="821"/>
                                          </p:stCondLst>
                                        </p:cTn>
                                        <p:tgtEl>
                                          <p:spTgt spid="35849"/>
                                        </p:tgtEl>
                                      </p:cBhvr>
                                      <p:to x="100000" y="90000"/>
                                    </p:animScale>
                                    <p:animScale>
                                      <p:cBhvr>
                                        <p:cTn id="36" dur="83" decel="50000">
                                          <p:stCondLst>
                                            <p:cond delay="834"/>
                                          </p:stCondLst>
                                        </p:cTn>
                                        <p:tgtEl>
                                          <p:spTgt spid="35849"/>
                                        </p:tgtEl>
                                      </p:cBhvr>
                                      <p:to x="100000" y="100000"/>
                                    </p:animScale>
                                    <p:animScale>
                                      <p:cBhvr>
                                        <p:cTn id="37" dur="13">
                                          <p:stCondLst>
                                            <p:cond delay="904"/>
                                          </p:stCondLst>
                                        </p:cTn>
                                        <p:tgtEl>
                                          <p:spTgt spid="35849"/>
                                        </p:tgtEl>
                                      </p:cBhvr>
                                      <p:to x="100000" y="95000"/>
                                    </p:animScale>
                                    <p:animScale>
                                      <p:cBhvr>
                                        <p:cTn id="38" dur="83" decel="50000">
                                          <p:stCondLst>
                                            <p:cond delay="917"/>
                                          </p:stCondLst>
                                        </p:cTn>
                                        <p:tgtEl>
                                          <p:spTgt spid="3584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5850"/>
                                        </p:tgtEl>
                                        <p:attrNameLst>
                                          <p:attrName>style.visibility</p:attrName>
                                        </p:attrNameLst>
                                      </p:cBhvr>
                                      <p:to>
                                        <p:strVal val="visible"/>
                                      </p:to>
                                    </p:set>
                                    <p:animEffect transition="in" filter="wipe(left)">
                                      <p:cBhvr>
                                        <p:cTn id="43" dur="5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nimBg="1"/>
      <p:bldP spid="35847" grpId="0" animBg="1"/>
      <p:bldP spid="35849" grpId="0"/>
      <p:bldP spid="3585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p:nvPr/>
        </p:nvSpPr>
        <p:spPr>
          <a:xfrm>
            <a:off x="914400" y="2057400"/>
            <a:ext cx="7696200" cy="1373188"/>
          </a:xfrm>
          <a:prstGeom prst="rect">
            <a:avLst/>
          </a:prstGeom>
          <a:noFill/>
          <a:ln w="9525">
            <a:noFill/>
          </a:ln>
        </p:spPr>
        <p:txBody>
          <a:bodyPr>
            <a:spAutoFit/>
          </a:bodyPr>
          <a:p>
            <a:pPr>
              <a:spcBef>
                <a:spcPct val="50000"/>
              </a:spcBef>
            </a:pPr>
            <a:r>
              <a:rPr lang="en-US" altLang="zh-CN"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楷体_GB2312" panose="02010609030101010101" pitchFamily="49" charset="-122"/>
                <a:ea typeface="楷体_GB2312" panose="02010609030101010101" pitchFamily="49" charset="-122"/>
              </a:rPr>
              <a:t>行列式中行与列具有同等的地位</a:t>
            </a:r>
            <a:r>
              <a:rPr lang="en-US" altLang="zh-CN"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楷体_GB2312" panose="02010609030101010101" pitchFamily="49" charset="-122"/>
                <a:ea typeface="楷体_GB2312" panose="02010609030101010101" pitchFamily="49" charset="-122"/>
              </a:rPr>
              <a:t>凡是对行成立的性质对列也同样成立</a:t>
            </a:r>
            <a:r>
              <a:rPr lang="en-US" altLang="zh-CN" sz="2800" b="1" dirty="0">
                <a:solidFill>
                  <a:srgbClr val="000000"/>
                </a:solidFill>
                <a:latin typeface="楷体_GB2312" panose="02010609030101010101" pitchFamily="49" charset="-122"/>
                <a:ea typeface="楷体_GB2312" panose="02010609030101010101" pitchFamily="49" charset="-122"/>
              </a:rPr>
              <a:t>).</a:t>
            </a:r>
            <a:endParaRPr lang="en-US" altLang="zh-CN" sz="2800" b="1" dirty="0">
              <a:solidFill>
                <a:srgbClr val="000000"/>
              </a:solidFill>
              <a:latin typeface="楷体_GB2312" panose="02010609030101010101" pitchFamily="49" charset="-122"/>
              <a:ea typeface="楷体_GB2312" panose="02010609030101010101" pitchFamily="49" charset="-122"/>
            </a:endParaRPr>
          </a:p>
        </p:txBody>
      </p:sp>
      <p:sp>
        <p:nvSpPr>
          <p:cNvPr id="54275" name="Text Box 3"/>
          <p:cNvSpPr txBox="1"/>
          <p:nvPr/>
        </p:nvSpPr>
        <p:spPr>
          <a:xfrm>
            <a:off x="914400" y="3505200"/>
            <a:ext cx="7696200" cy="1373188"/>
          </a:xfrm>
          <a:prstGeom prst="rect">
            <a:avLst/>
          </a:prstGeom>
          <a:noFill/>
          <a:ln w="9525">
            <a:noFill/>
          </a:ln>
        </p:spPr>
        <p:txBody>
          <a:bodyPr>
            <a:spAutoFit/>
          </a:bodyPr>
          <a:p>
            <a:pPr>
              <a:spcBef>
                <a:spcPct val="50000"/>
              </a:spcBef>
            </a:pPr>
            <a:r>
              <a:rPr lang="en-US" altLang="zh-CN" sz="2800" b="1" dirty="0">
                <a:solidFill>
                  <a:srgbClr val="000000"/>
                </a:solidFill>
                <a:latin typeface="楷体_GB2312" panose="02010609030101010101" pitchFamily="49" charset="-122"/>
                <a:ea typeface="楷体_GB2312" panose="02010609030101010101" pitchFamily="49" charset="-122"/>
              </a:rPr>
              <a:t>    </a:t>
            </a:r>
            <a:r>
              <a:rPr lang="zh-CN" altLang="en-US" sz="2800" b="1" dirty="0">
                <a:solidFill>
                  <a:srgbClr val="000000"/>
                </a:solidFill>
                <a:latin typeface="楷体_GB2312" panose="02010609030101010101" pitchFamily="49" charset="-122"/>
                <a:ea typeface="楷体_GB2312" panose="02010609030101010101" pitchFamily="49" charset="-122"/>
              </a:rPr>
              <a:t>计算行列式常用方法：</a:t>
            </a:r>
            <a:r>
              <a:rPr lang="en-US" altLang="zh-CN" sz="2800" b="1" dirty="0">
                <a:solidFill>
                  <a:srgbClr val="000000"/>
                </a:solidFill>
                <a:latin typeface="楷体_GB2312" panose="02010609030101010101" pitchFamily="49" charset="-122"/>
                <a:ea typeface="楷体_GB2312" panose="02010609030101010101" pitchFamily="49" charset="-122"/>
              </a:rPr>
              <a:t>(1)</a:t>
            </a:r>
            <a:r>
              <a:rPr lang="zh-CN" altLang="en-US" sz="2800" b="1" dirty="0">
                <a:solidFill>
                  <a:srgbClr val="000000"/>
                </a:solidFill>
                <a:latin typeface="楷体_GB2312" panose="02010609030101010101" pitchFamily="49" charset="-122"/>
                <a:ea typeface="楷体_GB2312" panose="02010609030101010101" pitchFamily="49" charset="-122"/>
              </a:rPr>
              <a:t>利用定义</a:t>
            </a:r>
            <a:r>
              <a:rPr lang="en-US" altLang="zh-CN" sz="2800" b="1" dirty="0">
                <a:solidFill>
                  <a:srgbClr val="000000"/>
                </a:solidFill>
                <a:latin typeface="楷体_GB2312" panose="02010609030101010101" pitchFamily="49" charset="-122"/>
                <a:ea typeface="楷体_GB2312" panose="02010609030101010101" pitchFamily="49" charset="-122"/>
              </a:rPr>
              <a:t>;(2)</a:t>
            </a:r>
            <a:r>
              <a:rPr lang="zh-CN" altLang="en-US" sz="2800" b="1" dirty="0">
                <a:solidFill>
                  <a:srgbClr val="000000"/>
                </a:solidFill>
                <a:latin typeface="楷体_GB2312" panose="02010609030101010101" pitchFamily="49" charset="-122"/>
                <a:ea typeface="楷体_GB2312" panose="02010609030101010101" pitchFamily="49" charset="-122"/>
              </a:rPr>
              <a:t>利用性质把行列式化为上三角形行列式，从而算得行列式的值．</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651268" name="Rectangle 4"/>
          <p:cNvSpPr>
            <a:spLocks noGrp="1"/>
          </p:cNvSpPr>
          <p:nvPr>
            <p:ph type="title"/>
          </p:nvPr>
        </p:nvSpPr>
        <p:spPr>
          <a:xfrm>
            <a:off x="457200" y="112713"/>
            <a:ext cx="8229600" cy="1371600"/>
          </a:xfrm>
        </p:spPr>
        <p:txBody>
          <a:bodyPr vert="horz" wrap="square" lIns="91440" tIns="45720" rIns="91440" bIns="45720" anchor="ctr" anchorCtr="0"/>
          <a:p>
            <a:pPr eaLnBrk="1" hangingPunct="1"/>
            <a:r>
              <a:rPr lang="zh-CN" altLang="en-US" sz="3600" b="1" dirty="0">
                <a:solidFill>
                  <a:srgbClr val="3333FF"/>
                </a:solidFill>
                <a:ea typeface="楷体_GB2312" panose="02010609030101010101" pitchFamily="49" charset="-122"/>
              </a:rPr>
              <a:t>三、小结</a:t>
            </a:r>
            <a:endParaRPr lang="zh-CN" altLang="en-US" sz="3600" b="1" dirty="0">
              <a:solidFill>
                <a:srgbClr val="3333FF"/>
              </a:solidFill>
              <a:ea typeface="楷体_GB2312" panose="02010609030101010101" pitchFamily="49" charset="-122"/>
            </a:endParaRPr>
          </a:p>
        </p:txBody>
      </p:sp>
      <p:sp>
        <p:nvSpPr>
          <p:cNvPr id="54277" name="Rectangle 5"/>
          <p:cNvSpPr/>
          <p:nvPr/>
        </p:nvSpPr>
        <p:spPr>
          <a:xfrm>
            <a:off x="1676400" y="2057400"/>
            <a:ext cx="2862263" cy="519113"/>
          </a:xfrm>
          <a:prstGeom prst="rect">
            <a:avLst/>
          </a:prstGeom>
          <a:noFill/>
          <a:ln w="9525">
            <a:noFill/>
          </a:ln>
        </p:spPr>
        <p:txBody>
          <a:bodyPr wrap="none"/>
          <a:p>
            <a:r>
              <a:rPr lang="zh-CN" altLang="en-US" sz="2800" b="1" dirty="0">
                <a:solidFill>
                  <a:srgbClr val="000000"/>
                </a:solidFill>
                <a:latin typeface="楷体_GB2312" panose="02010609030101010101" pitchFamily="49" charset="-122"/>
                <a:ea typeface="楷体_GB2312" panose="02010609030101010101" pitchFamily="49" charset="-122"/>
              </a:rPr>
              <a:t>行列式的</a:t>
            </a:r>
            <a:r>
              <a:rPr lang="en-US" altLang="zh-CN" sz="2800" b="1" dirty="0">
                <a:solidFill>
                  <a:srgbClr val="000000"/>
                </a:solidFill>
                <a:latin typeface="楷体_GB2312" panose="02010609030101010101" pitchFamily="49" charset="-122"/>
                <a:ea typeface="楷体_GB2312" panose="02010609030101010101" pitchFamily="49" charset="-122"/>
              </a:rPr>
              <a:t>6</a:t>
            </a:r>
            <a:r>
              <a:rPr lang="zh-CN" altLang="en-US" sz="2800" b="1" dirty="0">
                <a:solidFill>
                  <a:srgbClr val="000000"/>
                </a:solidFill>
                <a:latin typeface="楷体_GB2312" panose="02010609030101010101" pitchFamily="49" charset="-122"/>
                <a:ea typeface="楷体_GB2312" panose="02010609030101010101" pitchFamily="49" charset="-122"/>
              </a:rPr>
              <a:t>个性质</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4277"/>
                                        </p:tgtEl>
                                        <p:attrNameLst>
                                          <p:attrName>style.visibility</p:attrName>
                                        </p:attrNameLst>
                                      </p:cBhvr>
                                      <p:to>
                                        <p:strVal val="visible"/>
                                      </p:to>
                                    </p:set>
                                    <p:animEffect transition="in" filter="wipe(left)">
                                      <p:cBhvr>
                                        <p:cTn id="7" dur="75"/>
                                        <p:tgtEl>
                                          <p:spTgt spid="54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54274"/>
                                        </p:tgtEl>
                                        <p:attrNameLst>
                                          <p:attrName>style.visibility</p:attrName>
                                        </p:attrNameLst>
                                      </p:cBhvr>
                                      <p:to>
                                        <p:strVal val="visible"/>
                                      </p:to>
                                    </p:set>
                                    <p:animEffect transition="in" filter="wipe(left)">
                                      <p:cBhvr>
                                        <p:cTn id="12" dur="75"/>
                                        <p:tgtEl>
                                          <p:spTgt spid="542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54275"/>
                                        </p:tgtEl>
                                        <p:attrNameLst>
                                          <p:attrName>style.visibility</p:attrName>
                                        </p:attrNameLst>
                                      </p:cBhvr>
                                      <p:to>
                                        <p:strVal val="visible"/>
                                      </p:to>
                                    </p:set>
                                    <p:animEffect transition="in" filter="wipe(left)">
                                      <p:cBhvr>
                                        <p:cTn id="17" dur="75"/>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5" grpId="0"/>
      <p:bldP spid="5427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2290" name="Text Box 2"/>
          <p:cNvSpPr txBox="1"/>
          <p:nvPr/>
        </p:nvSpPr>
        <p:spPr>
          <a:xfrm>
            <a:off x="914400" y="1647825"/>
            <a:ext cx="2686050" cy="519113"/>
          </a:xfrm>
          <a:prstGeom prst="rect">
            <a:avLst/>
          </a:prstGeom>
          <a:noFill/>
          <a:ln w="9525">
            <a:noFill/>
          </a:ln>
        </p:spPr>
        <p:txBody>
          <a:bodyPr wrap="none">
            <a:spAutoFit/>
          </a:bodyPr>
          <a:p>
            <a:r>
              <a:rPr lang="zh-CN" altLang="en-US" sz="2800" b="1" dirty="0">
                <a:solidFill>
                  <a:srgbClr val="000000"/>
                </a:solidFill>
                <a:latin typeface="楷体_GB2312" panose="02010609030101010101" pitchFamily="49" charset="-122"/>
                <a:ea typeface="楷体_GB2312" panose="02010609030101010101" pitchFamily="49" charset="-122"/>
              </a:rPr>
              <a:t>计算</a:t>
            </a:r>
            <a:r>
              <a:rPr lang="en-US" altLang="zh-CN" sz="2800" b="1" dirty="0">
                <a:solidFill>
                  <a:srgbClr val="000000"/>
                </a:solidFill>
                <a:latin typeface="楷体_GB2312" panose="02010609030101010101" pitchFamily="49" charset="-122"/>
                <a:ea typeface="楷体_GB2312" panose="02010609030101010101" pitchFamily="49" charset="-122"/>
              </a:rPr>
              <a:t>4</a:t>
            </a:r>
            <a:r>
              <a:rPr lang="zh-CN" altLang="en-US" sz="2800" b="1" dirty="0">
                <a:solidFill>
                  <a:srgbClr val="000000"/>
                </a:solidFill>
                <a:latin typeface="楷体_GB2312" panose="02010609030101010101" pitchFamily="49" charset="-122"/>
                <a:ea typeface="楷体_GB2312" panose="02010609030101010101" pitchFamily="49" charset="-122"/>
              </a:rPr>
              <a:t>阶行列式 </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652291" name="Text Box 3"/>
          <p:cNvSpPr txBox="1"/>
          <p:nvPr/>
        </p:nvSpPr>
        <p:spPr>
          <a:xfrm>
            <a:off x="914400" y="795338"/>
            <a:ext cx="1839913" cy="701675"/>
          </a:xfrm>
          <a:prstGeom prst="rect">
            <a:avLst/>
          </a:prstGeom>
          <a:noFill/>
          <a:ln w="9525">
            <a:noFill/>
          </a:ln>
        </p:spPr>
        <p:txBody>
          <a:bodyPr wrap="none">
            <a:spAutoFit/>
          </a:bodyPr>
          <a:p>
            <a:r>
              <a:rPr lang="zh-CN" altLang="en-US" sz="4000" b="1" dirty="0">
                <a:solidFill>
                  <a:srgbClr val="0000FF"/>
                </a:solidFill>
                <a:latin typeface="Times New Roman" panose="02020603050405020304" pitchFamily="18" charset="0"/>
                <a:ea typeface="楷体_GB2312" panose="02010609030101010101" pitchFamily="49" charset="-122"/>
              </a:rPr>
              <a:t>思考题 </a:t>
            </a:r>
            <a:endParaRPr lang="zh-CN" altLang="en-US" sz="40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652292" name="Object 10"/>
          <p:cNvGraphicFramePr>
            <a:graphicFrameLocks noChangeAspect="1"/>
          </p:cNvGraphicFramePr>
          <p:nvPr/>
        </p:nvGraphicFramePr>
        <p:xfrm>
          <a:off x="1066800" y="2286000"/>
          <a:ext cx="3441700" cy="3365500"/>
        </p:xfrm>
        <a:graphic>
          <a:graphicData uri="http://schemas.openxmlformats.org/presentationml/2006/ole">
            <mc:AlternateContent xmlns:mc="http://schemas.openxmlformats.org/markup-compatibility/2006">
              <mc:Choice xmlns:v="urn:schemas-microsoft-com:vml" Requires="v">
                <p:oleObj spid="_x0000_s3356" name="" r:id="rId1" imgW="3441700" imgH="3365500" progId="Equation.3">
                  <p:embed/>
                </p:oleObj>
              </mc:Choice>
              <mc:Fallback>
                <p:oleObj name="" r:id="rId1" imgW="3441700" imgH="3365500" progId="Equation.3">
                  <p:embed/>
                  <p:pic>
                    <p:nvPicPr>
                      <p:cNvPr id="0" name="图片 3355"/>
                      <p:cNvPicPr/>
                      <p:nvPr/>
                    </p:nvPicPr>
                    <p:blipFill>
                      <a:blip r:embed="rId2"/>
                      <a:stretch>
                        <a:fillRect/>
                      </a:stretch>
                    </p:blipFill>
                    <p:spPr>
                      <a:xfrm>
                        <a:off x="1066800" y="2286000"/>
                        <a:ext cx="3441700" cy="3365500"/>
                      </a:xfrm>
                      <a:prstGeom prst="rect">
                        <a:avLst/>
                      </a:prstGeom>
                      <a:noFill/>
                      <a:ln w="38100">
                        <a:noFill/>
                        <a:miter/>
                      </a:ln>
                    </p:spPr>
                  </p:pic>
                </p:oleObj>
              </mc:Fallback>
            </mc:AlternateContent>
          </a:graphicData>
        </a:graphic>
      </p:graphicFrame>
      <p:graphicFrame>
        <p:nvGraphicFramePr>
          <p:cNvPr id="652293" name="Object 11"/>
          <p:cNvGraphicFramePr>
            <a:graphicFrameLocks noChangeAspect="1"/>
          </p:cNvGraphicFramePr>
          <p:nvPr/>
        </p:nvGraphicFramePr>
        <p:xfrm>
          <a:off x="5062538" y="3716338"/>
          <a:ext cx="2317750" cy="557212"/>
        </p:xfrm>
        <a:graphic>
          <a:graphicData uri="http://schemas.openxmlformats.org/presentationml/2006/ole">
            <mc:AlternateContent xmlns:mc="http://schemas.openxmlformats.org/markup-compatibility/2006">
              <mc:Choice xmlns:v="urn:schemas-microsoft-com:vml" Requires="v">
                <p:oleObj spid="_x0000_s3357" name="" r:id="rId3" imgW="1054100" imgH="254000" progId="">
                  <p:embed/>
                </p:oleObj>
              </mc:Choice>
              <mc:Fallback>
                <p:oleObj name="" r:id="rId3" imgW="1054100" imgH="254000" progId="">
                  <p:embed/>
                  <p:pic>
                    <p:nvPicPr>
                      <p:cNvPr id="0" name="图片 3356"/>
                      <p:cNvPicPr/>
                      <p:nvPr/>
                    </p:nvPicPr>
                    <p:blipFill>
                      <a:blip r:embed="rId4"/>
                      <a:stretch>
                        <a:fillRect/>
                      </a:stretch>
                    </p:blipFill>
                    <p:spPr>
                      <a:xfrm>
                        <a:off x="5062538" y="3716338"/>
                        <a:ext cx="2317750" cy="557212"/>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3314" name="Text Box 2"/>
          <p:cNvSpPr txBox="1"/>
          <p:nvPr/>
        </p:nvSpPr>
        <p:spPr>
          <a:xfrm>
            <a:off x="914400" y="762000"/>
            <a:ext cx="2732088" cy="701675"/>
          </a:xfrm>
          <a:prstGeom prst="rect">
            <a:avLst/>
          </a:prstGeom>
          <a:noFill/>
          <a:ln w="9525">
            <a:noFill/>
          </a:ln>
        </p:spPr>
        <p:txBody>
          <a:bodyPr wrap="none">
            <a:spAutoFit/>
          </a:bodyPr>
          <a:p>
            <a:r>
              <a:rPr lang="zh-CN" altLang="en-US" sz="4000" b="1" dirty="0">
                <a:solidFill>
                  <a:srgbClr val="0000FF"/>
                </a:solidFill>
                <a:latin typeface="Times New Roman" panose="02020603050405020304" pitchFamily="18" charset="0"/>
                <a:ea typeface="楷体_GB2312" panose="02010609030101010101" pitchFamily="49" charset="-122"/>
              </a:rPr>
              <a:t>思考题解答</a:t>
            </a:r>
            <a:endParaRPr lang="zh-CN" altLang="en-US" sz="4000" b="1" dirty="0">
              <a:solidFill>
                <a:srgbClr val="0000FF"/>
              </a:solidFill>
              <a:latin typeface="Times New Roman" panose="02020603050405020304" pitchFamily="18" charset="0"/>
              <a:ea typeface="楷体_GB2312" panose="02010609030101010101" pitchFamily="49" charset="-122"/>
            </a:endParaRPr>
          </a:p>
        </p:txBody>
      </p:sp>
      <p:sp>
        <p:nvSpPr>
          <p:cNvPr id="653315" name="Rectangle 3"/>
          <p:cNvSpPr/>
          <p:nvPr/>
        </p:nvSpPr>
        <p:spPr>
          <a:xfrm>
            <a:off x="990600" y="1752600"/>
            <a:ext cx="542925" cy="519113"/>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解</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653316" name="Object 10"/>
          <p:cNvGraphicFramePr>
            <a:graphicFrameLocks noChangeAspect="1"/>
          </p:cNvGraphicFramePr>
          <p:nvPr/>
        </p:nvGraphicFramePr>
        <p:xfrm>
          <a:off x="1352550" y="2298700"/>
          <a:ext cx="2717800" cy="3340100"/>
        </p:xfrm>
        <a:graphic>
          <a:graphicData uri="http://schemas.openxmlformats.org/presentationml/2006/ole">
            <mc:AlternateContent xmlns:mc="http://schemas.openxmlformats.org/markup-compatibility/2006">
              <mc:Choice xmlns:v="urn:schemas-microsoft-com:vml" Requires="v">
                <p:oleObj spid="_x0000_s3358" name="" r:id="rId1" imgW="2717800" imgH="3340100" progId="Equation.3">
                  <p:embed/>
                </p:oleObj>
              </mc:Choice>
              <mc:Fallback>
                <p:oleObj name="" r:id="rId1" imgW="2717800" imgH="3340100" progId="Equation.3">
                  <p:embed/>
                  <p:pic>
                    <p:nvPicPr>
                      <p:cNvPr id="0" name="图片 3357"/>
                      <p:cNvPicPr/>
                      <p:nvPr/>
                    </p:nvPicPr>
                    <p:blipFill>
                      <a:blip r:embed="rId2"/>
                      <a:stretch>
                        <a:fillRect/>
                      </a:stretch>
                    </p:blipFill>
                    <p:spPr>
                      <a:xfrm>
                        <a:off x="1352550" y="2298700"/>
                        <a:ext cx="2717800" cy="3340100"/>
                      </a:xfrm>
                      <a:prstGeom prst="rect">
                        <a:avLst/>
                      </a:prstGeom>
                      <a:noFill/>
                      <a:ln w="38100">
                        <a:noFill/>
                        <a:miter/>
                      </a:ln>
                    </p:spPr>
                  </p:pic>
                </p:oleObj>
              </mc:Fallback>
            </mc:AlternateContent>
          </a:graphicData>
        </a:graphic>
      </p:graphicFrame>
      <p:graphicFrame>
        <p:nvGraphicFramePr>
          <p:cNvPr id="653317" name="Object 11"/>
          <p:cNvGraphicFramePr>
            <a:graphicFrameLocks noChangeAspect="1"/>
          </p:cNvGraphicFramePr>
          <p:nvPr/>
        </p:nvGraphicFramePr>
        <p:xfrm>
          <a:off x="4419600" y="2362200"/>
          <a:ext cx="2743200" cy="3365500"/>
        </p:xfrm>
        <a:graphic>
          <a:graphicData uri="http://schemas.openxmlformats.org/presentationml/2006/ole">
            <mc:AlternateContent xmlns:mc="http://schemas.openxmlformats.org/markup-compatibility/2006">
              <mc:Choice xmlns:v="urn:schemas-microsoft-com:vml" Requires="v">
                <p:oleObj spid="_x0000_s3359" name="" r:id="rId3" imgW="2743200" imgH="3365500" progId="Equation.3">
                  <p:embed/>
                </p:oleObj>
              </mc:Choice>
              <mc:Fallback>
                <p:oleObj name="" r:id="rId3" imgW="2743200" imgH="3365500" progId="Equation.3">
                  <p:embed/>
                  <p:pic>
                    <p:nvPicPr>
                      <p:cNvPr id="0" name="图片 3358"/>
                      <p:cNvPicPr/>
                      <p:nvPr/>
                    </p:nvPicPr>
                    <p:blipFill>
                      <a:blip r:embed="rId4"/>
                      <a:stretch>
                        <a:fillRect/>
                      </a:stretch>
                    </p:blipFill>
                    <p:spPr>
                      <a:xfrm>
                        <a:off x="4419600" y="2362200"/>
                        <a:ext cx="2743200" cy="3365500"/>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54338" name="Object 14"/>
          <p:cNvGraphicFramePr>
            <a:graphicFrameLocks noChangeAspect="1"/>
          </p:cNvGraphicFramePr>
          <p:nvPr/>
        </p:nvGraphicFramePr>
        <p:xfrm>
          <a:off x="1143000" y="685800"/>
          <a:ext cx="3251200" cy="3365500"/>
        </p:xfrm>
        <a:graphic>
          <a:graphicData uri="http://schemas.openxmlformats.org/presentationml/2006/ole">
            <mc:AlternateContent xmlns:mc="http://schemas.openxmlformats.org/markup-compatibility/2006">
              <mc:Choice xmlns:v="urn:schemas-microsoft-com:vml" Requires="v">
                <p:oleObj spid="_x0000_s3360" name="" r:id="rId1" imgW="3251200" imgH="3365500" progId="Equation.3">
                  <p:embed/>
                </p:oleObj>
              </mc:Choice>
              <mc:Fallback>
                <p:oleObj name="" r:id="rId1" imgW="3251200" imgH="3365500" progId="Equation.3">
                  <p:embed/>
                  <p:pic>
                    <p:nvPicPr>
                      <p:cNvPr id="0" name="图片 3359"/>
                      <p:cNvPicPr/>
                      <p:nvPr/>
                    </p:nvPicPr>
                    <p:blipFill>
                      <a:blip r:embed="rId2"/>
                      <a:stretch>
                        <a:fillRect/>
                      </a:stretch>
                    </p:blipFill>
                    <p:spPr>
                      <a:xfrm>
                        <a:off x="1143000" y="685800"/>
                        <a:ext cx="3251200" cy="3365500"/>
                      </a:xfrm>
                      <a:prstGeom prst="rect">
                        <a:avLst/>
                      </a:prstGeom>
                      <a:noFill/>
                      <a:ln w="38100">
                        <a:noFill/>
                        <a:miter/>
                      </a:ln>
                    </p:spPr>
                  </p:pic>
                </p:oleObj>
              </mc:Fallback>
            </mc:AlternateContent>
          </a:graphicData>
        </a:graphic>
      </p:graphicFrame>
      <p:graphicFrame>
        <p:nvGraphicFramePr>
          <p:cNvPr id="57347" name="Object 15"/>
          <p:cNvGraphicFramePr>
            <a:graphicFrameLocks noChangeAspect="1"/>
          </p:cNvGraphicFramePr>
          <p:nvPr/>
        </p:nvGraphicFramePr>
        <p:xfrm>
          <a:off x="4419600" y="685800"/>
          <a:ext cx="3314700" cy="3365500"/>
        </p:xfrm>
        <a:graphic>
          <a:graphicData uri="http://schemas.openxmlformats.org/presentationml/2006/ole">
            <mc:AlternateContent xmlns:mc="http://schemas.openxmlformats.org/markup-compatibility/2006">
              <mc:Choice xmlns:v="urn:schemas-microsoft-com:vml" Requires="v">
                <p:oleObj spid="_x0000_s3361" name="" r:id="rId3" imgW="3314700" imgH="3365500" progId="Equation.3">
                  <p:embed/>
                </p:oleObj>
              </mc:Choice>
              <mc:Fallback>
                <p:oleObj name="" r:id="rId3" imgW="3314700" imgH="3365500" progId="Equation.3">
                  <p:embed/>
                  <p:pic>
                    <p:nvPicPr>
                      <p:cNvPr id="0" name="图片 3360"/>
                      <p:cNvPicPr/>
                      <p:nvPr/>
                    </p:nvPicPr>
                    <p:blipFill>
                      <a:blip r:embed="rId4"/>
                      <a:stretch>
                        <a:fillRect/>
                      </a:stretch>
                    </p:blipFill>
                    <p:spPr>
                      <a:xfrm>
                        <a:off x="4419600" y="685800"/>
                        <a:ext cx="3314700" cy="3365500"/>
                      </a:xfrm>
                      <a:prstGeom prst="rect">
                        <a:avLst/>
                      </a:prstGeom>
                      <a:noFill/>
                      <a:ln w="38100">
                        <a:noFill/>
                        <a:miter/>
                      </a:ln>
                    </p:spPr>
                  </p:pic>
                </p:oleObj>
              </mc:Fallback>
            </mc:AlternateContent>
          </a:graphicData>
        </a:graphic>
      </p:graphicFrame>
      <p:graphicFrame>
        <p:nvGraphicFramePr>
          <p:cNvPr id="57348" name="Object 16"/>
          <p:cNvGraphicFramePr>
            <a:graphicFrameLocks noChangeAspect="1"/>
          </p:cNvGraphicFramePr>
          <p:nvPr/>
        </p:nvGraphicFramePr>
        <p:xfrm>
          <a:off x="1143000" y="4419600"/>
          <a:ext cx="584200" cy="317500"/>
        </p:xfrm>
        <a:graphic>
          <a:graphicData uri="http://schemas.openxmlformats.org/presentationml/2006/ole">
            <mc:AlternateContent xmlns:mc="http://schemas.openxmlformats.org/markup-compatibility/2006">
              <mc:Choice xmlns:v="urn:schemas-microsoft-com:vml" Requires="v">
                <p:oleObj spid="_x0000_s3362" name="" r:id="rId5" imgW="583565" imgH="317500" progId="Equation.3">
                  <p:embed/>
                </p:oleObj>
              </mc:Choice>
              <mc:Fallback>
                <p:oleObj name="" r:id="rId5" imgW="583565" imgH="317500" progId="Equation.3">
                  <p:embed/>
                  <p:pic>
                    <p:nvPicPr>
                      <p:cNvPr id="0" name="图片 3361"/>
                      <p:cNvPicPr/>
                      <p:nvPr/>
                    </p:nvPicPr>
                    <p:blipFill>
                      <a:blip r:embed="rId6"/>
                      <a:stretch>
                        <a:fillRect/>
                      </a:stretch>
                    </p:blipFill>
                    <p:spPr>
                      <a:xfrm>
                        <a:off x="1143000" y="4419600"/>
                        <a:ext cx="584200" cy="31750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348"/>
                                        </p:tgtEl>
                                        <p:attrNameLst>
                                          <p:attrName>style.visibility</p:attrName>
                                        </p:attrNameLst>
                                      </p:cBhvr>
                                      <p:to>
                                        <p:strVal val="visible"/>
                                      </p:to>
                                    </p:set>
                                    <p:animEffect transition="in" filter="wipe(left)">
                                      <p:cBhvr>
                                        <p:cTn id="12" dur="5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655362"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en-US" dirty="0">
                <a:solidFill>
                  <a:srgbClr val="CC0099"/>
                </a:solidFill>
                <a:latin typeface="+mj-lt"/>
                <a:ea typeface="+mj-ea"/>
                <a:cs typeface="+mj-cs"/>
              </a:rPr>
              <a:t>§5</a:t>
            </a:r>
            <a:r>
              <a:rPr lang="en-US" altLang="en-US" dirty="0">
                <a:solidFill>
                  <a:srgbClr val="CC0099"/>
                </a:solidFill>
                <a:latin typeface="楷体_GB2312" panose="02010609030101010101" pitchFamily="49" charset="-122"/>
                <a:ea typeface="+mj-ea"/>
                <a:cs typeface="+mj-cs"/>
              </a:rPr>
              <a:t>  </a:t>
            </a:r>
            <a:r>
              <a:rPr lang="en-US" altLang="en-US" dirty="0">
                <a:solidFill>
                  <a:srgbClr val="CC0099"/>
                </a:solidFill>
                <a:latin typeface="+mj-lt"/>
                <a:ea typeface="+mj-ea"/>
                <a:cs typeface="+mj-cs"/>
              </a:rPr>
              <a:t>行列式按行(列)展开</a:t>
            </a:r>
            <a:endParaRPr lang="zh-CN" altLang="en-US" dirty="0">
              <a:solidFill>
                <a:srgbClr val="CC0099"/>
              </a:solidFill>
              <a:latin typeface="+mj-lt"/>
              <a:ea typeface="+mj-ea"/>
              <a:cs typeface="+mj-cs"/>
            </a:endParaRPr>
          </a:p>
        </p:txBody>
      </p:sp>
      <p:sp>
        <p:nvSpPr>
          <p:cNvPr id="655363" name="Text Box 3"/>
          <p:cNvSpPr txBox="1"/>
          <p:nvPr/>
        </p:nvSpPr>
        <p:spPr>
          <a:xfrm>
            <a:off x="1835150" y="3763963"/>
            <a:ext cx="6913563" cy="1449387"/>
          </a:xfrm>
          <a:prstGeom prst="rect">
            <a:avLst/>
          </a:prstGeom>
          <a:solidFill>
            <a:srgbClr val="2A00DC">
              <a:alpha val="56078"/>
            </a:srgbClr>
          </a:solidFill>
          <a:ln w="76200" cap="flat" cmpd="sng">
            <a:solidFill>
              <a:srgbClr val="33CC33"/>
            </a:solidFill>
            <a:prstDash val="solid"/>
            <a:miter/>
            <a:headEnd type="none" w="med" len="med"/>
            <a:tailEnd type="none" w="med" len="med"/>
          </a:ln>
        </p:spPr>
        <p:txBody>
          <a:bodyPr anchor="ctr" anchorCtr="1">
            <a:spAutoFit/>
          </a:bodyPr>
          <a:p>
            <a:pPr>
              <a:buChar char="•"/>
            </a:pPr>
            <a:r>
              <a:rPr lang="zh-CN" altLang="zh-CN" sz="2800" b="1" dirty="0">
                <a:solidFill>
                  <a:srgbClr val="FFFFFF"/>
                </a:solidFill>
                <a:latin typeface="楷体_GB2312" panose="02010609030101010101" pitchFamily="49" charset="-122"/>
                <a:ea typeface="楷体_GB2312" panose="02010609030101010101" pitchFamily="49" charset="-122"/>
              </a:rPr>
              <a:t>对角线法则只适用于二阶与三阶行列式.</a:t>
            </a:r>
            <a:endParaRPr lang="en-US" altLang="zh-CN" sz="2800" b="1" dirty="0">
              <a:solidFill>
                <a:srgbClr val="FFFFFF"/>
              </a:solidFill>
              <a:latin typeface="楷体_GB2312" panose="02010609030101010101" pitchFamily="49" charset="-122"/>
              <a:ea typeface="楷体_GB2312" panose="02010609030101010101" pitchFamily="49" charset="-122"/>
            </a:endParaRPr>
          </a:p>
          <a:p>
            <a:pPr>
              <a:buChar char="•"/>
            </a:pPr>
            <a:r>
              <a:rPr lang="zh-CN" altLang="en-US" sz="2800" b="1" dirty="0">
                <a:solidFill>
                  <a:srgbClr val="FFFFFF"/>
                </a:solidFill>
                <a:latin typeface="楷体_GB2312" panose="02010609030101010101" pitchFamily="49" charset="-122"/>
                <a:ea typeface="楷体_GB2312" panose="02010609030101010101" pitchFamily="49" charset="-122"/>
              </a:rPr>
              <a:t>本节主要考虑如何用低阶行列式来表示高阶行列式</a:t>
            </a:r>
            <a:r>
              <a:rPr lang="en-US" altLang="zh-CN" sz="2800" b="1" dirty="0">
                <a:solidFill>
                  <a:srgbClr val="FFFFFF"/>
                </a:solidFill>
                <a:latin typeface="楷体_GB2312" panose="02010609030101010101" pitchFamily="49" charset="-122"/>
                <a:ea typeface="楷体_GB2312" panose="02010609030101010101" pitchFamily="49" charset="-122"/>
              </a:rPr>
              <a:t>.</a:t>
            </a:r>
            <a:endParaRPr lang="en-US" altLang="zh-CN" sz="2800" b="1" dirty="0">
              <a:solidFill>
                <a:srgbClr val="FFFFFF"/>
              </a:solidFill>
              <a:latin typeface="楷体_GB2312" panose="02010609030101010101" pitchFamily="49" charset="-122"/>
              <a:ea typeface="楷体_GB2312" panose="02010609030101010101" pitchFamily="49" charset="-122"/>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56386" name="Rectangle 2"/>
          <p:cNvSpPr>
            <a:spLocks noGrp="1"/>
          </p:cNvSpPr>
          <p:nvPr>
            <p:ph type="title"/>
          </p:nvPr>
        </p:nvSpPr>
        <p:spPr>
          <a:xfrm>
            <a:off x="457200" y="100013"/>
            <a:ext cx="8229600" cy="1371600"/>
          </a:xfrm>
        </p:spPr>
        <p:txBody>
          <a:bodyPr vert="horz" wrap="square" lIns="91440" tIns="45720" rIns="91440" bIns="45720" anchor="ctr" anchorCtr="0"/>
          <a:p>
            <a:pPr eaLnBrk="1" hangingPunct="1"/>
            <a:r>
              <a:rPr lang="zh-CN" altLang="en-US" dirty="0">
                <a:solidFill>
                  <a:srgbClr val="0000FF"/>
                </a:solidFill>
                <a:latin typeface="Arial Black" panose="020B0A04020102020204" pitchFamily="34" charset="0"/>
              </a:rPr>
              <a:t>一、引言</a:t>
            </a:r>
            <a:endParaRPr lang="zh-CN" altLang="en-US" dirty="0">
              <a:solidFill>
                <a:srgbClr val="0000FF"/>
              </a:solidFill>
              <a:latin typeface="Arial Black" panose="020B0A04020102020204" pitchFamily="34" charset="0"/>
            </a:endParaRPr>
          </a:p>
        </p:txBody>
      </p:sp>
      <p:graphicFrame>
        <p:nvGraphicFramePr>
          <p:cNvPr id="656387" name="Object 14"/>
          <p:cNvGraphicFramePr>
            <a:graphicFrameLocks noChangeAspect="1"/>
          </p:cNvGraphicFramePr>
          <p:nvPr/>
        </p:nvGraphicFramePr>
        <p:xfrm>
          <a:off x="3352800" y="1719263"/>
          <a:ext cx="4975225" cy="1054100"/>
        </p:xfrm>
        <a:graphic>
          <a:graphicData uri="http://schemas.openxmlformats.org/presentationml/2006/ole">
            <mc:AlternateContent xmlns:mc="http://schemas.openxmlformats.org/markup-compatibility/2006">
              <mc:Choice xmlns:v="urn:schemas-microsoft-com:vml" Requires="v">
                <p:oleObj spid="_x0000_s3363" name="" r:id="rId1" imgW="2159000" imgH="457200" progId="">
                  <p:embed/>
                </p:oleObj>
              </mc:Choice>
              <mc:Fallback>
                <p:oleObj name="" r:id="rId1" imgW="2159000" imgH="457200" progId="">
                  <p:embed/>
                  <p:pic>
                    <p:nvPicPr>
                      <p:cNvPr id="0" name="图片 3362"/>
                      <p:cNvPicPr/>
                      <p:nvPr/>
                    </p:nvPicPr>
                    <p:blipFill>
                      <a:blip r:embed="rId2"/>
                      <a:stretch>
                        <a:fillRect/>
                      </a:stretch>
                    </p:blipFill>
                    <p:spPr>
                      <a:xfrm>
                        <a:off x="3352800" y="1719263"/>
                        <a:ext cx="4975225" cy="1054100"/>
                      </a:xfrm>
                      <a:prstGeom prst="rect">
                        <a:avLst/>
                      </a:prstGeom>
                      <a:noFill/>
                      <a:ln w="38100">
                        <a:noFill/>
                        <a:miter/>
                      </a:ln>
                    </p:spPr>
                  </p:pic>
                </p:oleObj>
              </mc:Fallback>
            </mc:AlternateContent>
          </a:graphicData>
        </a:graphic>
      </p:graphicFrame>
      <p:graphicFrame>
        <p:nvGraphicFramePr>
          <p:cNvPr id="656388" name="Object 15"/>
          <p:cNvGraphicFramePr>
            <a:graphicFrameLocks noChangeAspect="1"/>
          </p:cNvGraphicFramePr>
          <p:nvPr/>
        </p:nvGraphicFramePr>
        <p:xfrm>
          <a:off x="1247775" y="1233488"/>
          <a:ext cx="2138363" cy="1638300"/>
        </p:xfrm>
        <a:graphic>
          <a:graphicData uri="http://schemas.openxmlformats.org/presentationml/2006/ole">
            <mc:AlternateContent xmlns:mc="http://schemas.openxmlformats.org/markup-compatibility/2006">
              <mc:Choice xmlns:v="urn:schemas-microsoft-com:vml" Requires="v">
                <p:oleObj spid="_x0000_s3364" name="" r:id="rId3" imgW="927100" imgH="711200" progId="">
                  <p:embed/>
                </p:oleObj>
              </mc:Choice>
              <mc:Fallback>
                <p:oleObj name="" r:id="rId3" imgW="927100" imgH="711200" progId="">
                  <p:embed/>
                  <p:pic>
                    <p:nvPicPr>
                      <p:cNvPr id="0" name="图片 3363"/>
                      <p:cNvPicPr/>
                      <p:nvPr/>
                    </p:nvPicPr>
                    <p:blipFill>
                      <a:blip r:embed="rId4"/>
                      <a:stretch>
                        <a:fillRect/>
                      </a:stretch>
                    </p:blipFill>
                    <p:spPr>
                      <a:xfrm>
                        <a:off x="1247775" y="1233488"/>
                        <a:ext cx="2138363" cy="1638300"/>
                      </a:xfrm>
                      <a:prstGeom prst="rect">
                        <a:avLst/>
                      </a:prstGeom>
                      <a:noFill/>
                      <a:ln w="38100">
                        <a:noFill/>
                        <a:miter/>
                      </a:ln>
                    </p:spPr>
                  </p:pic>
                </p:oleObj>
              </mc:Fallback>
            </mc:AlternateContent>
          </a:graphicData>
        </a:graphic>
      </p:graphicFrame>
      <p:graphicFrame>
        <p:nvGraphicFramePr>
          <p:cNvPr id="31749" name="Object 16"/>
          <p:cNvGraphicFramePr>
            <a:graphicFrameLocks noChangeAspect="1"/>
          </p:cNvGraphicFramePr>
          <p:nvPr/>
        </p:nvGraphicFramePr>
        <p:xfrm>
          <a:off x="820738" y="2936875"/>
          <a:ext cx="6084887" cy="1200150"/>
        </p:xfrm>
        <a:graphic>
          <a:graphicData uri="http://schemas.openxmlformats.org/presentationml/2006/ole">
            <mc:AlternateContent xmlns:mc="http://schemas.openxmlformats.org/markup-compatibility/2006">
              <mc:Choice xmlns:v="urn:schemas-microsoft-com:vml" Requires="v">
                <p:oleObj spid="_x0000_s3365" name="" r:id="rId5" imgW="2641600" imgH="520700" progId="">
                  <p:embed/>
                </p:oleObj>
              </mc:Choice>
              <mc:Fallback>
                <p:oleObj name="" r:id="rId5" imgW="2641600" imgH="520700" progId="">
                  <p:embed/>
                  <p:pic>
                    <p:nvPicPr>
                      <p:cNvPr id="0" name="图片 3364"/>
                      <p:cNvPicPr/>
                      <p:nvPr/>
                    </p:nvPicPr>
                    <p:blipFill>
                      <a:blip r:embed="rId6"/>
                      <a:stretch>
                        <a:fillRect/>
                      </a:stretch>
                    </p:blipFill>
                    <p:spPr>
                      <a:xfrm>
                        <a:off x="820738" y="2936875"/>
                        <a:ext cx="6084887" cy="1200150"/>
                      </a:xfrm>
                      <a:prstGeom prst="rect">
                        <a:avLst/>
                      </a:prstGeom>
                      <a:noFill/>
                      <a:ln w="38100">
                        <a:noFill/>
                        <a:miter/>
                      </a:ln>
                    </p:spPr>
                  </p:pic>
                </p:oleObj>
              </mc:Fallback>
            </mc:AlternateContent>
          </a:graphicData>
        </a:graphic>
      </p:graphicFrame>
      <p:sp>
        <p:nvSpPr>
          <p:cNvPr id="31751" name="Line 7"/>
          <p:cNvSpPr/>
          <p:nvPr/>
        </p:nvSpPr>
        <p:spPr>
          <a:xfrm>
            <a:off x="1371600" y="1538288"/>
            <a:ext cx="1843088" cy="0"/>
          </a:xfrm>
          <a:prstGeom prst="line">
            <a:avLst/>
          </a:prstGeom>
          <a:ln w="38100" cap="flat" cmpd="sng">
            <a:solidFill>
              <a:srgbClr val="33CC33"/>
            </a:solidFill>
            <a:prstDash val="sysDot"/>
            <a:headEnd type="none" w="med" len="med"/>
            <a:tailEnd type="none" w="med" len="med"/>
          </a:ln>
        </p:spPr>
      </p:sp>
      <p:sp>
        <p:nvSpPr>
          <p:cNvPr id="31752" name="Line 8"/>
          <p:cNvSpPr/>
          <p:nvPr/>
        </p:nvSpPr>
        <p:spPr>
          <a:xfrm>
            <a:off x="1447800" y="1385888"/>
            <a:ext cx="0" cy="1447800"/>
          </a:xfrm>
          <a:prstGeom prst="line">
            <a:avLst/>
          </a:prstGeom>
          <a:ln w="38100" cap="flat" cmpd="sng">
            <a:solidFill>
              <a:srgbClr val="33CC33"/>
            </a:solidFill>
            <a:prstDash val="sysDot"/>
            <a:headEnd type="none" w="med" len="med"/>
            <a:tailEnd type="none" w="med" len="med"/>
          </a:ln>
        </p:spPr>
      </p:sp>
      <p:sp>
        <p:nvSpPr>
          <p:cNvPr id="31753" name="Line 9"/>
          <p:cNvSpPr/>
          <p:nvPr/>
        </p:nvSpPr>
        <p:spPr>
          <a:xfrm>
            <a:off x="2195513" y="1385888"/>
            <a:ext cx="0" cy="1447800"/>
          </a:xfrm>
          <a:prstGeom prst="line">
            <a:avLst/>
          </a:prstGeom>
          <a:ln w="38100" cap="flat" cmpd="sng">
            <a:solidFill>
              <a:srgbClr val="33CC33"/>
            </a:solidFill>
            <a:prstDash val="sysDot"/>
            <a:headEnd type="none" w="med" len="med"/>
            <a:tailEnd type="none" w="med" len="med"/>
          </a:ln>
        </p:spPr>
      </p:sp>
      <p:sp>
        <p:nvSpPr>
          <p:cNvPr id="31754" name="Line 10"/>
          <p:cNvSpPr/>
          <p:nvPr/>
        </p:nvSpPr>
        <p:spPr>
          <a:xfrm>
            <a:off x="2909888" y="1385888"/>
            <a:ext cx="0" cy="1447800"/>
          </a:xfrm>
          <a:prstGeom prst="line">
            <a:avLst/>
          </a:prstGeom>
          <a:ln w="38100" cap="flat" cmpd="sng">
            <a:solidFill>
              <a:srgbClr val="33CC33"/>
            </a:solidFill>
            <a:prstDash val="sysDot"/>
            <a:headEnd type="none" w="med" len="med"/>
            <a:tailEnd type="none" w="med" len="med"/>
          </a:ln>
        </p:spPr>
      </p:sp>
      <p:sp>
        <p:nvSpPr>
          <p:cNvPr id="31755" name="AutoShape 11"/>
          <p:cNvSpPr/>
          <p:nvPr/>
        </p:nvSpPr>
        <p:spPr>
          <a:xfrm>
            <a:off x="201613" y="5380038"/>
            <a:ext cx="8761412" cy="496887"/>
          </a:xfrm>
          <a:prstGeom prst="roundRect">
            <a:avLst>
              <a:gd name="adj" fmla="val 16667"/>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结论  </a:t>
            </a:r>
            <a:r>
              <a:rPr lang="zh-CN" altLang="en-US" sz="2400" b="1" dirty="0">
                <a:solidFill>
                  <a:srgbClr val="000000"/>
                </a:solidFill>
                <a:latin typeface="楷体_GB2312" panose="02010609030101010101" pitchFamily="49" charset="-122"/>
                <a:ea typeface="楷体_GB2312" panose="02010609030101010101" pitchFamily="49" charset="-122"/>
              </a:rPr>
              <a:t>三阶行列式可以用二阶行列式表示</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sp>
        <p:nvSpPr>
          <p:cNvPr id="31756" name="AutoShape 12"/>
          <p:cNvSpPr/>
          <p:nvPr/>
        </p:nvSpPr>
        <p:spPr>
          <a:xfrm>
            <a:off x="201613" y="5956300"/>
            <a:ext cx="8761412" cy="496888"/>
          </a:xfrm>
          <a:prstGeom prst="roundRect">
            <a:avLst>
              <a:gd name="adj" fmla="val 16667"/>
            </a:avLst>
          </a:prstGeom>
          <a:noFill/>
          <a:ln w="9525">
            <a:noFill/>
          </a:ln>
        </p:spPr>
        <p:txBody>
          <a:bodyPr>
            <a:spAutoFit/>
          </a:bodyPr>
          <a:p>
            <a:r>
              <a:rPr lang="zh-CN" altLang="en-US" sz="2400" b="1" dirty="0">
                <a:solidFill>
                  <a:srgbClr val="0000FF"/>
                </a:solidFill>
                <a:latin typeface="楷体_GB2312" panose="02010609030101010101" pitchFamily="49" charset="-122"/>
                <a:ea typeface="楷体_GB2312" panose="02010609030101010101" pitchFamily="49" charset="-122"/>
              </a:rPr>
              <a:t>思考题  </a:t>
            </a:r>
            <a:r>
              <a:rPr lang="zh-CN" altLang="en-US" sz="2400" b="1" dirty="0">
                <a:solidFill>
                  <a:srgbClr val="000000"/>
                </a:solidFill>
                <a:latin typeface="楷体_GB2312" panose="02010609030101010101" pitchFamily="49" charset="-122"/>
                <a:ea typeface="楷体_GB2312" panose="02010609030101010101" pitchFamily="49" charset="-122"/>
              </a:rPr>
              <a:t>任意一个行列式是否都可以用较低阶的行列式表示？</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885825" y="4185920"/>
                <a:ext cx="7564120" cy="1115695"/>
              </a:xfrm>
              <a:prstGeom prst="rect">
                <a:avLst/>
              </a:prstGeom>
              <a:noFill/>
            </p:spPr>
            <p:txBody>
              <a:bodyPr wrap="square" rtlCol="0">
                <a:noAutofit/>
              </a:bodyPr>
              <a:p>
                <a:r>
                  <a:rPr lang="en-US" altLang="zh-CN" sz="2400" b="1">
                    <a:solidFill>
                      <a:srgbClr val="FF0000"/>
                    </a:solidFill>
                    <a:latin typeface="Times New Roman Regular" panose="02020603050405020304" charset="0"/>
                    <a:cs typeface="Times New Roman Regular" panose="02020603050405020304" charset="0"/>
                  </a:rPr>
                  <a:t>=</a:t>
                </a:r>
                <a14:m>
                  <m:oMath xmlns:m="http://schemas.openxmlformats.org/officeDocument/2006/math">
                    <m:sSub>
                      <m:sSubPr>
                        <m:ctrlPr>
                          <a:rPr lang="en-US" altLang="zh-CN" sz="2400" b="1" i="1">
                            <a:solidFill>
                              <a:srgbClr val="FF0000"/>
                            </a:solidFill>
                            <a:latin typeface="DejaVu Math TeX Gyre" panose="02000503000000000000" charset="0"/>
                            <a:cs typeface="DejaVu Math TeX Gyre" panose="02000503000000000000" charset="0"/>
                          </a:rPr>
                        </m:ctrlPr>
                      </m:sSubPr>
                      <m:e>
                        <m:r>
                          <a:rPr lang="en-US" altLang="zh-CN" sz="2400" b="1" i="1">
                            <a:solidFill>
                              <a:srgbClr val="FF0000"/>
                            </a:solidFill>
                            <a:latin typeface="DejaVu Math TeX Gyre" panose="02000503000000000000" charset="0"/>
                            <a:cs typeface="DejaVu Math TeX Gyre" panose="02000503000000000000" charset="0"/>
                          </a:rPr>
                          <m:t>𝒂</m:t>
                        </m:r>
                      </m:e>
                      <m:sub>
                        <m:r>
                          <a:rPr lang="en-US" altLang="zh-CN" sz="2400" b="1" i="1">
                            <a:solidFill>
                              <a:srgbClr val="FF0000"/>
                            </a:solidFill>
                            <a:latin typeface="DejaVu Math TeX Gyre" panose="02000503000000000000" charset="0"/>
                            <a:ea typeface="宋体" charset="0"/>
                            <a:cs typeface="DejaVu Math TeX Gyre" panose="02000503000000000000" charset="0"/>
                          </a:rPr>
                          <m:t>𝟏𝟏</m:t>
                        </m:r>
                      </m:sub>
                    </m:sSub>
                    <m:d>
                      <m:dPr>
                        <m:begChr m:val="|"/>
                        <m:endChr m:val="|"/>
                        <m:ctrlPr>
                          <a:rPr lang="en-US" altLang="zh-CN" sz="2400" b="1" i="1">
                            <a:solidFill>
                              <a:srgbClr val="FF0000"/>
                            </a:solidFill>
                            <a:latin typeface="DejaVu Math TeX Gyre" panose="02000503000000000000" charset="0"/>
                            <a:cs typeface="DejaVu Math TeX Gyre" panose="02000503000000000000" charset="0"/>
                          </a:rPr>
                        </m:ctrlPr>
                      </m:dPr>
                      <m:e>
                        <m:m>
                          <m:mPr>
                            <m:mcs>
                              <m:mc>
                                <m:mcPr>
                                  <m:count m:val="2"/>
                                  <m:mcJc m:val="center"/>
                                </m:mcPr>
                              </m:mc>
                            </m:mcs>
                            <m:ctrlPr>
                              <a:rPr lang="en-US" altLang="zh-CN" sz="2400" b="1" i="1">
                                <a:solidFill>
                                  <a:srgbClr val="FF0000"/>
                                </a:solidFill>
                                <a:latin typeface="DejaVu Math TeX Gyre" panose="02000503000000000000" charset="0"/>
                                <a:cs typeface="DejaVu Math TeX Gyre" panose="02000503000000000000" charset="0"/>
                              </a:rPr>
                            </m:ctrlPr>
                          </m:mPr>
                          <m:mr>
                            <m:e>
                              <m:sSub>
                                <m:sSubPr>
                                  <m:ctrlPr>
                                    <a:rPr lang="en-US" altLang="zh-CN" sz="2400" b="1" i="1">
                                      <a:solidFill>
                                        <a:srgbClr val="FF0000"/>
                                      </a:solidFill>
                                      <a:latin typeface="DejaVu Math TeX Gyre" panose="02000503000000000000" charset="0"/>
                                      <a:cs typeface="DejaVu Math TeX Gyre" panose="02000503000000000000" charset="0"/>
                                    </a:rPr>
                                  </m:ctrlPr>
                                </m:sSubPr>
                                <m:e>
                                  <m:r>
                                    <a:rPr lang="en-US" altLang="zh-CN" sz="2400" b="1" i="1">
                                      <a:solidFill>
                                        <a:srgbClr val="FF0000"/>
                                      </a:solidFill>
                                      <a:latin typeface="DejaVu Math TeX Gyre" panose="02000503000000000000" charset="0"/>
                                      <a:cs typeface="DejaVu Math TeX Gyre" panose="02000503000000000000" charset="0"/>
                                    </a:rPr>
                                    <m:t>𝒂</m:t>
                                  </m:r>
                                </m:e>
                                <m:sub>
                                  <m:r>
                                    <a:rPr lang="en-US" altLang="zh-CN" sz="2400" b="1" i="1">
                                      <a:solidFill>
                                        <a:srgbClr val="FF0000"/>
                                      </a:solidFill>
                                      <a:latin typeface="DejaVu Math TeX Gyre" panose="02000503000000000000" charset="0"/>
                                      <a:ea typeface="宋体" charset="0"/>
                                      <a:cs typeface="DejaVu Math TeX Gyre" panose="02000503000000000000" charset="0"/>
                                    </a:rPr>
                                    <m:t>𝟐𝟐</m:t>
                                  </m:r>
                                </m:sub>
                              </m:sSub>
                            </m:e>
                            <m:e>
                              <m:sSub>
                                <m:sSubPr>
                                  <m:ctrlPr>
                                    <a:rPr lang="en-US" altLang="zh-CN" sz="2400" b="1" i="1">
                                      <a:solidFill>
                                        <a:srgbClr val="FF0000"/>
                                      </a:solidFill>
                                      <a:latin typeface="DejaVu Math TeX Gyre" panose="02000503000000000000" charset="0"/>
                                      <a:cs typeface="DejaVu Math TeX Gyre" panose="02000503000000000000" charset="0"/>
                                    </a:rPr>
                                  </m:ctrlPr>
                                </m:sSubPr>
                                <m:e>
                                  <m:r>
                                    <a:rPr lang="en-US" altLang="zh-CN" sz="2400" b="1" i="1">
                                      <a:solidFill>
                                        <a:srgbClr val="FF0000"/>
                                      </a:solidFill>
                                      <a:latin typeface="DejaVu Math TeX Gyre" panose="02000503000000000000" charset="0"/>
                                      <a:cs typeface="DejaVu Math TeX Gyre" panose="02000503000000000000" charset="0"/>
                                    </a:rPr>
                                    <m:t>𝒂</m:t>
                                  </m:r>
                                </m:e>
                                <m:sub>
                                  <m:r>
                                    <a:rPr lang="en-US" altLang="zh-CN" sz="2400" b="1" i="1">
                                      <a:solidFill>
                                        <a:srgbClr val="FF0000"/>
                                      </a:solidFill>
                                      <a:latin typeface="DejaVu Math TeX Gyre" panose="02000503000000000000" charset="0"/>
                                      <a:ea typeface="宋体" charset="0"/>
                                      <a:cs typeface="DejaVu Math TeX Gyre" panose="02000503000000000000" charset="0"/>
                                    </a:rPr>
                                    <m:t>𝟐𝟑</m:t>
                                  </m:r>
                                </m:sub>
                              </m:sSub>
                            </m:e>
                          </m:mr>
                          <m:mr>
                            <m:e>
                              <m:sSub>
                                <m:sSubPr>
                                  <m:ctrlPr>
                                    <a:rPr lang="en-US" altLang="zh-CN" sz="2400" b="1" i="1">
                                      <a:solidFill>
                                        <a:srgbClr val="FF0000"/>
                                      </a:solidFill>
                                      <a:latin typeface="DejaVu Math TeX Gyre" panose="02000503000000000000" charset="0"/>
                                      <a:cs typeface="DejaVu Math TeX Gyre" panose="02000503000000000000" charset="0"/>
                                    </a:rPr>
                                  </m:ctrlPr>
                                </m:sSubPr>
                                <m:e>
                                  <m:r>
                                    <a:rPr lang="en-US" altLang="zh-CN" sz="2400" b="1" i="1">
                                      <a:solidFill>
                                        <a:srgbClr val="FF0000"/>
                                      </a:solidFill>
                                      <a:latin typeface="DejaVu Math TeX Gyre" panose="02000503000000000000" charset="0"/>
                                      <a:cs typeface="DejaVu Math TeX Gyre" panose="02000503000000000000" charset="0"/>
                                    </a:rPr>
                                    <m:t>𝒂</m:t>
                                  </m:r>
                                </m:e>
                                <m:sub>
                                  <m:r>
                                    <a:rPr lang="en-US" altLang="zh-CN" sz="2400" b="1" i="1">
                                      <a:solidFill>
                                        <a:srgbClr val="FF0000"/>
                                      </a:solidFill>
                                      <a:latin typeface="DejaVu Math TeX Gyre" panose="02000503000000000000" charset="0"/>
                                      <a:ea typeface="宋体" charset="0"/>
                                      <a:cs typeface="DejaVu Math TeX Gyre" panose="02000503000000000000" charset="0"/>
                                    </a:rPr>
                                    <m:t>𝟑𝟐</m:t>
                                  </m:r>
                                </m:sub>
                              </m:sSub>
                            </m:e>
                            <m:e>
                              <m:sSub>
                                <m:sSubPr>
                                  <m:ctrlPr>
                                    <a:rPr lang="en-US" altLang="zh-CN" sz="2400" b="1" i="1">
                                      <a:solidFill>
                                        <a:srgbClr val="FF0000"/>
                                      </a:solidFill>
                                      <a:latin typeface="DejaVu Math TeX Gyre" panose="02000503000000000000" charset="0"/>
                                      <a:cs typeface="DejaVu Math TeX Gyre" panose="02000503000000000000" charset="0"/>
                                    </a:rPr>
                                  </m:ctrlPr>
                                </m:sSubPr>
                                <m:e>
                                  <m:r>
                                    <a:rPr lang="en-US" altLang="zh-CN" sz="2400" b="1" i="1">
                                      <a:solidFill>
                                        <a:srgbClr val="FF0000"/>
                                      </a:solidFill>
                                      <a:latin typeface="DejaVu Math TeX Gyre" panose="02000503000000000000" charset="0"/>
                                      <a:cs typeface="DejaVu Math TeX Gyre" panose="02000503000000000000" charset="0"/>
                                    </a:rPr>
                                    <m:t>𝒂</m:t>
                                  </m:r>
                                </m:e>
                                <m:sub>
                                  <m:r>
                                    <a:rPr lang="en-US" altLang="zh-CN" sz="2400" b="1" i="1">
                                      <a:solidFill>
                                        <a:srgbClr val="FF0000"/>
                                      </a:solidFill>
                                      <a:latin typeface="DejaVu Math TeX Gyre" panose="02000503000000000000" charset="0"/>
                                      <a:ea typeface="宋体" charset="0"/>
                                      <a:cs typeface="DejaVu Math TeX Gyre" panose="02000503000000000000" charset="0"/>
                                    </a:rPr>
                                    <m:t>𝟑𝟑</m:t>
                                  </m:r>
                                </m:sub>
                              </m:sSub>
                            </m:e>
                          </m:mr>
                        </m:m>
                      </m:e>
                    </m:d>
                    <m:r>
                      <a:rPr lang="en-US" altLang="zh-CN" sz="2400" b="1" i="1">
                        <a:solidFill>
                          <a:srgbClr val="FF0000"/>
                        </a:solidFill>
                        <a:latin typeface="DejaVu Math TeX Gyre" panose="02000503000000000000" charset="0"/>
                        <a:ea typeface="宋体" charset="0"/>
                        <a:cs typeface="DejaVu Math TeX Gyre" panose="02000503000000000000" charset="0"/>
                      </a:rPr>
                      <m:t>+</m:t>
                    </m:r>
                    <m:sSub>
                      <m:sSubPr>
                        <m:ctrlPr>
                          <a:rPr lang="en-US" altLang="zh-CN" sz="2400" b="1" i="1">
                            <a:solidFill>
                              <a:schemeClr val="tx1"/>
                            </a:solidFill>
                            <a:latin typeface="DejaVu Math TeX Gyre" panose="02000503000000000000" charset="0"/>
                            <a:cs typeface="DejaVu Math TeX Gyre" panose="02000503000000000000" charset="0"/>
                          </a:rPr>
                        </m:ctrlPr>
                      </m:sSubPr>
                      <m:e>
                        <m:r>
                          <a:rPr lang="en-US" altLang="zh-CN" sz="2400" b="1" i="1">
                            <a:solidFill>
                              <a:schemeClr val="tx1"/>
                            </a:solidFill>
                            <a:latin typeface="DejaVu Math TeX Gyre" panose="02000503000000000000" charset="0"/>
                            <a:cs typeface="DejaVu Math TeX Gyre" panose="02000503000000000000" charset="0"/>
                          </a:rPr>
                          <m:t>𝒂</m:t>
                        </m:r>
                      </m:e>
                      <m:sub>
                        <m:r>
                          <a:rPr lang="en-US" altLang="zh-CN" sz="2400" b="1" i="1">
                            <a:solidFill>
                              <a:schemeClr val="tx1"/>
                            </a:solidFill>
                            <a:latin typeface="DejaVu Math TeX Gyre" panose="02000503000000000000" charset="0"/>
                            <a:ea typeface="宋体" charset="0"/>
                            <a:cs typeface="DejaVu Math TeX Gyre" panose="02000503000000000000" charset="0"/>
                          </a:rPr>
                          <m:t>𝟏𝟐</m:t>
                        </m:r>
                      </m:sub>
                    </m:sSub>
                    <m:d>
                      <m:dPr>
                        <m:begChr m:val="|"/>
                        <m:endChr m:val="|"/>
                        <m:ctrlPr>
                          <a:rPr lang="en-US" altLang="zh-CN" sz="2400" b="1" i="1">
                            <a:solidFill>
                              <a:schemeClr val="tx1"/>
                            </a:solidFill>
                            <a:latin typeface="DejaVu Math TeX Gyre" panose="02000503000000000000" charset="0"/>
                            <a:cs typeface="DejaVu Math TeX Gyre" panose="02000503000000000000" charset="0"/>
                          </a:rPr>
                        </m:ctrlPr>
                      </m:dPr>
                      <m:e>
                        <m:m>
                          <m:mPr>
                            <m:mcs>
                              <m:mc>
                                <m:mcPr>
                                  <m:count m:val="2"/>
                                  <m:mcJc m:val="center"/>
                                </m:mcPr>
                              </m:mc>
                            </m:mcs>
                            <m:ctrlPr>
                              <a:rPr lang="en-US" altLang="zh-CN" sz="2400" b="1" i="1">
                                <a:solidFill>
                                  <a:schemeClr val="tx1"/>
                                </a:solidFill>
                                <a:latin typeface="DejaVu Math TeX Gyre" panose="02000503000000000000" charset="0"/>
                                <a:cs typeface="DejaVu Math TeX Gyre" panose="02000503000000000000" charset="0"/>
                              </a:rPr>
                            </m:ctrlPr>
                          </m:mPr>
                          <m:mr>
                            <m:e>
                              <m:sSub>
                                <m:sSubPr>
                                  <m:ctrlPr>
                                    <a:rPr lang="en-US" altLang="zh-CN" sz="2400" b="1" i="1">
                                      <a:solidFill>
                                        <a:schemeClr val="tx1"/>
                                      </a:solidFill>
                                      <a:latin typeface="DejaVu Math TeX Gyre" panose="02000503000000000000" charset="0"/>
                                      <a:cs typeface="DejaVu Math TeX Gyre" panose="02000503000000000000" charset="0"/>
                                    </a:rPr>
                                  </m:ctrlPr>
                                </m:sSubPr>
                                <m:e>
                                  <m:r>
                                    <a:rPr lang="en-US" altLang="zh-CN" sz="2400" b="1" i="1">
                                      <a:solidFill>
                                        <a:schemeClr val="tx1"/>
                                      </a:solidFill>
                                      <a:latin typeface="DejaVu Math TeX Gyre" panose="02000503000000000000" charset="0"/>
                                      <a:cs typeface="DejaVu Math TeX Gyre" panose="02000503000000000000" charset="0"/>
                                    </a:rPr>
                                    <m:t>𝒂</m:t>
                                  </m:r>
                                </m:e>
                                <m:sub>
                                  <m:r>
                                    <a:rPr lang="en-US" altLang="zh-CN" sz="2400" b="1" i="1">
                                      <a:solidFill>
                                        <a:schemeClr val="tx1"/>
                                      </a:solidFill>
                                      <a:latin typeface="DejaVu Math TeX Gyre" panose="02000503000000000000" charset="0"/>
                                      <a:ea typeface="宋体" charset="0"/>
                                      <a:cs typeface="DejaVu Math TeX Gyre" panose="02000503000000000000" charset="0"/>
                                    </a:rPr>
                                    <m:t>𝟐𝟏</m:t>
                                  </m:r>
                                </m:sub>
                              </m:sSub>
                            </m:e>
                            <m:e>
                              <m:sSub>
                                <m:sSubPr>
                                  <m:ctrlPr>
                                    <a:rPr lang="en-US" altLang="zh-CN" sz="2400" b="1" i="1">
                                      <a:solidFill>
                                        <a:schemeClr val="tx1"/>
                                      </a:solidFill>
                                      <a:latin typeface="DejaVu Math TeX Gyre" panose="02000503000000000000" charset="0"/>
                                      <a:cs typeface="DejaVu Math TeX Gyre" panose="02000503000000000000" charset="0"/>
                                    </a:rPr>
                                  </m:ctrlPr>
                                </m:sSubPr>
                                <m:e>
                                  <m:r>
                                    <a:rPr lang="en-US" altLang="zh-CN" sz="2400" b="1" i="1">
                                      <a:solidFill>
                                        <a:schemeClr val="tx1"/>
                                      </a:solidFill>
                                      <a:latin typeface="DejaVu Math TeX Gyre" panose="02000503000000000000" charset="0"/>
                                      <a:cs typeface="DejaVu Math TeX Gyre" panose="02000503000000000000" charset="0"/>
                                    </a:rPr>
                                    <m:t>𝒂</m:t>
                                  </m:r>
                                </m:e>
                                <m:sub>
                                  <m:r>
                                    <a:rPr lang="en-US" altLang="zh-CN" sz="2400" b="1" i="1">
                                      <a:solidFill>
                                        <a:schemeClr val="tx1"/>
                                      </a:solidFill>
                                      <a:latin typeface="DejaVu Math TeX Gyre" panose="02000503000000000000" charset="0"/>
                                      <a:ea typeface="宋体" charset="0"/>
                                      <a:cs typeface="DejaVu Math TeX Gyre" panose="02000503000000000000" charset="0"/>
                                    </a:rPr>
                                    <m:t>𝟐𝟑</m:t>
                                  </m:r>
                                </m:sub>
                              </m:sSub>
                            </m:e>
                          </m:mr>
                          <m:mr>
                            <m:e>
                              <m:sSub>
                                <m:sSubPr>
                                  <m:ctrlPr>
                                    <a:rPr lang="en-US" altLang="zh-CN" sz="2400" b="1" i="1">
                                      <a:solidFill>
                                        <a:schemeClr val="tx1"/>
                                      </a:solidFill>
                                      <a:latin typeface="DejaVu Math TeX Gyre" panose="02000503000000000000" charset="0"/>
                                      <a:cs typeface="DejaVu Math TeX Gyre" panose="02000503000000000000" charset="0"/>
                                    </a:rPr>
                                  </m:ctrlPr>
                                </m:sSubPr>
                                <m:e>
                                  <m:r>
                                    <a:rPr lang="en-US" altLang="zh-CN" sz="2400" b="1" i="1">
                                      <a:solidFill>
                                        <a:schemeClr val="tx1"/>
                                      </a:solidFill>
                                      <a:latin typeface="DejaVu Math TeX Gyre" panose="02000503000000000000" charset="0"/>
                                      <a:cs typeface="DejaVu Math TeX Gyre" panose="02000503000000000000" charset="0"/>
                                    </a:rPr>
                                    <m:t>𝒂</m:t>
                                  </m:r>
                                </m:e>
                                <m:sub>
                                  <m:r>
                                    <a:rPr lang="en-US" altLang="zh-CN" sz="2400" b="1" i="1">
                                      <a:solidFill>
                                        <a:schemeClr val="tx1"/>
                                      </a:solidFill>
                                      <a:latin typeface="DejaVu Math TeX Gyre" panose="02000503000000000000" charset="0"/>
                                      <a:ea typeface="宋体" charset="0"/>
                                      <a:cs typeface="DejaVu Math TeX Gyre" panose="02000503000000000000" charset="0"/>
                                    </a:rPr>
                                    <m:t>𝟑𝟏</m:t>
                                  </m:r>
                                </m:sub>
                              </m:sSub>
                            </m:e>
                            <m:e>
                              <m:sSub>
                                <m:sSubPr>
                                  <m:ctrlPr>
                                    <a:rPr lang="en-US" altLang="zh-CN" sz="2400" b="1" i="1">
                                      <a:solidFill>
                                        <a:schemeClr val="tx1"/>
                                      </a:solidFill>
                                      <a:latin typeface="DejaVu Math TeX Gyre" panose="02000503000000000000" charset="0"/>
                                      <a:cs typeface="DejaVu Math TeX Gyre" panose="02000503000000000000" charset="0"/>
                                    </a:rPr>
                                  </m:ctrlPr>
                                </m:sSubPr>
                                <m:e>
                                  <m:r>
                                    <a:rPr lang="en-US" altLang="zh-CN" sz="2400" b="1" i="1">
                                      <a:solidFill>
                                        <a:schemeClr val="tx1"/>
                                      </a:solidFill>
                                      <a:latin typeface="DejaVu Math TeX Gyre" panose="02000503000000000000" charset="0"/>
                                      <a:cs typeface="DejaVu Math TeX Gyre" panose="02000503000000000000" charset="0"/>
                                    </a:rPr>
                                    <m:t>𝒂</m:t>
                                  </m:r>
                                </m:e>
                                <m:sub>
                                  <m:r>
                                    <a:rPr lang="en-US" altLang="zh-CN" sz="2400" b="1" i="1">
                                      <a:solidFill>
                                        <a:schemeClr val="tx1"/>
                                      </a:solidFill>
                                      <a:latin typeface="DejaVu Math TeX Gyre" panose="02000503000000000000" charset="0"/>
                                      <a:ea typeface="宋体" charset="0"/>
                                      <a:cs typeface="DejaVu Math TeX Gyre" panose="02000503000000000000" charset="0"/>
                                    </a:rPr>
                                    <m:t>𝟑𝟑</m:t>
                                  </m:r>
                                </m:sub>
                              </m:sSub>
                            </m:e>
                          </m:mr>
                        </m:m>
                      </m:e>
                    </m:d>
                    <m:r>
                      <a:rPr lang="en-US" altLang="zh-CN" sz="2400" b="1" i="1">
                        <a:solidFill>
                          <a:srgbClr val="FF0000"/>
                        </a:solidFill>
                        <a:latin typeface="DejaVu Math TeX Gyre" panose="02000503000000000000" charset="0"/>
                        <a:ea typeface="宋体" charset="0"/>
                        <a:cs typeface="DejaVu Math TeX Gyre" panose="02000503000000000000" charset="0"/>
                      </a:rPr>
                      <m:t>+</m:t>
                    </m:r>
                    <m:sSub>
                      <m:sSubPr>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sSubPr>
                      <m:e>
                        <m:r>
                          <a:rPr lang="en-US" altLang="zh-CN" sz="2400" b="1" i="1">
                            <a:solidFill>
                              <a:schemeClr val="bg2">
                                <a:lumMod val="60000"/>
                                <a:lumOff val="40000"/>
                              </a:schemeClr>
                            </a:solidFill>
                            <a:latin typeface="DejaVu Math TeX Gyre" panose="02000503000000000000" charset="0"/>
                            <a:cs typeface="DejaVu Math TeX Gyre" panose="02000503000000000000" charset="0"/>
                          </a:rPr>
                          <m:t>𝒂</m:t>
                        </m:r>
                      </m:e>
                      <m:sub>
                        <m:r>
                          <a:rPr lang="en-US" altLang="zh-CN" sz="2400" b="1" i="1">
                            <a:solidFill>
                              <a:schemeClr val="bg2">
                                <a:lumMod val="60000"/>
                                <a:lumOff val="40000"/>
                              </a:schemeClr>
                            </a:solidFill>
                            <a:latin typeface="DejaVu Math TeX Gyre" panose="02000503000000000000" charset="0"/>
                            <a:ea typeface="宋体" charset="0"/>
                            <a:cs typeface="DejaVu Math TeX Gyre" panose="02000503000000000000" charset="0"/>
                          </a:rPr>
                          <m:t>𝟏𝟑</m:t>
                        </m:r>
                      </m:sub>
                    </m:sSub>
                    <m:d>
                      <m:dPr>
                        <m:begChr m:val="|"/>
                        <m:endChr m:val="|"/>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dPr>
                      <m:e>
                        <m:m>
                          <m:mPr>
                            <m:mcs>
                              <m:mc>
                                <m:mcPr>
                                  <m:count m:val="2"/>
                                  <m:mcJc m:val="center"/>
                                </m:mcPr>
                              </m:mc>
                            </m:mcs>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mPr>
                          <m:mr>
                            <m:e>
                              <m:sSub>
                                <m:sSubPr>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sSubPr>
                                <m:e>
                                  <m:r>
                                    <a:rPr lang="en-US" altLang="zh-CN" sz="2400" b="1" i="1">
                                      <a:solidFill>
                                        <a:schemeClr val="bg2">
                                          <a:lumMod val="60000"/>
                                          <a:lumOff val="40000"/>
                                        </a:schemeClr>
                                      </a:solidFill>
                                      <a:latin typeface="DejaVu Math TeX Gyre" panose="02000503000000000000" charset="0"/>
                                      <a:cs typeface="DejaVu Math TeX Gyre" panose="02000503000000000000" charset="0"/>
                                    </a:rPr>
                                    <m:t>𝒂</m:t>
                                  </m:r>
                                </m:e>
                                <m:sub>
                                  <m:r>
                                    <a:rPr lang="en-US" altLang="zh-CN" sz="2400" b="1" i="1">
                                      <a:solidFill>
                                        <a:schemeClr val="bg2">
                                          <a:lumMod val="60000"/>
                                          <a:lumOff val="40000"/>
                                        </a:schemeClr>
                                      </a:solidFill>
                                      <a:latin typeface="DejaVu Math TeX Gyre" panose="02000503000000000000" charset="0"/>
                                      <a:ea typeface="宋体" charset="0"/>
                                      <a:cs typeface="DejaVu Math TeX Gyre" panose="02000503000000000000" charset="0"/>
                                    </a:rPr>
                                    <m:t>𝟐𝟏</m:t>
                                  </m:r>
                                </m:sub>
                              </m:sSub>
                            </m:e>
                            <m:e>
                              <m:sSub>
                                <m:sSubPr>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sSubPr>
                                <m:e>
                                  <m:r>
                                    <a:rPr lang="en-US" altLang="zh-CN" sz="2400" b="1" i="1">
                                      <a:solidFill>
                                        <a:schemeClr val="bg2">
                                          <a:lumMod val="60000"/>
                                          <a:lumOff val="40000"/>
                                        </a:schemeClr>
                                      </a:solidFill>
                                      <a:latin typeface="DejaVu Math TeX Gyre" panose="02000503000000000000" charset="0"/>
                                      <a:cs typeface="DejaVu Math TeX Gyre" panose="02000503000000000000" charset="0"/>
                                    </a:rPr>
                                    <m:t>𝒂</m:t>
                                  </m:r>
                                </m:e>
                                <m:sub>
                                  <m:r>
                                    <a:rPr lang="en-US" altLang="zh-CN" sz="2400" b="1" i="1">
                                      <a:solidFill>
                                        <a:schemeClr val="bg2">
                                          <a:lumMod val="60000"/>
                                          <a:lumOff val="40000"/>
                                        </a:schemeClr>
                                      </a:solidFill>
                                      <a:latin typeface="DejaVu Math TeX Gyre" panose="02000503000000000000" charset="0"/>
                                      <a:ea typeface="宋体" charset="0"/>
                                      <a:cs typeface="DejaVu Math TeX Gyre" panose="02000503000000000000" charset="0"/>
                                    </a:rPr>
                                    <m:t>𝟐𝟐</m:t>
                                  </m:r>
                                </m:sub>
                              </m:sSub>
                            </m:e>
                          </m:mr>
                          <m:mr>
                            <m:e>
                              <m:sSub>
                                <m:sSubPr>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sSubPr>
                                <m:e>
                                  <m:r>
                                    <a:rPr lang="en-US" altLang="zh-CN" sz="2400" b="1" i="1">
                                      <a:solidFill>
                                        <a:schemeClr val="bg2">
                                          <a:lumMod val="60000"/>
                                          <a:lumOff val="40000"/>
                                        </a:schemeClr>
                                      </a:solidFill>
                                      <a:latin typeface="DejaVu Math TeX Gyre" panose="02000503000000000000" charset="0"/>
                                      <a:cs typeface="DejaVu Math TeX Gyre" panose="02000503000000000000" charset="0"/>
                                    </a:rPr>
                                    <m:t>𝒂</m:t>
                                  </m:r>
                                </m:e>
                                <m:sub>
                                  <m:r>
                                    <a:rPr lang="en-US" altLang="zh-CN" sz="2400" b="1" i="1">
                                      <a:solidFill>
                                        <a:schemeClr val="bg2">
                                          <a:lumMod val="60000"/>
                                          <a:lumOff val="40000"/>
                                        </a:schemeClr>
                                      </a:solidFill>
                                      <a:latin typeface="DejaVu Math TeX Gyre" panose="02000503000000000000" charset="0"/>
                                      <a:ea typeface="宋体" charset="0"/>
                                      <a:cs typeface="DejaVu Math TeX Gyre" panose="02000503000000000000" charset="0"/>
                                    </a:rPr>
                                    <m:t>𝟑𝟏</m:t>
                                  </m:r>
                                </m:sub>
                              </m:sSub>
                            </m:e>
                            <m:e>
                              <m:sSub>
                                <m:sSubPr>
                                  <m:ctrlPr>
                                    <a:rPr lang="en-US" altLang="zh-CN" sz="2400" b="1" i="1">
                                      <a:solidFill>
                                        <a:schemeClr val="bg2">
                                          <a:lumMod val="60000"/>
                                          <a:lumOff val="40000"/>
                                        </a:schemeClr>
                                      </a:solidFill>
                                      <a:latin typeface="DejaVu Math TeX Gyre" panose="02000503000000000000" charset="0"/>
                                      <a:cs typeface="DejaVu Math TeX Gyre" panose="02000503000000000000" charset="0"/>
                                    </a:rPr>
                                  </m:ctrlPr>
                                </m:sSubPr>
                                <m:e>
                                  <m:r>
                                    <a:rPr lang="en-US" altLang="zh-CN" sz="2400" b="1" i="1">
                                      <a:solidFill>
                                        <a:schemeClr val="bg2">
                                          <a:lumMod val="60000"/>
                                          <a:lumOff val="40000"/>
                                        </a:schemeClr>
                                      </a:solidFill>
                                      <a:latin typeface="DejaVu Math TeX Gyre" panose="02000503000000000000" charset="0"/>
                                      <a:cs typeface="DejaVu Math TeX Gyre" panose="02000503000000000000" charset="0"/>
                                    </a:rPr>
                                    <m:t>𝒂</m:t>
                                  </m:r>
                                </m:e>
                                <m:sub>
                                  <m:r>
                                    <a:rPr lang="en-US" altLang="zh-CN" sz="2400" b="1" i="1">
                                      <a:solidFill>
                                        <a:schemeClr val="bg2">
                                          <a:lumMod val="60000"/>
                                          <a:lumOff val="40000"/>
                                        </a:schemeClr>
                                      </a:solidFill>
                                      <a:latin typeface="DejaVu Math TeX Gyre" panose="02000503000000000000" charset="0"/>
                                      <a:ea typeface="宋体" charset="0"/>
                                      <a:cs typeface="DejaVu Math TeX Gyre" panose="02000503000000000000" charset="0"/>
                                    </a:rPr>
                                    <m:t>𝟑𝟐</m:t>
                                  </m:r>
                                </m:sub>
                              </m:sSub>
                            </m:e>
                          </m:mr>
                        </m:m>
                      </m:e>
                    </m:d>
                  </m:oMath>
                </a14:m>
                <a:endParaRPr lang="en-US" altLang="zh-CN" sz="2400" b="1" i="1">
                  <a:solidFill>
                    <a:schemeClr val="bg2">
                      <a:lumMod val="60000"/>
                      <a:lumOff val="40000"/>
                    </a:schemeClr>
                  </a:solidFill>
                  <a:latin typeface="DejaVu Math TeX Gyre" panose="02000503000000000000" charset="0"/>
                  <a:cs typeface="DejaVu Math TeX Gyre" panose="02000503000000000000"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85825" y="4185920"/>
                <a:ext cx="7564120" cy="1115695"/>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wipe(left)">
                                      <p:cBhvr>
                                        <p:cTn id="7" dur="500"/>
                                        <p:tgtEl>
                                          <p:spTgt spid="317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1"/>
                                        </p:tgtEl>
                                        <p:attrNameLst>
                                          <p:attrName>style.visibility</p:attrName>
                                        </p:attrNameLst>
                                      </p:cBhvr>
                                      <p:to>
                                        <p:strVal val="visible"/>
                                      </p:to>
                                    </p:set>
                                    <p:animEffect transition="in" filter="wipe(left)">
                                      <p:cBhvr>
                                        <p:cTn id="12" dur="500"/>
                                        <p:tgtEl>
                                          <p:spTgt spid="317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752"/>
                                        </p:tgtEl>
                                        <p:attrNameLst>
                                          <p:attrName>style.visibility</p:attrName>
                                        </p:attrNameLst>
                                      </p:cBhvr>
                                      <p:to>
                                        <p:strVal val="visible"/>
                                      </p:to>
                                    </p:set>
                                    <p:animEffect transition="in" filter="wipe(up)">
                                      <p:cBhvr>
                                        <p:cTn id="17" dur="500"/>
                                        <p:tgtEl>
                                          <p:spTgt spid="31752"/>
                                        </p:tgtEl>
                                      </p:cBhvr>
                                    </p:animEffect>
                                  </p:childTnLst>
                                  <p:subTnLst>
                                    <p:set>
                                      <p:cBhvr override="childStyle">
                                        <p:cTn dur="1" fill="hold" display="0" masterRel="nextClick" afterEffect="1"/>
                                        <p:tgtEl>
                                          <p:spTgt spid="3175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1753"/>
                                        </p:tgtEl>
                                        <p:attrNameLst>
                                          <p:attrName>style.visibility</p:attrName>
                                        </p:attrNameLst>
                                      </p:cBhvr>
                                      <p:to>
                                        <p:strVal val="visible"/>
                                      </p:to>
                                    </p:set>
                                    <p:animEffect transition="in" filter="wipe(up)">
                                      <p:cBhvr>
                                        <p:cTn id="22" dur="500"/>
                                        <p:tgtEl>
                                          <p:spTgt spid="31753"/>
                                        </p:tgtEl>
                                      </p:cBhvr>
                                    </p:animEffect>
                                  </p:childTnLst>
                                  <p:subTnLst>
                                    <p:set>
                                      <p:cBhvr override="childStyle">
                                        <p:cTn dur="1" fill="hold" display="0" masterRel="nextClick" afterEffect="1"/>
                                        <p:tgtEl>
                                          <p:spTgt spid="3175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1754"/>
                                        </p:tgtEl>
                                        <p:attrNameLst>
                                          <p:attrName>style.visibility</p:attrName>
                                        </p:attrNameLst>
                                      </p:cBhvr>
                                      <p:to>
                                        <p:strVal val="visible"/>
                                      </p:to>
                                    </p:set>
                                    <p:animEffect transition="in" filter="wipe(up)">
                                      <p:cBhvr>
                                        <p:cTn id="27" dur="500"/>
                                        <p:tgtEl>
                                          <p:spTgt spid="317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17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1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5" grpId="0"/>
      <p:bldP spid="31756"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2770" name="Text Box 2"/>
          <p:cNvSpPr txBox="1"/>
          <p:nvPr/>
        </p:nvSpPr>
        <p:spPr>
          <a:xfrm>
            <a:off x="611188" y="3121025"/>
            <a:ext cx="873125" cy="457200"/>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例如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32771" name="Object 32"/>
          <p:cNvGraphicFramePr>
            <a:graphicFrameLocks noChangeAspect="1"/>
          </p:cNvGraphicFramePr>
          <p:nvPr/>
        </p:nvGraphicFramePr>
        <p:xfrm>
          <a:off x="1430338" y="2919413"/>
          <a:ext cx="3354387" cy="2068512"/>
        </p:xfrm>
        <a:graphic>
          <a:graphicData uri="http://schemas.openxmlformats.org/presentationml/2006/ole">
            <mc:AlternateContent xmlns:mc="http://schemas.openxmlformats.org/markup-compatibility/2006">
              <mc:Choice xmlns:v="urn:schemas-microsoft-com:vml" Requires="v">
                <p:oleObj spid="_x0000_s3367" name="" r:id="rId1" imgW="1524000" imgH="939800" progId="">
                  <p:embed/>
                </p:oleObj>
              </mc:Choice>
              <mc:Fallback>
                <p:oleObj name="" r:id="rId1" imgW="1524000" imgH="939800" progId="">
                  <p:embed/>
                  <p:pic>
                    <p:nvPicPr>
                      <p:cNvPr id="0" name="图片 3366"/>
                      <p:cNvPicPr/>
                      <p:nvPr/>
                    </p:nvPicPr>
                    <p:blipFill>
                      <a:blip r:embed="rId2"/>
                      <a:stretch>
                        <a:fillRect/>
                      </a:stretch>
                    </p:blipFill>
                    <p:spPr>
                      <a:xfrm>
                        <a:off x="1430338" y="2919413"/>
                        <a:ext cx="3354387" cy="2068512"/>
                      </a:xfrm>
                      <a:prstGeom prst="rect">
                        <a:avLst/>
                      </a:prstGeom>
                      <a:noFill/>
                      <a:ln w="38100">
                        <a:noFill/>
                        <a:miter/>
                      </a:ln>
                    </p:spPr>
                  </p:pic>
                </p:oleObj>
              </mc:Fallback>
            </mc:AlternateContent>
          </a:graphicData>
        </a:graphic>
      </p:graphicFrame>
      <p:sp>
        <p:nvSpPr>
          <p:cNvPr id="32772" name="Line 4"/>
          <p:cNvSpPr/>
          <p:nvPr/>
        </p:nvSpPr>
        <p:spPr>
          <a:xfrm>
            <a:off x="2174875" y="3716338"/>
            <a:ext cx="2592388" cy="0"/>
          </a:xfrm>
          <a:prstGeom prst="line">
            <a:avLst/>
          </a:prstGeom>
          <a:ln w="28575" cap="flat" cmpd="sng">
            <a:solidFill>
              <a:srgbClr val="33CC33"/>
            </a:solidFill>
            <a:prstDash val="sysDot"/>
            <a:headEnd type="none" w="med" len="med"/>
            <a:tailEnd type="none" w="med" len="med"/>
          </a:ln>
        </p:spPr>
      </p:sp>
      <p:sp>
        <p:nvSpPr>
          <p:cNvPr id="32773" name="Line 5"/>
          <p:cNvSpPr/>
          <p:nvPr/>
        </p:nvSpPr>
        <p:spPr>
          <a:xfrm flipV="1">
            <a:off x="3687763" y="2997200"/>
            <a:ext cx="0" cy="1944688"/>
          </a:xfrm>
          <a:prstGeom prst="line">
            <a:avLst/>
          </a:prstGeom>
          <a:ln w="28575" cap="flat" cmpd="sng">
            <a:solidFill>
              <a:srgbClr val="33CC33"/>
            </a:solidFill>
            <a:prstDash val="sysDot"/>
            <a:headEnd type="none" w="med" len="med"/>
            <a:tailEnd type="none" w="med" len="med"/>
          </a:ln>
        </p:spPr>
      </p:sp>
      <p:graphicFrame>
        <p:nvGraphicFramePr>
          <p:cNvPr id="32774" name="Object 33"/>
          <p:cNvGraphicFramePr>
            <a:graphicFrameLocks noChangeAspect="1"/>
          </p:cNvGraphicFramePr>
          <p:nvPr/>
        </p:nvGraphicFramePr>
        <p:xfrm>
          <a:off x="5218113" y="2919413"/>
          <a:ext cx="2962275" cy="1565275"/>
        </p:xfrm>
        <a:graphic>
          <a:graphicData uri="http://schemas.openxmlformats.org/presentationml/2006/ole">
            <mc:AlternateContent xmlns:mc="http://schemas.openxmlformats.org/markup-compatibility/2006">
              <mc:Choice xmlns:v="urn:schemas-microsoft-com:vml" Requires="v">
                <p:oleObj spid="_x0000_s3369" name="" r:id="rId3" imgW="1346200" imgH="711200" progId="">
                  <p:embed/>
                </p:oleObj>
              </mc:Choice>
              <mc:Fallback>
                <p:oleObj name="" r:id="rId3" imgW="1346200" imgH="711200" progId="">
                  <p:embed/>
                  <p:pic>
                    <p:nvPicPr>
                      <p:cNvPr id="0" name="图片 3368"/>
                      <p:cNvPicPr/>
                      <p:nvPr/>
                    </p:nvPicPr>
                    <p:blipFill>
                      <a:blip r:embed="rId4"/>
                      <a:stretch>
                        <a:fillRect/>
                      </a:stretch>
                    </p:blipFill>
                    <p:spPr>
                      <a:xfrm>
                        <a:off x="5218113" y="2919413"/>
                        <a:ext cx="2962275" cy="1565275"/>
                      </a:xfrm>
                      <a:prstGeom prst="rect">
                        <a:avLst/>
                      </a:prstGeom>
                      <a:noFill/>
                      <a:ln w="38100">
                        <a:noFill/>
                        <a:miter/>
                      </a:ln>
                    </p:spPr>
                  </p:pic>
                </p:oleObj>
              </mc:Fallback>
            </mc:AlternateContent>
          </a:graphicData>
        </a:graphic>
      </p:graphicFrame>
      <p:graphicFrame>
        <p:nvGraphicFramePr>
          <p:cNvPr id="32775" name="Object 34"/>
          <p:cNvGraphicFramePr>
            <a:graphicFrameLocks noChangeAspect="1"/>
          </p:cNvGraphicFramePr>
          <p:nvPr/>
        </p:nvGraphicFramePr>
        <p:xfrm>
          <a:off x="5273675" y="4724400"/>
          <a:ext cx="3606800" cy="615950"/>
        </p:xfrm>
        <a:graphic>
          <a:graphicData uri="http://schemas.openxmlformats.org/presentationml/2006/ole">
            <mc:AlternateContent xmlns:mc="http://schemas.openxmlformats.org/markup-compatibility/2006">
              <mc:Choice xmlns:v="urn:schemas-microsoft-com:vml" Requires="v">
                <p:oleObj spid="_x0000_s3370" name="" r:id="rId5" imgW="1638300" imgH="279400" progId="">
                  <p:embed/>
                </p:oleObj>
              </mc:Choice>
              <mc:Fallback>
                <p:oleObj name="" r:id="rId5" imgW="1638300" imgH="279400" progId="">
                  <p:embed/>
                  <p:pic>
                    <p:nvPicPr>
                      <p:cNvPr id="0" name="图片 3369"/>
                      <p:cNvPicPr/>
                      <p:nvPr/>
                    </p:nvPicPr>
                    <p:blipFill>
                      <a:blip r:embed="rId6"/>
                      <a:stretch>
                        <a:fillRect/>
                      </a:stretch>
                    </p:blipFill>
                    <p:spPr>
                      <a:xfrm>
                        <a:off x="5273675" y="4724400"/>
                        <a:ext cx="3606800" cy="615950"/>
                      </a:xfrm>
                      <a:prstGeom prst="rect">
                        <a:avLst/>
                      </a:prstGeom>
                      <a:noFill/>
                      <a:ln w="38100">
                        <a:noFill/>
                        <a:miter/>
                      </a:ln>
                    </p:spPr>
                  </p:pic>
                </p:oleObj>
              </mc:Fallback>
            </mc:AlternateContent>
          </a:graphicData>
        </a:graphic>
      </p:graphicFrame>
      <p:sp>
        <p:nvSpPr>
          <p:cNvPr id="32776" name="Text Box 8"/>
          <p:cNvSpPr txBox="1"/>
          <p:nvPr/>
        </p:nvSpPr>
        <p:spPr>
          <a:xfrm>
            <a:off x="611188" y="2065338"/>
            <a:ext cx="7772400" cy="457200"/>
          </a:xfrm>
          <a:prstGeom prst="rect">
            <a:avLst/>
          </a:prstGeom>
          <a:noFill/>
          <a:ln w="9525">
            <a:noFill/>
          </a:ln>
        </p:spPr>
        <p:txBody>
          <a:bodyPr>
            <a:spAutoFit/>
          </a:bodyPr>
          <a:p>
            <a:r>
              <a:rPr lang="zh-CN" altLang="en-US" sz="2400" b="1" dirty="0">
                <a:solidFill>
                  <a:srgbClr val="000000"/>
                </a:solidFill>
                <a:latin typeface="楷体_GB2312" panose="02010609030101010101" pitchFamily="49" charset="-122"/>
                <a:ea typeface="楷体_GB2312" panose="02010609030101010101" pitchFamily="49" charset="-122"/>
              </a:rPr>
              <a:t>把               称为元素   的</a:t>
            </a:r>
            <a:r>
              <a:rPr lang="zh-CN" altLang="en-US" sz="2400" b="1" dirty="0">
                <a:solidFill>
                  <a:srgbClr val="FF0000"/>
                </a:solidFill>
                <a:latin typeface="楷体_GB2312" panose="02010609030101010101" pitchFamily="49" charset="-122"/>
                <a:ea typeface="楷体_GB2312" panose="02010609030101010101" pitchFamily="49" charset="-122"/>
              </a:rPr>
              <a:t>代数余子式</a:t>
            </a:r>
            <a:r>
              <a:rPr lang="zh-CN" altLang="en-US" sz="2400" b="1" dirty="0">
                <a:solidFill>
                  <a:srgbClr val="000000"/>
                </a:solidFill>
                <a:latin typeface="Times New Roman" panose="02020603050405020304" pitchFamily="18" charset="0"/>
                <a:ea typeface="楷体_GB2312" panose="02010609030101010101" pitchFamily="49" charset="-122"/>
              </a:rPr>
              <a:t>．</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2777" name="Object 35"/>
          <p:cNvGraphicFramePr>
            <a:graphicFrameLocks noChangeAspect="1"/>
          </p:cNvGraphicFramePr>
          <p:nvPr/>
        </p:nvGraphicFramePr>
        <p:xfrm>
          <a:off x="1068388" y="1989138"/>
          <a:ext cx="2295525" cy="615950"/>
        </p:xfrm>
        <a:graphic>
          <a:graphicData uri="http://schemas.openxmlformats.org/presentationml/2006/ole">
            <mc:AlternateContent xmlns:mc="http://schemas.openxmlformats.org/markup-compatibility/2006">
              <mc:Choice xmlns:v="urn:schemas-microsoft-com:vml" Requires="v">
                <p:oleObj spid="_x0000_s3371" name="" r:id="rId7" imgW="1040765" imgH="279400" progId="">
                  <p:embed/>
                </p:oleObj>
              </mc:Choice>
              <mc:Fallback>
                <p:oleObj name="" r:id="rId7" imgW="1040765" imgH="279400" progId="">
                  <p:embed/>
                  <p:pic>
                    <p:nvPicPr>
                      <p:cNvPr id="0" name="图片 3370"/>
                      <p:cNvPicPr/>
                      <p:nvPr/>
                    </p:nvPicPr>
                    <p:blipFill>
                      <a:blip r:embed="rId8"/>
                      <a:stretch>
                        <a:fillRect/>
                      </a:stretch>
                    </p:blipFill>
                    <p:spPr>
                      <a:xfrm>
                        <a:off x="1068388" y="1989138"/>
                        <a:ext cx="2295525" cy="615950"/>
                      </a:xfrm>
                      <a:prstGeom prst="rect">
                        <a:avLst/>
                      </a:prstGeom>
                      <a:noFill/>
                      <a:ln w="38100">
                        <a:noFill/>
                        <a:miter/>
                      </a:ln>
                    </p:spPr>
                  </p:pic>
                </p:oleObj>
              </mc:Fallback>
            </mc:AlternateContent>
          </a:graphicData>
        </a:graphic>
      </p:graphicFrame>
      <p:graphicFrame>
        <p:nvGraphicFramePr>
          <p:cNvPr id="32778" name="Object 36"/>
          <p:cNvGraphicFramePr>
            <a:graphicFrameLocks noChangeAspect="1"/>
          </p:cNvGraphicFramePr>
          <p:nvPr/>
        </p:nvGraphicFramePr>
        <p:xfrm>
          <a:off x="4497388" y="2060575"/>
          <a:ext cx="503237" cy="530225"/>
        </p:xfrm>
        <a:graphic>
          <a:graphicData uri="http://schemas.openxmlformats.org/presentationml/2006/ole">
            <mc:AlternateContent xmlns:mc="http://schemas.openxmlformats.org/markup-compatibility/2006">
              <mc:Choice xmlns:v="urn:schemas-microsoft-com:vml" Requires="v">
                <p:oleObj spid="_x0000_s3372" name="" r:id="rId9" imgW="177800" imgH="241300" progId="">
                  <p:embed/>
                </p:oleObj>
              </mc:Choice>
              <mc:Fallback>
                <p:oleObj name="" r:id="rId9" imgW="177800" imgH="241300" progId="">
                  <p:embed/>
                  <p:pic>
                    <p:nvPicPr>
                      <p:cNvPr id="0" name="图片 3371"/>
                      <p:cNvPicPr/>
                      <p:nvPr/>
                    </p:nvPicPr>
                    <p:blipFill>
                      <a:blip r:embed="rId10"/>
                      <a:stretch>
                        <a:fillRect/>
                      </a:stretch>
                    </p:blipFill>
                    <p:spPr>
                      <a:xfrm>
                        <a:off x="4497388" y="2060575"/>
                        <a:ext cx="503237" cy="530225"/>
                      </a:xfrm>
                      <a:prstGeom prst="rect">
                        <a:avLst/>
                      </a:prstGeom>
                      <a:noFill/>
                      <a:ln w="38100">
                        <a:noFill/>
                        <a:miter/>
                      </a:ln>
                    </p:spPr>
                  </p:pic>
                </p:oleObj>
              </mc:Fallback>
            </mc:AlternateContent>
          </a:graphicData>
        </a:graphic>
      </p:graphicFrame>
      <p:sp>
        <p:nvSpPr>
          <p:cNvPr id="657419" name="Text Box 11"/>
          <p:cNvSpPr txBox="1"/>
          <p:nvPr/>
        </p:nvSpPr>
        <p:spPr>
          <a:xfrm>
            <a:off x="611188" y="762000"/>
            <a:ext cx="7924800" cy="1041400"/>
          </a:xfrm>
          <a:prstGeom prst="rect">
            <a:avLst/>
          </a:prstGeom>
          <a:noFill/>
          <a:ln w="9525">
            <a:noFill/>
          </a:ln>
        </p:spPr>
        <p:txBody>
          <a:bodyPr>
            <a:spAutoFit/>
          </a:bodyPr>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在</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阶行列式中，把元素      所在的第   行和第    列划后，留下来的</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b="1" i="1" dirty="0">
                <a:solidFill>
                  <a:srgbClr val="000000"/>
                </a:solidFill>
                <a:latin typeface="Arial" panose="020B0604020202090204" pitchFamily="34" charset="0"/>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阶行列式叫做元素     的</a:t>
            </a:r>
            <a:r>
              <a:rPr lang="zh-CN" altLang="en-US" sz="2400" b="1" dirty="0">
                <a:solidFill>
                  <a:srgbClr val="FF0000"/>
                </a:solidFill>
                <a:latin typeface="Times New Roman" panose="02020603050405020304" pitchFamily="18" charset="0"/>
                <a:ea typeface="楷体_GB2312" panose="02010609030101010101" pitchFamily="49" charset="-122"/>
              </a:rPr>
              <a:t>余子式</a:t>
            </a:r>
            <a:r>
              <a:rPr lang="zh-CN" altLang="en-US" sz="2400" b="1" dirty="0">
                <a:solidFill>
                  <a:srgbClr val="000000"/>
                </a:solidFill>
                <a:latin typeface="Times New Roman" panose="02020603050405020304" pitchFamily="18" charset="0"/>
                <a:ea typeface="楷体_GB2312" panose="02010609030101010101" pitchFamily="49" charset="-122"/>
              </a:rPr>
              <a:t>，记作        </a:t>
            </a:r>
            <a:r>
              <a:rPr lang="en-US" altLang="zh-CN" sz="2400" b="1" dirty="0">
                <a:solidFill>
                  <a:srgbClr val="000000"/>
                </a:solidFill>
                <a:latin typeface="Times New Roman" panose="02020603050405020304" pitchFamily="18" charset="0"/>
                <a:ea typeface="楷体_GB2312" panose="02010609030101010101" pitchFamily="49" charset="-122"/>
              </a:rPr>
              <a:t>. </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57420" name="Object 37"/>
          <p:cNvGraphicFramePr>
            <a:graphicFrameLocks noChangeAspect="1"/>
          </p:cNvGraphicFramePr>
          <p:nvPr/>
        </p:nvGraphicFramePr>
        <p:xfrm>
          <a:off x="5721350" y="877888"/>
          <a:ext cx="223838" cy="390525"/>
        </p:xfrm>
        <a:graphic>
          <a:graphicData uri="http://schemas.openxmlformats.org/presentationml/2006/ole">
            <mc:AlternateContent xmlns:mc="http://schemas.openxmlformats.org/markup-compatibility/2006">
              <mc:Choice xmlns:v="urn:schemas-microsoft-com:vml" Requires="v">
                <p:oleObj spid="_x0000_s3374" name="" r:id="rId11" imgW="101600" imgH="177800" progId="">
                  <p:embed/>
                </p:oleObj>
              </mc:Choice>
              <mc:Fallback>
                <p:oleObj name="" r:id="rId11" imgW="101600" imgH="177800" progId="">
                  <p:embed/>
                  <p:pic>
                    <p:nvPicPr>
                      <p:cNvPr id="0" name="图片 3373"/>
                      <p:cNvPicPr/>
                      <p:nvPr/>
                    </p:nvPicPr>
                    <p:blipFill>
                      <a:blip r:embed="rId12"/>
                      <a:stretch>
                        <a:fillRect/>
                      </a:stretch>
                    </p:blipFill>
                    <p:spPr>
                      <a:xfrm>
                        <a:off x="5721350" y="877888"/>
                        <a:ext cx="223838" cy="390525"/>
                      </a:xfrm>
                      <a:prstGeom prst="rect">
                        <a:avLst/>
                      </a:prstGeom>
                      <a:noFill/>
                      <a:ln w="38100">
                        <a:noFill/>
                        <a:miter/>
                      </a:ln>
                    </p:spPr>
                  </p:pic>
                </p:oleObj>
              </mc:Fallback>
            </mc:AlternateContent>
          </a:graphicData>
        </a:graphic>
      </p:graphicFrame>
      <p:graphicFrame>
        <p:nvGraphicFramePr>
          <p:cNvPr id="657421" name="Object 38"/>
          <p:cNvGraphicFramePr>
            <a:graphicFrameLocks noChangeAspect="1"/>
          </p:cNvGraphicFramePr>
          <p:nvPr/>
        </p:nvGraphicFramePr>
        <p:xfrm>
          <a:off x="6802438" y="889000"/>
          <a:ext cx="327025" cy="523875"/>
        </p:xfrm>
        <a:graphic>
          <a:graphicData uri="http://schemas.openxmlformats.org/presentationml/2006/ole">
            <mc:AlternateContent xmlns:mc="http://schemas.openxmlformats.org/markup-compatibility/2006">
              <mc:Choice xmlns:v="urn:schemas-microsoft-com:vml" Requires="v">
                <p:oleObj spid="_x0000_s3373" name="" r:id="rId13" imgW="127000" imgH="203200" progId="">
                  <p:embed/>
                </p:oleObj>
              </mc:Choice>
              <mc:Fallback>
                <p:oleObj name="" r:id="rId13" imgW="127000" imgH="203200" progId="">
                  <p:embed/>
                  <p:pic>
                    <p:nvPicPr>
                      <p:cNvPr id="0" name="图片 3372"/>
                      <p:cNvPicPr/>
                      <p:nvPr/>
                    </p:nvPicPr>
                    <p:blipFill>
                      <a:blip r:embed="rId14"/>
                      <a:stretch>
                        <a:fillRect/>
                      </a:stretch>
                    </p:blipFill>
                    <p:spPr>
                      <a:xfrm>
                        <a:off x="6802438" y="889000"/>
                        <a:ext cx="327025" cy="523875"/>
                      </a:xfrm>
                      <a:prstGeom prst="rect">
                        <a:avLst/>
                      </a:prstGeom>
                      <a:noFill/>
                      <a:ln w="38100">
                        <a:noFill/>
                        <a:miter/>
                      </a:ln>
                    </p:spPr>
                  </p:pic>
                </p:oleObj>
              </mc:Fallback>
            </mc:AlternateContent>
          </a:graphicData>
        </a:graphic>
      </p:graphicFrame>
      <p:graphicFrame>
        <p:nvGraphicFramePr>
          <p:cNvPr id="657422" name="Object 39"/>
          <p:cNvGraphicFramePr>
            <a:graphicFrameLocks noChangeAspect="1"/>
          </p:cNvGraphicFramePr>
          <p:nvPr/>
        </p:nvGraphicFramePr>
        <p:xfrm>
          <a:off x="7467600" y="1316038"/>
          <a:ext cx="558800" cy="530225"/>
        </p:xfrm>
        <a:graphic>
          <a:graphicData uri="http://schemas.openxmlformats.org/presentationml/2006/ole">
            <mc:AlternateContent xmlns:mc="http://schemas.openxmlformats.org/markup-compatibility/2006">
              <mc:Choice xmlns:v="urn:schemas-microsoft-com:vml" Requires="v">
                <p:oleObj spid="_x0000_s3375" name="" r:id="rId15" imgW="254000" imgH="241300" progId="">
                  <p:embed/>
                </p:oleObj>
              </mc:Choice>
              <mc:Fallback>
                <p:oleObj name="" r:id="rId15" imgW="254000" imgH="241300" progId="">
                  <p:embed/>
                  <p:pic>
                    <p:nvPicPr>
                      <p:cNvPr id="0" name="图片 3374"/>
                      <p:cNvPicPr/>
                      <p:nvPr/>
                    </p:nvPicPr>
                    <p:blipFill>
                      <a:blip r:embed="rId16"/>
                      <a:stretch>
                        <a:fillRect/>
                      </a:stretch>
                    </p:blipFill>
                    <p:spPr>
                      <a:xfrm>
                        <a:off x="7467600" y="1316038"/>
                        <a:ext cx="558800" cy="530225"/>
                      </a:xfrm>
                      <a:prstGeom prst="rect">
                        <a:avLst/>
                      </a:prstGeom>
                      <a:noFill/>
                      <a:ln w="38100">
                        <a:noFill/>
                        <a:miter/>
                      </a:ln>
                    </p:spPr>
                  </p:pic>
                </p:oleObj>
              </mc:Fallback>
            </mc:AlternateContent>
          </a:graphicData>
        </a:graphic>
      </p:graphicFrame>
      <p:graphicFrame>
        <p:nvGraphicFramePr>
          <p:cNvPr id="657423" name="Object 40"/>
          <p:cNvGraphicFramePr>
            <a:graphicFrameLocks noChangeAspect="1"/>
          </p:cNvGraphicFramePr>
          <p:nvPr/>
        </p:nvGraphicFramePr>
        <p:xfrm>
          <a:off x="4889500" y="1314450"/>
          <a:ext cx="503238" cy="530225"/>
        </p:xfrm>
        <a:graphic>
          <a:graphicData uri="http://schemas.openxmlformats.org/presentationml/2006/ole">
            <mc:AlternateContent xmlns:mc="http://schemas.openxmlformats.org/markup-compatibility/2006">
              <mc:Choice xmlns:v="urn:schemas-microsoft-com:vml" Requires="v">
                <p:oleObj spid="_x0000_s3368" name="" r:id="rId17" imgW="177800" imgH="241300" progId="">
                  <p:embed/>
                </p:oleObj>
              </mc:Choice>
              <mc:Fallback>
                <p:oleObj name="" r:id="rId17" imgW="177800" imgH="241300" progId="">
                  <p:embed/>
                  <p:pic>
                    <p:nvPicPr>
                      <p:cNvPr id="0" name="图片 3367"/>
                      <p:cNvPicPr/>
                      <p:nvPr/>
                    </p:nvPicPr>
                    <p:blipFill>
                      <a:blip r:embed="rId10"/>
                      <a:stretch>
                        <a:fillRect/>
                      </a:stretch>
                    </p:blipFill>
                    <p:spPr>
                      <a:xfrm>
                        <a:off x="4889500" y="1314450"/>
                        <a:ext cx="503238" cy="530225"/>
                      </a:xfrm>
                      <a:prstGeom prst="rect">
                        <a:avLst/>
                      </a:prstGeom>
                      <a:noFill/>
                      <a:ln w="38100">
                        <a:noFill/>
                        <a:miter/>
                      </a:ln>
                    </p:spPr>
                  </p:pic>
                </p:oleObj>
              </mc:Fallback>
            </mc:AlternateContent>
          </a:graphicData>
        </a:graphic>
      </p:graphicFrame>
      <p:graphicFrame>
        <p:nvGraphicFramePr>
          <p:cNvPr id="657424" name="Object 41"/>
          <p:cNvGraphicFramePr>
            <a:graphicFrameLocks noChangeAspect="1"/>
          </p:cNvGraphicFramePr>
          <p:nvPr/>
        </p:nvGraphicFramePr>
        <p:xfrm>
          <a:off x="3992563" y="836613"/>
          <a:ext cx="503237" cy="530225"/>
        </p:xfrm>
        <a:graphic>
          <a:graphicData uri="http://schemas.openxmlformats.org/presentationml/2006/ole">
            <mc:AlternateContent xmlns:mc="http://schemas.openxmlformats.org/markup-compatibility/2006">
              <mc:Choice xmlns:v="urn:schemas-microsoft-com:vml" Requires="v">
                <p:oleObj spid="_x0000_s3376" name="" r:id="rId18" imgW="177800" imgH="241300" progId="">
                  <p:embed/>
                </p:oleObj>
              </mc:Choice>
              <mc:Fallback>
                <p:oleObj name="" r:id="rId18" imgW="177800" imgH="241300" progId="">
                  <p:embed/>
                  <p:pic>
                    <p:nvPicPr>
                      <p:cNvPr id="0" name="图片 3375"/>
                      <p:cNvPicPr/>
                      <p:nvPr/>
                    </p:nvPicPr>
                    <p:blipFill>
                      <a:blip r:embed="rId10"/>
                      <a:stretch>
                        <a:fillRect/>
                      </a:stretch>
                    </p:blipFill>
                    <p:spPr>
                      <a:xfrm>
                        <a:off x="3992563" y="836613"/>
                        <a:ext cx="503237" cy="530225"/>
                      </a:xfrm>
                      <a:prstGeom prst="rect">
                        <a:avLst/>
                      </a:prstGeom>
                      <a:noFill/>
                      <a:ln w="38100">
                        <a:noFill/>
                        <a:miter/>
                      </a:ln>
                    </p:spPr>
                  </p:pic>
                </p:oleObj>
              </mc:Fallback>
            </mc:AlternateContent>
          </a:graphicData>
        </a:graphic>
      </p:graphicFrame>
      <p:sp>
        <p:nvSpPr>
          <p:cNvPr id="32785" name="AutoShape 17"/>
          <p:cNvSpPr/>
          <p:nvPr/>
        </p:nvSpPr>
        <p:spPr>
          <a:xfrm>
            <a:off x="611188" y="5389563"/>
            <a:ext cx="8278812" cy="1063625"/>
          </a:xfrm>
          <a:prstGeom prst="roundRect">
            <a:avLst>
              <a:gd name="adj" fmla="val 16667"/>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结论  </a:t>
            </a:r>
            <a:r>
              <a:rPr lang="zh-CN" altLang="en-US" sz="2400" b="1" dirty="0">
                <a:solidFill>
                  <a:srgbClr val="000000"/>
                </a:solidFill>
                <a:latin typeface="楷体_GB2312" panose="02010609030101010101" pitchFamily="49" charset="-122"/>
                <a:ea typeface="楷体_GB2312" panose="02010609030101010101" pitchFamily="49" charset="-122"/>
              </a:rPr>
              <a:t>因为行标和列标可唯一标识行列式的元素，所以</a:t>
            </a:r>
            <a:r>
              <a:rPr lang="zh-CN" altLang="zh-CN" sz="2400" b="1" dirty="0">
                <a:solidFill>
                  <a:srgbClr val="000000"/>
                </a:solidFill>
                <a:latin typeface="楷体_GB2312" panose="02010609030101010101" pitchFamily="49" charset="-122"/>
                <a:ea typeface="楷体_GB2312" panose="02010609030101010101" pitchFamily="49" charset="-122"/>
              </a:rPr>
              <a:t>行列</a:t>
            </a:r>
            <a:endParaRPr lang="zh-CN" altLang="en-US" sz="2400" b="1" dirty="0">
              <a:solidFill>
                <a:srgbClr val="000000"/>
              </a:solidFill>
              <a:latin typeface="楷体_GB2312" panose="02010609030101010101" pitchFamily="49" charset="-122"/>
              <a:ea typeface="楷体_GB2312" panose="02010609030101010101" pitchFamily="49" charset="-122"/>
            </a:endParaRPr>
          </a:p>
          <a:p>
            <a:pPr>
              <a:lnSpc>
                <a:spcPct val="120000"/>
              </a:lnSpc>
            </a:pPr>
            <a:r>
              <a:rPr lang="zh-CN" altLang="zh-CN" sz="2400" b="1" dirty="0">
                <a:solidFill>
                  <a:srgbClr val="000000"/>
                </a:solidFill>
                <a:latin typeface="楷体_GB2312" panose="02010609030101010101" pitchFamily="49" charset="-122"/>
                <a:ea typeface="楷体_GB2312" panose="02010609030101010101" pitchFamily="49" charset="-122"/>
              </a:rPr>
              <a:t>式中每一个元素都分别对应着一个余子式和一个代数余子式.</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7"/>
                                        </p:tgtEl>
                                        <p:attrNameLst>
                                          <p:attrName>style.visibility</p:attrName>
                                        </p:attrNameLst>
                                      </p:cBhvr>
                                      <p:to>
                                        <p:strVal val="visible"/>
                                      </p:to>
                                    </p:set>
                                    <p:animEffect transition="in" filter="blinds(horizontal)">
                                      <p:cBhvr>
                                        <p:cTn id="7" dur="500"/>
                                        <p:tgtEl>
                                          <p:spTgt spid="32777"/>
                                        </p:tgtEl>
                                      </p:cBhvr>
                                    </p:animEffect>
                                  </p:childTnLst>
                                </p:cTn>
                              </p:par>
                              <p:par>
                                <p:cTn id="8" presetID="3" presetClass="entr" presetSubtype="10" fill="hold" nodeType="withEffect">
                                  <p:stCondLst>
                                    <p:cond delay="0"/>
                                  </p:stCondLst>
                                  <p:childTnLst>
                                    <p:set>
                                      <p:cBhvr>
                                        <p:cTn id="9" dur="1" fill="hold">
                                          <p:stCondLst>
                                            <p:cond delay="0"/>
                                          </p:stCondLst>
                                        </p:cTn>
                                        <p:tgtEl>
                                          <p:spTgt spid="32778"/>
                                        </p:tgtEl>
                                        <p:attrNameLst>
                                          <p:attrName>style.visibility</p:attrName>
                                        </p:attrNameLst>
                                      </p:cBhvr>
                                      <p:to>
                                        <p:strVal val="visible"/>
                                      </p:to>
                                    </p:set>
                                    <p:animEffect transition="in" filter="blinds(horizontal)">
                                      <p:cBhvr>
                                        <p:cTn id="10" dur="500"/>
                                        <p:tgtEl>
                                          <p:spTgt spid="3277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776"/>
                                        </p:tgtEl>
                                        <p:attrNameLst>
                                          <p:attrName>style.visibility</p:attrName>
                                        </p:attrNameLst>
                                      </p:cBhvr>
                                      <p:to>
                                        <p:strVal val="visible"/>
                                      </p:to>
                                    </p:set>
                                    <p:animEffect transition="in" filter="blinds(horizontal)">
                                      <p:cBhvr>
                                        <p:cTn id="13" dur="500"/>
                                        <p:tgtEl>
                                          <p:spTgt spid="3277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770"/>
                                        </p:tgtEl>
                                        <p:attrNameLst>
                                          <p:attrName>style.visibility</p:attrName>
                                        </p:attrNameLst>
                                      </p:cBhvr>
                                      <p:to>
                                        <p:strVal val="visible"/>
                                      </p:to>
                                    </p:set>
                                    <p:animEffect transition="in" filter="wipe(left)">
                                      <p:cBhvr>
                                        <p:cTn id="18" dur="500"/>
                                        <p:tgtEl>
                                          <p:spTgt spid="3277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2771"/>
                                        </p:tgtEl>
                                        <p:attrNameLst>
                                          <p:attrName>style.visibility</p:attrName>
                                        </p:attrNameLst>
                                      </p:cBhvr>
                                      <p:to>
                                        <p:strVal val="visible"/>
                                      </p:to>
                                    </p:set>
                                    <p:animEffect transition="in" filter="wipe(left)">
                                      <p:cBhvr>
                                        <p:cTn id="23" dur="500"/>
                                        <p:tgtEl>
                                          <p:spTgt spid="3277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772"/>
                                        </p:tgtEl>
                                        <p:attrNameLst>
                                          <p:attrName>style.visibility</p:attrName>
                                        </p:attrNameLst>
                                      </p:cBhvr>
                                      <p:to>
                                        <p:strVal val="visible"/>
                                      </p:to>
                                    </p:set>
                                    <p:animEffect transition="in" filter="wipe(left)">
                                      <p:cBhvr>
                                        <p:cTn id="28" dur="500"/>
                                        <p:tgtEl>
                                          <p:spTgt spid="3277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2773"/>
                                        </p:tgtEl>
                                        <p:attrNameLst>
                                          <p:attrName>style.visibility</p:attrName>
                                        </p:attrNameLst>
                                      </p:cBhvr>
                                      <p:to>
                                        <p:strVal val="visible"/>
                                      </p:to>
                                    </p:set>
                                    <p:animEffect transition="in" filter="wipe(up)">
                                      <p:cBhvr>
                                        <p:cTn id="33" dur="500"/>
                                        <p:tgtEl>
                                          <p:spTgt spid="3277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2774"/>
                                        </p:tgtEl>
                                        <p:attrNameLst>
                                          <p:attrName>style.visibility</p:attrName>
                                        </p:attrNameLst>
                                      </p:cBhvr>
                                      <p:to>
                                        <p:strVal val="visible"/>
                                      </p:to>
                                    </p:set>
                                    <p:animEffect transition="in" filter="wipe(left)">
                                      <p:cBhvr>
                                        <p:cTn id="38" dur="500"/>
                                        <p:tgtEl>
                                          <p:spTgt spid="327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2775"/>
                                        </p:tgtEl>
                                        <p:attrNameLst>
                                          <p:attrName>style.visibility</p:attrName>
                                        </p:attrNameLst>
                                      </p:cBhvr>
                                      <p:to>
                                        <p:strVal val="visible"/>
                                      </p:to>
                                    </p:set>
                                    <p:animEffect transition="in" filter="wipe(left)">
                                      <p:cBhvr>
                                        <p:cTn id="43" dur="500"/>
                                        <p:tgtEl>
                                          <p:spTgt spid="3277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type="lt">
                                    <p:tmAbs val="200"/>
                                  </p:iterate>
                                  <p:childTnLst>
                                    <p:set>
                                      <p:cBhvr>
                                        <p:cTn id="47" dur="1" fill="hold">
                                          <p:stCondLst>
                                            <p:cond delay="499"/>
                                          </p:stCondLst>
                                        </p:cTn>
                                        <p:tgtEl>
                                          <p:spTgt spid="3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6" grpId="0"/>
      <p:bldP spid="3278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58434" name="Text Box 2"/>
          <p:cNvSpPr txBox="1"/>
          <p:nvPr/>
        </p:nvSpPr>
        <p:spPr>
          <a:xfrm>
            <a:off x="611188" y="838200"/>
            <a:ext cx="7848600" cy="1516063"/>
          </a:xfrm>
          <a:prstGeom prst="rect">
            <a:avLst/>
          </a:prstGeom>
          <a:noFill/>
          <a:ln w="9525">
            <a:noFill/>
          </a:ln>
        </p:spPr>
        <p:txBody>
          <a:bodyPr>
            <a:spAutoFit/>
          </a:bodyPr>
          <a:p>
            <a:pPr>
              <a:lnSpc>
                <a:spcPct val="130000"/>
              </a:lnSpc>
            </a:pPr>
            <a:r>
              <a:rPr lang="zh-CN" altLang="en-US" sz="2400" b="1" dirty="0">
                <a:solidFill>
                  <a:srgbClr val="0000FF"/>
                </a:solidFill>
                <a:latin typeface="Times New Roman" panose="02020603050405020304" pitchFamily="18" charset="0"/>
                <a:ea typeface="楷体_GB2312" panose="02010609030101010101" pitchFamily="49" charset="-122"/>
              </a:rPr>
              <a:t>引理</a:t>
            </a:r>
            <a:r>
              <a:rPr lang="zh-CN" altLang="en-US" sz="2400" b="1" dirty="0">
                <a:solidFill>
                  <a:srgbClr val="000000"/>
                </a:solidFill>
                <a:latin typeface="Times New Roman" panose="02020603050405020304" pitchFamily="18" charset="0"/>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一个</a:t>
            </a:r>
            <a:r>
              <a:rPr lang="en-US" altLang="zh-CN" sz="2400" b="1" i="1" dirty="0">
                <a:solidFill>
                  <a:srgbClr val="000000"/>
                </a:solidFill>
                <a:latin typeface="Times New Roman" panose="02020603050405020304" pitchFamily="18" charset="0"/>
                <a:ea typeface="楷体_GB2312" panose="02010609030101010101" pitchFamily="49" charset="-122"/>
              </a:rPr>
              <a:t>n </a:t>
            </a:r>
            <a:r>
              <a:rPr lang="zh-CN" altLang="en-US" sz="2400" b="1" dirty="0">
                <a:solidFill>
                  <a:srgbClr val="000000"/>
                </a:solidFill>
                <a:latin typeface="Times New Roman" panose="02020603050405020304" pitchFamily="18" charset="0"/>
                <a:ea typeface="楷体_GB2312" panose="02010609030101010101" pitchFamily="49" charset="-122"/>
              </a:rPr>
              <a:t>阶行列式，如果其中第   行所有元素除     </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外都为零，那么这行列式等于     与它的代数余子式的乘积，即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58435" name="Object 26"/>
          <p:cNvGraphicFramePr>
            <a:graphicFrameLocks noChangeAspect="1"/>
          </p:cNvGraphicFramePr>
          <p:nvPr/>
        </p:nvGraphicFramePr>
        <p:xfrm>
          <a:off x="1612900" y="1889125"/>
          <a:ext cx="1374775" cy="531813"/>
        </p:xfrm>
        <a:graphic>
          <a:graphicData uri="http://schemas.openxmlformats.org/presentationml/2006/ole">
            <mc:AlternateContent xmlns:mc="http://schemas.openxmlformats.org/markup-compatibility/2006">
              <mc:Choice xmlns:v="urn:schemas-microsoft-com:vml" Requires="v">
                <p:oleObj spid="_x0000_s3377" name="" r:id="rId1" imgW="622300" imgH="241300" progId="">
                  <p:embed/>
                </p:oleObj>
              </mc:Choice>
              <mc:Fallback>
                <p:oleObj name="" r:id="rId1" imgW="622300" imgH="241300" progId="">
                  <p:embed/>
                  <p:pic>
                    <p:nvPicPr>
                      <p:cNvPr id="0" name="图片 3376"/>
                      <p:cNvPicPr/>
                      <p:nvPr/>
                    </p:nvPicPr>
                    <p:blipFill>
                      <a:blip r:embed="rId2"/>
                      <a:stretch>
                        <a:fillRect/>
                      </a:stretch>
                    </p:blipFill>
                    <p:spPr>
                      <a:xfrm>
                        <a:off x="1612900" y="1889125"/>
                        <a:ext cx="1374775" cy="531813"/>
                      </a:xfrm>
                      <a:prstGeom prst="rect">
                        <a:avLst/>
                      </a:prstGeom>
                      <a:noFill/>
                      <a:ln w="38100">
                        <a:noFill/>
                        <a:miter/>
                      </a:ln>
                    </p:spPr>
                  </p:pic>
                </p:oleObj>
              </mc:Fallback>
            </mc:AlternateContent>
          </a:graphicData>
        </a:graphic>
      </p:graphicFrame>
      <p:graphicFrame>
        <p:nvGraphicFramePr>
          <p:cNvPr id="33796" name="Object 27"/>
          <p:cNvGraphicFramePr>
            <a:graphicFrameLocks noChangeAspect="1"/>
          </p:cNvGraphicFramePr>
          <p:nvPr/>
        </p:nvGraphicFramePr>
        <p:xfrm>
          <a:off x="1389063" y="2514600"/>
          <a:ext cx="3351212" cy="2066925"/>
        </p:xfrm>
        <a:graphic>
          <a:graphicData uri="http://schemas.openxmlformats.org/presentationml/2006/ole">
            <mc:AlternateContent xmlns:mc="http://schemas.openxmlformats.org/markup-compatibility/2006">
              <mc:Choice xmlns:v="urn:schemas-microsoft-com:vml" Requires="v">
                <p:oleObj spid="_x0000_s3378" name="" r:id="rId3" imgW="1524000" imgH="939800" progId="">
                  <p:embed/>
                </p:oleObj>
              </mc:Choice>
              <mc:Fallback>
                <p:oleObj name="" r:id="rId3" imgW="1524000" imgH="939800" progId="">
                  <p:embed/>
                  <p:pic>
                    <p:nvPicPr>
                      <p:cNvPr id="0" name="图片 3377"/>
                      <p:cNvPicPr/>
                      <p:nvPr/>
                    </p:nvPicPr>
                    <p:blipFill>
                      <a:blip r:embed="rId4"/>
                      <a:stretch>
                        <a:fillRect/>
                      </a:stretch>
                    </p:blipFill>
                    <p:spPr>
                      <a:xfrm>
                        <a:off x="1389063" y="2514600"/>
                        <a:ext cx="3351212" cy="2066925"/>
                      </a:xfrm>
                      <a:prstGeom prst="rect">
                        <a:avLst/>
                      </a:prstGeom>
                      <a:noFill/>
                      <a:ln w="38100">
                        <a:noFill/>
                        <a:miter/>
                      </a:ln>
                    </p:spPr>
                  </p:pic>
                </p:oleObj>
              </mc:Fallback>
            </mc:AlternateContent>
          </a:graphicData>
        </a:graphic>
      </p:graphicFrame>
      <p:graphicFrame>
        <p:nvGraphicFramePr>
          <p:cNvPr id="33797" name="Object 28"/>
          <p:cNvGraphicFramePr>
            <a:graphicFrameLocks noChangeAspect="1"/>
          </p:cNvGraphicFramePr>
          <p:nvPr/>
        </p:nvGraphicFramePr>
        <p:xfrm>
          <a:off x="1720850" y="4740275"/>
          <a:ext cx="3987800" cy="1641475"/>
        </p:xfrm>
        <a:graphic>
          <a:graphicData uri="http://schemas.openxmlformats.org/presentationml/2006/ole">
            <mc:AlternateContent xmlns:mc="http://schemas.openxmlformats.org/markup-compatibility/2006">
              <mc:Choice xmlns:v="urn:schemas-microsoft-com:vml" Requires="v">
                <p:oleObj spid="_x0000_s3379" name="" r:id="rId5" imgW="1727200" imgH="711200" progId="">
                  <p:embed/>
                </p:oleObj>
              </mc:Choice>
              <mc:Fallback>
                <p:oleObj name="" r:id="rId5" imgW="1727200" imgH="711200" progId="">
                  <p:embed/>
                  <p:pic>
                    <p:nvPicPr>
                      <p:cNvPr id="0" name="图片 3378"/>
                      <p:cNvPicPr/>
                      <p:nvPr/>
                    </p:nvPicPr>
                    <p:blipFill>
                      <a:blip r:embed="rId6"/>
                      <a:stretch>
                        <a:fillRect/>
                      </a:stretch>
                    </p:blipFill>
                    <p:spPr>
                      <a:xfrm>
                        <a:off x="1720850" y="4740275"/>
                        <a:ext cx="3987800" cy="1641475"/>
                      </a:xfrm>
                      <a:prstGeom prst="rect">
                        <a:avLst/>
                      </a:prstGeom>
                      <a:noFill/>
                      <a:ln w="38100">
                        <a:noFill/>
                        <a:miter/>
                      </a:ln>
                    </p:spPr>
                  </p:pic>
                </p:oleObj>
              </mc:Fallback>
            </mc:AlternateContent>
          </a:graphicData>
        </a:graphic>
      </p:graphicFrame>
      <p:sp>
        <p:nvSpPr>
          <p:cNvPr id="33798" name="Rectangle 6"/>
          <p:cNvSpPr/>
          <p:nvPr/>
        </p:nvSpPr>
        <p:spPr>
          <a:xfrm>
            <a:off x="611188" y="3270250"/>
            <a:ext cx="873125" cy="457200"/>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例如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33799" name="Object 29"/>
          <p:cNvGraphicFramePr>
            <a:graphicFrameLocks noChangeAspect="1"/>
          </p:cNvGraphicFramePr>
          <p:nvPr/>
        </p:nvGraphicFramePr>
        <p:xfrm>
          <a:off x="4773613" y="3173413"/>
          <a:ext cx="3694112" cy="644525"/>
        </p:xfrm>
        <a:graphic>
          <a:graphicData uri="http://schemas.openxmlformats.org/presentationml/2006/ole">
            <mc:AlternateContent xmlns:mc="http://schemas.openxmlformats.org/markup-compatibility/2006">
              <mc:Choice xmlns:v="urn:schemas-microsoft-com:vml" Requires="v">
                <p:oleObj spid="_x0000_s3380" name="" r:id="rId7" imgW="1600200" imgH="279400" progId="">
                  <p:embed/>
                </p:oleObj>
              </mc:Choice>
              <mc:Fallback>
                <p:oleObj name="" r:id="rId7" imgW="1600200" imgH="279400" progId="">
                  <p:embed/>
                  <p:pic>
                    <p:nvPicPr>
                      <p:cNvPr id="0" name="图片 3379"/>
                      <p:cNvPicPr/>
                      <p:nvPr/>
                    </p:nvPicPr>
                    <p:blipFill>
                      <a:blip r:embed="rId8"/>
                      <a:stretch>
                        <a:fillRect/>
                      </a:stretch>
                    </p:blipFill>
                    <p:spPr>
                      <a:xfrm>
                        <a:off x="4773613" y="3173413"/>
                        <a:ext cx="3694112" cy="644525"/>
                      </a:xfrm>
                      <a:prstGeom prst="rect">
                        <a:avLst/>
                      </a:prstGeom>
                      <a:noFill/>
                      <a:ln w="38100">
                        <a:noFill/>
                        <a:miter/>
                      </a:ln>
                    </p:spPr>
                  </p:pic>
                </p:oleObj>
              </mc:Fallback>
            </mc:AlternateContent>
          </a:graphicData>
        </a:graphic>
      </p:graphicFrame>
      <p:graphicFrame>
        <p:nvGraphicFramePr>
          <p:cNvPr id="33800" name="Object 30"/>
          <p:cNvGraphicFramePr>
            <a:graphicFrameLocks noChangeAspect="1"/>
          </p:cNvGraphicFramePr>
          <p:nvPr/>
        </p:nvGraphicFramePr>
        <p:xfrm>
          <a:off x="5716588" y="4740275"/>
          <a:ext cx="2873375" cy="1641475"/>
        </p:xfrm>
        <a:graphic>
          <a:graphicData uri="http://schemas.openxmlformats.org/presentationml/2006/ole">
            <mc:AlternateContent xmlns:mc="http://schemas.openxmlformats.org/markup-compatibility/2006">
              <mc:Choice xmlns:v="urn:schemas-microsoft-com:vml" Requires="v">
                <p:oleObj spid="_x0000_s3381" name="" r:id="rId9" imgW="1244600" imgH="711200" progId="">
                  <p:embed/>
                </p:oleObj>
              </mc:Choice>
              <mc:Fallback>
                <p:oleObj name="" r:id="rId9" imgW="1244600" imgH="711200" progId="">
                  <p:embed/>
                  <p:pic>
                    <p:nvPicPr>
                      <p:cNvPr id="0" name="图片 3380"/>
                      <p:cNvPicPr/>
                      <p:nvPr/>
                    </p:nvPicPr>
                    <p:blipFill>
                      <a:blip r:embed="rId10"/>
                      <a:stretch>
                        <a:fillRect/>
                      </a:stretch>
                    </p:blipFill>
                    <p:spPr>
                      <a:xfrm>
                        <a:off x="5716588" y="4740275"/>
                        <a:ext cx="2873375" cy="1641475"/>
                      </a:xfrm>
                      <a:prstGeom prst="rect">
                        <a:avLst/>
                      </a:prstGeom>
                      <a:noFill/>
                      <a:ln w="38100">
                        <a:noFill/>
                        <a:miter/>
                      </a:ln>
                    </p:spPr>
                  </p:pic>
                </p:oleObj>
              </mc:Fallback>
            </mc:AlternateContent>
          </a:graphicData>
        </a:graphic>
      </p:graphicFrame>
      <p:graphicFrame>
        <p:nvGraphicFramePr>
          <p:cNvPr id="658441" name="Object 31"/>
          <p:cNvGraphicFramePr>
            <a:graphicFrameLocks noChangeAspect="1"/>
          </p:cNvGraphicFramePr>
          <p:nvPr/>
        </p:nvGraphicFramePr>
        <p:xfrm>
          <a:off x="5580063" y="949325"/>
          <a:ext cx="223837" cy="390525"/>
        </p:xfrm>
        <a:graphic>
          <a:graphicData uri="http://schemas.openxmlformats.org/presentationml/2006/ole">
            <mc:AlternateContent xmlns:mc="http://schemas.openxmlformats.org/markup-compatibility/2006">
              <mc:Choice xmlns:v="urn:schemas-microsoft-com:vml" Requires="v">
                <p:oleObj spid="_x0000_s3382" name="" r:id="rId11" imgW="101600" imgH="177800" progId="">
                  <p:embed/>
                </p:oleObj>
              </mc:Choice>
              <mc:Fallback>
                <p:oleObj name="" r:id="rId11" imgW="101600" imgH="177800" progId="">
                  <p:embed/>
                  <p:pic>
                    <p:nvPicPr>
                      <p:cNvPr id="0" name="图片 3381"/>
                      <p:cNvPicPr/>
                      <p:nvPr/>
                    </p:nvPicPr>
                    <p:blipFill>
                      <a:blip r:embed="rId12"/>
                      <a:stretch>
                        <a:fillRect/>
                      </a:stretch>
                    </p:blipFill>
                    <p:spPr>
                      <a:xfrm>
                        <a:off x="5580063" y="949325"/>
                        <a:ext cx="223837" cy="390525"/>
                      </a:xfrm>
                      <a:prstGeom prst="rect">
                        <a:avLst/>
                      </a:prstGeom>
                      <a:noFill/>
                      <a:ln w="38100">
                        <a:noFill/>
                        <a:miter/>
                      </a:ln>
                    </p:spPr>
                  </p:pic>
                </p:oleObj>
              </mc:Fallback>
            </mc:AlternateContent>
          </a:graphicData>
        </a:graphic>
      </p:graphicFrame>
      <p:graphicFrame>
        <p:nvGraphicFramePr>
          <p:cNvPr id="658442" name="Object 32"/>
          <p:cNvGraphicFramePr>
            <a:graphicFrameLocks noChangeAspect="1"/>
          </p:cNvGraphicFramePr>
          <p:nvPr/>
        </p:nvGraphicFramePr>
        <p:xfrm>
          <a:off x="7669213" y="908050"/>
          <a:ext cx="503237" cy="530225"/>
        </p:xfrm>
        <a:graphic>
          <a:graphicData uri="http://schemas.openxmlformats.org/presentationml/2006/ole">
            <mc:AlternateContent xmlns:mc="http://schemas.openxmlformats.org/markup-compatibility/2006">
              <mc:Choice xmlns:v="urn:schemas-microsoft-com:vml" Requires="v">
                <p:oleObj spid="_x0000_s3384" name="" r:id="rId13" imgW="177800" imgH="241300" progId="">
                  <p:embed/>
                </p:oleObj>
              </mc:Choice>
              <mc:Fallback>
                <p:oleObj name="" r:id="rId13" imgW="177800" imgH="241300" progId="">
                  <p:embed/>
                  <p:pic>
                    <p:nvPicPr>
                      <p:cNvPr id="0" name="图片 3383"/>
                      <p:cNvPicPr/>
                      <p:nvPr/>
                    </p:nvPicPr>
                    <p:blipFill>
                      <a:blip r:embed="rId14"/>
                      <a:stretch>
                        <a:fillRect/>
                      </a:stretch>
                    </p:blipFill>
                    <p:spPr>
                      <a:xfrm>
                        <a:off x="7669213" y="908050"/>
                        <a:ext cx="503237" cy="530225"/>
                      </a:xfrm>
                      <a:prstGeom prst="rect">
                        <a:avLst/>
                      </a:prstGeom>
                      <a:noFill/>
                      <a:ln w="38100">
                        <a:noFill/>
                        <a:miter/>
                      </a:ln>
                    </p:spPr>
                  </p:pic>
                </p:oleObj>
              </mc:Fallback>
            </mc:AlternateContent>
          </a:graphicData>
        </a:graphic>
      </p:graphicFrame>
      <p:graphicFrame>
        <p:nvGraphicFramePr>
          <p:cNvPr id="658443" name="Object 33"/>
          <p:cNvGraphicFramePr>
            <a:graphicFrameLocks noChangeAspect="1"/>
          </p:cNvGraphicFramePr>
          <p:nvPr/>
        </p:nvGraphicFramePr>
        <p:xfrm>
          <a:off x="4645025" y="1385888"/>
          <a:ext cx="503238" cy="530225"/>
        </p:xfrm>
        <a:graphic>
          <a:graphicData uri="http://schemas.openxmlformats.org/presentationml/2006/ole">
            <mc:AlternateContent xmlns:mc="http://schemas.openxmlformats.org/markup-compatibility/2006">
              <mc:Choice xmlns:v="urn:schemas-microsoft-com:vml" Requires="v">
                <p:oleObj spid="_x0000_s3383" name="" r:id="rId15" imgW="177800" imgH="241300" progId="">
                  <p:embed/>
                </p:oleObj>
              </mc:Choice>
              <mc:Fallback>
                <p:oleObj name="" r:id="rId15" imgW="177800" imgH="241300" progId="">
                  <p:embed/>
                  <p:pic>
                    <p:nvPicPr>
                      <p:cNvPr id="0" name="图片 3382"/>
                      <p:cNvPicPr/>
                      <p:nvPr/>
                    </p:nvPicPr>
                    <p:blipFill>
                      <a:blip r:embed="rId14"/>
                      <a:stretch>
                        <a:fillRect/>
                      </a:stretch>
                    </p:blipFill>
                    <p:spPr>
                      <a:xfrm>
                        <a:off x="4645025" y="1385888"/>
                        <a:ext cx="503238" cy="530225"/>
                      </a:xfrm>
                      <a:prstGeom prst="rect">
                        <a:avLst/>
                      </a:prstGeom>
                      <a:noFill/>
                      <a:ln w="38100">
                        <a:noFill/>
                        <a:miter/>
                      </a:ln>
                    </p:spPr>
                  </p:pic>
                </p:oleObj>
              </mc:Fallback>
            </mc:AlternateContent>
          </a:graphicData>
        </a:graphic>
      </p:graphicFrame>
      <p:sp>
        <p:nvSpPr>
          <p:cNvPr id="33804" name="Line 12"/>
          <p:cNvSpPr/>
          <p:nvPr/>
        </p:nvSpPr>
        <p:spPr>
          <a:xfrm>
            <a:off x="3635375" y="2565400"/>
            <a:ext cx="0" cy="1943100"/>
          </a:xfrm>
          <a:prstGeom prst="line">
            <a:avLst/>
          </a:prstGeom>
          <a:ln w="38100" cap="rnd" cmpd="sng">
            <a:solidFill>
              <a:srgbClr val="FF0000"/>
            </a:solidFill>
            <a:prstDash val="sysDot"/>
            <a:headEnd type="none" w="med" len="med"/>
            <a:tailEnd type="none" w="med" len="med"/>
          </a:ln>
        </p:spPr>
      </p:sp>
      <p:sp>
        <p:nvSpPr>
          <p:cNvPr id="33805" name="Line 13"/>
          <p:cNvSpPr/>
          <p:nvPr/>
        </p:nvSpPr>
        <p:spPr>
          <a:xfrm>
            <a:off x="2093913" y="3787775"/>
            <a:ext cx="2590800" cy="0"/>
          </a:xfrm>
          <a:prstGeom prst="line">
            <a:avLst/>
          </a:prstGeom>
          <a:ln w="38100" cap="rnd" cmpd="sng">
            <a:solidFill>
              <a:srgbClr val="FF0000"/>
            </a:solidFill>
            <a:prstDash val="sysDot"/>
            <a:headEnd type="none" w="med" len="med"/>
            <a:tailEnd type="none" w="med" len="med"/>
          </a:ln>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wipe(left)">
                                      <p:cBhvr>
                                        <p:cTn id="7" dur="500"/>
                                        <p:tgtEl>
                                          <p:spTgt spid="337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796"/>
                                        </p:tgtEl>
                                        <p:attrNameLst>
                                          <p:attrName>style.visibility</p:attrName>
                                        </p:attrNameLst>
                                      </p:cBhvr>
                                      <p:to>
                                        <p:strVal val="visible"/>
                                      </p:to>
                                    </p:set>
                                    <p:animEffect transition="in" filter="wipe(left)">
                                      <p:cBhvr>
                                        <p:cTn id="11" dur="500"/>
                                        <p:tgtEl>
                                          <p:spTgt spid="337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799"/>
                                        </p:tgtEl>
                                        <p:attrNameLst>
                                          <p:attrName>style.visibility</p:attrName>
                                        </p:attrNameLst>
                                      </p:cBhvr>
                                      <p:to>
                                        <p:strVal val="visible"/>
                                      </p:to>
                                    </p:set>
                                    <p:animEffect transition="in" filter="wipe(left)">
                                      <p:cBhvr>
                                        <p:cTn id="16" dur="500"/>
                                        <p:tgtEl>
                                          <p:spTgt spid="337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805"/>
                                        </p:tgtEl>
                                        <p:attrNameLst>
                                          <p:attrName>style.visibility</p:attrName>
                                        </p:attrNameLst>
                                      </p:cBhvr>
                                      <p:to>
                                        <p:strVal val="visible"/>
                                      </p:to>
                                    </p:set>
                                    <p:animEffect transition="in" filter="wipe(left)">
                                      <p:cBhvr>
                                        <p:cTn id="21" dur="500"/>
                                        <p:tgtEl>
                                          <p:spTgt spid="3380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3804"/>
                                        </p:tgtEl>
                                        <p:attrNameLst>
                                          <p:attrName>style.visibility</p:attrName>
                                        </p:attrNameLst>
                                      </p:cBhvr>
                                      <p:to>
                                        <p:strVal val="visible"/>
                                      </p:to>
                                    </p:set>
                                    <p:animEffect transition="in" filter="wipe(up)">
                                      <p:cBhvr>
                                        <p:cTn id="26" dur="500"/>
                                        <p:tgtEl>
                                          <p:spTgt spid="3380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797"/>
                                        </p:tgtEl>
                                        <p:attrNameLst>
                                          <p:attrName>style.visibility</p:attrName>
                                        </p:attrNameLst>
                                      </p:cBhvr>
                                      <p:to>
                                        <p:strVal val="visible"/>
                                      </p:to>
                                    </p:set>
                                    <p:animEffect transition="in" filter="wipe(left)">
                                      <p:cBhvr>
                                        <p:cTn id="31" dur="500"/>
                                        <p:tgtEl>
                                          <p:spTgt spid="337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3800"/>
                                        </p:tgtEl>
                                        <p:attrNameLst>
                                          <p:attrName>style.visibility</p:attrName>
                                        </p:attrNameLst>
                                      </p:cBhvr>
                                      <p:to>
                                        <p:strVal val="visible"/>
                                      </p:to>
                                    </p:set>
                                    <p:animEffect transition="in" filter="wipe(left)">
                                      <p:cBhvr>
                                        <p:cTn id="36"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34818" name="Object 17"/>
          <p:cNvGraphicFramePr>
            <a:graphicFrameLocks noChangeAspect="1"/>
          </p:cNvGraphicFramePr>
          <p:nvPr/>
        </p:nvGraphicFramePr>
        <p:xfrm>
          <a:off x="2259013" y="1219200"/>
          <a:ext cx="3321050" cy="2065338"/>
        </p:xfrm>
        <a:graphic>
          <a:graphicData uri="http://schemas.openxmlformats.org/presentationml/2006/ole">
            <mc:AlternateContent xmlns:mc="http://schemas.openxmlformats.org/markup-compatibility/2006">
              <mc:Choice xmlns:v="urn:schemas-microsoft-com:vml" Requires="v">
                <p:oleObj spid="_x0000_s3385" name="" r:id="rId1" imgW="1511300" imgH="939800" progId="">
                  <p:embed/>
                </p:oleObj>
              </mc:Choice>
              <mc:Fallback>
                <p:oleObj name="" r:id="rId1" imgW="1511300" imgH="939800" progId="">
                  <p:embed/>
                  <p:pic>
                    <p:nvPicPr>
                      <p:cNvPr id="0" name="图片 3384"/>
                      <p:cNvPicPr/>
                      <p:nvPr/>
                    </p:nvPicPr>
                    <p:blipFill>
                      <a:blip r:embed="rId2"/>
                      <a:stretch>
                        <a:fillRect/>
                      </a:stretch>
                    </p:blipFill>
                    <p:spPr>
                      <a:xfrm>
                        <a:off x="2259013" y="1219200"/>
                        <a:ext cx="3321050" cy="2065338"/>
                      </a:xfrm>
                      <a:prstGeom prst="rect">
                        <a:avLst/>
                      </a:prstGeom>
                      <a:noFill/>
                      <a:ln w="38100">
                        <a:noFill/>
                        <a:miter/>
                      </a:ln>
                    </p:spPr>
                  </p:pic>
                </p:oleObj>
              </mc:Fallback>
            </mc:AlternateContent>
          </a:graphicData>
        </a:graphic>
      </p:graphicFrame>
      <p:sp>
        <p:nvSpPr>
          <p:cNvPr id="34819" name="Text Box 3"/>
          <p:cNvSpPr txBox="1"/>
          <p:nvPr/>
        </p:nvSpPr>
        <p:spPr>
          <a:xfrm>
            <a:off x="914400" y="3697288"/>
            <a:ext cx="7937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即有</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4820" name="Object 18"/>
          <p:cNvGraphicFramePr>
            <a:graphicFrameLocks noChangeAspect="1"/>
          </p:cNvGraphicFramePr>
          <p:nvPr/>
        </p:nvGraphicFramePr>
        <p:xfrm>
          <a:off x="1606550" y="3719513"/>
          <a:ext cx="1703388" cy="503237"/>
        </p:xfrm>
        <a:graphic>
          <a:graphicData uri="http://schemas.openxmlformats.org/presentationml/2006/ole">
            <mc:AlternateContent xmlns:mc="http://schemas.openxmlformats.org/markup-compatibility/2006">
              <mc:Choice xmlns:v="urn:schemas-microsoft-com:vml" Requires="v">
                <p:oleObj spid="_x0000_s3386" name="" r:id="rId3" imgW="774065" imgH="228600" progId="">
                  <p:embed/>
                </p:oleObj>
              </mc:Choice>
              <mc:Fallback>
                <p:oleObj name="" r:id="rId3" imgW="774065" imgH="228600" progId="">
                  <p:embed/>
                  <p:pic>
                    <p:nvPicPr>
                      <p:cNvPr id="0" name="图片 3385"/>
                      <p:cNvPicPr/>
                      <p:nvPr/>
                    </p:nvPicPr>
                    <p:blipFill>
                      <a:blip r:embed="rId4"/>
                      <a:stretch>
                        <a:fillRect/>
                      </a:stretch>
                    </p:blipFill>
                    <p:spPr>
                      <a:xfrm>
                        <a:off x="1606550" y="3719513"/>
                        <a:ext cx="1703388" cy="503237"/>
                      </a:xfrm>
                      <a:prstGeom prst="rect">
                        <a:avLst/>
                      </a:prstGeom>
                      <a:noFill/>
                      <a:ln w="38100">
                        <a:noFill/>
                        <a:miter/>
                      </a:ln>
                    </p:spPr>
                  </p:pic>
                </p:oleObj>
              </mc:Fallback>
            </mc:AlternateContent>
          </a:graphicData>
        </a:graphic>
      </p:graphicFrame>
      <p:sp>
        <p:nvSpPr>
          <p:cNvPr id="34821" name="Text Box 5"/>
          <p:cNvSpPr txBox="1"/>
          <p:nvPr/>
        </p:nvSpPr>
        <p:spPr>
          <a:xfrm>
            <a:off x="914400" y="4367213"/>
            <a:ext cx="4889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又</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4822" name="Object 19"/>
          <p:cNvGraphicFramePr>
            <a:graphicFrameLocks noChangeAspect="1"/>
          </p:cNvGraphicFramePr>
          <p:nvPr/>
        </p:nvGraphicFramePr>
        <p:xfrm>
          <a:off x="1352550" y="4333875"/>
          <a:ext cx="3435350" cy="614363"/>
        </p:xfrm>
        <a:graphic>
          <a:graphicData uri="http://schemas.openxmlformats.org/presentationml/2006/ole">
            <mc:AlternateContent xmlns:mc="http://schemas.openxmlformats.org/markup-compatibility/2006">
              <mc:Choice xmlns:v="urn:schemas-microsoft-com:vml" Requires="v">
                <p:oleObj spid="_x0000_s3388" name="" r:id="rId5" imgW="1562100" imgH="279400" progId="">
                  <p:embed/>
                </p:oleObj>
              </mc:Choice>
              <mc:Fallback>
                <p:oleObj name="" r:id="rId5" imgW="1562100" imgH="279400" progId="">
                  <p:embed/>
                  <p:pic>
                    <p:nvPicPr>
                      <p:cNvPr id="0" name="图片 3387"/>
                      <p:cNvPicPr/>
                      <p:nvPr/>
                    </p:nvPicPr>
                    <p:blipFill>
                      <a:blip r:embed="rId6"/>
                      <a:stretch>
                        <a:fillRect/>
                      </a:stretch>
                    </p:blipFill>
                    <p:spPr>
                      <a:xfrm>
                        <a:off x="1352550" y="4333875"/>
                        <a:ext cx="3435350" cy="614363"/>
                      </a:xfrm>
                      <a:prstGeom prst="rect">
                        <a:avLst/>
                      </a:prstGeom>
                      <a:noFill/>
                      <a:ln w="38100">
                        <a:noFill/>
                        <a:miter/>
                      </a:ln>
                    </p:spPr>
                  </p:pic>
                </p:oleObj>
              </mc:Fallback>
            </mc:AlternateContent>
          </a:graphicData>
        </a:graphic>
      </p:graphicFrame>
      <p:sp>
        <p:nvSpPr>
          <p:cNvPr id="34823" name="Text Box 7"/>
          <p:cNvSpPr txBox="1"/>
          <p:nvPr/>
        </p:nvSpPr>
        <p:spPr>
          <a:xfrm>
            <a:off x="914400" y="5037138"/>
            <a:ext cx="7937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从而</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4824" name="Object 20"/>
          <p:cNvGraphicFramePr>
            <a:graphicFrameLocks noChangeAspect="1"/>
          </p:cNvGraphicFramePr>
          <p:nvPr/>
        </p:nvGraphicFramePr>
        <p:xfrm>
          <a:off x="1622425" y="5043488"/>
          <a:ext cx="1590675" cy="503237"/>
        </p:xfrm>
        <a:graphic>
          <a:graphicData uri="http://schemas.openxmlformats.org/presentationml/2006/ole">
            <mc:AlternateContent xmlns:mc="http://schemas.openxmlformats.org/markup-compatibility/2006">
              <mc:Choice xmlns:v="urn:schemas-microsoft-com:vml" Requires="v">
                <p:oleObj spid="_x0000_s3389" name="" r:id="rId7" imgW="723900" imgH="228600" progId="">
                  <p:embed/>
                </p:oleObj>
              </mc:Choice>
              <mc:Fallback>
                <p:oleObj name="" r:id="rId7" imgW="723900" imgH="228600" progId="">
                  <p:embed/>
                  <p:pic>
                    <p:nvPicPr>
                      <p:cNvPr id="0" name="图片 3388"/>
                      <p:cNvPicPr/>
                      <p:nvPr/>
                    </p:nvPicPr>
                    <p:blipFill>
                      <a:blip r:embed="rId8"/>
                      <a:stretch>
                        <a:fillRect/>
                      </a:stretch>
                    </p:blipFill>
                    <p:spPr>
                      <a:xfrm>
                        <a:off x="1622425" y="5043488"/>
                        <a:ext cx="1590675" cy="503237"/>
                      </a:xfrm>
                      <a:prstGeom prst="rect">
                        <a:avLst/>
                      </a:prstGeom>
                      <a:noFill/>
                      <a:ln w="38100">
                        <a:noFill/>
                        <a:miter/>
                      </a:ln>
                    </p:spPr>
                  </p:pic>
                </p:oleObj>
              </mc:Fallback>
            </mc:AlternateContent>
          </a:graphicData>
        </a:graphic>
      </p:graphicFrame>
      <p:sp>
        <p:nvSpPr>
          <p:cNvPr id="34825" name="Rectangle 9"/>
          <p:cNvSpPr/>
          <p:nvPr/>
        </p:nvSpPr>
        <p:spPr>
          <a:xfrm>
            <a:off x="914400" y="5708650"/>
            <a:ext cx="4305300" cy="457200"/>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下面再讨论一般情形</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34826" name="Text Box 10"/>
          <p:cNvSpPr txBox="1"/>
          <p:nvPr/>
        </p:nvSpPr>
        <p:spPr>
          <a:xfrm>
            <a:off x="611188" y="668338"/>
            <a:ext cx="873125" cy="457200"/>
          </a:xfrm>
          <a:prstGeom prst="rect">
            <a:avLst/>
          </a:prstGeom>
          <a:noFill/>
          <a:ln w="9525">
            <a:noFill/>
          </a:ln>
        </p:spPr>
        <p:txBody>
          <a:bodyPr wrap="none"/>
          <a:p>
            <a:r>
              <a:rPr lang="zh-CN" altLang="en-US" sz="2400" b="1" dirty="0">
                <a:solidFill>
                  <a:srgbClr val="0000FF"/>
                </a:solidFill>
                <a:latin typeface="Times New Roman" panose="02020603050405020304" pitchFamily="18" charset="0"/>
                <a:ea typeface="楷体_GB2312" panose="02010609030101010101" pitchFamily="49" charset="-122"/>
              </a:rPr>
              <a:t>分析 </a:t>
            </a:r>
            <a:endParaRPr lang="zh-CN" altLang="en-US" sz="2400" b="1" dirty="0">
              <a:solidFill>
                <a:srgbClr val="0000FF"/>
              </a:solidFill>
              <a:latin typeface="Times New Roman" panose="02020603050405020304" pitchFamily="18" charset="0"/>
              <a:ea typeface="楷体_GB2312" panose="02010609030101010101" pitchFamily="49" charset="-122"/>
            </a:endParaRPr>
          </a:p>
        </p:txBody>
      </p:sp>
      <p:sp>
        <p:nvSpPr>
          <p:cNvPr id="34827" name="Text Box 11"/>
          <p:cNvSpPr txBox="1"/>
          <p:nvPr/>
        </p:nvSpPr>
        <p:spPr>
          <a:xfrm>
            <a:off x="1611313" y="647700"/>
            <a:ext cx="35369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当   位于第</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行第</a:t>
            </a:r>
            <a:r>
              <a:rPr lang="en-US" altLang="zh-CN" sz="2400" b="1" dirty="0">
                <a:solidFill>
                  <a:srgbClr val="000000"/>
                </a:solidFill>
                <a:latin typeface="楷体_GB2312" panose="02010609030101010101" pitchFamily="49" charset="-122"/>
                <a:ea typeface="楷体_GB2312" panose="02010609030101010101" pitchFamily="49" charset="-122"/>
              </a:rPr>
              <a:t>1</a:t>
            </a:r>
            <a:r>
              <a:rPr lang="zh-CN" altLang="en-US" sz="2400" b="1" dirty="0">
                <a:solidFill>
                  <a:srgbClr val="000000"/>
                </a:solidFill>
                <a:latin typeface="楷体_GB2312" panose="02010609030101010101" pitchFamily="49" charset="-122"/>
                <a:ea typeface="楷体_GB2312" panose="02010609030101010101" pitchFamily="49" charset="-122"/>
              </a:rPr>
              <a:t>列时</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4828" name="Object 21"/>
          <p:cNvGraphicFramePr>
            <a:graphicFrameLocks noChangeAspect="1"/>
          </p:cNvGraphicFramePr>
          <p:nvPr/>
        </p:nvGraphicFramePr>
        <p:xfrm>
          <a:off x="2068513" y="663575"/>
          <a:ext cx="395287" cy="533400"/>
        </p:xfrm>
        <a:graphic>
          <a:graphicData uri="http://schemas.openxmlformats.org/presentationml/2006/ole">
            <mc:AlternateContent xmlns:mc="http://schemas.openxmlformats.org/markup-compatibility/2006">
              <mc:Choice xmlns:v="urn:schemas-microsoft-com:vml" Requires="v">
                <p:oleObj spid="_x0000_s3390" name="" r:id="rId9" imgW="177800" imgH="241300" progId="">
                  <p:embed/>
                </p:oleObj>
              </mc:Choice>
              <mc:Fallback>
                <p:oleObj name="" r:id="rId9" imgW="177800" imgH="241300" progId="">
                  <p:embed/>
                  <p:pic>
                    <p:nvPicPr>
                      <p:cNvPr id="0" name="图片 3389"/>
                      <p:cNvPicPr/>
                      <p:nvPr/>
                    </p:nvPicPr>
                    <p:blipFill>
                      <a:blip r:embed="rId10"/>
                      <a:stretch>
                        <a:fillRect/>
                      </a:stretch>
                    </p:blipFill>
                    <p:spPr>
                      <a:xfrm>
                        <a:off x="2068513" y="663575"/>
                        <a:ext cx="395287" cy="533400"/>
                      </a:xfrm>
                      <a:prstGeom prst="rect">
                        <a:avLst/>
                      </a:prstGeom>
                      <a:noFill/>
                      <a:ln w="38100">
                        <a:noFill/>
                        <a:miter/>
                      </a:ln>
                    </p:spPr>
                  </p:pic>
                </p:oleObj>
              </mc:Fallback>
            </mc:AlternateContent>
          </a:graphicData>
        </a:graphic>
      </p:graphicFrame>
      <p:sp>
        <p:nvSpPr>
          <p:cNvPr id="34829" name="Text Box 13"/>
          <p:cNvSpPr txBox="1"/>
          <p:nvPr/>
        </p:nvSpPr>
        <p:spPr>
          <a:xfrm>
            <a:off x="3132138" y="3697288"/>
            <a:ext cx="3506787" cy="457200"/>
          </a:xfrm>
          <a:prstGeom prst="rect">
            <a:avLst/>
          </a:prstGeom>
          <a:noFill/>
          <a:ln w="9525">
            <a:noFill/>
          </a:ln>
        </p:spPr>
        <p:txBody>
          <a:bodyPr wrap="none">
            <a:spAutoFit/>
          </a:bodyPr>
          <a:p>
            <a:r>
              <a:rPr lang="zh-CN" altLang="en-US" sz="2400" b="1" dirty="0">
                <a:solidFill>
                  <a:srgbClr val="FF0000"/>
                </a:solidFill>
                <a:latin typeface="Times New Roman" panose="02020603050405020304" pitchFamily="18" charset="0"/>
                <a:ea typeface="楷体_GB2312" panose="02010609030101010101" pitchFamily="49" charset="-122"/>
              </a:rPr>
              <a:t>（根据</a:t>
            </a:r>
            <a:r>
              <a:rPr lang="en-US" altLang="zh-CN" sz="2400" b="1" dirty="0">
                <a:solidFill>
                  <a:srgbClr val="FF0000"/>
                </a:solidFill>
                <a:latin typeface="Times New Roman" panose="02020603050405020304" pitchFamily="18" charset="0"/>
                <a:ea typeface="楷体_GB2312" panose="02010609030101010101" pitchFamily="49" charset="-122"/>
              </a:rPr>
              <a:t>P.14</a:t>
            </a:r>
            <a:r>
              <a:rPr lang="zh-CN" altLang="en-US" sz="2400" b="1" dirty="0">
                <a:solidFill>
                  <a:srgbClr val="FF0000"/>
                </a:solidFill>
                <a:latin typeface="Times New Roman" panose="02020603050405020304" pitchFamily="18" charset="0"/>
                <a:ea typeface="楷体_GB2312" panose="02010609030101010101" pitchFamily="49" charset="-122"/>
              </a:rPr>
              <a:t>例</a:t>
            </a:r>
            <a:r>
              <a:rPr lang="en-US" altLang="zh-CN" sz="2400" b="1" dirty="0">
                <a:solidFill>
                  <a:srgbClr val="FF0000"/>
                </a:solidFill>
                <a:latin typeface="Times New Roman" panose="02020603050405020304" pitchFamily="18" charset="0"/>
                <a:ea typeface="楷体_GB2312" panose="02010609030101010101" pitchFamily="49" charset="-122"/>
              </a:rPr>
              <a:t>10</a:t>
            </a:r>
            <a:r>
              <a:rPr lang="zh-CN" altLang="en-US" sz="2400" b="1" dirty="0">
                <a:solidFill>
                  <a:srgbClr val="FF0000"/>
                </a:solidFill>
                <a:latin typeface="Times New Roman" panose="02020603050405020304" pitchFamily="18" charset="0"/>
                <a:ea typeface="楷体_GB2312" panose="02010609030101010101" pitchFamily="49" charset="-122"/>
              </a:rPr>
              <a:t>的结论）</a:t>
            </a:r>
            <a:endParaRPr lang="zh-CN" altLang="en-US" sz="2400" b="1" dirty="0">
              <a:solidFill>
                <a:srgbClr val="FF0000"/>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6"/>
                                        </p:tgtEl>
                                        <p:attrNameLst>
                                          <p:attrName>style.visibility</p:attrName>
                                        </p:attrNameLst>
                                      </p:cBhvr>
                                      <p:to>
                                        <p:strVal val="visible"/>
                                      </p:to>
                                    </p:set>
                                    <p:animEffect transition="in" filter="wipe(left)">
                                      <p:cBhvr>
                                        <p:cTn id="7" dur="500"/>
                                        <p:tgtEl>
                                          <p:spTgt spid="348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27"/>
                                        </p:tgtEl>
                                        <p:attrNameLst>
                                          <p:attrName>style.visibility</p:attrName>
                                        </p:attrNameLst>
                                      </p:cBhvr>
                                      <p:to>
                                        <p:strVal val="visible"/>
                                      </p:to>
                                    </p:set>
                                    <p:animEffect transition="in" filter="wipe(up)">
                                      <p:cBhvr>
                                        <p:cTn id="12" dur="500"/>
                                        <p:tgtEl>
                                          <p:spTgt spid="34827"/>
                                        </p:tgtEl>
                                      </p:cBhvr>
                                    </p:animEffect>
                                  </p:childTnLst>
                                </p:cTn>
                              </p:par>
                              <p:par>
                                <p:cTn id="13" presetID="22" presetClass="entr" presetSubtype="1" fill="hold" nodeType="withEffect">
                                  <p:stCondLst>
                                    <p:cond delay="0"/>
                                  </p:stCondLst>
                                  <p:childTnLst>
                                    <p:set>
                                      <p:cBhvr>
                                        <p:cTn id="14" dur="1" fill="hold">
                                          <p:stCondLst>
                                            <p:cond delay="0"/>
                                          </p:stCondLst>
                                        </p:cTn>
                                        <p:tgtEl>
                                          <p:spTgt spid="34828"/>
                                        </p:tgtEl>
                                        <p:attrNameLst>
                                          <p:attrName>style.visibility</p:attrName>
                                        </p:attrNameLst>
                                      </p:cBhvr>
                                      <p:to>
                                        <p:strVal val="visible"/>
                                      </p:to>
                                    </p:set>
                                    <p:animEffect transition="in" filter="wipe(up)">
                                      <p:cBhvr>
                                        <p:cTn id="15" dur="500"/>
                                        <p:tgtEl>
                                          <p:spTgt spid="348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818"/>
                                        </p:tgtEl>
                                        <p:attrNameLst>
                                          <p:attrName>style.visibility</p:attrName>
                                        </p:attrNameLst>
                                      </p:cBhvr>
                                      <p:to>
                                        <p:strVal val="visible"/>
                                      </p:to>
                                    </p:set>
                                    <p:animEffect transition="in" filter="wipe(left)">
                                      <p:cBhvr>
                                        <p:cTn id="20" dur="500"/>
                                        <p:tgtEl>
                                          <p:spTgt spid="348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4819"/>
                                        </p:tgtEl>
                                        <p:attrNameLst>
                                          <p:attrName>style.visibility</p:attrName>
                                        </p:attrNameLst>
                                      </p:cBhvr>
                                      <p:to>
                                        <p:strVal val="visible"/>
                                      </p:to>
                                    </p:set>
                                    <p:animEffect transition="in" filter="wipe(left)">
                                      <p:cBhvr>
                                        <p:cTn id="25" dur="500"/>
                                        <p:tgtEl>
                                          <p:spTgt spid="348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820"/>
                                        </p:tgtEl>
                                        <p:attrNameLst>
                                          <p:attrName>style.visibility</p:attrName>
                                        </p:attrNameLst>
                                      </p:cBhvr>
                                      <p:to>
                                        <p:strVal val="visible"/>
                                      </p:to>
                                    </p:set>
                                    <p:animEffect transition="in" filter="wipe(left)">
                                      <p:cBhvr>
                                        <p:cTn id="30" dur="500"/>
                                        <p:tgtEl>
                                          <p:spTgt spid="3482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4829"/>
                                        </p:tgtEl>
                                        <p:attrNameLst>
                                          <p:attrName>style.visibility</p:attrName>
                                        </p:attrNameLst>
                                      </p:cBhvr>
                                      <p:to>
                                        <p:strVal val="visible"/>
                                      </p:to>
                                    </p:set>
                                    <p:animEffect transition="in" filter="slide(fromBottom)">
                                      <p:cBhvr>
                                        <p:cTn id="35" dur="500"/>
                                        <p:tgtEl>
                                          <p:spTgt spid="348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34821"/>
                                        </p:tgtEl>
                                        <p:attrNameLst>
                                          <p:attrName>style.visibility</p:attrName>
                                        </p:attrNameLst>
                                      </p:cBhvr>
                                      <p:to>
                                        <p:strVal val="visible"/>
                                      </p:to>
                                    </p:set>
                                    <p:animEffect transition="in" filter="wipe(left)">
                                      <p:cBhvr>
                                        <p:cTn id="40" dur="75"/>
                                        <p:tgtEl>
                                          <p:spTgt spid="348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4822"/>
                                        </p:tgtEl>
                                        <p:attrNameLst>
                                          <p:attrName>style.visibility</p:attrName>
                                        </p:attrNameLst>
                                      </p:cBhvr>
                                      <p:to>
                                        <p:strVal val="visible"/>
                                      </p:to>
                                    </p:set>
                                    <p:animEffect transition="in" filter="wipe(left)">
                                      <p:cBhvr>
                                        <p:cTn id="45" dur="500"/>
                                        <p:tgtEl>
                                          <p:spTgt spid="348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iterate type="lt">
                                    <p:tmPct val="100000"/>
                                  </p:iterate>
                                  <p:childTnLst>
                                    <p:set>
                                      <p:cBhvr>
                                        <p:cTn id="49" dur="1" fill="hold">
                                          <p:stCondLst>
                                            <p:cond delay="0"/>
                                          </p:stCondLst>
                                        </p:cTn>
                                        <p:tgtEl>
                                          <p:spTgt spid="34823"/>
                                        </p:tgtEl>
                                        <p:attrNameLst>
                                          <p:attrName>style.visibility</p:attrName>
                                        </p:attrNameLst>
                                      </p:cBhvr>
                                      <p:to>
                                        <p:strVal val="visible"/>
                                      </p:to>
                                    </p:set>
                                    <p:animEffect transition="in" filter="wipe(left)">
                                      <p:cBhvr>
                                        <p:cTn id="50" dur="75"/>
                                        <p:tgtEl>
                                          <p:spTgt spid="348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824"/>
                                        </p:tgtEl>
                                        <p:attrNameLst>
                                          <p:attrName>style.visibility</p:attrName>
                                        </p:attrNameLst>
                                      </p:cBhvr>
                                      <p:to>
                                        <p:strVal val="visible"/>
                                      </p:to>
                                    </p:set>
                                    <p:animEffect transition="in" filter="wipe(left)">
                                      <p:cBhvr>
                                        <p:cTn id="55" dur="500"/>
                                        <p:tgtEl>
                                          <p:spTgt spid="348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iterate type="lt">
                                    <p:tmPct val="100000"/>
                                  </p:iterate>
                                  <p:childTnLst>
                                    <p:set>
                                      <p:cBhvr>
                                        <p:cTn id="59" dur="1" fill="hold">
                                          <p:stCondLst>
                                            <p:cond delay="0"/>
                                          </p:stCondLst>
                                        </p:cTn>
                                        <p:tgtEl>
                                          <p:spTgt spid="34825"/>
                                        </p:tgtEl>
                                        <p:attrNameLst>
                                          <p:attrName>style.visibility</p:attrName>
                                        </p:attrNameLst>
                                      </p:cBhvr>
                                      <p:to>
                                        <p:strVal val="visible"/>
                                      </p:to>
                                    </p:set>
                                    <p:animEffect transition="in" filter="wipe(left)">
                                      <p:cBhvr>
                                        <p:cTn id="60" dur="75"/>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p:bldP spid="34821" grpId="0"/>
      <p:bldP spid="34823" grpId="0"/>
      <p:bldP spid="34825" grpId="0"/>
      <p:bldP spid="34826" grpId="0"/>
      <p:bldP spid="34827" grpId="0"/>
      <p:bldP spid="34829"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35842" name="Object 17"/>
          <p:cNvGraphicFramePr>
            <a:graphicFrameLocks noChangeAspect="1"/>
          </p:cNvGraphicFramePr>
          <p:nvPr/>
        </p:nvGraphicFramePr>
        <p:xfrm>
          <a:off x="1403350" y="1125538"/>
          <a:ext cx="2527300" cy="2065337"/>
        </p:xfrm>
        <a:graphic>
          <a:graphicData uri="http://schemas.openxmlformats.org/presentationml/2006/ole">
            <mc:AlternateContent xmlns:mc="http://schemas.openxmlformats.org/markup-compatibility/2006">
              <mc:Choice xmlns:v="urn:schemas-microsoft-com:vml" Requires="v">
                <p:oleObj spid="_x0000_s3391" name="" r:id="rId1" imgW="1651000" imgH="1244600" progId="">
                  <p:embed/>
                </p:oleObj>
              </mc:Choice>
              <mc:Fallback>
                <p:oleObj name="" r:id="rId1" imgW="1651000" imgH="1244600" progId="">
                  <p:embed/>
                  <p:pic>
                    <p:nvPicPr>
                      <p:cNvPr id="0" name="图片 3390"/>
                      <p:cNvPicPr/>
                      <p:nvPr/>
                    </p:nvPicPr>
                    <p:blipFill>
                      <a:blip r:embed="rId2"/>
                      <a:stretch>
                        <a:fillRect/>
                      </a:stretch>
                    </p:blipFill>
                    <p:spPr>
                      <a:xfrm>
                        <a:off x="1403350" y="1125538"/>
                        <a:ext cx="2527300" cy="2065337"/>
                      </a:xfrm>
                      <a:prstGeom prst="rect">
                        <a:avLst/>
                      </a:prstGeom>
                      <a:noFill/>
                      <a:ln w="38100">
                        <a:noFill/>
                        <a:miter/>
                      </a:ln>
                    </p:spPr>
                  </p:pic>
                </p:oleObj>
              </mc:Fallback>
            </mc:AlternateContent>
          </a:graphicData>
        </a:graphic>
      </p:graphicFrame>
      <p:sp>
        <p:nvSpPr>
          <p:cNvPr id="660483" name="Rectangle 3"/>
          <p:cNvSpPr/>
          <p:nvPr/>
        </p:nvSpPr>
        <p:spPr>
          <a:xfrm>
            <a:off x="468313" y="450850"/>
            <a:ext cx="3402012"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en-US" altLang="zh-CN" sz="2400" b="1" dirty="0">
                <a:solidFill>
                  <a:srgbClr val="000000"/>
                </a:solidFill>
                <a:latin typeface="Times New Roman" panose="02020603050405020304" pitchFamily="18" charset="0"/>
                <a:ea typeface="楷体_GB2312" panose="02010609030101010101" pitchFamily="49" charset="-122"/>
              </a:rPr>
              <a:t>4</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844" name="Object 18"/>
          <p:cNvGraphicFramePr>
            <a:graphicFrameLocks noChangeAspect="1"/>
          </p:cNvGraphicFramePr>
          <p:nvPr/>
        </p:nvGraphicFramePr>
        <p:xfrm>
          <a:off x="3911600" y="1125538"/>
          <a:ext cx="3611563" cy="2065337"/>
        </p:xfrm>
        <a:graphic>
          <a:graphicData uri="http://schemas.openxmlformats.org/presentationml/2006/ole">
            <mc:AlternateContent xmlns:mc="http://schemas.openxmlformats.org/markup-compatibility/2006">
              <mc:Choice xmlns:v="urn:schemas-microsoft-com:vml" Requires="v">
                <p:oleObj spid="_x0000_s3392" name="" r:id="rId3" imgW="2362200" imgH="1244600" progId="">
                  <p:embed/>
                </p:oleObj>
              </mc:Choice>
              <mc:Fallback>
                <p:oleObj name="" r:id="rId3" imgW="2362200" imgH="1244600" progId="">
                  <p:embed/>
                  <p:pic>
                    <p:nvPicPr>
                      <p:cNvPr id="0" name="图片 3391"/>
                      <p:cNvPicPr/>
                      <p:nvPr/>
                    </p:nvPicPr>
                    <p:blipFill>
                      <a:blip r:embed="rId4"/>
                      <a:stretch>
                        <a:fillRect/>
                      </a:stretch>
                    </p:blipFill>
                    <p:spPr>
                      <a:xfrm>
                        <a:off x="3911600" y="1125538"/>
                        <a:ext cx="3611563" cy="2065337"/>
                      </a:xfrm>
                      <a:prstGeom prst="rect">
                        <a:avLst/>
                      </a:prstGeom>
                      <a:noFill/>
                      <a:ln w="38100">
                        <a:noFill/>
                        <a:miter/>
                      </a:ln>
                    </p:spPr>
                  </p:pic>
                </p:oleObj>
              </mc:Fallback>
            </mc:AlternateContent>
          </a:graphicData>
        </a:graphic>
      </p:graphicFrame>
      <p:graphicFrame>
        <p:nvGraphicFramePr>
          <p:cNvPr id="35845" name="Object 19"/>
          <p:cNvGraphicFramePr>
            <a:graphicFrameLocks noChangeAspect="1"/>
          </p:cNvGraphicFramePr>
          <p:nvPr/>
        </p:nvGraphicFramePr>
        <p:xfrm>
          <a:off x="195263" y="3524250"/>
          <a:ext cx="3741737" cy="2065338"/>
        </p:xfrm>
        <a:graphic>
          <a:graphicData uri="http://schemas.openxmlformats.org/presentationml/2006/ole">
            <mc:AlternateContent xmlns:mc="http://schemas.openxmlformats.org/markup-compatibility/2006">
              <mc:Choice xmlns:v="urn:schemas-microsoft-com:vml" Requires="v">
                <p:oleObj spid="_x0000_s3393" name="" r:id="rId5" imgW="2438400" imgH="1244600" progId="">
                  <p:embed/>
                </p:oleObj>
              </mc:Choice>
              <mc:Fallback>
                <p:oleObj name="" r:id="rId5" imgW="2438400" imgH="1244600" progId="">
                  <p:embed/>
                  <p:pic>
                    <p:nvPicPr>
                      <p:cNvPr id="0" name="图片 3392"/>
                      <p:cNvPicPr/>
                      <p:nvPr/>
                    </p:nvPicPr>
                    <p:blipFill>
                      <a:blip r:embed="rId6"/>
                      <a:stretch>
                        <a:fillRect/>
                      </a:stretch>
                    </p:blipFill>
                    <p:spPr>
                      <a:xfrm>
                        <a:off x="195263" y="3524250"/>
                        <a:ext cx="3741737" cy="2065338"/>
                      </a:xfrm>
                      <a:prstGeom prst="rect">
                        <a:avLst/>
                      </a:prstGeom>
                      <a:noFill/>
                      <a:ln w="38100">
                        <a:noFill/>
                        <a:miter/>
                      </a:ln>
                    </p:spPr>
                  </p:pic>
                </p:oleObj>
              </mc:Fallback>
            </mc:AlternateContent>
          </a:graphicData>
        </a:graphic>
      </p:graphicFrame>
      <p:graphicFrame>
        <p:nvGraphicFramePr>
          <p:cNvPr id="35846" name="Object 20"/>
          <p:cNvGraphicFramePr>
            <a:graphicFrameLocks noChangeAspect="1"/>
          </p:cNvGraphicFramePr>
          <p:nvPr/>
        </p:nvGraphicFramePr>
        <p:xfrm>
          <a:off x="3940175" y="3524250"/>
          <a:ext cx="3819525" cy="2065338"/>
        </p:xfrm>
        <a:graphic>
          <a:graphicData uri="http://schemas.openxmlformats.org/presentationml/2006/ole">
            <mc:AlternateContent xmlns:mc="http://schemas.openxmlformats.org/markup-compatibility/2006">
              <mc:Choice xmlns:v="urn:schemas-microsoft-com:vml" Requires="v">
                <p:oleObj spid="_x0000_s3387" name="" r:id="rId7" imgW="2489200" imgH="1244600" progId="">
                  <p:embed/>
                </p:oleObj>
              </mc:Choice>
              <mc:Fallback>
                <p:oleObj name="" r:id="rId7" imgW="2489200" imgH="1244600" progId="">
                  <p:embed/>
                  <p:pic>
                    <p:nvPicPr>
                      <p:cNvPr id="0" name="图片 3386"/>
                      <p:cNvPicPr/>
                      <p:nvPr/>
                    </p:nvPicPr>
                    <p:blipFill>
                      <a:blip r:embed="rId8"/>
                      <a:stretch>
                        <a:fillRect/>
                      </a:stretch>
                    </p:blipFill>
                    <p:spPr>
                      <a:xfrm>
                        <a:off x="3940175" y="3524250"/>
                        <a:ext cx="3819525" cy="2065338"/>
                      </a:xfrm>
                      <a:prstGeom prst="rect">
                        <a:avLst/>
                      </a:prstGeom>
                      <a:noFill/>
                      <a:ln w="38100">
                        <a:noFill/>
                        <a:miter/>
                      </a:ln>
                    </p:spPr>
                  </p:pic>
                </p:oleObj>
              </mc:Fallback>
            </mc:AlternateContent>
          </a:graphicData>
        </a:graphic>
      </p:graphicFrame>
      <p:sp>
        <p:nvSpPr>
          <p:cNvPr id="35847" name="AutoShape 7"/>
          <p:cNvSpPr/>
          <p:nvPr/>
        </p:nvSpPr>
        <p:spPr>
          <a:xfrm>
            <a:off x="198438" y="5716588"/>
            <a:ext cx="8769350" cy="577850"/>
          </a:xfrm>
          <a:prstGeom prst="roundRect">
            <a:avLst>
              <a:gd name="adj" fmla="val 16667"/>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思考题：</a:t>
            </a:r>
            <a:r>
              <a:rPr lang="zh-CN" altLang="en-US" sz="2400" b="1" dirty="0">
                <a:solidFill>
                  <a:srgbClr val="000000"/>
                </a:solidFill>
                <a:latin typeface="楷体_GB2312" panose="02010609030101010101" pitchFamily="49" charset="-122"/>
                <a:ea typeface="楷体_GB2312" panose="02010609030101010101" pitchFamily="49" charset="-122"/>
              </a:rPr>
              <a:t>能否以      代替上述两次行变换？</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5848" name="Object 21"/>
          <p:cNvGraphicFramePr>
            <a:graphicFrameLocks noChangeAspect="1"/>
          </p:cNvGraphicFramePr>
          <p:nvPr/>
        </p:nvGraphicFramePr>
        <p:xfrm>
          <a:off x="2411413" y="5807075"/>
          <a:ext cx="954087" cy="501650"/>
        </p:xfrm>
        <a:graphic>
          <a:graphicData uri="http://schemas.openxmlformats.org/presentationml/2006/ole">
            <mc:AlternateContent xmlns:mc="http://schemas.openxmlformats.org/markup-compatibility/2006">
              <mc:Choice xmlns:v="urn:schemas-microsoft-com:vml" Requires="v">
                <p:oleObj spid="_x0000_s3395" name="" r:id="rId9" imgW="609600" imgH="292100" progId="">
                  <p:embed/>
                </p:oleObj>
              </mc:Choice>
              <mc:Fallback>
                <p:oleObj name="" r:id="rId9" imgW="609600" imgH="292100" progId="">
                  <p:embed/>
                  <p:pic>
                    <p:nvPicPr>
                      <p:cNvPr id="0" name="图片 3394"/>
                      <p:cNvPicPr/>
                      <p:nvPr/>
                    </p:nvPicPr>
                    <p:blipFill>
                      <a:blip r:embed="rId10"/>
                      <a:stretch>
                        <a:fillRect/>
                      </a:stretch>
                    </p:blipFill>
                    <p:spPr>
                      <a:xfrm>
                        <a:off x="2411413" y="5807075"/>
                        <a:ext cx="954087" cy="50165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5847"/>
                                        </p:tgtEl>
                                        <p:attrNameLst>
                                          <p:attrName>style.visibility</p:attrName>
                                        </p:attrNameLst>
                                      </p:cBhvr>
                                      <p:to>
                                        <p:strVal val="visible"/>
                                      </p:to>
                                    </p:set>
                                    <p:animEffect transition="in" filter="wipe(down)">
                                      <p:cBhvr>
                                        <p:cTn id="23" dur="500"/>
                                        <p:tgtEl>
                                          <p:spTgt spid="35847"/>
                                        </p:tgtEl>
                                      </p:cBhvr>
                                    </p:animEffect>
                                  </p:childTnLst>
                                </p:cTn>
                              </p:par>
                              <p:par>
                                <p:cTn id="24" presetID="22" presetClass="entr" presetSubtype="4" fill="hold" nodeType="withEffect">
                                  <p:stCondLst>
                                    <p:cond delay="0"/>
                                  </p:stCondLst>
                                  <p:childTnLst>
                                    <p:set>
                                      <p:cBhvr>
                                        <p:cTn id="25" dur="1" fill="hold">
                                          <p:stCondLst>
                                            <p:cond delay="0"/>
                                          </p:stCondLst>
                                        </p:cTn>
                                        <p:tgtEl>
                                          <p:spTgt spid="35848"/>
                                        </p:tgtEl>
                                        <p:attrNameLst>
                                          <p:attrName>style.visibility</p:attrName>
                                        </p:attrNameLst>
                                      </p:cBhvr>
                                      <p:to>
                                        <p:strVal val="visible"/>
                                      </p:to>
                                    </p:set>
                                    <p:animEffect transition="in" filter="wipe(down)">
                                      <p:cBhvr>
                                        <p:cTn id="26"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7778" name="Text Box 2"/>
          <p:cNvSpPr txBox="1"/>
          <p:nvPr/>
        </p:nvSpPr>
        <p:spPr>
          <a:xfrm>
            <a:off x="608013" y="674688"/>
            <a:ext cx="2328862" cy="457200"/>
          </a:xfrm>
          <a:prstGeom prst="rect">
            <a:avLst/>
          </a:prstGeom>
          <a:noFill/>
          <a:ln w="9525">
            <a:noFill/>
          </a:ln>
        </p:spPr>
        <p:txBody>
          <a:bodyPr wrap="none"/>
          <a:p>
            <a:r>
              <a:rPr lang="zh-CN" altLang="en-US" sz="2400" b="1" dirty="0">
                <a:solidFill>
                  <a:srgbClr val="000000"/>
                </a:solidFill>
                <a:latin typeface="Times New Roman" panose="02020603050405020304" pitchFamily="18" charset="0"/>
                <a:ea typeface="楷体_GB2312" panose="02010609030101010101" pitchFamily="49" charset="-122"/>
              </a:rPr>
              <a:t>二元线性方程组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87779" name="Object 26"/>
          <p:cNvGraphicFramePr>
            <a:graphicFrameLocks noChangeAspect="1"/>
          </p:cNvGraphicFramePr>
          <p:nvPr/>
        </p:nvGraphicFramePr>
        <p:xfrm>
          <a:off x="2906713" y="447675"/>
          <a:ext cx="2386012" cy="965200"/>
        </p:xfrm>
        <a:graphic>
          <a:graphicData uri="http://schemas.openxmlformats.org/presentationml/2006/ole">
            <mc:AlternateContent xmlns:mc="http://schemas.openxmlformats.org/markup-compatibility/2006">
              <mc:Choice xmlns:v="urn:schemas-microsoft-com:vml" Requires="v">
                <p:oleObj spid="_x0000_s3090" name="" r:id="rId1" imgW="1193800" imgH="482600" progId="">
                  <p:embed/>
                </p:oleObj>
              </mc:Choice>
              <mc:Fallback>
                <p:oleObj name="" r:id="rId1" imgW="1193800" imgH="482600" progId="">
                  <p:embed/>
                  <p:pic>
                    <p:nvPicPr>
                      <p:cNvPr id="0" name="图片 3089"/>
                      <p:cNvPicPr/>
                      <p:nvPr/>
                    </p:nvPicPr>
                    <p:blipFill>
                      <a:blip r:embed="rId2"/>
                      <a:stretch>
                        <a:fillRect/>
                      </a:stretch>
                    </p:blipFill>
                    <p:spPr>
                      <a:xfrm>
                        <a:off x="2906713" y="447675"/>
                        <a:ext cx="2386012" cy="965200"/>
                      </a:xfrm>
                      <a:prstGeom prst="rect">
                        <a:avLst/>
                      </a:prstGeom>
                      <a:noFill/>
                      <a:ln w="38100">
                        <a:noFill/>
                        <a:miter/>
                      </a:ln>
                    </p:spPr>
                  </p:pic>
                </p:oleObj>
              </mc:Fallback>
            </mc:AlternateContent>
          </a:graphicData>
        </a:graphic>
      </p:graphicFrame>
      <p:sp>
        <p:nvSpPr>
          <p:cNvPr id="36868" name="Text Box 4"/>
          <p:cNvSpPr txBox="1"/>
          <p:nvPr/>
        </p:nvSpPr>
        <p:spPr>
          <a:xfrm>
            <a:off x="609600" y="1701800"/>
            <a:ext cx="950913"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若令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6869" name="Object 27"/>
          <p:cNvGraphicFramePr>
            <a:graphicFrameLocks noChangeAspect="1"/>
          </p:cNvGraphicFramePr>
          <p:nvPr/>
        </p:nvGraphicFramePr>
        <p:xfrm>
          <a:off x="2809875" y="1527175"/>
          <a:ext cx="1752600" cy="965200"/>
        </p:xfrm>
        <a:graphic>
          <a:graphicData uri="http://schemas.openxmlformats.org/presentationml/2006/ole">
            <mc:AlternateContent xmlns:mc="http://schemas.openxmlformats.org/markup-compatibility/2006">
              <mc:Choice xmlns:v="urn:schemas-microsoft-com:vml" Requires="v">
                <p:oleObj spid="_x0000_s3092" name="" r:id="rId3" imgW="876300" imgH="482600" progId="">
                  <p:embed/>
                </p:oleObj>
              </mc:Choice>
              <mc:Fallback>
                <p:oleObj name="" r:id="rId3" imgW="876300" imgH="482600" progId="">
                  <p:embed/>
                  <p:pic>
                    <p:nvPicPr>
                      <p:cNvPr id="0" name="图片 3091"/>
                      <p:cNvPicPr/>
                      <p:nvPr/>
                    </p:nvPicPr>
                    <p:blipFill>
                      <a:blip r:embed="rId4"/>
                      <a:stretch>
                        <a:fillRect/>
                      </a:stretch>
                    </p:blipFill>
                    <p:spPr>
                      <a:xfrm>
                        <a:off x="2809875" y="1527175"/>
                        <a:ext cx="1752600" cy="965200"/>
                      </a:xfrm>
                      <a:prstGeom prst="rect">
                        <a:avLst/>
                      </a:prstGeom>
                      <a:noFill/>
                      <a:ln w="38100">
                        <a:noFill/>
                        <a:miter/>
                      </a:ln>
                    </p:spPr>
                  </p:pic>
                </p:oleObj>
              </mc:Fallback>
            </mc:AlternateContent>
          </a:graphicData>
        </a:graphic>
      </p:graphicFrame>
      <p:graphicFrame>
        <p:nvGraphicFramePr>
          <p:cNvPr id="36870" name="Object 28"/>
          <p:cNvGraphicFramePr>
            <a:graphicFrameLocks noChangeAspect="1"/>
          </p:cNvGraphicFramePr>
          <p:nvPr/>
        </p:nvGraphicFramePr>
        <p:xfrm>
          <a:off x="1554163" y="2781300"/>
          <a:ext cx="1752600" cy="965200"/>
        </p:xfrm>
        <a:graphic>
          <a:graphicData uri="http://schemas.openxmlformats.org/presentationml/2006/ole">
            <mc:AlternateContent xmlns:mc="http://schemas.openxmlformats.org/markup-compatibility/2006">
              <mc:Choice xmlns:v="urn:schemas-microsoft-com:vml" Requires="v">
                <p:oleObj spid="_x0000_s3091" name="" r:id="rId5" imgW="876300" imgH="482600" progId="">
                  <p:embed/>
                </p:oleObj>
              </mc:Choice>
              <mc:Fallback>
                <p:oleObj name="" r:id="rId5" imgW="876300" imgH="482600" progId="">
                  <p:embed/>
                  <p:pic>
                    <p:nvPicPr>
                      <p:cNvPr id="0" name="图片 3090"/>
                      <p:cNvPicPr/>
                      <p:nvPr/>
                    </p:nvPicPr>
                    <p:blipFill>
                      <a:blip r:embed="rId6"/>
                      <a:stretch>
                        <a:fillRect/>
                      </a:stretch>
                    </p:blipFill>
                    <p:spPr>
                      <a:xfrm>
                        <a:off x="1554163" y="2781300"/>
                        <a:ext cx="1752600" cy="965200"/>
                      </a:xfrm>
                      <a:prstGeom prst="rect">
                        <a:avLst/>
                      </a:prstGeom>
                      <a:noFill/>
                      <a:ln w="38100">
                        <a:noFill/>
                        <a:miter/>
                      </a:ln>
                    </p:spPr>
                  </p:pic>
                </p:oleObj>
              </mc:Fallback>
            </mc:AlternateContent>
          </a:graphicData>
        </a:graphic>
      </p:graphicFrame>
      <p:graphicFrame>
        <p:nvGraphicFramePr>
          <p:cNvPr id="36871" name="Object 29"/>
          <p:cNvGraphicFramePr>
            <a:graphicFrameLocks noChangeAspect="1"/>
          </p:cNvGraphicFramePr>
          <p:nvPr/>
        </p:nvGraphicFramePr>
        <p:xfrm>
          <a:off x="4094163" y="2781300"/>
          <a:ext cx="1752600" cy="965200"/>
        </p:xfrm>
        <a:graphic>
          <a:graphicData uri="http://schemas.openxmlformats.org/presentationml/2006/ole">
            <mc:AlternateContent xmlns:mc="http://schemas.openxmlformats.org/markup-compatibility/2006">
              <mc:Choice xmlns:v="urn:schemas-microsoft-com:vml" Requires="v">
                <p:oleObj spid="_x0000_s3093" name="" r:id="rId7" imgW="876300" imgH="482600" progId="">
                  <p:embed/>
                </p:oleObj>
              </mc:Choice>
              <mc:Fallback>
                <p:oleObj name="" r:id="rId7" imgW="876300" imgH="482600" progId="">
                  <p:embed/>
                  <p:pic>
                    <p:nvPicPr>
                      <p:cNvPr id="0" name="图片 3092"/>
                      <p:cNvPicPr/>
                      <p:nvPr/>
                    </p:nvPicPr>
                    <p:blipFill>
                      <a:blip r:embed="rId8"/>
                      <a:stretch>
                        <a:fillRect/>
                      </a:stretch>
                    </p:blipFill>
                    <p:spPr>
                      <a:xfrm>
                        <a:off x="4094163" y="2781300"/>
                        <a:ext cx="1752600" cy="965200"/>
                      </a:xfrm>
                      <a:prstGeom prst="rect">
                        <a:avLst/>
                      </a:prstGeom>
                      <a:noFill/>
                      <a:ln w="38100">
                        <a:noFill/>
                        <a:miter/>
                      </a:ln>
                    </p:spPr>
                  </p:pic>
                </p:oleObj>
              </mc:Fallback>
            </mc:AlternateContent>
          </a:graphicData>
        </a:graphic>
      </p:graphicFrame>
      <p:sp>
        <p:nvSpPr>
          <p:cNvPr id="36872" name="Text Box 8"/>
          <p:cNvSpPr txBox="1"/>
          <p:nvPr/>
        </p:nvSpPr>
        <p:spPr>
          <a:xfrm>
            <a:off x="4730750" y="1701800"/>
            <a:ext cx="4233863" cy="457200"/>
          </a:xfrm>
          <a:prstGeom prst="rect">
            <a:avLst/>
          </a:prstGeom>
          <a:noFill/>
          <a:ln w="9525">
            <a:noFill/>
          </a:ln>
        </p:spPr>
        <p:txBody>
          <a:bodyPr>
            <a:spAutoFit/>
          </a:bodyPr>
          <a:p>
            <a:r>
              <a:rPr lang="en-US" altLang="zh-CN" sz="2400" b="1" dirty="0">
                <a:solidFill>
                  <a:srgbClr val="FF0000"/>
                </a:solidFill>
                <a:latin typeface="楷体_GB2312" panose="02010609030101010101" pitchFamily="49" charset="-122"/>
                <a:ea typeface="楷体_GB2312" panose="02010609030101010101" pitchFamily="49" charset="-122"/>
              </a:rPr>
              <a:t>(</a:t>
            </a:r>
            <a:r>
              <a:rPr lang="zh-CN" altLang="en-US" sz="2400" b="1" dirty="0">
                <a:solidFill>
                  <a:srgbClr val="FF0000"/>
                </a:solidFill>
                <a:latin typeface="楷体_GB2312" panose="02010609030101010101" pitchFamily="49" charset="-122"/>
                <a:ea typeface="楷体_GB2312" panose="02010609030101010101" pitchFamily="49" charset="-122"/>
              </a:rPr>
              <a:t>方程组的系数行列式</a:t>
            </a:r>
            <a:r>
              <a:rPr lang="en-US" altLang="zh-CN" sz="2400" b="1" dirty="0">
                <a:solidFill>
                  <a:srgbClr val="FF0000"/>
                </a:solidFill>
                <a:latin typeface="楷体_GB2312" panose="02010609030101010101" pitchFamily="49" charset="-122"/>
                <a:ea typeface="楷体_GB2312" panose="02010609030101010101" pitchFamily="49" charset="-122"/>
              </a:rPr>
              <a:t>)</a:t>
            </a:r>
            <a:endParaRPr lang="en-US" altLang="zh-CN" sz="2400" b="1" dirty="0">
              <a:solidFill>
                <a:srgbClr val="FF0000"/>
              </a:solidFill>
              <a:latin typeface="楷体_GB2312" panose="02010609030101010101" pitchFamily="49" charset="-122"/>
              <a:ea typeface="楷体_GB2312" panose="02010609030101010101" pitchFamily="49" charset="-122"/>
            </a:endParaRPr>
          </a:p>
        </p:txBody>
      </p:sp>
      <p:sp>
        <p:nvSpPr>
          <p:cNvPr id="36873" name="Text Box 9"/>
          <p:cNvSpPr txBox="1"/>
          <p:nvPr/>
        </p:nvSpPr>
        <p:spPr>
          <a:xfrm>
            <a:off x="685800" y="3933825"/>
            <a:ext cx="50863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则上述二元线性方程组的解可表示为</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6874" name="Object 30"/>
          <p:cNvGraphicFramePr>
            <a:graphicFrameLocks noChangeAspect="1"/>
          </p:cNvGraphicFramePr>
          <p:nvPr/>
        </p:nvGraphicFramePr>
        <p:xfrm>
          <a:off x="2090738" y="4549775"/>
          <a:ext cx="3357562" cy="979488"/>
        </p:xfrm>
        <a:graphic>
          <a:graphicData uri="http://schemas.openxmlformats.org/presentationml/2006/ole">
            <mc:AlternateContent xmlns:mc="http://schemas.openxmlformats.org/markup-compatibility/2006">
              <mc:Choice xmlns:v="urn:schemas-microsoft-com:vml" Requires="v">
                <p:oleObj spid="_x0000_s3094" name="" r:id="rId9" imgW="1524000" imgH="444500" progId="">
                  <p:embed/>
                </p:oleObj>
              </mc:Choice>
              <mc:Fallback>
                <p:oleObj name="" r:id="rId9" imgW="1524000" imgH="444500" progId="">
                  <p:embed/>
                  <p:pic>
                    <p:nvPicPr>
                      <p:cNvPr id="0" name="图片 3093"/>
                      <p:cNvPicPr/>
                      <p:nvPr/>
                    </p:nvPicPr>
                    <p:blipFill>
                      <a:blip r:embed="rId10"/>
                      <a:stretch>
                        <a:fillRect/>
                      </a:stretch>
                    </p:blipFill>
                    <p:spPr>
                      <a:xfrm>
                        <a:off x="2090738" y="4549775"/>
                        <a:ext cx="3357562" cy="979488"/>
                      </a:xfrm>
                      <a:prstGeom prst="rect">
                        <a:avLst/>
                      </a:prstGeom>
                      <a:noFill/>
                      <a:ln w="38100">
                        <a:noFill/>
                        <a:miter/>
                      </a:ln>
                    </p:spPr>
                  </p:pic>
                </p:oleObj>
              </mc:Fallback>
            </mc:AlternateContent>
          </a:graphicData>
        </a:graphic>
      </p:graphicFrame>
      <p:graphicFrame>
        <p:nvGraphicFramePr>
          <p:cNvPr id="36875" name="Object 31"/>
          <p:cNvGraphicFramePr>
            <a:graphicFrameLocks noChangeAspect="1"/>
          </p:cNvGraphicFramePr>
          <p:nvPr/>
        </p:nvGraphicFramePr>
        <p:xfrm>
          <a:off x="2090738" y="5689600"/>
          <a:ext cx="3440112" cy="979488"/>
        </p:xfrm>
        <a:graphic>
          <a:graphicData uri="http://schemas.openxmlformats.org/presentationml/2006/ole">
            <mc:AlternateContent xmlns:mc="http://schemas.openxmlformats.org/markup-compatibility/2006">
              <mc:Choice xmlns:v="urn:schemas-microsoft-com:vml" Requires="v">
                <p:oleObj spid="_x0000_s3095" name="" r:id="rId11" imgW="1562100" imgH="444500" progId="">
                  <p:embed/>
                </p:oleObj>
              </mc:Choice>
              <mc:Fallback>
                <p:oleObj name="" r:id="rId11" imgW="1562100" imgH="444500" progId="">
                  <p:embed/>
                  <p:pic>
                    <p:nvPicPr>
                      <p:cNvPr id="0" name="图片 3094"/>
                      <p:cNvPicPr/>
                      <p:nvPr/>
                    </p:nvPicPr>
                    <p:blipFill>
                      <a:blip r:embed="rId12"/>
                      <a:stretch>
                        <a:fillRect/>
                      </a:stretch>
                    </p:blipFill>
                    <p:spPr>
                      <a:xfrm>
                        <a:off x="2090738" y="5689600"/>
                        <a:ext cx="3440112" cy="979488"/>
                      </a:xfrm>
                      <a:prstGeom prst="rect">
                        <a:avLst/>
                      </a:prstGeom>
                      <a:noFill/>
                      <a:ln w="38100">
                        <a:noFill/>
                        <a:miter/>
                      </a:ln>
                    </p:spPr>
                  </p:pic>
                </p:oleObj>
              </mc:Fallback>
            </mc:AlternateContent>
          </a:graphicData>
        </a:graphic>
      </p:graphicFrame>
      <p:sp>
        <p:nvSpPr>
          <p:cNvPr id="36878" name="Line 14"/>
          <p:cNvSpPr/>
          <p:nvPr/>
        </p:nvSpPr>
        <p:spPr>
          <a:xfrm>
            <a:off x="4284663" y="2420938"/>
            <a:ext cx="1223962" cy="431800"/>
          </a:xfrm>
          <a:prstGeom prst="line">
            <a:avLst/>
          </a:prstGeom>
          <a:ln w="38100" cap="flat" cmpd="sng">
            <a:solidFill>
              <a:srgbClr val="3333FF"/>
            </a:solidFill>
            <a:prstDash val="solid"/>
            <a:headEnd type="none" w="med" len="med"/>
            <a:tailEnd type="triangle" w="med" len="med"/>
          </a:ln>
        </p:spPr>
      </p:sp>
      <p:sp>
        <p:nvSpPr>
          <p:cNvPr id="36879" name="Line 15"/>
          <p:cNvSpPr/>
          <p:nvPr/>
        </p:nvSpPr>
        <p:spPr>
          <a:xfrm flipH="1">
            <a:off x="2411413" y="2420938"/>
            <a:ext cx="1223962" cy="431800"/>
          </a:xfrm>
          <a:prstGeom prst="line">
            <a:avLst/>
          </a:prstGeom>
          <a:ln w="38100" cap="flat" cmpd="sng">
            <a:solidFill>
              <a:srgbClr val="3333FF"/>
            </a:solidFill>
            <a:prstDash val="solid"/>
            <a:headEnd type="none" w="med" len="med"/>
            <a:tailEnd type="triangle" w="med" len="med"/>
          </a:ln>
        </p:spPr>
      </p:sp>
      <p:sp>
        <p:nvSpPr>
          <p:cNvPr id="36880" name="Rectangle 16"/>
          <p:cNvSpPr/>
          <p:nvPr/>
        </p:nvSpPr>
        <p:spPr>
          <a:xfrm>
            <a:off x="4716463" y="4572000"/>
            <a:ext cx="863600" cy="9366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6881" name="Rectangle 17"/>
          <p:cNvSpPr/>
          <p:nvPr/>
        </p:nvSpPr>
        <p:spPr>
          <a:xfrm>
            <a:off x="4716463" y="5711825"/>
            <a:ext cx="863600" cy="936625"/>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6882" name="Rectangle 18"/>
          <p:cNvSpPr/>
          <p:nvPr/>
        </p:nvSpPr>
        <p:spPr>
          <a:xfrm>
            <a:off x="5003800" y="4608513"/>
            <a:ext cx="431800" cy="395287"/>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6883" name="Rectangle 19"/>
          <p:cNvSpPr/>
          <p:nvPr/>
        </p:nvSpPr>
        <p:spPr>
          <a:xfrm>
            <a:off x="5003800" y="5734050"/>
            <a:ext cx="431800" cy="395288"/>
          </a:xfrm>
          <a:prstGeom prst="rect">
            <a:avLst/>
          </a:prstGeom>
          <a:solidFill>
            <a:schemeClr val="bg1"/>
          </a:solidFill>
          <a:ln w="9525">
            <a:noFill/>
          </a:ln>
        </p:spPr>
        <p:txBody>
          <a:bodyPr wrap="none" anchor="ctr" anchorCtr="0"/>
          <a:p>
            <a:endParaRPr lang="zh-CN" altLang="en-US" dirty="0">
              <a:solidFill>
                <a:srgbClr val="000000"/>
              </a:solidFill>
              <a:latin typeface="Arial" panose="020B0604020202090204" pitchFamily="34" charset="0"/>
            </a:endParaRPr>
          </a:p>
        </p:txBody>
      </p:sp>
      <p:sp>
        <p:nvSpPr>
          <p:cNvPr id="36884" name="Rectangle 20"/>
          <p:cNvSpPr/>
          <p:nvPr/>
        </p:nvSpPr>
        <p:spPr>
          <a:xfrm>
            <a:off x="4000500" y="404813"/>
            <a:ext cx="341313"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6885" name="Rectangle 21"/>
          <p:cNvSpPr/>
          <p:nvPr/>
        </p:nvSpPr>
        <p:spPr>
          <a:xfrm>
            <a:off x="3101975" y="404813"/>
            <a:ext cx="341313" cy="1008062"/>
          </a:xfrm>
          <a:prstGeom prst="rect">
            <a:avLst/>
          </a:prstGeom>
          <a:noFill/>
          <a:ln w="28575" cap="flat" cmpd="sng">
            <a:solidFill>
              <a:srgbClr val="3333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85"/>
                                        </p:tgtEl>
                                        <p:attrNameLst>
                                          <p:attrName>style.visibility</p:attrName>
                                        </p:attrNameLst>
                                      </p:cBhvr>
                                      <p:to>
                                        <p:strVal val="visible"/>
                                      </p:to>
                                    </p:set>
                                    <p:animEffect transition="in" filter="wipe(up)">
                                      <p:cBhvr>
                                        <p:cTn id="7" dur="500"/>
                                        <p:tgtEl>
                                          <p:spTgt spid="3688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884"/>
                                        </p:tgtEl>
                                        <p:attrNameLst>
                                          <p:attrName>style.visibility</p:attrName>
                                        </p:attrNameLst>
                                      </p:cBhvr>
                                      <p:to>
                                        <p:strVal val="visible"/>
                                      </p:to>
                                    </p:set>
                                    <p:animEffect transition="in" filter="wipe(up)">
                                      <p:cBhvr>
                                        <p:cTn id="10" dur="500"/>
                                        <p:tgtEl>
                                          <p:spTgt spid="368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868">
                                            <p:txEl>
                                              <p:charRg st="0" end="4"/>
                                            </p:txEl>
                                          </p:spTgt>
                                        </p:tgtEl>
                                        <p:attrNameLst>
                                          <p:attrName>style.visibility</p:attrName>
                                        </p:attrNameLst>
                                      </p:cBhvr>
                                      <p:to>
                                        <p:strVal val="visible"/>
                                      </p:to>
                                    </p:set>
                                    <p:animEffect transition="in" filter="wipe(left)">
                                      <p:cBhvr>
                                        <p:cTn id="15" dur="500"/>
                                        <p:tgtEl>
                                          <p:spTgt spid="36868">
                                            <p:txEl>
                                              <p:charRg st="0"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869"/>
                                        </p:tgtEl>
                                        <p:attrNameLst>
                                          <p:attrName>style.visibility</p:attrName>
                                        </p:attrNameLst>
                                      </p:cBhvr>
                                      <p:to>
                                        <p:strVal val="visible"/>
                                      </p:to>
                                    </p:set>
                                    <p:animEffect transition="in" filter="wipe(left)">
                                      <p:cBhvr>
                                        <p:cTn id="20" dur="500"/>
                                        <p:tgtEl>
                                          <p:spTgt spid="3686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6872">
                                            <p:txEl>
                                              <p:charRg st="0" end="12"/>
                                            </p:txEl>
                                          </p:spTgt>
                                        </p:tgtEl>
                                        <p:attrNameLst>
                                          <p:attrName>style.visibility</p:attrName>
                                        </p:attrNameLst>
                                      </p:cBhvr>
                                      <p:to>
                                        <p:strVal val="visible"/>
                                      </p:to>
                                    </p:set>
                                    <p:animEffect transition="in" filter="wipe(left)">
                                      <p:cBhvr>
                                        <p:cTn id="25" dur="500"/>
                                        <p:tgtEl>
                                          <p:spTgt spid="36872">
                                            <p:txEl>
                                              <p:charRg st="0"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6873">
                                            <p:txEl>
                                              <p:charRg st="0" end="17"/>
                                            </p:txEl>
                                          </p:spTgt>
                                        </p:tgtEl>
                                        <p:attrNameLst>
                                          <p:attrName>style.visibility</p:attrName>
                                        </p:attrNameLst>
                                      </p:cBhvr>
                                      <p:to>
                                        <p:strVal val="visible"/>
                                      </p:to>
                                    </p:set>
                                    <p:animEffect transition="in" filter="wipe(left)">
                                      <p:cBhvr>
                                        <p:cTn id="30" dur="500"/>
                                        <p:tgtEl>
                                          <p:spTgt spid="36873">
                                            <p:txEl>
                                              <p:charRg st="0" end="17"/>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6874"/>
                                        </p:tgtEl>
                                        <p:attrNameLst>
                                          <p:attrName>style.visibility</p:attrName>
                                        </p:attrNameLst>
                                      </p:cBhvr>
                                      <p:to>
                                        <p:strVal val="visible"/>
                                      </p:to>
                                    </p:set>
                                    <p:animEffect transition="in" filter="wipe(left)">
                                      <p:cBhvr>
                                        <p:cTn id="33" dur="500"/>
                                        <p:tgtEl>
                                          <p:spTgt spid="36874"/>
                                        </p:tgtEl>
                                      </p:cBhvr>
                                    </p:animEffect>
                                  </p:childTnLst>
                                </p:cTn>
                              </p:par>
                              <p:par>
                                <p:cTn id="34" presetID="22" presetClass="entr" presetSubtype="8" fill="hold" nodeType="withEffect">
                                  <p:stCondLst>
                                    <p:cond delay="0"/>
                                  </p:stCondLst>
                                  <p:childTnLst>
                                    <p:set>
                                      <p:cBhvr>
                                        <p:cTn id="35" dur="1" fill="hold">
                                          <p:stCondLst>
                                            <p:cond delay="0"/>
                                          </p:stCondLst>
                                        </p:cTn>
                                        <p:tgtEl>
                                          <p:spTgt spid="36875"/>
                                        </p:tgtEl>
                                        <p:attrNameLst>
                                          <p:attrName>style.visibility</p:attrName>
                                        </p:attrNameLst>
                                      </p:cBhvr>
                                      <p:to>
                                        <p:strVal val="visible"/>
                                      </p:to>
                                    </p:set>
                                    <p:animEffect transition="in" filter="wipe(left)">
                                      <p:cBhvr>
                                        <p:cTn id="36" dur="500"/>
                                        <p:tgtEl>
                                          <p:spTgt spid="3687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grpId="0" nodeType="clickEffect">
                                  <p:stCondLst>
                                    <p:cond delay="0"/>
                                  </p:stCondLst>
                                  <p:childTnLst>
                                    <p:animEffect transition="out" filter="wipe(left)">
                                      <p:cBhvr>
                                        <p:cTn id="40" dur="500"/>
                                        <p:tgtEl>
                                          <p:spTgt spid="36880"/>
                                        </p:tgtEl>
                                      </p:cBhvr>
                                    </p:animEffect>
                                    <p:set>
                                      <p:cBhvr>
                                        <p:cTn id="41" dur="1" fill="hold">
                                          <p:stCondLst>
                                            <p:cond delay="499"/>
                                          </p:stCondLst>
                                        </p:cTn>
                                        <p:tgtEl>
                                          <p:spTgt spid="36880"/>
                                        </p:tgtEl>
                                        <p:attrNameLst>
                                          <p:attrName>style.visibility</p:attrName>
                                        </p:attrNameLst>
                                      </p:cBhvr>
                                      <p:to>
                                        <p:strVal val="hidden"/>
                                      </p:to>
                                    </p:set>
                                  </p:childTnLst>
                                </p:cTn>
                              </p:par>
                              <p:par>
                                <p:cTn id="42" presetID="22" presetClass="exit" presetSubtype="8" fill="hold" grpId="0" nodeType="withEffect">
                                  <p:stCondLst>
                                    <p:cond delay="0"/>
                                  </p:stCondLst>
                                  <p:childTnLst>
                                    <p:animEffect transition="out" filter="wipe(left)">
                                      <p:cBhvr>
                                        <p:cTn id="43" dur="500"/>
                                        <p:tgtEl>
                                          <p:spTgt spid="36881"/>
                                        </p:tgtEl>
                                      </p:cBhvr>
                                    </p:animEffect>
                                    <p:set>
                                      <p:cBhvr>
                                        <p:cTn id="44" dur="1" fill="hold">
                                          <p:stCondLst>
                                            <p:cond delay="499"/>
                                          </p:stCondLst>
                                        </p:cTn>
                                        <p:tgtEl>
                                          <p:spTgt spid="3688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36879"/>
                                        </p:tgtEl>
                                        <p:attrNameLst>
                                          <p:attrName>style.visibility</p:attrName>
                                        </p:attrNameLst>
                                      </p:cBhvr>
                                      <p:to>
                                        <p:strVal val="visible"/>
                                      </p:to>
                                    </p:set>
                                    <p:animEffect transition="in" filter="strips(downLeft)">
                                      <p:cBhvr>
                                        <p:cTn id="49" dur="500"/>
                                        <p:tgtEl>
                                          <p:spTgt spid="3687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36870"/>
                                        </p:tgtEl>
                                        <p:attrNameLst>
                                          <p:attrName>style.visibility</p:attrName>
                                        </p:attrNameLst>
                                      </p:cBhvr>
                                      <p:to>
                                        <p:strVal val="visible"/>
                                      </p:to>
                                    </p:set>
                                    <p:animEffect transition="in" filter="wipe(left)">
                                      <p:cBhvr>
                                        <p:cTn id="53" dur="500"/>
                                        <p:tgtEl>
                                          <p:spTgt spid="3687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8" fill="hold" grpId="0" nodeType="clickEffect">
                                  <p:stCondLst>
                                    <p:cond delay="0"/>
                                  </p:stCondLst>
                                  <p:childTnLst>
                                    <p:animEffect transition="out" filter="wipe(left)">
                                      <p:cBhvr>
                                        <p:cTn id="57" dur="500"/>
                                        <p:tgtEl>
                                          <p:spTgt spid="36882"/>
                                        </p:tgtEl>
                                      </p:cBhvr>
                                    </p:animEffect>
                                    <p:set>
                                      <p:cBhvr>
                                        <p:cTn id="58" dur="1" fill="hold">
                                          <p:stCondLst>
                                            <p:cond delay="499"/>
                                          </p:stCondLst>
                                        </p:cTn>
                                        <p:tgtEl>
                                          <p:spTgt spid="3688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nodeType="clickEffect">
                                  <p:stCondLst>
                                    <p:cond delay="0"/>
                                  </p:stCondLst>
                                  <p:childTnLst>
                                    <p:set>
                                      <p:cBhvr>
                                        <p:cTn id="62" dur="1" fill="hold">
                                          <p:stCondLst>
                                            <p:cond delay="0"/>
                                          </p:stCondLst>
                                        </p:cTn>
                                        <p:tgtEl>
                                          <p:spTgt spid="36878"/>
                                        </p:tgtEl>
                                        <p:attrNameLst>
                                          <p:attrName>style.visibility</p:attrName>
                                        </p:attrNameLst>
                                      </p:cBhvr>
                                      <p:to>
                                        <p:strVal val="visible"/>
                                      </p:to>
                                    </p:set>
                                    <p:animEffect transition="in" filter="strips(upRight)">
                                      <p:cBhvr>
                                        <p:cTn id="63" dur="500"/>
                                        <p:tgtEl>
                                          <p:spTgt spid="36878"/>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36871"/>
                                        </p:tgtEl>
                                        <p:attrNameLst>
                                          <p:attrName>style.visibility</p:attrName>
                                        </p:attrNameLst>
                                      </p:cBhvr>
                                      <p:to>
                                        <p:strVal val="visible"/>
                                      </p:to>
                                    </p:set>
                                    <p:animEffect transition="in" filter="wipe(left)">
                                      <p:cBhvr>
                                        <p:cTn id="67" dur="500"/>
                                        <p:tgtEl>
                                          <p:spTgt spid="368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8" fill="hold" grpId="0" nodeType="clickEffect">
                                  <p:stCondLst>
                                    <p:cond delay="0"/>
                                  </p:stCondLst>
                                  <p:childTnLst>
                                    <p:animEffect transition="out" filter="wipe(left)">
                                      <p:cBhvr>
                                        <p:cTn id="71" dur="500"/>
                                        <p:tgtEl>
                                          <p:spTgt spid="36883"/>
                                        </p:tgtEl>
                                      </p:cBhvr>
                                    </p:animEffect>
                                    <p:set>
                                      <p:cBhvr>
                                        <p:cTn id="72" dur="1" fill="hold">
                                          <p:stCondLst>
                                            <p:cond delay="499"/>
                                          </p:stCondLst>
                                        </p:cTn>
                                        <p:tgtEl>
                                          <p:spTgt spid="368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P spid="36872" grpId="0" build="p"/>
      <p:bldP spid="36873" grpId="0" build="p"/>
      <p:bldP spid="36880" grpId="0" animBg="1"/>
      <p:bldP spid="36881" grpId="0" animBg="1"/>
      <p:bldP spid="36882" grpId="0" animBg="1"/>
      <p:bldP spid="36883" grpId="0" animBg="1"/>
      <p:bldP spid="36884" grpId="0" animBg="1"/>
      <p:bldP spid="3688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6866" name="Object 11"/>
          <p:cNvGraphicFramePr>
            <a:graphicFrameLocks noChangeAspect="1"/>
          </p:cNvGraphicFramePr>
          <p:nvPr/>
        </p:nvGraphicFramePr>
        <p:xfrm>
          <a:off x="982663" y="981075"/>
          <a:ext cx="6216650" cy="2065338"/>
        </p:xfrm>
        <a:graphic>
          <a:graphicData uri="http://schemas.openxmlformats.org/presentationml/2006/ole">
            <mc:AlternateContent xmlns:mc="http://schemas.openxmlformats.org/markup-compatibility/2006">
              <mc:Choice xmlns:v="urn:schemas-microsoft-com:vml" Requires="v">
                <p:oleObj spid="_x0000_s3396" name="" r:id="rId1" imgW="4064000" imgH="1244600" progId="">
                  <p:embed/>
                </p:oleObj>
              </mc:Choice>
              <mc:Fallback>
                <p:oleObj name="" r:id="rId1" imgW="4064000" imgH="1244600" progId="">
                  <p:embed/>
                  <p:pic>
                    <p:nvPicPr>
                      <p:cNvPr id="0" name="图片 3395"/>
                      <p:cNvPicPr/>
                      <p:nvPr/>
                    </p:nvPicPr>
                    <p:blipFill>
                      <a:blip r:embed="rId2"/>
                      <a:stretch>
                        <a:fillRect/>
                      </a:stretch>
                    </p:blipFill>
                    <p:spPr>
                      <a:xfrm>
                        <a:off x="982663" y="981075"/>
                        <a:ext cx="6216650" cy="2065338"/>
                      </a:xfrm>
                      <a:prstGeom prst="rect">
                        <a:avLst/>
                      </a:prstGeom>
                      <a:noFill/>
                      <a:ln w="38100">
                        <a:noFill/>
                        <a:miter/>
                      </a:ln>
                    </p:spPr>
                  </p:pic>
                </p:oleObj>
              </mc:Fallback>
            </mc:AlternateContent>
          </a:graphicData>
        </a:graphic>
      </p:graphicFrame>
      <p:sp>
        <p:nvSpPr>
          <p:cNvPr id="661507" name="Rectangle 3"/>
          <p:cNvSpPr/>
          <p:nvPr/>
        </p:nvSpPr>
        <p:spPr>
          <a:xfrm>
            <a:off x="198438" y="366713"/>
            <a:ext cx="6280150" cy="530225"/>
          </a:xfrm>
          <a:prstGeom prst="rect">
            <a:avLst/>
          </a:prstGeom>
          <a:noFill/>
          <a:ln w="9525">
            <a:noFill/>
          </a:ln>
        </p:spPr>
        <p:txBody>
          <a:bodyPr wrap="none">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思考题：</a:t>
            </a:r>
            <a:r>
              <a:rPr lang="zh-CN" altLang="en-US" sz="2400" b="1" dirty="0">
                <a:solidFill>
                  <a:srgbClr val="000000"/>
                </a:solidFill>
                <a:latin typeface="楷体_GB2312" panose="02010609030101010101" pitchFamily="49" charset="-122"/>
                <a:ea typeface="楷体_GB2312" panose="02010609030101010101" pitchFamily="49" charset="-122"/>
              </a:rPr>
              <a:t>能否以      代替上述两次行变换？</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6868" name="Object 12"/>
          <p:cNvGraphicFramePr>
            <a:graphicFrameLocks noChangeAspect="1"/>
          </p:cNvGraphicFramePr>
          <p:nvPr/>
        </p:nvGraphicFramePr>
        <p:xfrm>
          <a:off x="982663" y="3213100"/>
          <a:ext cx="6089650" cy="2065338"/>
        </p:xfrm>
        <a:graphic>
          <a:graphicData uri="http://schemas.openxmlformats.org/presentationml/2006/ole">
            <mc:AlternateContent xmlns:mc="http://schemas.openxmlformats.org/markup-compatibility/2006">
              <mc:Choice xmlns:v="urn:schemas-microsoft-com:vml" Requires="v">
                <p:oleObj spid="_x0000_s3397" name="" r:id="rId3" imgW="3987800" imgH="1244600" progId="">
                  <p:embed/>
                </p:oleObj>
              </mc:Choice>
              <mc:Fallback>
                <p:oleObj name="" r:id="rId3" imgW="3987800" imgH="1244600" progId="">
                  <p:embed/>
                  <p:pic>
                    <p:nvPicPr>
                      <p:cNvPr id="0" name="图片 3396"/>
                      <p:cNvPicPr/>
                      <p:nvPr/>
                    </p:nvPicPr>
                    <p:blipFill>
                      <a:blip r:embed="rId4"/>
                      <a:stretch>
                        <a:fillRect/>
                      </a:stretch>
                    </p:blipFill>
                    <p:spPr>
                      <a:xfrm>
                        <a:off x="982663" y="3213100"/>
                        <a:ext cx="6089650" cy="2065338"/>
                      </a:xfrm>
                      <a:prstGeom prst="rect">
                        <a:avLst/>
                      </a:prstGeom>
                      <a:noFill/>
                      <a:ln w="38100">
                        <a:noFill/>
                        <a:miter/>
                      </a:ln>
                    </p:spPr>
                  </p:pic>
                </p:oleObj>
              </mc:Fallback>
            </mc:AlternateContent>
          </a:graphicData>
        </a:graphic>
      </p:graphicFrame>
      <p:sp>
        <p:nvSpPr>
          <p:cNvPr id="36869" name="AutoShape 5"/>
          <p:cNvSpPr/>
          <p:nvPr/>
        </p:nvSpPr>
        <p:spPr>
          <a:xfrm>
            <a:off x="198438" y="5716588"/>
            <a:ext cx="8769350" cy="577850"/>
          </a:xfrm>
          <a:prstGeom prst="roundRect">
            <a:avLst>
              <a:gd name="adj" fmla="val 16667"/>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答：</a:t>
            </a:r>
            <a:r>
              <a:rPr lang="zh-CN" altLang="en-US" sz="2400" b="1" dirty="0">
                <a:solidFill>
                  <a:srgbClr val="000000"/>
                </a:solidFill>
                <a:latin typeface="楷体_GB2312" panose="02010609030101010101" pitchFamily="49" charset="-122"/>
                <a:ea typeface="楷体_GB2312" panose="02010609030101010101" pitchFamily="49" charset="-122"/>
              </a:rPr>
              <a:t>不能</a:t>
            </a:r>
            <a:r>
              <a:rPr lang="en-US" altLang="zh-CN" sz="2400" b="1" dirty="0">
                <a:solidFill>
                  <a:srgbClr val="000000"/>
                </a:solidFill>
                <a:latin typeface="楷体_GB2312" panose="02010609030101010101" pitchFamily="49" charset="-122"/>
                <a:ea typeface="楷体_GB2312" panose="02010609030101010101" pitchFamily="49" charset="-122"/>
              </a:rPr>
              <a:t>.</a:t>
            </a:r>
            <a:endParaRPr lang="zh-CN"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61510" name="Object 13"/>
          <p:cNvGraphicFramePr>
            <a:graphicFrameLocks noChangeAspect="1"/>
          </p:cNvGraphicFramePr>
          <p:nvPr/>
        </p:nvGraphicFramePr>
        <p:xfrm>
          <a:off x="2411413" y="428625"/>
          <a:ext cx="954087" cy="501650"/>
        </p:xfrm>
        <a:graphic>
          <a:graphicData uri="http://schemas.openxmlformats.org/presentationml/2006/ole">
            <mc:AlternateContent xmlns:mc="http://schemas.openxmlformats.org/markup-compatibility/2006">
              <mc:Choice xmlns:v="urn:schemas-microsoft-com:vml" Requires="v">
                <p:oleObj spid="_x0000_s3394" name="" r:id="rId5" imgW="609600" imgH="292100" progId="">
                  <p:embed/>
                </p:oleObj>
              </mc:Choice>
              <mc:Fallback>
                <p:oleObj name="" r:id="rId5" imgW="609600" imgH="292100" progId="">
                  <p:embed/>
                  <p:pic>
                    <p:nvPicPr>
                      <p:cNvPr id="0" name="图片 3393"/>
                      <p:cNvPicPr/>
                      <p:nvPr/>
                    </p:nvPicPr>
                    <p:blipFill>
                      <a:blip r:embed="rId6"/>
                      <a:stretch>
                        <a:fillRect/>
                      </a:stretch>
                    </p:blipFill>
                    <p:spPr>
                      <a:xfrm>
                        <a:off x="2411413" y="428625"/>
                        <a:ext cx="954087" cy="501650"/>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6869"/>
                                        </p:tgtEl>
                                        <p:attrNameLst>
                                          <p:attrName>style.visibility</p:attrName>
                                        </p:attrNameLst>
                                      </p:cBhvr>
                                      <p:to>
                                        <p:strVal val="visible"/>
                                      </p:to>
                                    </p:set>
                                    <p:animEffect transition="in" filter="wipe(down)">
                                      <p:cBhvr>
                                        <p:cTn id="15"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37890" name="Object 32"/>
          <p:cNvGraphicFramePr>
            <a:graphicFrameLocks noChangeAspect="1"/>
          </p:cNvGraphicFramePr>
          <p:nvPr/>
        </p:nvGraphicFramePr>
        <p:xfrm>
          <a:off x="179388" y="404813"/>
          <a:ext cx="3819525" cy="2065337"/>
        </p:xfrm>
        <a:graphic>
          <a:graphicData uri="http://schemas.openxmlformats.org/presentationml/2006/ole">
            <mc:AlternateContent xmlns:mc="http://schemas.openxmlformats.org/markup-compatibility/2006">
              <mc:Choice xmlns:v="urn:schemas-microsoft-com:vml" Requires="v">
                <p:oleObj spid="_x0000_s3398" name="" r:id="rId1" imgW="2489200" imgH="1244600" progId="">
                  <p:embed/>
                </p:oleObj>
              </mc:Choice>
              <mc:Fallback>
                <p:oleObj name="" r:id="rId1" imgW="2489200" imgH="1244600" progId="">
                  <p:embed/>
                  <p:pic>
                    <p:nvPicPr>
                      <p:cNvPr id="0" name="图片 3397"/>
                      <p:cNvPicPr/>
                      <p:nvPr/>
                    </p:nvPicPr>
                    <p:blipFill>
                      <a:blip r:embed="rId2"/>
                      <a:stretch>
                        <a:fillRect/>
                      </a:stretch>
                    </p:blipFill>
                    <p:spPr>
                      <a:xfrm>
                        <a:off x="179388" y="404813"/>
                        <a:ext cx="3819525" cy="2065337"/>
                      </a:xfrm>
                      <a:prstGeom prst="rect">
                        <a:avLst/>
                      </a:prstGeom>
                      <a:noFill/>
                      <a:ln w="38100">
                        <a:noFill/>
                        <a:miter/>
                      </a:ln>
                    </p:spPr>
                  </p:pic>
                </p:oleObj>
              </mc:Fallback>
            </mc:AlternateContent>
          </a:graphicData>
        </a:graphic>
      </p:graphicFrame>
      <p:graphicFrame>
        <p:nvGraphicFramePr>
          <p:cNvPr id="37891" name="Object 33"/>
          <p:cNvGraphicFramePr>
            <a:graphicFrameLocks noChangeAspect="1"/>
          </p:cNvGraphicFramePr>
          <p:nvPr/>
        </p:nvGraphicFramePr>
        <p:xfrm>
          <a:off x="4017963" y="404813"/>
          <a:ext cx="4802187" cy="2065337"/>
        </p:xfrm>
        <a:graphic>
          <a:graphicData uri="http://schemas.openxmlformats.org/presentationml/2006/ole">
            <mc:AlternateContent xmlns:mc="http://schemas.openxmlformats.org/markup-compatibility/2006">
              <mc:Choice xmlns:v="urn:schemas-microsoft-com:vml" Requires="v">
                <p:oleObj spid="_x0000_s3400" name="" r:id="rId3" imgW="3136900" imgH="1244600" progId="">
                  <p:embed/>
                </p:oleObj>
              </mc:Choice>
              <mc:Fallback>
                <p:oleObj name="" r:id="rId3" imgW="3136900" imgH="1244600" progId="">
                  <p:embed/>
                  <p:pic>
                    <p:nvPicPr>
                      <p:cNvPr id="0" name="图片 3399"/>
                      <p:cNvPicPr/>
                      <p:nvPr/>
                    </p:nvPicPr>
                    <p:blipFill>
                      <a:blip r:embed="rId4"/>
                      <a:stretch>
                        <a:fillRect/>
                      </a:stretch>
                    </p:blipFill>
                    <p:spPr>
                      <a:xfrm>
                        <a:off x="4017963" y="404813"/>
                        <a:ext cx="4802187" cy="2065337"/>
                      </a:xfrm>
                      <a:prstGeom prst="rect">
                        <a:avLst/>
                      </a:prstGeom>
                      <a:noFill/>
                      <a:ln w="38100">
                        <a:noFill/>
                        <a:miter/>
                      </a:ln>
                    </p:spPr>
                  </p:pic>
                </p:oleObj>
              </mc:Fallback>
            </mc:AlternateContent>
          </a:graphicData>
        </a:graphic>
      </p:graphicFrame>
      <p:graphicFrame>
        <p:nvGraphicFramePr>
          <p:cNvPr id="37892" name="Object 34"/>
          <p:cNvGraphicFramePr>
            <a:graphicFrameLocks noChangeAspect="1"/>
          </p:cNvGraphicFramePr>
          <p:nvPr/>
        </p:nvGraphicFramePr>
        <p:xfrm>
          <a:off x="130175" y="2636838"/>
          <a:ext cx="4829175" cy="2065337"/>
        </p:xfrm>
        <a:graphic>
          <a:graphicData uri="http://schemas.openxmlformats.org/presentationml/2006/ole">
            <mc:AlternateContent xmlns:mc="http://schemas.openxmlformats.org/markup-compatibility/2006">
              <mc:Choice xmlns:v="urn:schemas-microsoft-com:vml" Requires="v">
                <p:oleObj spid="_x0000_s3399" name="" r:id="rId5" imgW="3149600" imgH="1244600" progId="">
                  <p:embed/>
                </p:oleObj>
              </mc:Choice>
              <mc:Fallback>
                <p:oleObj name="" r:id="rId5" imgW="3149600" imgH="1244600" progId="">
                  <p:embed/>
                  <p:pic>
                    <p:nvPicPr>
                      <p:cNvPr id="0" name="图片 3398"/>
                      <p:cNvPicPr/>
                      <p:nvPr/>
                    </p:nvPicPr>
                    <p:blipFill>
                      <a:blip r:embed="rId6"/>
                      <a:stretch>
                        <a:fillRect/>
                      </a:stretch>
                    </p:blipFill>
                    <p:spPr>
                      <a:xfrm>
                        <a:off x="130175" y="2636838"/>
                        <a:ext cx="4829175" cy="2065337"/>
                      </a:xfrm>
                      <a:prstGeom prst="rect">
                        <a:avLst/>
                      </a:prstGeom>
                      <a:noFill/>
                      <a:ln w="38100">
                        <a:noFill/>
                        <a:miter/>
                      </a:ln>
                    </p:spPr>
                  </p:pic>
                </p:oleObj>
              </mc:Fallback>
            </mc:AlternateContent>
          </a:graphicData>
        </a:graphic>
      </p:graphicFrame>
      <p:graphicFrame>
        <p:nvGraphicFramePr>
          <p:cNvPr id="37893" name="Object 35"/>
          <p:cNvGraphicFramePr>
            <a:graphicFrameLocks noChangeAspect="1"/>
          </p:cNvGraphicFramePr>
          <p:nvPr/>
        </p:nvGraphicFramePr>
        <p:xfrm>
          <a:off x="130175" y="5472113"/>
          <a:ext cx="1419225" cy="501650"/>
        </p:xfrm>
        <a:graphic>
          <a:graphicData uri="http://schemas.openxmlformats.org/presentationml/2006/ole">
            <mc:AlternateContent xmlns:mc="http://schemas.openxmlformats.org/markup-compatibility/2006">
              <mc:Choice xmlns:v="urn:schemas-microsoft-com:vml" Requires="v">
                <p:oleObj spid="_x0000_s3401" name="" r:id="rId7" imgW="914400" imgH="292100" progId="">
                  <p:embed/>
                </p:oleObj>
              </mc:Choice>
              <mc:Fallback>
                <p:oleObj name="" r:id="rId7" imgW="914400" imgH="292100" progId="">
                  <p:embed/>
                  <p:pic>
                    <p:nvPicPr>
                      <p:cNvPr id="0" name="图片 3400"/>
                      <p:cNvPicPr/>
                      <p:nvPr/>
                    </p:nvPicPr>
                    <p:blipFill>
                      <a:blip r:embed="rId8"/>
                      <a:stretch>
                        <a:fillRect/>
                      </a:stretch>
                    </p:blipFill>
                    <p:spPr>
                      <a:xfrm>
                        <a:off x="130175" y="5472113"/>
                        <a:ext cx="1419225" cy="501650"/>
                      </a:xfrm>
                      <a:prstGeom prst="rect">
                        <a:avLst/>
                      </a:prstGeom>
                      <a:noFill/>
                      <a:ln w="38100">
                        <a:noFill/>
                        <a:miter/>
                      </a:ln>
                    </p:spPr>
                  </p:pic>
                </p:oleObj>
              </mc:Fallback>
            </mc:AlternateContent>
          </a:graphicData>
        </a:graphic>
      </p:graphicFrame>
      <p:graphicFrame>
        <p:nvGraphicFramePr>
          <p:cNvPr id="37894" name="Object 36"/>
          <p:cNvGraphicFramePr>
            <a:graphicFrameLocks noChangeAspect="1"/>
          </p:cNvGraphicFramePr>
          <p:nvPr/>
        </p:nvGraphicFramePr>
        <p:xfrm>
          <a:off x="3860800" y="5445125"/>
          <a:ext cx="1574800" cy="531813"/>
        </p:xfrm>
        <a:graphic>
          <a:graphicData uri="http://schemas.openxmlformats.org/presentationml/2006/ole">
            <mc:AlternateContent xmlns:mc="http://schemas.openxmlformats.org/markup-compatibility/2006">
              <mc:Choice xmlns:v="urn:schemas-microsoft-com:vml" Requires="v">
                <p:oleObj spid="_x0000_s3402" name="" r:id="rId9" imgW="1016000" imgH="304800" progId="">
                  <p:embed/>
                </p:oleObj>
              </mc:Choice>
              <mc:Fallback>
                <p:oleObj name="" r:id="rId9" imgW="1016000" imgH="304800" progId="">
                  <p:embed/>
                  <p:pic>
                    <p:nvPicPr>
                      <p:cNvPr id="0" name="图片 3401"/>
                      <p:cNvPicPr/>
                      <p:nvPr/>
                    </p:nvPicPr>
                    <p:blipFill>
                      <a:blip r:embed="rId10"/>
                      <a:stretch>
                        <a:fillRect/>
                      </a:stretch>
                    </p:blipFill>
                    <p:spPr>
                      <a:xfrm>
                        <a:off x="3860800" y="5445125"/>
                        <a:ext cx="1574800" cy="531813"/>
                      </a:xfrm>
                      <a:prstGeom prst="rect">
                        <a:avLst/>
                      </a:prstGeom>
                      <a:noFill/>
                      <a:ln w="38100">
                        <a:noFill/>
                        <a:miter/>
                      </a:ln>
                    </p:spPr>
                  </p:pic>
                </p:oleObj>
              </mc:Fallback>
            </mc:AlternateContent>
          </a:graphicData>
        </a:graphic>
      </p:graphicFrame>
      <p:graphicFrame>
        <p:nvGraphicFramePr>
          <p:cNvPr id="37895" name="Object 37"/>
          <p:cNvGraphicFramePr>
            <a:graphicFrameLocks noChangeAspect="1"/>
          </p:cNvGraphicFramePr>
          <p:nvPr/>
        </p:nvGraphicFramePr>
        <p:xfrm>
          <a:off x="5935663" y="5462588"/>
          <a:ext cx="1084262" cy="503237"/>
        </p:xfrm>
        <a:graphic>
          <a:graphicData uri="http://schemas.openxmlformats.org/presentationml/2006/ole">
            <mc:AlternateContent xmlns:mc="http://schemas.openxmlformats.org/markup-compatibility/2006">
              <mc:Choice xmlns:v="urn:schemas-microsoft-com:vml" Requires="v">
                <p:oleObj spid="_x0000_s3403" name="" r:id="rId11" imgW="698500" imgH="292100" progId="">
                  <p:embed/>
                </p:oleObj>
              </mc:Choice>
              <mc:Fallback>
                <p:oleObj name="" r:id="rId11" imgW="698500" imgH="292100" progId="">
                  <p:embed/>
                  <p:pic>
                    <p:nvPicPr>
                      <p:cNvPr id="0" name="图片 3402"/>
                      <p:cNvPicPr/>
                      <p:nvPr/>
                    </p:nvPicPr>
                    <p:blipFill>
                      <a:blip r:embed="rId12"/>
                      <a:stretch>
                        <a:fillRect/>
                      </a:stretch>
                    </p:blipFill>
                    <p:spPr>
                      <a:xfrm>
                        <a:off x="5935663" y="5462588"/>
                        <a:ext cx="1084262" cy="503237"/>
                      </a:xfrm>
                      <a:prstGeom prst="rect">
                        <a:avLst/>
                      </a:prstGeom>
                      <a:noFill/>
                      <a:ln w="38100">
                        <a:noFill/>
                        <a:miter/>
                      </a:ln>
                    </p:spPr>
                  </p:pic>
                </p:oleObj>
              </mc:Fallback>
            </mc:AlternateContent>
          </a:graphicData>
        </a:graphic>
      </p:graphicFrame>
      <p:sp>
        <p:nvSpPr>
          <p:cNvPr id="37896" name="Text Box 8"/>
          <p:cNvSpPr txBox="1"/>
          <p:nvPr/>
        </p:nvSpPr>
        <p:spPr>
          <a:xfrm>
            <a:off x="5508625" y="2778125"/>
            <a:ext cx="3095625" cy="396875"/>
          </a:xfrm>
          <a:prstGeom prst="rect">
            <a:avLst/>
          </a:prstGeom>
          <a:noFill/>
          <a:ln w="9525">
            <a:noFill/>
          </a:ln>
        </p:spPr>
        <p:txBody>
          <a:bodyPr wrap="none"/>
          <a:p>
            <a:r>
              <a:rPr lang="en-US" altLang="zh-CN" sz="2000" b="1" dirty="0">
                <a:solidFill>
                  <a:srgbClr val="000000"/>
                </a:solidFill>
                <a:latin typeface="Times New Roman" panose="02020603050405020304" pitchFamily="18" charset="0"/>
                <a:ea typeface="楷体_GB2312" panose="02010609030101010101" pitchFamily="49" charset="-122"/>
              </a:rPr>
              <a:t>     </a:t>
            </a:r>
            <a:r>
              <a:rPr lang="zh-CN" altLang="en-US" sz="2000" b="1" dirty="0">
                <a:solidFill>
                  <a:srgbClr val="000000"/>
                </a:solidFill>
                <a:latin typeface="Times New Roman" panose="02020603050405020304" pitchFamily="18" charset="0"/>
                <a:ea typeface="楷体_GB2312" panose="02010609030101010101" pitchFamily="49" charset="-122"/>
              </a:rPr>
              <a:t>被调换到第</a:t>
            </a:r>
            <a:r>
              <a:rPr lang="en-US" altLang="zh-CN" sz="2000" b="1" dirty="0">
                <a:solidFill>
                  <a:srgbClr val="FF0000"/>
                </a:solidFill>
                <a:latin typeface="Times New Roman" panose="02020603050405020304" pitchFamily="18" charset="0"/>
                <a:ea typeface="楷体_GB2312" panose="02010609030101010101" pitchFamily="49" charset="-122"/>
              </a:rPr>
              <a:t>1</a:t>
            </a:r>
            <a:r>
              <a:rPr lang="zh-CN" altLang="en-US" sz="2000" b="1" dirty="0">
                <a:solidFill>
                  <a:srgbClr val="000000"/>
                </a:solidFill>
                <a:latin typeface="Times New Roman" panose="02020603050405020304" pitchFamily="18" charset="0"/>
                <a:ea typeface="楷体_GB2312" panose="02010609030101010101" pitchFamily="49" charset="-122"/>
              </a:rPr>
              <a:t>行，第</a:t>
            </a:r>
            <a:r>
              <a:rPr lang="en-US" altLang="zh-CN" sz="2000" b="1" dirty="0">
                <a:solidFill>
                  <a:srgbClr val="FF0000"/>
                </a:solidFill>
                <a:latin typeface="Times New Roman" panose="02020603050405020304" pitchFamily="18" charset="0"/>
                <a:ea typeface="楷体_GB2312" panose="02010609030101010101" pitchFamily="49" charset="-122"/>
              </a:rPr>
              <a:t>1</a:t>
            </a:r>
            <a:r>
              <a:rPr lang="zh-CN" altLang="en-US" sz="2000" b="1" dirty="0">
                <a:solidFill>
                  <a:srgbClr val="000000"/>
                </a:solidFill>
                <a:latin typeface="Times New Roman" panose="02020603050405020304" pitchFamily="18" charset="0"/>
                <a:ea typeface="楷体_GB2312" panose="02010609030101010101" pitchFamily="49" charset="-122"/>
              </a:rPr>
              <a:t>列</a:t>
            </a:r>
            <a:endParaRPr lang="zh-CN" altLang="en-US" sz="20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7897" name="Object 38"/>
          <p:cNvGraphicFramePr>
            <a:graphicFrameLocks noChangeAspect="1"/>
          </p:cNvGraphicFramePr>
          <p:nvPr/>
        </p:nvGraphicFramePr>
        <p:xfrm>
          <a:off x="5526088" y="2755900"/>
          <a:ext cx="388937" cy="411163"/>
        </p:xfrm>
        <a:graphic>
          <a:graphicData uri="http://schemas.openxmlformats.org/presentationml/2006/ole">
            <mc:AlternateContent xmlns:mc="http://schemas.openxmlformats.org/markup-compatibility/2006">
              <mc:Choice xmlns:v="urn:schemas-microsoft-com:vml" Requires="v">
                <p:oleObj spid="_x0000_s3404" name="" r:id="rId13" imgW="215900" imgH="228600" progId="">
                  <p:embed/>
                </p:oleObj>
              </mc:Choice>
              <mc:Fallback>
                <p:oleObj name="" r:id="rId13" imgW="215900" imgH="228600" progId="">
                  <p:embed/>
                  <p:pic>
                    <p:nvPicPr>
                      <p:cNvPr id="0" name="图片 3403"/>
                      <p:cNvPicPr/>
                      <p:nvPr/>
                    </p:nvPicPr>
                    <p:blipFill>
                      <a:blip r:embed="rId14"/>
                      <a:stretch>
                        <a:fillRect/>
                      </a:stretch>
                    </p:blipFill>
                    <p:spPr>
                      <a:xfrm>
                        <a:off x="5526088" y="2755900"/>
                        <a:ext cx="388937" cy="411163"/>
                      </a:xfrm>
                      <a:prstGeom prst="rect">
                        <a:avLst/>
                      </a:prstGeom>
                      <a:noFill/>
                      <a:ln w="38100">
                        <a:noFill/>
                        <a:miter/>
                      </a:ln>
                    </p:spPr>
                  </p:pic>
                </p:oleObj>
              </mc:Fallback>
            </mc:AlternateContent>
          </a:graphicData>
        </a:graphic>
      </p:graphicFrame>
      <p:graphicFrame>
        <p:nvGraphicFramePr>
          <p:cNvPr id="37898" name="Object 39"/>
          <p:cNvGraphicFramePr>
            <a:graphicFrameLocks noChangeAspect="1"/>
          </p:cNvGraphicFramePr>
          <p:nvPr/>
        </p:nvGraphicFramePr>
        <p:xfrm>
          <a:off x="1403350" y="5033963"/>
          <a:ext cx="2486025" cy="1563687"/>
        </p:xfrm>
        <a:graphic>
          <a:graphicData uri="http://schemas.openxmlformats.org/presentationml/2006/ole">
            <mc:AlternateContent xmlns:mc="http://schemas.openxmlformats.org/markup-compatibility/2006">
              <mc:Choice xmlns:v="urn:schemas-microsoft-com:vml" Requires="v">
                <p:oleObj spid="_x0000_s3405" name="" r:id="rId15" imgW="1129665" imgH="711200" progId="">
                  <p:embed/>
                </p:oleObj>
              </mc:Choice>
              <mc:Fallback>
                <p:oleObj name="" r:id="rId15" imgW="1129665" imgH="711200" progId="">
                  <p:embed/>
                  <p:pic>
                    <p:nvPicPr>
                      <p:cNvPr id="0" name="图片 3404"/>
                      <p:cNvPicPr/>
                      <p:nvPr/>
                    </p:nvPicPr>
                    <p:blipFill>
                      <a:blip r:embed="rId16"/>
                      <a:stretch>
                        <a:fillRect/>
                      </a:stretch>
                    </p:blipFill>
                    <p:spPr>
                      <a:xfrm>
                        <a:off x="1403350" y="5033963"/>
                        <a:ext cx="2486025" cy="1563687"/>
                      </a:xfrm>
                      <a:prstGeom prst="rect">
                        <a:avLst/>
                      </a:prstGeom>
                      <a:noFill/>
                      <a:ln w="38100">
                        <a:noFill/>
                        <a:miter/>
                      </a:ln>
                    </p:spPr>
                  </p:pic>
                </p:oleObj>
              </mc:Fallback>
            </mc:AlternateContent>
          </a:graphicData>
        </a:graphic>
      </p:graphicFrame>
      <p:graphicFrame>
        <p:nvGraphicFramePr>
          <p:cNvPr id="37899" name="Object 40"/>
          <p:cNvGraphicFramePr>
            <a:graphicFrameLocks noChangeAspect="1"/>
          </p:cNvGraphicFramePr>
          <p:nvPr/>
        </p:nvGraphicFramePr>
        <p:xfrm>
          <a:off x="5364163" y="5473700"/>
          <a:ext cx="593725" cy="504825"/>
        </p:xfrm>
        <a:graphic>
          <a:graphicData uri="http://schemas.openxmlformats.org/presentationml/2006/ole">
            <mc:AlternateContent xmlns:mc="http://schemas.openxmlformats.org/markup-compatibility/2006">
              <mc:Choice xmlns:v="urn:schemas-microsoft-com:vml" Requires="v">
                <p:oleObj spid="_x0000_s3406" name="" r:id="rId17" imgW="381000" imgH="292100" progId="">
                  <p:embed/>
                </p:oleObj>
              </mc:Choice>
              <mc:Fallback>
                <p:oleObj name="" r:id="rId17" imgW="381000" imgH="292100" progId="">
                  <p:embed/>
                  <p:pic>
                    <p:nvPicPr>
                      <p:cNvPr id="0" name="图片 3405"/>
                      <p:cNvPicPr/>
                      <p:nvPr/>
                    </p:nvPicPr>
                    <p:blipFill>
                      <a:blip r:embed="rId18"/>
                      <a:stretch>
                        <a:fillRect/>
                      </a:stretch>
                    </p:blipFill>
                    <p:spPr>
                      <a:xfrm>
                        <a:off x="5364163" y="5473700"/>
                        <a:ext cx="593725" cy="504825"/>
                      </a:xfrm>
                      <a:prstGeom prst="rect">
                        <a:avLst/>
                      </a:prstGeom>
                      <a:noFill/>
                      <a:ln w="38100">
                        <a:noFill/>
                        <a:miter/>
                      </a:ln>
                    </p:spPr>
                  </p:pic>
                </p:oleObj>
              </mc:Fallback>
            </mc:AlternateContent>
          </a:graphicData>
        </a:graphic>
      </p:graphicFrame>
      <p:graphicFrame>
        <p:nvGraphicFramePr>
          <p:cNvPr id="37900" name="Object 41"/>
          <p:cNvGraphicFramePr>
            <a:graphicFrameLocks noChangeAspect="1"/>
          </p:cNvGraphicFramePr>
          <p:nvPr/>
        </p:nvGraphicFramePr>
        <p:xfrm>
          <a:off x="6019800" y="3284538"/>
          <a:ext cx="1865313" cy="1406525"/>
        </p:xfrm>
        <a:graphic>
          <a:graphicData uri="http://schemas.openxmlformats.org/presentationml/2006/ole">
            <mc:AlternateContent xmlns:mc="http://schemas.openxmlformats.org/markup-compatibility/2006">
              <mc:Choice xmlns:v="urn:schemas-microsoft-com:vml" Requires="v">
                <p:oleObj spid="_x0000_s3407" name="" r:id="rId19" imgW="1244600" imgH="939800" progId="">
                  <p:embed/>
                </p:oleObj>
              </mc:Choice>
              <mc:Fallback>
                <p:oleObj name="" r:id="rId19" imgW="1244600" imgH="939800" progId="">
                  <p:embed/>
                  <p:pic>
                    <p:nvPicPr>
                      <p:cNvPr id="0" name="图片 3406"/>
                      <p:cNvPicPr/>
                      <p:nvPr/>
                    </p:nvPicPr>
                    <p:blipFill>
                      <a:blip r:embed="rId20"/>
                      <a:stretch>
                        <a:fillRect/>
                      </a:stretch>
                    </p:blipFill>
                    <p:spPr>
                      <a:xfrm>
                        <a:off x="6019800" y="3284538"/>
                        <a:ext cx="1865313" cy="1406525"/>
                      </a:xfrm>
                      <a:prstGeom prst="rect">
                        <a:avLst/>
                      </a:prstGeom>
                      <a:noFill/>
                      <a:ln w="38100">
                        <a:noFill/>
                        <a:miter/>
                      </a:ln>
                    </p:spPr>
                  </p:pic>
                </p:oleObj>
              </mc:Fallback>
            </mc:AlternateContent>
          </a:graphicData>
        </a:graphic>
      </p:graphicFrame>
      <p:sp>
        <p:nvSpPr>
          <p:cNvPr id="37901" name="Rectangle 13"/>
          <p:cNvSpPr/>
          <p:nvPr/>
        </p:nvSpPr>
        <p:spPr>
          <a:xfrm>
            <a:off x="5292725" y="2565400"/>
            <a:ext cx="3527425" cy="2447925"/>
          </a:xfrm>
          <a:prstGeom prst="rect">
            <a:avLst/>
          </a:prstGeom>
          <a:noFill/>
          <a:ln w="28575" cap="flat" cmpd="sng">
            <a:solidFill>
              <a:srgbClr val="0000FF"/>
            </a:solidFill>
            <a:prstDash val="solid"/>
            <a:miter/>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37902" name="Line 14"/>
          <p:cNvSpPr/>
          <p:nvPr/>
        </p:nvSpPr>
        <p:spPr>
          <a:xfrm>
            <a:off x="6092825" y="4148138"/>
            <a:ext cx="1727200" cy="0"/>
          </a:xfrm>
          <a:prstGeom prst="line">
            <a:avLst/>
          </a:prstGeom>
          <a:ln w="28575" cap="flat" cmpd="sng">
            <a:solidFill>
              <a:srgbClr val="FF33CC"/>
            </a:solidFill>
            <a:prstDash val="dash"/>
            <a:headEnd type="none" w="med" len="med"/>
            <a:tailEnd type="none" w="med" len="med"/>
          </a:ln>
        </p:spPr>
      </p:sp>
      <p:sp>
        <p:nvSpPr>
          <p:cNvPr id="37903" name="Line 15"/>
          <p:cNvSpPr/>
          <p:nvPr/>
        </p:nvSpPr>
        <p:spPr>
          <a:xfrm>
            <a:off x="7604125" y="3355975"/>
            <a:ext cx="0" cy="1368425"/>
          </a:xfrm>
          <a:prstGeom prst="line">
            <a:avLst/>
          </a:prstGeom>
          <a:ln w="28575" cap="flat" cmpd="sng">
            <a:solidFill>
              <a:srgbClr val="FF33CC"/>
            </a:solidFill>
            <a:prstDash val="dash"/>
            <a:headEnd type="none" w="med" len="med"/>
            <a:tailEnd type="non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37901"/>
                                        </p:tgtEl>
                                        <p:attrNameLst>
                                          <p:attrName>style.visibility</p:attrName>
                                        </p:attrNameLst>
                                      </p:cBhvr>
                                      <p:to>
                                        <p:strVal val="visible"/>
                                      </p:to>
                                    </p:set>
                                    <p:animEffect transition="in" filter="wedge">
                                      <p:cBhvr>
                                        <p:cTn id="19" dur="1000"/>
                                        <p:tgtEl>
                                          <p:spTgt spid="37901"/>
                                        </p:tgtEl>
                                      </p:cBhvr>
                                    </p:animEffect>
                                  </p:childTnLst>
                                </p:cTn>
                              </p:par>
                            </p:childTnLst>
                          </p:cTn>
                        </p:par>
                        <p:par>
                          <p:cTn id="20" fill="hold">
                            <p:stCondLst>
                              <p:cond delay="1000"/>
                            </p:stCondLst>
                            <p:childTnLst>
                              <p:par>
                                <p:cTn id="21" presetID="5" presetClass="entr" presetSubtype="10" fill="hold" nodeType="afterEffect">
                                  <p:stCondLst>
                                    <p:cond delay="0"/>
                                  </p:stCondLst>
                                  <p:childTnLst>
                                    <p:set>
                                      <p:cBhvr>
                                        <p:cTn id="22" dur="1" fill="hold">
                                          <p:stCondLst>
                                            <p:cond delay="0"/>
                                          </p:stCondLst>
                                        </p:cTn>
                                        <p:tgtEl>
                                          <p:spTgt spid="37897"/>
                                        </p:tgtEl>
                                        <p:attrNameLst>
                                          <p:attrName>style.visibility</p:attrName>
                                        </p:attrNameLst>
                                      </p:cBhvr>
                                      <p:to>
                                        <p:strVal val="visible"/>
                                      </p:to>
                                    </p:set>
                                    <p:animEffect transition="in" filter="checkerboard(across)">
                                      <p:cBhvr>
                                        <p:cTn id="23" dur="500"/>
                                        <p:tgtEl>
                                          <p:spTgt spid="37897"/>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7896"/>
                                        </p:tgtEl>
                                        <p:attrNameLst>
                                          <p:attrName>style.visibility</p:attrName>
                                        </p:attrNameLst>
                                      </p:cBhvr>
                                      <p:to>
                                        <p:strVal val="visible"/>
                                      </p:to>
                                    </p:set>
                                    <p:animEffect transition="in" filter="checkerboard(across)">
                                      <p:cBhvr>
                                        <p:cTn id="26" dur="500"/>
                                        <p:tgtEl>
                                          <p:spTgt spid="3789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8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8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37900"/>
                                        </p:tgtEl>
                                        <p:attrNameLst>
                                          <p:attrName>style.visibility</p:attrName>
                                        </p:attrNameLst>
                                      </p:cBhvr>
                                      <p:to>
                                        <p:strVal val="visible"/>
                                      </p:to>
                                    </p:set>
                                    <p:animEffect transition="in" filter="checkerboard(across)">
                                      <p:cBhvr>
                                        <p:cTn id="43" dur="500"/>
                                        <p:tgtEl>
                                          <p:spTgt spid="37900"/>
                                        </p:tgtEl>
                                      </p:cBhvr>
                                    </p:animEffect>
                                  </p:childTnLst>
                                </p:cTn>
                              </p:par>
                              <p:par>
                                <p:cTn id="44" presetID="22" presetClass="entr" presetSubtype="8" fill="hold" nodeType="withEffect">
                                  <p:stCondLst>
                                    <p:cond delay="0"/>
                                  </p:stCondLst>
                                  <p:childTnLst>
                                    <p:set>
                                      <p:cBhvr>
                                        <p:cTn id="45" dur="1" fill="hold">
                                          <p:stCondLst>
                                            <p:cond delay="0"/>
                                          </p:stCondLst>
                                        </p:cTn>
                                        <p:tgtEl>
                                          <p:spTgt spid="37902"/>
                                        </p:tgtEl>
                                        <p:attrNameLst>
                                          <p:attrName>style.visibility</p:attrName>
                                        </p:attrNameLst>
                                      </p:cBhvr>
                                      <p:to>
                                        <p:strVal val="visible"/>
                                      </p:to>
                                    </p:set>
                                    <p:animEffect transition="in" filter="wipe(left)">
                                      <p:cBhvr>
                                        <p:cTn id="46" dur="500"/>
                                        <p:tgtEl>
                                          <p:spTgt spid="37902"/>
                                        </p:tgtEl>
                                      </p:cBhvr>
                                    </p:animEffect>
                                  </p:childTnLst>
                                </p:cTn>
                              </p:par>
                              <p:par>
                                <p:cTn id="47" presetID="22" presetClass="entr" presetSubtype="1" fill="hold" nodeType="withEffect">
                                  <p:stCondLst>
                                    <p:cond delay="0"/>
                                  </p:stCondLst>
                                  <p:childTnLst>
                                    <p:set>
                                      <p:cBhvr>
                                        <p:cTn id="48" dur="1" fill="hold">
                                          <p:stCondLst>
                                            <p:cond delay="0"/>
                                          </p:stCondLst>
                                        </p:cTn>
                                        <p:tgtEl>
                                          <p:spTgt spid="37903"/>
                                        </p:tgtEl>
                                        <p:attrNameLst>
                                          <p:attrName>style.visibility</p:attrName>
                                        </p:attrNameLst>
                                      </p:cBhvr>
                                      <p:to>
                                        <p:strVal val="visible"/>
                                      </p:to>
                                    </p:set>
                                    <p:animEffect transition="in" filter="wipe(up)">
                                      <p:cBhvr>
                                        <p:cTn id="49" dur="500"/>
                                        <p:tgtEl>
                                          <p:spTgt spid="37903"/>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37899"/>
                                        </p:tgtEl>
                                        <p:attrNameLst>
                                          <p:attrName>style.visibility</p:attrName>
                                        </p:attrNameLst>
                                      </p:cBhvr>
                                      <p:to>
                                        <p:strVal val="visible"/>
                                      </p:to>
                                    </p:set>
                                    <p:animEffect transition="in" filter="slide(fromBottom)">
                                      <p:cBhvr>
                                        <p:cTn id="54" dur="500"/>
                                        <p:tgtEl>
                                          <p:spTgt spid="3789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p:bldP spid="3790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3554" name="Rectangle 2"/>
          <p:cNvSpPr>
            <a:spLocks noGrp="1"/>
          </p:cNvSpPr>
          <p:nvPr>
            <p:ph type="title"/>
          </p:nvPr>
        </p:nvSpPr>
        <p:spPr/>
        <p:txBody>
          <a:bodyPr vert="horz" wrap="square" lIns="91440" tIns="45720" rIns="91440" bIns="45720" anchor="ctr" anchorCtr="0"/>
          <a:p>
            <a:pPr eaLnBrk="1" hangingPunct="1"/>
            <a:r>
              <a:rPr lang="zh-CN" altLang="en-US" dirty="0">
                <a:solidFill>
                  <a:srgbClr val="0000FF"/>
                </a:solidFill>
              </a:rPr>
              <a:t>二、行列式按行（列）展开法则</a:t>
            </a:r>
            <a:endParaRPr lang="zh-CN" altLang="en-US" dirty="0">
              <a:solidFill>
                <a:srgbClr val="0000FF"/>
              </a:solidFill>
            </a:endParaRPr>
          </a:p>
        </p:txBody>
      </p:sp>
      <p:sp>
        <p:nvSpPr>
          <p:cNvPr id="38915" name="Text Box 3"/>
          <p:cNvSpPr txBox="1"/>
          <p:nvPr/>
        </p:nvSpPr>
        <p:spPr>
          <a:xfrm>
            <a:off x="914400" y="1316038"/>
            <a:ext cx="7620000" cy="96837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3</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行列式等于它的任一行（列）的各元素与其对应的代数余子式乘积之和，即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38916" name="Object 5"/>
          <p:cNvGraphicFramePr>
            <a:graphicFrameLocks noChangeAspect="1"/>
          </p:cNvGraphicFramePr>
          <p:nvPr/>
        </p:nvGraphicFramePr>
        <p:xfrm>
          <a:off x="1166813" y="2339975"/>
          <a:ext cx="6254750" cy="557213"/>
        </p:xfrm>
        <a:graphic>
          <a:graphicData uri="http://schemas.openxmlformats.org/presentationml/2006/ole">
            <mc:AlternateContent xmlns:mc="http://schemas.openxmlformats.org/markup-compatibility/2006">
              <mc:Choice xmlns:v="urn:schemas-microsoft-com:vml" Requires="v">
                <p:oleObj spid="_x0000_s3408" name="" r:id="rId1" imgW="3784600" imgH="330200" progId="">
                  <p:embed/>
                </p:oleObj>
              </mc:Choice>
              <mc:Fallback>
                <p:oleObj name="" r:id="rId1" imgW="3784600" imgH="330200" progId="">
                  <p:embed/>
                  <p:pic>
                    <p:nvPicPr>
                      <p:cNvPr id="0" name="图片 3407"/>
                      <p:cNvPicPr/>
                      <p:nvPr/>
                    </p:nvPicPr>
                    <p:blipFill>
                      <a:blip r:embed="rId2"/>
                      <a:stretch>
                        <a:fillRect/>
                      </a:stretch>
                    </p:blipFill>
                    <p:spPr>
                      <a:xfrm>
                        <a:off x="1166813" y="2339975"/>
                        <a:ext cx="6254750" cy="557213"/>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left)">
                                      <p:cBhvr>
                                        <p:cTn id="12"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39938" name="Object 23"/>
          <p:cNvGraphicFramePr>
            <a:graphicFrameLocks noChangeAspect="1"/>
          </p:cNvGraphicFramePr>
          <p:nvPr/>
        </p:nvGraphicFramePr>
        <p:xfrm>
          <a:off x="179388" y="423863"/>
          <a:ext cx="7091362" cy="1563687"/>
        </p:xfrm>
        <a:graphic>
          <a:graphicData uri="http://schemas.openxmlformats.org/presentationml/2006/ole">
            <mc:AlternateContent xmlns:mc="http://schemas.openxmlformats.org/markup-compatibility/2006">
              <mc:Choice xmlns:v="urn:schemas-microsoft-com:vml" Requires="v">
                <p:oleObj spid="_x0000_s3409" name="" r:id="rId1" imgW="3225800" imgH="711200" progId="">
                  <p:embed/>
                </p:oleObj>
              </mc:Choice>
              <mc:Fallback>
                <p:oleObj name="" r:id="rId1" imgW="3225800" imgH="711200" progId="">
                  <p:embed/>
                  <p:pic>
                    <p:nvPicPr>
                      <p:cNvPr id="0" name="图片 3408"/>
                      <p:cNvPicPr/>
                      <p:nvPr/>
                    </p:nvPicPr>
                    <p:blipFill>
                      <a:blip r:embed="rId2"/>
                      <a:stretch>
                        <a:fillRect/>
                      </a:stretch>
                    </p:blipFill>
                    <p:spPr>
                      <a:xfrm>
                        <a:off x="179388" y="423863"/>
                        <a:ext cx="7091362" cy="1563687"/>
                      </a:xfrm>
                      <a:prstGeom prst="rect">
                        <a:avLst/>
                      </a:prstGeom>
                      <a:noFill/>
                      <a:ln w="38100">
                        <a:noFill/>
                        <a:miter/>
                      </a:ln>
                    </p:spPr>
                  </p:pic>
                </p:oleObj>
              </mc:Fallback>
            </mc:AlternateContent>
          </a:graphicData>
        </a:graphic>
      </p:graphicFrame>
      <p:graphicFrame>
        <p:nvGraphicFramePr>
          <p:cNvPr id="39939" name="Object 24"/>
          <p:cNvGraphicFramePr>
            <a:graphicFrameLocks noChangeAspect="1"/>
          </p:cNvGraphicFramePr>
          <p:nvPr/>
        </p:nvGraphicFramePr>
        <p:xfrm>
          <a:off x="2187575" y="2189163"/>
          <a:ext cx="6786563" cy="1563687"/>
        </p:xfrm>
        <a:graphic>
          <a:graphicData uri="http://schemas.openxmlformats.org/presentationml/2006/ole">
            <mc:AlternateContent xmlns:mc="http://schemas.openxmlformats.org/markup-compatibility/2006">
              <mc:Choice xmlns:v="urn:schemas-microsoft-com:vml" Requires="v">
                <p:oleObj spid="_x0000_s3411" name="" r:id="rId3" imgW="3086100" imgH="711200" progId="">
                  <p:embed/>
                </p:oleObj>
              </mc:Choice>
              <mc:Fallback>
                <p:oleObj name="" r:id="rId3" imgW="3086100" imgH="711200" progId="">
                  <p:embed/>
                  <p:pic>
                    <p:nvPicPr>
                      <p:cNvPr id="0" name="图片 3410"/>
                      <p:cNvPicPr/>
                      <p:nvPr/>
                    </p:nvPicPr>
                    <p:blipFill>
                      <a:blip r:embed="rId4"/>
                      <a:stretch>
                        <a:fillRect/>
                      </a:stretch>
                    </p:blipFill>
                    <p:spPr>
                      <a:xfrm>
                        <a:off x="2187575" y="2189163"/>
                        <a:ext cx="6786563" cy="1563687"/>
                      </a:xfrm>
                      <a:prstGeom prst="rect">
                        <a:avLst/>
                      </a:prstGeom>
                      <a:noFill/>
                      <a:ln w="38100">
                        <a:noFill/>
                        <a:miter/>
                      </a:ln>
                    </p:spPr>
                  </p:pic>
                </p:oleObj>
              </mc:Fallback>
            </mc:AlternateContent>
          </a:graphicData>
        </a:graphic>
      </p:graphicFrame>
      <p:graphicFrame>
        <p:nvGraphicFramePr>
          <p:cNvPr id="39940" name="Object 25"/>
          <p:cNvGraphicFramePr>
            <a:graphicFrameLocks noChangeAspect="1"/>
          </p:cNvGraphicFramePr>
          <p:nvPr/>
        </p:nvGraphicFramePr>
        <p:xfrm>
          <a:off x="2197100" y="4213225"/>
          <a:ext cx="1144588" cy="503238"/>
        </p:xfrm>
        <a:graphic>
          <a:graphicData uri="http://schemas.openxmlformats.org/presentationml/2006/ole">
            <mc:AlternateContent xmlns:mc="http://schemas.openxmlformats.org/markup-compatibility/2006">
              <mc:Choice xmlns:v="urn:schemas-microsoft-com:vml" Requires="v">
                <p:oleObj spid="_x0000_s3410" name="" r:id="rId5" imgW="520700" imgH="228600" progId="">
                  <p:embed/>
                </p:oleObj>
              </mc:Choice>
              <mc:Fallback>
                <p:oleObj name="" r:id="rId5" imgW="520700" imgH="228600" progId="">
                  <p:embed/>
                  <p:pic>
                    <p:nvPicPr>
                      <p:cNvPr id="0" name="图片 3409"/>
                      <p:cNvPicPr/>
                      <p:nvPr/>
                    </p:nvPicPr>
                    <p:blipFill>
                      <a:blip r:embed="rId6"/>
                      <a:stretch>
                        <a:fillRect/>
                      </a:stretch>
                    </p:blipFill>
                    <p:spPr>
                      <a:xfrm>
                        <a:off x="2197100" y="4213225"/>
                        <a:ext cx="1144588" cy="503238"/>
                      </a:xfrm>
                      <a:prstGeom prst="rect">
                        <a:avLst/>
                      </a:prstGeom>
                      <a:noFill/>
                      <a:ln w="38100">
                        <a:noFill/>
                        <a:miter/>
                      </a:ln>
                    </p:spPr>
                  </p:pic>
                </p:oleObj>
              </mc:Fallback>
            </mc:AlternateContent>
          </a:graphicData>
        </a:graphic>
      </p:graphicFrame>
      <p:graphicFrame>
        <p:nvGraphicFramePr>
          <p:cNvPr id="39941" name="Object 26"/>
          <p:cNvGraphicFramePr>
            <a:graphicFrameLocks noChangeAspect="1"/>
          </p:cNvGraphicFramePr>
          <p:nvPr/>
        </p:nvGraphicFramePr>
        <p:xfrm>
          <a:off x="3354388" y="4213225"/>
          <a:ext cx="1089025" cy="503238"/>
        </p:xfrm>
        <a:graphic>
          <a:graphicData uri="http://schemas.openxmlformats.org/presentationml/2006/ole">
            <mc:AlternateContent xmlns:mc="http://schemas.openxmlformats.org/markup-compatibility/2006">
              <mc:Choice xmlns:v="urn:schemas-microsoft-com:vml" Requires="v">
                <p:oleObj spid="_x0000_s3412" name="" r:id="rId7" imgW="495300" imgH="228600" progId="">
                  <p:embed/>
                </p:oleObj>
              </mc:Choice>
              <mc:Fallback>
                <p:oleObj name="" r:id="rId7" imgW="495300" imgH="228600" progId="">
                  <p:embed/>
                  <p:pic>
                    <p:nvPicPr>
                      <p:cNvPr id="0" name="图片 3411"/>
                      <p:cNvPicPr/>
                      <p:nvPr/>
                    </p:nvPicPr>
                    <p:blipFill>
                      <a:blip r:embed="rId8"/>
                      <a:stretch>
                        <a:fillRect/>
                      </a:stretch>
                    </p:blipFill>
                    <p:spPr>
                      <a:xfrm>
                        <a:off x="3354388" y="4213225"/>
                        <a:ext cx="1089025" cy="503238"/>
                      </a:xfrm>
                      <a:prstGeom prst="rect">
                        <a:avLst/>
                      </a:prstGeom>
                      <a:noFill/>
                      <a:ln w="38100">
                        <a:noFill/>
                        <a:miter/>
                      </a:ln>
                    </p:spPr>
                  </p:pic>
                </p:oleObj>
              </mc:Fallback>
            </mc:AlternateContent>
          </a:graphicData>
        </a:graphic>
      </p:graphicFrame>
      <p:graphicFrame>
        <p:nvGraphicFramePr>
          <p:cNvPr id="39942" name="Object 27"/>
          <p:cNvGraphicFramePr>
            <a:graphicFrameLocks noChangeAspect="1"/>
          </p:cNvGraphicFramePr>
          <p:nvPr/>
        </p:nvGraphicFramePr>
        <p:xfrm>
          <a:off x="4449763" y="4213225"/>
          <a:ext cx="1090612" cy="503238"/>
        </p:xfrm>
        <a:graphic>
          <a:graphicData uri="http://schemas.openxmlformats.org/presentationml/2006/ole">
            <mc:AlternateContent xmlns:mc="http://schemas.openxmlformats.org/markup-compatibility/2006">
              <mc:Choice xmlns:v="urn:schemas-microsoft-com:vml" Requires="v">
                <p:oleObj spid="_x0000_s3414" name="" r:id="rId9" imgW="495300" imgH="228600" progId="">
                  <p:embed/>
                </p:oleObj>
              </mc:Choice>
              <mc:Fallback>
                <p:oleObj name="" r:id="rId9" imgW="495300" imgH="228600" progId="">
                  <p:embed/>
                  <p:pic>
                    <p:nvPicPr>
                      <p:cNvPr id="0" name="图片 3413"/>
                      <p:cNvPicPr/>
                      <p:nvPr/>
                    </p:nvPicPr>
                    <p:blipFill>
                      <a:blip r:embed="rId10"/>
                      <a:stretch>
                        <a:fillRect/>
                      </a:stretch>
                    </p:blipFill>
                    <p:spPr>
                      <a:xfrm>
                        <a:off x="4449763" y="4213225"/>
                        <a:ext cx="1090612" cy="503238"/>
                      </a:xfrm>
                      <a:prstGeom prst="rect">
                        <a:avLst/>
                      </a:prstGeom>
                      <a:noFill/>
                      <a:ln w="38100">
                        <a:noFill/>
                        <a:miter/>
                      </a:ln>
                    </p:spPr>
                  </p:pic>
                </p:oleObj>
              </mc:Fallback>
            </mc:AlternateContent>
          </a:graphicData>
        </a:graphic>
      </p:graphicFrame>
      <p:graphicFrame>
        <p:nvGraphicFramePr>
          <p:cNvPr id="39943" name="Object 28"/>
          <p:cNvGraphicFramePr>
            <a:graphicFrameLocks noChangeAspect="1"/>
          </p:cNvGraphicFramePr>
          <p:nvPr/>
        </p:nvGraphicFramePr>
        <p:xfrm>
          <a:off x="2155825" y="5086350"/>
          <a:ext cx="3470275" cy="503238"/>
        </p:xfrm>
        <a:graphic>
          <a:graphicData uri="http://schemas.openxmlformats.org/presentationml/2006/ole">
            <mc:AlternateContent xmlns:mc="http://schemas.openxmlformats.org/markup-compatibility/2006">
              <mc:Choice xmlns:v="urn:schemas-microsoft-com:vml" Requires="v">
                <p:oleObj spid="_x0000_s3415" name="" r:id="rId11" imgW="2082800" imgH="292100" progId="">
                  <p:embed/>
                </p:oleObj>
              </mc:Choice>
              <mc:Fallback>
                <p:oleObj name="" r:id="rId11" imgW="2082800" imgH="292100" progId="">
                  <p:embed/>
                  <p:pic>
                    <p:nvPicPr>
                      <p:cNvPr id="0" name="图片 3414"/>
                      <p:cNvPicPr/>
                      <p:nvPr/>
                    </p:nvPicPr>
                    <p:blipFill>
                      <a:blip r:embed="rId12"/>
                      <a:stretch>
                        <a:fillRect/>
                      </a:stretch>
                    </p:blipFill>
                    <p:spPr>
                      <a:xfrm>
                        <a:off x="2155825" y="5086350"/>
                        <a:ext cx="3470275" cy="503238"/>
                      </a:xfrm>
                      <a:prstGeom prst="rect">
                        <a:avLst/>
                      </a:prstGeom>
                      <a:noFill/>
                      <a:ln w="38100">
                        <a:noFill/>
                        <a:miter/>
                      </a:ln>
                    </p:spPr>
                  </p:pic>
                </p:oleObj>
              </mc:Fallback>
            </mc:AlternateContent>
          </a:graphicData>
        </a:graphic>
      </p:graphicFrame>
      <p:graphicFrame>
        <p:nvGraphicFramePr>
          <p:cNvPr id="39944" name="Object 29"/>
          <p:cNvGraphicFramePr>
            <a:graphicFrameLocks noChangeAspect="1"/>
          </p:cNvGraphicFramePr>
          <p:nvPr/>
        </p:nvGraphicFramePr>
        <p:xfrm>
          <a:off x="2155825" y="5949950"/>
          <a:ext cx="3470275" cy="503238"/>
        </p:xfrm>
        <a:graphic>
          <a:graphicData uri="http://schemas.openxmlformats.org/presentationml/2006/ole">
            <mc:AlternateContent xmlns:mc="http://schemas.openxmlformats.org/markup-compatibility/2006">
              <mc:Choice xmlns:v="urn:schemas-microsoft-com:vml" Requires="v">
                <p:oleObj spid="_x0000_s3416" name="" r:id="rId13" imgW="2082800" imgH="292100" progId="">
                  <p:embed/>
                </p:oleObj>
              </mc:Choice>
              <mc:Fallback>
                <p:oleObj name="" r:id="rId13" imgW="2082800" imgH="292100" progId="">
                  <p:embed/>
                  <p:pic>
                    <p:nvPicPr>
                      <p:cNvPr id="0" name="图片 3415"/>
                      <p:cNvPicPr/>
                      <p:nvPr/>
                    </p:nvPicPr>
                    <p:blipFill>
                      <a:blip r:embed="rId14"/>
                      <a:stretch>
                        <a:fillRect/>
                      </a:stretch>
                    </p:blipFill>
                    <p:spPr>
                      <a:xfrm>
                        <a:off x="2155825" y="5949950"/>
                        <a:ext cx="3470275" cy="503238"/>
                      </a:xfrm>
                      <a:prstGeom prst="rect">
                        <a:avLst/>
                      </a:prstGeom>
                      <a:noFill/>
                      <a:ln w="38100">
                        <a:noFill/>
                        <a:miter/>
                      </a:ln>
                    </p:spPr>
                  </p:pic>
                </p:oleObj>
              </mc:Fallback>
            </mc:AlternateContent>
          </a:graphicData>
        </a:graphic>
      </p:graphicFrame>
      <p:sp>
        <p:nvSpPr>
          <p:cNvPr id="39945" name="Rectangle 9"/>
          <p:cNvSpPr/>
          <p:nvPr/>
        </p:nvSpPr>
        <p:spPr>
          <a:xfrm>
            <a:off x="755650" y="5086350"/>
            <a:ext cx="14033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同理可得</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left)">
                                      <p:cBhvr>
                                        <p:cTn id="7" dur="500"/>
                                        <p:tgtEl>
                                          <p:spTgt spid="39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left)">
                                      <p:cBhvr>
                                        <p:cTn id="12" dur="500"/>
                                        <p:tgtEl>
                                          <p:spTgt spid="39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40"/>
                                        </p:tgtEl>
                                        <p:attrNameLst>
                                          <p:attrName>style.visibility</p:attrName>
                                        </p:attrNameLst>
                                      </p:cBhvr>
                                      <p:to>
                                        <p:strVal val="visible"/>
                                      </p:to>
                                    </p:set>
                                    <p:animEffect transition="in" filter="wipe(left)">
                                      <p:cBhvr>
                                        <p:cTn id="17" dur="500"/>
                                        <p:tgtEl>
                                          <p:spTgt spid="399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1"/>
                                        </p:tgtEl>
                                        <p:attrNameLst>
                                          <p:attrName>style.visibility</p:attrName>
                                        </p:attrNameLst>
                                      </p:cBhvr>
                                      <p:to>
                                        <p:strVal val="visible"/>
                                      </p:to>
                                    </p:set>
                                    <p:animEffect transition="in" filter="wipe(left)">
                                      <p:cBhvr>
                                        <p:cTn id="22" dur="500"/>
                                        <p:tgtEl>
                                          <p:spTgt spid="399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42"/>
                                        </p:tgtEl>
                                        <p:attrNameLst>
                                          <p:attrName>style.visibility</p:attrName>
                                        </p:attrNameLst>
                                      </p:cBhvr>
                                      <p:to>
                                        <p:strVal val="visible"/>
                                      </p:to>
                                    </p:set>
                                    <p:animEffect transition="in" filter="wipe(left)">
                                      <p:cBhvr>
                                        <p:cTn id="27" dur="500"/>
                                        <p:tgtEl>
                                          <p:spTgt spid="399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45"/>
                                        </p:tgtEl>
                                        <p:attrNameLst>
                                          <p:attrName>style.visibility</p:attrName>
                                        </p:attrNameLst>
                                      </p:cBhvr>
                                      <p:to>
                                        <p:strVal val="visible"/>
                                      </p:to>
                                    </p:set>
                                    <p:animEffect transition="in" filter="wipe(left)">
                                      <p:cBhvr>
                                        <p:cTn id="32" dur="500"/>
                                        <p:tgtEl>
                                          <p:spTgt spid="399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943"/>
                                        </p:tgtEl>
                                        <p:attrNameLst>
                                          <p:attrName>style.visibility</p:attrName>
                                        </p:attrNameLst>
                                      </p:cBhvr>
                                      <p:to>
                                        <p:strVal val="visible"/>
                                      </p:to>
                                    </p:set>
                                    <p:animEffect transition="in" filter="wipe(left)">
                                      <p:cBhvr>
                                        <p:cTn id="37" dur="500"/>
                                        <p:tgtEl>
                                          <p:spTgt spid="399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944"/>
                                        </p:tgtEl>
                                        <p:attrNameLst>
                                          <p:attrName>style.visibility</p:attrName>
                                        </p:attrNameLst>
                                      </p:cBhvr>
                                      <p:to>
                                        <p:strVal val="visible"/>
                                      </p:to>
                                    </p:set>
                                    <p:animEffect transition="in" filter="wipe(left)">
                                      <p:cBhvr>
                                        <p:cTn id="42" dur="500"/>
                                        <p:tgtEl>
                                          <p:spTgt spid="39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3907" name="对象 123906"/>
          <p:cNvGraphicFramePr/>
          <p:nvPr/>
        </p:nvGraphicFramePr>
        <p:xfrm>
          <a:off x="1246346" y="1567101"/>
          <a:ext cx="5770960" cy="1433513"/>
        </p:xfrm>
        <a:graphic>
          <a:graphicData uri="http://schemas.openxmlformats.org/presentationml/2006/ole">
            <mc:AlternateContent xmlns:mc="http://schemas.openxmlformats.org/markup-compatibility/2006">
              <mc:Choice xmlns:v="urn:schemas-microsoft-com:vml" Requires="v">
                <p:oleObj spid="_x0000_s3342" name="" r:id="rId1" imgW="7924800" imgH="1968500" progId="Equation.DSMT4">
                  <p:embed/>
                </p:oleObj>
              </mc:Choice>
              <mc:Fallback>
                <p:oleObj name="" r:id="rId1" imgW="7924800" imgH="1968500" progId="Equation.DSMT4">
                  <p:embed/>
                  <p:pic>
                    <p:nvPicPr>
                      <p:cNvPr id="0" name="图片 3341"/>
                      <p:cNvPicPr/>
                      <p:nvPr/>
                    </p:nvPicPr>
                    <p:blipFill>
                      <a:blip r:embed="rId2"/>
                      <a:stretch>
                        <a:fillRect/>
                      </a:stretch>
                    </p:blipFill>
                    <p:spPr>
                      <a:xfrm>
                        <a:off x="1246346" y="1567101"/>
                        <a:ext cx="5770960" cy="1433513"/>
                      </a:xfrm>
                      <a:prstGeom prst="rect">
                        <a:avLst/>
                      </a:prstGeom>
                      <a:noFill/>
                      <a:ln w="38100">
                        <a:noFill/>
                        <a:miter/>
                      </a:ln>
                    </p:spPr>
                  </p:pic>
                </p:oleObj>
              </mc:Fallback>
            </mc:AlternateContent>
          </a:graphicData>
        </a:graphic>
      </p:graphicFrame>
      <p:graphicFrame>
        <p:nvGraphicFramePr>
          <p:cNvPr id="123908" name="对象 123907"/>
          <p:cNvGraphicFramePr/>
          <p:nvPr/>
        </p:nvGraphicFramePr>
        <p:xfrm>
          <a:off x="1380411" y="4850845"/>
          <a:ext cx="3114675" cy="323850"/>
        </p:xfrm>
        <a:graphic>
          <a:graphicData uri="http://schemas.openxmlformats.org/presentationml/2006/ole">
            <mc:AlternateContent xmlns:mc="http://schemas.openxmlformats.org/markup-compatibility/2006">
              <mc:Choice xmlns:v="urn:schemas-microsoft-com:vml" Requires="v">
                <p:oleObj spid="_x0000_s3343" name="" r:id="rId3" imgW="4150995" imgH="431800" progId="Equation.DSMT4">
                  <p:embed/>
                </p:oleObj>
              </mc:Choice>
              <mc:Fallback>
                <p:oleObj name="" r:id="rId3" imgW="4150995" imgH="431800" progId="Equation.DSMT4">
                  <p:embed/>
                  <p:pic>
                    <p:nvPicPr>
                      <p:cNvPr id="0" name="图片 3342"/>
                      <p:cNvPicPr/>
                      <p:nvPr/>
                    </p:nvPicPr>
                    <p:blipFill>
                      <a:blip r:embed="rId4"/>
                      <a:stretch>
                        <a:fillRect/>
                      </a:stretch>
                    </p:blipFill>
                    <p:spPr>
                      <a:xfrm>
                        <a:off x="1380411" y="4850845"/>
                        <a:ext cx="3114675" cy="323850"/>
                      </a:xfrm>
                      <a:prstGeom prst="rect">
                        <a:avLst/>
                      </a:prstGeom>
                      <a:noFill/>
                      <a:ln w="38100">
                        <a:noFill/>
                        <a:miter/>
                      </a:ln>
                    </p:spPr>
                  </p:pic>
                </p:oleObj>
              </mc:Fallback>
            </mc:AlternateContent>
          </a:graphicData>
        </a:graphic>
      </p:graphicFrame>
      <p:graphicFrame>
        <p:nvGraphicFramePr>
          <p:cNvPr id="123909" name="对象 123908"/>
          <p:cNvGraphicFramePr>
            <a:graphicFrameLocks noGrp="1"/>
          </p:cNvGraphicFramePr>
          <p:nvPr/>
        </p:nvGraphicFramePr>
        <p:xfrm>
          <a:off x="1335644" y="3232785"/>
          <a:ext cx="6172200" cy="1404938"/>
        </p:xfrm>
        <a:graphic>
          <a:graphicData uri="http://schemas.openxmlformats.org/presentationml/2006/ole">
            <mc:AlternateContent xmlns:mc="http://schemas.openxmlformats.org/markup-compatibility/2006">
              <mc:Choice xmlns:v="urn:schemas-microsoft-com:vml" Requires="v">
                <p:oleObj spid="_x0000_s3345" name="" r:id="rId5" imgW="8648700" imgH="1968500" progId="Equation.DSMT4">
                  <p:embed/>
                </p:oleObj>
              </mc:Choice>
              <mc:Fallback>
                <p:oleObj name="" r:id="rId5" imgW="8648700" imgH="1968500" progId="Equation.DSMT4">
                  <p:embed/>
                  <p:pic>
                    <p:nvPicPr>
                      <p:cNvPr id="0" name="图片 3344"/>
                      <p:cNvPicPr/>
                      <p:nvPr/>
                    </p:nvPicPr>
                    <p:blipFill>
                      <a:blip r:embed="rId6"/>
                      <a:stretch>
                        <a:fillRect/>
                      </a:stretch>
                    </p:blipFill>
                    <p:spPr>
                      <a:xfrm>
                        <a:off x="1335644" y="3232785"/>
                        <a:ext cx="6172200" cy="1404938"/>
                      </a:xfrm>
                      <a:prstGeom prst="rect">
                        <a:avLst/>
                      </a:prstGeom>
                      <a:noFill/>
                      <a:ln w="38100">
                        <a:miter/>
                      </a:ln>
                    </p:spPr>
                  </p:pic>
                </p:oleObj>
              </mc:Fallback>
            </mc:AlternateContent>
          </a:graphicData>
        </a:graphic>
      </p:graphicFrame>
      <p:graphicFrame>
        <p:nvGraphicFramePr>
          <p:cNvPr id="123910" name="对象 123909"/>
          <p:cNvGraphicFramePr/>
          <p:nvPr/>
        </p:nvGraphicFramePr>
        <p:xfrm>
          <a:off x="5460206" y="4887754"/>
          <a:ext cx="1169670" cy="287179"/>
        </p:xfrm>
        <a:graphic>
          <a:graphicData uri="http://schemas.openxmlformats.org/presentationml/2006/ole">
            <mc:AlternateContent xmlns:mc="http://schemas.openxmlformats.org/markup-compatibility/2006">
              <mc:Choice xmlns:v="urn:schemas-microsoft-com:vml" Requires="v">
                <p:oleObj spid="_x0000_s3346" name="" r:id="rId7" imgW="876300" imgH="215900" progId="Equation.3">
                  <p:embed/>
                </p:oleObj>
              </mc:Choice>
              <mc:Fallback>
                <p:oleObj name="" r:id="rId7" imgW="876300" imgH="215900" progId="Equation.3">
                  <p:embed/>
                  <p:pic>
                    <p:nvPicPr>
                      <p:cNvPr id="0" name="图片 3345"/>
                      <p:cNvPicPr/>
                      <p:nvPr/>
                    </p:nvPicPr>
                    <p:blipFill>
                      <a:blip r:embed="rId8"/>
                      <a:stretch>
                        <a:fillRect/>
                      </a:stretch>
                    </p:blipFill>
                    <p:spPr>
                      <a:xfrm>
                        <a:off x="5460206" y="4887754"/>
                        <a:ext cx="1169670" cy="287179"/>
                      </a:xfrm>
                      <a:prstGeom prst="rect">
                        <a:avLst/>
                      </a:prstGeom>
                      <a:noFill/>
                      <a:ln w="38100">
                        <a:noFill/>
                        <a:miter/>
                      </a:ln>
                    </p:spPr>
                  </p:pic>
                </p:oleObj>
              </mc:Fallback>
            </mc:AlternateContent>
          </a:graphicData>
        </a:graphic>
      </p:graphicFrame>
      <p:sp>
        <p:nvSpPr>
          <p:cNvPr id="2" name="文本框 1"/>
          <p:cNvSpPr txBox="1"/>
          <p:nvPr/>
        </p:nvSpPr>
        <p:spPr>
          <a:xfrm>
            <a:off x="1010920" y="662940"/>
            <a:ext cx="6657340" cy="368300"/>
          </a:xfrm>
          <a:prstGeom prst="rect">
            <a:avLst/>
          </a:prstGeom>
          <a:noFill/>
        </p:spPr>
        <p:txBody>
          <a:bodyPr wrap="square" rtlCol="0">
            <a:spAutoFit/>
          </a:bodyPr>
          <a:p>
            <a:r>
              <a:rPr lang="zh-CN" altLang="en-US" b="1">
                <a:solidFill>
                  <a:srgbClr val="00B050"/>
                </a:solidFill>
              </a:rPr>
              <a:t>证明：</a:t>
            </a:r>
            <a:endParaRPr lang="zh-CN" altLang="en-US" b="1">
              <a:solidFill>
                <a:srgbClr val="00B050"/>
              </a:solidFill>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wipe(left)">
                                      <p:cBhvr>
                                        <p:cTn id="7" dur="500"/>
                                        <p:tgtEl>
                                          <p:spTgt spid="1239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3909"/>
                                        </p:tgtEl>
                                        <p:attrNameLst>
                                          <p:attrName>style.visibility</p:attrName>
                                        </p:attrNameLst>
                                      </p:cBhvr>
                                      <p:to>
                                        <p:strVal val="visible"/>
                                      </p:to>
                                    </p:set>
                                    <p:animEffect transition="in" filter="wipe(left)">
                                      <p:cBhvr>
                                        <p:cTn id="12" dur="500"/>
                                        <p:tgtEl>
                                          <p:spTgt spid="1239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908"/>
                                        </p:tgtEl>
                                        <p:attrNameLst>
                                          <p:attrName>style.visibility</p:attrName>
                                        </p:attrNameLst>
                                      </p:cBhvr>
                                      <p:to>
                                        <p:strVal val="visible"/>
                                      </p:to>
                                    </p:set>
                                    <p:animEffect transition="in" filter="wipe(left)">
                                      <p:cBhvr>
                                        <p:cTn id="17" dur="500"/>
                                        <p:tgtEl>
                                          <p:spTgt spid="1239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3910"/>
                                        </p:tgtEl>
                                        <p:attrNameLst>
                                          <p:attrName>style.visibility</p:attrName>
                                        </p:attrNameLst>
                                      </p:cBhvr>
                                      <p:to>
                                        <p:strVal val="visible"/>
                                      </p:to>
                                    </p:set>
                                    <p:animEffect transition="in" filter="wipe(left)">
                                      <p:cBhvr>
                                        <p:cTn id="22" dur="5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5602" name="Text Box 2"/>
          <p:cNvSpPr txBox="1"/>
          <p:nvPr/>
        </p:nvSpPr>
        <p:spPr>
          <a:xfrm>
            <a:off x="914400" y="476250"/>
            <a:ext cx="2809875" cy="519113"/>
          </a:xfrm>
          <a:prstGeom prst="rect">
            <a:avLst/>
          </a:prstGeom>
          <a:noFill/>
          <a:ln w="9525">
            <a:noFill/>
          </a:ln>
        </p:spPr>
        <p:txBody>
          <a:bodyPr wrap="none">
            <a:spAutoFit/>
          </a:bodyPr>
          <a:p>
            <a:pPr>
              <a:spcBef>
                <a:spcPct val="50000"/>
              </a:spcBef>
            </a:pPr>
            <a:r>
              <a:rPr lang="zh-CN" altLang="en-US" sz="2800" b="1" dirty="0">
                <a:solidFill>
                  <a:srgbClr val="0000FF"/>
                </a:solidFill>
                <a:latin typeface="Times New Roman" panose="02020603050405020304" pitchFamily="18" charset="0"/>
                <a:ea typeface="楷体_GB2312" panose="02010609030101010101" pitchFamily="49" charset="-122"/>
              </a:rPr>
              <a:t>例</a:t>
            </a:r>
            <a:r>
              <a:rPr lang="zh-CN" altLang="en-US" sz="2800" b="1" dirty="0">
                <a:solidFill>
                  <a:srgbClr val="000000"/>
                </a:solidFill>
                <a:latin typeface="Times New Roman" panose="02020603050405020304" pitchFamily="18" charset="0"/>
                <a:ea typeface="楷体_GB2312" panose="02010609030101010101" pitchFamily="49" charset="-122"/>
              </a:rPr>
              <a:t>（</a:t>
            </a:r>
            <a:r>
              <a:rPr lang="en-US" altLang="zh-CN" sz="2800" b="1" dirty="0">
                <a:solidFill>
                  <a:srgbClr val="000000"/>
                </a:solidFill>
                <a:latin typeface="Times New Roman" panose="02020603050405020304" pitchFamily="18" charset="0"/>
                <a:ea typeface="楷体_GB2312" panose="02010609030101010101" pitchFamily="49" charset="-122"/>
              </a:rPr>
              <a:t>P.12</a:t>
            </a:r>
            <a:r>
              <a:rPr lang="zh-CN" altLang="en-US" sz="2800" b="1" dirty="0">
                <a:solidFill>
                  <a:srgbClr val="000000"/>
                </a:solidFill>
                <a:latin typeface="Times New Roman" panose="02020603050405020304" pitchFamily="18" charset="0"/>
                <a:ea typeface="楷体_GB2312" panose="02010609030101010101" pitchFamily="49" charset="-122"/>
              </a:rPr>
              <a:t>例</a:t>
            </a:r>
            <a:r>
              <a:rPr lang="en-US" altLang="zh-CN" sz="2800" b="1" dirty="0">
                <a:solidFill>
                  <a:srgbClr val="000000"/>
                </a:solidFill>
                <a:latin typeface="Times New Roman" panose="02020603050405020304" pitchFamily="18" charset="0"/>
                <a:ea typeface="楷体_GB2312" panose="02010609030101010101" pitchFamily="49" charset="-122"/>
              </a:rPr>
              <a:t>7</a:t>
            </a:r>
            <a:r>
              <a:rPr lang="zh-CN" altLang="en-US" sz="2800" b="1" dirty="0">
                <a:solidFill>
                  <a:srgbClr val="000000"/>
                </a:solidFill>
                <a:latin typeface="Times New Roman" panose="02020603050405020304" pitchFamily="18" charset="0"/>
                <a:ea typeface="楷体_GB2312" panose="02010609030101010101" pitchFamily="49" charset="-122"/>
              </a:rPr>
              <a:t>续）</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65603" name="Object 32"/>
          <p:cNvGraphicFramePr>
            <a:graphicFrameLocks noChangeAspect="1"/>
          </p:cNvGraphicFramePr>
          <p:nvPr/>
        </p:nvGraphicFramePr>
        <p:xfrm>
          <a:off x="323850" y="1020763"/>
          <a:ext cx="3621088" cy="2317750"/>
        </p:xfrm>
        <a:graphic>
          <a:graphicData uri="http://schemas.openxmlformats.org/presentationml/2006/ole">
            <mc:AlternateContent xmlns:mc="http://schemas.openxmlformats.org/markup-compatibility/2006">
              <mc:Choice xmlns:v="urn:schemas-microsoft-com:vml" Requires="v">
                <p:oleObj spid="_x0000_s3413" name="" r:id="rId1" imgW="1447800" imgH="927100" progId="">
                  <p:embed/>
                </p:oleObj>
              </mc:Choice>
              <mc:Fallback>
                <p:oleObj name="" r:id="rId1" imgW="1447800" imgH="927100" progId="">
                  <p:embed/>
                  <p:pic>
                    <p:nvPicPr>
                      <p:cNvPr id="0" name="图片 3412"/>
                      <p:cNvPicPr/>
                      <p:nvPr/>
                    </p:nvPicPr>
                    <p:blipFill>
                      <a:blip r:embed="rId2"/>
                      <a:stretch>
                        <a:fillRect/>
                      </a:stretch>
                    </p:blipFill>
                    <p:spPr>
                      <a:xfrm>
                        <a:off x="323850" y="1020763"/>
                        <a:ext cx="3621088" cy="2317750"/>
                      </a:xfrm>
                      <a:prstGeom prst="rect">
                        <a:avLst/>
                      </a:prstGeom>
                      <a:noFill/>
                      <a:ln w="38100">
                        <a:noFill/>
                        <a:miter/>
                      </a:ln>
                    </p:spPr>
                  </p:pic>
                </p:oleObj>
              </mc:Fallback>
            </mc:AlternateContent>
          </a:graphicData>
        </a:graphic>
      </p:graphicFrame>
      <p:graphicFrame>
        <p:nvGraphicFramePr>
          <p:cNvPr id="40964" name="Object 33"/>
          <p:cNvGraphicFramePr>
            <a:graphicFrameLocks noChangeAspect="1"/>
          </p:cNvGraphicFramePr>
          <p:nvPr/>
        </p:nvGraphicFramePr>
        <p:xfrm>
          <a:off x="5651500" y="1020763"/>
          <a:ext cx="3081338" cy="2319337"/>
        </p:xfrm>
        <a:graphic>
          <a:graphicData uri="http://schemas.openxmlformats.org/presentationml/2006/ole">
            <mc:AlternateContent xmlns:mc="http://schemas.openxmlformats.org/markup-compatibility/2006">
              <mc:Choice xmlns:v="urn:schemas-microsoft-com:vml" Requires="v">
                <p:oleObj spid="_x0000_s3417" name="" r:id="rId3" imgW="1231900" imgH="927100" progId="">
                  <p:embed/>
                </p:oleObj>
              </mc:Choice>
              <mc:Fallback>
                <p:oleObj name="" r:id="rId3" imgW="1231900" imgH="927100" progId="">
                  <p:embed/>
                  <p:pic>
                    <p:nvPicPr>
                      <p:cNvPr id="0" name="图片 3416"/>
                      <p:cNvPicPr/>
                      <p:nvPr/>
                    </p:nvPicPr>
                    <p:blipFill>
                      <a:blip r:embed="rId4"/>
                      <a:stretch>
                        <a:fillRect/>
                      </a:stretch>
                    </p:blipFill>
                    <p:spPr>
                      <a:xfrm>
                        <a:off x="5651500" y="1020763"/>
                        <a:ext cx="3081338" cy="2319337"/>
                      </a:xfrm>
                      <a:prstGeom prst="rect">
                        <a:avLst/>
                      </a:prstGeom>
                      <a:noFill/>
                      <a:ln w="38100">
                        <a:noFill/>
                        <a:miter/>
                      </a:ln>
                    </p:spPr>
                  </p:pic>
                </p:oleObj>
              </mc:Fallback>
            </mc:AlternateContent>
          </a:graphicData>
        </a:graphic>
      </p:graphicFrame>
      <p:grpSp>
        <p:nvGrpSpPr>
          <p:cNvPr id="2" name="Group 5"/>
          <p:cNvGrpSpPr/>
          <p:nvPr/>
        </p:nvGrpSpPr>
        <p:grpSpPr>
          <a:xfrm>
            <a:off x="4056063" y="1741488"/>
            <a:ext cx="1524000" cy="965200"/>
            <a:chOff x="1104" y="2784"/>
            <a:chExt cx="960" cy="608"/>
          </a:xfrm>
        </p:grpSpPr>
        <p:grpSp>
          <p:nvGrpSpPr>
            <p:cNvPr id="665620" name="Group 6"/>
            <p:cNvGrpSpPr/>
            <p:nvPr/>
          </p:nvGrpSpPr>
          <p:grpSpPr>
            <a:xfrm>
              <a:off x="1149" y="3051"/>
              <a:ext cx="862" cy="89"/>
              <a:chOff x="3696" y="2688"/>
              <a:chExt cx="1008" cy="96"/>
            </a:xfrm>
          </p:grpSpPr>
          <p:sp>
            <p:nvSpPr>
              <p:cNvPr id="665623" name="Line 7"/>
              <p:cNvSpPr/>
              <p:nvPr/>
            </p:nvSpPr>
            <p:spPr>
              <a:xfrm>
                <a:off x="3696" y="2688"/>
                <a:ext cx="1008" cy="0"/>
              </a:xfrm>
              <a:prstGeom prst="line">
                <a:avLst/>
              </a:prstGeom>
              <a:ln w="9525" cap="flat" cmpd="sng">
                <a:solidFill>
                  <a:schemeClr val="tx1"/>
                </a:solidFill>
                <a:prstDash val="solid"/>
                <a:headEnd type="none" w="med" len="med"/>
                <a:tailEnd type="none" w="med" len="med"/>
              </a:ln>
            </p:spPr>
          </p:sp>
          <p:sp>
            <p:nvSpPr>
              <p:cNvPr id="665624" name="Line 8"/>
              <p:cNvSpPr/>
              <p:nvPr/>
            </p:nvSpPr>
            <p:spPr>
              <a:xfrm>
                <a:off x="3696" y="2784"/>
                <a:ext cx="1008" cy="0"/>
              </a:xfrm>
              <a:prstGeom prst="line">
                <a:avLst/>
              </a:prstGeom>
              <a:ln w="9525" cap="flat" cmpd="sng">
                <a:solidFill>
                  <a:schemeClr val="tx1"/>
                </a:solidFill>
                <a:prstDash val="solid"/>
                <a:headEnd type="none" w="med" len="med"/>
                <a:tailEnd type="none" w="med" len="med"/>
              </a:ln>
            </p:spPr>
          </p:sp>
        </p:grpSp>
        <p:graphicFrame>
          <p:nvGraphicFramePr>
            <p:cNvPr id="665621" name="Object 34"/>
            <p:cNvGraphicFramePr>
              <a:graphicFrameLocks noChangeAspect="1"/>
            </p:cNvGraphicFramePr>
            <p:nvPr/>
          </p:nvGraphicFramePr>
          <p:xfrm>
            <a:off x="1104" y="2784"/>
            <a:ext cx="960" cy="252"/>
          </p:xfrm>
          <a:graphic>
            <a:graphicData uri="http://schemas.openxmlformats.org/presentationml/2006/ole">
              <mc:AlternateContent xmlns:mc="http://schemas.openxmlformats.org/markup-compatibility/2006">
                <mc:Choice xmlns:v="urn:schemas-microsoft-com:vml" Requires="v">
                  <p:oleObj spid="_x0000_s3420" name="" r:id="rId5" imgW="1612900" imgH="431800" progId="Equation.3">
                    <p:embed/>
                  </p:oleObj>
                </mc:Choice>
                <mc:Fallback>
                  <p:oleObj name="" r:id="rId5" imgW="1612900" imgH="431800" progId="Equation.3">
                    <p:embed/>
                    <p:pic>
                      <p:nvPicPr>
                        <p:cNvPr id="0" name="图片 3419"/>
                        <p:cNvPicPr/>
                        <p:nvPr/>
                      </p:nvPicPr>
                      <p:blipFill>
                        <a:blip r:embed="rId6"/>
                        <a:stretch>
                          <a:fillRect/>
                        </a:stretch>
                      </p:blipFill>
                      <p:spPr>
                        <a:xfrm>
                          <a:off x="1104" y="2784"/>
                          <a:ext cx="960" cy="252"/>
                        </a:xfrm>
                        <a:prstGeom prst="rect">
                          <a:avLst/>
                        </a:prstGeom>
                        <a:noFill/>
                        <a:ln w="38100">
                          <a:noFill/>
                          <a:miter/>
                        </a:ln>
                      </p:spPr>
                    </p:pic>
                  </p:oleObj>
                </mc:Fallback>
              </mc:AlternateContent>
            </a:graphicData>
          </a:graphic>
        </p:graphicFrame>
        <p:graphicFrame>
          <p:nvGraphicFramePr>
            <p:cNvPr id="665622" name="Object 35"/>
            <p:cNvGraphicFramePr>
              <a:graphicFrameLocks noChangeAspect="1"/>
            </p:cNvGraphicFramePr>
            <p:nvPr/>
          </p:nvGraphicFramePr>
          <p:xfrm>
            <a:off x="1285" y="3140"/>
            <a:ext cx="560" cy="252"/>
          </p:xfrm>
          <a:graphic>
            <a:graphicData uri="http://schemas.openxmlformats.org/presentationml/2006/ole">
              <mc:AlternateContent xmlns:mc="http://schemas.openxmlformats.org/markup-compatibility/2006">
                <mc:Choice xmlns:v="urn:schemas-microsoft-com:vml" Requires="v">
                  <p:oleObj spid="_x0000_s3418" name="" r:id="rId7" imgW="939165" imgH="431800" progId="Equation.3">
                    <p:embed/>
                  </p:oleObj>
                </mc:Choice>
                <mc:Fallback>
                  <p:oleObj name="" r:id="rId7" imgW="939165" imgH="431800" progId="Equation.3">
                    <p:embed/>
                    <p:pic>
                      <p:nvPicPr>
                        <p:cNvPr id="0" name="图片 3417"/>
                        <p:cNvPicPr/>
                        <p:nvPr/>
                      </p:nvPicPr>
                      <p:blipFill>
                        <a:blip r:embed="rId8"/>
                        <a:stretch>
                          <a:fillRect/>
                        </a:stretch>
                      </p:blipFill>
                      <p:spPr>
                        <a:xfrm>
                          <a:off x="1285" y="3140"/>
                          <a:ext cx="560" cy="252"/>
                        </a:xfrm>
                        <a:prstGeom prst="rect">
                          <a:avLst/>
                        </a:prstGeom>
                        <a:noFill/>
                        <a:ln w="38100">
                          <a:noFill/>
                          <a:miter/>
                        </a:ln>
                      </p:spPr>
                    </p:pic>
                  </p:oleObj>
                </mc:Fallback>
              </mc:AlternateContent>
            </a:graphicData>
          </a:graphic>
        </p:graphicFrame>
      </p:grpSp>
      <p:sp>
        <p:nvSpPr>
          <p:cNvPr id="40971" name="Line 11"/>
          <p:cNvSpPr/>
          <p:nvPr/>
        </p:nvSpPr>
        <p:spPr>
          <a:xfrm>
            <a:off x="5756275" y="2465388"/>
            <a:ext cx="2847975" cy="0"/>
          </a:xfrm>
          <a:prstGeom prst="line">
            <a:avLst/>
          </a:prstGeom>
          <a:ln w="38100" cap="rnd" cmpd="sng">
            <a:solidFill>
              <a:srgbClr val="FF33CC"/>
            </a:solidFill>
            <a:prstDash val="sysDot"/>
            <a:headEnd type="none" w="med" len="med"/>
            <a:tailEnd type="none" w="med" len="med"/>
          </a:ln>
        </p:spPr>
      </p:sp>
      <p:sp>
        <p:nvSpPr>
          <p:cNvPr id="40972" name="Line 12"/>
          <p:cNvSpPr/>
          <p:nvPr/>
        </p:nvSpPr>
        <p:spPr>
          <a:xfrm>
            <a:off x="7740650" y="1093788"/>
            <a:ext cx="0" cy="2209800"/>
          </a:xfrm>
          <a:prstGeom prst="line">
            <a:avLst/>
          </a:prstGeom>
          <a:ln w="38100" cap="rnd" cmpd="sng">
            <a:solidFill>
              <a:srgbClr val="FF33CC"/>
            </a:solidFill>
            <a:prstDash val="sysDot"/>
            <a:headEnd type="none" w="med" len="med"/>
            <a:tailEnd type="none" w="med" len="med"/>
          </a:ln>
        </p:spPr>
      </p:sp>
      <p:graphicFrame>
        <p:nvGraphicFramePr>
          <p:cNvPr id="40973" name="Object 36"/>
          <p:cNvGraphicFramePr>
            <a:graphicFrameLocks noChangeAspect="1"/>
          </p:cNvGraphicFramePr>
          <p:nvPr/>
        </p:nvGraphicFramePr>
        <p:xfrm>
          <a:off x="684213" y="3467100"/>
          <a:ext cx="3775075" cy="1744663"/>
        </p:xfrm>
        <a:graphic>
          <a:graphicData uri="http://schemas.openxmlformats.org/presentationml/2006/ole">
            <mc:AlternateContent xmlns:mc="http://schemas.openxmlformats.org/markup-compatibility/2006">
              <mc:Choice xmlns:v="urn:schemas-microsoft-com:vml" Requires="v">
                <p:oleObj spid="_x0000_s3419" name="" r:id="rId9" imgW="1511300" imgH="698500" progId="">
                  <p:embed/>
                </p:oleObj>
              </mc:Choice>
              <mc:Fallback>
                <p:oleObj name="" r:id="rId9" imgW="1511300" imgH="698500" progId="">
                  <p:embed/>
                  <p:pic>
                    <p:nvPicPr>
                      <p:cNvPr id="0" name="图片 3418"/>
                      <p:cNvPicPr/>
                      <p:nvPr/>
                    </p:nvPicPr>
                    <p:blipFill>
                      <a:blip r:embed="rId10"/>
                      <a:stretch>
                        <a:fillRect/>
                      </a:stretch>
                    </p:blipFill>
                    <p:spPr>
                      <a:xfrm>
                        <a:off x="684213" y="3467100"/>
                        <a:ext cx="3775075" cy="1744663"/>
                      </a:xfrm>
                      <a:prstGeom prst="rect">
                        <a:avLst/>
                      </a:prstGeom>
                      <a:noFill/>
                      <a:ln w="38100">
                        <a:noFill/>
                        <a:miter/>
                      </a:ln>
                    </p:spPr>
                  </p:pic>
                </p:oleObj>
              </mc:Fallback>
            </mc:AlternateContent>
          </a:graphicData>
        </a:graphic>
      </p:graphicFrame>
      <p:graphicFrame>
        <p:nvGraphicFramePr>
          <p:cNvPr id="40974" name="Object 37"/>
          <p:cNvGraphicFramePr>
            <a:graphicFrameLocks noChangeAspect="1"/>
          </p:cNvGraphicFramePr>
          <p:nvPr/>
        </p:nvGraphicFramePr>
        <p:xfrm>
          <a:off x="6091238" y="3467100"/>
          <a:ext cx="1936750" cy="1746250"/>
        </p:xfrm>
        <a:graphic>
          <a:graphicData uri="http://schemas.openxmlformats.org/presentationml/2006/ole">
            <mc:AlternateContent xmlns:mc="http://schemas.openxmlformats.org/markup-compatibility/2006">
              <mc:Choice xmlns:v="urn:schemas-microsoft-com:vml" Requires="v">
                <p:oleObj spid="_x0000_s3421" name="" r:id="rId11" imgW="774065" imgH="698500" progId="">
                  <p:embed/>
                </p:oleObj>
              </mc:Choice>
              <mc:Fallback>
                <p:oleObj name="" r:id="rId11" imgW="774065" imgH="698500" progId="">
                  <p:embed/>
                  <p:pic>
                    <p:nvPicPr>
                      <p:cNvPr id="0" name="图片 3420"/>
                      <p:cNvPicPr/>
                      <p:nvPr/>
                    </p:nvPicPr>
                    <p:blipFill>
                      <a:blip r:embed="rId12"/>
                      <a:stretch>
                        <a:fillRect/>
                      </a:stretch>
                    </p:blipFill>
                    <p:spPr>
                      <a:xfrm>
                        <a:off x="6091238" y="3467100"/>
                        <a:ext cx="1936750" cy="1746250"/>
                      </a:xfrm>
                      <a:prstGeom prst="rect">
                        <a:avLst/>
                      </a:prstGeom>
                      <a:noFill/>
                      <a:ln w="38100">
                        <a:noFill/>
                        <a:miter/>
                      </a:ln>
                    </p:spPr>
                  </p:pic>
                </p:oleObj>
              </mc:Fallback>
            </mc:AlternateContent>
          </a:graphicData>
        </a:graphic>
      </p:graphicFrame>
      <p:sp>
        <p:nvSpPr>
          <p:cNvPr id="40975" name="Line 15"/>
          <p:cNvSpPr/>
          <p:nvPr/>
        </p:nvSpPr>
        <p:spPr>
          <a:xfrm>
            <a:off x="6183313" y="3786188"/>
            <a:ext cx="1844675" cy="0"/>
          </a:xfrm>
          <a:prstGeom prst="line">
            <a:avLst/>
          </a:prstGeom>
          <a:ln w="38100" cap="rnd" cmpd="sng">
            <a:solidFill>
              <a:srgbClr val="FF33CC"/>
            </a:solidFill>
            <a:prstDash val="sysDot"/>
            <a:headEnd type="none" w="med" len="med"/>
            <a:tailEnd type="none" w="med" len="med"/>
          </a:ln>
        </p:spPr>
      </p:sp>
      <p:sp>
        <p:nvSpPr>
          <p:cNvPr id="40976" name="Line 16"/>
          <p:cNvSpPr/>
          <p:nvPr/>
        </p:nvSpPr>
        <p:spPr>
          <a:xfrm>
            <a:off x="7832725" y="3481388"/>
            <a:ext cx="0" cy="1676400"/>
          </a:xfrm>
          <a:prstGeom prst="line">
            <a:avLst/>
          </a:prstGeom>
          <a:ln w="38100" cap="rnd" cmpd="sng">
            <a:solidFill>
              <a:srgbClr val="FF33CC"/>
            </a:solidFill>
            <a:prstDash val="sysDot"/>
            <a:headEnd type="none" w="med" len="med"/>
            <a:tailEnd type="none" w="med" len="med"/>
          </a:ln>
        </p:spPr>
      </p:sp>
      <p:grpSp>
        <p:nvGrpSpPr>
          <p:cNvPr id="4" name="Group 17"/>
          <p:cNvGrpSpPr/>
          <p:nvPr/>
        </p:nvGrpSpPr>
        <p:grpSpPr>
          <a:xfrm>
            <a:off x="4572000" y="3824288"/>
            <a:ext cx="1368425" cy="668337"/>
            <a:chOff x="2600" y="1324"/>
            <a:chExt cx="862" cy="421"/>
          </a:xfrm>
        </p:grpSpPr>
        <p:grpSp>
          <p:nvGrpSpPr>
            <p:cNvPr id="665616" name="Group 18"/>
            <p:cNvGrpSpPr/>
            <p:nvPr/>
          </p:nvGrpSpPr>
          <p:grpSpPr>
            <a:xfrm>
              <a:off x="2600" y="1656"/>
              <a:ext cx="862" cy="89"/>
              <a:chOff x="3696" y="2688"/>
              <a:chExt cx="1008" cy="96"/>
            </a:xfrm>
          </p:grpSpPr>
          <p:sp>
            <p:nvSpPr>
              <p:cNvPr id="665618" name="Line 19"/>
              <p:cNvSpPr/>
              <p:nvPr/>
            </p:nvSpPr>
            <p:spPr>
              <a:xfrm>
                <a:off x="3696" y="2688"/>
                <a:ext cx="1008" cy="0"/>
              </a:xfrm>
              <a:prstGeom prst="line">
                <a:avLst/>
              </a:prstGeom>
              <a:ln w="9525" cap="flat" cmpd="sng">
                <a:solidFill>
                  <a:schemeClr val="tx1"/>
                </a:solidFill>
                <a:prstDash val="solid"/>
                <a:headEnd type="none" w="med" len="med"/>
                <a:tailEnd type="none" w="med" len="med"/>
              </a:ln>
            </p:spPr>
          </p:sp>
          <p:sp>
            <p:nvSpPr>
              <p:cNvPr id="665619" name="Line 20"/>
              <p:cNvSpPr/>
              <p:nvPr/>
            </p:nvSpPr>
            <p:spPr>
              <a:xfrm>
                <a:off x="3696" y="2784"/>
                <a:ext cx="1008" cy="0"/>
              </a:xfrm>
              <a:prstGeom prst="line">
                <a:avLst/>
              </a:prstGeom>
              <a:ln w="9525" cap="flat" cmpd="sng">
                <a:solidFill>
                  <a:schemeClr val="tx1"/>
                </a:solidFill>
                <a:prstDash val="solid"/>
                <a:headEnd type="none" w="med" len="med"/>
                <a:tailEnd type="none" w="med" len="med"/>
              </a:ln>
            </p:spPr>
          </p:sp>
        </p:grpSp>
        <p:graphicFrame>
          <p:nvGraphicFramePr>
            <p:cNvPr id="665617" name="Object 38"/>
            <p:cNvGraphicFramePr>
              <a:graphicFrameLocks noChangeAspect="1"/>
            </p:cNvGraphicFramePr>
            <p:nvPr/>
          </p:nvGraphicFramePr>
          <p:xfrm>
            <a:off x="2744" y="1324"/>
            <a:ext cx="608" cy="361"/>
          </p:xfrm>
          <a:graphic>
            <a:graphicData uri="http://schemas.openxmlformats.org/presentationml/2006/ole">
              <mc:AlternateContent xmlns:mc="http://schemas.openxmlformats.org/markup-compatibility/2006">
                <mc:Choice xmlns:v="urn:schemas-microsoft-com:vml" Requires="v">
                  <p:oleObj spid="_x0000_s3424" name="" r:id="rId13" imgW="381000" imgH="228600" progId="">
                    <p:embed/>
                  </p:oleObj>
                </mc:Choice>
                <mc:Fallback>
                  <p:oleObj name="" r:id="rId13" imgW="381000" imgH="228600" progId="">
                    <p:embed/>
                    <p:pic>
                      <p:nvPicPr>
                        <p:cNvPr id="0" name="图片 3423"/>
                        <p:cNvPicPr/>
                        <p:nvPr/>
                      </p:nvPicPr>
                      <p:blipFill>
                        <a:blip r:embed="rId14"/>
                        <a:stretch>
                          <a:fillRect/>
                        </a:stretch>
                      </p:blipFill>
                      <p:spPr>
                        <a:xfrm>
                          <a:off x="2744" y="1324"/>
                          <a:ext cx="608" cy="361"/>
                        </a:xfrm>
                        <a:prstGeom prst="rect">
                          <a:avLst/>
                        </a:prstGeom>
                        <a:noFill/>
                        <a:ln w="38100">
                          <a:noFill/>
                          <a:miter/>
                        </a:ln>
                      </p:spPr>
                    </p:pic>
                  </p:oleObj>
                </mc:Fallback>
              </mc:AlternateContent>
            </a:graphicData>
          </a:graphic>
        </p:graphicFrame>
      </p:grpSp>
      <p:graphicFrame>
        <p:nvGraphicFramePr>
          <p:cNvPr id="40982" name="Object 39"/>
          <p:cNvGraphicFramePr>
            <a:graphicFrameLocks noChangeAspect="1"/>
          </p:cNvGraphicFramePr>
          <p:nvPr/>
        </p:nvGraphicFramePr>
        <p:xfrm>
          <a:off x="684213" y="5349875"/>
          <a:ext cx="2824162" cy="1174750"/>
        </p:xfrm>
        <a:graphic>
          <a:graphicData uri="http://schemas.openxmlformats.org/presentationml/2006/ole">
            <mc:AlternateContent xmlns:mc="http://schemas.openxmlformats.org/markup-compatibility/2006">
              <mc:Choice xmlns:v="urn:schemas-microsoft-com:vml" Requires="v">
                <p:oleObj spid="_x0000_s3423" name="" r:id="rId15" imgW="1129665" imgH="469900" progId="">
                  <p:embed/>
                </p:oleObj>
              </mc:Choice>
              <mc:Fallback>
                <p:oleObj name="" r:id="rId15" imgW="1129665" imgH="469900" progId="">
                  <p:embed/>
                  <p:pic>
                    <p:nvPicPr>
                      <p:cNvPr id="0" name="图片 3422"/>
                      <p:cNvPicPr/>
                      <p:nvPr/>
                    </p:nvPicPr>
                    <p:blipFill>
                      <a:blip r:embed="rId16"/>
                      <a:stretch>
                        <a:fillRect/>
                      </a:stretch>
                    </p:blipFill>
                    <p:spPr>
                      <a:xfrm>
                        <a:off x="684213" y="5349875"/>
                        <a:ext cx="2824162" cy="1174750"/>
                      </a:xfrm>
                      <a:prstGeom prst="rect">
                        <a:avLst/>
                      </a:prstGeom>
                      <a:noFill/>
                      <a:ln w="38100">
                        <a:noFill/>
                        <a:miter/>
                      </a:ln>
                    </p:spPr>
                  </p:pic>
                </p:oleObj>
              </mc:Fallback>
            </mc:AlternateContent>
          </a:graphicData>
        </a:graphic>
      </p:graphicFrame>
      <p:graphicFrame>
        <p:nvGraphicFramePr>
          <p:cNvPr id="40983" name="Object 40"/>
          <p:cNvGraphicFramePr>
            <a:graphicFrameLocks noChangeAspect="1"/>
          </p:cNvGraphicFramePr>
          <p:nvPr/>
        </p:nvGraphicFramePr>
        <p:xfrm>
          <a:off x="3563938" y="5349875"/>
          <a:ext cx="1714500" cy="1174750"/>
        </p:xfrm>
        <a:graphic>
          <a:graphicData uri="http://schemas.openxmlformats.org/presentationml/2006/ole">
            <mc:AlternateContent xmlns:mc="http://schemas.openxmlformats.org/markup-compatibility/2006">
              <mc:Choice xmlns:v="urn:schemas-microsoft-com:vml" Requires="v">
                <p:oleObj spid="_x0000_s3422" name="" r:id="rId17" imgW="685800" imgH="469900" progId="">
                  <p:embed/>
                </p:oleObj>
              </mc:Choice>
              <mc:Fallback>
                <p:oleObj name="" r:id="rId17" imgW="685800" imgH="469900" progId="">
                  <p:embed/>
                  <p:pic>
                    <p:nvPicPr>
                      <p:cNvPr id="0" name="图片 3421"/>
                      <p:cNvPicPr/>
                      <p:nvPr/>
                    </p:nvPicPr>
                    <p:blipFill>
                      <a:blip r:embed="rId18"/>
                      <a:stretch>
                        <a:fillRect/>
                      </a:stretch>
                    </p:blipFill>
                    <p:spPr>
                      <a:xfrm>
                        <a:off x="3563938" y="5349875"/>
                        <a:ext cx="1714500" cy="1174750"/>
                      </a:xfrm>
                      <a:prstGeom prst="rect">
                        <a:avLst/>
                      </a:prstGeom>
                      <a:noFill/>
                      <a:ln w="38100">
                        <a:noFill/>
                        <a:miter/>
                      </a:ln>
                    </p:spPr>
                  </p:pic>
                </p:oleObj>
              </mc:Fallback>
            </mc:AlternateContent>
          </a:graphicData>
        </a:graphic>
      </p:graphicFrame>
      <p:graphicFrame>
        <p:nvGraphicFramePr>
          <p:cNvPr id="40984" name="Object 41"/>
          <p:cNvGraphicFramePr>
            <a:graphicFrameLocks noChangeAspect="1"/>
          </p:cNvGraphicFramePr>
          <p:nvPr/>
        </p:nvGraphicFramePr>
        <p:xfrm>
          <a:off x="5219700" y="5694363"/>
          <a:ext cx="887413" cy="442912"/>
        </p:xfrm>
        <a:graphic>
          <a:graphicData uri="http://schemas.openxmlformats.org/presentationml/2006/ole">
            <mc:AlternateContent xmlns:mc="http://schemas.openxmlformats.org/markup-compatibility/2006">
              <mc:Choice xmlns:v="urn:schemas-microsoft-com:vml" Requires="v">
                <p:oleObj spid="_x0000_s3425" name="" r:id="rId19" imgW="354965" imgH="177800" progId="">
                  <p:embed/>
                </p:oleObj>
              </mc:Choice>
              <mc:Fallback>
                <p:oleObj name="" r:id="rId19" imgW="354965" imgH="177800" progId="">
                  <p:embed/>
                  <p:pic>
                    <p:nvPicPr>
                      <p:cNvPr id="0" name="图片 3424"/>
                      <p:cNvPicPr/>
                      <p:nvPr/>
                    </p:nvPicPr>
                    <p:blipFill>
                      <a:blip r:embed="rId20"/>
                      <a:stretch>
                        <a:fillRect/>
                      </a:stretch>
                    </p:blipFill>
                    <p:spPr>
                      <a:xfrm>
                        <a:off x="5219700" y="5694363"/>
                        <a:ext cx="887413" cy="442912"/>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71"/>
                                        </p:tgtEl>
                                        <p:attrNameLst>
                                          <p:attrName>style.visibility</p:attrName>
                                        </p:attrNameLst>
                                      </p:cBhvr>
                                      <p:to>
                                        <p:strVal val="visible"/>
                                      </p:to>
                                    </p:set>
                                    <p:animEffect transition="in" filter="wipe(left)">
                                      <p:cBhvr>
                                        <p:cTn id="17" dur="500"/>
                                        <p:tgtEl>
                                          <p:spTgt spid="409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972"/>
                                        </p:tgtEl>
                                        <p:attrNameLst>
                                          <p:attrName>style.visibility</p:attrName>
                                        </p:attrNameLst>
                                      </p:cBhvr>
                                      <p:to>
                                        <p:strVal val="visible"/>
                                      </p:to>
                                    </p:set>
                                    <p:animEffect transition="in" filter="wipe(up)">
                                      <p:cBhvr>
                                        <p:cTn id="22" dur="500"/>
                                        <p:tgtEl>
                                          <p:spTgt spid="409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73"/>
                                        </p:tgtEl>
                                        <p:attrNameLst>
                                          <p:attrName>style.visibility</p:attrName>
                                        </p:attrNameLst>
                                      </p:cBhvr>
                                      <p:to>
                                        <p:strVal val="visible"/>
                                      </p:to>
                                    </p:set>
                                    <p:animEffect transition="in" filter="wipe(left)">
                                      <p:cBhvr>
                                        <p:cTn id="27" dur="500"/>
                                        <p:tgtEl>
                                          <p:spTgt spid="409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74"/>
                                        </p:tgtEl>
                                        <p:attrNameLst>
                                          <p:attrName>style.visibility</p:attrName>
                                        </p:attrNameLst>
                                      </p:cBhvr>
                                      <p:to>
                                        <p:strVal val="visible"/>
                                      </p:to>
                                    </p:set>
                                    <p:animEffect transition="in" filter="wipe(left)">
                                      <p:cBhvr>
                                        <p:cTn id="37" dur="500"/>
                                        <p:tgtEl>
                                          <p:spTgt spid="409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0975"/>
                                        </p:tgtEl>
                                        <p:attrNameLst>
                                          <p:attrName>style.visibility</p:attrName>
                                        </p:attrNameLst>
                                      </p:cBhvr>
                                      <p:to>
                                        <p:strVal val="visible"/>
                                      </p:to>
                                    </p:set>
                                    <p:animEffect transition="in" filter="wipe(left)">
                                      <p:cBhvr>
                                        <p:cTn id="42" dur="500"/>
                                        <p:tgtEl>
                                          <p:spTgt spid="409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976"/>
                                        </p:tgtEl>
                                        <p:attrNameLst>
                                          <p:attrName>style.visibility</p:attrName>
                                        </p:attrNameLst>
                                      </p:cBhvr>
                                      <p:to>
                                        <p:strVal val="visible"/>
                                      </p:to>
                                    </p:set>
                                    <p:animEffect transition="in" filter="wipe(left)">
                                      <p:cBhvr>
                                        <p:cTn id="47" dur="500"/>
                                        <p:tgtEl>
                                          <p:spTgt spid="409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0982"/>
                                        </p:tgtEl>
                                        <p:attrNameLst>
                                          <p:attrName>style.visibility</p:attrName>
                                        </p:attrNameLst>
                                      </p:cBhvr>
                                      <p:to>
                                        <p:strVal val="visible"/>
                                      </p:to>
                                    </p:set>
                                    <p:animEffect transition="in" filter="wipe(left)">
                                      <p:cBhvr>
                                        <p:cTn id="52" dur="500"/>
                                        <p:tgtEl>
                                          <p:spTgt spid="4098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983"/>
                                        </p:tgtEl>
                                        <p:attrNameLst>
                                          <p:attrName>style.visibility</p:attrName>
                                        </p:attrNameLst>
                                      </p:cBhvr>
                                      <p:to>
                                        <p:strVal val="visible"/>
                                      </p:to>
                                    </p:set>
                                    <p:animEffect transition="in" filter="wipe(left)">
                                      <p:cBhvr>
                                        <p:cTn id="57" dur="500"/>
                                        <p:tgtEl>
                                          <p:spTgt spid="409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0984"/>
                                        </p:tgtEl>
                                        <p:attrNameLst>
                                          <p:attrName>style.visibility</p:attrName>
                                        </p:attrNameLst>
                                      </p:cBhvr>
                                      <p:to>
                                        <p:strVal val="visible"/>
                                      </p:to>
                                    </p:set>
                                    <p:animEffect transition="in" filter="wipe(left)">
                                      <p:cBhvr>
                                        <p:cTn id="62" dur="500"/>
                                        <p:tgtEl>
                                          <p:spTgt spid="40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1986" name="Text Box 2"/>
          <p:cNvSpPr txBox="1"/>
          <p:nvPr/>
        </p:nvSpPr>
        <p:spPr>
          <a:xfrm>
            <a:off x="685800" y="3941763"/>
            <a:ext cx="3097213" cy="457200"/>
          </a:xfrm>
          <a:prstGeom prst="rect">
            <a:avLst/>
          </a:prstGeom>
          <a:noFill/>
          <a:ln w="9525">
            <a:noFill/>
          </a:ln>
        </p:spPr>
        <p:txBody>
          <a:bodyPr wrap="none">
            <a:spAutoFit/>
          </a:bodyPr>
          <a:p>
            <a:pPr>
              <a:spcBef>
                <a:spcPct val="50000"/>
              </a:spcBef>
            </a:pP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FF"/>
                </a:solidFill>
                <a:latin typeface="楷体_GB2312" panose="02010609030101010101" pitchFamily="49" charset="-122"/>
                <a:ea typeface="楷体_GB2312" panose="02010609030101010101" pitchFamily="49" charset="-122"/>
              </a:rPr>
              <a:t>证明  </a:t>
            </a:r>
            <a:r>
              <a:rPr lang="zh-CN" altLang="en-US" sz="2400" b="1" dirty="0">
                <a:solidFill>
                  <a:srgbClr val="000000"/>
                </a:solidFill>
                <a:latin typeface="楷体_GB2312" panose="02010609030101010101" pitchFamily="49" charset="-122"/>
                <a:ea typeface="楷体_GB2312" panose="02010609030101010101" pitchFamily="49" charset="-122"/>
              </a:rPr>
              <a:t>用数学归纳法</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1987" name="Object 17"/>
          <p:cNvGraphicFramePr>
            <a:graphicFrameLocks noChangeAspect="1"/>
          </p:cNvGraphicFramePr>
          <p:nvPr/>
        </p:nvGraphicFramePr>
        <p:xfrm>
          <a:off x="1828800" y="4495800"/>
          <a:ext cx="2133600" cy="1192213"/>
        </p:xfrm>
        <a:graphic>
          <a:graphicData uri="http://schemas.openxmlformats.org/presentationml/2006/ole">
            <mc:AlternateContent xmlns:mc="http://schemas.openxmlformats.org/markup-compatibility/2006">
              <mc:Choice xmlns:v="urn:schemas-microsoft-com:vml" Requires="v">
                <p:oleObj spid="_x0000_s3427" name="" r:id="rId1" imgW="862965" imgH="482600" progId="">
                  <p:embed/>
                </p:oleObj>
              </mc:Choice>
              <mc:Fallback>
                <p:oleObj name="" r:id="rId1" imgW="862965" imgH="482600" progId="">
                  <p:embed/>
                  <p:pic>
                    <p:nvPicPr>
                      <p:cNvPr id="0" name="图片 3426"/>
                      <p:cNvPicPr/>
                      <p:nvPr/>
                    </p:nvPicPr>
                    <p:blipFill>
                      <a:blip r:embed="rId2"/>
                      <a:stretch>
                        <a:fillRect/>
                      </a:stretch>
                    </p:blipFill>
                    <p:spPr>
                      <a:xfrm>
                        <a:off x="1828800" y="4495800"/>
                        <a:ext cx="2133600" cy="1192213"/>
                      </a:xfrm>
                      <a:prstGeom prst="rect">
                        <a:avLst/>
                      </a:prstGeom>
                      <a:noFill/>
                      <a:ln w="38100">
                        <a:noFill/>
                        <a:miter/>
                      </a:ln>
                    </p:spPr>
                  </p:pic>
                </p:oleObj>
              </mc:Fallback>
            </mc:AlternateContent>
          </a:graphicData>
        </a:graphic>
      </p:graphicFrame>
      <p:graphicFrame>
        <p:nvGraphicFramePr>
          <p:cNvPr id="41988" name="Object 18"/>
          <p:cNvGraphicFramePr>
            <a:graphicFrameLocks noChangeAspect="1"/>
          </p:cNvGraphicFramePr>
          <p:nvPr/>
        </p:nvGraphicFramePr>
        <p:xfrm>
          <a:off x="5334000" y="4800600"/>
          <a:ext cx="2489200" cy="839788"/>
        </p:xfrm>
        <a:graphic>
          <a:graphicData uri="http://schemas.openxmlformats.org/presentationml/2006/ole">
            <mc:AlternateContent xmlns:mc="http://schemas.openxmlformats.org/markup-compatibility/2006">
              <mc:Choice xmlns:v="urn:schemas-microsoft-com:vml" Requires="v">
                <p:oleObj spid="_x0000_s3426" name="" r:id="rId3" imgW="1054100" imgH="355600" progId="">
                  <p:embed/>
                </p:oleObj>
              </mc:Choice>
              <mc:Fallback>
                <p:oleObj name="" r:id="rId3" imgW="1054100" imgH="355600" progId="">
                  <p:embed/>
                  <p:pic>
                    <p:nvPicPr>
                      <p:cNvPr id="0" name="图片 3425"/>
                      <p:cNvPicPr/>
                      <p:nvPr/>
                    </p:nvPicPr>
                    <p:blipFill>
                      <a:blip r:embed="rId4"/>
                      <a:stretch>
                        <a:fillRect/>
                      </a:stretch>
                    </p:blipFill>
                    <p:spPr>
                      <a:xfrm>
                        <a:off x="5334000" y="4800600"/>
                        <a:ext cx="2489200" cy="839788"/>
                      </a:xfrm>
                      <a:prstGeom prst="rect">
                        <a:avLst/>
                      </a:prstGeom>
                      <a:noFill/>
                      <a:ln w="38100">
                        <a:noFill/>
                        <a:miter/>
                      </a:ln>
                    </p:spPr>
                  </p:pic>
                </p:oleObj>
              </mc:Fallback>
            </mc:AlternateContent>
          </a:graphicData>
        </a:graphic>
      </p:graphicFrame>
      <p:sp>
        <p:nvSpPr>
          <p:cNvPr id="666629" name="Text Box 5"/>
          <p:cNvSpPr txBox="1"/>
          <p:nvPr/>
        </p:nvSpPr>
        <p:spPr>
          <a:xfrm>
            <a:off x="685800" y="762000"/>
            <a:ext cx="5727700" cy="457200"/>
          </a:xfrm>
          <a:prstGeom prst="rect">
            <a:avLst/>
          </a:prstGeom>
          <a:noFill/>
          <a:ln w="9525">
            <a:noFill/>
          </a:ln>
        </p:spPr>
        <p:txBody>
          <a:bodyPr wrap="none">
            <a:spAutoFit/>
          </a:bodyPr>
          <a:p>
            <a:pPr>
              <a:spcBef>
                <a:spcPct val="50000"/>
              </a:spcBef>
            </a:pPr>
            <a:r>
              <a:rPr lang="zh-CN" altLang="en-US" sz="2400" b="1" dirty="0">
                <a:solidFill>
                  <a:srgbClr val="0000FF"/>
                </a:solidFill>
                <a:latin typeface="楷体_GB2312" panose="02010609030101010101" pitchFamily="49" charset="-122"/>
                <a:ea typeface="楷体_GB2312" panose="02010609030101010101" pitchFamily="49" charset="-122"/>
              </a:rPr>
              <a:t>例</a:t>
            </a:r>
            <a:r>
              <a:rPr lang="zh-CN" altLang="en-US" sz="2400" b="1" dirty="0">
                <a:solidFill>
                  <a:srgbClr val="000000"/>
                </a:solidFill>
                <a:latin typeface="楷体_GB2312" panose="02010609030101010101" pitchFamily="49" charset="-122"/>
                <a:ea typeface="楷体_GB2312" panose="02010609030101010101" pitchFamily="49" charset="-122"/>
              </a:rPr>
              <a:t>  证明范德蒙德</a:t>
            </a:r>
            <a:r>
              <a:rPr lang="en-US" altLang="zh-CN" sz="2400" b="1" dirty="0">
                <a:solidFill>
                  <a:srgbClr val="000000"/>
                </a:solidFill>
                <a:latin typeface="楷体_GB2312" panose="02010609030101010101" pitchFamily="49" charset="-122"/>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Vandermonde</a:t>
            </a:r>
            <a:r>
              <a:rPr lang="en-US" altLang="zh-CN" sz="2400" b="1" dirty="0">
                <a:solidFill>
                  <a:srgbClr val="000000"/>
                </a:solidFill>
                <a:latin typeface="楷体_GB2312" panose="02010609030101010101" pitchFamily="49" charset="-122"/>
                <a:ea typeface="楷体_GB2312" panose="02010609030101010101" pitchFamily="49" charset="-122"/>
              </a:rPr>
              <a:t>)</a:t>
            </a:r>
            <a:r>
              <a:rPr lang="zh-CN" altLang="en-US" sz="2400" b="1" dirty="0">
                <a:solidFill>
                  <a:srgbClr val="000000"/>
                </a:solidFill>
                <a:latin typeface="楷体_GB2312" panose="02010609030101010101" pitchFamily="49" charset="-122"/>
                <a:ea typeface="楷体_GB2312" panose="02010609030101010101" pitchFamily="49" charset="-122"/>
              </a:rPr>
              <a:t>行列式</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66630" name="Object 19"/>
          <p:cNvGraphicFramePr>
            <a:graphicFrameLocks noChangeAspect="1"/>
          </p:cNvGraphicFramePr>
          <p:nvPr/>
        </p:nvGraphicFramePr>
        <p:xfrm>
          <a:off x="1219200" y="1374775"/>
          <a:ext cx="6324600" cy="2584450"/>
        </p:xfrm>
        <a:graphic>
          <a:graphicData uri="http://schemas.openxmlformats.org/presentationml/2006/ole">
            <mc:AlternateContent xmlns:mc="http://schemas.openxmlformats.org/markup-compatibility/2006">
              <mc:Choice xmlns:v="urn:schemas-microsoft-com:vml" Requires="v">
                <p:oleObj spid="_x0000_s3429" name="" r:id="rId5" imgW="2857500" imgH="1168400" progId="">
                  <p:embed/>
                </p:oleObj>
              </mc:Choice>
              <mc:Fallback>
                <p:oleObj name="" r:id="rId5" imgW="2857500" imgH="1168400" progId="">
                  <p:embed/>
                  <p:pic>
                    <p:nvPicPr>
                      <p:cNvPr id="0" name="图片 3428"/>
                      <p:cNvPicPr/>
                      <p:nvPr/>
                    </p:nvPicPr>
                    <p:blipFill>
                      <a:blip r:embed="rId6"/>
                      <a:stretch>
                        <a:fillRect/>
                      </a:stretch>
                    </p:blipFill>
                    <p:spPr>
                      <a:xfrm>
                        <a:off x="1219200" y="1374775"/>
                        <a:ext cx="6324600" cy="2584450"/>
                      </a:xfrm>
                      <a:prstGeom prst="rect">
                        <a:avLst/>
                      </a:prstGeom>
                      <a:noFill/>
                      <a:ln w="38100">
                        <a:noFill/>
                        <a:miter/>
                      </a:ln>
                    </p:spPr>
                  </p:pic>
                </p:oleObj>
              </mc:Fallback>
            </mc:AlternateContent>
          </a:graphicData>
        </a:graphic>
      </p:graphicFrame>
      <p:graphicFrame>
        <p:nvGraphicFramePr>
          <p:cNvPr id="666631" name="Object 20"/>
          <p:cNvGraphicFramePr>
            <a:graphicFrameLocks noChangeAspect="1"/>
          </p:cNvGraphicFramePr>
          <p:nvPr/>
        </p:nvGraphicFramePr>
        <p:xfrm>
          <a:off x="7740650" y="2420938"/>
          <a:ext cx="463550" cy="436562"/>
        </p:xfrm>
        <a:graphic>
          <a:graphicData uri="http://schemas.openxmlformats.org/presentationml/2006/ole">
            <mc:AlternateContent xmlns:mc="http://schemas.openxmlformats.org/markup-compatibility/2006">
              <mc:Choice xmlns:v="urn:schemas-microsoft-com:vml" Requires="v">
                <p:oleObj spid="_x0000_s3428" name="" r:id="rId7" imgW="215900" imgH="203200" progId="">
                  <p:embed/>
                </p:oleObj>
              </mc:Choice>
              <mc:Fallback>
                <p:oleObj name="" r:id="rId7" imgW="215900" imgH="203200" progId="">
                  <p:embed/>
                  <p:pic>
                    <p:nvPicPr>
                      <p:cNvPr id="0" name="图片 3427"/>
                      <p:cNvPicPr/>
                      <p:nvPr/>
                    </p:nvPicPr>
                    <p:blipFill>
                      <a:blip r:embed="rId8"/>
                      <a:stretch>
                        <a:fillRect/>
                      </a:stretch>
                    </p:blipFill>
                    <p:spPr>
                      <a:xfrm>
                        <a:off x="7740650" y="2420938"/>
                        <a:ext cx="463550" cy="436562"/>
                      </a:xfrm>
                      <a:prstGeom prst="rect">
                        <a:avLst/>
                      </a:prstGeom>
                      <a:noFill/>
                      <a:ln w="38100">
                        <a:noFill/>
                        <a:miter/>
                      </a:ln>
                    </p:spPr>
                  </p:pic>
                </p:oleObj>
              </mc:Fallback>
            </mc:AlternateContent>
          </a:graphicData>
        </a:graphic>
      </p:graphicFrame>
      <p:sp>
        <p:nvSpPr>
          <p:cNvPr id="41992" name="Text Box 8"/>
          <p:cNvSpPr txBox="1"/>
          <p:nvPr/>
        </p:nvSpPr>
        <p:spPr>
          <a:xfrm>
            <a:off x="1812925" y="5856288"/>
            <a:ext cx="29400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所以</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时</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式成立</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1993" name="Object 21"/>
          <p:cNvGraphicFramePr>
            <a:graphicFrameLocks noChangeAspect="1"/>
          </p:cNvGraphicFramePr>
          <p:nvPr/>
        </p:nvGraphicFramePr>
        <p:xfrm>
          <a:off x="3997325" y="4868863"/>
          <a:ext cx="1412875" cy="541337"/>
        </p:xfrm>
        <a:graphic>
          <a:graphicData uri="http://schemas.openxmlformats.org/presentationml/2006/ole">
            <mc:AlternateContent xmlns:mc="http://schemas.openxmlformats.org/markup-compatibility/2006">
              <mc:Choice xmlns:v="urn:schemas-microsoft-com:vml" Requires="v">
                <p:oleObj spid="_x0000_s3430" name="" r:id="rId9" imgW="596900" imgH="228600" progId="">
                  <p:embed/>
                </p:oleObj>
              </mc:Choice>
              <mc:Fallback>
                <p:oleObj name="" r:id="rId9" imgW="596900" imgH="228600" progId="">
                  <p:embed/>
                  <p:pic>
                    <p:nvPicPr>
                      <p:cNvPr id="0" name="图片 3429"/>
                      <p:cNvPicPr/>
                      <p:nvPr/>
                    </p:nvPicPr>
                    <p:blipFill>
                      <a:blip r:embed="rId10"/>
                      <a:stretch>
                        <a:fillRect/>
                      </a:stretch>
                    </p:blipFill>
                    <p:spPr>
                      <a:xfrm>
                        <a:off x="3997325" y="4868863"/>
                        <a:ext cx="1412875" cy="541337"/>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wipe(left)">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wipe(left)">
                                      <p:cBhvr>
                                        <p:cTn id="12" dur="500"/>
                                        <p:tgtEl>
                                          <p:spTgt spid="419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993"/>
                                        </p:tgtEl>
                                        <p:attrNameLst>
                                          <p:attrName>style.visibility</p:attrName>
                                        </p:attrNameLst>
                                      </p:cBhvr>
                                      <p:to>
                                        <p:strVal val="visible"/>
                                      </p:to>
                                    </p:set>
                                    <p:animEffect transition="in" filter="wipe(left)">
                                      <p:cBhvr>
                                        <p:cTn id="17" dur="500"/>
                                        <p:tgtEl>
                                          <p:spTgt spid="419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988"/>
                                        </p:tgtEl>
                                        <p:attrNameLst>
                                          <p:attrName>style.visibility</p:attrName>
                                        </p:attrNameLst>
                                      </p:cBhvr>
                                      <p:to>
                                        <p:strVal val="visible"/>
                                      </p:to>
                                    </p:set>
                                    <p:animEffect transition="in" filter="wipe(left)">
                                      <p:cBhvr>
                                        <p:cTn id="22" dur="500"/>
                                        <p:tgtEl>
                                          <p:spTgt spid="419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992"/>
                                        </p:tgtEl>
                                        <p:attrNameLst>
                                          <p:attrName>style.visibility</p:attrName>
                                        </p:attrNameLst>
                                      </p:cBhvr>
                                      <p:to>
                                        <p:strVal val="visible"/>
                                      </p:to>
                                    </p:set>
                                    <p:animEffect transition="in" filter="wipe(left)">
                                      <p:cBhvr>
                                        <p:cTn id="27"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92"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43010" name="Object 11"/>
          <p:cNvGraphicFramePr>
            <a:graphicFrameLocks noChangeAspect="1"/>
          </p:cNvGraphicFramePr>
          <p:nvPr/>
        </p:nvGraphicFramePr>
        <p:xfrm>
          <a:off x="250825" y="1628775"/>
          <a:ext cx="8605838" cy="2570163"/>
        </p:xfrm>
        <a:graphic>
          <a:graphicData uri="http://schemas.openxmlformats.org/presentationml/2006/ole">
            <mc:AlternateContent xmlns:mc="http://schemas.openxmlformats.org/markup-compatibility/2006">
              <mc:Choice xmlns:v="urn:schemas-microsoft-com:vml" Requires="v">
                <p:oleObj spid="_x0000_s3432" name="" r:id="rId1" imgW="3644900" imgH="1168400" progId="">
                  <p:embed/>
                </p:oleObj>
              </mc:Choice>
              <mc:Fallback>
                <p:oleObj name="" r:id="rId1" imgW="3644900" imgH="1168400" progId="">
                  <p:embed/>
                  <p:pic>
                    <p:nvPicPr>
                      <p:cNvPr id="0" name="图片 3431"/>
                      <p:cNvPicPr/>
                      <p:nvPr/>
                    </p:nvPicPr>
                    <p:blipFill>
                      <a:blip r:embed="rId2"/>
                      <a:stretch>
                        <a:fillRect/>
                      </a:stretch>
                    </p:blipFill>
                    <p:spPr>
                      <a:xfrm>
                        <a:off x="250825" y="1628775"/>
                        <a:ext cx="8605838" cy="2570163"/>
                      </a:xfrm>
                      <a:prstGeom prst="rect">
                        <a:avLst/>
                      </a:prstGeom>
                      <a:noFill/>
                      <a:ln w="38100">
                        <a:noFill/>
                        <a:miter/>
                      </a:ln>
                    </p:spPr>
                  </p:pic>
                </p:oleObj>
              </mc:Fallback>
            </mc:AlternateContent>
          </a:graphicData>
        </a:graphic>
      </p:graphicFrame>
      <p:sp>
        <p:nvSpPr>
          <p:cNvPr id="43011" name="Text Box 3"/>
          <p:cNvSpPr txBox="1"/>
          <p:nvPr/>
        </p:nvSpPr>
        <p:spPr>
          <a:xfrm>
            <a:off x="250825" y="527050"/>
            <a:ext cx="8042275" cy="931863"/>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假设</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对于</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阶范德蒙行列式成立，从第</a:t>
            </a:r>
            <a:r>
              <a:rPr lang="en-US" altLang="zh-CN" sz="2400" b="1" i="1" dirty="0">
                <a:solidFill>
                  <a:srgbClr val="000000"/>
                </a:solidFill>
                <a:latin typeface="Times New Roman" panose="02020603050405020304" pitchFamily="18" charset="0"/>
                <a:ea typeface="楷体_GB2312" panose="02010609030101010101" pitchFamily="49" charset="-122"/>
              </a:rPr>
              <a:t>n</a:t>
            </a:r>
            <a:r>
              <a:rPr lang="zh-CN" altLang="en-US" sz="2400" b="1" dirty="0">
                <a:solidFill>
                  <a:srgbClr val="000000"/>
                </a:solidFill>
                <a:latin typeface="Times New Roman" panose="02020603050405020304" pitchFamily="18" charset="0"/>
                <a:ea typeface="楷体_GB2312" panose="02010609030101010101" pitchFamily="49" charset="-122"/>
              </a:rPr>
              <a:t>行开始，后行</a:t>
            </a:r>
            <a:endParaRPr lang="zh-CN" altLang="en-US" sz="2400" b="1" dirty="0">
              <a:solidFill>
                <a:srgbClr val="000000"/>
              </a:solidFill>
              <a:latin typeface="Times New Roman" panose="02020603050405020304" pitchFamily="18" charset="0"/>
              <a:ea typeface="楷体_GB2312" panose="02010609030101010101" pitchFamily="49" charset="-122"/>
            </a:endParaRPr>
          </a:p>
          <a:p>
            <a:pPr>
              <a:lnSpc>
                <a:spcPct val="130000"/>
              </a:lnSpc>
            </a:pPr>
            <a:r>
              <a:rPr lang="zh-CN" altLang="en-US" sz="2400" b="1" dirty="0">
                <a:solidFill>
                  <a:srgbClr val="000000"/>
                </a:solidFill>
                <a:latin typeface="Times New Roman" panose="02020603050405020304" pitchFamily="18" charset="0"/>
                <a:ea typeface="楷体_GB2312" panose="02010609030101010101" pitchFamily="49" charset="-122"/>
              </a:rPr>
              <a:t>减去前行的    倍：</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3012" name="Object 12"/>
          <p:cNvGraphicFramePr>
            <a:graphicFrameLocks noChangeAspect="1"/>
          </p:cNvGraphicFramePr>
          <p:nvPr/>
        </p:nvGraphicFramePr>
        <p:xfrm>
          <a:off x="1835150" y="952500"/>
          <a:ext cx="392113" cy="504825"/>
        </p:xfrm>
        <a:graphic>
          <a:graphicData uri="http://schemas.openxmlformats.org/presentationml/2006/ole">
            <mc:AlternateContent xmlns:mc="http://schemas.openxmlformats.org/markup-compatibility/2006">
              <mc:Choice xmlns:v="urn:schemas-microsoft-com:vml" Requires="v">
                <p:oleObj spid="_x0000_s3431" name="" r:id="rId3" imgW="177800" imgH="228600" progId="">
                  <p:embed/>
                </p:oleObj>
              </mc:Choice>
              <mc:Fallback>
                <p:oleObj name="" r:id="rId3" imgW="177800" imgH="228600" progId="">
                  <p:embed/>
                  <p:pic>
                    <p:nvPicPr>
                      <p:cNvPr id="0" name="图片 3430"/>
                      <p:cNvPicPr/>
                      <p:nvPr/>
                    </p:nvPicPr>
                    <p:blipFill>
                      <a:blip r:embed="rId4"/>
                      <a:stretch>
                        <a:fillRect/>
                      </a:stretch>
                    </p:blipFill>
                    <p:spPr>
                      <a:xfrm>
                        <a:off x="1835150" y="952500"/>
                        <a:ext cx="392113" cy="504825"/>
                      </a:xfrm>
                      <a:prstGeom prst="rect">
                        <a:avLst/>
                      </a:prstGeom>
                      <a:noFill/>
                      <a:ln w="38100">
                        <a:noFill/>
                        <a:miter/>
                      </a:ln>
                    </p:spPr>
                  </p:pic>
                </p:oleObj>
              </mc:Fallback>
            </mc:AlternateContent>
          </a:graphicData>
        </a:graphic>
      </p:graphicFrame>
      <p:sp>
        <p:nvSpPr>
          <p:cNvPr id="43013" name="Text Box 5"/>
          <p:cNvSpPr txBox="1"/>
          <p:nvPr/>
        </p:nvSpPr>
        <p:spPr>
          <a:xfrm>
            <a:off x="250825" y="4616450"/>
            <a:ext cx="73469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按照第</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列展开，并提出每列的公因子                ，就有</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3014" name="Object 13"/>
          <p:cNvGraphicFramePr>
            <a:graphicFrameLocks noChangeAspect="1"/>
          </p:cNvGraphicFramePr>
          <p:nvPr/>
        </p:nvGraphicFramePr>
        <p:xfrm>
          <a:off x="5364163" y="4579938"/>
          <a:ext cx="1258887" cy="504825"/>
        </p:xfrm>
        <a:graphic>
          <a:graphicData uri="http://schemas.openxmlformats.org/presentationml/2006/ole">
            <mc:AlternateContent xmlns:mc="http://schemas.openxmlformats.org/markup-compatibility/2006">
              <mc:Choice xmlns:v="urn:schemas-microsoft-com:vml" Requires="v">
                <p:oleObj spid="_x0000_s3434" name="" r:id="rId5" imgW="571500" imgH="228600" progId="">
                  <p:embed/>
                </p:oleObj>
              </mc:Choice>
              <mc:Fallback>
                <p:oleObj name="" r:id="rId5" imgW="571500" imgH="228600" progId="">
                  <p:embed/>
                  <p:pic>
                    <p:nvPicPr>
                      <p:cNvPr id="0" name="图片 3433"/>
                      <p:cNvPicPr/>
                      <p:nvPr/>
                    </p:nvPicPr>
                    <p:blipFill>
                      <a:blip r:embed="rId6"/>
                      <a:stretch>
                        <a:fillRect/>
                      </a:stretch>
                    </p:blipFill>
                    <p:spPr>
                      <a:xfrm>
                        <a:off x="5364163" y="4579938"/>
                        <a:ext cx="1258887" cy="50482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checkerboard(across)">
                                      <p:cBhvr>
                                        <p:cTn id="7" dur="500"/>
                                        <p:tgtEl>
                                          <p:spTgt spid="4301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3011"/>
                                        </p:tgtEl>
                                        <p:attrNameLst>
                                          <p:attrName>style.visibility</p:attrName>
                                        </p:attrNameLst>
                                      </p:cBhvr>
                                      <p:to>
                                        <p:strVal val="visible"/>
                                      </p:to>
                                    </p:set>
                                    <p:animEffect transition="in" filter="checkerboard(across)">
                                      <p:cBhvr>
                                        <p:cTn id="10" dur="500"/>
                                        <p:tgtEl>
                                          <p:spTgt spid="430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3010"/>
                                        </p:tgtEl>
                                        <p:attrNameLst>
                                          <p:attrName>style.visibility</p:attrName>
                                        </p:attrNameLst>
                                      </p:cBhvr>
                                      <p:to>
                                        <p:strVal val="visible"/>
                                      </p:to>
                                    </p:set>
                                    <p:animEffect transition="in" filter="wipe(left)">
                                      <p:cBhvr>
                                        <p:cTn id="15" dur="500"/>
                                        <p:tgtEl>
                                          <p:spTgt spid="430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43014"/>
                                        </p:tgtEl>
                                        <p:attrNameLst>
                                          <p:attrName>style.visibility</p:attrName>
                                        </p:attrNameLst>
                                      </p:cBhvr>
                                      <p:to>
                                        <p:strVal val="visible"/>
                                      </p:to>
                                    </p:set>
                                    <p:animEffect transition="in" filter="checkerboard(across)">
                                      <p:cBhvr>
                                        <p:cTn id="20" dur="500"/>
                                        <p:tgtEl>
                                          <p:spTgt spid="43014"/>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43013"/>
                                        </p:tgtEl>
                                        <p:attrNameLst>
                                          <p:attrName>style.visibility</p:attrName>
                                        </p:attrNameLst>
                                      </p:cBhvr>
                                      <p:to>
                                        <p:strVal val="visible"/>
                                      </p:to>
                                    </p:set>
                                    <p:animEffect transition="in" filter="checkerboard(across)">
                                      <p:cBhvr>
                                        <p:cTn id="23"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P spid="4301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44034" name="Object 11"/>
          <p:cNvGraphicFramePr>
            <a:graphicFrameLocks noChangeAspect="1"/>
          </p:cNvGraphicFramePr>
          <p:nvPr/>
        </p:nvGraphicFramePr>
        <p:xfrm>
          <a:off x="914400" y="3141663"/>
          <a:ext cx="7289800" cy="781050"/>
        </p:xfrm>
        <a:graphic>
          <a:graphicData uri="http://schemas.openxmlformats.org/presentationml/2006/ole">
            <mc:AlternateContent xmlns:mc="http://schemas.openxmlformats.org/markup-compatibility/2006">
              <mc:Choice xmlns:v="urn:schemas-microsoft-com:vml" Requires="v">
                <p:oleObj spid="_x0000_s3435" name="" r:id="rId1" imgW="3314700" imgH="355600" progId="">
                  <p:embed/>
                </p:oleObj>
              </mc:Choice>
              <mc:Fallback>
                <p:oleObj name="" r:id="rId1" imgW="3314700" imgH="355600" progId="">
                  <p:embed/>
                  <p:pic>
                    <p:nvPicPr>
                      <p:cNvPr id="0" name="图片 3434"/>
                      <p:cNvPicPr/>
                      <p:nvPr/>
                    </p:nvPicPr>
                    <p:blipFill>
                      <a:blip r:embed="rId2"/>
                      <a:stretch>
                        <a:fillRect/>
                      </a:stretch>
                    </p:blipFill>
                    <p:spPr>
                      <a:xfrm>
                        <a:off x="914400" y="3141663"/>
                        <a:ext cx="7289800" cy="781050"/>
                      </a:xfrm>
                      <a:prstGeom prst="rect">
                        <a:avLst/>
                      </a:prstGeom>
                      <a:noFill/>
                      <a:ln w="38100">
                        <a:noFill/>
                        <a:miter/>
                      </a:ln>
                    </p:spPr>
                  </p:pic>
                </p:oleObj>
              </mc:Fallback>
            </mc:AlternateContent>
          </a:graphicData>
        </a:graphic>
      </p:graphicFrame>
      <p:graphicFrame>
        <p:nvGraphicFramePr>
          <p:cNvPr id="44035" name="Object 12"/>
          <p:cNvGraphicFramePr>
            <a:graphicFrameLocks noChangeAspect="1"/>
          </p:cNvGraphicFramePr>
          <p:nvPr/>
        </p:nvGraphicFramePr>
        <p:xfrm>
          <a:off x="1908175" y="4005263"/>
          <a:ext cx="2430463" cy="781050"/>
        </p:xfrm>
        <a:graphic>
          <a:graphicData uri="http://schemas.openxmlformats.org/presentationml/2006/ole">
            <mc:AlternateContent xmlns:mc="http://schemas.openxmlformats.org/markup-compatibility/2006">
              <mc:Choice xmlns:v="urn:schemas-microsoft-com:vml" Requires="v">
                <p:oleObj spid="_x0000_s3436" name="" r:id="rId3" imgW="1104265" imgH="355600" progId="">
                  <p:embed/>
                </p:oleObj>
              </mc:Choice>
              <mc:Fallback>
                <p:oleObj name="" r:id="rId3" imgW="1104265" imgH="355600" progId="">
                  <p:embed/>
                  <p:pic>
                    <p:nvPicPr>
                      <p:cNvPr id="0" name="图片 3435"/>
                      <p:cNvPicPr/>
                      <p:nvPr/>
                    </p:nvPicPr>
                    <p:blipFill>
                      <a:blip r:embed="rId4"/>
                      <a:stretch>
                        <a:fillRect/>
                      </a:stretch>
                    </p:blipFill>
                    <p:spPr>
                      <a:xfrm>
                        <a:off x="1908175" y="4005263"/>
                        <a:ext cx="2430463" cy="781050"/>
                      </a:xfrm>
                      <a:prstGeom prst="rect">
                        <a:avLst/>
                      </a:prstGeom>
                      <a:noFill/>
                      <a:ln w="38100">
                        <a:noFill/>
                        <a:miter/>
                      </a:ln>
                    </p:spPr>
                  </p:pic>
                </p:oleObj>
              </mc:Fallback>
            </mc:AlternateContent>
          </a:graphicData>
        </a:graphic>
      </p:graphicFrame>
      <p:graphicFrame>
        <p:nvGraphicFramePr>
          <p:cNvPr id="668676" name="Object 13"/>
          <p:cNvGraphicFramePr>
            <a:graphicFrameLocks noChangeAspect="1"/>
          </p:cNvGraphicFramePr>
          <p:nvPr/>
        </p:nvGraphicFramePr>
        <p:xfrm>
          <a:off x="900113" y="476250"/>
          <a:ext cx="7496175" cy="2068513"/>
        </p:xfrm>
        <a:graphic>
          <a:graphicData uri="http://schemas.openxmlformats.org/presentationml/2006/ole">
            <mc:AlternateContent xmlns:mc="http://schemas.openxmlformats.org/markup-compatibility/2006">
              <mc:Choice xmlns:v="urn:schemas-microsoft-com:vml" Requires="v">
                <p:oleObj spid="_x0000_s3433" name="" r:id="rId5" imgW="3403600" imgH="939800" progId="">
                  <p:embed/>
                </p:oleObj>
              </mc:Choice>
              <mc:Fallback>
                <p:oleObj name="" r:id="rId5" imgW="3403600" imgH="939800" progId="">
                  <p:embed/>
                  <p:pic>
                    <p:nvPicPr>
                      <p:cNvPr id="0" name="图片 3432"/>
                      <p:cNvPicPr/>
                      <p:nvPr/>
                    </p:nvPicPr>
                    <p:blipFill>
                      <a:blip r:embed="rId6"/>
                      <a:stretch>
                        <a:fillRect/>
                      </a:stretch>
                    </p:blipFill>
                    <p:spPr>
                      <a:xfrm>
                        <a:off x="900113" y="476250"/>
                        <a:ext cx="7496175" cy="2068513"/>
                      </a:xfrm>
                      <a:prstGeom prst="rect">
                        <a:avLst/>
                      </a:prstGeom>
                      <a:noFill/>
                      <a:ln w="38100">
                        <a:noFill/>
                        <a:miter/>
                      </a:ln>
                    </p:spPr>
                  </p:pic>
                </p:oleObj>
              </mc:Fallback>
            </mc:AlternateContent>
          </a:graphicData>
        </a:graphic>
      </p:graphicFrame>
      <p:sp>
        <p:nvSpPr>
          <p:cNvPr id="44037" name="AutoShape 5"/>
          <p:cNvSpPr/>
          <p:nvPr/>
        </p:nvSpPr>
        <p:spPr>
          <a:xfrm>
            <a:off x="611188" y="2276475"/>
            <a:ext cx="4114800" cy="609600"/>
          </a:xfrm>
          <a:prstGeom prst="wedgeRoundRectCallout">
            <a:avLst>
              <a:gd name="adj1" fmla="val 54361"/>
              <a:gd name="adj2" fmla="val -103907"/>
              <a:gd name="adj3" fmla="val 16667"/>
            </a:avLst>
          </a:prstGeom>
          <a:noFill/>
          <a:ln w="28575" cap="flat" cmpd="sng">
            <a:solidFill>
              <a:schemeClr val="accent2"/>
            </a:solidFill>
            <a:prstDash val="solid"/>
            <a:miter/>
            <a:headEnd type="none" w="med" len="med"/>
            <a:tailEnd type="none" w="med" len="med"/>
          </a:ln>
        </p:spPr>
        <p:txBody>
          <a:bodyPr/>
          <a:p>
            <a:pPr algn="ctr"/>
            <a:r>
              <a:rPr lang="en-US" altLang="zh-CN" sz="2800" b="1" i="1" dirty="0">
                <a:solidFill>
                  <a:srgbClr val="000000"/>
                </a:solidFill>
                <a:latin typeface="Times New Roman" panose="02020603050405020304" pitchFamily="18" charset="0"/>
              </a:rPr>
              <a:t> </a:t>
            </a:r>
            <a:r>
              <a:rPr lang="en-US" altLang="zh-CN" sz="2800" b="1" i="1" dirty="0">
                <a:solidFill>
                  <a:srgbClr val="666699"/>
                </a:solidFill>
                <a:latin typeface="Times New Roman" panose="02020603050405020304" pitchFamily="18" charset="0"/>
              </a:rPr>
              <a:t>n</a:t>
            </a:r>
            <a:r>
              <a:rPr lang="en-US" altLang="zh-CN" sz="2800" b="1" dirty="0">
                <a:solidFill>
                  <a:srgbClr val="666699"/>
                </a:solidFill>
                <a:latin typeface="Times New Roman" panose="02020603050405020304" pitchFamily="18" charset="0"/>
              </a:rPr>
              <a:t>−1</a:t>
            </a:r>
            <a:r>
              <a:rPr lang="zh-CN" altLang="en-US" sz="2800" b="1" dirty="0">
                <a:solidFill>
                  <a:srgbClr val="666699"/>
                </a:solidFill>
                <a:latin typeface="Times New Roman" panose="02020603050405020304" pitchFamily="18" charset="0"/>
                <a:ea typeface="楷体_GB2312" panose="02010609030101010101" pitchFamily="49" charset="-122"/>
              </a:rPr>
              <a:t>阶范德蒙德行列式</a:t>
            </a:r>
            <a:endParaRPr lang="zh-CN" altLang="en-US" sz="2800" b="1" dirty="0">
              <a:solidFill>
                <a:srgbClr val="666699"/>
              </a:solidFill>
              <a:latin typeface="Times New Roman" panose="02020603050405020304" pitchFamily="18" charset="0"/>
              <a:ea typeface="楷体_GB2312" panose="02010609030101010101" pitchFamily="49"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left)">
                                      <p:cBhvr>
                                        <p:cTn id="7" dur="500"/>
                                        <p:tgtEl>
                                          <p:spTgt spid="440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034"/>
                                        </p:tgtEl>
                                        <p:attrNameLst>
                                          <p:attrName>style.visibility</p:attrName>
                                        </p:attrNameLst>
                                      </p:cBhvr>
                                      <p:to>
                                        <p:strVal val="visible"/>
                                      </p:to>
                                    </p:set>
                                    <p:animEffect transition="in" filter="wipe(left)">
                                      <p:cBhvr>
                                        <p:cTn id="12" dur="500"/>
                                        <p:tgtEl>
                                          <p:spTgt spid="440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035"/>
                                        </p:tgtEl>
                                        <p:attrNameLst>
                                          <p:attrName>style.visibility</p:attrName>
                                        </p:attrNameLst>
                                      </p:cBhvr>
                                      <p:to>
                                        <p:strVal val="visible"/>
                                      </p:to>
                                    </p:set>
                                    <p:animEffect transition="in" filter="wipe(left)">
                                      <p:cBhvr>
                                        <p:cTn id="1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0" name="矩形 129027"/>
          <p:cNvSpPr/>
          <p:nvPr/>
        </p:nvSpPr>
        <p:spPr>
          <a:xfrm>
            <a:off x="956786" y="1536383"/>
            <a:ext cx="6186964" cy="414020"/>
          </a:xfrm>
          <a:prstGeom prst="rect">
            <a:avLst/>
          </a:prstGeom>
          <a:noFill/>
          <a:ln w="9525">
            <a:noFill/>
          </a:ln>
        </p:spPr>
        <p:txBody>
          <a:bodyPr wrap="square" anchor="t">
            <a:spAutoFit/>
          </a:bodyPr>
          <a:p>
            <a:r>
              <a:rPr lang="zh-CN" altLang="en-US" sz="2100" b="1" dirty="0">
                <a:solidFill>
                  <a:srgbClr val="C00000"/>
                </a:solidFill>
                <a:latin typeface="微软雅黑 Light" panose="020B0502040204020203" charset="-122"/>
                <a:ea typeface="微软雅黑 Light" panose="020B0502040204020203" charset="-122"/>
              </a:rPr>
              <a:t>例  </a:t>
            </a:r>
            <a:r>
              <a:rPr lang="zh-CN" sz="2100" b="1" dirty="0">
                <a:solidFill>
                  <a:srgbClr val="002060"/>
                </a:solidFill>
                <a:latin typeface="Times New Roman" panose="02020603050405020304" pitchFamily="18" charset="0"/>
                <a:ea typeface="微软雅黑 Light" panose="020B0502040204020203" charset="-122"/>
                <a:cs typeface="Times New Roman" panose="02020603050405020304" pitchFamily="18" charset="0"/>
              </a:rPr>
              <a:t>计算</a:t>
            </a:r>
            <a:r>
              <a:rPr lang="en-US" altLang="zh-CN" sz="2100" b="1" dirty="0">
                <a:solidFill>
                  <a:srgbClr val="002060"/>
                </a:solidFill>
                <a:latin typeface="Times New Roman" panose="02020603050405020304" pitchFamily="18" charset="0"/>
                <a:ea typeface="微软雅黑 Light" panose="020B0502040204020203" charset="-122"/>
                <a:cs typeface="Times New Roman" panose="02020603050405020304" pitchFamily="18" charset="0"/>
                <a:sym typeface="+mn-ea"/>
              </a:rPr>
              <a:t>Vandermonde</a:t>
            </a:r>
            <a:r>
              <a:rPr lang="zh-CN" sz="2100" b="1" dirty="0">
                <a:solidFill>
                  <a:srgbClr val="002060"/>
                </a:solidFill>
                <a:latin typeface="Times New Roman" panose="02020603050405020304" pitchFamily="18" charset="0"/>
                <a:ea typeface="微软雅黑 Light" panose="020B0502040204020203" charset="-122"/>
                <a:cs typeface="Times New Roman" panose="02020603050405020304" pitchFamily="18" charset="0"/>
              </a:rPr>
              <a:t>行列式 </a:t>
            </a:r>
            <a:endParaRPr lang="zh-CN" sz="2100" b="1" dirty="0">
              <a:solidFill>
                <a:srgbClr val="002060"/>
              </a:solidFill>
              <a:latin typeface="Times New Roman" panose="02020603050405020304" pitchFamily="18" charset="0"/>
              <a:ea typeface="微软雅黑 Light" panose="020B0502040204020203" charset="-122"/>
              <a:cs typeface="Times New Roman" panose="02020603050405020304" pitchFamily="18" charset="0"/>
            </a:endParaRPr>
          </a:p>
        </p:txBody>
      </p:sp>
      <p:graphicFrame>
        <p:nvGraphicFramePr>
          <p:cNvPr id="2" name="对象 1">
            <a:hlinkClick r:id="" action="ppaction://ole?verb="/>
          </p:cNvPr>
          <p:cNvGraphicFramePr>
            <a:graphicFrameLocks noChangeAspect="1"/>
          </p:cNvGraphicFramePr>
          <p:nvPr/>
        </p:nvGraphicFramePr>
        <p:xfrm>
          <a:off x="1787366" y="2038350"/>
          <a:ext cx="2708434" cy="1528763"/>
        </p:xfrm>
        <a:graphic>
          <a:graphicData uri="http://schemas.openxmlformats.org/presentationml/2006/ole">
            <mc:AlternateContent xmlns:mc="http://schemas.openxmlformats.org/markup-compatibility/2006">
              <mc:Choice xmlns:v="urn:schemas-microsoft-com:vml" Requires="v">
                <p:oleObj spid="_x0000_s1025" name="" r:id="rId1" imgW="1435100" imgH="927100" progId="Equation.KSEE3">
                  <p:embed/>
                </p:oleObj>
              </mc:Choice>
              <mc:Fallback>
                <p:oleObj name="" r:id="rId1" imgW="1435100" imgH="927100" progId="Equation.KSEE3">
                  <p:embed/>
                  <p:pic>
                    <p:nvPicPr>
                      <p:cNvPr id="0" name="图片 1024"/>
                      <p:cNvPicPr/>
                      <p:nvPr/>
                    </p:nvPicPr>
                    <p:blipFill>
                      <a:blip r:embed="rId2"/>
                      <a:stretch>
                        <a:fillRect/>
                      </a:stretch>
                    </p:blipFill>
                    <p:spPr>
                      <a:xfrm>
                        <a:off x="1787366" y="2038350"/>
                        <a:ext cx="2708434" cy="1528763"/>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1263015" y="4303395"/>
          <a:ext cx="6844189" cy="377190"/>
        </p:xfrm>
        <a:graphic>
          <a:graphicData uri="http://schemas.openxmlformats.org/presentationml/2006/ole">
            <mc:AlternateContent xmlns:mc="http://schemas.openxmlformats.org/markup-compatibility/2006">
              <mc:Choice xmlns:v="urn:schemas-microsoft-com:vml" Requires="v">
                <p:oleObj spid="_x0000_s4" name="" r:id="rId3" imgW="4279900" imgH="215900" progId="Equation.KSEE3">
                  <p:embed/>
                </p:oleObj>
              </mc:Choice>
              <mc:Fallback>
                <p:oleObj name="" r:id="rId3" imgW="4279900" imgH="215900" progId="Equation.KSEE3">
                  <p:embed/>
                  <p:pic>
                    <p:nvPicPr>
                      <p:cNvPr id="0" name="图片 1024"/>
                      <p:cNvPicPr/>
                      <p:nvPr/>
                    </p:nvPicPr>
                    <p:blipFill>
                      <a:blip r:embed="rId4"/>
                      <a:stretch>
                        <a:fillRect/>
                      </a:stretch>
                    </p:blipFill>
                    <p:spPr>
                      <a:xfrm>
                        <a:off x="1263015" y="4303395"/>
                        <a:ext cx="6844189" cy="377190"/>
                      </a:xfrm>
                      <a:prstGeom prst="rect">
                        <a:avLst/>
                      </a:prstGeom>
                    </p:spPr>
                  </p:pic>
                </p:oleObj>
              </mc:Fallback>
            </mc:AlternateContent>
          </a:graphicData>
        </a:graphic>
      </p:graphicFrame>
      <p:sp>
        <p:nvSpPr>
          <p:cNvPr id="5" name="矩形 129027"/>
          <p:cNvSpPr/>
          <p:nvPr/>
        </p:nvSpPr>
        <p:spPr>
          <a:xfrm>
            <a:off x="956786" y="3734276"/>
            <a:ext cx="600551" cy="414020"/>
          </a:xfrm>
          <a:prstGeom prst="rect">
            <a:avLst/>
          </a:prstGeom>
          <a:noFill/>
          <a:ln w="9525">
            <a:noFill/>
          </a:ln>
        </p:spPr>
        <p:txBody>
          <a:bodyPr wrap="square" anchor="t">
            <a:spAutoFit/>
          </a:bodyPr>
          <a:p>
            <a:r>
              <a:rPr lang="zh-CN" altLang="en-US" sz="2100" b="1" dirty="0">
                <a:solidFill>
                  <a:srgbClr val="C00000"/>
                </a:solidFill>
                <a:latin typeface="微软雅黑 Light" panose="020B0502040204020203" charset="-122"/>
                <a:ea typeface="微软雅黑 Light" panose="020B0502040204020203" charset="-122"/>
              </a:rPr>
              <a:t>解</a:t>
            </a:r>
            <a:endParaRPr lang="zh-CN" sz="2100" b="1" dirty="0">
              <a:solidFill>
                <a:srgbClr val="002060"/>
              </a:solidFill>
              <a:latin typeface="Times New Roman" panose="02020603050405020304" pitchFamily="18" charset="0"/>
              <a:ea typeface="微软雅黑 Light" panose="020B0502040204020203"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8802" name="Text Box 2"/>
          <p:cNvSpPr txBox="1"/>
          <p:nvPr/>
        </p:nvSpPr>
        <p:spPr>
          <a:xfrm>
            <a:off x="669925" y="477838"/>
            <a:ext cx="719138"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例</a:t>
            </a:r>
            <a:r>
              <a:rPr lang="en-US" altLang="zh-CN" sz="2400" b="1" dirty="0">
                <a:solidFill>
                  <a:srgbClr val="3333FF"/>
                </a:solidFill>
                <a:latin typeface="Times New Roman" panose="02020603050405020304" pitchFamily="18" charset="0"/>
                <a:ea typeface="楷体_GB2312" panose="02010609030101010101" pitchFamily="49" charset="-122"/>
              </a:rPr>
              <a:t>1 </a:t>
            </a:r>
            <a:endParaRPr lang="en-US" altLang="zh-CN" sz="2400" b="1" dirty="0">
              <a:solidFill>
                <a:srgbClr val="3333FF"/>
              </a:solidFill>
              <a:latin typeface="楷体_GB2312" panose="02010609030101010101" pitchFamily="49" charset="-122"/>
              <a:ea typeface="楷体_GB2312" panose="02010609030101010101" pitchFamily="49" charset="-122"/>
            </a:endParaRPr>
          </a:p>
        </p:txBody>
      </p:sp>
      <p:sp>
        <p:nvSpPr>
          <p:cNvPr id="588803" name="Text Box 3"/>
          <p:cNvSpPr txBox="1"/>
          <p:nvPr/>
        </p:nvSpPr>
        <p:spPr>
          <a:xfrm>
            <a:off x="1651000" y="457200"/>
            <a:ext cx="29416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求解二元线性方程组</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588804" name="Object 30"/>
          <p:cNvGraphicFramePr>
            <a:graphicFrameLocks noChangeAspect="1"/>
          </p:cNvGraphicFramePr>
          <p:nvPr/>
        </p:nvGraphicFramePr>
        <p:xfrm>
          <a:off x="4591050" y="457200"/>
          <a:ext cx="2286000" cy="977900"/>
        </p:xfrm>
        <a:graphic>
          <a:graphicData uri="http://schemas.openxmlformats.org/presentationml/2006/ole">
            <mc:AlternateContent xmlns:mc="http://schemas.openxmlformats.org/markup-compatibility/2006">
              <mc:Choice xmlns:v="urn:schemas-microsoft-com:vml" Requires="v">
                <p:oleObj spid="_x0000_s3096" name="" r:id="rId1" imgW="2286000" imgH="977900" progId="Equation.3">
                  <p:embed/>
                </p:oleObj>
              </mc:Choice>
              <mc:Fallback>
                <p:oleObj name="" r:id="rId1" imgW="2286000" imgH="977900" progId="Equation.3">
                  <p:embed/>
                  <p:pic>
                    <p:nvPicPr>
                      <p:cNvPr id="0" name="图片 3095"/>
                      <p:cNvPicPr/>
                      <p:nvPr/>
                    </p:nvPicPr>
                    <p:blipFill>
                      <a:blip r:embed="rId2"/>
                      <a:stretch>
                        <a:fillRect/>
                      </a:stretch>
                    </p:blipFill>
                    <p:spPr>
                      <a:xfrm>
                        <a:off x="4591050" y="457200"/>
                        <a:ext cx="2286000" cy="977900"/>
                      </a:xfrm>
                      <a:prstGeom prst="rect">
                        <a:avLst/>
                      </a:prstGeom>
                      <a:noFill/>
                      <a:ln w="38100">
                        <a:noFill/>
                        <a:miter/>
                      </a:ln>
                    </p:spPr>
                  </p:pic>
                </p:oleObj>
              </mc:Fallback>
            </mc:AlternateContent>
          </a:graphicData>
        </a:graphic>
      </p:graphicFrame>
      <p:sp>
        <p:nvSpPr>
          <p:cNvPr id="37893" name="Text Box 5"/>
          <p:cNvSpPr txBox="1"/>
          <p:nvPr/>
        </p:nvSpPr>
        <p:spPr>
          <a:xfrm>
            <a:off x="669925" y="2001838"/>
            <a:ext cx="644525" cy="457200"/>
          </a:xfrm>
          <a:prstGeom prst="rect">
            <a:avLst/>
          </a:prstGeom>
          <a:noFill/>
          <a:ln w="9525">
            <a:noFill/>
          </a:ln>
        </p:spPr>
        <p:txBody>
          <a:bodyPr wrap="none">
            <a:spAutoFit/>
          </a:bodyPr>
          <a:p>
            <a:r>
              <a:rPr lang="zh-CN" altLang="en-US" sz="2400" b="1" dirty="0">
                <a:solidFill>
                  <a:srgbClr val="3333FF"/>
                </a:solidFill>
                <a:latin typeface="楷体_GB2312" panose="02010609030101010101" pitchFamily="49" charset="-122"/>
                <a:ea typeface="楷体_GB2312" panose="02010609030101010101" pitchFamily="49" charset="-122"/>
              </a:rPr>
              <a:t>解 </a:t>
            </a:r>
            <a:endParaRPr lang="zh-CN" altLang="en-US" sz="2400" b="1" dirty="0">
              <a:solidFill>
                <a:srgbClr val="3333FF"/>
              </a:solidFill>
              <a:latin typeface="楷体_GB2312" panose="02010609030101010101" pitchFamily="49" charset="-122"/>
              <a:ea typeface="楷体_GB2312" panose="02010609030101010101" pitchFamily="49" charset="-122"/>
            </a:endParaRPr>
          </a:p>
        </p:txBody>
      </p:sp>
      <p:sp>
        <p:nvSpPr>
          <p:cNvPr id="37894" name="Text Box 6"/>
          <p:cNvSpPr txBox="1"/>
          <p:nvPr/>
        </p:nvSpPr>
        <p:spPr>
          <a:xfrm>
            <a:off x="1524000" y="2001838"/>
            <a:ext cx="950913"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因为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7895" name="Object 31"/>
          <p:cNvGraphicFramePr>
            <a:graphicFrameLocks noChangeAspect="1"/>
          </p:cNvGraphicFramePr>
          <p:nvPr/>
        </p:nvGraphicFramePr>
        <p:xfrm>
          <a:off x="2438400" y="1765300"/>
          <a:ext cx="1727200" cy="977900"/>
        </p:xfrm>
        <a:graphic>
          <a:graphicData uri="http://schemas.openxmlformats.org/presentationml/2006/ole">
            <mc:AlternateContent xmlns:mc="http://schemas.openxmlformats.org/markup-compatibility/2006">
              <mc:Choice xmlns:v="urn:schemas-microsoft-com:vml" Requires="v">
                <p:oleObj spid="_x0000_s3097" name="" r:id="rId3" imgW="1727200" imgH="977900" progId="Equation.3">
                  <p:embed/>
                </p:oleObj>
              </mc:Choice>
              <mc:Fallback>
                <p:oleObj name="" r:id="rId3" imgW="1727200" imgH="977900" progId="Equation.3">
                  <p:embed/>
                  <p:pic>
                    <p:nvPicPr>
                      <p:cNvPr id="0" name="图片 3096"/>
                      <p:cNvPicPr/>
                      <p:nvPr/>
                    </p:nvPicPr>
                    <p:blipFill>
                      <a:blip r:embed="rId4"/>
                      <a:stretch>
                        <a:fillRect/>
                      </a:stretch>
                    </p:blipFill>
                    <p:spPr>
                      <a:xfrm>
                        <a:off x="2438400" y="1765300"/>
                        <a:ext cx="1727200" cy="977900"/>
                      </a:xfrm>
                      <a:prstGeom prst="rect">
                        <a:avLst/>
                      </a:prstGeom>
                      <a:noFill/>
                      <a:ln w="38100">
                        <a:noFill/>
                        <a:miter/>
                      </a:ln>
                    </p:spPr>
                  </p:pic>
                </p:oleObj>
              </mc:Fallback>
            </mc:AlternateContent>
          </a:graphicData>
        </a:graphic>
      </p:graphicFrame>
      <p:graphicFrame>
        <p:nvGraphicFramePr>
          <p:cNvPr id="37896" name="Object 32"/>
          <p:cNvGraphicFramePr>
            <a:graphicFrameLocks noChangeAspect="1"/>
          </p:cNvGraphicFramePr>
          <p:nvPr/>
        </p:nvGraphicFramePr>
        <p:xfrm>
          <a:off x="4267200" y="2057400"/>
          <a:ext cx="2565400" cy="393700"/>
        </p:xfrm>
        <a:graphic>
          <a:graphicData uri="http://schemas.openxmlformats.org/presentationml/2006/ole">
            <mc:AlternateContent xmlns:mc="http://schemas.openxmlformats.org/markup-compatibility/2006">
              <mc:Choice xmlns:v="urn:schemas-microsoft-com:vml" Requires="v">
                <p:oleObj spid="_x0000_s3098" name="" r:id="rId5" imgW="2565400" imgH="393700" progId="Equation.3">
                  <p:embed/>
                </p:oleObj>
              </mc:Choice>
              <mc:Fallback>
                <p:oleObj name="" r:id="rId5" imgW="2565400" imgH="393700" progId="Equation.3">
                  <p:embed/>
                  <p:pic>
                    <p:nvPicPr>
                      <p:cNvPr id="0" name="图片 3097"/>
                      <p:cNvPicPr/>
                      <p:nvPr/>
                    </p:nvPicPr>
                    <p:blipFill>
                      <a:blip r:embed="rId6"/>
                      <a:stretch>
                        <a:fillRect/>
                      </a:stretch>
                    </p:blipFill>
                    <p:spPr>
                      <a:xfrm>
                        <a:off x="4267200" y="2057400"/>
                        <a:ext cx="2565400" cy="393700"/>
                      </a:xfrm>
                      <a:prstGeom prst="rect">
                        <a:avLst/>
                      </a:prstGeom>
                      <a:noFill/>
                      <a:ln w="38100">
                        <a:noFill/>
                        <a:miter/>
                      </a:ln>
                    </p:spPr>
                  </p:pic>
                </p:oleObj>
              </mc:Fallback>
            </mc:AlternateContent>
          </a:graphicData>
        </a:graphic>
      </p:graphicFrame>
      <p:graphicFrame>
        <p:nvGraphicFramePr>
          <p:cNvPr id="37897" name="Object 33"/>
          <p:cNvGraphicFramePr>
            <a:graphicFrameLocks noChangeAspect="1"/>
          </p:cNvGraphicFramePr>
          <p:nvPr/>
        </p:nvGraphicFramePr>
        <p:xfrm>
          <a:off x="2438400" y="2851150"/>
          <a:ext cx="4356100" cy="977900"/>
        </p:xfrm>
        <a:graphic>
          <a:graphicData uri="http://schemas.openxmlformats.org/presentationml/2006/ole">
            <mc:AlternateContent xmlns:mc="http://schemas.openxmlformats.org/markup-compatibility/2006">
              <mc:Choice xmlns:v="urn:schemas-microsoft-com:vml" Requires="v">
                <p:oleObj spid="_x0000_s3099" name="" r:id="rId7" imgW="4356100" imgH="977900" progId="Equation.3">
                  <p:embed/>
                </p:oleObj>
              </mc:Choice>
              <mc:Fallback>
                <p:oleObj name="" r:id="rId7" imgW="4356100" imgH="977900" progId="Equation.3">
                  <p:embed/>
                  <p:pic>
                    <p:nvPicPr>
                      <p:cNvPr id="0" name="图片 3098"/>
                      <p:cNvPicPr/>
                      <p:nvPr/>
                    </p:nvPicPr>
                    <p:blipFill>
                      <a:blip r:embed="rId8"/>
                      <a:stretch>
                        <a:fillRect/>
                      </a:stretch>
                    </p:blipFill>
                    <p:spPr>
                      <a:xfrm>
                        <a:off x="2438400" y="2851150"/>
                        <a:ext cx="4356100" cy="977900"/>
                      </a:xfrm>
                      <a:prstGeom prst="rect">
                        <a:avLst/>
                      </a:prstGeom>
                      <a:noFill/>
                      <a:ln w="38100">
                        <a:noFill/>
                        <a:miter/>
                      </a:ln>
                    </p:spPr>
                  </p:pic>
                </p:oleObj>
              </mc:Fallback>
            </mc:AlternateContent>
          </a:graphicData>
        </a:graphic>
      </p:graphicFrame>
      <p:graphicFrame>
        <p:nvGraphicFramePr>
          <p:cNvPr id="37898" name="Object 34"/>
          <p:cNvGraphicFramePr>
            <a:graphicFrameLocks noChangeAspect="1"/>
          </p:cNvGraphicFramePr>
          <p:nvPr/>
        </p:nvGraphicFramePr>
        <p:xfrm>
          <a:off x="2438400" y="3860800"/>
          <a:ext cx="3886200" cy="977900"/>
        </p:xfrm>
        <a:graphic>
          <a:graphicData uri="http://schemas.openxmlformats.org/presentationml/2006/ole">
            <mc:AlternateContent xmlns:mc="http://schemas.openxmlformats.org/markup-compatibility/2006">
              <mc:Choice xmlns:v="urn:schemas-microsoft-com:vml" Requires="v">
                <p:oleObj spid="_x0000_s3100" name="" r:id="rId9" imgW="3886200" imgH="977900" progId="Equation.3">
                  <p:embed/>
                </p:oleObj>
              </mc:Choice>
              <mc:Fallback>
                <p:oleObj name="" r:id="rId9" imgW="3886200" imgH="977900" progId="Equation.3">
                  <p:embed/>
                  <p:pic>
                    <p:nvPicPr>
                      <p:cNvPr id="0" name="图片 3099"/>
                      <p:cNvPicPr/>
                      <p:nvPr/>
                    </p:nvPicPr>
                    <p:blipFill>
                      <a:blip r:embed="rId10"/>
                      <a:stretch>
                        <a:fillRect/>
                      </a:stretch>
                    </p:blipFill>
                    <p:spPr>
                      <a:xfrm>
                        <a:off x="2438400" y="3860800"/>
                        <a:ext cx="3886200" cy="977900"/>
                      </a:xfrm>
                      <a:prstGeom prst="rect">
                        <a:avLst/>
                      </a:prstGeom>
                      <a:noFill/>
                      <a:ln w="38100">
                        <a:noFill/>
                        <a:miter/>
                      </a:ln>
                    </p:spPr>
                  </p:pic>
                </p:oleObj>
              </mc:Fallback>
            </mc:AlternateContent>
          </a:graphicData>
        </a:graphic>
      </p:graphicFrame>
      <p:sp>
        <p:nvSpPr>
          <p:cNvPr id="37899" name="Text Box 11"/>
          <p:cNvSpPr txBox="1"/>
          <p:nvPr/>
        </p:nvSpPr>
        <p:spPr>
          <a:xfrm>
            <a:off x="838200" y="5373688"/>
            <a:ext cx="946150" cy="457200"/>
          </a:xfrm>
          <a:prstGeom prst="rect">
            <a:avLst/>
          </a:prstGeom>
          <a:noFill/>
          <a:ln w="9525">
            <a:noFill/>
          </a:ln>
        </p:spPr>
        <p:txBody>
          <a:bodyPr wrap="none">
            <a:spAutoFit/>
          </a:bodyPr>
          <a:p>
            <a:r>
              <a:rPr lang="zh-CN" altLang="en-US" sz="2400" b="1" dirty="0">
                <a:solidFill>
                  <a:srgbClr val="000000"/>
                </a:solidFill>
                <a:latin typeface="楷体_GB2312" panose="02010609030101010101" pitchFamily="49" charset="-122"/>
                <a:ea typeface="楷体_GB2312" panose="02010609030101010101" pitchFamily="49" charset="-122"/>
              </a:rPr>
              <a:t>所以 </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37900" name="Object 35"/>
          <p:cNvGraphicFramePr>
            <a:graphicFrameLocks noChangeAspect="1"/>
          </p:cNvGraphicFramePr>
          <p:nvPr/>
        </p:nvGraphicFramePr>
        <p:xfrm>
          <a:off x="1692275" y="5157788"/>
          <a:ext cx="2482850" cy="892175"/>
        </p:xfrm>
        <a:graphic>
          <a:graphicData uri="http://schemas.openxmlformats.org/presentationml/2006/ole">
            <mc:AlternateContent xmlns:mc="http://schemas.openxmlformats.org/markup-compatibility/2006">
              <mc:Choice xmlns:v="urn:schemas-microsoft-com:vml" Requires="v">
                <p:oleObj spid="_x0000_s3101" name="" r:id="rId11" imgW="1129665" imgH="406400" progId="">
                  <p:embed/>
                </p:oleObj>
              </mc:Choice>
              <mc:Fallback>
                <p:oleObj name="" r:id="rId11" imgW="1129665" imgH="406400" progId="">
                  <p:embed/>
                  <p:pic>
                    <p:nvPicPr>
                      <p:cNvPr id="0" name="图片 3100"/>
                      <p:cNvPicPr/>
                      <p:nvPr/>
                    </p:nvPicPr>
                    <p:blipFill>
                      <a:blip r:embed="rId12"/>
                      <a:stretch>
                        <a:fillRect/>
                      </a:stretch>
                    </p:blipFill>
                    <p:spPr>
                      <a:xfrm>
                        <a:off x="1692275" y="5157788"/>
                        <a:ext cx="2482850" cy="892175"/>
                      </a:xfrm>
                      <a:prstGeom prst="rect">
                        <a:avLst/>
                      </a:prstGeom>
                      <a:noFill/>
                      <a:ln w="38100">
                        <a:noFill/>
                        <a:miter/>
                      </a:ln>
                    </p:spPr>
                  </p:pic>
                </p:oleObj>
              </mc:Fallback>
            </mc:AlternateContent>
          </a:graphicData>
        </a:graphic>
      </p:graphicFrame>
      <p:graphicFrame>
        <p:nvGraphicFramePr>
          <p:cNvPr id="37901" name="Object 36"/>
          <p:cNvGraphicFramePr>
            <a:graphicFrameLocks noChangeAspect="1"/>
          </p:cNvGraphicFramePr>
          <p:nvPr/>
        </p:nvGraphicFramePr>
        <p:xfrm>
          <a:off x="4841875" y="5157788"/>
          <a:ext cx="2817813" cy="892175"/>
        </p:xfrm>
        <a:graphic>
          <a:graphicData uri="http://schemas.openxmlformats.org/presentationml/2006/ole">
            <mc:AlternateContent xmlns:mc="http://schemas.openxmlformats.org/markup-compatibility/2006">
              <mc:Choice xmlns:v="urn:schemas-microsoft-com:vml" Requires="v">
                <p:oleObj spid="_x0000_s3102" name="" r:id="rId13" imgW="1282700" imgH="406400" progId="">
                  <p:embed/>
                </p:oleObj>
              </mc:Choice>
              <mc:Fallback>
                <p:oleObj name="" r:id="rId13" imgW="1282700" imgH="406400" progId="">
                  <p:embed/>
                  <p:pic>
                    <p:nvPicPr>
                      <p:cNvPr id="0" name="图片 3101"/>
                      <p:cNvPicPr/>
                      <p:nvPr/>
                    </p:nvPicPr>
                    <p:blipFill>
                      <a:blip r:embed="rId14"/>
                      <a:stretch>
                        <a:fillRect/>
                      </a:stretch>
                    </p:blipFill>
                    <p:spPr>
                      <a:xfrm>
                        <a:off x="4841875" y="5157788"/>
                        <a:ext cx="2817813" cy="892175"/>
                      </a:xfrm>
                      <a:prstGeom prst="rect">
                        <a:avLst/>
                      </a:prstGeom>
                      <a:noFill/>
                      <a:ln w="38100">
                        <a:noFill/>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3">
                                            <p:txEl>
                                              <p:charRg st="0" end="3"/>
                                            </p:txEl>
                                          </p:spTgt>
                                        </p:tgtEl>
                                        <p:attrNameLst>
                                          <p:attrName>style.visibility</p:attrName>
                                        </p:attrNameLst>
                                      </p:cBhvr>
                                      <p:to>
                                        <p:strVal val="visible"/>
                                      </p:to>
                                    </p:set>
                                    <p:animEffect transition="in" filter="wipe(left)">
                                      <p:cBhvr>
                                        <p:cTn id="7" dur="500"/>
                                        <p:tgtEl>
                                          <p:spTgt spid="37893">
                                            <p:txEl>
                                              <p:charRg st="0"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4">
                                            <p:txEl>
                                              <p:charRg st="0" end="4"/>
                                            </p:txEl>
                                          </p:spTgt>
                                        </p:tgtEl>
                                        <p:attrNameLst>
                                          <p:attrName>style.visibility</p:attrName>
                                        </p:attrNameLst>
                                      </p:cBhvr>
                                      <p:to>
                                        <p:strVal val="visible"/>
                                      </p:to>
                                    </p:set>
                                    <p:animEffect transition="in" filter="wipe(left)">
                                      <p:cBhvr>
                                        <p:cTn id="12" dur="500"/>
                                        <p:tgtEl>
                                          <p:spTgt spid="37894">
                                            <p:txEl>
                                              <p:charRg st="0"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895"/>
                                        </p:tgtEl>
                                        <p:attrNameLst>
                                          <p:attrName>style.visibility</p:attrName>
                                        </p:attrNameLst>
                                      </p:cBhvr>
                                      <p:to>
                                        <p:strVal val="visible"/>
                                      </p:to>
                                    </p:set>
                                    <p:animEffect transition="in" filter="wipe(left)">
                                      <p:cBhvr>
                                        <p:cTn id="17" dur="500"/>
                                        <p:tgtEl>
                                          <p:spTgt spid="378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896"/>
                                        </p:tgtEl>
                                        <p:attrNameLst>
                                          <p:attrName>style.visibility</p:attrName>
                                        </p:attrNameLst>
                                      </p:cBhvr>
                                      <p:to>
                                        <p:strVal val="visible"/>
                                      </p:to>
                                    </p:set>
                                    <p:animEffect transition="in" filter="wipe(left)">
                                      <p:cBhvr>
                                        <p:cTn id="22" dur="500"/>
                                        <p:tgtEl>
                                          <p:spTgt spid="378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897"/>
                                        </p:tgtEl>
                                        <p:attrNameLst>
                                          <p:attrName>style.visibility</p:attrName>
                                        </p:attrNameLst>
                                      </p:cBhvr>
                                      <p:to>
                                        <p:strVal val="visible"/>
                                      </p:to>
                                    </p:set>
                                    <p:animEffect transition="in" filter="wipe(left)">
                                      <p:cBhvr>
                                        <p:cTn id="27" dur="500"/>
                                        <p:tgtEl>
                                          <p:spTgt spid="378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898"/>
                                        </p:tgtEl>
                                        <p:attrNameLst>
                                          <p:attrName>style.visibility</p:attrName>
                                        </p:attrNameLst>
                                      </p:cBhvr>
                                      <p:to>
                                        <p:strVal val="visible"/>
                                      </p:to>
                                    </p:set>
                                    <p:animEffect transition="in" filter="wipe(left)">
                                      <p:cBhvr>
                                        <p:cTn id="32" dur="500"/>
                                        <p:tgtEl>
                                          <p:spTgt spid="378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899">
                                            <p:txEl>
                                              <p:charRg st="0" end="4"/>
                                            </p:txEl>
                                          </p:spTgt>
                                        </p:tgtEl>
                                        <p:attrNameLst>
                                          <p:attrName>style.visibility</p:attrName>
                                        </p:attrNameLst>
                                      </p:cBhvr>
                                      <p:to>
                                        <p:strVal val="visible"/>
                                      </p:to>
                                    </p:set>
                                    <p:animEffect transition="in" filter="wipe(left)">
                                      <p:cBhvr>
                                        <p:cTn id="37" dur="500"/>
                                        <p:tgtEl>
                                          <p:spTgt spid="37899">
                                            <p:txEl>
                                              <p:charRg st="0"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7900"/>
                                        </p:tgtEl>
                                        <p:attrNameLst>
                                          <p:attrName>style.visibility</p:attrName>
                                        </p:attrNameLst>
                                      </p:cBhvr>
                                      <p:to>
                                        <p:strVal val="visible"/>
                                      </p:to>
                                    </p:set>
                                    <p:animEffect transition="in" filter="wipe(left)">
                                      <p:cBhvr>
                                        <p:cTn id="42" dur="500"/>
                                        <p:tgtEl>
                                          <p:spTgt spid="379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7901"/>
                                        </p:tgtEl>
                                        <p:attrNameLst>
                                          <p:attrName>style.visibility</p:attrName>
                                        </p:attrNameLst>
                                      </p:cBhvr>
                                      <p:to>
                                        <p:strVal val="visible"/>
                                      </p:to>
                                    </p:set>
                                    <p:animEffect transition="in" filter="wipe(left)">
                                      <p:cBhvr>
                                        <p:cTn id="47" dur="5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uild="p"/>
      <p:bldP spid="37894" grpId="0" build="p"/>
      <p:bldP spid="3789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9698" name="Rectangle 2"/>
          <p:cNvSpPr/>
          <p:nvPr/>
        </p:nvSpPr>
        <p:spPr>
          <a:xfrm>
            <a:off x="900113" y="446088"/>
            <a:ext cx="7772400"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推论</a:t>
            </a:r>
            <a:r>
              <a:rPr lang="zh-CN" altLang="en-US" sz="2400" b="1" dirty="0">
                <a:solidFill>
                  <a:srgbClr val="000000"/>
                </a:solidFill>
                <a:latin typeface="楷体_GB2312" panose="02010609030101010101" pitchFamily="49" charset="-122"/>
                <a:ea typeface="楷体_GB2312" panose="02010609030101010101" pitchFamily="49" charset="-122"/>
              </a:rPr>
              <a:t>  行列式任一行（列）的元素与另一行（列）的对应元素的代数余子式乘积之和等于零，即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5059" name="Object 17"/>
          <p:cNvGraphicFramePr>
            <a:graphicFrameLocks noChangeAspect="1"/>
          </p:cNvGraphicFramePr>
          <p:nvPr/>
        </p:nvGraphicFramePr>
        <p:xfrm>
          <a:off x="1744663" y="1457325"/>
          <a:ext cx="5419725" cy="531813"/>
        </p:xfrm>
        <a:graphic>
          <a:graphicData uri="http://schemas.openxmlformats.org/presentationml/2006/ole">
            <mc:AlternateContent xmlns:mc="http://schemas.openxmlformats.org/markup-compatibility/2006">
              <mc:Choice xmlns:v="urn:schemas-microsoft-com:vml" Requires="v">
                <p:oleObj spid="_x0000_s3437" name="" r:id="rId1" imgW="3238500" imgH="304800" progId="">
                  <p:embed/>
                </p:oleObj>
              </mc:Choice>
              <mc:Fallback>
                <p:oleObj name="" r:id="rId1" imgW="3238500" imgH="304800" progId="">
                  <p:embed/>
                  <p:pic>
                    <p:nvPicPr>
                      <p:cNvPr id="0" name="图片 3436"/>
                      <p:cNvPicPr/>
                      <p:nvPr/>
                    </p:nvPicPr>
                    <p:blipFill>
                      <a:blip r:embed="rId2"/>
                      <a:stretch>
                        <a:fillRect/>
                      </a:stretch>
                    </p:blipFill>
                    <p:spPr>
                      <a:xfrm>
                        <a:off x="1744663" y="1457325"/>
                        <a:ext cx="5419725" cy="531813"/>
                      </a:xfrm>
                      <a:prstGeom prst="rect">
                        <a:avLst/>
                      </a:prstGeom>
                      <a:noFill/>
                      <a:ln w="38100">
                        <a:noFill/>
                        <a:miter/>
                      </a:ln>
                    </p:spPr>
                  </p:pic>
                </p:oleObj>
              </mc:Fallback>
            </mc:AlternateContent>
          </a:graphicData>
        </a:graphic>
      </p:graphicFrame>
      <p:graphicFrame>
        <p:nvGraphicFramePr>
          <p:cNvPr id="45060" name="Object 18"/>
          <p:cNvGraphicFramePr>
            <a:graphicFrameLocks noChangeAspect="1"/>
          </p:cNvGraphicFramePr>
          <p:nvPr/>
        </p:nvGraphicFramePr>
        <p:xfrm>
          <a:off x="1606550" y="5445125"/>
          <a:ext cx="3162300" cy="503238"/>
        </p:xfrm>
        <a:graphic>
          <a:graphicData uri="http://schemas.openxmlformats.org/presentationml/2006/ole">
            <mc:AlternateContent xmlns:mc="http://schemas.openxmlformats.org/markup-compatibility/2006">
              <mc:Choice xmlns:v="urn:schemas-microsoft-com:vml" Requires="v">
                <p:oleObj spid="_x0000_s3439" name="" r:id="rId3" imgW="1905000" imgH="292100" progId="">
                  <p:embed/>
                </p:oleObj>
              </mc:Choice>
              <mc:Fallback>
                <p:oleObj name="" r:id="rId3" imgW="1905000" imgH="292100" progId="">
                  <p:embed/>
                  <p:pic>
                    <p:nvPicPr>
                      <p:cNvPr id="0" name="图片 3438"/>
                      <p:cNvPicPr/>
                      <p:nvPr/>
                    </p:nvPicPr>
                    <p:blipFill>
                      <a:blip r:embed="rId4"/>
                      <a:stretch>
                        <a:fillRect/>
                      </a:stretch>
                    </p:blipFill>
                    <p:spPr>
                      <a:xfrm>
                        <a:off x="1606550" y="5445125"/>
                        <a:ext cx="3162300" cy="503238"/>
                      </a:xfrm>
                      <a:prstGeom prst="rect">
                        <a:avLst/>
                      </a:prstGeom>
                      <a:noFill/>
                      <a:ln w="38100">
                        <a:noFill/>
                        <a:miter/>
                      </a:ln>
                    </p:spPr>
                  </p:pic>
                </p:oleObj>
              </mc:Fallback>
            </mc:AlternateContent>
          </a:graphicData>
        </a:graphic>
      </p:graphicFrame>
      <p:graphicFrame>
        <p:nvGraphicFramePr>
          <p:cNvPr id="45061" name="Object 19"/>
          <p:cNvGraphicFramePr>
            <a:graphicFrameLocks noChangeAspect="1"/>
          </p:cNvGraphicFramePr>
          <p:nvPr/>
        </p:nvGraphicFramePr>
        <p:xfrm>
          <a:off x="4768850" y="4941888"/>
          <a:ext cx="2320925" cy="1566862"/>
        </p:xfrm>
        <a:graphic>
          <a:graphicData uri="http://schemas.openxmlformats.org/presentationml/2006/ole">
            <mc:AlternateContent xmlns:mc="http://schemas.openxmlformats.org/markup-compatibility/2006">
              <mc:Choice xmlns:v="urn:schemas-microsoft-com:vml" Requires="v">
                <p:oleObj spid="_x0000_s3438" name="" r:id="rId5" imgW="1054100" imgH="711200" progId="">
                  <p:embed/>
                </p:oleObj>
              </mc:Choice>
              <mc:Fallback>
                <p:oleObj name="" r:id="rId5" imgW="1054100" imgH="711200" progId="">
                  <p:embed/>
                  <p:pic>
                    <p:nvPicPr>
                      <p:cNvPr id="0" name="图片 3437"/>
                      <p:cNvPicPr/>
                      <p:nvPr/>
                    </p:nvPicPr>
                    <p:blipFill>
                      <a:blip r:embed="rId6"/>
                      <a:stretch>
                        <a:fillRect/>
                      </a:stretch>
                    </p:blipFill>
                    <p:spPr>
                      <a:xfrm>
                        <a:off x="4768850" y="4941888"/>
                        <a:ext cx="2320925" cy="1566862"/>
                      </a:xfrm>
                      <a:prstGeom prst="rect">
                        <a:avLst/>
                      </a:prstGeom>
                      <a:noFill/>
                      <a:ln w="38100">
                        <a:noFill/>
                        <a:miter/>
                      </a:ln>
                    </p:spPr>
                  </p:pic>
                </p:oleObj>
              </mc:Fallback>
            </mc:AlternateContent>
          </a:graphicData>
        </a:graphic>
      </p:graphicFrame>
      <p:sp>
        <p:nvSpPr>
          <p:cNvPr id="45062" name="Text Box 6"/>
          <p:cNvSpPr txBox="1"/>
          <p:nvPr/>
        </p:nvSpPr>
        <p:spPr>
          <a:xfrm>
            <a:off x="914400" y="2205038"/>
            <a:ext cx="4322763" cy="457200"/>
          </a:xfrm>
          <a:prstGeom prst="rect">
            <a:avLst/>
          </a:prstGeom>
          <a:noFill/>
          <a:ln w="9525">
            <a:noFill/>
          </a:ln>
        </p:spPr>
        <p:txBody>
          <a:bodyPr wrap="none">
            <a:spAutoFit/>
          </a:bodyPr>
          <a:p>
            <a:r>
              <a:rPr lang="zh-CN" altLang="en-US" sz="2400" b="1" dirty="0">
                <a:solidFill>
                  <a:srgbClr val="0000FF"/>
                </a:solidFill>
                <a:latin typeface="楷体_GB2312" panose="02010609030101010101" pitchFamily="49" charset="-122"/>
                <a:ea typeface="楷体_GB2312" panose="02010609030101010101" pitchFamily="49" charset="-122"/>
              </a:rPr>
              <a:t>分析  </a:t>
            </a:r>
            <a:r>
              <a:rPr lang="zh-CN" altLang="en-US" sz="2400" b="1" dirty="0">
                <a:solidFill>
                  <a:srgbClr val="000000"/>
                </a:solidFill>
                <a:latin typeface="楷体_GB2312" panose="02010609030101010101" pitchFamily="49" charset="-122"/>
                <a:ea typeface="楷体_GB2312" panose="02010609030101010101" pitchFamily="49" charset="-122"/>
              </a:rPr>
              <a:t>我们以</a:t>
            </a:r>
            <a:r>
              <a:rPr lang="en-US" altLang="zh-CN" sz="2400" b="1" dirty="0">
                <a:solidFill>
                  <a:srgbClr val="000000"/>
                </a:solidFill>
                <a:latin typeface="Times New Roman" panose="02020603050405020304" pitchFamily="18" charset="0"/>
                <a:ea typeface="楷体_GB2312" panose="02010609030101010101" pitchFamily="49" charset="-122"/>
              </a:rPr>
              <a:t>3</a:t>
            </a:r>
            <a:r>
              <a:rPr lang="zh-CN" altLang="en-US" sz="2400" b="1" dirty="0">
                <a:solidFill>
                  <a:srgbClr val="000000"/>
                </a:solidFill>
                <a:latin typeface="楷体_GB2312" panose="02010609030101010101" pitchFamily="49" charset="-122"/>
                <a:ea typeface="楷体_GB2312" panose="02010609030101010101" pitchFamily="49" charset="-122"/>
              </a:rPr>
              <a:t>阶行列式为例</a:t>
            </a:r>
            <a:r>
              <a:rPr lang="en-US" altLang="zh-CN" sz="2400" b="1" dirty="0">
                <a:solidFill>
                  <a:srgbClr val="000000"/>
                </a:solidFill>
                <a:latin typeface="楷体_GB2312" panose="02010609030101010101" pitchFamily="49" charset="-122"/>
                <a:ea typeface="楷体_GB2312" panose="02010609030101010101" pitchFamily="49" charset="-122"/>
              </a:rPr>
              <a:t>. </a:t>
            </a:r>
            <a:endParaRPr lang="en-US" altLang="zh-CN"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45063" name="Object 20"/>
          <p:cNvGraphicFramePr>
            <a:graphicFrameLocks noChangeAspect="1"/>
          </p:cNvGraphicFramePr>
          <p:nvPr/>
        </p:nvGraphicFramePr>
        <p:xfrm>
          <a:off x="1606550" y="2565400"/>
          <a:ext cx="5416550" cy="1563688"/>
        </p:xfrm>
        <a:graphic>
          <a:graphicData uri="http://schemas.openxmlformats.org/presentationml/2006/ole">
            <mc:AlternateContent xmlns:mc="http://schemas.openxmlformats.org/markup-compatibility/2006">
              <mc:Choice xmlns:v="urn:schemas-microsoft-com:vml" Requires="v">
                <p:oleObj spid="_x0000_s3440" name="" r:id="rId7" imgW="2463800" imgH="711200" progId="">
                  <p:embed/>
                </p:oleObj>
              </mc:Choice>
              <mc:Fallback>
                <p:oleObj name="" r:id="rId7" imgW="2463800" imgH="711200" progId="">
                  <p:embed/>
                  <p:pic>
                    <p:nvPicPr>
                      <p:cNvPr id="0" name="图片 3439"/>
                      <p:cNvPicPr/>
                      <p:nvPr/>
                    </p:nvPicPr>
                    <p:blipFill>
                      <a:blip r:embed="rId8"/>
                      <a:stretch>
                        <a:fillRect/>
                      </a:stretch>
                    </p:blipFill>
                    <p:spPr>
                      <a:xfrm>
                        <a:off x="1606550" y="2565400"/>
                        <a:ext cx="5416550" cy="1563688"/>
                      </a:xfrm>
                      <a:prstGeom prst="rect">
                        <a:avLst/>
                      </a:prstGeom>
                      <a:noFill/>
                      <a:ln w="38100">
                        <a:noFill/>
                        <a:miter/>
                      </a:ln>
                    </p:spPr>
                  </p:pic>
                </p:oleObj>
              </mc:Fallback>
            </mc:AlternateContent>
          </a:graphicData>
        </a:graphic>
      </p:graphicFrame>
      <p:sp>
        <p:nvSpPr>
          <p:cNvPr id="45064" name="Rectangle 8"/>
          <p:cNvSpPr/>
          <p:nvPr/>
        </p:nvSpPr>
        <p:spPr>
          <a:xfrm>
            <a:off x="914400" y="4364038"/>
            <a:ext cx="5773738"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把第</a:t>
            </a:r>
            <a:r>
              <a:rPr lang="en-US" altLang="zh-CN" sz="2400" b="1" dirty="0">
                <a:solidFill>
                  <a:srgbClr val="000000"/>
                </a:solidFill>
                <a:latin typeface="Times New Roman" panose="02020603050405020304" pitchFamily="18" charset="0"/>
                <a:ea typeface="楷体_GB2312" panose="02010609030101010101" pitchFamily="49" charset="-122"/>
              </a:rPr>
              <a:t>1</a:t>
            </a:r>
            <a:r>
              <a:rPr lang="zh-CN" altLang="en-US" sz="2400" b="1" dirty="0">
                <a:solidFill>
                  <a:srgbClr val="000000"/>
                </a:solidFill>
                <a:latin typeface="Times New Roman" panose="02020603050405020304" pitchFamily="18" charset="0"/>
                <a:ea typeface="楷体_GB2312" panose="02010609030101010101" pitchFamily="49" charset="-122"/>
              </a:rPr>
              <a:t>行的元素换成第</a:t>
            </a:r>
            <a:r>
              <a:rPr lang="en-US" altLang="zh-CN" sz="2400" b="1" dirty="0">
                <a:solidFill>
                  <a:srgbClr val="000000"/>
                </a:solidFill>
                <a:latin typeface="Times New Roman" panose="02020603050405020304" pitchFamily="18" charset="0"/>
                <a:ea typeface="楷体_GB2312" panose="02010609030101010101" pitchFamily="49" charset="-122"/>
              </a:rPr>
              <a:t>2</a:t>
            </a:r>
            <a:r>
              <a:rPr lang="zh-CN" altLang="en-US" sz="2400" b="1" dirty="0">
                <a:solidFill>
                  <a:srgbClr val="000000"/>
                </a:solidFill>
                <a:latin typeface="Times New Roman" panose="02020603050405020304" pitchFamily="18" charset="0"/>
                <a:ea typeface="楷体_GB2312" panose="02010609030101010101" pitchFamily="49" charset="-122"/>
              </a:rPr>
              <a:t>行的对应元素，则 </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45065" name="Object 21"/>
          <p:cNvGraphicFramePr>
            <a:graphicFrameLocks noChangeAspect="1"/>
          </p:cNvGraphicFramePr>
          <p:nvPr/>
        </p:nvGraphicFramePr>
        <p:xfrm>
          <a:off x="7051675" y="5618163"/>
          <a:ext cx="615950" cy="390525"/>
        </p:xfrm>
        <a:graphic>
          <a:graphicData uri="http://schemas.openxmlformats.org/presentationml/2006/ole">
            <mc:AlternateContent xmlns:mc="http://schemas.openxmlformats.org/markup-compatibility/2006">
              <mc:Choice xmlns:v="urn:schemas-microsoft-com:vml" Requires="v">
                <p:oleObj spid="_x0000_s3441" name="" r:id="rId9" imgW="279400" imgH="177800" progId="">
                  <p:embed/>
                </p:oleObj>
              </mc:Choice>
              <mc:Fallback>
                <p:oleObj name="" r:id="rId9" imgW="279400" imgH="177800" progId="">
                  <p:embed/>
                  <p:pic>
                    <p:nvPicPr>
                      <p:cNvPr id="0" name="图片 3440"/>
                      <p:cNvPicPr/>
                      <p:nvPr/>
                    </p:nvPicPr>
                    <p:blipFill>
                      <a:blip r:embed="rId10"/>
                      <a:stretch>
                        <a:fillRect/>
                      </a:stretch>
                    </p:blipFill>
                    <p:spPr>
                      <a:xfrm>
                        <a:off x="7051675" y="5618163"/>
                        <a:ext cx="615950" cy="390525"/>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wipe(left)">
                                      <p:cBhvr>
                                        <p:cTn id="7" dur="500"/>
                                        <p:tgtEl>
                                          <p:spTgt spid="450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wipe(left)">
                                      <p:cBhvr>
                                        <p:cTn id="12" dur="500"/>
                                        <p:tgtEl>
                                          <p:spTgt spid="450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063"/>
                                        </p:tgtEl>
                                        <p:attrNameLst>
                                          <p:attrName>style.visibility</p:attrName>
                                        </p:attrNameLst>
                                      </p:cBhvr>
                                      <p:to>
                                        <p:strVal val="visible"/>
                                      </p:to>
                                    </p:set>
                                    <p:animEffect transition="in" filter="wipe(left)">
                                      <p:cBhvr>
                                        <p:cTn id="17" dur="500"/>
                                        <p:tgtEl>
                                          <p:spTgt spid="4506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5064"/>
                                        </p:tgtEl>
                                        <p:attrNameLst>
                                          <p:attrName>style.visibility</p:attrName>
                                        </p:attrNameLst>
                                      </p:cBhvr>
                                      <p:to>
                                        <p:strVal val="visible"/>
                                      </p:to>
                                    </p:set>
                                    <p:animEffect transition="in" filter="fade">
                                      <p:cBhvr>
                                        <p:cTn id="22" dur="1000"/>
                                        <p:tgtEl>
                                          <p:spTgt spid="45064"/>
                                        </p:tgtEl>
                                      </p:cBhvr>
                                    </p:animEffect>
                                    <p:anim calcmode="lin" valueType="num">
                                      <p:cBhvr>
                                        <p:cTn id="23" dur="1000" fill="hold"/>
                                        <p:tgtEl>
                                          <p:spTgt spid="45064"/>
                                        </p:tgtEl>
                                        <p:attrNameLst>
                                          <p:attrName>ppt_x</p:attrName>
                                        </p:attrNameLst>
                                      </p:cBhvr>
                                      <p:tavLst>
                                        <p:tav tm="0">
                                          <p:val>
                                            <p:strVal val="#ppt_x"/>
                                          </p:val>
                                        </p:tav>
                                        <p:tav tm="100000">
                                          <p:val>
                                            <p:strVal val="#ppt_x"/>
                                          </p:val>
                                        </p:tav>
                                      </p:tavLst>
                                    </p:anim>
                                    <p:anim calcmode="lin" valueType="num">
                                      <p:cBhvr>
                                        <p:cTn id="24" dur="1000" fill="hold"/>
                                        <p:tgtEl>
                                          <p:spTgt spid="4506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5060"/>
                                        </p:tgtEl>
                                        <p:attrNameLst>
                                          <p:attrName>style.visibility</p:attrName>
                                        </p:attrNameLst>
                                      </p:cBhvr>
                                      <p:to>
                                        <p:strVal val="visible"/>
                                      </p:to>
                                    </p:set>
                                    <p:animEffect transition="in" filter="wipe(left)">
                                      <p:cBhvr>
                                        <p:cTn id="29" dur="500"/>
                                        <p:tgtEl>
                                          <p:spTgt spid="4506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5061"/>
                                        </p:tgtEl>
                                        <p:attrNameLst>
                                          <p:attrName>style.visibility</p:attrName>
                                        </p:attrNameLst>
                                      </p:cBhvr>
                                      <p:to>
                                        <p:strVal val="visible"/>
                                      </p:to>
                                    </p:set>
                                    <p:animEffect transition="in" filter="wipe(left)">
                                      <p:cBhvr>
                                        <p:cTn id="34" dur="500"/>
                                        <p:tgtEl>
                                          <p:spTgt spid="450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5065"/>
                                        </p:tgtEl>
                                        <p:attrNameLst>
                                          <p:attrName>style.visibility</p:attrName>
                                        </p:attrNameLst>
                                      </p:cBhvr>
                                      <p:to>
                                        <p:strVal val="visible"/>
                                      </p:to>
                                    </p:set>
                                    <p:animEffect transition="in" filter="wipe(left)">
                                      <p:cBhvr>
                                        <p:cTn id="39"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64"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70722" name="AutoShape 2"/>
          <p:cNvSpPr/>
          <p:nvPr/>
        </p:nvSpPr>
        <p:spPr>
          <a:xfrm>
            <a:off x="684213" y="549275"/>
            <a:ext cx="7848600" cy="3311525"/>
          </a:xfrm>
          <a:prstGeom prst="foldedCorner">
            <a:avLst>
              <a:gd name="adj" fmla="val 12500"/>
            </a:avLst>
          </a:prstGeom>
          <a:solidFill>
            <a:schemeClr val="folHlink"/>
          </a:solidFill>
          <a:ln w="9525" cap="flat" cmpd="sng">
            <a:solidFill>
              <a:schemeClr val="tx1"/>
            </a:solidFill>
            <a:prstDash val="solid"/>
            <a:headEnd type="none" w="med" len="med"/>
            <a:tailEnd type="none" w="med" len="med"/>
          </a:ln>
        </p:spPr>
        <p:txBody>
          <a:bodyPr wrap="none" anchor="ctr" anchorCtr="0"/>
          <a:p>
            <a:endParaRPr lang="zh-CN" altLang="en-US" dirty="0">
              <a:solidFill>
                <a:srgbClr val="000000"/>
              </a:solidFill>
              <a:latin typeface="Arial" panose="020B0604020202090204" pitchFamily="34" charset="0"/>
            </a:endParaRPr>
          </a:p>
        </p:txBody>
      </p:sp>
      <p:sp>
        <p:nvSpPr>
          <p:cNvPr id="670723" name="Text Box 3"/>
          <p:cNvSpPr txBox="1"/>
          <p:nvPr/>
        </p:nvSpPr>
        <p:spPr>
          <a:xfrm>
            <a:off x="914400" y="552450"/>
            <a:ext cx="7620000" cy="968375"/>
          </a:xfrm>
          <a:prstGeom prst="rect">
            <a:avLst/>
          </a:prstGeom>
          <a:noFill/>
          <a:ln w="9525">
            <a:noFill/>
          </a:ln>
        </p:spPr>
        <p:txBody>
          <a:bodyPr>
            <a:spAutoFit/>
          </a:bodyPr>
          <a:p>
            <a:pPr>
              <a:lnSpc>
                <a:spcPct val="120000"/>
              </a:lnSpc>
            </a:pPr>
            <a:r>
              <a:rPr lang="zh-CN" altLang="en-US" sz="2400" b="1" dirty="0">
                <a:solidFill>
                  <a:srgbClr val="0000FF"/>
                </a:solidFill>
                <a:latin typeface="Times New Roman" panose="02020603050405020304" pitchFamily="18" charset="0"/>
                <a:ea typeface="楷体_GB2312" panose="02010609030101010101" pitchFamily="49" charset="-122"/>
              </a:rPr>
              <a:t>定理</a:t>
            </a:r>
            <a:r>
              <a:rPr lang="en-US" altLang="zh-CN" sz="2400" b="1" dirty="0">
                <a:solidFill>
                  <a:srgbClr val="0000FF"/>
                </a:solidFill>
                <a:latin typeface="Times New Roman" panose="02020603050405020304" pitchFamily="18" charset="0"/>
                <a:ea typeface="楷体_GB2312" panose="02010609030101010101" pitchFamily="49" charset="-122"/>
              </a:rPr>
              <a:t>3</a:t>
            </a:r>
            <a:r>
              <a:rPr lang="en-US" altLang="zh-CN"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行列式等于它的任一行（列）的各元素与其对应的代数余子式乘积之和，即</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70724" name="Object 14"/>
          <p:cNvGraphicFramePr>
            <a:graphicFrameLocks noChangeAspect="1"/>
          </p:cNvGraphicFramePr>
          <p:nvPr/>
        </p:nvGraphicFramePr>
        <p:xfrm>
          <a:off x="1619250" y="1576388"/>
          <a:ext cx="6256338" cy="558800"/>
        </p:xfrm>
        <a:graphic>
          <a:graphicData uri="http://schemas.openxmlformats.org/presentationml/2006/ole">
            <mc:AlternateContent xmlns:mc="http://schemas.openxmlformats.org/markup-compatibility/2006">
              <mc:Choice xmlns:v="urn:schemas-microsoft-com:vml" Requires="v">
                <p:oleObj spid="_x0000_s3442" name="" r:id="rId1" imgW="3784600" imgH="330200" progId="">
                  <p:embed/>
                </p:oleObj>
              </mc:Choice>
              <mc:Fallback>
                <p:oleObj name="" r:id="rId1" imgW="3784600" imgH="330200" progId="">
                  <p:embed/>
                  <p:pic>
                    <p:nvPicPr>
                      <p:cNvPr id="0" name="图片 3441"/>
                      <p:cNvPicPr/>
                      <p:nvPr/>
                    </p:nvPicPr>
                    <p:blipFill>
                      <a:blip r:embed="rId2"/>
                      <a:stretch>
                        <a:fillRect/>
                      </a:stretch>
                    </p:blipFill>
                    <p:spPr>
                      <a:xfrm>
                        <a:off x="1619250" y="1576388"/>
                        <a:ext cx="6256338" cy="558800"/>
                      </a:xfrm>
                      <a:prstGeom prst="rect">
                        <a:avLst/>
                      </a:prstGeom>
                      <a:noFill/>
                      <a:ln w="38100">
                        <a:noFill/>
                        <a:miter/>
                      </a:ln>
                    </p:spPr>
                  </p:pic>
                </p:oleObj>
              </mc:Fallback>
            </mc:AlternateContent>
          </a:graphicData>
        </a:graphic>
      </p:graphicFrame>
      <p:sp>
        <p:nvSpPr>
          <p:cNvPr id="670725" name="Rectangle 5"/>
          <p:cNvSpPr/>
          <p:nvPr/>
        </p:nvSpPr>
        <p:spPr>
          <a:xfrm>
            <a:off x="900113" y="2246313"/>
            <a:ext cx="7772400" cy="968375"/>
          </a:xfrm>
          <a:prstGeom prst="rect">
            <a:avLst/>
          </a:prstGeom>
          <a:noFill/>
          <a:ln w="9525">
            <a:noFill/>
          </a:ln>
        </p:spPr>
        <p:txBody>
          <a:bodyPr>
            <a:spAutoFit/>
          </a:bodyPr>
          <a:p>
            <a:pPr>
              <a:lnSpc>
                <a:spcPct val="120000"/>
              </a:lnSpc>
            </a:pPr>
            <a:r>
              <a:rPr lang="zh-CN" altLang="en-US" sz="2400" b="1" dirty="0">
                <a:solidFill>
                  <a:srgbClr val="0000FF"/>
                </a:solidFill>
                <a:latin typeface="楷体_GB2312" panose="02010609030101010101" pitchFamily="49" charset="-122"/>
                <a:ea typeface="楷体_GB2312" panose="02010609030101010101" pitchFamily="49" charset="-122"/>
              </a:rPr>
              <a:t>推论</a:t>
            </a:r>
            <a:r>
              <a:rPr lang="zh-CN" altLang="en-US" sz="2400" b="1" dirty="0">
                <a:solidFill>
                  <a:srgbClr val="000000"/>
                </a:solidFill>
                <a:latin typeface="楷体_GB2312" panose="02010609030101010101" pitchFamily="49" charset="-122"/>
                <a:ea typeface="楷体_GB2312" panose="02010609030101010101" pitchFamily="49" charset="-122"/>
              </a:rPr>
              <a:t>  行列式任一行（列）的元素与另一行（列）的对应元素的代数余子式乘积之和等于零，即</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70726" name="Object 15"/>
          <p:cNvGraphicFramePr>
            <a:graphicFrameLocks noChangeAspect="1"/>
          </p:cNvGraphicFramePr>
          <p:nvPr/>
        </p:nvGraphicFramePr>
        <p:xfrm>
          <a:off x="1619250" y="3257550"/>
          <a:ext cx="5362575" cy="530225"/>
        </p:xfrm>
        <a:graphic>
          <a:graphicData uri="http://schemas.openxmlformats.org/presentationml/2006/ole">
            <mc:AlternateContent xmlns:mc="http://schemas.openxmlformats.org/markup-compatibility/2006">
              <mc:Choice xmlns:v="urn:schemas-microsoft-com:vml" Requires="v">
                <p:oleObj spid="_x0000_s3443" name="" r:id="rId3" imgW="3238500" imgH="304800" progId="">
                  <p:embed/>
                </p:oleObj>
              </mc:Choice>
              <mc:Fallback>
                <p:oleObj name="" r:id="rId3" imgW="3238500" imgH="304800" progId="">
                  <p:embed/>
                  <p:pic>
                    <p:nvPicPr>
                      <p:cNvPr id="0" name="图片 3442"/>
                      <p:cNvPicPr/>
                      <p:nvPr/>
                    </p:nvPicPr>
                    <p:blipFill>
                      <a:blip r:embed="rId4"/>
                      <a:stretch>
                        <a:fillRect/>
                      </a:stretch>
                    </p:blipFill>
                    <p:spPr>
                      <a:xfrm>
                        <a:off x="1619250" y="3257550"/>
                        <a:ext cx="5362575" cy="530225"/>
                      </a:xfrm>
                      <a:prstGeom prst="rect">
                        <a:avLst/>
                      </a:prstGeom>
                      <a:noFill/>
                      <a:ln w="38100">
                        <a:noFill/>
                        <a:miter/>
                      </a:ln>
                    </p:spPr>
                  </p:pic>
                </p:oleObj>
              </mc:Fallback>
            </mc:AlternateContent>
          </a:graphicData>
        </a:graphic>
      </p:graphicFrame>
      <p:graphicFrame>
        <p:nvGraphicFramePr>
          <p:cNvPr id="46087" name="Object 16"/>
          <p:cNvGraphicFramePr>
            <a:graphicFrameLocks noChangeAspect="1"/>
          </p:cNvGraphicFramePr>
          <p:nvPr/>
        </p:nvGraphicFramePr>
        <p:xfrm>
          <a:off x="1476375" y="4365625"/>
          <a:ext cx="5584825" cy="1031875"/>
        </p:xfrm>
        <a:graphic>
          <a:graphicData uri="http://schemas.openxmlformats.org/presentationml/2006/ole">
            <mc:AlternateContent xmlns:mc="http://schemas.openxmlformats.org/markup-compatibility/2006">
              <mc:Choice xmlns:v="urn:schemas-microsoft-com:vml" Requires="v">
                <p:oleObj spid="_x0000_s3444" name="" r:id="rId5" imgW="3378200" imgH="609600" progId="">
                  <p:embed/>
                </p:oleObj>
              </mc:Choice>
              <mc:Fallback>
                <p:oleObj name="" r:id="rId5" imgW="3378200" imgH="609600" progId="">
                  <p:embed/>
                  <p:pic>
                    <p:nvPicPr>
                      <p:cNvPr id="0" name="图片 3443"/>
                      <p:cNvPicPr/>
                      <p:nvPr/>
                    </p:nvPicPr>
                    <p:blipFill>
                      <a:blip r:embed="rId6"/>
                      <a:stretch>
                        <a:fillRect/>
                      </a:stretch>
                    </p:blipFill>
                    <p:spPr>
                      <a:xfrm>
                        <a:off x="1476375" y="4365625"/>
                        <a:ext cx="5584825" cy="1031875"/>
                      </a:xfrm>
                      <a:prstGeom prst="rect">
                        <a:avLst/>
                      </a:prstGeom>
                      <a:noFill/>
                      <a:ln w="38100">
                        <a:noFill/>
                        <a:miter/>
                      </a:ln>
                    </p:spPr>
                  </p:pic>
                </p:oleObj>
              </mc:Fallback>
            </mc:AlternateContent>
          </a:graphicData>
        </a:graphic>
      </p:graphicFrame>
      <p:graphicFrame>
        <p:nvGraphicFramePr>
          <p:cNvPr id="46088" name="Object 17"/>
          <p:cNvGraphicFramePr>
            <a:graphicFrameLocks noChangeAspect="1"/>
          </p:cNvGraphicFramePr>
          <p:nvPr/>
        </p:nvGraphicFramePr>
        <p:xfrm>
          <a:off x="1476375" y="5624513"/>
          <a:ext cx="5584825" cy="1031875"/>
        </p:xfrm>
        <a:graphic>
          <a:graphicData uri="http://schemas.openxmlformats.org/presentationml/2006/ole">
            <mc:AlternateContent xmlns:mc="http://schemas.openxmlformats.org/markup-compatibility/2006">
              <mc:Choice xmlns:v="urn:schemas-microsoft-com:vml" Requires="v">
                <p:oleObj spid="_x0000_s3445" name="" r:id="rId7" imgW="3378200" imgH="609600" progId="">
                  <p:embed/>
                </p:oleObj>
              </mc:Choice>
              <mc:Fallback>
                <p:oleObj name="" r:id="rId7" imgW="3378200" imgH="609600" progId="">
                  <p:embed/>
                  <p:pic>
                    <p:nvPicPr>
                      <p:cNvPr id="0" name="图片 3444"/>
                      <p:cNvPicPr/>
                      <p:nvPr/>
                    </p:nvPicPr>
                    <p:blipFill>
                      <a:blip r:embed="rId8"/>
                      <a:stretch>
                        <a:fillRect/>
                      </a:stretch>
                    </p:blipFill>
                    <p:spPr>
                      <a:xfrm>
                        <a:off x="1476375" y="5624513"/>
                        <a:ext cx="5584825" cy="1031875"/>
                      </a:xfrm>
                      <a:prstGeom prst="rect">
                        <a:avLst/>
                      </a:prstGeom>
                      <a:noFill/>
                      <a:ln w="38100">
                        <a:noFill/>
                        <a:miter/>
                      </a:ln>
                    </p:spPr>
                  </p:pic>
                </p:oleObj>
              </mc:Fallback>
            </mc:AlternateContent>
          </a:graphicData>
        </a:graphic>
      </p:graphicFrame>
      <p:sp>
        <p:nvSpPr>
          <p:cNvPr id="46089" name="Rectangle 9"/>
          <p:cNvSpPr/>
          <p:nvPr/>
        </p:nvSpPr>
        <p:spPr>
          <a:xfrm>
            <a:off x="900113" y="3933825"/>
            <a:ext cx="2022475" cy="530225"/>
          </a:xfrm>
          <a:prstGeom prst="rect">
            <a:avLst/>
          </a:prstGeom>
          <a:noFill/>
          <a:ln w="9525">
            <a:noFill/>
          </a:ln>
        </p:spPr>
        <p:txBody>
          <a:bodyPr wrap="none"/>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综上所述，有</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6090" name="Rectangle 10"/>
          <p:cNvSpPr/>
          <p:nvPr/>
        </p:nvSpPr>
        <p:spPr>
          <a:xfrm>
            <a:off x="900113" y="5300663"/>
            <a:ext cx="2022475" cy="530225"/>
          </a:xfrm>
          <a:prstGeom prst="rect">
            <a:avLst/>
          </a:prstGeom>
          <a:noFill/>
          <a:ln w="9525">
            <a:noFill/>
          </a:ln>
        </p:spPr>
        <p:txBody>
          <a:bodyPr wrap="none"/>
          <a:p>
            <a:pPr>
              <a:lnSpc>
                <a:spcPct val="120000"/>
              </a:lnSpc>
            </a:pPr>
            <a:r>
              <a:rPr lang="zh-CN" altLang="en-US" sz="2400" b="1" dirty="0">
                <a:solidFill>
                  <a:srgbClr val="000000"/>
                </a:solidFill>
                <a:latin typeface="楷体_GB2312" panose="02010609030101010101" pitchFamily="49" charset="-122"/>
                <a:ea typeface="楷体_GB2312" panose="02010609030101010101" pitchFamily="49" charset="-122"/>
              </a:rPr>
              <a:t>同理可得</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slide(fromBottom)">
                                      <p:cBhvr>
                                        <p:cTn id="7" dur="500"/>
                                        <p:tgtEl>
                                          <p:spTgt spid="460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087"/>
                                        </p:tgtEl>
                                        <p:attrNameLst>
                                          <p:attrName>style.visibility</p:attrName>
                                        </p:attrNameLst>
                                      </p:cBhvr>
                                      <p:to>
                                        <p:strVal val="visible"/>
                                      </p:to>
                                    </p:set>
                                    <p:animEffect transition="in" filter="wipe(left)">
                                      <p:cBhvr>
                                        <p:cTn id="12" dur="500"/>
                                        <p:tgtEl>
                                          <p:spTgt spid="4608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6090"/>
                                        </p:tgtEl>
                                        <p:attrNameLst>
                                          <p:attrName>style.visibility</p:attrName>
                                        </p:attrNameLst>
                                      </p:cBhvr>
                                      <p:to>
                                        <p:strVal val="visible"/>
                                      </p:to>
                                    </p:set>
                                    <p:animEffect transition="in" filter="slide(fromBottom)">
                                      <p:cBhvr>
                                        <p:cTn id="17" dur="500"/>
                                        <p:tgtEl>
                                          <p:spTgt spid="460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088"/>
                                        </p:tgtEl>
                                        <p:attrNameLst>
                                          <p:attrName>style.visibility</p:attrName>
                                        </p:attrNameLst>
                                      </p:cBhvr>
                                      <p:to>
                                        <p:strVal val="visible"/>
                                      </p:to>
                                    </p:set>
                                    <p:animEffect transition="in" filter="wipe(left)">
                                      <p:cBhvr>
                                        <p:cTn id="22"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9" grpId="0"/>
      <p:bldP spid="46090"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671746" name="Object 11"/>
          <p:cNvGraphicFramePr>
            <a:graphicFrameLocks noChangeAspect="1"/>
          </p:cNvGraphicFramePr>
          <p:nvPr/>
        </p:nvGraphicFramePr>
        <p:xfrm>
          <a:off x="2946400" y="404813"/>
          <a:ext cx="3714750" cy="2889250"/>
        </p:xfrm>
        <a:graphic>
          <a:graphicData uri="http://schemas.openxmlformats.org/presentationml/2006/ole">
            <mc:AlternateContent xmlns:mc="http://schemas.openxmlformats.org/markup-compatibility/2006">
              <mc:Choice xmlns:v="urn:schemas-microsoft-com:vml" Requires="v">
                <p:oleObj spid="_x0000_s3446" name="" r:id="rId1" imgW="1485900" imgH="1155700" progId="">
                  <p:embed/>
                </p:oleObj>
              </mc:Choice>
              <mc:Fallback>
                <p:oleObj name="" r:id="rId1" imgW="1485900" imgH="1155700" progId="">
                  <p:embed/>
                  <p:pic>
                    <p:nvPicPr>
                      <p:cNvPr id="0" name="图片 3445"/>
                      <p:cNvPicPr/>
                      <p:nvPr/>
                    </p:nvPicPr>
                    <p:blipFill>
                      <a:blip r:embed="rId2"/>
                      <a:stretch>
                        <a:fillRect/>
                      </a:stretch>
                    </p:blipFill>
                    <p:spPr>
                      <a:xfrm>
                        <a:off x="2946400" y="404813"/>
                        <a:ext cx="3714750" cy="2889250"/>
                      </a:xfrm>
                      <a:prstGeom prst="rect">
                        <a:avLst/>
                      </a:prstGeom>
                      <a:noFill/>
                      <a:ln w="38100">
                        <a:noFill/>
                        <a:miter/>
                      </a:ln>
                    </p:spPr>
                  </p:pic>
                </p:oleObj>
              </mc:Fallback>
            </mc:AlternateContent>
          </a:graphicData>
        </a:graphic>
      </p:graphicFrame>
      <p:sp>
        <p:nvSpPr>
          <p:cNvPr id="671747" name="Rectangle 3"/>
          <p:cNvSpPr/>
          <p:nvPr/>
        </p:nvSpPr>
        <p:spPr>
          <a:xfrm>
            <a:off x="266700" y="1522413"/>
            <a:ext cx="2865438" cy="519112"/>
          </a:xfrm>
          <a:prstGeom prst="rect">
            <a:avLst/>
          </a:prstGeom>
          <a:noFill/>
          <a:ln w="9525">
            <a:noFill/>
          </a:ln>
        </p:spPr>
        <p:txBody>
          <a:bodyPr wrap="none"/>
          <a:p>
            <a:r>
              <a:rPr lang="zh-CN" altLang="en-US" sz="2800" b="1" dirty="0">
                <a:solidFill>
                  <a:srgbClr val="0000FF"/>
                </a:solidFill>
                <a:latin typeface="楷体_GB2312" panose="02010609030101010101" pitchFamily="49" charset="-122"/>
                <a:ea typeface="楷体_GB2312" panose="02010609030101010101" pitchFamily="49" charset="-122"/>
              </a:rPr>
              <a:t>例</a:t>
            </a:r>
            <a:r>
              <a:rPr lang="zh-CN" altLang="en-US" sz="2800" b="1" dirty="0">
                <a:solidFill>
                  <a:srgbClr val="000000"/>
                </a:solidFill>
                <a:latin typeface="楷体_GB2312" panose="02010609030101010101" pitchFamily="49" charset="-122"/>
                <a:ea typeface="楷体_GB2312" panose="02010609030101010101" pitchFamily="49" charset="-122"/>
              </a:rPr>
              <a:t>  计算行列式</a:t>
            </a:r>
            <a:endParaRPr lang="zh-CN" altLang="en-US" sz="2800" b="1" dirty="0">
              <a:solidFill>
                <a:srgbClr val="000000"/>
              </a:solidFill>
              <a:latin typeface="楷体_GB2312" panose="02010609030101010101" pitchFamily="49" charset="-122"/>
              <a:ea typeface="楷体_GB2312" panose="02010609030101010101" pitchFamily="49" charset="-122"/>
            </a:endParaRPr>
          </a:p>
        </p:txBody>
      </p:sp>
      <p:sp>
        <p:nvSpPr>
          <p:cNvPr id="47108" name="Text Box 4"/>
          <p:cNvSpPr txBox="1"/>
          <p:nvPr/>
        </p:nvSpPr>
        <p:spPr>
          <a:xfrm>
            <a:off x="266700" y="4565650"/>
            <a:ext cx="542925" cy="519113"/>
          </a:xfrm>
          <a:prstGeom prst="rect">
            <a:avLst/>
          </a:prstGeom>
          <a:noFill/>
          <a:ln w="9525">
            <a:noFill/>
          </a:ln>
        </p:spPr>
        <p:txBody>
          <a:bodyPr wrap="none">
            <a:spAutoFit/>
          </a:bodyPr>
          <a:p>
            <a:r>
              <a:rPr lang="zh-CN" altLang="en-US" sz="2800" b="1" dirty="0">
                <a:solidFill>
                  <a:srgbClr val="0000FF"/>
                </a:solidFill>
                <a:latin typeface="Times New Roman" panose="02020603050405020304" pitchFamily="18" charset="0"/>
                <a:ea typeface="楷体_GB2312" panose="02010609030101010101" pitchFamily="49" charset="-122"/>
              </a:rPr>
              <a:t>解</a:t>
            </a:r>
            <a:endParaRPr lang="zh-CN" altLang="en-US" sz="2800" b="1" dirty="0">
              <a:solidFill>
                <a:srgbClr val="0000FF"/>
              </a:solidFill>
              <a:latin typeface="Times New Roman" panose="02020603050405020304" pitchFamily="18" charset="0"/>
              <a:ea typeface="楷体_GB2312" panose="02010609030101010101" pitchFamily="49" charset="-122"/>
            </a:endParaRPr>
          </a:p>
        </p:txBody>
      </p:sp>
      <p:graphicFrame>
        <p:nvGraphicFramePr>
          <p:cNvPr id="47109" name="Object 12"/>
          <p:cNvGraphicFramePr>
            <a:graphicFrameLocks noChangeAspect="1"/>
          </p:cNvGraphicFramePr>
          <p:nvPr/>
        </p:nvGraphicFramePr>
        <p:xfrm>
          <a:off x="1044575" y="3429000"/>
          <a:ext cx="3714750" cy="2889250"/>
        </p:xfrm>
        <a:graphic>
          <a:graphicData uri="http://schemas.openxmlformats.org/presentationml/2006/ole">
            <mc:AlternateContent xmlns:mc="http://schemas.openxmlformats.org/markup-compatibility/2006">
              <mc:Choice xmlns:v="urn:schemas-microsoft-com:vml" Requires="v">
                <p:oleObj spid="_x0000_s3447" name="" r:id="rId3" imgW="1485900" imgH="1155700" progId="">
                  <p:embed/>
                </p:oleObj>
              </mc:Choice>
              <mc:Fallback>
                <p:oleObj name="" r:id="rId3" imgW="1485900" imgH="1155700" progId="">
                  <p:embed/>
                  <p:pic>
                    <p:nvPicPr>
                      <p:cNvPr id="0" name="图片 3446"/>
                      <p:cNvPicPr/>
                      <p:nvPr/>
                    </p:nvPicPr>
                    <p:blipFill>
                      <a:blip r:embed="rId4"/>
                      <a:stretch>
                        <a:fillRect/>
                      </a:stretch>
                    </p:blipFill>
                    <p:spPr>
                      <a:xfrm>
                        <a:off x="1044575" y="3429000"/>
                        <a:ext cx="3714750" cy="2889250"/>
                      </a:xfrm>
                      <a:prstGeom prst="rect">
                        <a:avLst/>
                      </a:prstGeom>
                      <a:noFill/>
                      <a:ln w="38100">
                        <a:noFill/>
                        <a:miter/>
                      </a:ln>
                    </p:spPr>
                  </p:pic>
                </p:oleObj>
              </mc:Fallback>
            </mc:AlternateContent>
          </a:graphicData>
        </a:graphic>
      </p:graphicFrame>
      <p:sp>
        <p:nvSpPr>
          <p:cNvPr id="47110" name="Line 6"/>
          <p:cNvSpPr/>
          <p:nvPr/>
        </p:nvSpPr>
        <p:spPr>
          <a:xfrm>
            <a:off x="1811338" y="4283075"/>
            <a:ext cx="2879725" cy="0"/>
          </a:xfrm>
          <a:prstGeom prst="line">
            <a:avLst/>
          </a:prstGeom>
          <a:ln w="38100" cap="rnd" cmpd="sng">
            <a:solidFill>
              <a:srgbClr val="FF0066"/>
            </a:solidFill>
            <a:prstDash val="sysDot"/>
            <a:headEnd type="none" w="med" len="med"/>
            <a:tailEnd type="none" w="med" len="med"/>
          </a:ln>
        </p:spPr>
      </p:sp>
      <p:sp>
        <p:nvSpPr>
          <p:cNvPr id="47111" name="Line 7"/>
          <p:cNvSpPr/>
          <p:nvPr/>
        </p:nvSpPr>
        <p:spPr>
          <a:xfrm>
            <a:off x="4556125" y="3573463"/>
            <a:ext cx="15875" cy="2540000"/>
          </a:xfrm>
          <a:prstGeom prst="line">
            <a:avLst/>
          </a:prstGeom>
          <a:ln w="38100" cap="rnd" cmpd="sng">
            <a:solidFill>
              <a:srgbClr val="FF0066"/>
            </a:solidFill>
            <a:prstDash val="sysDot"/>
            <a:headEnd type="none" w="med" len="med"/>
            <a:tailEnd type="none" w="med" len="med"/>
          </a:ln>
        </p:spPr>
      </p:sp>
      <p:graphicFrame>
        <p:nvGraphicFramePr>
          <p:cNvPr id="47112" name="Object 13"/>
          <p:cNvGraphicFramePr>
            <a:graphicFrameLocks noChangeAspect="1"/>
          </p:cNvGraphicFramePr>
          <p:nvPr/>
        </p:nvGraphicFramePr>
        <p:xfrm>
          <a:off x="4724400" y="3708400"/>
          <a:ext cx="4095750" cy="2317750"/>
        </p:xfrm>
        <a:graphic>
          <a:graphicData uri="http://schemas.openxmlformats.org/presentationml/2006/ole">
            <mc:AlternateContent xmlns:mc="http://schemas.openxmlformats.org/markup-compatibility/2006">
              <mc:Choice xmlns:v="urn:schemas-microsoft-com:vml" Requires="v">
                <p:oleObj spid="_x0000_s3449" name="" r:id="rId5" imgW="1689100" imgH="927100" progId="">
                  <p:embed/>
                </p:oleObj>
              </mc:Choice>
              <mc:Fallback>
                <p:oleObj name="" r:id="rId5" imgW="1689100" imgH="927100" progId="">
                  <p:embed/>
                  <p:pic>
                    <p:nvPicPr>
                      <p:cNvPr id="0" name="图片 3448"/>
                      <p:cNvPicPr/>
                      <p:nvPr/>
                    </p:nvPicPr>
                    <p:blipFill>
                      <a:blip r:embed="rId6"/>
                      <a:stretch>
                        <a:fillRect/>
                      </a:stretch>
                    </p:blipFill>
                    <p:spPr>
                      <a:xfrm>
                        <a:off x="4724400" y="3708400"/>
                        <a:ext cx="4095750" cy="231775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left)">
                                      <p:cBhvr>
                                        <p:cTn id="7" dur="500"/>
                                        <p:tgtEl>
                                          <p:spTgt spid="47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9"/>
                                        </p:tgtEl>
                                        <p:attrNameLst>
                                          <p:attrName>style.visibility</p:attrName>
                                        </p:attrNameLst>
                                      </p:cBhvr>
                                      <p:to>
                                        <p:strVal val="visible"/>
                                      </p:to>
                                    </p:set>
                                    <p:animEffect transition="in" filter="wipe(left)">
                                      <p:cBhvr>
                                        <p:cTn id="12" dur="500"/>
                                        <p:tgtEl>
                                          <p:spTgt spid="471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110"/>
                                        </p:tgtEl>
                                        <p:attrNameLst>
                                          <p:attrName>style.visibility</p:attrName>
                                        </p:attrNameLst>
                                      </p:cBhvr>
                                      <p:to>
                                        <p:strVal val="visible"/>
                                      </p:to>
                                    </p:set>
                                    <p:animEffect transition="in" filter="wipe(left)">
                                      <p:cBhvr>
                                        <p:cTn id="17" dur="500"/>
                                        <p:tgtEl>
                                          <p:spTgt spid="471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111"/>
                                        </p:tgtEl>
                                        <p:attrNameLst>
                                          <p:attrName>style.visibility</p:attrName>
                                        </p:attrNameLst>
                                      </p:cBhvr>
                                      <p:to>
                                        <p:strVal val="visible"/>
                                      </p:to>
                                    </p:set>
                                    <p:animEffect transition="in" filter="wipe(up)">
                                      <p:cBhvr>
                                        <p:cTn id="22" dur="500"/>
                                        <p:tgtEl>
                                          <p:spTgt spid="471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7112"/>
                                        </p:tgtEl>
                                        <p:attrNameLst>
                                          <p:attrName>style.visibility</p:attrName>
                                        </p:attrNameLst>
                                      </p:cBhvr>
                                      <p:to>
                                        <p:strVal val="visible"/>
                                      </p:to>
                                    </p:set>
                                    <p:animEffect transition="in" filter="wipe(left)">
                                      <p:cBhvr>
                                        <p:cTn id="27" dur="500"/>
                                        <p:tgtEl>
                                          <p:spTgt spid="47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48130" name="Object 23"/>
          <p:cNvGraphicFramePr>
            <a:graphicFrameLocks noChangeAspect="1"/>
          </p:cNvGraphicFramePr>
          <p:nvPr/>
        </p:nvGraphicFramePr>
        <p:xfrm>
          <a:off x="1981200" y="3587750"/>
          <a:ext cx="2260600" cy="1517650"/>
        </p:xfrm>
        <a:graphic>
          <a:graphicData uri="http://schemas.openxmlformats.org/presentationml/2006/ole">
            <mc:AlternateContent xmlns:mc="http://schemas.openxmlformats.org/markup-compatibility/2006">
              <mc:Choice xmlns:v="urn:schemas-microsoft-com:vml" Requires="v">
                <p:oleObj spid="_x0000_s3450" name="" r:id="rId1" imgW="1040765" imgH="698500" progId="">
                  <p:embed/>
                </p:oleObj>
              </mc:Choice>
              <mc:Fallback>
                <p:oleObj name="" r:id="rId1" imgW="1040765" imgH="698500" progId="">
                  <p:embed/>
                  <p:pic>
                    <p:nvPicPr>
                      <p:cNvPr id="0" name="图片 3449"/>
                      <p:cNvPicPr/>
                      <p:nvPr/>
                    </p:nvPicPr>
                    <p:blipFill>
                      <a:blip r:embed="rId2"/>
                      <a:stretch>
                        <a:fillRect/>
                      </a:stretch>
                    </p:blipFill>
                    <p:spPr>
                      <a:xfrm>
                        <a:off x="1981200" y="3587750"/>
                        <a:ext cx="2260600" cy="1517650"/>
                      </a:xfrm>
                      <a:prstGeom prst="rect">
                        <a:avLst/>
                      </a:prstGeom>
                      <a:noFill/>
                      <a:ln w="38100">
                        <a:noFill/>
                        <a:miter/>
                      </a:ln>
                    </p:spPr>
                  </p:pic>
                </p:oleObj>
              </mc:Fallback>
            </mc:AlternateContent>
          </a:graphicData>
        </a:graphic>
      </p:graphicFrame>
      <p:graphicFrame>
        <p:nvGraphicFramePr>
          <p:cNvPr id="48131" name="Object 24"/>
          <p:cNvGraphicFramePr>
            <a:graphicFrameLocks noChangeAspect="1"/>
          </p:cNvGraphicFramePr>
          <p:nvPr/>
        </p:nvGraphicFramePr>
        <p:xfrm>
          <a:off x="4284663" y="3716338"/>
          <a:ext cx="3011487" cy="1168400"/>
        </p:xfrm>
        <a:graphic>
          <a:graphicData uri="http://schemas.openxmlformats.org/presentationml/2006/ole">
            <mc:AlternateContent xmlns:mc="http://schemas.openxmlformats.org/markup-compatibility/2006">
              <mc:Choice xmlns:v="urn:schemas-microsoft-com:vml" Requires="v">
                <p:oleObj spid="_x0000_s3451" name="" r:id="rId3" imgW="1206500" imgH="469900" progId="">
                  <p:embed/>
                </p:oleObj>
              </mc:Choice>
              <mc:Fallback>
                <p:oleObj name="" r:id="rId3" imgW="1206500" imgH="469900" progId="">
                  <p:embed/>
                  <p:pic>
                    <p:nvPicPr>
                      <p:cNvPr id="0" name="图片 3450"/>
                      <p:cNvPicPr/>
                      <p:nvPr/>
                    </p:nvPicPr>
                    <p:blipFill>
                      <a:blip r:embed="rId4"/>
                      <a:stretch>
                        <a:fillRect/>
                      </a:stretch>
                    </p:blipFill>
                    <p:spPr>
                      <a:xfrm>
                        <a:off x="4284663" y="3716338"/>
                        <a:ext cx="3011487" cy="1168400"/>
                      </a:xfrm>
                      <a:prstGeom prst="rect">
                        <a:avLst/>
                      </a:prstGeom>
                      <a:noFill/>
                      <a:ln w="38100">
                        <a:noFill/>
                        <a:miter/>
                      </a:ln>
                    </p:spPr>
                  </p:pic>
                </p:oleObj>
              </mc:Fallback>
            </mc:AlternateContent>
          </a:graphicData>
        </a:graphic>
      </p:graphicFrame>
      <p:graphicFrame>
        <p:nvGraphicFramePr>
          <p:cNvPr id="48132" name="Object 25"/>
          <p:cNvGraphicFramePr>
            <a:graphicFrameLocks noChangeAspect="1"/>
          </p:cNvGraphicFramePr>
          <p:nvPr/>
        </p:nvGraphicFramePr>
        <p:xfrm>
          <a:off x="914400" y="5586413"/>
          <a:ext cx="3541713" cy="446087"/>
        </p:xfrm>
        <a:graphic>
          <a:graphicData uri="http://schemas.openxmlformats.org/presentationml/2006/ole">
            <mc:AlternateContent xmlns:mc="http://schemas.openxmlformats.org/markup-compatibility/2006">
              <mc:Choice xmlns:v="urn:schemas-microsoft-com:vml" Requires="v">
                <p:oleObj spid="_x0000_s3448" name="" r:id="rId5" imgW="1612900" imgH="203200" progId="">
                  <p:embed/>
                </p:oleObj>
              </mc:Choice>
              <mc:Fallback>
                <p:oleObj name="" r:id="rId5" imgW="1612900" imgH="203200" progId="">
                  <p:embed/>
                  <p:pic>
                    <p:nvPicPr>
                      <p:cNvPr id="0" name="图片 3447"/>
                      <p:cNvPicPr/>
                      <p:nvPr/>
                    </p:nvPicPr>
                    <p:blipFill>
                      <a:blip r:embed="rId6"/>
                      <a:stretch>
                        <a:fillRect/>
                      </a:stretch>
                    </p:blipFill>
                    <p:spPr>
                      <a:xfrm>
                        <a:off x="914400" y="5586413"/>
                        <a:ext cx="3541713" cy="446087"/>
                      </a:xfrm>
                      <a:prstGeom prst="rect">
                        <a:avLst/>
                      </a:prstGeom>
                      <a:noFill/>
                      <a:ln w="38100">
                        <a:noFill/>
                        <a:miter/>
                      </a:ln>
                    </p:spPr>
                  </p:pic>
                </p:oleObj>
              </mc:Fallback>
            </mc:AlternateContent>
          </a:graphicData>
        </a:graphic>
      </p:graphicFrame>
      <p:graphicFrame>
        <p:nvGraphicFramePr>
          <p:cNvPr id="48133" name="Object 26"/>
          <p:cNvGraphicFramePr>
            <a:graphicFrameLocks noChangeAspect="1"/>
          </p:cNvGraphicFramePr>
          <p:nvPr/>
        </p:nvGraphicFramePr>
        <p:xfrm>
          <a:off x="4800600" y="1177925"/>
          <a:ext cx="2895600" cy="1641475"/>
        </p:xfrm>
        <a:graphic>
          <a:graphicData uri="http://schemas.openxmlformats.org/presentationml/2006/ole">
            <mc:AlternateContent xmlns:mc="http://schemas.openxmlformats.org/markup-compatibility/2006">
              <mc:Choice xmlns:v="urn:schemas-microsoft-com:vml" Requires="v">
                <p:oleObj spid="_x0000_s3452" name="" r:id="rId7" imgW="1231265" imgH="698500" progId="">
                  <p:embed/>
                </p:oleObj>
              </mc:Choice>
              <mc:Fallback>
                <p:oleObj name="" r:id="rId7" imgW="1231265" imgH="698500" progId="">
                  <p:embed/>
                  <p:pic>
                    <p:nvPicPr>
                      <p:cNvPr id="0" name="图片 3451"/>
                      <p:cNvPicPr/>
                      <p:nvPr/>
                    </p:nvPicPr>
                    <p:blipFill>
                      <a:blip r:embed="rId8"/>
                      <a:stretch>
                        <a:fillRect/>
                      </a:stretch>
                    </p:blipFill>
                    <p:spPr>
                      <a:xfrm>
                        <a:off x="4800600" y="1177925"/>
                        <a:ext cx="2895600" cy="1641475"/>
                      </a:xfrm>
                      <a:prstGeom prst="rect">
                        <a:avLst/>
                      </a:prstGeom>
                      <a:noFill/>
                      <a:ln w="38100">
                        <a:noFill/>
                        <a:miter/>
                      </a:ln>
                    </p:spPr>
                  </p:pic>
                </p:oleObj>
              </mc:Fallback>
            </mc:AlternateContent>
          </a:graphicData>
        </a:graphic>
      </p:graphicFrame>
      <p:graphicFrame>
        <p:nvGraphicFramePr>
          <p:cNvPr id="48134" name="Object 27"/>
          <p:cNvGraphicFramePr>
            <a:graphicFrameLocks noChangeAspect="1"/>
          </p:cNvGraphicFramePr>
          <p:nvPr/>
        </p:nvGraphicFramePr>
        <p:xfrm>
          <a:off x="914400" y="990600"/>
          <a:ext cx="3733800" cy="2044700"/>
        </p:xfrm>
        <a:graphic>
          <a:graphicData uri="http://schemas.openxmlformats.org/presentationml/2006/ole">
            <mc:AlternateContent xmlns:mc="http://schemas.openxmlformats.org/markup-compatibility/2006">
              <mc:Choice xmlns:v="urn:schemas-microsoft-com:vml" Requires="v">
                <p:oleObj spid="_x0000_s3453" name="" r:id="rId9" imgW="3848100" imgH="2044700" progId="Equation.3">
                  <p:embed/>
                </p:oleObj>
              </mc:Choice>
              <mc:Fallback>
                <p:oleObj name="" r:id="rId9" imgW="3848100" imgH="2044700" progId="Equation.3">
                  <p:embed/>
                  <p:pic>
                    <p:nvPicPr>
                      <p:cNvPr id="0" name="图片 3452"/>
                      <p:cNvPicPr/>
                      <p:nvPr/>
                    </p:nvPicPr>
                    <p:blipFill>
                      <a:blip r:embed="rId10"/>
                      <a:stretch>
                        <a:fillRect/>
                      </a:stretch>
                    </p:blipFill>
                    <p:spPr>
                      <a:xfrm>
                        <a:off x="914400" y="990600"/>
                        <a:ext cx="3733800" cy="2044700"/>
                      </a:xfrm>
                      <a:prstGeom prst="rect">
                        <a:avLst/>
                      </a:prstGeom>
                      <a:noFill/>
                      <a:ln w="38100">
                        <a:noFill/>
                        <a:miter/>
                      </a:ln>
                    </p:spPr>
                  </p:pic>
                </p:oleObj>
              </mc:Fallback>
            </mc:AlternateContent>
          </a:graphicData>
        </a:graphic>
      </p:graphicFrame>
      <p:sp>
        <p:nvSpPr>
          <p:cNvPr id="48135" name="Line 7"/>
          <p:cNvSpPr/>
          <p:nvPr/>
        </p:nvSpPr>
        <p:spPr>
          <a:xfrm>
            <a:off x="2409825" y="1219200"/>
            <a:ext cx="2233613" cy="0"/>
          </a:xfrm>
          <a:prstGeom prst="line">
            <a:avLst/>
          </a:prstGeom>
          <a:ln w="38100" cap="rnd" cmpd="sng">
            <a:solidFill>
              <a:srgbClr val="FF0066"/>
            </a:solidFill>
            <a:prstDash val="sysDot"/>
            <a:headEnd type="none" w="med" len="med"/>
            <a:tailEnd type="none" w="med" len="med"/>
          </a:ln>
        </p:spPr>
      </p:sp>
      <p:sp>
        <p:nvSpPr>
          <p:cNvPr id="48136" name="Line 8"/>
          <p:cNvSpPr/>
          <p:nvPr/>
        </p:nvSpPr>
        <p:spPr>
          <a:xfrm flipH="1">
            <a:off x="2549525" y="981075"/>
            <a:ext cx="6350" cy="2066925"/>
          </a:xfrm>
          <a:prstGeom prst="line">
            <a:avLst/>
          </a:prstGeom>
          <a:ln w="38100" cap="rnd" cmpd="sng">
            <a:solidFill>
              <a:srgbClr val="FF0066"/>
            </a:solidFill>
            <a:prstDash val="sysDot"/>
            <a:headEnd type="none" w="med" len="med"/>
            <a:tailEnd type="none" w="med" len="med"/>
          </a:ln>
        </p:spPr>
      </p:sp>
      <p:sp>
        <p:nvSpPr>
          <p:cNvPr id="48137" name="Line 9"/>
          <p:cNvSpPr/>
          <p:nvPr/>
        </p:nvSpPr>
        <p:spPr>
          <a:xfrm>
            <a:off x="2555875" y="3810000"/>
            <a:ext cx="1655763" cy="0"/>
          </a:xfrm>
          <a:prstGeom prst="line">
            <a:avLst/>
          </a:prstGeom>
          <a:ln w="38100" cap="rnd" cmpd="sng">
            <a:solidFill>
              <a:srgbClr val="FF0066"/>
            </a:solidFill>
            <a:prstDash val="sysDot"/>
            <a:headEnd type="none" w="med" len="med"/>
            <a:tailEnd type="none" w="med" len="med"/>
          </a:ln>
        </p:spPr>
      </p:sp>
      <p:sp>
        <p:nvSpPr>
          <p:cNvPr id="48138" name="Line 10"/>
          <p:cNvSpPr/>
          <p:nvPr/>
        </p:nvSpPr>
        <p:spPr>
          <a:xfrm>
            <a:off x="2843213" y="3581400"/>
            <a:ext cx="0" cy="1524000"/>
          </a:xfrm>
          <a:prstGeom prst="line">
            <a:avLst/>
          </a:prstGeom>
          <a:ln w="38100" cap="rnd" cmpd="sng">
            <a:solidFill>
              <a:srgbClr val="FF0066"/>
            </a:solidFill>
            <a:prstDash val="sysDot"/>
            <a:headEnd type="none" w="med" len="med"/>
            <a:tailEnd type="none" w="med" len="med"/>
          </a:ln>
        </p:spPr>
      </p:sp>
      <p:grpSp>
        <p:nvGrpSpPr>
          <p:cNvPr id="2" name="Group 11"/>
          <p:cNvGrpSpPr/>
          <p:nvPr/>
        </p:nvGrpSpPr>
        <p:grpSpPr>
          <a:xfrm>
            <a:off x="754063" y="3881438"/>
            <a:ext cx="1296987" cy="898525"/>
            <a:chOff x="475" y="2445"/>
            <a:chExt cx="817" cy="566"/>
          </a:xfrm>
        </p:grpSpPr>
        <p:graphicFrame>
          <p:nvGraphicFramePr>
            <p:cNvPr id="672780" name="Object 28"/>
            <p:cNvGraphicFramePr>
              <a:graphicFrameLocks noChangeAspect="1"/>
            </p:cNvGraphicFramePr>
            <p:nvPr/>
          </p:nvGraphicFramePr>
          <p:xfrm>
            <a:off x="681" y="2750"/>
            <a:ext cx="458" cy="261"/>
          </p:xfrm>
          <a:graphic>
            <a:graphicData uri="http://schemas.openxmlformats.org/presentationml/2006/ole">
              <mc:AlternateContent xmlns:mc="http://schemas.openxmlformats.org/markup-compatibility/2006">
                <mc:Choice xmlns:v="urn:schemas-microsoft-com:vml" Requires="v">
                  <p:oleObj spid="_x0000_s3454" name="" r:id="rId11" imgW="381000" imgH="228600" progId="">
                    <p:embed/>
                  </p:oleObj>
                </mc:Choice>
                <mc:Fallback>
                  <p:oleObj name="" r:id="rId11" imgW="381000" imgH="228600" progId="">
                    <p:embed/>
                    <p:pic>
                      <p:nvPicPr>
                        <p:cNvPr id="0" name="图片 3453"/>
                        <p:cNvPicPr/>
                        <p:nvPr/>
                      </p:nvPicPr>
                      <p:blipFill>
                        <a:blip r:embed="rId12"/>
                        <a:stretch>
                          <a:fillRect/>
                        </a:stretch>
                      </p:blipFill>
                      <p:spPr>
                        <a:xfrm>
                          <a:off x="681" y="2750"/>
                          <a:ext cx="458" cy="261"/>
                        </a:xfrm>
                        <a:prstGeom prst="rect">
                          <a:avLst/>
                        </a:prstGeom>
                        <a:noFill/>
                        <a:ln w="38100">
                          <a:noFill/>
                          <a:miter/>
                        </a:ln>
                      </p:spPr>
                    </p:pic>
                  </p:oleObj>
                </mc:Fallback>
              </mc:AlternateContent>
            </a:graphicData>
          </a:graphic>
        </p:graphicFrame>
        <p:grpSp>
          <p:nvGrpSpPr>
            <p:cNvPr id="672781" name="Group 13"/>
            <p:cNvGrpSpPr/>
            <p:nvPr/>
          </p:nvGrpSpPr>
          <p:grpSpPr>
            <a:xfrm>
              <a:off x="475" y="2695"/>
              <a:ext cx="778" cy="82"/>
              <a:chOff x="3696" y="3456"/>
              <a:chExt cx="864" cy="96"/>
            </a:xfrm>
          </p:grpSpPr>
          <p:sp>
            <p:nvSpPr>
              <p:cNvPr id="672783" name="Line 14"/>
              <p:cNvSpPr/>
              <p:nvPr/>
            </p:nvSpPr>
            <p:spPr>
              <a:xfrm>
                <a:off x="3696" y="3456"/>
                <a:ext cx="864" cy="0"/>
              </a:xfrm>
              <a:prstGeom prst="line">
                <a:avLst/>
              </a:prstGeom>
              <a:ln w="9525" cap="flat" cmpd="sng">
                <a:solidFill>
                  <a:schemeClr val="tx1"/>
                </a:solidFill>
                <a:prstDash val="solid"/>
                <a:headEnd type="none" w="med" len="med"/>
                <a:tailEnd type="none" w="med" len="med"/>
              </a:ln>
            </p:spPr>
          </p:sp>
          <p:sp>
            <p:nvSpPr>
              <p:cNvPr id="672784" name="Line 15"/>
              <p:cNvSpPr/>
              <p:nvPr/>
            </p:nvSpPr>
            <p:spPr>
              <a:xfrm>
                <a:off x="3696" y="3552"/>
                <a:ext cx="864" cy="0"/>
              </a:xfrm>
              <a:prstGeom prst="line">
                <a:avLst/>
              </a:prstGeom>
              <a:ln w="9525" cap="flat" cmpd="sng">
                <a:solidFill>
                  <a:schemeClr val="tx1"/>
                </a:solidFill>
                <a:prstDash val="solid"/>
                <a:headEnd type="none" w="med" len="med"/>
                <a:tailEnd type="none" w="med" len="med"/>
              </a:ln>
            </p:spPr>
          </p:sp>
        </p:grpSp>
        <p:graphicFrame>
          <p:nvGraphicFramePr>
            <p:cNvPr id="672782" name="Object 29"/>
            <p:cNvGraphicFramePr>
              <a:graphicFrameLocks noChangeAspect="1"/>
            </p:cNvGraphicFramePr>
            <p:nvPr/>
          </p:nvGraphicFramePr>
          <p:xfrm>
            <a:off x="528" y="2445"/>
            <a:ext cx="764" cy="259"/>
          </p:xfrm>
          <a:graphic>
            <a:graphicData uri="http://schemas.openxmlformats.org/presentationml/2006/ole">
              <mc:AlternateContent xmlns:mc="http://schemas.openxmlformats.org/markup-compatibility/2006">
                <mc:Choice xmlns:v="urn:schemas-microsoft-com:vml" Requires="v">
                  <p:oleObj spid="_x0000_s3455" name="" r:id="rId13" imgW="647700" imgH="228600" progId="">
                    <p:embed/>
                  </p:oleObj>
                </mc:Choice>
                <mc:Fallback>
                  <p:oleObj name="" r:id="rId13" imgW="647700" imgH="228600" progId="">
                    <p:embed/>
                    <p:pic>
                      <p:nvPicPr>
                        <p:cNvPr id="0" name="图片 3454"/>
                        <p:cNvPicPr/>
                        <p:nvPr/>
                      </p:nvPicPr>
                      <p:blipFill>
                        <a:blip r:embed="rId14"/>
                        <a:stretch>
                          <a:fillRect/>
                        </a:stretch>
                      </p:blipFill>
                      <p:spPr>
                        <a:xfrm>
                          <a:off x="528" y="2445"/>
                          <a:ext cx="764" cy="259"/>
                        </a:xfrm>
                        <a:prstGeom prst="rect">
                          <a:avLst/>
                        </a:prstGeom>
                        <a:noFill/>
                        <a:ln w="38100">
                          <a:noFill/>
                          <a:miter/>
                        </a:ln>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left)">
                                      <p:cBhvr>
                                        <p:cTn id="7" dur="500"/>
                                        <p:tgtEl>
                                          <p:spTgt spid="48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wipe(up)">
                                      <p:cBhvr>
                                        <p:cTn id="17" dur="500"/>
                                        <p:tgtEl>
                                          <p:spTgt spid="481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0"/>
                                        </p:tgtEl>
                                        <p:attrNameLst>
                                          <p:attrName>style.visibility</p:attrName>
                                        </p:attrNameLst>
                                      </p:cBhvr>
                                      <p:to>
                                        <p:strVal val="visible"/>
                                      </p:to>
                                    </p:set>
                                    <p:animEffect transition="in" filter="wipe(left)">
                                      <p:cBhvr>
                                        <p:cTn id="32" dur="500"/>
                                        <p:tgtEl>
                                          <p:spTgt spid="481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137"/>
                                        </p:tgtEl>
                                        <p:attrNameLst>
                                          <p:attrName>style.visibility</p:attrName>
                                        </p:attrNameLst>
                                      </p:cBhvr>
                                      <p:to>
                                        <p:strVal val="visible"/>
                                      </p:to>
                                    </p:set>
                                    <p:animEffect transition="in" filter="wipe(left)">
                                      <p:cBhvr>
                                        <p:cTn id="37" dur="500"/>
                                        <p:tgtEl>
                                          <p:spTgt spid="481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138"/>
                                        </p:tgtEl>
                                        <p:attrNameLst>
                                          <p:attrName>style.visibility</p:attrName>
                                        </p:attrNameLst>
                                      </p:cBhvr>
                                      <p:to>
                                        <p:strVal val="visible"/>
                                      </p:to>
                                    </p:set>
                                    <p:animEffect transition="in" filter="wipe(up)">
                                      <p:cBhvr>
                                        <p:cTn id="42" dur="500"/>
                                        <p:tgtEl>
                                          <p:spTgt spid="481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8131"/>
                                        </p:tgtEl>
                                        <p:attrNameLst>
                                          <p:attrName>style.visibility</p:attrName>
                                        </p:attrNameLst>
                                      </p:cBhvr>
                                      <p:to>
                                        <p:strVal val="visible"/>
                                      </p:to>
                                    </p:set>
                                    <p:animEffect transition="in" filter="wipe(left)">
                                      <p:cBhvr>
                                        <p:cTn id="47" dur="500"/>
                                        <p:tgtEl>
                                          <p:spTgt spid="481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8132"/>
                                        </p:tgtEl>
                                        <p:attrNameLst>
                                          <p:attrName>style.visibility</p:attrName>
                                        </p:attrNameLst>
                                      </p:cBhvr>
                                      <p:to>
                                        <p:strVal val="visible"/>
                                      </p:to>
                                    </p:set>
                                    <p:animEffect transition="in" filter="wipe(left)">
                                      <p:cBhvr>
                                        <p:cTn id="52"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3794" name="Rectangle 2"/>
          <p:cNvSpPr/>
          <p:nvPr/>
        </p:nvSpPr>
        <p:spPr>
          <a:xfrm>
            <a:off x="266700" y="1157288"/>
            <a:ext cx="2865438" cy="519112"/>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例</a:t>
            </a:r>
            <a:r>
              <a:rPr lang="zh-CN" altLang="en-US" sz="2400" b="1" dirty="0">
                <a:solidFill>
                  <a:srgbClr val="000000"/>
                </a:solidFill>
                <a:latin typeface="楷体_GB2312" panose="02010609030101010101" pitchFamily="49" charset="-122"/>
                <a:ea typeface="楷体_GB2312" panose="02010609030101010101" pitchFamily="49" charset="-122"/>
              </a:rPr>
              <a:t>  设                      </a:t>
            </a:r>
            <a:r>
              <a:rPr lang="en-US" altLang="zh-CN" sz="2400" b="1" dirty="0">
                <a:solidFill>
                  <a:srgbClr val="000000"/>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楷体_GB2312" panose="02010609030101010101" pitchFamily="49" charset="-122"/>
                <a:ea typeface="楷体_GB2312" panose="02010609030101010101" pitchFamily="49" charset="-122"/>
              </a:rPr>
              <a:t>的     元的余子式和</a:t>
            </a:r>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endParaRPr lang="zh-CN" altLang="en-US" sz="2400" b="1" dirty="0">
              <a:solidFill>
                <a:srgbClr val="000000"/>
              </a:solidFill>
              <a:latin typeface="楷体_GB2312" panose="02010609030101010101" pitchFamily="49" charset="-122"/>
              <a:ea typeface="楷体_GB2312" panose="02010609030101010101" pitchFamily="49" charset="-122"/>
            </a:endParaRPr>
          </a:p>
          <a:p>
            <a:r>
              <a:rPr lang="zh-CN" altLang="en-US" sz="2400" b="1" dirty="0">
                <a:solidFill>
                  <a:srgbClr val="000000"/>
                </a:solidFill>
                <a:latin typeface="楷体_GB2312" panose="02010609030101010101" pitchFamily="49" charset="-122"/>
                <a:ea typeface="楷体_GB2312" panose="02010609030101010101" pitchFamily="49" charset="-122"/>
              </a:rPr>
              <a:t>代数余子式依次记作   和   ，求</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
        <p:nvSpPr>
          <p:cNvPr id="49155" name="Text Box 3"/>
          <p:cNvSpPr txBox="1"/>
          <p:nvPr/>
        </p:nvSpPr>
        <p:spPr>
          <a:xfrm>
            <a:off x="266700" y="4133850"/>
            <a:ext cx="1784350" cy="447675"/>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分析</a:t>
            </a:r>
            <a:r>
              <a:rPr lang="zh-CN" altLang="en-US" sz="2400" b="1" dirty="0">
                <a:solidFill>
                  <a:srgbClr val="000000"/>
                </a:solidFill>
                <a:latin typeface="楷体_GB2312" panose="02010609030101010101" pitchFamily="49" charset="-122"/>
                <a:ea typeface="楷体_GB2312" panose="02010609030101010101" pitchFamily="49" charset="-122"/>
              </a:rPr>
              <a:t>  利用</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73796" name="Object 26"/>
          <p:cNvGraphicFramePr>
            <a:graphicFrameLocks noChangeAspect="1"/>
          </p:cNvGraphicFramePr>
          <p:nvPr/>
        </p:nvGraphicFramePr>
        <p:xfrm>
          <a:off x="1331913" y="404813"/>
          <a:ext cx="3189287" cy="2041525"/>
        </p:xfrm>
        <a:graphic>
          <a:graphicData uri="http://schemas.openxmlformats.org/presentationml/2006/ole">
            <mc:AlternateContent xmlns:mc="http://schemas.openxmlformats.org/markup-compatibility/2006">
              <mc:Choice xmlns:v="urn:schemas-microsoft-com:vml" Requires="v">
                <p:oleObj spid="_x0000_s3457" name="" r:id="rId1" imgW="1447800" imgH="927100" progId="">
                  <p:embed/>
                </p:oleObj>
              </mc:Choice>
              <mc:Fallback>
                <p:oleObj name="" r:id="rId1" imgW="1447800" imgH="927100" progId="">
                  <p:embed/>
                  <p:pic>
                    <p:nvPicPr>
                      <p:cNvPr id="0" name="图片 3456"/>
                      <p:cNvPicPr/>
                      <p:nvPr/>
                    </p:nvPicPr>
                    <p:blipFill>
                      <a:blip r:embed="rId2"/>
                      <a:stretch>
                        <a:fillRect/>
                      </a:stretch>
                    </p:blipFill>
                    <p:spPr>
                      <a:xfrm>
                        <a:off x="1331913" y="404813"/>
                        <a:ext cx="3189287" cy="2041525"/>
                      </a:xfrm>
                      <a:prstGeom prst="rect">
                        <a:avLst/>
                      </a:prstGeom>
                      <a:noFill/>
                      <a:ln w="38100">
                        <a:noFill/>
                        <a:miter/>
                      </a:ln>
                    </p:spPr>
                  </p:pic>
                </p:oleObj>
              </mc:Fallback>
            </mc:AlternateContent>
          </a:graphicData>
        </a:graphic>
      </p:graphicFrame>
      <p:graphicFrame>
        <p:nvGraphicFramePr>
          <p:cNvPr id="673797" name="Object 27"/>
          <p:cNvGraphicFramePr>
            <a:graphicFrameLocks noChangeAspect="1"/>
          </p:cNvGraphicFramePr>
          <p:nvPr/>
        </p:nvGraphicFramePr>
        <p:xfrm>
          <a:off x="4932363" y="1236663"/>
          <a:ext cx="365125" cy="363537"/>
        </p:xfrm>
        <a:graphic>
          <a:graphicData uri="http://schemas.openxmlformats.org/presentationml/2006/ole">
            <mc:AlternateContent xmlns:mc="http://schemas.openxmlformats.org/markup-compatibility/2006">
              <mc:Choice xmlns:v="urn:schemas-microsoft-com:vml" Requires="v">
                <p:oleObj spid="_x0000_s3458" name="" r:id="rId3" imgW="165100" imgH="165100" progId="">
                  <p:embed/>
                </p:oleObj>
              </mc:Choice>
              <mc:Fallback>
                <p:oleObj name="" r:id="rId3" imgW="165100" imgH="165100" progId="">
                  <p:embed/>
                  <p:pic>
                    <p:nvPicPr>
                      <p:cNvPr id="0" name="图片 3457"/>
                      <p:cNvPicPr/>
                      <p:nvPr/>
                    </p:nvPicPr>
                    <p:blipFill>
                      <a:blip r:embed="rId4"/>
                      <a:stretch>
                        <a:fillRect/>
                      </a:stretch>
                    </p:blipFill>
                    <p:spPr>
                      <a:xfrm>
                        <a:off x="4932363" y="1236663"/>
                        <a:ext cx="365125" cy="363537"/>
                      </a:xfrm>
                      <a:prstGeom prst="rect">
                        <a:avLst/>
                      </a:prstGeom>
                      <a:noFill/>
                      <a:ln w="38100">
                        <a:noFill/>
                        <a:miter/>
                      </a:ln>
                    </p:spPr>
                  </p:pic>
                </p:oleObj>
              </mc:Fallback>
            </mc:AlternateContent>
          </a:graphicData>
        </a:graphic>
      </p:graphicFrame>
      <p:graphicFrame>
        <p:nvGraphicFramePr>
          <p:cNvPr id="673798" name="Object 28"/>
          <p:cNvGraphicFramePr>
            <a:graphicFrameLocks noChangeAspect="1"/>
          </p:cNvGraphicFramePr>
          <p:nvPr/>
        </p:nvGraphicFramePr>
        <p:xfrm>
          <a:off x="5580063" y="1196975"/>
          <a:ext cx="754062" cy="447675"/>
        </p:xfrm>
        <a:graphic>
          <a:graphicData uri="http://schemas.openxmlformats.org/presentationml/2006/ole">
            <mc:AlternateContent xmlns:mc="http://schemas.openxmlformats.org/markup-compatibility/2006">
              <mc:Choice xmlns:v="urn:schemas-microsoft-com:vml" Requires="v">
                <p:oleObj spid="_x0000_s3456" name="" r:id="rId5" imgW="342900" imgH="203200" progId="">
                  <p:embed/>
                </p:oleObj>
              </mc:Choice>
              <mc:Fallback>
                <p:oleObj name="" r:id="rId5" imgW="342900" imgH="203200" progId="">
                  <p:embed/>
                  <p:pic>
                    <p:nvPicPr>
                      <p:cNvPr id="0" name="图片 3455"/>
                      <p:cNvPicPr/>
                      <p:nvPr/>
                    </p:nvPicPr>
                    <p:blipFill>
                      <a:blip r:embed="rId6"/>
                      <a:stretch>
                        <a:fillRect/>
                      </a:stretch>
                    </p:blipFill>
                    <p:spPr>
                      <a:xfrm>
                        <a:off x="5580063" y="1196975"/>
                        <a:ext cx="754062" cy="447675"/>
                      </a:xfrm>
                      <a:prstGeom prst="rect">
                        <a:avLst/>
                      </a:prstGeom>
                      <a:noFill/>
                      <a:ln w="38100">
                        <a:noFill/>
                        <a:miter/>
                      </a:ln>
                    </p:spPr>
                  </p:pic>
                </p:oleObj>
              </mc:Fallback>
            </mc:AlternateContent>
          </a:graphicData>
        </a:graphic>
      </p:graphicFrame>
      <p:graphicFrame>
        <p:nvGraphicFramePr>
          <p:cNvPr id="673799" name="Object 29"/>
          <p:cNvGraphicFramePr>
            <a:graphicFrameLocks noChangeAspect="1"/>
          </p:cNvGraphicFramePr>
          <p:nvPr/>
        </p:nvGraphicFramePr>
        <p:xfrm>
          <a:off x="3076575" y="2681288"/>
          <a:ext cx="558800" cy="531812"/>
        </p:xfrm>
        <a:graphic>
          <a:graphicData uri="http://schemas.openxmlformats.org/presentationml/2006/ole">
            <mc:AlternateContent xmlns:mc="http://schemas.openxmlformats.org/markup-compatibility/2006">
              <mc:Choice xmlns:v="urn:schemas-microsoft-com:vml" Requires="v">
                <p:oleObj spid="_x0000_s3460" name="" r:id="rId7" imgW="254000" imgH="241300" progId="">
                  <p:embed/>
                </p:oleObj>
              </mc:Choice>
              <mc:Fallback>
                <p:oleObj name="" r:id="rId7" imgW="254000" imgH="241300" progId="">
                  <p:embed/>
                  <p:pic>
                    <p:nvPicPr>
                      <p:cNvPr id="0" name="图片 3459"/>
                      <p:cNvPicPr/>
                      <p:nvPr/>
                    </p:nvPicPr>
                    <p:blipFill>
                      <a:blip r:embed="rId8"/>
                      <a:stretch>
                        <a:fillRect/>
                      </a:stretch>
                    </p:blipFill>
                    <p:spPr>
                      <a:xfrm>
                        <a:off x="3076575" y="2681288"/>
                        <a:ext cx="558800" cy="531812"/>
                      </a:xfrm>
                      <a:prstGeom prst="rect">
                        <a:avLst/>
                      </a:prstGeom>
                      <a:noFill/>
                      <a:ln w="38100">
                        <a:noFill/>
                        <a:miter/>
                      </a:ln>
                    </p:spPr>
                  </p:pic>
                </p:oleObj>
              </mc:Fallback>
            </mc:AlternateContent>
          </a:graphicData>
        </a:graphic>
      </p:graphicFrame>
      <p:graphicFrame>
        <p:nvGraphicFramePr>
          <p:cNvPr id="673800" name="Object 30"/>
          <p:cNvGraphicFramePr>
            <a:graphicFrameLocks noChangeAspect="1"/>
          </p:cNvGraphicFramePr>
          <p:nvPr/>
        </p:nvGraphicFramePr>
        <p:xfrm>
          <a:off x="3851275" y="2681288"/>
          <a:ext cx="446088" cy="531812"/>
        </p:xfrm>
        <a:graphic>
          <a:graphicData uri="http://schemas.openxmlformats.org/presentationml/2006/ole">
            <mc:AlternateContent xmlns:mc="http://schemas.openxmlformats.org/markup-compatibility/2006">
              <mc:Choice xmlns:v="urn:schemas-microsoft-com:vml" Requires="v">
                <p:oleObj spid="_x0000_s3459" name="" r:id="rId9" imgW="203200" imgH="241300" progId="">
                  <p:embed/>
                </p:oleObj>
              </mc:Choice>
              <mc:Fallback>
                <p:oleObj name="" r:id="rId9" imgW="203200" imgH="241300" progId="">
                  <p:embed/>
                  <p:pic>
                    <p:nvPicPr>
                      <p:cNvPr id="0" name="图片 3458"/>
                      <p:cNvPicPr/>
                      <p:nvPr/>
                    </p:nvPicPr>
                    <p:blipFill>
                      <a:blip r:embed="rId10"/>
                      <a:stretch>
                        <a:fillRect/>
                      </a:stretch>
                    </p:blipFill>
                    <p:spPr>
                      <a:xfrm>
                        <a:off x="3851275" y="2681288"/>
                        <a:ext cx="446088" cy="531812"/>
                      </a:xfrm>
                      <a:prstGeom prst="rect">
                        <a:avLst/>
                      </a:prstGeom>
                      <a:noFill/>
                      <a:ln w="38100">
                        <a:noFill/>
                        <a:miter/>
                      </a:ln>
                    </p:spPr>
                  </p:pic>
                </p:oleObj>
              </mc:Fallback>
            </mc:AlternateContent>
          </a:graphicData>
        </a:graphic>
      </p:graphicFrame>
      <p:graphicFrame>
        <p:nvGraphicFramePr>
          <p:cNvPr id="673801" name="Object 31"/>
          <p:cNvGraphicFramePr>
            <a:graphicFrameLocks noChangeAspect="1"/>
          </p:cNvGraphicFramePr>
          <p:nvPr/>
        </p:nvGraphicFramePr>
        <p:xfrm>
          <a:off x="1042988" y="3286125"/>
          <a:ext cx="2797175" cy="503238"/>
        </p:xfrm>
        <a:graphic>
          <a:graphicData uri="http://schemas.openxmlformats.org/presentationml/2006/ole">
            <mc:AlternateContent xmlns:mc="http://schemas.openxmlformats.org/markup-compatibility/2006">
              <mc:Choice xmlns:v="urn:schemas-microsoft-com:vml" Requires="v">
                <p:oleObj spid="_x0000_s3461" name="" r:id="rId11" imgW="1676400" imgH="292100" progId="">
                  <p:embed/>
                </p:oleObj>
              </mc:Choice>
              <mc:Fallback>
                <p:oleObj name="" r:id="rId11" imgW="1676400" imgH="292100" progId="">
                  <p:embed/>
                  <p:pic>
                    <p:nvPicPr>
                      <p:cNvPr id="0" name="图片 3460"/>
                      <p:cNvPicPr/>
                      <p:nvPr/>
                    </p:nvPicPr>
                    <p:blipFill>
                      <a:blip r:embed="rId12"/>
                      <a:stretch>
                        <a:fillRect/>
                      </a:stretch>
                    </p:blipFill>
                    <p:spPr>
                      <a:xfrm>
                        <a:off x="1042988" y="3286125"/>
                        <a:ext cx="2797175" cy="503238"/>
                      </a:xfrm>
                      <a:prstGeom prst="rect">
                        <a:avLst/>
                      </a:prstGeom>
                      <a:noFill/>
                      <a:ln w="38100">
                        <a:noFill/>
                        <a:miter/>
                      </a:ln>
                    </p:spPr>
                  </p:pic>
                </p:oleObj>
              </mc:Fallback>
            </mc:AlternateContent>
          </a:graphicData>
        </a:graphic>
      </p:graphicFrame>
      <p:sp>
        <p:nvSpPr>
          <p:cNvPr id="673802" name="Text Box 10"/>
          <p:cNvSpPr txBox="1"/>
          <p:nvPr/>
        </p:nvSpPr>
        <p:spPr>
          <a:xfrm>
            <a:off x="3851275" y="3213100"/>
            <a:ext cx="541338" cy="519113"/>
          </a:xfrm>
          <a:prstGeom prst="rect">
            <a:avLst/>
          </a:prstGeom>
          <a:noFill/>
          <a:ln w="9525">
            <a:noFill/>
          </a:ln>
        </p:spPr>
        <p:txBody>
          <a:bodyPr wrap="none">
            <a:spAutoFit/>
          </a:bodyPr>
          <a:p>
            <a:r>
              <a:rPr lang="zh-CN" altLang="en-US" sz="2800" b="1" dirty="0">
                <a:solidFill>
                  <a:srgbClr val="000000"/>
                </a:solidFill>
                <a:latin typeface="Times New Roman" panose="02020603050405020304" pitchFamily="18" charset="0"/>
                <a:ea typeface="楷体_GB2312" panose="02010609030101010101" pitchFamily="49" charset="-122"/>
              </a:rPr>
              <a:t>及</a:t>
            </a:r>
            <a:endParaRPr lang="zh-CN" altLang="en-US" sz="2800" b="1" dirty="0">
              <a:solidFill>
                <a:srgbClr val="000000"/>
              </a:solidFill>
              <a:latin typeface="Times New Roman" panose="02020603050405020304" pitchFamily="18" charset="0"/>
              <a:ea typeface="楷体_GB2312" panose="02010609030101010101" pitchFamily="49" charset="-122"/>
            </a:endParaRPr>
          </a:p>
        </p:txBody>
      </p:sp>
      <p:graphicFrame>
        <p:nvGraphicFramePr>
          <p:cNvPr id="673803" name="Object 32"/>
          <p:cNvGraphicFramePr>
            <a:graphicFrameLocks noChangeAspect="1"/>
          </p:cNvGraphicFramePr>
          <p:nvPr/>
        </p:nvGraphicFramePr>
        <p:xfrm>
          <a:off x="4379913" y="3286125"/>
          <a:ext cx="3359150" cy="503238"/>
        </p:xfrm>
        <a:graphic>
          <a:graphicData uri="http://schemas.openxmlformats.org/presentationml/2006/ole">
            <mc:AlternateContent xmlns:mc="http://schemas.openxmlformats.org/markup-compatibility/2006">
              <mc:Choice xmlns:v="urn:schemas-microsoft-com:vml" Requires="v">
                <p:oleObj spid="_x0000_s3462" name="" r:id="rId13" imgW="2019300" imgH="292100" progId="">
                  <p:embed/>
                </p:oleObj>
              </mc:Choice>
              <mc:Fallback>
                <p:oleObj name="" r:id="rId13" imgW="2019300" imgH="292100" progId="">
                  <p:embed/>
                  <p:pic>
                    <p:nvPicPr>
                      <p:cNvPr id="0" name="图片 3461"/>
                      <p:cNvPicPr/>
                      <p:nvPr/>
                    </p:nvPicPr>
                    <p:blipFill>
                      <a:blip r:embed="rId14"/>
                      <a:stretch>
                        <a:fillRect/>
                      </a:stretch>
                    </p:blipFill>
                    <p:spPr>
                      <a:xfrm>
                        <a:off x="4379913" y="3286125"/>
                        <a:ext cx="3359150" cy="503238"/>
                      </a:xfrm>
                      <a:prstGeom prst="rect">
                        <a:avLst/>
                      </a:prstGeom>
                      <a:noFill/>
                      <a:ln w="38100">
                        <a:noFill/>
                        <a:miter/>
                      </a:ln>
                    </p:spPr>
                  </p:pic>
                </p:oleObj>
              </mc:Fallback>
            </mc:AlternateContent>
          </a:graphicData>
        </a:graphic>
      </p:graphicFrame>
      <p:graphicFrame>
        <p:nvGraphicFramePr>
          <p:cNvPr id="49164" name="Object 33"/>
          <p:cNvGraphicFramePr>
            <a:graphicFrameLocks noChangeAspect="1"/>
          </p:cNvGraphicFramePr>
          <p:nvPr/>
        </p:nvGraphicFramePr>
        <p:xfrm>
          <a:off x="1284288" y="3992563"/>
          <a:ext cx="7259637" cy="2063750"/>
        </p:xfrm>
        <a:graphic>
          <a:graphicData uri="http://schemas.openxmlformats.org/presentationml/2006/ole">
            <mc:AlternateContent xmlns:mc="http://schemas.openxmlformats.org/markup-compatibility/2006">
              <mc:Choice xmlns:v="urn:schemas-microsoft-com:vml" Requires="v">
                <p:oleObj spid="_x0000_s3463" name="" r:id="rId15" imgW="3302000" imgH="939800" progId="">
                  <p:embed/>
                </p:oleObj>
              </mc:Choice>
              <mc:Fallback>
                <p:oleObj name="" r:id="rId15" imgW="3302000" imgH="939800" progId="">
                  <p:embed/>
                  <p:pic>
                    <p:nvPicPr>
                      <p:cNvPr id="0" name="图片 3462"/>
                      <p:cNvPicPr/>
                      <p:nvPr/>
                    </p:nvPicPr>
                    <p:blipFill>
                      <a:blip r:embed="rId16"/>
                      <a:stretch>
                        <a:fillRect/>
                      </a:stretch>
                    </p:blipFill>
                    <p:spPr>
                      <a:xfrm>
                        <a:off x="1284288" y="3992563"/>
                        <a:ext cx="7259637" cy="2063750"/>
                      </a:xfrm>
                      <a:prstGeom prst="rect">
                        <a:avLst/>
                      </a:prstGeom>
                      <a:noFill/>
                      <a:ln w="38100">
                        <a:noFill/>
                        <a:miter/>
                      </a:ln>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wipe(left)">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164"/>
                                        </p:tgtEl>
                                        <p:attrNameLst>
                                          <p:attrName>style.visibility</p:attrName>
                                        </p:attrNameLst>
                                      </p:cBhvr>
                                      <p:to>
                                        <p:strVal val="visible"/>
                                      </p:to>
                                    </p:set>
                                    <p:animEffect transition="in" filter="wipe(left)">
                                      <p:cBhvr>
                                        <p:cTn id="12" dur="500"/>
                                        <p:tgtEl>
                                          <p:spTgt spid="4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0178" name="Object 29"/>
          <p:cNvGraphicFramePr>
            <a:graphicFrameLocks noChangeAspect="1"/>
          </p:cNvGraphicFramePr>
          <p:nvPr/>
        </p:nvGraphicFramePr>
        <p:xfrm>
          <a:off x="1733550" y="4699000"/>
          <a:ext cx="1735138" cy="1538288"/>
        </p:xfrm>
        <a:graphic>
          <a:graphicData uri="http://schemas.openxmlformats.org/presentationml/2006/ole">
            <mc:AlternateContent xmlns:mc="http://schemas.openxmlformats.org/markup-compatibility/2006">
              <mc:Choice xmlns:v="urn:schemas-microsoft-com:vml" Requires="v">
                <p:oleObj spid="_x0000_s3465" name="" r:id="rId1" imgW="787400" imgH="698500" progId="">
                  <p:embed/>
                </p:oleObj>
              </mc:Choice>
              <mc:Fallback>
                <p:oleObj name="" r:id="rId1" imgW="787400" imgH="698500" progId="">
                  <p:embed/>
                  <p:pic>
                    <p:nvPicPr>
                      <p:cNvPr id="0" name="图片 3464"/>
                      <p:cNvPicPr/>
                      <p:nvPr/>
                    </p:nvPicPr>
                    <p:blipFill>
                      <a:blip r:embed="rId2"/>
                      <a:stretch>
                        <a:fillRect/>
                      </a:stretch>
                    </p:blipFill>
                    <p:spPr>
                      <a:xfrm>
                        <a:off x="1733550" y="4699000"/>
                        <a:ext cx="1735138" cy="1538288"/>
                      </a:xfrm>
                      <a:prstGeom prst="rect">
                        <a:avLst/>
                      </a:prstGeom>
                      <a:noFill/>
                      <a:ln w="38100">
                        <a:noFill/>
                        <a:miter/>
                      </a:ln>
                    </p:spPr>
                  </p:pic>
                </p:oleObj>
              </mc:Fallback>
            </mc:AlternateContent>
          </a:graphicData>
        </a:graphic>
      </p:graphicFrame>
      <p:sp>
        <p:nvSpPr>
          <p:cNvPr id="674819" name="Rectangle 3"/>
          <p:cNvSpPr/>
          <p:nvPr/>
        </p:nvSpPr>
        <p:spPr>
          <a:xfrm>
            <a:off x="266700" y="1157288"/>
            <a:ext cx="488950" cy="519112"/>
          </a:xfrm>
          <a:prstGeom prst="rect">
            <a:avLst/>
          </a:prstGeom>
          <a:noFill/>
          <a:ln w="9525">
            <a:noFill/>
          </a:ln>
        </p:spPr>
        <p:txBody>
          <a:bodyPr wrap="none"/>
          <a:p>
            <a:r>
              <a:rPr lang="zh-CN" altLang="en-US" sz="2400" b="1" dirty="0">
                <a:solidFill>
                  <a:srgbClr val="0000FF"/>
                </a:solidFill>
                <a:latin typeface="楷体_GB2312" panose="02010609030101010101" pitchFamily="49" charset="-122"/>
                <a:ea typeface="楷体_GB2312" panose="02010609030101010101" pitchFamily="49" charset="-122"/>
              </a:rPr>
              <a:t>解</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graphicFrame>
        <p:nvGraphicFramePr>
          <p:cNvPr id="674820" name="Object 30"/>
          <p:cNvGraphicFramePr>
            <a:graphicFrameLocks noChangeAspect="1"/>
          </p:cNvGraphicFramePr>
          <p:nvPr/>
        </p:nvGraphicFramePr>
        <p:xfrm>
          <a:off x="900113" y="404813"/>
          <a:ext cx="5624512" cy="2041525"/>
        </p:xfrm>
        <a:graphic>
          <a:graphicData uri="http://schemas.openxmlformats.org/presentationml/2006/ole">
            <mc:AlternateContent xmlns:mc="http://schemas.openxmlformats.org/markup-compatibility/2006">
              <mc:Choice xmlns:v="urn:schemas-microsoft-com:vml" Requires="v">
                <p:oleObj spid="_x0000_s3466" name="" r:id="rId3" imgW="2552700" imgH="927100" progId="">
                  <p:embed/>
                </p:oleObj>
              </mc:Choice>
              <mc:Fallback>
                <p:oleObj name="" r:id="rId3" imgW="2552700" imgH="927100" progId="">
                  <p:embed/>
                  <p:pic>
                    <p:nvPicPr>
                      <p:cNvPr id="0" name="图片 3465"/>
                      <p:cNvPicPr/>
                      <p:nvPr/>
                    </p:nvPicPr>
                    <p:blipFill>
                      <a:blip r:embed="rId4"/>
                      <a:stretch>
                        <a:fillRect/>
                      </a:stretch>
                    </p:blipFill>
                    <p:spPr>
                      <a:xfrm>
                        <a:off x="900113" y="404813"/>
                        <a:ext cx="5624512" cy="2041525"/>
                      </a:xfrm>
                      <a:prstGeom prst="rect">
                        <a:avLst/>
                      </a:prstGeom>
                      <a:noFill/>
                      <a:ln w="38100">
                        <a:noFill/>
                        <a:miter/>
                      </a:ln>
                    </p:spPr>
                  </p:pic>
                </p:oleObj>
              </mc:Fallback>
            </mc:AlternateContent>
          </a:graphicData>
        </a:graphic>
      </p:graphicFrame>
      <p:grpSp>
        <p:nvGrpSpPr>
          <p:cNvPr id="2" name="Group 5"/>
          <p:cNvGrpSpPr/>
          <p:nvPr/>
        </p:nvGrpSpPr>
        <p:grpSpPr>
          <a:xfrm>
            <a:off x="444500" y="3048000"/>
            <a:ext cx="1223963" cy="965200"/>
            <a:chOff x="4105" y="598"/>
            <a:chExt cx="771" cy="608"/>
          </a:xfrm>
        </p:grpSpPr>
        <p:graphicFrame>
          <p:nvGraphicFramePr>
            <p:cNvPr id="674835" name="Object 31"/>
            <p:cNvGraphicFramePr>
              <a:graphicFrameLocks noChangeAspect="1"/>
            </p:cNvGraphicFramePr>
            <p:nvPr/>
          </p:nvGraphicFramePr>
          <p:xfrm>
            <a:off x="4229" y="598"/>
            <a:ext cx="546" cy="316"/>
          </p:xfrm>
          <a:graphic>
            <a:graphicData uri="http://schemas.openxmlformats.org/presentationml/2006/ole">
              <mc:AlternateContent xmlns:mc="http://schemas.openxmlformats.org/markup-compatibility/2006">
                <mc:Choice xmlns:v="urn:schemas-microsoft-com:vml" Requires="v">
                  <p:oleObj spid="_x0000_s3464" name="" r:id="rId5" imgW="393700" imgH="228600" progId="">
                    <p:embed/>
                  </p:oleObj>
                </mc:Choice>
                <mc:Fallback>
                  <p:oleObj name="" r:id="rId5" imgW="393700" imgH="228600" progId="">
                    <p:embed/>
                    <p:pic>
                      <p:nvPicPr>
                        <p:cNvPr id="0" name="图片 3463"/>
                        <p:cNvPicPr/>
                        <p:nvPr/>
                      </p:nvPicPr>
                      <p:blipFill>
                        <a:blip r:embed="rId6"/>
                        <a:stretch>
                          <a:fillRect/>
                        </a:stretch>
                      </p:blipFill>
                      <p:spPr>
                        <a:xfrm>
                          <a:off x="4229" y="598"/>
                          <a:ext cx="546" cy="316"/>
                        </a:xfrm>
                        <a:prstGeom prst="rect">
                          <a:avLst/>
                        </a:prstGeom>
                        <a:noFill/>
                        <a:ln w="38100">
                          <a:noFill/>
                          <a:miter/>
                        </a:ln>
                      </p:spPr>
                    </p:pic>
                  </p:oleObj>
                </mc:Fallback>
              </mc:AlternateContent>
            </a:graphicData>
          </a:graphic>
        </p:graphicFrame>
        <p:grpSp>
          <p:nvGrpSpPr>
            <p:cNvPr id="674836" name="Group 7"/>
            <p:cNvGrpSpPr/>
            <p:nvPr/>
          </p:nvGrpSpPr>
          <p:grpSpPr>
            <a:xfrm>
              <a:off x="4105" y="885"/>
              <a:ext cx="771" cy="40"/>
              <a:chOff x="4105" y="885"/>
              <a:chExt cx="771" cy="40"/>
            </a:xfrm>
          </p:grpSpPr>
          <p:sp>
            <p:nvSpPr>
              <p:cNvPr id="674838" name="Line 8"/>
              <p:cNvSpPr/>
              <p:nvPr/>
            </p:nvSpPr>
            <p:spPr>
              <a:xfrm>
                <a:off x="4105" y="885"/>
                <a:ext cx="771" cy="0"/>
              </a:xfrm>
              <a:prstGeom prst="line">
                <a:avLst/>
              </a:prstGeom>
              <a:ln w="9525" cap="flat" cmpd="sng">
                <a:solidFill>
                  <a:schemeClr val="tx1"/>
                </a:solidFill>
                <a:prstDash val="solid"/>
                <a:headEnd type="none" w="med" len="med"/>
                <a:tailEnd type="none" w="med" len="med"/>
              </a:ln>
            </p:spPr>
          </p:sp>
          <p:sp>
            <p:nvSpPr>
              <p:cNvPr id="674839" name="Line 9"/>
              <p:cNvSpPr/>
              <p:nvPr/>
            </p:nvSpPr>
            <p:spPr>
              <a:xfrm>
                <a:off x="4105" y="925"/>
                <a:ext cx="771" cy="0"/>
              </a:xfrm>
              <a:prstGeom prst="line">
                <a:avLst/>
              </a:prstGeom>
              <a:ln w="9525" cap="flat" cmpd="sng">
                <a:solidFill>
                  <a:schemeClr val="tx1"/>
                </a:solidFill>
                <a:prstDash val="solid"/>
                <a:headEnd type="none" w="med" len="med"/>
                <a:tailEnd type="none" w="med" len="med"/>
              </a:ln>
            </p:spPr>
          </p:sp>
        </p:grpSp>
        <p:graphicFrame>
          <p:nvGraphicFramePr>
            <p:cNvPr id="674837" name="Object 32"/>
            <p:cNvGraphicFramePr>
              <a:graphicFrameLocks noChangeAspect="1"/>
            </p:cNvGraphicFramePr>
            <p:nvPr/>
          </p:nvGraphicFramePr>
          <p:xfrm>
            <a:off x="4238" y="890"/>
            <a:ext cx="528" cy="316"/>
          </p:xfrm>
          <a:graphic>
            <a:graphicData uri="http://schemas.openxmlformats.org/presentationml/2006/ole">
              <mc:AlternateContent xmlns:mc="http://schemas.openxmlformats.org/markup-compatibility/2006">
                <mc:Choice xmlns:v="urn:schemas-microsoft-com:vml" Requires="v">
                  <p:oleObj spid="_x0000_s3467" name="" r:id="rId7" imgW="381000" imgH="228600" progId="">
                    <p:embed/>
                  </p:oleObj>
                </mc:Choice>
                <mc:Fallback>
                  <p:oleObj name="" r:id="rId7" imgW="381000" imgH="228600" progId="">
                    <p:embed/>
                    <p:pic>
                      <p:nvPicPr>
                        <p:cNvPr id="0" name="图片 3466"/>
                        <p:cNvPicPr/>
                        <p:nvPr/>
                      </p:nvPicPr>
                      <p:blipFill>
                        <a:blip r:embed="rId8"/>
                        <a:stretch>
                          <a:fillRect/>
                        </a:stretch>
                      </p:blipFill>
                      <p:spPr>
                        <a:xfrm>
                          <a:off x="4238" y="890"/>
                          <a:ext cx="528" cy="316"/>
                        </a:xfrm>
                        <a:prstGeom prst="rect">
                          <a:avLst/>
                        </a:prstGeom>
                        <a:noFill/>
                        <a:ln w="38100">
                          <a:noFill/>
                          <a:miter/>
                        </a:ln>
                      </p:spPr>
                    </p:pic>
                  </p:oleObj>
                </mc:Fallback>
              </mc:AlternateContent>
            </a:graphicData>
          </a:graphic>
        </p:graphicFrame>
      </p:grpSp>
      <p:graphicFrame>
        <p:nvGraphicFramePr>
          <p:cNvPr id="50187" name="Object 33"/>
          <p:cNvGraphicFramePr>
            <a:graphicFrameLocks noChangeAspect="1"/>
          </p:cNvGraphicFramePr>
          <p:nvPr/>
        </p:nvGraphicFramePr>
        <p:xfrm>
          <a:off x="1733550" y="2509838"/>
          <a:ext cx="2378075" cy="2041525"/>
        </p:xfrm>
        <a:graphic>
          <a:graphicData uri="http://schemas.openxmlformats.org/presentationml/2006/ole">
            <mc:AlternateContent xmlns:mc="http://schemas.openxmlformats.org/markup-compatibility/2006">
              <mc:Choice xmlns:v="urn:schemas-microsoft-com:vml" Requires="v">
                <p:oleObj spid="_x0000_s3468" name="" r:id="rId9" imgW="1079500" imgH="927100" progId="">
                  <p:embed/>
                </p:oleObj>
              </mc:Choice>
              <mc:Fallback>
                <p:oleObj name="" r:id="rId9" imgW="1079500" imgH="927100" progId="">
                  <p:embed/>
                  <p:pic>
                    <p:nvPicPr>
                      <p:cNvPr id="0" name="图片 3467"/>
                      <p:cNvPicPr/>
                      <p:nvPr/>
                    </p:nvPicPr>
                    <p:blipFill>
                      <a:blip r:embed="rId10"/>
                      <a:stretch>
                        <a:fillRect/>
                      </a:stretch>
                    </p:blipFill>
                    <p:spPr>
                      <a:xfrm>
                        <a:off x="1733550" y="2509838"/>
                        <a:ext cx="2378075" cy="2041525"/>
                      </a:xfrm>
                      <a:prstGeom prst="rect">
                        <a:avLst/>
                      </a:prstGeom>
                      <a:noFill/>
                      <a:ln w="38100">
                        <a:noFill/>
                        <a:miter/>
                      </a:ln>
                    </p:spPr>
                  </p:pic>
                </p:oleObj>
              </mc:Fallback>
            </mc:AlternateContent>
          </a:graphicData>
        </a:graphic>
      </p:graphicFrame>
      <p:sp>
        <p:nvSpPr>
          <p:cNvPr id="50188" name="Line 12"/>
          <p:cNvSpPr/>
          <p:nvPr/>
        </p:nvSpPr>
        <p:spPr>
          <a:xfrm>
            <a:off x="1835150" y="5949950"/>
            <a:ext cx="1512888" cy="0"/>
          </a:xfrm>
          <a:prstGeom prst="line">
            <a:avLst/>
          </a:prstGeom>
          <a:ln w="28575" cap="flat" cmpd="sng">
            <a:solidFill>
              <a:srgbClr val="FF33CC"/>
            </a:solidFill>
            <a:prstDash val="dash"/>
            <a:headEnd type="none" w="med" len="med"/>
            <a:tailEnd type="none" w="med" len="med"/>
          </a:ln>
        </p:spPr>
      </p:sp>
      <p:sp>
        <p:nvSpPr>
          <p:cNvPr id="50189" name="Line 13"/>
          <p:cNvSpPr/>
          <p:nvPr/>
        </p:nvSpPr>
        <p:spPr>
          <a:xfrm>
            <a:off x="2124075" y="4724400"/>
            <a:ext cx="0" cy="1441450"/>
          </a:xfrm>
          <a:prstGeom prst="line">
            <a:avLst/>
          </a:prstGeom>
          <a:ln w="28575" cap="flat" cmpd="sng">
            <a:solidFill>
              <a:srgbClr val="FF33CC"/>
            </a:solidFill>
            <a:prstDash val="dash"/>
            <a:headEnd type="none" w="med" len="med"/>
            <a:tailEnd type="none" w="med" len="med"/>
          </a:ln>
        </p:spPr>
      </p:sp>
      <p:graphicFrame>
        <p:nvGraphicFramePr>
          <p:cNvPr id="50190" name="Object 34"/>
          <p:cNvGraphicFramePr>
            <a:graphicFrameLocks noChangeAspect="1"/>
          </p:cNvGraphicFramePr>
          <p:nvPr/>
        </p:nvGraphicFramePr>
        <p:xfrm>
          <a:off x="4117975" y="2762250"/>
          <a:ext cx="2182813" cy="1538288"/>
        </p:xfrm>
        <a:graphic>
          <a:graphicData uri="http://schemas.openxmlformats.org/presentationml/2006/ole">
            <mc:AlternateContent xmlns:mc="http://schemas.openxmlformats.org/markup-compatibility/2006">
              <mc:Choice xmlns:v="urn:schemas-microsoft-com:vml" Requires="v">
                <p:oleObj spid="_x0000_s3469" name="" r:id="rId11" imgW="990600" imgH="698500" progId="">
                  <p:embed/>
                </p:oleObj>
              </mc:Choice>
              <mc:Fallback>
                <p:oleObj name="" r:id="rId11" imgW="990600" imgH="698500" progId="">
                  <p:embed/>
                  <p:pic>
                    <p:nvPicPr>
                      <p:cNvPr id="0" name="图片 3468"/>
                      <p:cNvPicPr/>
                      <p:nvPr/>
                    </p:nvPicPr>
                    <p:blipFill>
                      <a:blip r:embed="rId12"/>
                      <a:stretch>
                        <a:fillRect/>
                      </a:stretch>
                    </p:blipFill>
                    <p:spPr>
                      <a:xfrm>
                        <a:off x="4117975" y="2762250"/>
                        <a:ext cx="2182813" cy="1538288"/>
                      </a:xfrm>
                      <a:prstGeom prst="rect">
                        <a:avLst/>
                      </a:prstGeom>
                      <a:noFill/>
                      <a:ln w="38100">
                        <a:noFill/>
                        <a:miter/>
                      </a:ln>
                    </p:spPr>
                  </p:pic>
                </p:oleObj>
              </mc:Fallback>
            </mc:AlternateContent>
          </a:graphicData>
        </a:graphic>
      </p:graphicFrame>
      <p:grpSp>
        <p:nvGrpSpPr>
          <p:cNvPr id="4" name="Group 15"/>
          <p:cNvGrpSpPr/>
          <p:nvPr/>
        </p:nvGrpSpPr>
        <p:grpSpPr>
          <a:xfrm>
            <a:off x="444500" y="4941888"/>
            <a:ext cx="1223963" cy="519112"/>
            <a:chOff x="4241" y="2024"/>
            <a:chExt cx="771" cy="327"/>
          </a:xfrm>
        </p:grpSpPr>
        <p:graphicFrame>
          <p:nvGraphicFramePr>
            <p:cNvPr id="674831" name="Object 35"/>
            <p:cNvGraphicFramePr>
              <a:graphicFrameLocks noChangeAspect="1"/>
            </p:cNvGraphicFramePr>
            <p:nvPr/>
          </p:nvGraphicFramePr>
          <p:xfrm>
            <a:off x="4348" y="2024"/>
            <a:ext cx="581" cy="316"/>
          </p:xfrm>
          <a:graphic>
            <a:graphicData uri="http://schemas.openxmlformats.org/presentationml/2006/ole">
              <mc:AlternateContent xmlns:mc="http://schemas.openxmlformats.org/markup-compatibility/2006">
                <mc:Choice xmlns:v="urn:schemas-microsoft-com:vml" Requires="v">
                  <p:oleObj spid="_x0000_s3471" name="" r:id="rId13" imgW="419100" imgH="228600" progId="">
                    <p:embed/>
                  </p:oleObj>
                </mc:Choice>
                <mc:Fallback>
                  <p:oleObj name="" r:id="rId13" imgW="419100" imgH="228600" progId="">
                    <p:embed/>
                    <p:pic>
                      <p:nvPicPr>
                        <p:cNvPr id="0" name="图片 3470"/>
                        <p:cNvPicPr/>
                        <p:nvPr/>
                      </p:nvPicPr>
                      <p:blipFill>
                        <a:blip r:embed="rId14"/>
                        <a:stretch>
                          <a:fillRect/>
                        </a:stretch>
                      </p:blipFill>
                      <p:spPr>
                        <a:xfrm>
                          <a:off x="4348" y="2024"/>
                          <a:ext cx="581" cy="316"/>
                        </a:xfrm>
                        <a:prstGeom prst="rect">
                          <a:avLst/>
                        </a:prstGeom>
                        <a:noFill/>
                        <a:ln w="38100">
                          <a:noFill/>
                          <a:miter/>
                        </a:ln>
                      </p:spPr>
                    </p:pic>
                  </p:oleObj>
                </mc:Fallback>
              </mc:AlternateContent>
            </a:graphicData>
          </a:graphic>
        </p:graphicFrame>
        <p:grpSp>
          <p:nvGrpSpPr>
            <p:cNvPr id="674832" name="Group 17"/>
            <p:cNvGrpSpPr/>
            <p:nvPr/>
          </p:nvGrpSpPr>
          <p:grpSpPr>
            <a:xfrm>
              <a:off x="4241" y="2311"/>
              <a:ext cx="771" cy="40"/>
              <a:chOff x="4105" y="885"/>
              <a:chExt cx="771" cy="40"/>
            </a:xfrm>
          </p:grpSpPr>
          <p:sp>
            <p:nvSpPr>
              <p:cNvPr id="674833" name="Line 18"/>
              <p:cNvSpPr/>
              <p:nvPr/>
            </p:nvSpPr>
            <p:spPr>
              <a:xfrm>
                <a:off x="4105" y="885"/>
                <a:ext cx="771" cy="0"/>
              </a:xfrm>
              <a:prstGeom prst="line">
                <a:avLst/>
              </a:prstGeom>
              <a:ln w="9525" cap="flat" cmpd="sng">
                <a:solidFill>
                  <a:schemeClr val="tx1"/>
                </a:solidFill>
                <a:prstDash val="solid"/>
                <a:headEnd type="none" w="med" len="med"/>
                <a:tailEnd type="none" w="med" len="med"/>
              </a:ln>
            </p:spPr>
          </p:sp>
          <p:sp>
            <p:nvSpPr>
              <p:cNvPr id="674834" name="Line 19"/>
              <p:cNvSpPr/>
              <p:nvPr/>
            </p:nvSpPr>
            <p:spPr>
              <a:xfrm>
                <a:off x="4105" y="925"/>
                <a:ext cx="771" cy="0"/>
              </a:xfrm>
              <a:prstGeom prst="line">
                <a:avLst/>
              </a:prstGeom>
              <a:ln w="9525" cap="flat" cmpd="sng">
                <a:solidFill>
                  <a:schemeClr val="tx1"/>
                </a:solidFill>
                <a:prstDash val="solid"/>
                <a:headEnd type="none" w="med" len="med"/>
                <a:tailEnd type="none" w="med" len="med"/>
              </a:ln>
            </p:spPr>
          </p:sp>
        </p:grpSp>
      </p:grpSp>
      <p:graphicFrame>
        <p:nvGraphicFramePr>
          <p:cNvPr id="50196" name="Object 36"/>
          <p:cNvGraphicFramePr>
            <a:graphicFrameLocks noChangeAspect="1"/>
          </p:cNvGraphicFramePr>
          <p:nvPr/>
        </p:nvGraphicFramePr>
        <p:xfrm>
          <a:off x="3471863" y="4951413"/>
          <a:ext cx="1316037" cy="1035050"/>
        </p:xfrm>
        <a:graphic>
          <a:graphicData uri="http://schemas.openxmlformats.org/presentationml/2006/ole">
            <mc:AlternateContent xmlns:mc="http://schemas.openxmlformats.org/markup-compatibility/2006">
              <mc:Choice xmlns:v="urn:schemas-microsoft-com:vml" Requires="v">
                <p:oleObj spid="_x0000_s3472" name="" r:id="rId15" imgW="596900" imgH="469900" progId="">
                  <p:embed/>
                </p:oleObj>
              </mc:Choice>
              <mc:Fallback>
                <p:oleObj name="" r:id="rId15" imgW="596900" imgH="469900" progId="">
                  <p:embed/>
                  <p:pic>
                    <p:nvPicPr>
                      <p:cNvPr id="0" name="图片 3471"/>
                      <p:cNvPicPr/>
                      <p:nvPr/>
                    </p:nvPicPr>
                    <p:blipFill>
                      <a:blip r:embed="rId16"/>
                      <a:stretch>
                        <a:fillRect/>
                      </a:stretch>
                    </p:blipFill>
                    <p:spPr>
                      <a:xfrm>
                        <a:off x="3471863" y="4951413"/>
                        <a:ext cx="1316037" cy="1035050"/>
                      </a:xfrm>
                      <a:prstGeom prst="rect">
                        <a:avLst/>
                      </a:prstGeom>
                      <a:noFill/>
                      <a:ln w="38100">
                        <a:noFill/>
                        <a:miter/>
                      </a:ln>
                    </p:spPr>
                  </p:pic>
                </p:oleObj>
              </mc:Fallback>
            </mc:AlternateContent>
          </a:graphicData>
        </a:graphic>
      </p:graphicFrame>
      <p:graphicFrame>
        <p:nvGraphicFramePr>
          <p:cNvPr id="50197" name="Object 37"/>
          <p:cNvGraphicFramePr>
            <a:graphicFrameLocks noChangeAspect="1"/>
          </p:cNvGraphicFramePr>
          <p:nvPr/>
        </p:nvGraphicFramePr>
        <p:xfrm>
          <a:off x="4787900" y="5272088"/>
          <a:ext cx="615950" cy="390525"/>
        </p:xfrm>
        <a:graphic>
          <a:graphicData uri="http://schemas.openxmlformats.org/presentationml/2006/ole">
            <mc:AlternateContent xmlns:mc="http://schemas.openxmlformats.org/markup-compatibility/2006">
              <mc:Choice xmlns:v="urn:schemas-microsoft-com:vml" Requires="v">
                <p:oleObj spid="_x0000_s3470" name="" r:id="rId17" imgW="279400" imgH="177800" progId="">
                  <p:embed/>
                </p:oleObj>
              </mc:Choice>
              <mc:Fallback>
                <p:oleObj name="" r:id="rId17" imgW="279400" imgH="177800" progId="">
                  <p:embed/>
                  <p:pic>
                    <p:nvPicPr>
                      <p:cNvPr id="0" name="图片 3469"/>
                      <p:cNvPicPr/>
                      <p:nvPr/>
                    </p:nvPicPr>
                    <p:blipFill>
                      <a:blip r:embed="rId18"/>
                      <a:stretch>
                        <a:fillRect/>
                      </a:stretch>
                    </p:blipFill>
                    <p:spPr>
                      <a:xfrm>
                        <a:off x="4787900" y="5272088"/>
                        <a:ext cx="615950" cy="390525"/>
                      </a:xfrm>
                      <a:prstGeom prst="rect">
                        <a:avLst/>
                      </a:prstGeom>
                      <a:noFill/>
                      <a:ln w="38100">
                        <a:noFill/>
                        <a:miter/>
                      </a:ln>
                    </p:spPr>
                  </p:pic>
                </p:oleObj>
              </mc:Fallback>
            </mc:AlternateContent>
          </a:graphicData>
        </a:graphic>
      </p:graphicFrame>
      <p:sp>
        <p:nvSpPr>
          <p:cNvPr id="50198" name="Line 22"/>
          <p:cNvSpPr/>
          <p:nvPr/>
        </p:nvSpPr>
        <p:spPr>
          <a:xfrm>
            <a:off x="1835150" y="2781300"/>
            <a:ext cx="2160588" cy="0"/>
          </a:xfrm>
          <a:prstGeom prst="line">
            <a:avLst/>
          </a:prstGeom>
          <a:ln w="28575" cap="flat" cmpd="sng">
            <a:solidFill>
              <a:srgbClr val="FF33CC"/>
            </a:solidFill>
            <a:prstDash val="dash"/>
            <a:headEnd type="none" w="med" len="med"/>
            <a:tailEnd type="none" w="med" len="med"/>
          </a:ln>
        </p:spPr>
      </p:sp>
      <p:sp>
        <p:nvSpPr>
          <p:cNvPr id="50199" name="Line 23"/>
          <p:cNvSpPr/>
          <p:nvPr/>
        </p:nvSpPr>
        <p:spPr>
          <a:xfrm>
            <a:off x="3260725" y="2636838"/>
            <a:ext cx="0" cy="1800225"/>
          </a:xfrm>
          <a:prstGeom prst="line">
            <a:avLst/>
          </a:prstGeom>
          <a:ln w="28575" cap="flat" cmpd="sng">
            <a:solidFill>
              <a:srgbClr val="FF33CC"/>
            </a:solidFill>
            <a:prstDash val="dash"/>
            <a:headEnd type="none" w="med" len="med"/>
            <a:tailEnd type="none" w="med" len="med"/>
          </a:ln>
        </p:spPr>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7"/>
                                        </p:tgtEl>
                                        <p:attrNameLst>
                                          <p:attrName>style.visibility</p:attrName>
                                        </p:attrNameLst>
                                      </p:cBhvr>
                                      <p:to>
                                        <p:strVal val="visible"/>
                                      </p:to>
                                    </p:set>
                                    <p:animEffect transition="in" filter="wipe(left)">
                                      <p:cBhvr>
                                        <p:cTn id="12" dur="500"/>
                                        <p:tgtEl>
                                          <p:spTgt spid="50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98"/>
                                        </p:tgtEl>
                                        <p:attrNameLst>
                                          <p:attrName>style.visibility</p:attrName>
                                        </p:attrNameLst>
                                      </p:cBhvr>
                                      <p:to>
                                        <p:strVal val="visible"/>
                                      </p:to>
                                    </p:set>
                                    <p:animEffect transition="in" filter="wipe(left)">
                                      <p:cBhvr>
                                        <p:cTn id="17" dur="500"/>
                                        <p:tgtEl>
                                          <p:spTgt spid="501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199"/>
                                        </p:tgtEl>
                                        <p:attrNameLst>
                                          <p:attrName>style.visibility</p:attrName>
                                        </p:attrNameLst>
                                      </p:cBhvr>
                                      <p:to>
                                        <p:strVal val="visible"/>
                                      </p:to>
                                    </p:set>
                                    <p:animEffect transition="in" filter="wipe(up)">
                                      <p:cBhvr>
                                        <p:cTn id="22" dur="500"/>
                                        <p:tgtEl>
                                          <p:spTgt spid="501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90"/>
                                        </p:tgtEl>
                                        <p:attrNameLst>
                                          <p:attrName>style.visibility</p:attrName>
                                        </p:attrNameLst>
                                      </p:cBhvr>
                                      <p:to>
                                        <p:strVal val="visible"/>
                                      </p:to>
                                    </p:set>
                                    <p:animEffect transition="in" filter="wipe(left)">
                                      <p:cBhvr>
                                        <p:cTn id="27" dur="500"/>
                                        <p:tgtEl>
                                          <p:spTgt spid="501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178"/>
                                        </p:tgtEl>
                                        <p:attrNameLst>
                                          <p:attrName>style.visibility</p:attrName>
                                        </p:attrNameLst>
                                      </p:cBhvr>
                                      <p:to>
                                        <p:strVal val="visible"/>
                                      </p:to>
                                    </p:set>
                                    <p:animEffect transition="in" filter="wipe(left)">
                                      <p:cBhvr>
                                        <p:cTn id="37" dur="500"/>
                                        <p:tgtEl>
                                          <p:spTgt spid="501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0188"/>
                                        </p:tgtEl>
                                        <p:attrNameLst>
                                          <p:attrName>style.visibility</p:attrName>
                                        </p:attrNameLst>
                                      </p:cBhvr>
                                      <p:to>
                                        <p:strVal val="visible"/>
                                      </p:to>
                                    </p:set>
                                    <p:animEffect transition="in" filter="wipe(left)">
                                      <p:cBhvr>
                                        <p:cTn id="42" dur="500"/>
                                        <p:tgtEl>
                                          <p:spTgt spid="5018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89"/>
                                        </p:tgtEl>
                                        <p:attrNameLst>
                                          <p:attrName>style.visibility</p:attrName>
                                        </p:attrNameLst>
                                      </p:cBhvr>
                                      <p:to>
                                        <p:strVal val="visible"/>
                                      </p:to>
                                    </p:set>
                                    <p:animEffect transition="in" filter="wipe(up)">
                                      <p:cBhvr>
                                        <p:cTn id="47" dur="500"/>
                                        <p:tgtEl>
                                          <p:spTgt spid="5018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0196"/>
                                        </p:tgtEl>
                                        <p:attrNameLst>
                                          <p:attrName>style.visibility</p:attrName>
                                        </p:attrNameLst>
                                      </p:cBhvr>
                                      <p:to>
                                        <p:strVal val="visible"/>
                                      </p:to>
                                    </p:set>
                                    <p:animEffect transition="in" filter="wipe(left)">
                                      <p:cBhvr>
                                        <p:cTn id="52" dur="500"/>
                                        <p:tgtEl>
                                          <p:spTgt spid="5019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0197"/>
                                        </p:tgtEl>
                                        <p:attrNameLst>
                                          <p:attrName>style.visibility</p:attrName>
                                        </p:attrNameLst>
                                      </p:cBhvr>
                                      <p:to>
                                        <p:strVal val="visible"/>
                                      </p:to>
                                    </p:set>
                                    <p:animEffect transition="in" filter="wipe(left)">
                                      <p:cBhvr>
                                        <p:cTn id="57"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1202" name="Object 26"/>
          <p:cNvGraphicFramePr>
            <a:graphicFrameLocks noChangeAspect="1"/>
          </p:cNvGraphicFramePr>
          <p:nvPr/>
        </p:nvGraphicFramePr>
        <p:xfrm>
          <a:off x="395288" y="1760538"/>
          <a:ext cx="2825750" cy="2041525"/>
        </p:xfrm>
        <a:graphic>
          <a:graphicData uri="http://schemas.openxmlformats.org/presentationml/2006/ole">
            <mc:AlternateContent xmlns:mc="http://schemas.openxmlformats.org/markup-compatibility/2006">
              <mc:Choice xmlns:v="urn:schemas-microsoft-com:vml" Requires="v">
                <p:oleObj spid="_x0000_s3474" name="" r:id="rId1" imgW="1282700" imgH="927100" progId="">
                  <p:embed/>
                </p:oleObj>
              </mc:Choice>
              <mc:Fallback>
                <p:oleObj name="" r:id="rId1" imgW="1282700" imgH="927100" progId="">
                  <p:embed/>
                  <p:pic>
                    <p:nvPicPr>
                      <p:cNvPr id="0" name="图片 3473"/>
                      <p:cNvPicPr/>
                      <p:nvPr/>
                    </p:nvPicPr>
                    <p:blipFill>
                      <a:blip r:embed="rId2"/>
                      <a:stretch>
                        <a:fillRect/>
                      </a:stretch>
                    </p:blipFill>
                    <p:spPr>
                      <a:xfrm>
                        <a:off x="395288" y="1760538"/>
                        <a:ext cx="2825750" cy="2041525"/>
                      </a:xfrm>
                      <a:prstGeom prst="rect">
                        <a:avLst/>
                      </a:prstGeom>
                      <a:noFill/>
                      <a:ln w="38100">
                        <a:noFill/>
                        <a:miter/>
                      </a:ln>
                    </p:spPr>
                  </p:pic>
                </p:oleObj>
              </mc:Fallback>
            </mc:AlternateContent>
          </a:graphicData>
        </a:graphic>
      </p:graphicFrame>
      <p:graphicFrame>
        <p:nvGraphicFramePr>
          <p:cNvPr id="51203" name="Object 27"/>
          <p:cNvGraphicFramePr>
            <a:graphicFrameLocks noChangeAspect="1"/>
          </p:cNvGraphicFramePr>
          <p:nvPr/>
        </p:nvGraphicFramePr>
        <p:xfrm>
          <a:off x="3957638" y="4365625"/>
          <a:ext cx="1958975" cy="1538288"/>
        </p:xfrm>
        <a:graphic>
          <a:graphicData uri="http://schemas.openxmlformats.org/presentationml/2006/ole">
            <mc:AlternateContent xmlns:mc="http://schemas.openxmlformats.org/markup-compatibility/2006">
              <mc:Choice xmlns:v="urn:schemas-microsoft-com:vml" Requires="v">
                <p:oleObj spid="_x0000_s3475" name="" r:id="rId3" imgW="889000" imgH="698500" progId="">
                  <p:embed/>
                </p:oleObj>
              </mc:Choice>
              <mc:Fallback>
                <p:oleObj name="" r:id="rId3" imgW="889000" imgH="698500" progId="">
                  <p:embed/>
                  <p:pic>
                    <p:nvPicPr>
                      <p:cNvPr id="0" name="图片 3474"/>
                      <p:cNvPicPr/>
                      <p:nvPr/>
                    </p:nvPicPr>
                    <p:blipFill>
                      <a:blip r:embed="rId4"/>
                      <a:stretch>
                        <a:fillRect/>
                      </a:stretch>
                    </p:blipFill>
                    <p:spPr>
                      <a:xfrm>
                        <a:off x="3957638" y="4365625"/>
                        <a:ext cx="1958975" cy="1538288"/>
                      </a:xfrm>
                      <a:prstGeom prst="rect">
                        <a:avLst/>
                      </a:prstGeom>
                      <a:noFill/>
                      <a:ln w="38100">
                        <a:noFill/>
                        <a:miter/>
                      </a:ln>
                    </p:spPr>
                  </p:pic>
                </p:oleObj>
              </mc:Fallback>
            </mc:AlternateContent>
          </a:graphicData>
        </a:graphic>
      </p:graphicFrame>
      <p:grpSp>
        <p:nvGrpSpPr>
          <p:cNvPr id="2" name="Group 4"/>
          <p:cNvGrpSpPr/>
          <p:nvPr/>
        </p:nvGrpSpPr>
        <p:grpSpPr>
          <a:xfrm>
            <a:off x="3276600" y="2301875"/>
            <a:ext cx="1223963" cy="519113"/>
            <a:chOff x="2185" y="1920"/>
            <a:chExt cx="771" cy="327"/>
          </a:xfrm>
        </p:grpSpPr>
        <p:graphicFrame>
          <p:nvGraphicFramePr>
            <p:cNvPr id="675856" name="Object 28"/>
            <p:cNvGraphicFramePr>
              <a:graphicFrameLocks noChangeAspect="1"/>
            </p:cNvGraphicFramePr>
            <p:nvPr/>
          </p:nvGraphicFramePr>
          <p:xfrm>
            <a:off x="2309" y="1920"/>
            <a:ext cx="546" cy="316"/>
          </p:xfrm>
          <a:graphic>
            <a:graphicData uri="http://schemas.openxmlformats.org/presentationml/2006/ole">
              <mc:AlternateContent xmlns:mc="http://schemas.openxmlformats.org/markup-compatibility/2006">
                <mc:Choice xmlns:v="urn:schemas-microsoft-com:vml" Requires="v">
                  <p:oleObj spid="_x0000_s3473" name="" r:id="rId5" imgW="393700" imgH="228600" progId="">
                    <p:embed/>
                  </p:oleObj>
                </mc:Choice>
                <mc:Fallback>
                  <p:oleObj name="" r:id="rId5" imgW="393700" imgH="228600" progId="">
                    <p:embed/>
                    <p:pic>
                      <p:nvPicPr>
                        <p:cNvPr id="0" name="图片 3472"/>
                        <p:cNvPicPr/>
                        <p:nvPr/>
                      </p:nvPicPr>
                      <p:blipFill>
                        <a:blip r:embed="rId6"/>
                        <a:stretch>
                          <a:fillRect/>
                        </a:stretch>
                      </p:blipFill>
                      <p:spPr>
                        <a:xfrm>
                          <a:off x="2309" y="1920"/>
                          <a:ext cx="546" cy="316"/>
                        </a:xfrm>
                        <a:prstGeom prst="rect">
                          <a:avLst/>
                        </a:prstGeom>
                        <a:noFill/>
                        <a:ln w="38100">
                          <a:noFill/>
                          <a:miter/>
                        </a:ln>
                      </p:spPr>
                    </p:pic>
                  </p:oleObj>
                </mc:Fallback>
              </mc:AlternateContent>
            </a:graphicData>
          </a:graphic>
        </p:graphicFrame>
        <p:grpSp>
          <p:nvGrpSpPr>
            <p:cNvPr id="675857" name="Group 6"/>
            <p:cNvGrpSpPr/>
            <p:nvPr/>
          </p:nvGrpSpPr>
          <p:grpSpPr>
            <a:xfrm>
              <a:off x="2185" y="2207"/>
              <a:ext cx="771" cy="40"/>
              <a:chOff x="4105" y="885"/>
              <a:chExt cx="771" cy="40"/>
            </a:xfrm>
          </p:grpSpPr>
          <p:sp>
            <p:nvSpPr>
              <p:cNvPr id="675858" name="Line 7"/>
              <p:cNvSpPr/>
              <p:nvPr/>
            </p:nvSpPr>
            <p:spPr>
              <a:xfrm>
                <a:off x="4105" y="885"/>
                <a:ext cx="771" cy="0"/>
              </a:xfrm>
              <a:prstGeom prst="line">
                <a:avLst/>
              </a:prstGeom>
              <a:ln w="9525" cap="flat" cmpd="sng">
                <a:solidFill>
                  <a:schemeClr val="tx1"/>
                </a:solidFill>
                <a:prstDash val="solid"/>
                <a:headEnd type="none" w="med" len="med"/>
                <a:tailEnd type="none" w="med" len="med"/>
              </a:ln>
            </p:spPr>
          </p:sp>
          <p:sp>
            <p:nvSpPr>
              <p:cNvPr id="675859" name="Line 8"/>
              <p:cNvSpPr/>
              <p:nvPr/>
            </p:nvSpPr>
            <p:spPr>
              <a:xfrm>
                <a:off x="4105" y="925"/>
                <a:ext cx="771" cy="0"/>
              </a:xfrm>
              <a:prstGeom prst="line">
                <a:avLst/>
              </a:prstGeom>
              <a:ln w="9525" cap="flat" cmpd="sng">
                <a:solidFill>
                  <a:schemeClr val="tx1"/>
                </a:solidFill>
                <a:prstDash val="solid"/>
                <a:headEnd type="none" w="med" len="med"/>
                <a:tailEnd type="none" w="med" len="med"/>
              </a:ln>
            </p:spPr>
          </p:sp>
        </p:grpSp>
      </p:grpSp>
      <p:graphicFrame>
        <p:nvGraphicFramePr>
          <p:cNvPr id="51209" name="Object 29"/>
          <p:cNvGraphicFramePr>
            <a:graphicFrameLocks noChangeAspect="1"/>
          </p:cNvGraphicFramePr>
          <p:nvPr/>
        </p:nvGraphicFramePr>
        <p:xfrm>
          <a:off x="4570413" y="1760538"/>
          <a:ext cx="2378075" cy="2041525"/>
        </p:xfrm>
        <a:graphic>
          <a:graphicData uri="http://schemas.openxmlformats.org/presentationml/2006/ole">
            <mc:AlternateContent xmlns:mc="http://schemas.openxmlformats.org/markup-compatibility/2006">
              <mc:Choice xmlns:v="urn:schemas-microsoft-com:vml" Requires="v">
                <p:oleObj spid="_x0000_s3477" name="" r:id="rId7" imgW="1079500" imgH="927100" progId="">
                  <p:embed/>
                </p:oleObj>
              </mc:Choice>
              <mc:Fallback>
                <p:oleObj name="" r:id="rId7" imgW="1079500" imgH="927100" progId="">
                  <p:embed/>
                  <p:pic>
                    <p:nvPicPr>
                      <p:cNvPr id="0" name="图片 3476"/>
                      <p:cNvPicPr/>
                      <p:nvPr/>
                    </p:nvPicPr>
                    <p:blipFill>
                      <a:blip r:embed="rId8"/>
                      <a:stretch>
                        <a:fillRect/>
                      </a:stretch>
                    </p:blipFill>
                    <p:spPr>
                      <a:xfrm>
                        <a:off x="4570413" y="1760538"/>
                        <a:ext cx="2378075" cy="2041525"/>
                      </a:xfrm>
                      <a:prstGeom prst="rect">
                        <a:avLst/>
                      </a:prstGeom>
                      <a:noFill/>
                      <a:ln w="38100">
                        <a:noFill/>
                        <a:miter/>
                      </a:ln>
                    </p:spPr>
                  </p:pic>
                </p:oleObj>
              </mc:Fallback>
            </mc:AlternateContent>
          </a:graphicData>
        </a:graphic>
      </p:graphicFrame>
      <p:graphicFrame>
        <p:nvGraphicFramePr>
          <p:cNvPr id="51210" name="Object 30"/>
          <p:cNvGraphicFramePr>
            <a:graphicFrameLocks noChangeAspect="1"/>
          </p:cNvGraphicFramePr>
          <p:nvPr/>
        </p:nvGraphicFramePr>
        <p:xfrm>
          <a:off x="395288" y="4437063"/>
          <a:ext cx="2239962" cy="1538287"/>
        </p:xfrm>
        <a:graphic>
          <a:graphicData uri="http://schemas.openxmlformats.org/presentationml/2006/ole">
            <mc:AlternateContent xmlns:mc="http://schemas.openxmlformats.org/markup-compatibility/2006">
              <mc:Choice xmlns:v="urn:schemas-microsoft-com:vml" Requires="v">
                <p:oleObj spid="_x0000_s3476" name="" r:id="rId9" imgW="1016000" imgH="698500" progId="">
                  <p:embed/>
                </p:oleObj>
              </mc:Choice>
              <mc:Fallback>
                <p:oleObj name="" r:id="rId9" imgW="1016000" imgH="698500" progId="">
                  <p:embed/>
                  <p:pic>
                    <p:nvPicPr>
                      <p:cNvPr id="0" name="图片 3475"/>
                      <p:cNvPicPr/>
                      <p:nvPr/>
                    </p:nvPicPr>
                    <p:blipFill>
                      <a:blip r:embed="rId10"/>
                      <a:stretch>
                        <a:fillRect/>
                      </a:stretch>
                    </p:blipFill>
                    <p:spPr>
                      <a:xfrm>
                        <a:off x="395288" y="4437063"/>
                        <a:ext cx="2239962" cy="1538287"/>
                      </a:xfrm>
                      <a:prstGeom prst="rect">
                        <a:avLst/>
                      </a:prstGeom>
                      <a:noFill/>
                      <a:ln w="38100">
                        <a:noFill/>
                        <a:miter/>
                      </a:ln>
                    </p:spPr>
                  </p:pic>
                </p:oleObj>
              </mc:Fallback>
            </mc:AlternateContent>
          </a:graphicData>
        </a:graphic>
      </p:graphicFrame>
      <p:grpSp>
        <p:nvGrpSpPr>
          <p:cNvPr id="4" name="Group 11"/>
          <p:cNvGrpSpPr/>
          <p:nvPr/>
        </p:nvGrpSpPr>
        <p:grpSpPr>
          <a:xfrm>
            <a:off x="2660650" y="4668838"/>
            <a:ext cx="1223963" cy="519112"/>
            <a:chOff x="4241" y="2024"/>
            <a:chExt cx="771" cy="327"/>
          </a:xfrm>
        </p:grpSpPr>
        <p:graphicFrame>
          <p:nvGraphicFramePr>
            <p:cNvPr id="675852" name="Object 31"/>
            <p:cNvGraphicFramePr>
              <a:graphicFrameLocks noChangeAspect="1"/>
            </p:cNvGraphicFramePr>
            <p:nvPr/>
          </p:nvGraphicFramePr>
          <p:xfrm>
            <a:off x="4322" y="2024"/>
            <a:ext cx="634" cy="316"/>
          </p:xfrm>
          <a:graphic>
            <a:graphicData uri="http://schemas.openxmlformats.org/presentationml/2006/ole">
              <mc:AlternateContent xmlns:mc="http://schemas.openxmlformats.org/markup-compatibility/2006">
                <mc:Choice xmlns:v="urn:schemas-microsoft-com:vml" Requires="v">
                  <p:oleObj spid="_x0000_s3478" name="" r:id="rId11" imgW="457200" imgH="228600" progId="">
                    <p:embed/>
                  </p:oleObj>
                </mc:Choice>
                <mc:Fallback>
                  <p:oleObj name="" r:id="rId11" imgW="457200" imgH="228600" progId="">
                    <p:embed/>
                    <p:pic>
                      <p:nvPicPr>
                        <p:cNvPr id="0" name="图片 3477"/>
                        <p:cNvPicPr/>
                        <p:nvPr/>
                      </p:nvPicPr>
                      <p:blipFill>
                        <a:blip r:embed="rId12"/>
                        <a:stretch>
                          <a:fillRect/>
                        </a:stretch>
                      </p:blipFill>
                      <p:spPr>
                        <a:xfrm>
                          <a:off x="4322" y="2024"/>
                          <a:ext cx="634" cy="316"/>
                        </a:xfrm>
                        <a:prstGeom prst="rect">
                          <a:avLst/>
                        </a:prstGeom>
                        <a:noFill/>
                        <a:ln w="38100">
                          <a:noFill/>
                          <a:miter/>
                        </a:ln>
                      </p:spPr>
                    </p:pic>
                  </p:oleObj>
                </mc:Fallback>
              </mc:AlternateContent>
            </a:graphicData>
          </a:graphic>
        </p:graphicFrame>
        <p:grpSp>
          <p:nvGrpSpPr>
            <p:cNvPr id="675853" name="Group 13"/>
            <p:cNvGrpSpPr/>
            <p:nvPr/>
          </p:nvGrpSpPr>
          <p:grpSpPr>
            <a:xfrm>
              <a:off x="4241" y="2311"/>
              <a:ext cx="771" cy="40"/>
              <a:chOff x="4105" y="885"/>
              <a:chExt cx="771" cy="40"/>
            </a:xfrm>
          </p:grpSpPr>
          <p:sp>
            <p:nvSpPr>
              <p:cNvPr id="675854" name="Line 14"/>
              <p:cNvSpPr/>
              <p:nvPr/>
            </p:nvSpPr>
            <p:spPr>
              <a:xfrm>
                <a:off x="4105" y="885"/>
                <a:ext cx="771" cy="0"/>
              </a:xfrm>
              <a:prstGeom prst="line">
                <a:avLst/>
              </a:prstGeom>
              <a:ln w="9525" cap="flat" cmpd="sng">
                <a:solidFill>
                  <a:schemeClr val="tx1"/>
                </a:solidFill>
                <a:prstDash val="solid"/>
                <a:headEnd type="none" w="med" len="med"/>
                <a:tailEnd type="none" w="med" len="med"/>
              </a:ln>
            </p:spPr>
          </p:sp>
          <p:sp>
            <p:nvSpPr>
              <p:cNvPr id="675855" name="Line 15"/>
              <p:cNvSpPr/>
              <p:nvPr/>
            </p:nvSpPr>
            <p:spPr>
              <a:xfrm>
                <a:off x="4105" y="925"/>
                <a:ext cx="771" cy="0"/>
              </a:xfrm>
              <a:prstGeom prst="line">
                <a:avLst/>
              </a:prstGeom>
              <a:ln w="9525" cap="flat" cmpd="sng">
                <a:solidFill>
                  <a:schemeClr val="tx1"/>
                </a:solidFill>
                <a:prstDash val="solid"/>
                <a:headEnd type="none" w="med" len="med"/>
                <a:tailEnd type="none" w="med" len="med"/>
              </a:ln>
            </p:spPr>
          </p:sp>
        </p:grpSp>
      </p:grpSp>
      <p:graphicFrame>
        <p:nvGraphicFramePr>
          <p:cNvPr id="51216" name="Object 32"/>
          <p:cNvGraphicFramePr>
            <a:graphicFrameLocks noChangeAspect="1"/>
          </p:cNvGraphicFramePr>
          <p:nvPr/>
        </p:nvGraphicFramePr>
        <p:xfrm>
          <a:off x="5900738" y="4940300"/>
          <a:ext cx="615950" cy="390525"/>
        </p:xfrm>
        <a:graphic>
          <a:graphicData uri="http://schemas.openxmlformats.org/presentationml/2006/ole">
            <mc:AlternateContent xmlns:mc="http://schemas.openxmlformats.org/markup-compatibility/2006">
              <mc:Choice xmlns:v="urn:schemas-microsoft-com:vml" Requires="v">
                <p:oleObj spid="_x0000_s3480" name="" r:id="rId13" imgW="279400" imgH="177800" progId="">
                  <p:embed/>
                </p:oleObj>
              </mc:Choice>
              <mc:Fallback>
                <p:oleObj name="" r:id="rId13" imgW="279400" imgH="177800" progId="">
                  <p:embed/>
                  <p:pic>
                    <p:nvPicPr>
                      <p:cNvPr id="0" name="图片 3479"/>
                      <p:cNvPicPr/>
                      <p:nvPr/>
                    </p:nvPicPr>
                    <p:blipFill>
                      <a:blip r:embed="rId14"/>
                      <a:stretch>
                        <a:fillRect/>
                      </a:stretch>
                    </p:blipFill>
                    <p:spPr>
                      <a:xfrm>
                        <a:off x="5900738" y="4940300"/>
                        <a:ext cx="615950" cy="390525"/>
                      </a:xfrm>
                      <a:prstGeom prst="rect">
                        <a:avLst/>
                      </a:prstGeom>
                      <a:noFill/>
                      <a:ln w="38100">
                        <a:noFill/>
                        <a:miter/>
                      </a:ln>
                    </p:spPr>
                  </p:pic>
                </p:oleObj>
              </mc:Fallback>
            </mc:AlternateContent>
          </a:graphicData>
        </a:graphic>
      </p:graphicFrame>
      <p:graphicFrame>
        <p:nvGraphicFramePr>
          <p:cNvPr id="51217" name="Object 33"/>
          <p:cNvGraphicFramePr>
            <a:graphicFrameLocks noChangeAspect="1"/>
          </p:cNvGraphicFramePr>
          <p:nvPr/>
        </p:nvGraphicFramePr>
        <p:xfrm>
          <a:off x="900113" y="1196975"/>
          <a:ext cx="6324600" cy="503238"/>
        </p:xfrm>
        <a:graphic>
          <a:graphicData uri="http://schemas.openxmlformats.org/presentationml/2006/ole">
            <mc:AlternateContent xmlns:mc="http://schemas.openxmlformats.org/markup-compatibility/2006">
              <mc:Choice xmlns:v="urn:schemas-microsoft-com:vml" Requires="v">
                <p:oleObj spid="_x0000_s3479" name="" r:id="rId15" imgW="2870200" imgH="228600" progId="">
                  <p:embed/>
                </p:oleObj>
              </mc:Choice>
              <mc:Fallback>
                <p:oleObj name="" r:id="rId15" imgW="2870200" imgH="228600" progId="">
                  <p:embed/>
                  <p:pic>
                    <p:nvPicPr>
                      <p:cNvPr id="0" name="图片 3478"/>
                      <p:cNvPicPr/>
                      <p:nvPr/>
                    </p:nvPicPr>
                    <p:blipFill>
                      <a:blip r:embed="rId16"/>
                      <a:stretch>
                        <a:fillRect/>
                      </a:stretch>
                    </p:blipFill>
                    <p:spPr>
                      <a:xfrm>
                        <a:off x="900113" y="1196975"/>
                        <a:ext cx="6324600" cy="503238"/>
                      </a:xfrm>
                      <a:prstGeom prst="rect">
                        <a:avLst/>
                      </a:prstGeom>
                      <a:noFill/>
                      <a:ln w="38100">
                        <a:noFill/>
                        <a:miter/>
                      </a:ln>
                    </p:spPr>
                  </p:pic>
                </p:oleObj>
              </mc:Fallback>
            </mc:AlternateContent>
          </a:graphicData>
        </a:graphic>
      </p:graphicFrame>
      <p:sp>
        <p:nvSpPr>
          <p:cNvPr id="51218" name="Line 18"/>
          <p:cNvSpPr/>
          <p:nvPr/>
        </p:nvSpPr>
        <p:spPr>
          <a:xfrm>
            <a:off x="4700588" y="3573463"/>
            <a:ext cx="2160587" cy="0"/>
          </a:xfrm>
          <a:prstGeom prst="line">
            <a:avLst/>
          </a:prstGeom>
          <a:ln w="28575" cap="flat" cmpd="sng">
            <a:solidFill>
              <a:srgbClr val="FF33CC"/>
            </a:solidFill>
            <a:prstDash val="dash"/>
            <a:headEnd type="none" w="med" len="med"/>
            <a:tailEnd type="none" w="med" len="med"/>
          </a:ln>
        </p:spPr>
      </p:sp>
      <p:sp>
        <p:nvSpPr>
          <p:cNvPr id="51219" name="Line 19"/>
          <p:cNvSpPr/>
          <p:nvPr/>
        </p:nvSpPr>
        <p:spPr>
          <a:xfrm>
            <a:off x="5580063" y="1882775"/>
            <a:ext cx="0" cy="1906588"/>
          </a:xfrm>
          <a:prstGeom prst="line">
            <a:avLst/>
          </a:prstGeom>
          <a:ln w="28575" cap="flat" cmpd="sng">
            <a:solidFill>
              <a:srgbClr val="FF33CC"/>
            </a:solidFill>
            <a:prstDash val="dash"/>
            <a:headEnd type="none" w="med" len="med"/>
            <a:tailEnd type="non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17"/>
                                        </p:tgtEl>
                                        <p:attrNameLst>
                                          <p:attrName>style.visibility</p:attrName>
                                        </p:attrNameLst>
                                      </p:cBhvr>
                                      <p:to>
                                        <p:strVal val="visible"/>
                                      </p:to>
                                    </p:set>
                                    <p:animEffect transition="in" filter="wipe(left)">
                                      <p:cBhvr>
                                        <p:cTn id="7" dur="500"/>
                                        <p:tgtEl>
                                          <p:spTgt spid="512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02"/>
                                        </p:tgtEl>
                                        <p:attrNameLst>
                                          <p:attrName>style.visibility</p:attrName>
                                        </p:attrNameLst>
                                      </p:cBhvr>
                                      <p:to>
                                        <p:strVal val="visible"/>
                                      </p:to>
                                    </p:set>
                                    <p:animEffect transition="in" filter="wipe(left)">
                                      <p:cBhvr>
                                        <p:cTn id="12" dur="500"/>
                                        <p:tgtEl>
                                          <p:spTgt spid="512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1209"/>
                                        </p:tgtEl>
                                        <p:attrNameLst>
                                          <p:attrName>style.visibility</p:attrName>
                                        </p:attrNameLst>
                                      </p:cBhvr>
                                      <p:to>
                                        <p:strVal val="visible"/>
                                      </p:to>
                                    </p:set>
                                    <p:animEffect transition="in" filter="wipe(left)">
                                      <p:cBhvr>
                                        <p:cTn id="22" dur="500"/>
                                        <p:tgtEl>
                                          <p:spTgt spid="512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1218"/>
                                        </p:tgtEl>
                                        <p:attrNameLst>
                                          <p:attrName>style.visibility</p:attrName>
                                        </p:attrNameLst>
                                      </p:cBhvr>
                                      <p:to>
                                        <p:strVal val="visible"/>
                                      </p:to>
                                    </p:set>
                                    <p:animEffect transition="in" filter="wipe(left)">
                                      <p:cBhvr>
                                        <p:cTn id="27" dur="500"/>
                                        <p:tgtEl>
                                          <p:spTgt spid="512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1219"/>
                                        </p:tgtEl>
                                        <p:attrNameLst>
                                          <p:attrName>style.visibility</p:attrName>
                                        </p:attrNameLst>
                                      </p:cBhvr>
                                      <p:to>
                                        <p:strVal val="visible"/>
                                      </p:to>
                                    </p:set>
                                    <p:animEffect transition="in" filter="wipe(up)">
                                      <p:cBhvr>
                                        <p:cTn id="32" dur="500"/>
                                        <p:tgtEl>
                                          <p:spTgt spid="512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210"/>
                                        </p:tgtEl>
                                        <p:attrNameLst>
                                          <p:attrName>style.visibility</p:attrName>
                                        </p:attrNameLst>
                                      </p:cBhvr>
                                      <p:to>
                                        <p:strVal val="visible"/>
                                      </p:to>
                                    </p:set>
                                    <p:animEffect transition="in" filter="wipe(left)">
                                      <p:cBhvr>
                                        <p:cTn id="37" dur="500"/>
                                        <p:tgtEl>
                                          <p:spTgt spid="512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203"/>
                                        </p:tgtEl>
                                        <p:attrNameLst>
                                          <p:attrName>style.visibility</p:attrName>
                                        </p:attrNameLst>
                                      </p:cBhvr>
                                      <p:to>
                                        <p:strVal val="visible"/>
                                      </p:to>
                                    </p:set>
                                    <p:animEffect transition="in" filter="wipe(left)">
                                      <p:cBhvr>
                                        <p:cTn id="47" dur="500"/>
                                        <p:tgtEl>
                                          <p:spTgt spid="5120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1216"/>
                                        </p:tgtEl>
                                        <p:attrNameLst>
                                          <p:attrName>style.visibility</p:attrName>
                                        </p:attrNameLst>
                                      </p:cBhvr>
                                      <p:to>
                                        <p:strVal val="visible"/>
                                      </p:to>
                                    </p:set>
                                    <p:animEffect transition="in" filter="wipe(left)">
                                      <p:cBhvr>
                                        <p:cTn id="52" dur="500"/>
                                        <p:tgtEl>
                                          <p:spTgt spid="51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6866" name="Rectangle 2"/>
          <p:cNvSpPr>
            <a:spLocks noGrp="1"/>
          </p:cNvSpPr>
          <p:nvPr>
            <p:ph type="ctrTitle"/>
          </p:nvPr>
        </p:nvSpPr>
        <p:spPr/>
        <p:txBody>
          <a:bodyPr vert="horz" wrap="square" lIns="91440" tIns="45720" rIns="91440" bIns="45720" anchor="ctr" anchorCtr="0"/>
          <a:p>
            <a:pPr eaLnBrk="1" hangingPunct="1">
              <a:buClrTx/>
              <a:buSzTx/>
              <a:buFontTx/>
            </a:pPr>
            <a:r>
              <a:rPr lang="zh-CN" altLang="en-US" sz="4400" b="1" dirty="0">
                <a:solidFill>
                  <a:srgbClr val="FFFFFF"/>
                </a:solidFill>
                <a:latin typeface="楷体_GB2312" panose="02010609030101010101" pitchFamily="49" charset="-122"/>
                <a:ea typeface="楷体_GB2312" panose="02010609030101010101" pitchFamily="49" charset="-122"/>
                <a:cs typeface="+mj-cs"/>
              </a:rPr>
              <a:t>第二章  矩阵及其运算</a:t>
            </a:r>
            <a:endParaRPr lang="zh-CN" altLang="en-US" sz="4400" b="1" dirty="0">
              <a:solidFill>
                <a:srgbClr val="FFFFFF"/>
              </a:solidFill>
              <a:latin typeface="楷体_GB2312" panose="02010609030101010101" pitchFamily="49" charset="-122"/>
              <a:ea typeface="楷体_GB2312" panose="02010609030101010101" pitchFamily="49" charset="-122"/>
              <a:cs typeface="+mj-cs"/>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p:sp>
        <p:nvSpPr>
          <p:cNvPr id="677890" name="Rectangle 2"/>
          <p:cNvSpPr>
            <a:spLocks noGrp="1"/>
          </p:cNvSpPr>
          <p:nvPr>
            <p:ph type="ctrTitle"/>
          </p:nvPr>
        </p:nvSpPr>
        <p:spPr/>
        <p:txBody>
          <a:bodyPr vert="horz" wrap="square" lIns="91440" tIns="45720" rIns="91440" bIns="45720" anchor="b" anchorCtr="0"/>
          <a:p>
            <a:pPr algn="ctr" eaLnBrk="1" hangingPunct="1">
              <a:buClrTx/>
              <a:buSzTx/>
              <a:buFontTx/>
            </a:pPr>
            <a:r>
              <a:rPr lang="en-US" altLang="zh-CN" sz="3600" b="1" dirty="0">
                <a:solidFill>
                  <a:srgbClr val="CC0099"/>
                </a:solidFill>
                <a:latin typeface="楷体_GB2312" panose="02010609030101010101" pitchFamily="49" charset="-122"/>
                <a:ea typeface="楷体_GB2312" panose="02010609030101010101" pitchFamily="49" charset="-122"/>
                <a:cs typeface="+mj-cs"/>
              </a:rPr>
              <a:t>§</a:t>
            </a:r>
            <a:r>
              <a:rPr lang="en-US" altLang="zh-CN" sz="3600" b="1" dirty="0">
                <a:solidFill>
                  <a:srgbClr val="CC0099"/>
                </a:solidFill>
                <a:latin typeface="Times New Roman" panose="02020603050405020304" pitchFamily="18" charset="0"/>
                <a:ea typeface="楷体_GB2312" panose="02010609030101010101" pitchFamily="49" charset="-122"/>
                <a:cs typeface="+mj-cs"/>
              </a:rPr>
              <a:t>1</a:t>
            </a:r>
            <a:r>
              <a:rPr lang="en-US" altLang="zh-CN" sz="3600" b="1" dirty="0">
                <a:solidFill>
                  <a:srgbClr val="CC0099"/>
                </a:solidFill>
                <a:latin typeface="楷体_GB2312" panose="02010609030101010101" pitchFamily="49" charset="-122"/>
                <a:ea typeface="楷体_GB2312" panose="02010609030101010101" pitchFamily="49" charset="-122"/>
                <a:cs typeface="+mj-cs"/>
              </a:rPr>
              <a:t>  </a:t>
            </a:r>
            <a:r>
              <a:rPr lang="zh-CN" altLang="en-US" sz="3600" b="1" dirty="0">
                <a:solidFill>
                  <a:srgbClr val="CC0099"/>
                </a:solidFill>
                <a:latin typeface="楷体_GB2312" panose="02010609030101010101" pitchFamily="49" charset="-122"/>
                <a:ea typeface="楷体_GB2312" panose="02010609030101010101" pitchFamily="49" charset="-122"/>
                <a:cs typeface="+mj-cs"/>
              </a:rPr>
              <a:t>矩阵</a:t>
            </a:r>
            <a:endParaRPr lang="zh-CN" altLang="en-US" sz="3600" b="1" dirty="0">
              <a:solidFill>
                <a:srgbClr val="CC0099"/>
              </a:solidFill>
              <a:latin typeface="楷体_GB2312" panose="02010609030101010101" pitchFamily="49" charset="-122"/>
              <a:ea typeface="楷体_GB2312" panose="02010609030101010101" pitchFamily="49" charset="-122"/>
              <a:cs typeface="+mj-cs"/>
            </a:endParaRPr>
          </a:p>
        </p:txBody>
      </p:sp>
      <p:sp>
        <p:nvSpPr>
          <p:cNvPr id="66563" name="Text Box 3"/>
          <p:cNvSpPr txBox="1"/>
          <p:nvPr/>
        </p:nvSpPr>
        <p:spPr>
          <a:xfrm>
            <a:off x="1835150" y="3549650"/>
            <a:ext cx="6913563" cy="1876425"/>
          </a:xfrm>
          <a:prstGeom prst="rect">
            <a:avLst/>
          </a:prstGeom>
          <a:solidFill>
            <a:srgbClr val="2A00DC">
              <a:alpha val="56078"/>
            </a:srgbClr>
          </a:solidFill>
          <a:ln w="76200" cap="flat" cmpd="sng">
            <a:solidFill>
              <a:srgbClr val="33CC33"/>
            </a:solidFill>
            <a:prstDash val="solid"/>
            <a:miter/>
            <a:headEnd type="none" w="med" len="med"/>
            <a:tailEnd type="none" w="med" len="med"/>
          </a:ln>
        </p:spPr>
        <p:txBody>
          <a:bodyPr anchor="ctr" anchorCtr="1">
            <a:spAutoFit/>
          </a:bodyPr>
          <a:p>
            <a:r>
              <a:rPr lang="zh-CN" altLang="en-US" sz="2800" b="1" dirty="0">
                <a:solidFill>
                  <a:srgbClr val="FFFFFF"/>
                </a:solidFill>
                <a:latin typeface="楷体_GB2312" panose="02010609030101010101" pitchFamily="49" charset="-122"/>
                <a:ea typeface="楷体_GB2312" panose="02010609030101010101" pitchFamily="49" charset="-122"/>
              </a:rPr>
              <a:t>一、矩阵概念的引入</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二、矩阵的定义</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三、特殊的矩阵</a:t>
            </a:r>
            <a:endParaRPr lang="zh-CN" altLang="en-US" sz="2800" b="1" dirty="0">
              <a:solidFill>
                <a:srgbClr val="FFFFFF"/>
              </a:solidFill>
              <a:latin typeface="楷体_GB2312" panose="02010609030101010101" pitchFamily="49" charset="-122"/>
              <a:ea typeface="楷体_GB2312" panose="02010609030101010101" pitchFamily="49" charset="-122"/>
            </a:endParaRPr>
          </a:p>
          <a:p>
            <a:r>
              <a:rPr lang="zh-CN" altLang="en-US" sz="2800" b="1" dirty="0">
                <a:solidFill>
                  <a:srgbClr val="FFFFFF"/>
                </a:solidFill>
                <a:latin typeface="楷体_GB2312" panose="02010609030101010101" pitchFamily="49" charset="-122"/>
                <a:ea typeface="楷体_GB2312" panose="02010609030101010101" pitchFamily="49" charset="-122"/>
              </a:rPr>
              <a:t>四、矩阵与线性变换</a:t>
            </a:r>
            <a:endParaRPr lang="zh-CN" altLang="en-US" sz="2800" b="1" dirty="0">
              <a:solidFill>
                <a:srgbClr val="FFFFFF"/>
              </a:solidFill>
              <a:latin typeface="楷体_GB2312" panose="02010609030101010101" pitchFamily="49" charset="-122"/>
              <a:ea typeface="楷体_GB2312" panose="02010609030101010101" pitchFamily="49"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blinds(horizontal)">
                                      <p:cBhvr>
                                        <p:cTn id="7"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 name="Group 99"/>
          <p:cNvGrpSpPr/>
          <p:nvPr/>
        </p:nvGrpSpPr>
        <p:grpSpPr>
          <a:xfrm>
            <a:off x="2417763" y="4662488"/>
            <a:ext cx="4121150" cy="1838325"/>
            <a:chOff x="1523" y="2937"/>
            <a:chExt cx="2596" cy="1158"/>
          </a:xfrm>
        </p:grpSpPr>
        <p:sp>
          <p:nvSpPr>
            <p:cNvPr id="678946" name="Rectangle 92"/>
            <p:cNvSpPr/>
            <p:nvPr/>
          </p:nvSpPr>
          <p:spPr>
            <a:xfrm>
              <a:off x="3066" y="3209"/>
              <a:ext cx="373" cy="365"/>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678947" name="Rectangle 93"/>
            <p:cNvSpPr/>
            <p:nvPr/>
          </p:nvSpPr>
          <p:spPr>
            <a:xfrm>
              <a:off x="3061" y="2937"/>
              <a:ext cx="373" cy="365"/>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678948" name="Rectangle 94"/>
            <p:cNvSpPr/>
            <p:nvPr/>
          </p:nvSpPr>
          <p:spPr>
            <a:xfrm>
              <a:off x="1523" y="3467"/>
              <a:ext cx="373" cy="365"/>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678949" name="Rectangle 95"/>
            <p:cNvSpPr/>
            <p:nvPr/>
          </p:nvSpPr>
          <p:spPr>
            <a:xfrm>
              <a:off x="3746" y="3467"/>
              <a:ext cx="373" cy="365"/>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678950" name="Rectangle 96"/>
            <p:cNvSpPr/>
            <p:nvPr/>
          </p:nvSpPr>
          <p:spPr>
            <a:xfrm>
              <a:off x="2281" y="3730"/>
              <a:ext cx="373" cy="365"/>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grpSp>
      <p:grpSp>
        <p:nvGrpSpPr>
          <p:cNvPr id="3" name="Group 102"/>
          <p:cNvGrpSpPr/>
          <p:nvPr/>
        </p:nvGrpSpPr>
        <p:grpSpPr>
          <a:xfrm>
            <a:off x="422275" y="3897313"/>
            <a:ext cx="8721725" cy="2613025"/>
            <a:chOff x="266" y="2455"/>
            <a:chExt cx="5494" cy="1646"/>
          </a:xfrm>
        </p:grpSpPr>
        <p:sp>
          <p:nvSpPr>
            <p:cNvPr id="678930" name="Rectangle 82"/>
            <p:cNvSpPr/>
            <p:nvPr/>
          </p:nvSpPr>
          <p:spPr>
            <a:xfrm>
              <a:off x="4377" y="2976"/>
              <a:ext cx="1383" cy="518"/>
            </a:xfrm>
            <a:prstGeom prst="rect">
              <a:avLst/>
            </a:prstGeom>
            <a:noFill/>
            <a:ln w="9525">
              <a:noFill/>
            </a:ln>
          </p:spPr>
          <p:txBody>
            <a:bodyPr>
              <a:spAutoFit/>
            </a:bodyPr>
            <a:p>
              <a:r>
                <a:rPr lang="zh-CN" altLang="en-US" sz="2400" b="1" dirty="0">
                  <a:solidFill>
                    <a:srgbClr val="000000"/>
                  </a:solidFill>
                  <a:latin typeface="Times New Roman" panose="02020603050405020304" pitchFamily="18" charset="0"/>
                  <a:ea typeface="楷体_GB2312" panose="02010609030101010101" pitchFamily="49" charset="-122"/>
                </a:rPr>
                <a:t>其中√ 表示有航班</a:t>
              </a:r>
              <a:endParaRPr lang="zh-CN" altLang="en-US" sz="2400" b="1" dirty="0">
                <a:solidFill>
                  <a:srgbClr val="000000"/>
                </a:solidFill>
                <a:latin typeface="Times New Roman" panose="02020603050405020304" pitchFamily="18" charset="0"/>
                <a:ea typeface="楷体_GB2312" panose="02010609030101010101" pitchFamily="49" charset="-122"/>
              </a:endParaRPr>
            </a:p>
          </p:txBody>
        </p:sp>
        <p:grpSp>
          <p:nvGrpSpPr>
            <p:cNvPr id="678931" name="Group 53"/>
            <p:cNvGrpSpPr/>
            <p:nvPr/>
          </p:nvGrpSpPr>
          <p:grpSpPr>
            <a:xfrm>
              <a:off x="1392" y="3012"/>
              <a:ext cx="2903" cy="1043"/>
              <a:chOff x="1296" y="1824"/>
              <a:chExt cx="3120" cy="1344"/>
            </a:xfrm>
          </p:grpSpPr>
          <p:sp>
            <p:nvSpPr>
              <p:cNvPr id="678936" name="Line 54"/>
              <p:cNvSpPr/>
              <p:nvPr/>
            </p:nvSpPr>
            <p:spPr>
              <a:xfrm>
                <a:off x="1296" y="1824"/>
                <a:ext cx="3120" cy="0"/>
              </a:xfrm>
              <a:prstGeom prst="line">
                <a:avLst/>
              </a:prstGeom>
              <a:ln w="28575" cap="flat" cmpd="sng">
                <a:solidFill>
                  <a:srgbClr val="FF0000"/>
                </a:solidFill>
                <a:prstDash val="solid"/>
                <a:headEnd type="none" w="med" len="med"/>
                <a:tailEnd type="none" w="med" len="med"/>
              </a:ln>
            </p:spPr>
          </p:sp>
          <p:sp>
            <p:nvSpPr>
              <p:cNvPr id="678937" name="Line 55"/>
              <p:cNvSpPr/>
              <p:nvPr/>
            </p:nvSpPr>
            <p:spPr>
              <a:xfrm>
                <a:off x="1296" y="2160"/>
                <a:ext cx="3120" cy="0"/>
              </a:xfrm>
              <a:prstGeom prst="line">
                <a:avLst/>
              </a:prstGeom>
              <a:ln w="28575" cap="flat" cmpd="sng">
                <a:solidFill>
                  <a:srgbClr val="FF0000"/>
                </a:solidFill>
                <a:prstDash val="solid"/>
                <a:headEnd type="none" w="med" len="med"/>
                <a:tailEnd type="none" w="med" len="med"/>
              </a:ln>
            </p:spPr>
          </p:sp>
          <p:sp>
            <p:nvSpPr>
              <p:cNvPr id="678938" name="Line 56"/>
              <p:cNvSpPr/>
              <p:nvPr/>
            </p:nvSpPr>
            <p:spPr>
              <a:xfrm>
                <a:off x="1296" y="2496"/>
                <a:ext cx="3120" cy="0"/>
              </a:xfrm>
              <a:prstGeom prst="line">
                <a:avLst/>
              </a:prstGeom>
              <a:ln w="28575" cap="flat" cmpd="sng">
                <a:solidFill>
                  <a:srgbClr val="FF0000"/>
                </a:solidFill>
                <a:prstDash val="solid"/>
                <a:headEnd type="none" w="med" len="med"/>
                <a:tailEnd type="none" w="med" len="med"/>
              </a:ln>
            </p:spPr>
          </p:sp>
          <p:sp>
            <p:nvSpPr>
              <p:cNvPr id="678939" name="Line 57"/>
              <p:cNvSpPr/>
              <p:nvPr/>
            </p:nvSpPr>
            <p:spPr>
              <a:xfrm>
                <a:off x="1296" y="2832"/>
                <a:ext cx="3120" cy="0"/>
              </a:xfrm>
              <a:prstGeom prst="line">
                <a:avLst/>
              </a:prstGeom>
              <a:ln w="28575" cap="flat" cmpd="sng">
                <a:solidFill>
                  <a:srgbClr val="FF0000"/>
                </a:solidFill>
                <a:prstDash val="solid"/>
                <a:headEnd type="none" w="med" len="med"/>
                <a:tailEnd type="none" w="med" len="med"/>
              </a:ln>
            </p:spPr>
          </p:sp>
          <p:sp>
            <p:nvSpPr>
              <p:cNvPr id="678940" name="Line 58"/>
              <p:cNvSpPr/>
              <p:nvPr/>
            </p:nvSpPr>
            <p:spPr>
              <a:xfrm>
                <a:off x="1296" y="3168"/>
                <a:ext cx="3120" cy="0"/>
              </a:xfrm>
              <a:prstGeom prst="line">
                <a:avLst/>
              </a:prstGeom>
              <a:ln w="28575" cap="flat" cmpd="sng">
                <a:solidFill>
                  <a:srgbClr val="FF0000"/>
                </a:solidFill>
                <a:prstDash val="solid"/>
                <a:headEnd type="none" w="med" len="med"/>
                <a:tailEnd type="none" w="med" len="med"/>
              </a:ln>
            </p:spPr>
          </p:sp>
          <p:sp>
            <p:nvSpPr>
              <p:cNvPr id="678941" name="Line 59"/>
              <p:cNvSpPr/>
              <p:nvPr/>
            </p:nvSpPr>
            <p:spPr>
              <a:xfrm>
                <a:off x="4416" y="1824"/>
                <a:ext cx="0" cy="1344"/>
              </a:xfrm>
              <a:prstGeom prst="line">
                <a:avLst/>
              </a:prstGeom>
              <a:ln w="28575" cap="flat" cmpd="sng">
                <a:solidFill>
                  <a:srgbClr val="FF0000"/>
                </a:solidFill>
                <a:prstDash val="solid"/>
                <a:headEnd type="none" w="med" len="med"/>
                <a:tailEnd type="none" w="med" len="med"/>
              </a:ln>
            </p:spPr>
          </p:sp>
          <p:sp>
            <p:nvSpPr>
              <p:cNvPr id="678942" name="Line 60"/>
              <p:cNvSpPr/>
              <p:nvPr/>
            </p:nvSpPr>
            <p:spPr>
              <a:xfrm>
                <a:off x="1296" y="1824"/>
                <a:ext cx="0" cy="1344"/>
              </a:xfrm>
              <a:prstGeom prst="line">
                <a:avLst/>
              </a:prstGeom>
              <a:ln w="28575" cap="flat" cmpd="sng">
                <a:solidFill>
                  <a:srgbClr val="FF0000"/>
                </a:solidFill>
                <a:prstDash val="solid"/>
                <a:headEnd type="none" w="med" len="med"/>
                <a:tailEnd type="none" w="med" len="med"/>
              </a:ln>
            </p:spPr>
          </p:sp>
          <p:sp>
            <p:nvSpPr>
              <p:cNvPr id="678943" name="Line 61"/>
              <p:cNvSpPr/>
              <p:nvPr/>
            </p:nvSpPr>
            <p:spPr>
              <a:xfrm>
                <a:off x="3696" y="1824"/>
                <a:ext cx="0" cy="1344"/>
              </a:xfrm>
              <a:prstGeom prst="line">
                <a:avLst/>
              </a:prstGeom>
              <a:ln w="28575" cap="flat" cmpd="sng">
                <a:solidFill>
                  <a:srgbClr val="FF0000"/>
                </a:solidFill>
                <a:prstDash val="solid"/>
                <a:headEnd type="none" w="med" len="med"/>
                <a:tailEnd type="none" w="med" len="med"/>
              </a:ln>
            </p:spPr>
          </p:sp>
          <p:sp>
            <p:nvSpPr>
              <p:cNvPr id="678944" name="Line 62"/>
              <p:cNvSpPr/>
              <p:nvPr/>
            </p:nvSpPr>
            <p:spPr>
              <a:xfrm>
                <a:off x="2880" y="1824"/>
                <a:ext cx="0" cy="1344"/>
              </a:xfrm>
              <a:prstGeom prst="line">
                <a:avLst/>
              </a:prstGeom>
              <a:ln w="28575" cap="flat" cmpd="sng">
                <a:solidFill>
                  <a:srgbClr val="FF0000"/>
                </a:solidFill>
                <a:prstDash val="solid"/>
                <a:headEnd type="none" w="med" len="med"/>
                <a:tailEnd type="none" w="med" len="med"/>
              </a:ln>
            </p:spPr>
          </p:sp>
          <p:sp>
            <p:nvSpPr>
              <p:cNvPr id="678945" name="Line 63"/>
              <p:cNvSpPr/>
              <p:nvPr/>
            </p:nvSpPr>
            <p:spPr>
              <a:xfrm>
                <a:off x="2064" y="1824"/>
                <a:ext cx="0" cy="1344"/>
              </a:xfrm>
              <a:prstGeom prst="line">
                <a:avLst/>
              </a:prstGeom>
              <a:ln w="28575" cap="flat" cmpd="sng">
                <a:solidFill>
                  <a:srgbClr val="FF0000"/>
                </a:solidFill>
                <a:prstDash val="solid"/>
                <a:headEnd type="none" w="med" len="med"/>
                <a:tailEnd type="none" w="med" len="med"/>
              </a:ln>
            </p:spPr>
          </p:sp>
        </p:grpSp>
        <p:sp>
          <p:nvSpPr>
            <p:cNvPr id="678932" name="Text Box 51"/>
            <p:cNvSpPr txBox="1"/>
            <p:nvPr/>
          </p:nvSpPr>
          <p:spPr>
            <a:xfrm>
              <a:off x="266" y="3408"/>
              <a:ext cx="692" cy="288"/>
            </a:xfrm>
            <a:prstGeom prst="rect">
              <a:avLst/>
            </a:prstGeom>
            <a:noFill/>
            <a:ln w="9525">
              <a:noFill/>
            </a:ln>
          </p:spPr>
          <p:txBody>
            <a:bodyPr wrap="none">
              <a:spAutoFit/>
            </a:bodyPr>
            <a:p>
              <a:r>
                <a:rPr lang="zh-CN" altLang="en-US" sz="2400" b="1" dirty="0">
                  <a:solidFill>
                    <a:srgbClr val="00007D"/>
                  </a:solidFill>
                  <a:latin typeface="Times New Roman" panose="02020603050405020304" pitchFamily="18" charset="0"/>
                  <a:ea typeface="楷体_GB2312" panose="02010609030101010101" pitchFamily="49" charset="-122"/>
                </a:rPr>
                <a:t>始发地</a:t>
              </a:r>
              <a:endParaRPr lang="zh-CN" altLang="en-US" sz="2400" b="1" dirty="0">
                <a:solidFill>
                  <a:srgbClr val="00007D"/>
                </a:solidFill>
                <a:latin typeface="Times New Roman" panose="02020603050405020304" pitchFamily="18" charset="0"/>
                <a:ea typeface="楷体_GB2312" panose="02010609030101010101" pitchFamily="49" charset="-122"/>
              </a:endParaRPr>
            </a:p>
          </p:txBody>
        </p:sp>
        <p:sp>
          <p:nvSpPr>
            <p:cNvPr id="678933" name="Text Box 87"/>
            <p:cNvSpPr txBox="1"/>
            <p:nvPr/>
          </p:nvSpPr>
          <p:spPr>
            <a:xfrm>
              <a:off x="1114" y="2967"/>
              <a:ext cx="278" cy="1134"/>
            </a:xfrm>
            <a:prstGeom prst="rect">
              <a:avLst/>
            </a:prstGeom>
            <a:noFill/>
            <a:ln w="9525">
              <a:noFill/>
            </a:ln>
          </p:spPr>
          <p:txBody>
            <a:bodyPr wrap="none">
              <a:spAutoFit/>
            </a:bodyPr>
            <a:p>
              <a:r>
                <a:rPr lang="en-US" altLang="zh-CN" sz="2800" b="1" i="1" dirty="0">
                  <a:solidFill>
                    <a:srgbClr val="000000"/>
                  </a:solidFill>
                  <a:latin typeface="Times New Roman" panose="02020603050405020304" pitchFamily="18" charset="0"/>
                  <a:ea typeface="楷体_GB2312" panose="02010609030101010101" pitchFamily="49" charset="-122"/>
                </a:rPr>
                <a:t>A</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B</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C</a:t>
              </a:r>
              <a:endParaRPr lang="en-US" altLang="zh-CN" sz="2800" b="1" i="1" dirty="0">
                <a:solidFill>
                  <a:srgbClr val="000000"/>
                </a:solidFill>
                <a:latin typeface="Times New Roman" panose="02020603050405020304" pitchFamily="18" charset="0"/>
                <a:ea typeface="楷体_GB2312" panose="02010609030101010101" pitchFamily="49" charset="-122"/>
              </a:endParaRPr>
            </a:p>
            <a:p>
              <a:r>
                <a:rPr lang="en-US" altLang="zh-CN" sz="2800" b="1" i="1" dirty="0">
                  <a:solidFill>
                    <a:srgbClr val="000000"/>
                  </a:solidFill>
                  <a:latin typeface="Times New Roman" panose="02020603050405020304" pitchFamily="18" charset="0"/>
                  <a:ea typeface="楷体_GB2312" panose="02010609030101010101" pitchFamily="49" charset="-122"/>
                </a:rPr>
                <a:t>D</a:t>
              </a:r>
              <a:endParaRPr lang="en-US" altLang="zh-CN" sz="2800" b="1" i="1" dirty="0">
                <a:solidFill>
                  <a:srgbClr val="000000"/>
                </a:solidFill>
                <a:latin typeface="Times New Roman" panose="02020603050405020304" pitchFamily="18" charset="0"/>
                <a:ea typeface="楷体_GB2312" panose="02010609030101010101" pitchFamily="49" charset="-122"/>
              </a:endParaRPr>
            </a:p>
          </p:txBody>
        </p:sp>
        <p:sp>
          <p:nvSpPr>
            <p:cNvPr id="678934" name="Rectangle 52"/>
            <p:cNvSpPr/>
            <p:nvPr/>
          </p:nvSpPr>
          <p:spPr>
            <a:xfrm>
              <a:off x="2452" y="2455"/>
              <a:ext cx="695" cy="288"/>
            </a:xfrm>
            <a:prstGeom prst="rect">
              <a:avLst/>
            </a:prstGeom>
            <a:noFill/>
            <a:ln w="9525">
              <a:noFill/>
            </a:ln>
          </p:spPr>
          <p:txBody>
            <a:bodyPr wrap="none">
              <a:spAutoFit/>
            </a:bodyPr>
            <a:p>
              <a:r>
                <a:rPr lang="zh-CN" altLang="en-US" sz="2400" b="1" dirty="0">
                  <a:solidFill>
                    <a:srgbClr val="00007D"/>
                  </a:solidFill>
                  <a:latin typeface="Times New Roman" panose="02020603050405020304" pitchFamily="18" charset="0"/>
                  <a:ea typeface="楷体_GB2312" panose="02010609030101010101" pitchFamily="49" charset="-122"/>
                </a:rPr>
                <a:t>目的地</a:t>
              </a:r>
              <a:endParaRPr lang="zh-CN" altLang="en-US" sz="2400" b="1" dirty="0">
                <a:solidFill>
                  <a:srgbClr val="00007D"/>
                </a:solidFill>
                <a:latin typeface="Times New Roman" panose="02020603050405020304" pitchFamily="18" charset="0"/>
                <a:ea typeface="楷体_GB2312" panose="02010609030101010101" pitchFamily="49" charset="-122"/>
              </a:endParaRPr>
            </a:p>
          </p:txBody>
        </p:sp>
        <p:sp>
          <p:nvSpPr>
            <p:cNvPr id="678935" name="Text Box 89"/>
            <p:cNvSpPr txBox="1"/>
            <p:nvPr/>
          </p:nvSpPr>
          <p:spPr>
            <a:xfrm>
              <a:off x="1438" y="2713"/>
              <a:ext cx="2685" cy="327"/>
            </a:xfrm>
            <a:prstGeom prst="rect">
              <a:avLst/>
            </a:prstGeom>
            <a:noFill/>
            <a:ln w="9525">
              <a:noFill/>
            </a:ln>
          </p:spPr>
          <p:txBody>
            <a:bodyPr wrap="none">
              <a:spAutoFit/>
            </a:bodyPr>
            <a:p>
              <a:r>
                <a:rPr lang="en-US" altLang="zh-CN" sz="2800" b="1" i="1" dirty="0">
                  <a:solidFill>
                    <a:srgbClr val="000000"/>
                  </a:solidFill>
                  <a:latin typeface="Times New Roman" panose="02020603050405020304" pitchFamily="18" charset="0"/>
                  <a:ea typeface="楷体_GB2312" panose="02010609030101010101" pitchFamily="49" charset="-122"/>
                </a:rPr>
                <a:t>   A           B           C          D</a:t>
              </a:r>
              <a:endParaRPr lang="en-US" altLang="zh-CN" sz="2800" i="1" dirty="0">
                <a:solidFill>
                  <a:srgbClr val="000000"/>
                </a:solidFill>
                <a:latin typeface="Times New Roman" panose="02020603050405020304" pitchFamily="18" charset="0"/>
                <a:ea typeface="楷体_GB2312" panose="02010609030101010101" pitchFamily="49" charset="-122"/>
              </a:endParaRPr>
            </a:p>
          </p:txBody>
        </p:sp>
      </p:grpSp>
      <p:sp>
        <p:nvSpPr>
          <p:cNvPr id="678916" name="Text Box 5"/>
          <p:cNvSpPr txBox="1"/>
          <p:nvPr/>
        </p:nvSpPr>
        <p:spPr>
          <a:xfrm>
            <a:off x="639763" y="1660525"/>
            <a:ext cx="5214937" cy="1552575"/>
          </a:xfrm>
          <a:prstGeom prst="rect">
            <a:avLst/>
          </a:prstGeom>
          <a:noFill/>
          <a:ln w="9525">
            <a:noFill/>
          </a:ln>
        </p:spPr>
        <p:txBody>
          <a:bodyPr>
            <a:spAutoFit/>
          </a:bodyPr>
          <a:p>
            <a:pPr>
              <a:spcBef>
                <a:spcPct val="50000"/>
              </a:spcBef>
            </a:pPr>
            <a:r>
              <a:rPr lang="zh-CN" altLang="en-US" sz="2400" b="1" dirty="0">
                <a:solidFill>
                  <a:srgbClr val="0000FF"/>
                </a:solidFill>
                <a:latin typeface="Times New Roman" panose="02020603050405020304" pitchFamily="18" charset="0"/>
                <a:ea typeface="楷体_GB2312" panose="02010609030101010101" pitchFamily="49" charset="-122"/>
              </a:rPr>
              <a:t>例</a:t>
            </a:r>
            <a:r>
              <a:rPr lang="zh-CN" altLang="en-US" sz="2400" b="1" dirty="0">
                <a:solidFill>
                  <a:srgbClr val="0000FF"/>
                </a:solidFill>
                <a:latin typeface="楷体_GB2312" panose="02010609030101010101" pitchFamily="49" charset="-122"/>
                <a:ea typeface="楷体_GB2312" panose="02010609030101010101" pitchFamily="49" charset="-122"/>
              </a:rPr>
              <a:t>  </a:t>
            </a:r>
            <a:r>
              <a:rPr lang="zh-CN" altLang="en-US" sz="2400" b="1" dirty="0">
                <a:solidFill>
                  <a:srgbClr val="000000"/>
                </a:solidFill>
                <a:latin typeface="Times New Roman" panose="02020603050405020304" pitchFamily="18" charset="0"/>
                <a:ea typeface="楷体_GB2312" panose="02010609030101010101" pitchFamily="49" charset="-122"/>
              </a:rPr>
              <a:t>某航空公司在 </a:t>
            </a:r>
            <a:r>
              <a:rPr lang="en-US" altLang="zh-CN" sz="2400" b="1" i="1" dirty="0">
                <a:solidFill>
                  <a:srgbClr val="000000"/>
                </a:solidFill>
                <a:latin typeface="Times New Roman" panose="02020603050405020304" pitchFamily="18" charset="0"/>
                <a:ea typeface="楷体_GB2312" panose="02010609030101010101" pitchFamily="49" charset="-122"/>
              </a:rPr>
              <a:t>A</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B</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C</a:t>
            </a:r>
            <a:r>
              <a:rPr lang="zh-CN" altLang="en-US" sz="2400" b="1" dirty="0">
                <a:solidFill>
                  <a:srgbClr val="000000"/>
                </a:solidFill>
                <a:latin typeface="Times New Roman" panose="02020603050405020304" pitchFamily="18" charset="0"/>
                <a:ea typeface="楷体_GB2312" panose="02010609030101010101" pitchFamily="49" charset="-122"/>
              </a:rPr>
              <a:t>、</a:t>
            </a:r>
            <a:r>
              <a:rPr lang="en-US" altLang="zh-CN" sz="2400" b="1" i="1" dirty="0">
                <a:solidFill>
                  <a:srgbClr val="000000"/>
                </a:solidFill>
                <a:latin typeface="Times New Roman" panose="02020603050405020304" pitchFamily="18" charset="0"/>
                <a:ea typeface="楷体_GB2312" panose="02010609030101010101" pitchFamily="49" charset="-122"/>
              </a:rPr>
              <a:t>D </a:t>
            </a:r>
            <a:r>
              <a:rPr lang="zh-CN" altLang="en-US" sz="2400" b="1" dirty="0">
                <a:solidFill>
                  <a:srgbClr val="000000"/>
                </a:solidFill>
                <a:latin typeface="Times New Roman" panose="02020603050405020304" pitchFamily="18" charset="0"/>
                <a:ea typeface="楷体_GB2312" panose="02010609030101010101" pitchFamily="49" charset="-122"/>
              </a:rPr>
              <a:t>四座城市之间开辟了若干航线，四座城市之间的航班图如图所示，箭头从始发地指向目的地</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678917" name="Text Box 29"/>
          <p:cNvSpPr txBox="1"/>
          <p:nvPr/>
        </p:nvSpPr>
        <p:spPr>
          <a:xfrm>
            <a:off x="7299325" y="260350"/>
            <a:ext cx="420688" cy="519113"/>
          </a:xfrm>
          <a:prstGeom prst="rect">
            <a:avLst/>
          </a:prstGeom>
          <a:noFill/>
          <a:ln w="9525">
            <a:noFill/>
          </a:ln>
        </p:spPr>
        <p:txBody>
          <a:bodyPr wrap="none">
            <a:spAutoFit/>
          </a:bodyPr>
          <a:p>
            <a:r>
              <a:rPr lang="en-US" altLang="zh-CN" sz="2800" b="1" i="1" dirty="0">
                <a:solidFill>
                  <a:srgbClr val="FF0000"/>
                </a:solidFill>
                <a:latin typeface="Times New Roman" panose="02020603050405020304" pitchFamily="18" charset="0"/>
                <a:ea typeface="楷体_GB2312" panose="02010609030101010101" pitchFamily="49" charset="-122"/>
              </a:rPr>
              <a:t>B</a:t>
            </a:r>
            <a:endParaRPr lang="en-US" altLang="zh-CN" sz="2800" b="1" i="1" dirty="0">
              <a:solidFill>
                <a:srgbClr val="FF0000"/>
              </a:solidFill>
              <a:latin typeface="Times New Roman" panose="02020603050405020304" pitchFamily="18" charset="0"/>
              <a:ea typeface="楷体_GB2312" panose="02010609030101010101" pitchFamily="49" charset="-122"/>
            </a:endParaRPr>
          </a:p>
        </p:txBody>
      </p:sp>
      <p:sp>
        <p:nvSpPr>
          <p:cNvPr id="678918" name="Text Box 30"/>
          <p:cNvSpPr txBox="1"/>
          <p:nvPr/>
        </p:nvSpPr>
        <p:spPr>
          <a:xfrm>
            <a:off x="5867400" y="1627188"/>
            <a:ext cx="420688" cy="519112"/>
          </a:xfrm>
          <a:prstGeom prst="rect">
            <a:avLst/>
          </a:prstGeom>
          <a:noFill/>
          <a:ln w="9525">
            <a:noFill/>
          </a:ln>
        </p:spPr>
        <p:txBody>
          <a:bodyPr wrap="none">
            <a:spAutoFit/>
          </a:bodyPr>
          <a:p>
            <a:r>
              <a:rPr lang="en-US" altLang="zh-CN" sz="2800" b="1" i="1" dirty="0">
                <a:solidFill>
                  <a:srgbClr val="FF0000"/>
                </a:solidFill>
                <a:latin typeface="Times New Roman" panose="02020603050405020304" pitchFamily="18" charset="0"/>
                <a:ea typeface="楷体_GB2312" panose="02010609030101010101" pitchFamily="49" charset="-122"/>
              </a:rPr>
              <a:t>A</a:t>
            </a:r>
            <a:endParaRPr lang="en-US" altLang="zh-CN" sz="2800" b="1" i="1" dirty="0">
              <a:solidFill>
                <a:srgbClr val="FF0000"/>
              </a:solidFill>
              <a:latin typeface="Times New Roman" panose="02020603050405020304" pitchFamily="18" charset="0"/>
              <a:ea typeface="楷体_GB2312" panose="02010609030101010101" pitchFamily="49" charset="-122"/>
            </a:endParaRPr>
          </a:p>
        </p:txBody>
      </p:sp>
      <p:sp>
        <p:nvSpPr>
          <p:cNvPr id="678919" name="Text Box 31"/>
          <p:cNvSpPr txBox="1"/>
          <p:nvPr/>
        </p:nvSpPr>
        <p:spPr>
          <a:xfrm>
            <a:off x="8594725" y="1584325"/>
            <a:ext cx="420688" cy="519113"/>
          </a:xfrm>
          <a:prstGeom prst="rect">
            <a:avLst/>
          </a:prstGeom>
          <a:noFill/>
          <a:ln w="9525">
            <a:noFill/>
          </a:ln>
        </p:spPr>
        <p:txBody>
          <a:bodyPr wrap="none">
            <a:spAutoFit/>
          </a:bodyPr>
          <a:p>
            <a:r>
              <a:rPr lang="en-US" altLang="zh-CN" sz="2800" b="1" i="1" dirty="0">
                <a:solidFill>
                  <a:srgbClr val="FF0000"/>
                </a:solidFill>
                <a:latin typeface="Times New Roman" panose="02020603050405020304" pitchFamily="18" charset="0"/>
                <a:ea typeface="楷体_GB2312" panose="02010609030101010101" pitchFamily="49" charset="-122"/>
              </a:rPr>
              <a:t>C</a:t>
            </a:r>
            <a:endParaRPr lang="en-US" altLang="zh-CN" sz="2800" b="1" i="1" dirty="0">
              <a:solidFill>
                <a:srgbClr val="FF0000"/>
              </a:solidFill>
              <a:latin typeface="Times New Roman" panose="02020603050405020304" pitchFamily="18" charset="0"/>
              <a:ea typeface="楷体_GB2312" panose="02010609030101010101" pitchFamily="49" charset="-122"/>
            </a:endParaRPr>
          </a:p>
        </p:txBody>
      </p:sp>
      <p:sp>
        <p:nvSpPr>
          <p:cNvPr id="678920" name="Text Box 32"/>
          <p:cNvSpPr txBox="1"/>
          <p:nvPr/>
        </p:nvSpPr>
        <p:spPr>
          <a:xfrm>
            <a:off x="7226300" y="3052763"/>
            <a:ext cx="441325" cy="519112"/>
          </a:xfrm>
          <a:prstGeom prst="rect">
            <a:avLst/>
          </a:prstGeom>
          <a:noFill/>
          <a:ln w="9525">
            <a:noFill/>
          </a:ln>
        </p:spPr>
        <p:txBody>
          <a:bodyPr wrap="none">
            <a:spAutoFit/>
          </a:bodyPr>
          <a:p>
            <a:r>
              <a:rPr lang="en-US" altLang="zh-CN" sz="2800" b="1" i="1" dirty="0">
                <a:solidFill>
                  <a:srgbClr val="FF0000"/>
                </a:solidFill>
                <a:latin typeface="Times New Roman" panose="02020603050405020304" pitchFamily="18" charset="0"/>
                <a:ea typeface="楷体_GB2312" panose="02010609030101010101" pitchFamily="49" charset="-122"/>
              </a:rPr>
              <a:t>D</a:t>
            </a:r>
            <a:endParaRPr lang="en-US" altLang="zh-CN" sz="2800" b="1" i="1" dirty="0">
              <a:solidFill>
                <a:srgbClr val="FF0000"/>
              </a:solidFill>
              <a:latin typeface="Times New Roman" panose="02020603050405020304" pitchFamily="18" charset="0"/>
              <a:ea typeface="楷体_GB2312" panose="02010609030101010101" pitchFamily="49" charset="-122"/>
            </a:endParaRPr>
          </a:p>
        </p:txBody>
      </p:sp>
      <p:sp>
        <p:nvSpPr>
          <p:cNvPr id="29729" name="Line 33"/>
          <p:cNvSpPr>
            <a:spLocks noChangeAspect="1"/>
          </p:cNvSpPr>
          <p:nvPr/>
        </p:nvSpPr>
        <p:spPr>
          <a:xfrm flipV="1">
            <a:off x="6229350" y="619125"/>
            <a:ext cx="1150938" cy="1150938"/>
          </a:xfrm>
          <a:prstGeom prst="line">
            <a:avLst/>
          </a:prstGeom>
          <a:ln w="38100" cap="flat" cmpd="sng">
            <a:solidFill>
              <a:schemeClr val="tx1"/>
            </a:solidFill>
            <a:prstDash val="solid"/>
            <a:headEnd type="arrow" w="lg" len="med"/>
            <a:tailEnd type="arrow" w="lg" len="med"/>
          </a:ln>
        </p:spPr>
      </p:sp>
      <p:sp>
        <p:nvSpPr>
          <p:cNvPr id="678922" name="Line 34"/>
          <p:cNvSpPr>
            <a:spLocks noChangeAspect="1"/>
          </p:cNvSpPr>
          <p:nvPr/>
        </p:nvSpPr>
        <p:spPr>
          <a:xfrm flipV="1">
            <a:off x="7569200" y="1987550"/>
            <a:ext cx="1150938" cy="1150938"/>
          </a:xfrm>
          <a:prstGeom prst="line">
            <a:avLst/>
          </a:prstGeom>
          <a:ln w="38100" cap="flat" cmpd="sng">
            <a:solidFill>
              <a:schemeClr val="tx1"/>
            </a:solidFill>
            <a:prstDash val="solid"/>
            <a:headEnd type="arrow" w="lg" len="med"/>
            <a:tailEnd type="none" w="lg" len="med"/>
          </a:ln>
        </p:spPr>
      </p:sp>
      <p:sp>
        <p:nvSpPr>
          <p:cNvPr id="678923" name="Line 35"/>
          <p:cNvSpPr/>
          <p:nvPr/>
        </p:nvSpPr>
        <p:spPr>
          <a:xfrm>
            <a:off x="7654925" y="692150"/>
            <a:ext cx="1079500" cy="1079500"/>
          </a:xfrm>
          <a:prstGeom prst="line">
            <a:avLst/>
          </a:prstGeom>
          <a:ln w="38100" cap="flat" cmpd="sng">
            <a:solidFill>
              <a:schemeClr val="tx1"/>
            </a:solidFill>
            <a:prstDash val="solid"/>
            <a:headEnd type="none" w="med" len="med"/>
            <a:tailEnd type="arrow" w="lg" len="med"/>
          </a:ln>
        </p:spPr>
      </p:sp>
      <p:sp>
        <p:nvSpPr>
          <p:cNvPr id="678924" name="Line 36"/>
          <p:cNvSpPr/>
          <p:nvPr/>
        </p:nvSpPr>
        <p:spPr>
          <a:xfrm>
            <a:off x="6400800" y="1873250"/>
            <a:ext cx="2160588" cy="0"/>
          </a:xfrm>
          <a:prstGeom prst="line">
            <a:avLst/>
          </a:prstGeom>
          <a:ln w="38100" cap="flat" cmpd="sng">
            <a:solidFill>
              <a:schemeClr val="tx1"/>
            </a:solidFill>
            <a:prstDash val="solid"/>
            <a:headEnd type="arrow" w="lg" len="med"/>
            <a:tailEnd type="arrow" w="lg" len="med"/>
          </a:ln>
        </p:spPr>
      </p:sp>
      <p:sp>
        <p:nvSpPr>
          <p:cNvPr id="678925" name="Line 37"/>
          <p:cNvSpPr/>
          <p:nvPr/>
        </p:nvSpPr>
        <p:spPr>
          <a:xfrm flipV="1">
            <a:off x="7467600" y="720725"/>
            <a:ext cx="0" cy="2376488"/>
          </a:xfrm>
          <a:prstGeom prst="line">
            <a:avLst/>
          </a:prstGeom>
          <a:ln w="38100" cap="flat" cmpd="sng">
            <a:solidFill>
              <a:schemeClr val="tx1"/>
            </a:solidFill>
            <a:prstDash val="solid"/>
            <a:headEnd type="none" w="med" len="med"/>
            <a:tailEnd type="arrow" w="lg" len="med"/>
          </a:ln>
        </p:spPr>
      </p:sp>
      <p:sp>
        <p:nvSpPr>
          <p:cNvPr id="29746" name="Rectangle 50"/>
          <p:cNvSpPr/>
          <p:nvPr/>
        </p:nvSpPr>
        <p:spPr>
          <a:xfrm>
            <a:off x="639763" y="3375025"/>
            <a:ext cx="5187950" cy="457200"/>
          </a:xfrm>
          <a:prstGeom prst="rect">
            <a:avLst/>
          </a:prstGeom>
          <a:noFill/>
          <a:ln w="9525">
            <a:noFill/>
          </a:ln>
        </p:spPr>
        <p:txBody>
          <a:bodyPr wrap="none">
            <a:spAutoFit/>
          </a:bodyPr>
          <a:p>
            <a:r>
              <a:rPr lang="zh-CN" altLang="en-US" sz="2400" b="1" dirty="0">
                <a:solidFill>
                  <a:srgbClr val="000000"/>
                </a:solidFill>
                <a:latin typeface="Times New Roman" panose="02020603050405020304" pitchFamily="18" charset="0"/>
                <a:ea typeface="楷体_GB2312" panose="02010609030101010101" pitchFamily="49" charset="-122"/>
              </a:rPr>
              <a:t>城市间的航班图情况常用表格来表示</a:t>
            </a:r>
            <a:r>
              <a:rPr lang="en-US" altLang="zh-CN" sz="2400" b="1" dirty="0">
                <a:solidFill>
                  <a:srgbClr val="000000"/>
                </a:solidFill>
                <a:latin typeface="Times New Roman" panose="02020603050405020304" pitchFamily="18" charset="0"/>
                <a:ea typeface="楷体_GB2312" panose="02010609030101010101" pitchFamily="49" charset="-122"/>
              </a:rPr>
              <a:t>:</a:t>
            </a:r>
            <a:endParaRPr lang="en-US" altLang="zh-CN" sz="2400" b="1" dirty="0">
              <a:solidFill>
                <a:srgbClr val="000000"/>
              </a:solidFill>
              <a:latin typeface="Times New Roman" panose="02020603050405020304" pitchFamily="18" charset="0"/>
              <a:ea typeface="楷体_GB2312" panose="02010609030101010101" pitchFamily="49" charset="-122"/>
            </a:endParaRPr>
          </a:p>
        </p:txBody>
      </p:sp>
      <p:sp>
        <p:nvSpPr>
          <p:cNvPr id="29786" name="Rectangle 90"/>
          <p:cNvSpPr/>
          <p:nvPr/>
        </p:nvSpPr>
        <p:spPr>
          <a:xfrm>
            <a:off x="3621088" y="4683125"/>
            <a:ext cx="592137" cy="579438"/>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29787" name="Rectangle 91"/>
          <p:cNvSpPr/>
          <p:nvPr/>
        </p:nvSpPr>
        <p:spPr>
          <a:xfrm>
            <a:off x="2411413" y="5086350"/>
            <a:ext cx="592137" cy="579438"/>
          </a:xfrm>
          <a:prstGeom prst="rect">
            <a:avLst/>
          </a:prstGeom>
          <a:noFill/>
          <a:ln w="9525">
            <a:noFill/>
          </a:ln>
        </p:spPr>
        <p:txBody>
          <a:bodyPr wrap="none">
            <a:spAutoFit/>
          </a:bodyPr>
          <a:p>
            <a:r>
              <a:rPr lang="en-US" altLang="zh-CN" sz="3200" b="1" dirty="0">
                <a:solidFill>
                  <a:srgbClr val="000000"/>
                </a:solidFill>
                <a:latin typeface="Times New Roman" panose="02020603050405020304" pitchFamily="18" charset="0"/>
                <a:ea typeface="楷体_GB2312" panose="02010609030101010101" pitchFamily="49" charset="-122"/>
              </a:rPr>
              <a:t>√</a:t>
            </a:r>
            <a:endParaRPr lang="en-US" altLang="zh-CN" sz="3200" b="1" dirty="0">
              <a:solidFill>
                <a:srgbClr val="000000"/>
              </a:solidFill>
              <a:latin typeface="Times New Roman" panose="02020603050405020304" pitchFamily="18" charset="0"/>
              <a:ea typeface="楷体_GB2312" panose="02010609030101010101" pitchFamily="49" charset="-122"/>
            </a:endParaRPr>
          </a:p>
        </p:txBody>
      </p:sp>
      <p:sp>
        <p:nvSpPr>
          <p:cNvPr id="678929" name="Rectangle 104"/>
          <p:cNvSpPr>
            <a:spLocks noGrp="1" noChangeAspect="1"/>
          </p:cNvSpPr>
          <p:nvPr>
            <p:ph type="title"/>
          </p:nvPr>
        </p:nvSpPr>
        <p:spPr>
          <a:xfrm>
            <a:off x="457200" y="457200"/>
            <a:ext cx="7773988" cy="1144588"/>
          </a:xfrm>
        </p:spPr>
        <p:txBody>
          <a:bodyPr vert="horz" wrap="square" lIns="91440" tIns="45720" rIns="91440" bIns="45720" anchor="ctr" anchorCtr="0"/>
          <a:p>
            <a:pPr eaLnBrk="1" hangingPunct="1"/>
            <a:r>
              <a:rPr lang="zh-CN" altLang="en-US" b="1" dirty="0">
                <a:solidFill>
                  <a:schemeClr val="bg2"/>
                </a:solidFill>
                <a:ea typeface="楷体_GB2312" panose="02010609030101010101" pitchFamily="49" charset="-122"/>
              </a:rPr>
              <a:t>一、矩阵概念的引入</a:t>
            </a:r>
            <a:endParaRPr lang="zh-CN" altLang="en-US" b="1" dirty="0">
              <a:solidFill>
                <a:schemeClr val="bg2"/>
              </a:solidFill>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746"/>
                                        </p:tgtEl>
                                        <p:attrNameLst>
                                          <p:attrName>style.visibility</p:attrName>
                                        </p:attrNameLst>
                                      </p:cBhvr>
                                      <p:to>
                                        <p:strVal val="visible"/>
                                      </p:to>
                                    </p:set>
                                    <p:animEffect transition="in" filter="box(in)">
                                      <p:cBhvr>
                                        <p:cTn id="7" dur="500"/>
                                        <p:tgtEl>
                                          <p:spTgt spid="297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00" fill="hold"/>
                                        <p:tgtEl>
                                          <p:spTgt spid="29729"/>
                                        </p:tgtEl>
                                        <p:attrNameLst>
                                          <p:attrName>stroke.color</p:attrName>
                                        </p:attrNameLst>
                                      </p:cBhvr>
                                      <p:to>
                                        <a:srgbClr val="0000FF"/>
                                      </p:to>
                                    </p:animClr>
                                    <p:set>
                                      <p:cBhvr>
                                        <p:cTn id="17" dur="1000" fill="hold"/>
                                        <p:tgtEl>
                                          <p:spTgt spid="29729"/>
                                        </p:tgtEl>
                                        <p:attrNameLst>
                                          <p:attrName>stroke.on</p:attrName>
                                        </p:attrNameLst>
                                      </p:cBhvr>
                                      <p:to>
                                        <p:strVal val="true"/>
                                      </p:to>
                                    </p:set>
                                  </p:childTnLst>
                                </p:cTn>
                              </p:par>
                            </p:childTnLst>
                          </p:cTn>
                        </p:par>
                        <p:par>
                          <p:cTn id="18" fill="hold">
                            <p:stCondLst>
                              <p:cond delay="1000"/>
                            </p:stCondLst>
                            <p:childTnLst>
                              <p:par>
                                <p:cTn id="19" presetID="35" presetClass="emph" presetSubtype="0" repeatCount="indefinite" fill="hold" grpId="0" nodeType="afterEffect">
                                  <p:stCondLst>
                                    <p:cond delay="0"/>
                                  </p:stCondLst>
                                  <p:endCondLst>
                                    <p:cond evt="onNext" delay="0">
                                      <p:tgtEl>
                                        <p:sldTgt/>
                                      </p:tgtEl>
                                    </p:cond>
                                  </p:endCondLst>
                                  <p:childTnLst>
                                    <p:anim calcmode="discrete" valueType="str">
                                      <p:cBhvr>
                                        <p:cTn id="20" dur="500" fill="hold"/>
                                        <p:tgtEl>
                                          <p:spTgt spid="2972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97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97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9" grpId="0" animBg="1"/>
      <p:bldP spid="29746" grpId="0" autoUpdateAnimBg="0"/>
      <p:bldP spid="29786" grpId="0" autoUpdateAnimBg="0"/>
      <p:bldP spid="29787"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Blends">
  <a:themeElements>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3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3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3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3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3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3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楷体_GB2312"/>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2075" tIns="46038" rIns="92075" bIns="46038"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2075" tIns="46038" rIns="92075" bIns="46038"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2075" tIns="46038" rIns="92075" bIns="46038"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2075" tIns="46038" rIns="92075" bIns="46038"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0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2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楷体_GB2312" panose="02010609030101010101" pitchFamily="49"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4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4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5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5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6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6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7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7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8_Blends">
  <a:themeElements>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8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19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9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0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20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22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2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2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2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24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Times New Roman" panose="02020603050405020304" pitchFamily="18" charset="0"/>
            <a:ea typeface="楷体_GB2312" panose="02010609030101010101" pitchFamily="49" charset="-122"/>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0.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1.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2.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3.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4.xml><?xml version="1.0" encoding="utf-8"?>
<a:themeOverride xmlns:a="http://schemas.openxmlformats.org/drawingml/2006/main">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5.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6.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7.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8.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19.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2.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3.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4.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5.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6.xml><?xml version="1.0" encoding="utf-8"?>
<a:themeOverride xmlns:a="http://schemas.openxmlformats.org/drawingml/2006/main">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7.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8.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ppt/theme/themeOverride9.xml><?xml version="1.0" encoding="utf-8"?>
<a:themeOverride xmlns:a="http://schemas.openxmlformats.org/drawingml/2006/main">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themeOverride>
</file>

<file path=docProps/app.xml><?xml version="1.0" encoding="utf-8"?>
<Properties xmlns="http://schemas.openxmlformats.org/officeDocument/2006/extended-properties" xmlns:vt="http://schemas.openxmlformats.org/officeDocument/2006/docPropsVTypes">
  <TotalTime>0</TotalTime>
  <Words>52282</Words>
  <Application>WPS 演示</Application>
  <PresentationFormat>全屏显示(4:3)</PresentationFormat>
  <Paragraphs>4579</Paragraphs>
  <Slides>487</Slides>
  <Notes>3</Notes>
  <HiddenSlides>29</HiddenSlides>
  <MMClips>0</MMClips>
  <ScaleCrop>false</ScaleCrop>
  <HeadingPairs>
    <vt:vector size="8" baseType="variant">
      <vt:variant>
        <vt:lpstr>已用的字体</vt:lpstr>
      </vt:variant>
      <vt:variant>
        <vt:i4>27</vt:i4>
      </vt:variant>
      <vt:variant>
        <vt:lpstr>主题</vt:lpstr>
      </vt:variant>
      <vt:variant>
        <vt:i4>48</vt:i4>
      </vt:variant>
      <vt:variant>
        <vt:lpstr>嵌入 OLE 服务器</vt:lpstr>
      </vt:variant>
      <vt:variant>
        <vt:i4>156</vt:i4>
      </vt:variant>
      <vt:variant>
        <vt:lpstr>幻灯片标题</vt:lpstr>
      </vt:variant>
      <vt:variant>
        <vt:i4>487</vt:i4>
      </vt:variant>
    </vt:vector>
  </HeadingPairs>
  <TitlesOfParts>
    <vt:vector size="718" baseType="lpstr">
      <vt:lpstr>Arial</vt:lpstr>
      <vt:lpstr>宋体</vt:lpstr>
      <vt:lpstr>Wingdings</vt:lpstr>
      <vt:lpstr>汉仪书宋二KW</vt:lpstr>
      <vt:lpstr>Calibri</vt:lpstr>
      <vt:lpstr>Helvetica Neue</vt:lpstr>
      <vt:lpstr>Arial Black</vt:lpstr>
      <vt:lpstr>Times New Roman</vt:lpstr>
      <vt:lpstr>Tahoma</vt:lpstr>
      <vt:lpstr>楷体_GB2312</vt:lpstr>
      <vt:lpstr>汉仪楷体简</vt:lpstr>
      <vt:lpstr>微软雅黑</vt:lpstr>
      <vt:lpstr>汉仪旗黑</vt:lpstr>
      <vt:lpstr>宋体</vt:lpstr>
      <vt:lpstr>Arial Unicode MS</vt:lpstr>
      <vt:lpstr>黑体</vt:lpstr>
      <vt:lpstr>DejaVu Math TeX Gyre</vt:lpstr>
      <vt:lpstr>Symbol</vt:lpstr>
      <vt:lpstr>仿宋_GB2312</vt:lpstr>
      <vt:lpstr>微软雅黑 Light</vt:lpstr>
      <vt:lpstr>Times New Roman Regular</vt:lpstr>
      <vt:lpstr>汉仪中黑KW</vt:lpstr>
      <vt:lpstr>Kingsoft Sign</vt:lpstr>
      <vt:lpstr>Monotype Corsiva</vt:lpstr>
      <vt:lpstr>方正仿宋_GBK</vt:lpstr>
      <vt:lpstr>宋体-简</vt:lpstr>
      <vt:lpstr>苹方-简</vt:lpstr>
      <vt:lpstr>Office 主题</vt:lpstr>
      <vt:lpstr>Pixel</vt:lpstr>
      <vt:lpstr>Blends</vt:lpstr>
      <vt:lpstr>1_Blends</vt:lpstr>
      <vt:lpstr>1_Pixel</vt:lpstr>
      <vt:lpstr>2_Blends</vt:lpstr>
      <vt:lpstr>2_Pixel</vt:lpstr>
      <vt:lpstr>3_Blends</vt:lpstr>
      <vt:lpstr>3_Pixel</vt:lpstr>
      <vt:lpstr>4_Pixel</vt:lpstr>
      <vt:lpstr>5_Blends</vt:lpstr>
      <vt:lpstr>5_Pixel</vt:lpstr>
      <vt:lpstr>7_Pixel</vt:lpstr>
      <vt:lpstr>7_Blends</vt:lpstr>
      <vt:lpstr>8_Blends</vt:lpstr>
      <vt:lpstr>8_Pixel</vt:lpstr>
      <vt:lpstr>默认设计模板</vt:lpstr>
      <vt:lpstr>9_Blends</vt:lpstr>
      <vt:lpstr>9_Pixel</vt:lpstr>
      <vt:lpstr>10_Blends</vt:lpstr>
      <vt:lpstr>10_Pixel</vt:lpstr>
      <vt:lpstr>11_Pixel</vt:lpstr>
      <vt:lpstr>11_Blends</vt:lpstr>
      <vt:lpstr>12_Blends</vt:lpstr>
      <vt:lpstr>12_Pixel</vt:lpstr>
      <vt:lpstr>13_Blends</vt:lpstr>
      <vt:lpstr>13_Pixel</vt:lpstr>
      <vt:lpstr>14_Pixel</vt:lpstr>
      <vt:lpstr>14_Blends</vt:lpstr>
      <vt:lpstr>15_Blends</vt:lpstr>
      <vt:lpstr>15_Pixel</vt:lpstr>
      <vt:lpstr>16_Blends</vt:lpstr>
      <vt:lpstr>16_Pixel</vt:lpstr>
      <vt:lpstr>17_Blends</vt:lpstr>
      <vt:lpstr>17_Pixel</vt:lpstr>
      <vt:lpstr>18_Blends</vt:lpstr>
      <vt:lpstr>18_Pixel</vt:lpstr>
      <vt:lpstr>19_Pixel</vt:lpstr>
      <vt:lpstr>19_Blends</vt:lpstr>
      <vt:lpstr>20_Blends</vt:lpstr>
      <vt:lpstr>20_Pixel</vt:lpstr>
      <vt:lpstr>21_Blends</vt:lpstr>
      <vt:lpstr>21_Pixel</vt:lpstr>
      <vt:lpstr>22_Blends</vt:lpstr>
      <vt:lpstr>22_Pixel</vt:lpstr>
      <vt:lpstr>23_Blends</vt:lpstr>
      <vt:lpstr>23_Pixel</vt:lpstr>
      <vt:lpstr>24_Pixel</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Equation.KSEE3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线性代数（第七版）</vt:lpstr>
      <vt:lpstr>第一章  行列式</vt:lpstr>
      <vt:lpstr>§1  二阶与三阶行列式</vt:lpstr>
      <vt:lpstr>一、二元线性方程组与二阶行列式</vt:lpstr>
      <vt:lpstr>PowerPoint 演示文稿</vt:lpstr>
      <vt:lpstr>PowerPoint 演示文稿</vt:lpstr>
      <vt:lpstr>PowerPoint 演示文稿</vt:lpstr>
      <vt:lpstr>PowerPoint 演示文稿</vt:lpstr>
      <vt:lpstr>PowerPoint 演示文稿</vt:lpstr>
      <vt:lpstr>二、三阶行列式</vt:lpstr>
      <vt:lpstr>PowerPoint 演示文稿</vt:lpstr>
      <vt:lpstr>PowerPoint 演示文稿</vt:lpstr>
      <vt:lpstr>PowerPoint 演示文稿</vt:lpstr>
      <vt:lpstr>§2  全排列和对换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二、对换与排列奇偶性的关系</vt:lpstr>
      <vt:lpstr>PowerPoint 演示文稿</vt:lpstr>
      <vt:lpstr>PowerPoint 演示文稿</vt:lpstr>
      <vt:lpstr>PowerPoint 演示文稿</vt:lpstr>
      <vt:lpstr>PowerPoint 演示文稿</vt:lpstr>
      <vt:lpstr>PowerPoint 演示文稿</vt:lpstr>
      <vt:lpstr>PowerPoint 演示文稿</vt:lpstr>
      <vt:lpstr>§3  n 阶行列式的定义</vt:lpstr>
      <vt:lpstr>一、概念的引入</vt:lpstr>
      <vt:lpstr>PowerPoint 演示文稿</vt:lpstr>
      <vt:lpstr>二、n 阶行列式的定义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三、小结</vt:lpstr>
      <vt:lpstr>§4  行列式的性质</vt:lpstr>
      <vt:lpstr>一、行列式的性质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二、应用举例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三、小结</vt:lpstr>
      <vt:lpstr>PowerPoint 演示文稿</vt:lpstr>
      <vt:lpstr>PowerPoint 演示文稿</vt:lpstr>
      <vt:lpstr>PowerPoint 演示文稿</vt:lpstr>
      <vt:lpstr>§5  行列式按行(列)展开</vt:lpstr>
      <vt:lpstr>一、引言</vt:lpstr>
      <vt:lpstr>PowerPoint 演示文稿</vt:lpstr>
      <vt:lpstr>PowerPoint 演示文稿</vt:lpstr>
      <vt:lpstr>PowerPoint 演示文稿</vt:lpstr>
      <vt:lpstr>PowerPoint 演示文稿</vt:lpstr>
      <vt:lpstr>PowerPoint 演示文稿</vt:lpstr>
      <vt:lpstr>PowerPoint 演示文稿</vt:lpstr>
      <vt:lpstr>二、行列式按行（列）展开法则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矩阵及其运算</vt:lpstr>
      <vt:lpstr>§1  矩阵</vt:lpstr>
      <vt:lpstr>一、矩阵概念的引入</vt:lpstr>
      <vt:lpstr>PowerPoint 演示文稿</vt:lpstr>
      <vt:lpstr>PowerPoint 演示文稿</vt:lpstr>
      <vt:lpstr>二、矩阵的定义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矩阵的运算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逆矩阵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克拉默法则</vt:lpstr>
      <vt:lpstr>PowerPoint 演示文稿</vt:lpstr>
      <vt:lpstr>一、克拉默法则</vt:lpstr>
      <vt:lpstr>PowerPoint 演示文稿</vt:lpstr>
      <vt:lpstr>PowerPoint 演示文稿</vt:lpstr>
      <vt:lpstr>关于克拉默法则的等价命题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矩阵分块法</vt:lpstr>
      <vt:lpstr>前言</vt:lpstr>
      <vt:lpstr>问题一：什么是矩阵分块法？</vt:lpstr>
      <vt:lpstr>思考题</vt:lpstr>
      <vt:lpstr>问题二：为什么提出矩阵分块法？</vt:lpstr>
      <vt:lpstr>分块矩阵的加法</vt:lpstr>
      <vt:lpstr>PowerPoint 演示文稿</vt:lpstr>
      <vt:lpstr>分块矩阵的数乘</vt:lpstr>
      <vt:lpstr>PowerPoint 演示文稿</vt:lpstr>
      <vt:lpstr>分块矩阵的乘法</vt:lpstr>
      <vt:lpstr>按行分块以及按列分块</vt:lpstr>
      <vt:lpstr>PowerPoint 演示文稿</vt:lpstr>
      <vt:lpstr>分块矩阵的转置</vt:lpstr>
      <vt:lpstr>分块对角矩阵</vt:lpstr>
      <vt:lpstr>分块对角矩阵的性质</vt:lpstr>
      <vt:lpstr>PowerPoint 演示文稿</vt:lpstr>
      <vt:lpstr>PowerPoint 演示文稿</vt:lpstr>
      <vt:lpstr>第三章  矩阵的初等变换 与 线性方程组</vt:lpstr>
      <vt:lpstr>知识点回顾：克拉默法则</vt:lpstr>
      <vt:lpstr>§1  矩阵的初等变换</vt:lpstr>
      <vt:lpstr>一、矩阵的初等变换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备注</vt:lpstr>
      <vt:lpstr>二、矩阵之间的等价关系</vt:lpstr>
      <vt:lpstr>PowerPoint 演示文稿</vt:lpstr>
      <vt:lpstr>PowerPoint 演示文稿</vt:lpstr>
      <vt:lpstr>PowerPoint 演示文稿</vt:lpstr>
      <vt:lpstr>PowerPoint 演示文稿</vt:lpstr>
      <vt:lpstr>PowerPoint 演示文稿</vt:lpstr>
      <vt:lpstr>三、初等变换与矩阵乘法的关系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矩阵的秩</vt:lpstr>
      <vt:lpstr>一、矩阵的秩的概念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二、矩阵的秩的计算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线性方程组的解</vt:lpstr>
      <vt:lpstr>一、线性方程组的表达式</vt:lpstr>
      <vt:lpstr>二、线性方程组的解的判定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向量组的线性相关性</vt:lpstr>
      <vt:lpstr>§1  向量组及其线性组合</vt:lpstr>
      <vt:lpstr>PowerPoint 演示文稿</vt:lpstr>
      <vt:lpstr>PowerPoint 演示文稿</vt:lpstr>
      <vt:lpstr>PowerPoint 演示文稿</vt:lpstr>
      <vt:lpstr>PowerPoint 演示文稿</vt:lpstr>
      <vt:lpstr>PowerPoint 演示文稿</vt:lpstr>
      <vt:lpstr>回顾：线性方程组的表达式</vt:lpstr>
      <vt:lpstr>PowerPoint 演示文稿</vt:lpstr>
      <vt:lpstr>PowerPoint 演示文稿</vt:lpstr>
      <vt:lpstr>PowerPoint 演示文稿</vt:lpstr>
      <vt:lpstr>PowerPoint 演示文稿</vt:lpstr>
      <vt:lpstr>PowerPoint 演示文稿</vt:lpstr>
      <vt:lpstr>PowerPoint 演示文稿</vt:lpstr>
      <vt:lpstr>口诀：左行右列</vt:lpstr>
      <vt:lpstr>PowerPoint 演示文稿</vt:lpstr>
      <vt:lpstr>PowerPoint 演示文稿</vt:lpstr>
      <vt:lpstr>PowerPoint 演示文稿</vt:lpstr>
      <vt:lpstr>PowerPoint 演示文稿</vt:lpstr>
      <vt:lpstr>PowerPoint 演示文稿</vt:lpstr>
      <vt:lpstr>小结</vt:lpstr>
      <vt:lpstr>PowerPoint 演示文稿</vt:lpstr>
      <vt:lpstr>§2  向量组的线性相关性</vt:lpstr>
      <vt:lpstr>回顾：向量组的线性组合</vt:lpstr>
      <vt:lpstr>引言</vt:lpstr>
      <vt:lpstr>PowerPoint 演示文稿</vt:lpstr>
      <vt:lpstr>PowerPoint 演示文稿</vt:lpstr>
      <vt:lpstr>向量组的线性相关性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向量组的秩</vt:lpstr>
      <vt:lpstr>PowerPoint 演示文稿</vt:lpstr>
      <vt:lpstr>PowerPoint 演示文稿</vt:lpstr>
      <vt:lpstr>PowerPoint 演示文稿</vt:lpstr>
      <vt:lpstr>回顾：矩阵的秩</vt:lpstr>
      <vt:lpstr>向量组的秩的概念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最大无关组的等价定义</vt:lpstr>
      <vt:lpstr>PowerPoint 演示文稿</vt:lpstr>
      <vt:lpstr>最大无关组的意义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线性方程组的解的结构</vt:lpstr>
      <vt:lpstr>回顾：线性方程组的解的判定</vt:lpstr>
      <vt:lpstr>引言</vt:lpstr>
      <vt:lpstr>解向量的定义</vt:lpstr>
      <vt:lpstr>齐次线性方程组的解的性质</vt:lpstr>
      <vt:lpstr>PowerPoint 演示文稿</vt:lpstr>
      <vt:lpstr>回顾：向量组的秩的概念</vt:lpstr>
      <vt:lpstr>基础解系的概念</vt:lpstr>
      <vt:lpstr>PowerPoint 演示文稿</vt:lpstr>
      <vt:lpstr>PowerPoint 演示文稿</vt:lpstr>
      <vt:lpstr>PowerPoint 演示文稿</vt:lpstr>
      <vt:lpstr>PowerPoint 演示文稿</vt:lpstr>
      <vt:lpstr>PowerPoint 演示文稿</vt:lpstr>
      <vt:lpstr>PowerPoint 演示文稿</vt:lpstr>
      <vt:lpstr>基础解系的求解</vt:lpstr>
      <vt:lpstr>PowerPoint 演示文稿</vt:lpstr>
      <vt:lpstr>PowerPoint 演示文稿</vt:lpstr>
      <vt:lpstr>PowerPoint 演示文稿</vt:lpstr>
      <vt:lpstr>PowerPoint 演示文稿</vt:lpstr>
      <vt:lpstr>PowerPoint 演示文稿</vt:lpstr>
      <vt:lpstr>非齐次线性方程组的解的性质</vt:lpstr>
      <vt:lpstr>PowerPoint 演示文稿</vt:lpstr>
      <vt:lpstr>PowerPoint 演示文稿</vt:lpstr>
      <vt:lpstr>PowerPoint 演示文稿</vt:lpstr>
      <vt:lpstr>小结：关于线性方程组</vt:lpstr>
      <vt:lpstr>§5  向量空间</vt:lpstr>
      <vt:lpstr>封闭的概念</vt:lpstr>
      <vt:lpstr>向量空间的概念</vt:lpstr>
      <vt:lpstr>PowerPoint 演示文稿</vt:lpstr>
      <vt:lpstr>PowerPoint 演示文稿</vt:lpstr>
      <vt:lpstr>PowerPoint 演示文稿</vt:lpstr>
      <vt:lpstr>PowerPoint 演示文稿</vt:lpstr>
      <vt:lpstr>PowerPoint 演示文稿</vt:lpstr>
      <vt:lpstr>子空间的概念</vt:lpstr>
      <vt:lpstr>向量空间的基的概念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 相似矩阵及二次型</vt:lpstr>
      <vt:lpstr>§1  向量的内积、长度及正交性</vt:lpstr>
      <vt:lpstr>向量的内积</vt:lpstr>
      <vt:lpstr>向量的内积</vt:lpstr>
      <vt:lpstr>PowerPoint 演示文稿</vt:lpstr>
      <vt:lpstr>PowerPoint 演示文稿</vt:lpstr>
      <vt:lpstr>PowerPoint 演示文稿</vt:lpstr>
      <vt:lpstr>PowerPoint 演示文稿</vt:lpstr>
      <vt:lpstr>PowerPoint 演示文稿</vt:lpstr>
      <vt:lpstr>回顾：线段的长度</vt:lpstr>
      <vt:lpstr>向量的长度</vt:lpstr>
      <vt:lpstr>向量的长度</vt:lpstr>
      <vt:lpstr>向量的正交性</vt:lpstr>
      <vt:lpstr>PowerPoint 演示文稿</vt:lpstr>
      <vt:lpstr>PowerPoint 演示文稿</vt:lpstr>
      <vt:lpstr>PowerPoint 演示文稿</vt:lpstr>
      <vt:lpstr>PowerPoint 演示文稿</vt:lpstr>
      <vt:lpstr>PowerPoint 演示文稿</vt:lpstr>
      <vt:lpstr>PowerPoint 演示文稿</vt:lpstr>
      <vt:lpstr>求规范正交基的方法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方阵的特征值与特征向量</vt:lpstr>
      <vt:lpstr>引言</vt:lpstr>
      <vt:lpstr>一、基本概念</vt:lpstr>
      <vt:lpstr>一、基本概念</vt:lpstr>
      <vt:lpstr>PowerPoint 演示文稿</vt:lpstr>
      <vt:lpstr>二、基本性质</vt:lpstr>
      <vt:lpstr>PowerPoint 演示文稿</vt:lpstr>
      <vt:lpstr>PowerPoint 演示文稿</vt:lpstr>
      <vt:lpstr>PowerPoint 演示文稿</vt:lpstr>
      <vt:lpstr>PowerPoint 演示文稿</vt:lpstr>
      <vt:lpstr>PowerPoint 演示文稿</vt:lpstr>
      <vt:lpstr>二、基本性质</vt:lpstr>
      <vt:lpstr>PowerPoint 演示文稿</vt:lpstr>
      <vt:lpstr>二、基本性质</vt:lpstr>
      <vt:lpstr>PowerPoint 演示文稿</vt:lpstr>
      <vt:lpstr>PowerPoint 演示文稿</vt:lpstr>
      <vt:lpstr>§3  相似矩阵</vt:lpstr>
      <vt:lpstr>PowerPoint 演示文稿</vt:lpstr>
      <vt:lpstr>PowerPoint 演示文稿</vt:lpstr>
      <vt:lpstr>PowerPoint 演示文稿</vt:lpstr>
      <vt:lpstr>PowerPoint 演示文稿</vt:lpstr>
      <vt:lpstr>PowerPoint 演示文稿</vt:lpstr>
      <vt:lpstr>§4  对称矩阵的对角化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二次型及其标准形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线性代数（第五版）</dc:title>
  <dc:creator>卢浩杰</dc:creator>
  <cp:lastModifiedBy>小宇宙</cp:lastModifiedBy>
  <cp:revision>66</cp:revision>
  <dcterms:created xsi:type="dcterms:W3CDTF">2024-05-13T11:49:19Z</dcterms:created>
  <dcterms:modified xsi:type="dcterms:W3CDTF">2024-05-13T11:49:19Z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D8694A5AA0D87C00ADE2DD655A4CFC5E_43</vt:lpwstr>
  </property>
  <property fmtid="{D5CDD505-2E9C-101B-9397-08002B2CF9AE}" pid="3" name="KSOProductBuildVer">
    <vt:lpwstr>2052-6.4.0.8550</vt:lpwstr>
  </property>
</Properties>
</file>